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notesSlides/notesSlide3.xml" ContentType="application/vnd.openxmlformats-officedocument.presentationml.notesSlide+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notesSlides/notesSlide4.xml" ContentType="application/vnd.openxmlformats-officedocument.presentationml.notesSlide+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notesSlides/notesSlide5.xml" ContentType="application/vnd.openxmlformats-officedocument.presentationml.notesSlide+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ppt/ink/ink1316.xml" ContentType="application/inkml+xml"/>
  <Override PartName="/ppt/ink/ink1317.xml" ContentType="application/inkml+xml"/>
  <Override PartName="/ppt/ink/ink1318.xml" ContentType="application/inkml+xml"/>
  <Override PartName="/ppt/ink/ink1319.xml" ContentType="application/inkml+xml"/>
  <Override PartName="/ppt/ink/ink1320.xml" ContentType="application/inkml+xml"/>
  <Override PartName="/ppt/ink/ink1321.xml" ContentType="application/inkml+xml"/>
  <Override PartName="/ppt/ink/ink1322.xml" ContentType="application/inkml+xml"/>
  <Override PartName="/ppt/ink/ink1323.xml" ContentType="application/inkml+xml"/>
  <Override PartName="/ppt/ink/ink1324.xml" ContentType="application/inkml+xml"/>
  <Override PartName="/ppt/ink/ink1325.xml" ContentType="application/inkml+xml"/>
  <Override PartName="/ppt/ink/ink1326.xml" ContentType="application/inkml+xml"/>
  <Override PartName="/ppt/ink/ink1327.xml" ContentType="application/inkml+xml"/>
  <Override PartName="/ppt/ink/ink1328.xml" ContentType="application/inkml+xml"/>
  <Override PartName="/ppt/ink/ink1329.xml" ContentType="application/inkml+xml"/>
  <Override PartName="/ppt/ink/ink1330.xml" ContentType="application/inkml+xml"/>
  <Override PartName="/ppt/ink/ink1331.xml" ContentType="application/inkml+xml"/>
  <Override PartName="/ppt/ink/ink1332.xml" ContentType="application/inkml+xml"/>
  <Override PartName="/ppt/ink/ink1333.xml" ContentType="application/inkml+xml"/>
  <Override PartName="/ppt/ink/ink1334.xml" ContentType="application/inkml+xml"/>
  <Override PartName="/ppt/ink/ink1335.xml" ContentType="application/inkml+xml"/>
  <Override PartName="/ppt/ink/ink1336.xml" ContentType="application/inkml+xml"/>
  <Override PartName="/ppt/ink/ink1337.xml" ContentType="application/inkml+xml"/>
  <Override PartName="/ppt/ink/ink1338.xml" ContentType="application/inkml+xml"/>
  <Override PartName="/ppt/ink/ink1339.xml" ContentType="application/inkml+xml"/>
  <Override PartName="/ppt/ink/ink1340.xml" ContentType="application/inkml+xml"/>
  <Override PartName="/ppt/ink/ink1341.xml" ContentType="application/inkml+xml"/>
  <Override PartName="/ppt/ink/ink1342.xml" ContentType="application/inkml+xml"/>
  <Override PartName="/ppt/ink/ink1343.xml" ContentType="application/inkml+xml"/>
  <Override PartName="/ppt/ink/ink1344.xml" ContentType="application/inkml+xml"/>
  <Override PartName="/ppt/ink/ink1345.xml" ContentType="application/inkml+xml"/>
  <Override PartName="/ppt/ink/ink1346.xml" ContentType="application/inkml+xml"/>
  <Override PartName="/ppt/ink/ink1347.xml" ContentType="application/inkml+xml"/>
  <Override PartName="/ppt/ink/ink1348.xml" ContentType="application/inkml+xml"/>
  <Override PartName="/ppt/ink/ink1349.xml" ContentType="application/inkml+xml"/>
  <Override PartName="/ppt/ink/ink1350.xml" ContentType="application/inkml+xml"/>
  <Override PartName="/ppt/ink/ink1351.xml" ContentType="application/inkml+xml"/>
  <Override PartName="/ppt/ink/ink1352.xml" ContentType="application/inkml+xml"/>
  <Override PartName="/ppt/ink/ink1353.xml" ContentType="application/inkml+xml"/>
  <Override PartName="/ppt/ink/ink1354.xml" ContentType="application/inkml+xml"/>
  <Override PartName="/ppt/ink/ink1355.xml" ContentType="application/inkml+xml"/>
  <Override PartName="/ppt/ink/ink1356.xml" ContentType="application/inkml+xml"/>
  <Override PartName="/ppt/ink/ink1357.xml" ContentType="application/inkml+xml"/>
  <Override PartName="/ppt/ink/ink1358.xml" ContentType="application/inkml+xml"/>
  <Override PartName="/ppt/ink/ink1359.xml" ContentType="application/inkml+xml"/>
  <Override PartName="/ppt/ink/ink1360.xml" ContentType="application/inkml+xml"/>
  <Override PartName="/ppt/ink/ink1361.xml" ContentType="application/inkml+xml"/>
  <Override PartName="/ppt/ink/ink1362.xml" ContentType="application/inkml+xml"/>
  <Override PartName="/ppt/ink/ink1363.xml" ContentType="application/inkml+xml"/>
  <Override PartName="/ppt/ink/ink1364.xml" ContentType="application/inkml+xml"/>
  <Override PartName="/ppt/ink/ink1365.xml" ContentType="application/inkml+xml"/>
  <Override PartName="/ppt/ink/ink1366.xml" ContentType="application/inkml+xml"/>
  <Override PartName="/ppt/ink/ink1367.xml" ContentType="application/inkml+xml"/>
  <Override PartName="/ppt/ink/ink1368.xml" ContentType="application/inkml+xml"/>
  <Override PartName="/ppt/ink/ink1369.xml" ContentType="application/inkml+xml"/>
  <Override PartName="/ppt/ink/ink1370.xml" ContentType="application/inkml+xml"/>
  <Override PartName="/ppt/ink/ink1371.xml" ContentType="application/inkml+xml"/>
  <Override PartName="/ppt/ink/ink1372.xml" ContentType="application/inkml+xml"/>
  <Override PartName="/ppt/ink/ink1373.xml" ContentType="application/inkml+xml"/>
  <Override PartName="/ppt/ink/ink1374.xml" ContentType="application/inkml+xml"/>
  <Override PartName="/ppt/ink/ink1375.xml" ContentType="application/inkml+xml"/>
  <Override PartName="/ppt/ink/ink1376.xml" ContentType="application/inkml+xml"/>
  <Override PartName="/ppt/ink/ink1377.xml" ContentType="application/inkml+xml"/>
  <Override PartName="/ppt/ink/ink1378.xml" ContentType="application/inkml+xml"/>
  <Override PartName="/ppt/ink/ink1379.xml" ContentType="application/inkml+xml"/>
  <Override PartName="/ppt/ink/ink1380.xml" ContentType="application/inkml+xml"/>
  <Override PartName="/ppt/ink/ink1381.xml" ContentType="application/inkml+xml"/>
  <Override PartName="/ppt/ink/ink1382.xml" ContentType="application/inkml+xml"/>
  <Override PartName="/ppt/ink/ink1383.xml" ContentType="application/inkml+xml"/>
  <Override PartName="/ppt/ink/ink1384.xml" ContentType="application/inkml+xml"/>
  <Override PartName="/ppt/ink/ink1385.xml" ContentType="application/inkml+xml"/>
  <Override PartName="/ppt/ink/ink1386.xml" ContentType="application/inkml+xml"/>
  <Override PartName="/ppt/ink/ink1387.xml" ContentType="application/inkml+xml"/>
  <Override PartName="/ppt/ink/ink1388.xml" ContentType="application/inkml+xml"/>
  <Override PartName="/ppt/ink/ink1389.xml" ContentType="application/inkml+xml"/>
  <Override PartName="/ppt/ink/ink1390.xml" ContentType="application/inkml+xml"/>
  <Override PartName="/ppt/ink/ink1391.xml" ContentType="application/inkml+xml"/>
  <Override PartName="/ppt/ink/ink1392.xml" ContentType="application/inkml+xml"/>
  <Override PartName="/ppt/ink/ink1393.xml" ContentType="application/inkml+xml"/>
  <Override PartName="/ppt/ink/ink1394.xml" ContentType="application/inkml+xml"/>
  <Override PartName="/ppt/ink/ink1395.xml" ContentType="application/inkml+xml"/>
  <Override PartName="/ppt/ink/ink1396.xml" ContentType="application/inkml+xml"/>
  <Override PartName="/ppt/ink/ink1397.xml" ContentType="application/inkml+xml"/>
  <Override PartName="/ppt/ink/ink1398.xml" ContentType="application/inkml+xml"/>
  <Override PartName="/ppt/ink/ink1399.xml" ContentType="application/inkml+xml"/>
  <Override PartName="/ppt/ink/ink1400.xml" ContentType="application/inkml+xml"/>
  <Override PartName="/ppt/ink/ink1401.xml" ContentType="application/inkml+xml"/>
  <Override PartName="/ppt/ink/ink1402.xml" ContentType="application/inkml+xml"/>
  <Override PartName="/ppt/ink/ink1403.xml" ContentType="application/inkml+xml"/>
  <Override PartName="/ppt/ink/ink1404.xml" ContentType="application/inkml+xml"/>
  <Override PartName="/ppt/ink/ink1405.xml" ContentType="application/inkml+xml"/>
  <Override PartName="/ppt/ink/ink1406.xml" ContentType="application/inkml+xml"/>
  <Override PartName="/ppt/ink/ink1407.xml" ContentType="application/inkml+xml"/>
  <Override PartName="/ppt/ink/ink1408.xml" ContentType="application/inkml+xml"/>
  <Override PartName="/ppt/ink/ink1409.xml" ContentType="application/inkml+xml"/>
  <Override PartName="/ppt/ink/ink1410.xml" ContentType="application/inkml+xml"/>
  <Override PartName="/ppt/ink/ink1411.xml" ContentType="application/inkml+xml"/>
  <Override PartName="/ppt/ink/ink1412.xml" ContentType="application/inkml+xml"/>
  <Override PartName="/ppt/ink/ink1413.xml" ContentType="application/inkml+xml"/>
  <Override PartName="/ppt/ink/ink1414.xml" ContentType="application/inkml+xml"/>
  <Override PartName="/ppt/ink/ink1415.xml" ContentType="application/inkml+xml"/>
  <Override PartName="/ppt/ink/ink1416.xml" ContentType="application/inkml+xml"/>
  <Override PartName="/ppt/ink/ink1417.xml" ContentType="application/inkml+xml"/>
  <Override PartName="/ppt/ink/ink1418.xml" ContentType="application/inkml+xml"/>
  <Override PartName="/ppt/ink/ink1419.xml" ContentType="application/inkml+xml"/>
  <Override PartName="/ppt/ink/ink1420.xml" ContentType="application/inkml+xml"/>
  <Override PartName="/ppt/ink/ink1421.xml" ContentType="application/inkml+xml"/>
  <Override PartName="/ppt/ink/ink1422.xml" ContentType="application/inkml+xml"/>
  <Override PartName="/ppt/ink/ink1423.xml" ContentType="application/inkml+xml"/>
  <Override PartName="/ppt/ink/ink1424.xml" ContentType="application/inkml+xml"/>
  <Override PartName="/ppt/ink/ink1425.xml" ContentType="application/inkml+xml"/>
  <Override PartName="/ppt/ink/ink1426.xml" ContentType="application/inkml+xml"/>
  <Override PartName="/ppt/ink/ink1427.xml" ContentType="application/inkml+xml"/>
  <Override PartName="/ppt/ink/ink1428.xml" ContentType="application/inkml+xml"/>
  <Override PartName="/ppt/ink/ink1429.xml" ContentType="application/inkml+xml"/>
  <Override PartName="/ppt/ink/ink1430.xml" ContentType="application/inkml+xml"/>
  <Override PartName="/ppt/ink/ink1431.xml" ContentType="application/inkml+xml"/>
  <Override PartName="/ppt/ink/ink1432.xml" ContentType="application/inkml+xml"/>
  <Override PartName="/ppt/ink/ink1433.xml" ContentType="application/inkml+xml"/>
  <Override PartName="/ppt/ink/ink1434.xml" ContentType="application/inkml+xml"/>
  <Override PartName="/ppt/ink/ink1435.xml" ContentType="application/inkml+xml"/>
  <Override PartName="/ppt/ink/ink1436.xml" ContentType="application/inkml+xml"/>
  <Override PartName="/ppt/ink/ink1437.xml" ContentType="application/inkml+xml"/>
  <Override PartName="/ppt/ink/ink1438.xml" ContentType="application/inkml+xml"/>
  <Override PartName="/ppt/ink/ink1439.xml" ContentType="application/inkml+xml"/>
  <Override PartName="/ppt/ink/ink1440.xml" ContentType="application/inkml+xml"/>
  <Override PartName="/ppt/ink/ink1441.xml" ContentType="application/inkml+xml"/>
  <Override PartName="/ppt/ink/ink1442.xml" ContentType="application/inkml+xml"/>
  <Override PartName="/ppt/ink/ink1443.xml" ContentType="application/inkml+xml"/>
  <Override PartName="/ppt/ink/ink1444.xml" ContentType="application/inkml+xml"/>
  <Override PartName="/ppt/ink/ink1445.xml" ContentType="application/inkml+xml"/>
  <Override PartName="/ppt/ink/ink1446.xml" ContentType="application/inkml+xml"/>
  <Override PartName="/ppt/ink/ink1447.xml" ContentType="application/inkml+xml"/>
  <Override PartName="/ppt/ink/ink1448.xml" ContentType="application/inkml+xml"/>
  <Override PartName="/ppt/ink/ink1449.xml" ContentType="application/inkml+xml"/>
  <Override PartName="/ppt/ink/ink1450.xml" ContentType="application/inkml+xml"/>
  <Override PartName="/ppt/ink/ink1451.xml" ContentType="application/inkml+xml"/>
  <Override PartName="/ppt/ink/ink1452.xml" ContentType="application/inkml+xml"/>
  <Override PartName="/ppt/ink/ink1453.xml" ContentType="application/inkml+xml"/>
  <Override PartName="/ppt/ink/ink1454.xml" ContentType="application/inkml+xml"/>
  <Override PartName="/ppt/ink/ink1455.xml" ContentType="application/inkml+xml"/>
  <Override PartName="/ppt/ink/ink1456.xml" ContentType="application/inkml+xml"/>
  <Override PartName="/ppt/ink/ink1457.xml" ContentType="application/inkml+xml"/>
  <Override PartName="/ppt/ink/ink1458.xml" ContentType="application/inkml+xml"/>
  <Override PartName="/ppt/ink/ink1459.xml" ContentType="application/inkml+xml"/>
  <Override PartName="/ppt/ink/ink1460.xml" ContentType="application/inkml+xml"/>
  <Override PartName="/ppt/ink/ink1461.xml" ContentType="application/inkml+xml"/>
  <Override PartName="/ppt/ink/ink1462.xml" ContentType="application/inkml+xml"/>
  <Override PartName="/ppt/ink/ink1463.xml" ContentType="application/inkml+xml"/>
  <Override PartName="/ppt/ink/ink1464.xml" ContentType="application/inkml+xml"/>
  <Override PartName="/ppt/ink/ink1465.xml" ContentType="application/inkml+xml"/>
  <Override PartName="/ppt/ink/ink1466.xml" ContentType="application/inkml+xml"/>
  <Override PartName="/ppt/ink/ink1467.xml" ContentType="application/inkml+xml"/>
  <Override PartName="/ppt/ink/ink1468.xml" ContentType="application/inkml+xml"/>
  <Override PartName="/ppt/ink/ink1469.xml" ContentType="application/inkml+xml"/>
  <Override PartName="/ppt/ink/ink1470.xml" ContentType="application/inkml+xml"/>
  <Override PartName="/ppt/ink/ink1471.xml" ContentType="application/inkml+xml"/>
  <Override PartName="/ppt/ink/ink1472.xml" ContentType="application/inkml+xml"/>
  <Override PartName="/ppt/ink/ink1473.xml" ContentType="application/inkml+xml"/>
  <Override PartName="/ppt/ink/ink1474.xml" ContentType="application/inkml+xml"/>
  <Override PartName="/ppt/ink/ink1475.xml" ContentType="application/inkml+xml"/>
  <Override PartName="/ppt/ink/ink1476.xml" ContentType="application/inkml+xml"/>
  <Override PartName="/ppt/ink/ink1477.xml" ContentType="application/inkml+xml"/>
  <Override PartName="/ppt/ink/ink1478.xml" ContentType="application/inkml+xml"/>
  <Override PartName="/ppt/ink/ink1479.xml" ContentType="application/inkml+xml"/>
  <Override PartName="/ppt/ink/ink1480.xml" ContentType="application/inkml+xml"/>
  <Override PartName="/ppt/ink/ink1481.xml" ContentType="application/inkml+xml"/>
  <Override PartName="/ppt/ink/ink1482.xml" ContentType="application/inkml+xml"/>
  <Override PartName="/ppt/ink/ink1483.xml" ContentType="application/inkml+xml"/>
  <Override PartName="/ppt/ink/ink1484.xml" ContentType="application/inkml+xml"/>
  <Override PartName="/ppt/ink/ink1485.xml" ContentType="application/inkml+xml"/>
  <Override PartName="/ppt/ink/ink1486.xml" ContentType="application/inkml+xml"/>
  <Override PartName="/ppt/ink/ink1487.xml" ContentType="application/inkml+xml"/>
  <Override PartName="/ppt/ink/ink1488.xml" ContentType="application/inkml+xml"/>
  <Override PartName="/ppt/ink/ink1489.xml" ContentType="application/inkml+xml"/>
  <Override PartName="/ppt/ink/ink1490.xml" ContentType="application/inkml+xml"/>
  <Override PartName="/ppt/ink/ink1491.xml" ContentType="application/inkml+xml"/>
  <Override PartName="/ppt/ink/ink1492.xml" ContentType="application/inkml+xml"/>
  <Override PartName="/ppt/ink/ink1493.xml" ContentType="application/inkml+xml"/>
  <Override PartName="/ppt/ink/ink1494.xml" ContentType="application/inkml+xml"/>
  <Override PartName="/ppt/ink/ink1495.xml" ContentType="application/inkml+xml"/>
  <Override PartName="/ppt/ink/ink1496.xml" ContentType="application/inkml+xml"/>
  <Override PartName="/ppt/ink/ink1497.xml" ContentType="application/inkml+xml"/>
  <Override PartName="/ppt/ink/ink1498.xml" ContentType="application/inkml+xml"/>
  <Override PartName="/ppt/ink/ink1499.xml" ContentType="application/inkml+xml"/>
  <Override PartName="/ppt/ink/ink1500.xml" ContentType="application/inkml+xml"/>
  <Override PartName="/ppt/ink/ink1501.xml" ContentType="application/inkml+xml"/>
  <Override PartName="/ppt/ink/ink1502.xml" ContentType="application/inkml+xml"/>
  <Override PartName="/ppt/ink/ink1503.xml" ContentType="application/inkml+xml"/>
  <Override PartName="/ppt/ink/ink1504.xml" ContentType="application/inkml+xml"/>
  <Override PartName="/ppt/ink/ink1505.xml" ContentType="application/inkml+xml"/>
  <Override PartName="/ppt/ink/ink1506.xml" ContentType="application/inkml+xml"/>
  <Override PartName="/ppt/ink/ink1507.xml" ContentType="application/inkml+xml"/>
  <Override PartName="/ppt/ink/ink1508.xml" ContentType="application/inkml+xml"/>
  <Override PartName="/ppt/ink/ink1509.xml" ContentType="application/inkml+xml"/>
  <Override PartName="/ppt/ink/ink1510.xml" ContentType="application/inkml+xml"/>
  <Override PartName="/ppt/ink/ink1511.xml" ContentType="application/inkml+xml"/>
  <Override PartName="/ppt/ink/ink1512.xml" ContentType="application/inkml+xml"/>
  <Override PartName="/ppt/ink/ink1513.xml" ContentType="application/inkml+xml"/>
  <Override PartName="/ppt/ink/ink151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331" r:id="rId3"/>
    <p:sldId id="332" r:id="rId4"/>
    <p:sldId id="333" r:id="rId5"/>
    <p:sldId id="334" r:id="rId6"/>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E5C"/>
    <a:srgbClr val="1D4E5D"/>
    <a:srgbClr val="711E7C"/>
    <a:srgbClr val="521B93"/>
    <a:srgbClr val="BE500E"/>
    <a:srgbClr val="7E34B8"/>
    <a:srgbClr val="EDEDED"/>
    <a:srgbClr val="DAE3F3"/>
    <a:srgbClr val="011893"/>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6B0731-8B54-CF43-9BDD-D2EEB9663FC5}" v="618" dt="2024-01-27T12:51:45.523"/>
  </p1510:revLst>
</p1510:revInfo>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llanmörkt forma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just format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23"/>
    <p:restoredTop sz="80581"/>
  </p:normalViewPr>
  <p:slideViewPr>
    <p:cSldViewPr snapToGrid="0" snapToObjects="1">
      <p:cViewPr varScale="1">
        <p:scale>
          <a:sx n="120" d="100"/>
          <a:sy n="120" d="100"/>
        </p:scale>
        <p:origin x="3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kchun Giang" userId="67e2125d-ec8c-4323-9653-9824a2ad815f" providerId="ADAL" clId="{22F7C6F8-58BC-F142-947B-ED8464E1E6D6}"/>
    <pc:docChg chg="undo redo custSel delSld modSld">
      <pc:chgData name="Kokchun Giang" userId="67e2125d-ec8c-4323-9653-9824a2ad815f" providerId="ADAL" clId="{22F7C6F8-58BC-F142-947B-ED8464E1E6D6}" dt="2024-01-26T06:40:51.678" v="1163"/>
      <pc:docMkLst>
        <pc:docMk/>
      </pc:docMkLst>
      <pc:sldChg chg="addSp delSp modSp mod">
        <pc:chgData name="Kokchun Giang" userId="67e2125d-ec8c-4323-9653-9824a2ad815f" providerId="ADAL" clId="{22F7C6F8-58BC-F142-947B-ED8464E1E6D6}" dt="2024-01-25T20:27:17.621" v="236" actId="20577"/>
        <pc:sldMkLst>
          <pc:docMk/>
          <pc:sldMk cId="2807130090" sldId="256"/>
        </pc:sldMkLst>
        <pc:spChg chg="mod">
          <ac:chgData name="Kokchun Giang" userId="67e2125d-ec8c-4323-9653-9824a2ad815f" providerId="ADAL" clId="{22F7C6F8-58BC-F142-947B-ED8464E1E6D6}" dt="2024-01-25T20:27:17.621" v="236" actId="20577"/>
          <ac:spMkLst>
            <pc:docMk/>
            <pc:sldMk cId="2807130090" sldId="256"/>
            <ac:spMk id="4" creationId="{A491F632-0683-CE4A-A015-93F47CEEB6DE}"/>
          </ac:spMkLst>
        </pc:spChg>
        <pc:picChg chg="add mod">
          <ac:chgData name="Kokchun Giang" userId="67e2125d-ec8c-4323-9653-9824a2ad815f" providerId="ADAL" clId="{22F7C6F8-58BC-F142-947B-ED8464E1E6D6}" dt="2024-01-25T20:25:39.601" v="19" actId="1076"/>
          <ac:picMkLst>
            <pc:docMk/>
            <pc:sldMk cId="2807130090" sldId="256"/>
            <ac:picMk id="2" creationId="{3993C5AB-35A5-383A-B3A3-C9723AA93A99}"/>
          </ac:picMkLst>
        </pc:picChg>
        <pc:picChg chg="del">
          <ac:chgData name="Kokchun Giang" userId="67e2125d-ec8c-4323-9653-9824a2ad815f" providerId="ADAL" clId="{22F7C6F8-58BC-F142-947B-ED8464E1E6D6}" dt="2024-01-25T20:24:13.999" v="0" actId="478"/>
          <ac:picMkLst>
            <pc:docMk/>
            <pc:sldMk cId="2807130090" sldId="256"/>
            <ac:picMk id="1026" creationId="{643870C4-7F8D-2293-6E12-E4E618DF4CD6}"/>
          </ac:picMkLst>
        </pc:picChg>
      </pc:sldChg>
      <pc:sldChg chg="addSp delSp modSp mod delAnim modAnim">
        <pc:chgData name="Kokchun Giang" userId="67e2125d-ec8c-4323-9653-9824a2ad815f" providerId="ADAL" clId="{22F7C6F8-58BC-F142-947B-ED8464E1E6D6}" dt="2024-01-26T06:39:31.460" v="1155"/>
        <pc:sldMkLst>
          <pc:docMk/>
          <pc:sldMk cId="2303502608" sldId="331"/>
        </pc:sldMkLst>
        <pc:spChg chg="mod">
          <ac:chgData name="Kokchun Giang" userId="67e2125d-ec8c-4323-9653-9824a2ad815f" providerId="ADAL" clId="{22F7C6F8-58BC-F142-947B-ED8464E1E6D6}" dt="2024-01-25T20:28:24.924" v="307" actId="20577"/>
          <ac:spMkLst>
            <pc:docMk/>
            <pc:sldMk cId="2303502608" sldId="331"/>
            <ac:spMk id="28" creationId="{7E8C0D03-019A-279A-6AD5-A5E7BD2580DB}"/>
          </ac:spMkLst>
        </pc:spChg>
        <pc:grpChg chg="mod">
          <ac:chgData name="Kokchun Giang" userId="67e2125d-ec8c-4323-9653-9824a2ad815f" providerId="ADAL" clId="{22F7C6F8-58BC-F142-947B-ED8464E1E6D6}" dt="2024-01-26T06:34:26.100" v="1105" actId="164"/>
          <ac:grpSpMkLst>
            <pc:docMk/>
            <pc:sldMk cId="2303502608" sldId="331"/>
            <ac:grpSpMk id="10" creationId="{7071B9E1-D2E1-4CE1-CA19-55ECE9EBF2F5}"/>
          </ac:grpSpMkLst>
        </pc:grpChg>
        <pc:grpChg chg="mod">
          <ac:chgData name="Kokchun Giang" userId="67e2125d-ec8c-4323-9653-9824a2ad815f" providerId="ADAL" clId="{22F7C6F8-58BC-F142-947B-ED8464E1E6D6}" dt="2024-01-26T06:34:26.100" v="1105" actId="164"/>
          <ac:grpSpMkLst>
            <pc:docMk/>
            <pc:sldMk cId="2303502608" sldId="331"/>
            <ac:grpSpMk id="16" creationId="{18B9D26B-4102-263B-C54E-94884F19FDCE}"/>
          </ac:grpSpMkLst>
        </pc:grpChg>
        <pc:grpChg chg="mod">
          <ac:chgData name="Kokchun Giang" userId="67e2125d-ec8c-4323-9653-9824a2ad815f" providerId="ADAL" clId="{22F7C6F8-58BC-F142-947B-ED8464E1E6D6}" dt="2024-01-26T06:34:37.386" v="1106" actId="164"/>
          <ac:grpSpMkLst>
            <pc:docMk/>
            <pc:sldMk cId="2303502608" sldId="331"/>
            <ac:grpSpMk id="21" creationId="{4BE99133-501F-FBE5-30B0-C5865219D6FC}"/>
          </ac:grpSpMkLst>
        </pc:grpChg>
        <pc:grpChg chg="mod">
          <ac:chgData name="Kokchun Giang" userId="67e2125d-ec8c-4323-9653-9824a2ad815f" providerId="ADAL" clId="{22F7C6F8-58BC-F142-947B-ED8464E1E6D6}" dt="2024-01-26T06:34:37.386" v="1106" actId="164"/>
          <ac:grpSpMkLst>
            <pc:docMk/>
            <pc:sldMk cId="2303502608" sldId="331"/>
            <ac:grpSpMk id="25" creationId="{7C1C6C55-7E57-5E70-ADBC-C46C7CD48017}"/>
          </ac:grpSpMkLst>
        </pc:grpChg>
        <pc:grpChg chg="mod">
          <ac:chgData name="Kokchun Giang" userId="67e2125d-ec8c-4323-9653-9824a2ad815f" providerId="ADAL" clId="{22F7C6F8-58BC-F142-947B-ED8464E1E6D6}" dt="2024-01-26T06:34:37.386" v="1106" actId="164"/>
          <ac:grpSpMkLst>
            <pc:docMk/>
            <pc:sldMk cId="2303502608" sldId="331"/>
            <ac:grpSpMk id="33" creationId="{DFE1B08F-B9C9-021F-FF84-74B3FD13F3FC}"/>
          </ac:grpSpMkLst>
        </pc:grpChg>
        <pc:grpChg chg="add mod">
          <ac:chgData name="Kokchun Giang" userId="67e2125d-ec8c-4323-9653-9824a2ad815f" providerId="ADAL" clId="{22F7C6F8-58BC-F142-947B-ED8464E1E6D6}" dt="2024-01-26T06:34:26.100" v="1105" actId="164"/>
          <ac:grpSpMkLst>
            <pc:docMk/>
            <pc:sldMk cId="2303502608" sldId="331"/>
            <ac:grpSpMk id="45" creationId="{003A8373-EB33-2A1F-B6D6-00D565253596}"/>
          </ac:grpSpMkLst>
        </pc:grpChg>
        <pc:grpChg chg="add mod">
          <ac:chgData name="Kokchun Giang" userId="67e2125d-ec8c-4323-9653-9824a2ad815f" providerId="ADAL" clId="{22F7C6F8-58BC-F142-947B-ED8464E1E6D6}" dt="2024-01-26T06:34:37.386" v="1106" actId="164"/>
          <ac:grpSpMkLst>
            <pc:docMk/>
            <pc:sldMk cId="2303502608" sldId="331"/>
            <ac:grpSpMk id="46" creationId="{7239E9FD-3C69-ABB2-0332-25D9304015DA}"/>
          </ac:grpSpMkLst>
        </pc:grpChg>
        <pc:grpChg chg="mod">
          <ac:chgData name="Kokchun Giang" userId="67e2125d-ec8c-4323-9653-9824a2ad815f" providerId="ADAL" clId="{22F7C6F8-58BC-F142-947B-ED8464E1E6D6}" dt="2024-01-26T06:34:44.651" v="1107" actId="164"/>
          <ac:grpSpMkLst>
            <pc:docMk/>
            <pc:sldMk cId="2303502608" sldId="331"/>
            <ac:grpSpMk id="51" creationId="{764E4FF4-6C28-7A29-11C3-4DB0E60F718C}"/>
          </ac:grpSpMkLst>
        </pc:grpChg>
        <pc:grpChg chg="mod">
          <ac:chgData name="Kokchun Giang" userId="67e2125d-ec8c-4323-9653-9824a2ad815f" providerId="ADAL" clId="{22F7C6F8-58BC-F142-947B-ED8464E1E6D6}" dt="2024-01-26T06:34:44.651" v="1107" actId="164"/>
          <ac:grpSpMkLst>
            <pc:docMk/>
            <pc:sldMk cId="2303502608" sldId="331"/>
            <ac:grpSpMk id="52" creationId="{B21DDF87-1946-C946-7744-81CCE6694D5A}"/>
          </ac:grpSpMkLst>
        </pc:grpChg>
        <pc:grpChg chg="add mod">
          <ac:chgData name="Kokchun Giang" userId="67e2125d-ec8c-4323-9653-9824a2ad815f" providerId="ADAL" clId="{22F7C6F8-58BC-F142-947B-ED8464E1E6D6}" dt="2024-01-26T06:34:44.651" v="1107" actId="164"/>
          <ac:grpSpMkLst>
            <pc:docMk/>
            <pc:sldMk cId="2303502608" sldId="331"/>
            <ac:grpSpMk id="55" creationId="{43EDDEBB-2A43-D111-35A7-1D8D08B99BE1}"/>
          </ac:grpSpMkLst>
        </pc:grpChg>
        <pc:grpChg chg="del mod">
          <ac:chgData name="Kokchun Giang" userId="67e2125d-ec8c-4323-9653-9824a2ad815f" providerId="ADAL" clId="{22F7C6F8-58BC-F142-947B-ED8464E1E6D6}" dt="2024-01-25T20:29:27.909" v="366"/>
          <ac:grpSpMkLst>
            <pc:docMk/>
            <pc:sldMk cId="2303502608" sldId="331"/>
            <ac:grpSpMk id="56" creationId="{E81A97A8-3A5D-716F-4EF4-55594CDF24FD}"/>
          </ac:grpSpMkLst>
        </pc:grpChg>
        <pc:grpChg chg="add mod">
          <ac:chgData name="Kokchun Giang" userId="67e2125d-ec8c-4323-9653-9824a2ad815f" providerId="ADAL" clId="{22F7C6F8-58BC-F142-947B-ED8464E1E6D6}" dt="2024-01-26T06:34:52.056" v="1108" actId="164"/>
          <ac:grpSpMkLst>
            <pc:docMk/>
            <pc:sldMk cId="2303502608" sldId="331"/>
            <ac:grpSpMk id="56" creationId="{F2227722-79B9-5DF6-405A-42C7CA68099A}"/>
          </ac:grpSpMkLst>
        </pc:grpChg>
        <pc:grpChg chg="del mod">
          <ac:chgData name="Kokchun Giang" userId="67e2125d-ec8c-4323-9653-9824a2ad815f" providerId="ADAL" clId="{22F7C6F8-58BC-F142-947B-ED8464E1E6D6}" dt="2024-01-25T20:29:33.651" v="374"/>
          <ac:grpSpMkLst>
            <pc:docMk/>
            <pc:sldMk cId="2303502608" sldId="331"/>
            <ac:grpSpMk id="386" creationId="{E01CEF11-3BD4-E842-B8CB-5B7E8814640F}"/>
          </ac:grpSpMkLst>
        </pc:grpChg>
        <pc:grpChg chg="mod">
          <ac:chgData name="Kokchun Giang" userId="67e2125d-ec8c-4323-9653-9824a2ad815f" providerId="ADAL" clId="{22F7C6F8-58BC-F142-947B-ED8464E1E6D6}" dt="2024-01-25T20:29:33.651" v="374"/>
          <ac:grpSpMkLst>
            <pc:docMk/>
            <pc:sldMk cId="2303502608" sldId="331"/>
            <ac:grpSpMk id="395" creationId="{F3A2B56A-4C17-4801-22C2-8BF73A4A782E}"/>
          </ac:grpSpMkLst>
        </pc:grpChg>
        <pc:grpChg chg="del mod">
          <ac:chgData name="Kokchun Giang" userId="67e2125d-ec8c-4323-9653-9824a2ad815f" providerId="ADAL" clId="{22F7C6F8-58BC-F142-947B-ED8464E1E6D6}" dt="2024-01-25T20:29:45.745" v="382"/>
          <ac:grpSpMkLst>
            <pc:docMk/>
            <pc:sldMk cId="2303502608" sldId="331"/>
            <ac:grpSpMk id="401" creationId="{0C6B30B1-6A5F-AE89-4B92-32BFABE8F7A2}"/>
          </ac:grpSpMkLst>
        </pc:grpChg>
        <pc:grpChg chg="mod">
          <ac:chgData name="Kokchun Giang" userId="67e2125d-ec8c-4323-9653-9824a2ad815f" providerId="ADAL" clId="{22F7C6F8-58BC-F142-947B-ED8464E1E6D6}" dt="2024-01-26T06:34:52.056" v="1108" actId="164"/>
          <ac:grpSpMkLst>
            <pc:docMk/>
            <pc:sldMk cId="2303502608" sldId="331"/>
            <ac:grpSpMk id="403" creationId="{DE94E7F6-50E8-6DFF-36EB-3581BA296578}"/>
          </ac:grpSpMkLst>
        </pc:grpChg>
        <pc:grpChg chg="mod">
          <ac:chgData name="Kokchun Giang" userId="67e2125d-ec8c-4323-9653-9824a2ad815f" providerId="ADAL" clId="{22F7C6F8-58BC-F142-947B-ED8464E1E6D6}" dt="2024-01-25T20:30:23.894" v="398"/>
          <ac:grpSpMkLst>
            <pc:docMk/>
            <pc:sldMk cId="2303502608" sldId="331"/>
            <ac:grpSpMk id="409" creationId="{95CD07A7-DBB4-F236-3958-B4160B850BD7}"/>
          </ac:grpSpMkLst>
        </pc:grpChg>
        <pc:grpChg chg="mod">
          <ac:chgData name="Kokchun Giang" userId="67e2125d-ec8c-4323-9653-9824a2ad815f" providerId="ADAL" clId="{22F7C6F8-58BC-F142-947B-ED8464E1E6D6}" dt="2024-01-25T20:30:23.160" v="394"/>
          <ac:grpSpMkLst>
            <pc:docMk/>
            <pc:sldMk cId="2303502608" sldId="331"/>
            <ac:grpSpMk id="413" creationId="{6713DB84-6E46-9045-7C0B-D6F978932B7C}"/>
          </ac:grpSpMkLst>
        </pc:grpChg>
        <pc:grpChg chg="mod">
          <ac:chgData name="Kokchun Giang" userId="67e2125d-ec8c-4323-9653-9824a2ad815f" providerId="ADAL" clId="{22F7C6F8-58BC-F142-947B-ED8464E1E6D6}" dt="2024-01-25T20:30:36.299" v="411"/>
          <ac:grpSpMkLst>
            <pc:docMk/>
            <pc:sldMk cId="2303502608" sldId="331"/>
            <ac:grpSpMk id="423" creationId="{776B0079-E08B-1BE7-17BC-E6D2CF7F387F}"/>
          </ac:grpSpMkLst>
        </pc:grpChg>
        <pc:grpChg chg="del mod">
          <ac:chgData name="Kokchun Giang" userId="67e2125d-ec8c-4323-9653-9824a2ad815f" providerId="ADAL" clId="{22F7C6F8-58BC-F142-947B-ED8464E1E6D6}" dt="2024-01-25T20:30:45.442" v="421"/>
          <ac:grpSpMkLst>
            <pc:docMk/>
            <pc:sldMk cId="2303502608" sldId="331"/>
            <ac:grpSpMk id="426" creationId="{E7F7BA96-6963-8776-7070-60DE8535DF07}"/>
          </ac:grpSpMkLst>
        </pc:grpChg>
        <pc:grpChg chg="mod">
          <ac:chgData name="Kokchun Giang" userId="67e2125d-ec8c-4323-9653-9824a2ad815f" providerId="ADAL" clId="{22F7C6F8-58BC-F142-947B-ED8464E1E6D6}" dt="2024-01-25T20:30:45.442" v="421"/>
          <ac:grpSpMkLst>
            <pc:docMk/>
            <pc:sldMk cId="2303502608" sldId="331"/>
            <ac:grpSpMk id="433" creationId="{D8AF590D-A069-AD30-6E97-0FA0903A2414}"/>
          </ac:grpSpMkLst>
        </pc:grpChg>
        <pc:grpChg chg="mod">
          <ac:chgData name="Kokchun Giang" userId="67e2125d-ec8c-4323-9653-9824a2ad815f" providerId="ADAL" clId="{22F7C6F8-58BC-F142-947B-ED8464E1E6D6}" dt="2024-01-26T06:35:02.306" v="1109" actId="164"/>
          <ac:grpSpMkLst>
            <pc:docMk/>
            <pc:sldMk cId="2303502608" sldId="331"/>
            <ac:grpSpMk id="436" creationId="{08FD0F4C-E6B0-532C-4FB6-B5BDFE119121}"/>
          </ac:grpSpMkLst>
        </pc:grpChg>
        <pc:grpChg chg="mod">
          <ac:chgData name="Kokchun Giang" userId="67e2125d-ec8c-4323-9653-9824a2ad815f" providerId="ADAL" clId="{22F7C6F8-58BC-F142-947B-ED8464E1E6D6}" dt="2024-01-26T06:35:02.306" v="1109" actId="164"/>
          <ac:grpSpMkLst>
            <pc:docMk/>
            <pc:sldMk cId="2303502608" sldId="331"/>
            <ac:grpSpMk id="449" creationId="{64D7A923-5F5D-8D1F-D39A-FAF387960F54}"/>
          </ac:grpSpMkLst>
        </pc:grpChg>
        <pc:grpChg chg="del mod">
          <ac:chgData name="Kokchun Giang" userId="67e2125d-ec8c-4323-9653-9824a2ad815f" providerId="ADAL" clId="{22F7C6F8-58BC-F142-947B-ED8464E1E6D6}" dt="2024-01-25T20:31:14.067" v="449"/>
          <ac:grpSpMkLst>
            <pc:docMk/>
            <pc:sldMk cId="2303502608" sldId="331"/>
            <ac:grpSpMk id="452" creationId="{1E7657EE-79DE-5621-1CB3-5EC949671017}"/>
          </ac:grpSpMkLst>
        </pc:grpChg>
        <pc:grpChg chg="mod">
          <ac:chgData name="Kokchun Giang" userId="67e2125d-ec8c-4323-9653-9824a2ad815f" providerId="ADAL" clId="{22F7C6F8-58BC-F142-947B-ED8464E1E6D6}" dt="2024-01-26T06:35:02.306" v="1109" actId="164"/>
          <ac:grpSpMkLst>
            <pc:docMk/>
            <pc:sldMk cId="2303502608" sldId="331"/>
            <ac:grpSpMk id="472" creationId="{2B8F4395-B145-7B43-0EB2-DDE3FDC931B8}"/>
          </ac:grpSpMkLst>
        </pc:grpChg>
        <pc:grpChg chg="mod">
          <ac:chgData name="Kokchun Giang" userId="67e2125d-ec8c-4323-9653-9824a2ad815f" providerId="ADAL" clId="{22F7C6F8-58BC-F142-947B-ED8464E1E6D6}" dt="2024-01-26T06:35:12.794" v="1110" actId="164"/>
          <ac:grpSpMkLst>
            <pc:docMk/>
            <pc:sldMk cId="2303502608" sldId="331"/>
            <ac:grpSpMk id="475" creationId="{04544E40-CEB9-27A0-DF5C-4F1EFB5457B8}"/>
          </ac:grpSpMkLst>
        </pc:grpChg>
        <pc:grpChg chg="mod">
          <ac:chgData name="Kokchun Giang" userId="67e2125d-ec8c-4323-9653-9824a2ad815f" providerId="ADAL" clId="{22F7C6F8-58BC-F142-947B-ED8464E1E6D6}" dt="2024-01-26T06:35:12.794" v="1110" actId="164"/>
          <ac:grpSpMkLst>
            <pc:docMk/>
            <pc:sldMk cId="2303502608" sldId="331"/>
            <ac:grpSpMk id="482" creationId="{9545F1F3-66AB-6A71-6355-A1FC895349D4}"/>
          </ac:grpSpMkLst>
        </pc:grpChg>
        <pc:grpChg chg="mod">
          <ac:chgData name="Kokchun Giang" userId="67e2125d-ec8c-4323-9653-9824a2ad815f" providerId="ADAL" clId="{22F7C6F8-58BC-F142-947B-ED8464E1E6D6}" dt="2024-01-26T06:35:12.794" v="1110" actId="164"/>
          <ac:grpSpMkLst>
            <pc:docMk/>
            <pc:sldMk cId="2303502608" sldId="331"/>
            <ac:grpSpMk id="497" creationId="{A4F496CA-15F7-2873-4A94-57624EE73DF7}"/>
          </ac:grpSpMkLst>
        </pc:grpChg>
        <pc:grpChg chg="mod">
          <ac:chgData name="Kokchun Giang" userId="67e2125d-ec8c-4323-9653-9824a2ad815f" providerId="ADAL" clId="{22F7C6F8-58BC-F142-947B-ED8464E1E6D6}" dt="2024-01-26T06:35:12.794" v="1110" actId="164"/>
          <ac:grpSpMkLst>
            <pc:docMk/>
            <pc:sldMk cId="2303502608" sldId="331"/>
            <ac:grpSpMk id="498" creationId="{109A60DA-24F2-8BBE-D082-FC2A100209F6}"/>
          </ac:grpSpMkLst>
        </pc:grpChg>
        <pc:grpChg chg="mod">
          <ac:chgData name="Kokchun Giang" userId="67e2125d-ec8c-4323-9653-9824a2ad815f" providerId="ADAL" clId="{22F7C6F8-58BC-F142-947B-ED8464E1E6D6}" dt="2024-01-26T06:35:12.794" v="1110" actId="164"/>
          <ac:grpSpMkLst>
            <pc:docMk/>
            <pc:sldMk cId="2303502608" sldId="331"/>
            <ac:grpSpMk id="508" creationId="{D35EB2C7-C2D1-0D83-89F1-5DA1CA49DF64}"/>
          </ac:grpSpMkLst>
        </pc:grpChg>
        <pc:grpChg chg="mod">
          <ac:chgData name="Kokchun Giang" userId="67e2125d-ec8c-4323-9653-9824a2ad815f" providerId="ADAL" clId="{22F7C6F8-58BC-F142-947B-ED8464E1E6D6}" dt="2024-01-26T06:35:12.794" v="1110" actId="164"/>
          <ac:grpSpMkLst>
            <pc:docMk/>
            <pc:sldMk cId="2303502608" sldId="331"/>
            <ac:grpSpMk id="523" creationId="{B30D4F75-0EDA-0E45-AB09-2D57806717FF}"/>
          </ac:grpSpMkLst>
        </pc:grpChg>
        <pc:grpChg chg="mod">
          <ac:chgData name="Kokchun Giang" userId="67e2125d-ec8c-4323-9653-9824a2ad815f" providerId="ADAL" clId="{22F7C6F8-58BC-F142-947B-ED8464E1E6D6}" dt="2024-01-26T06:35:12.794" v="1110" actId="164"/>
          <ac:grpSpMkLst>
            <pc:docMk/>
            <pc:sldMk cId="2303502608" sldId="331"/>
            <ac:grpSpMk id="540" creationId="{AA4E07C7-38B7-4122-3029-D996EB8447DA}"/>
          </ac:grpSpMkLst>
        </pc:grpChg>
        <pc:grpChg chg="mod">
          <ac:chgData name="Kokchun Giang" userId="67e2125d-ec8c-4323-9653-9824a2ad815f" providerId="ADAL" clId="{22F7C6F8-58BC-F142-947B-ED8464E1E6D6}" dt="2024-01-26T06:35:24.026" v="1111" actId="164"/>
          <ac:grpSpMkLst>
            <pc:docMk/>
            <pc:sldMk cId="2303502608" sldId="331"/>
            <ac:grpSpMk id="554" creationId="{F3F29F8F-6EF2-0C56-3E07-4A24DC7D1B9C}"/>
          </ac:grpSpMkLst>
        </pc:grpChg>
        <pc:grpChg chg="del mod">
          <ac:chgData name="Kokchun Giang" userId="67e2125d-ec8c-4323-9653-9824a2ad815f" providerId="ADAL" clId="{22F7C6F8-58BC-F142-947B-ED8464E1E6D6}" dt="2024-01-25T20:32:23.668" v="521"/>
          <ac:grpSpMkLst>
            <pc:docMk/>
            <pc:sldMk cId="2303502608" sldId="331"/>
            <ac:grpSpMk id="555" creationId="{4AD558E3-14F3-DCF3-0DED-60D627CDA83F}"/>
          </ac:grpSpMkLst>
        </pc:grpChg>
        <pc:grpChg chg="mod">
          <ac:chgData name="Kokchun Giang" userId="67e2125d-ec8c-4323-9653-9824a2ad815f" providerId="ADAL" clId="{22F7C6F8-58BC-F142-947B-ED8464E1E6D6}" dt="2024-01-26T06:35:24.026" v="1111" actId="164"/>
          <ac:grpSpMkLst>
            <pc:docMk/>
            <pc:sldMk cId="2303502608" sldId="331"/>
            <ac:grpSpMk id="556" creationId="{CF5FADC5-01AD-898A-F70A-A595E4B251EE}"/>
          </ac:grpSpMkLst>
        </pc:grpChg>
        <pc:grpChg chg="mod">
          <ac:chgData name="Kokchun Giang" userId="67e2125d-ec8c-4323-9653-9824a2ad815f" providerId="ADAL" clId="{22F7C6F8-58BC-F142-947B-ED8464E1E6D6}" dt="2024-01-26T06:35:24.026" v="1111" actId="164"/>
          <ac:grpSpMkLst>
            <pc:docMk/>
            <pc:sldMk cId="2303502608" sldId="331"/>
            <ac:grpSpMk id="562" creationId="{142BE39F-8FD9-DBE2-0CFF-B8BAEB9D7C86}"/>
          </ac:grpSpMkLst>
        </pc:grpChg>
        <pc:grpChg chg="mod">
          <ac:chgData name="Kokchun Giang" userId="67e2125d-ec8c-4323-9653-9824a2ad815f" providerId="ADAL" clId="{22F7C6F8-58BC-F142-947B-ED8464E1E6D6}" dt="2024-01-26T06:35:24.026" v="1111" actId="164"/>
          <ac:grpSpMkLst>
            <pc:docMk/>
            <pc:sldMk cId="2303502608" sldId="331"/>
            <ac:grpSpMk id="563" creationId="{0948AAD8-DFE9-CF4D-DBEC-FC00849AA5A7}"/>
          </ac:grpSpMkLst>
        </pc:grpChg>
        <pc:grpChg chg="mod">
          <ac:chgData name="Kokchun Giang" userId="67e2125d-ec8c-4323-9653-9824a2ad815f" providerId="ADAL" clId="{22F7C6F8-58BC-F142-947B-ED8464E1E6D6}" dt="2024-01-26T06:35:37.132" v="1112" actId="164"/>
          <ac:grpSpMkLst>
            <pc:docMk/>
            <pc:sldMk cId="2303502608" sldId="331"/>
            <ac:grpSpMk id="567" creationId="{6771A1CE-9643-E030-E28F-C8F595D1D1D4}"/>
          </ac:grpSpMkLst>
        </pc:grpChg>
        <pc:grpChg chg="mod">
          <ac:chgData name="Kokchun Giang" userId="67e2125d-ec8c-4323-9653-9824a2ad815f" providerId="ADAL" clId="{22F7C6F8-58BC-F142-947B-ED8464E1E6D6}" dt="2024-01-26T06:35:37.132" v="1112" actId="164"/>
          <ac:grpSpMkLst>
            <pc:docMk/>
            <pc:sldMk cId="2303502608" sldId="331"/>
            <ac:grpSpMk id="575" creationId="{0CFDDB82-FFB5-1533-5BB5-B42EE4A52E08}"/>
          </ac:grpSpMkLst>
        </pc:grpChg>
        <pc:grpChg chg="mod">
          <ac:chgData name="Kokchun Giang" userId="67e2125d-ec8c-4323-9653-9824a2ad815f" providerId="ADAL" clId="{22F7C6F8-58BC-F142-947B-ED8464E1E6D6}" dt="2024-01-26T06:35:37.132" v="1112" actId="164"/>
          <ac:grpSpMkLst>
            <pc:docMk/>
            <pc:sldMk cId="2303502608" sldId="331"/>
            <ac:grpSpMk id="579" creationId="{B3CF5FFA-8C97-5F5E-A8DC-029681F08CC7}"/>
          </ac:grpSpMkLst>
        </pc:grpChg>
        <pc:grpChg chg="mod">
          <ac:chgData name="Kokchun Giang" userId="67e2125d-ec8c-4323-9653-9824a2ad815f" providerId="ADAL" clId="{22F7C6F8-58BC-F142-947B-ED8464E1E6D6}" dt="2024-01-26T06:35:37.132" v="1112" actId="164"/>
          <ac:grpSpMkLst>
            <pc:docMk/>
            <pc:sldMk cId="2303502608" sldId="331"/>
            <ac:grpSpMk id="604" creationId="{877E0995-0E09-0895-63EC-F23B6C5A7C57}"/>
          </ac:grpSpMkLst>
        </pc:grpChg>
        <pc:grpChg chg="mod">
          <ac:chgData name="Kokchun Giang" userId="67e2125d-ec8c-4323-9653-9824a2ad815f" providerId="ADAL" clId="{22F7C6F8-58BC-F142-947B-ED8464E1E6D6}" dt="2024-01-26T06:35:37.132" v="1112" actId="164"/>
          <ac:grpSpMkLst>
            <pc:docMk/>
            <pc:sldMk cId="2303502608" sldId="331"/>
            <ac:grpSpMk id="605" creationId="{036D4BCE-66D1-FACE-32CA-0E737C897AB4}"/>
          </ac:grpSpMkLst>
        </pc:grpChg>
        <pc:grpChg chg="mod">
          <ac:chgData name="Kokchun Giang" userId="67e2125d-ec8c-4323-9653-9824a2ad815f" providerId="ADAL" clId="{22F7C6F8-58BC-F142-947B-ED8464E1E6D6}" dt="2024-01-26T06:35:37.132" v="1112" actId="164"/>
          <ac:grpSpMkLst>
            <pc:docMk/>
            <pc:sldMk cId="2303502608" sldId="331"/>
            <ac:grpSpMk id="606" creationId="{401C42E2-CDEE-FEDF-96D0-A9B974DA9686}"/>
          </ac:grpSpMkLst>
        </pc:grpChg>
        <pc:grpChg chg="mod">
          <ac:chgData name="Kokchun Giang" userId="67e2125d-ec8c-4323-9653-9824a2ad815f" providerId="ADAL" clId="{22F7C6F8-58BC-F142-947B-ED8464E1E6D6}" dt="2024-01-26T06:35:37.132" v="1112" actId="164"/>
          <ac:grpSpMkLst>
            <pc:docMk/>
            <pc:sldMk cId="2303502608" sldId="331"/>
            <ac:grpSpMk id="612" creationId="{A180100B-8307-306A-67C3-71B3BA0DC404}"/>
          </ac:grpSpMkLst>
        </pc:grpChg>
        <pc:grpChg chg="mod">
          <ac:chgData name="Kokchun Giang" userId="67e2125d-ec8c-4323-9653-9824a2ad815f" providerId="ADAL" clId="{22F7C6F8-58BC-F142-947B-ED8464E1E6D6}" dt="2024-01-26T06:35:37.132" v="1112" actId="164"/>
          <ac:grpSpMkLst>
            <pc:docMk/>
            <pc:sldMk cId="2303502608" sldId="331"/>
            <ac:grpSpMk id="618" creationId="{F6BD4498-9179-3860-CD7D-6BFA0D72109E}"/>
          </ac:grpSpMkLst>
        </pc:grpChg>
        <pc:grpChg chg="mod">
          <ac:chgData name="Kokchun Giang" userId="67e2125d-ec8c-4323-9653-9824a2ad815f" providerId="ADAL" clId="{22F7C6F8-58BC-F142-947B-ED8464E1E6D6}" dt="2024-01-25T20:33:24.057" v="571"/>
          <ac:grpSpMkLst>
            <pc:docMk/>
            <pc:sldMk cId="2303502608" sldId="331"/>
            <ac:grpSpMk id="626" creationId="{89B6B99D-D0F2-252C-8BD4-DA832F3217A6}"/>
          </ac:grpSpMkLst>
        </pc:grpChg>
        <pc:grpChg chg="mod">
          <ac:chgData name="Kokchun Giang" userId="67e2125d-ec8c-4323-9653-9824a2ad815f" providerId="ADAL" clId="{22F7C6F8-58BC-F142-947B-ED8464E1E6D6}" dt="2024-01-25T20:35:11.705" v="625" actId="164"/>
          <ac:grpSpMkLst>
            <pc:docMk/>
            <pc:sldMk cId="2303502608" sldId="331"/>
            <ac:grpSpMk id="639" creationId="{085823A3-D644-76A7-44BF-D46582B4E313}"/>
          </ac:grpSpMkLst>
        </pc:grpChg>
        <pc:grpChg chg="mod">
          <ac:chgData name="Kokchun Giang" userId="67e2125d-ec8c-4323-9653-9824a2ad815f" providerId="ADAL" clId="{22F7C6F8-58BC-F142-947B-ED8464E1E6D6}" dt="2024-01-25T20:35:11.705" v="625" actId="164"/>
          <ac:grpSpMkLst>
            <pc:docMk/>
            <pc:sldMk cId="2303502608" sldId="331"/>
            <ac:grpSpMk id="643" creationId="{B52F0E3F-26DC-EA3C-F187-7589A10123D4}"/>
          </ac:grpSpMkLst>
        </pc:grpChg>
        <pc:grpChg chg="mod">
          <ac:chgData name="Kokchun Giang" userId="67e2125d-ec8c-4323-9653-9824a2ad815f" providerId="ADAL" clId="{22F7C6F8-58BC-F142-947B-ED8464E1E6D6}" dt="2024-01-25T20:35:11.705" v="625" actId="164"/>
          <ac:grpSpMkLst>
            <pc:docMk/>
            <pc:sldMk cId="2303502608" sldId="331"/>
            <ac:grpSpMk id="646" creationId="{ECB6F128-9ECE-431E-4F12-31B6F8C91707}"/>
          </ac:grpSpMkLst>
        </pc:grpChg>
        <pc:grpChg chg="mod">
          <ac:chgData name="Kokchun Giang" userId="67e2125d-ec8c-4323-9653-9824a2ad815f" providerId="ADAL" clId="{22F7C6F8-58BC-F142-947B-ED8464E1E6D6}" dt="2024-01-25T20:35:11.705" v="625" actId="164"/>
          <ac:grpSpMkLst>
            <pc:docMk/>
            <pc:sldMk cId="2303502608" sldId="331"/>
            <ac:grpSpMk id="650" creationId="{BAD0CC76-7646-D1B0-41D7-513F0F6AE948}"/>
          </ac:grpSpMkLst>
        </pc:grpChg>
        <pc:grpChg chg="add del mod">
          <ac:chgData name="Kokchun Giang" userId="67e2125d-ec8c-4323-9653-9824a2ad815f" providerId="ADAL" clId="{22F7C6F8-58BC-F142-947B-ED8464E1E6D6}" dt="2024-01-25T20:35:03.785" v="622"/>
          <ac:grpSpMkLst>
            <pc:docMk/>
            <pc:sldMk cId="2303502608" sldId="331"/>
            <ac:grpSpMk id="657" creationId="{FC746CC1-02AE-6FAA-E104-7D9E57D1AA86}"/>
          </ac:grpSpMkLst>
        </pc:grpChg>
        <pc:grpChg chg="mod">
          <ac:chgData name="Kokchun Giang" userId="67e2125d-ec8c-4323-9653-9824a2ad815f" providerId="ADAL" clId="{22F7C6F8-58BC-F142-947B-ED8464E1E6D6}" dt="2024-01-25T20:35:03.503" v="620"/>
          <ac:grpSpMkLst>
            <pc:docMk/>
            <pc:sldMk cId="2303502608" sldId="331"/>
            <ac:grpSpMk id="659" creationId="{CB47C99F-BCF7-E73C-61C1-5189C20B2BDA}"/>
          </ac:grpSpMkLst>
        </pc:grpChg>
        <pc:grpChg chg="mod">
          <ac:chgData name="Kokchun Giang" userId="67e2125d-ec8c-4323-9653-9824a2ad815f" providerId="ADAL" clId="{22F7C6F8-58BC-F142-947B-ED8464E1E6D6}" dt="2024-01-25T20:35:02.645" v="616"/>
          <ac:grpSpMkLst>
            <pc:docMk/>
            <pc:sldMk cId="2303502608" sldId="331"/>
            <ac:grpSpMk id="663" creationId="{B1D4F581-B974-B37F-029D-FB21E56B7B53}"/>
          </ac:grpSpMkLst>
        </pc:grpChg>
        <pc:grpChg chg="mod">
          <ac:chgData name="Kokchun Giang" userId="67e2125d-ec8c-4323-9653-9824a2ad815f" providerId="ADAL" clId="{22F7C6F8-58BC-F142-947B-ED8464E1E6D6}" dt="2024-01-25T20:35:02.134" v="613"/>
          <ac:grpSpMkLst>
            <pc:docMk/>
            <pc:sldMk cId="2303502608" sldId="331"/>
            <ac:grpSpMk id="666" creationId="{73349592-3592-A738-5153-1DB89C690FAF}"/>
          </ac:grpSpMkLst>
        </pc:grpChg>
        <pc:grpChg chg="add mod">
          <ac:chgData name="Kokchun Giang" userId="67e2125d-ec8c-4323-9653-9824a2ad815f" providerId="ADAL" clId="{22F7C6F8-58BC-F142-947B-ED8464E1E6D6}" dt="2024-01-25T20:35:18.505" v="628" actId="1076"/>
          <ac:grpSpMkLst>
            <pc:docMk/>
            <pc:sldMk cId="2303502608" sldId="331"/>
            <ac:grpSpMk id="667" creationId="{CE4637EF-964C-FD28-F13C-A3149567670B}"/>
          </ac:grpSpMkLst>
        </pc:grpChg>
        <pc:grpChg chg="add mod">
          <ac:chgData name="Kokchun Giang" userId="67e2125d-ec8c-4323-9653-9824a2ad815f" providerId="ADAL" clId="{22F7C6F8-58BC-F142-947B-ED8464E1E6D6}" dt="2024-01-25T20:35:13.006" v="626"/>
          <ac:grpSpMkLst>
            <pc:docMk/>
            <pc:sldMk cId="2303502608" sldId="331"/>
            <ac:grpSpMk id="668" creationId="{BB25FFC2-FF77-BB45-2AFC-B65401854731}"/>
          </ac:grpSpMkLst>
        </pc:grpChg>
        <pc:grpChg chg="mod">
          <ac:chgData name="Kokchun Giang" userId="67e2125d-ec8c-4323-9653-9824a2ad815f" providerId="ADAL" clId="{22F7C6F8-58BC-F142-947B-ED8464E1E6D6}" dt="2024-01-25T20:35:13.006" v="626"/>
          <ac:grpSpMkLst>
            <pc:docMk/>
            <pc:sldMk cId="2303502608" sldId="331"/>
            <ac:grpSpMk id="671" creationId="{53BF16F1-57B9-AA0B-449A-C310422993F1}"/>
          </ac:grpSpMkLst>
        </pc:grpChg>
        <pc:grpChg chg="mod">
          <ac:chgData name="Kokchun Giang" userId="67e2125d-ec8c-4323-9653-9824a2ad815f" providerId="ADAL" clId="{22F7C6F8-58BC-F142-947B-ED8464E1E6D6}" dt="2024-01-25T20:35:13.006" v="626"/>
          <ac:grpSpMkLst>
            <pc:docMk/>
            <pc:sldMk cId="2303502608" sldId="331"/>
            <ac:grpSpMk id="673" creationId="{C7E12C05-F7B7-41BE-665C-BAA53128DE8F}"/>
          </ac:grpSpMkLst>
        </pc:grpChg>
        <pc:grpChg chg="mod">
          <ac:chgData name="Kokchun Giang" userId="67e2125d-ec8c-4323-9653-9824a2ad815f" providerId="ADAL" clId="{22F7C6F8-58BC-F142-947B-ED8464E1E6D6}" dt="2024-01-25T20:35:13.006" v="626"/>
          <ac:grpSpMkLst>
            <pc:docMk/>
            <pc:sldMk cId="2303502608" sldId="331"/>
            <ac:grpSpMk id="674" creationId="{5C4EE2D5-2656-A316-32A4-827F1516B778}"/>
          </ac:grpSpMkLst>
        </pc:grpChg>
        <pc:grpChg chg="mod">
          <ac:chgData name="Kokchun Giang" userId="67e2125d-ec8c-4323-9653-9824a2ad815f" providerId="ADAL" clId="{22F7C6F8-58BC-F142-947B-ED8464E1E6D6}" dt="2024-01-25T20:35:13.006" v="626"/>
          <ac:grpSpMkLst>
            <pc:docMk/>
            <pc:sldMk cId="2303502608" sldId="331"/>
            <ac:grpSpMk id="675" creationId="{5894BB17-3A15-9DC5-B8B8-FF7BB3E8C65F}"/>
          </ac:grpSpMkLst>
        </pc:grpChg>
        <pc:grpChg chg="add mod">
          <ac:chgData name="Kokchun Giang" userId="67e2125d-ec8c-4323-9653-9824a2ad815f" providerId="ADAL" clId="{22F7C6F8-58BC-F142-947B-ED8464E1E6D6}" dt="2024-01-26T06:36:12.580" v="1116" actId="164"/>
          <ac:grpSpMkLst>
            <pc:docMk/>
            <pc:sldMk cId="2303502608" sldId="331"/>
            <ac:grpSpMk id="695" creationId="{E381D097-F34E-4BF5-C212-1D9ED8604C9C}"/>
          </ac:grpSpMkLst>
        </pc:grpChg>
        <pc:grpChg chg="mod">
          <ac:chgData name="Kokchun Giang" userId="67e2125d-ec8c-4323-9653-9824a2ad815f" providerId="ADAL" clId="{22F7C6F8-58BC-F142-947B-ED8464E1E6D6}" dt="2024-01-25T20:35:20.579" v="629" actId="571"/>
          <ac:grpSpMkLst>
            <pc:docMk/>
            <pc:sldMk cId="2303502608" sldId="331"/>
            <ac:grpSpMk id="698" creationId="{13839C09-B7DD-1DFA-8A57-64238FBCF183}"/>
          </ac:grpSpMkLst>
        </pc:grpChg>
        <pc:grpChg chg="mod">
          <ac:chgData name="Kokchun Giang" userId="67e2125d-ec8c-4323-9653-9824a2ad815f" providerId="ADAL" clId="{22F7C6F8-58BC-F142-947B-ED8464E1E6D6}" dt="2024-01-25T20:35:20.579" v="629" actId="571"/>
          <ac:grpSpMkLst>
            <pc:docMk/>
            <pc:sldMk cId="2303502608" sldId="331"/>
            <ac:grpSpMk id="700" creationId="{D04091D8-176F-9C13-2386-540CC133670B}"/>
          </ac:grpSpMkLst>
        </pc:grpChg>
        <pc:grpChg chg="mod">
          <ac:chgData name="Kokchun Giang" userId="67e2125d-ec8c-4323-9653-9824a2ad815f" providerId="ADAL" clId="{22F7C6F8-58BC-F142-947B-ED8464E1E6D6}" dt="2024-01-25T20:35:20.579" v="629" actId="571"/>
          <ac:grpSpMkLst>
            <pc:docMk/>
            <pc:sldMk cId="2303502608" sldId="331"/>
            <ac:grpSpMk id="701" creationId="{7998822F-3CC2-03C7-65A2-B79439C2B1C7}"/>
          </ac:grpSpMkLst>
        </pc:grpChg>
        <pc:grpChg chg="mod">
          <ac:chgData name="Kokchun Giang" userId="67e2125d-ec8c-4323-9653-9824a2ad815f" providerId="ADAL" clId="{22F7C6F8-58BC-F142-947B-ED8464E1E6D6}" dt="2024-01-25T20:35:20.579" v="629" actId="571"/>
          <ac:grpSpMkLst>
            <pc:docMk/>
            <pc:sldMk cId="2303502608" sldId="331"/>
            <ac:grpSpMk id="702" creationId="{34F84D9D-C3E5-05B0-5584-BD2FEFDA0604}"/>
          </ac:grpSpMkLst>
        </pc:grpChg>
        <pc:grpChg chg="add del mod">
          <ac:chgData name="Kokchun Giang" userId="67e2125d-ec8c-4323-9653-9824a2ad815f" providerId="ADAL" clId="{22F7C6F8-58BC-F142-947B-ED8464E1E6D6}" dt="2024-01-26T06:36:55.600" v="1121" actId="478"/>
          <ac:grpSpMkLst>
            <pc:docMk/>
            <pc:sldMk cId="2303502608" sldId="331"/>
            <ac:grpSpMk id="717" creationId="{147A50A0-4AEE-471C-DF54-E7AFC5AA59CF}"/>
          </ac:grpSpMkLst>
        </pc:grpChg>
        <pc:grpChg chg="add del mod">
          <ac:chgData name="Kokchun Giang" userId="67e2125d-ec8c-4323-9653-9824a2ad815f" providerId="ADAL" clId="{22F7C6F8-58BC-F142-947B-ED8464E1E6D6}" dt="2024-01-25T20:38:22.120" v="725"/>
          <ac:grpSpMkLst>
            <pc:docMk/>
            <pc:sldMk cId="2303502608" sldId="331"/>
            <ac:grpSpMk id="720" creationId="{8612546D-1D6F-D90E-0145-C68A221682FA}"/>
          </ac:grpSpMkLst>
        </pc:grpChg>
        <pc:grpChg chg="add del mod">
          <ac:chgData name="Kokchun Giang" userId="67e2125d-ec8c-4323-9653-9824a2ad815f" providerId="ADAL" clId="{22F7C6F8-58BC-F142-947B-ED8464E1E6D6}" dt="2024-01-25T20:38:22.120" v="725"/>
          <ac:grpSpMkLst>
            <pc:docMk/>
            <pc:sldMk cId="2303502608" sldId="331"/>
            <ac:grpSpMk id="722" creationId="{82729D83-AC33-2908-70CC-30D84D793D3C}"/>
          </ac:grpSpMkLst>
        </pc:grpChg>
        <pc:grpChg chg="add del mod">
          <ac:chgData name="Kokchun Giang" userId="67e2125d-ec8c-4323-9653-9824a2ad815f" providerId="ADAL" clId="{22F7C6F8-58BC-F142-947B-ED8464E1E6D6}" dt="2024-01-25T20:38:22.120" v="725"/>
          <ac:grpSpMkLst>
            <pc:docMk/>
            <pc:sldMk cId="2303502608" sldId="331"/>
            <ac:grpSpMk id="723" creationId="{32CEAEAB-878E-9512-EE6D-52CF900445F7}"/>
          </ac:grpSpMkLst>
        </pc:grpChg>
        <pc:grpChg chg="add del mod">
          <ac:chgData name="Kokchun Giang" userId="67e2125d-ec8c-4323-9653-9824a2ad815f" providerId="ADAL" clId="{22F7C6F8-58BC-F142-947B-ED8464E1E6D6}" dt="2024-01-25T20:38:22.120" v="725"/>
          <ac:grpSpMkLst>
            <pc:docMk/>
            <pc:sldMk cId="2303502608" sldId="331"/>
            <ac:grpSpMk id="724" creationId="{AF58EA1E-5FD4-7337-C42C-E2E8315768F8}"/>
          </ac:grpSpMkLst>
        </pc:grpChg>
        <pc:grpChg chg="mod">
          <ac:chgData name="Kokchun Giang" userId="67e2125d-ec8c-4323-9653-9824a2ad815f" providerId="ADAL" clId="{22F7C6F8-58BC-F142-947B-ED8464E1E6D6}" dt="2024-01-25T20:35:40.434" v="636"/>
          <ac:grpSpMkLst>
            <pc:docMk/>
            <pc:sldMk cId="2303502608" sldId="331"/>
            <ac:grpSpMk id="744" creationId="{6B3DBF18-D60B-DB51-B8CE-85D78E61BBDB}"/>
          </ac:grpSpMkLst>
        </pc:grpChg>
        <pc:grpChg chg="mod">
          <ac:chgData name="Kokchun Giang" userId="67e2125d-ec8c-4323-9653-9824a2ad815f" providerId="ADAL" clId="{22F7C6F8-58BC-F142-947B-ED8464E1E6D6}" dt="2024-01-25T20:35:46.561" v="641"/>
          <ac:grpSpMkLst>
            <pc:docMk/>
            <pc:sldMk cId="2303502608" sldId="331"/>
            <ac:grpSpMk id="747" creationId="{FFCB1DCE-0D19-FEBD-F1A8-B1E8D42647DE}"/>
          </ac:grpSpMkLst>
        </pc:grpChg>
        <pc:grpChg chg="mod">
          <ac:chgData name="Kokchun Giang" userId="67e2125d-ec8c-4323-9653-9824a2ad815f" providerId="ADAL" clId="{22F7C6F8-58BC-F142-947B-ED8464E1E6D6}" dt="2024-01-26T06:35:52.201" v="1113" actId="164"/>
          <ac:grpSpMkLst>
            <pc:docMk/>
            <pc:sldMk cId="2303502608" sldId="331"/>
            <ac:grpSpMk id="750" creationId="{047233E6-3B11-A383-6CA6-0A0647FF0DD5}"/>
          </ac:grpSpMkLst>
        </pc:grpChg>
        <pc:grpChg chg="mod">
          <ac:chgData name="Kokchun Giang" userId="67e2125d-ec8c-4323-9653-9824a2ad815f" providerId="ADAL" clId="{22F7C6F8-58BC-F142-947B-ED8464E1E6D6}" dt="2024-01-26T06:35:52.201" v="1113" actId="164"/>
          <ac:grpSpMkLst>
            <pc:docMk/>
            <pc:sldMk cId="2303502608" sldId="331"/>
            <ac:grpSpMk id="753" creationId="{4B53A948-2CA7-4C0E-63FA-4DB1E1C00625}"/>
          </ac:grpSpMkLst>
        </pc:grpChg>
        <pc:grpChg chg="mod">
          <ac:chgData name="Kokchun Giang" userId="67e2125d-ec8c-4323-9653-9824a2ad815f" providerId="ADAL" clId="{22F7C6F8-58BC-F142-947B-ED8464E1E6D6}" dt="2024-01-26T06:35:52.201" v="1113" actId="164"/>
          <ac:grpSpMkLst>
            <pc:docMk/>
            <pc:sldMk cId="2303502608" sldId="331"/>
            <ac:grpSpMk id="757" creationId="{97886EE7-A587-5554-385D-8C11CC490B96}"/>
          </ac:grpSpMkLst>
        </pc:grpChg>
        <pc:grpChg chg="del mod">
          <ac:chgData name="Kokchun Giang" userId="67e2125d-ec8c-4323-9653-9824a2ad815f" providerId="ADAL" clId="{22F7C6F8-58BC-F142-947B-ED8464E1E6D6}" dt="2024-01-25T20:36:11.380" v="657"/>
          <ac:grpSpMkLst>
            <pc:docMk/>
            <pc:sldMk cId="2303502608" sldId="331"/>
            <ac:grpSpMk id="760" creationId="{62129CE0-22B0-84BF-08E1-717B1F60C818}"/>
          </ac:grpSpMkLst>
        </pc:grpChg>
        <pc:grpChg chg="del mod">
          <ac:chgData name="Kokchun Giang" userId="67e2125d-ec8c-4323-9653-9824a2ad815f" providerId="ADAL" clId="{22F7C6F8-58BC-F142-947B-ED8464E1E6D6}" dt="2024-01-25T20:36:14.753" v="661"/>
          <ac:grpSpMkLst>
            <pc:docMk/>
            <pc:sldMk cId="2303502608" sldId="331"/>
            <ac:grpSpMk id="763" creationId="{98E1922A-A12C-F6B4-70DD-B8A55240F039}"/>
          </ac:grpSpMkLst>
        </pc:grpChg>
        <pc:grpChg chg="del mod">
          <ac:chgData name="Kokchun Giang" userId="67e2125d-ec8c-4323-9653-9824a2ad815f" providerId="ADAL" clId="{22F7C6F8-58BC-F142-947B-ED8464E1E6D6}" dt="2024-01-25T20:36:18.430" v="664"/>
          <ac:grpSpMkLst>
            <pc:docMk/>
            <pc:sldMk cId="2303502608" sldId="331"/>
            <ac:grpSpMk id="767" creationId="{D299D331-8C9E-A7A0-8975-DA12EC440E12}"/>
          </ac:grpSpMkLst>
        </pc:grpChg>
        <pc:grpChg chg="del mod">
          <ac:chgData name="Kokchun Giang" userId="67e2125d-ec8c-4323-9653-9824a2ad815f" providerId="ADAL" clId="{22F7C6F8-58BC-F142-947B-ED8464E1E6D6}" dt="2024-01-25T20:36:21.338" v="667"/>
          <ac:grpSpMkLst>
            <pc:docMk/>
            <pc:sldMk cId="2303502608" sldId="331"/>
            <ac:grpSpMk id="770" creationId="{167F8B1F-1562-C949-C9C3-05CFB5DC2879}"/>
          </ac:grpSpMkLst>
        </pc:grpChg>
        <pc:grpChg chg="del mod">
          <ac:chgData name="Kokchun Giang" userId="67e2125d-ec8c-4323-9653-9824a2ad815f" providerId="ADAL" clId="{22F7C6F8-58BC-F142-947B-ED8464E1E6D6}" dt="2024-01-25T20:36:25.496" v="670"/>
          <ac:grpSpMkLst>
            <pc:docMk/>
            <pc:sldMk cId="2303502608" sldId="331"/>
            <ac:grpSpMk id="773" creationId="{7C1F939C-767C-3DA7-2517-6583011EC863}"/>
          </ac:grpSpMkLst>
        </pc:grpChg>
        <pc:grpChg chg="del mod">
          <ac:chgData name="Kokchun Giang" userId="67e2125d-ec8c-4323-9653-9824a2ad815f" providerId="ADAL" clId="{22F7C6F8-58BC-F142-947B-ED8464E1E6D6}" dt="2024-01-25T20:36:37.236" v="676"/>
          <ac:grpSpMkLst>
            <pc:docMk/>
            <pc:sldMk cId="2303502608" sldId="331"/>
            <ac:grpSpMk id="776" creationId="{D5749CEF-C337-F362-3634-AC4722973DA8}"/>
          </ac:grpSpMkLst>
        </pc:grpChg>
        <pc:grpChg chg="del mod">
          <ac:chgData name="Kokchun Giang" userId="67e2125d-ec8c-4323-9653-9824a2ad815f" providerId="ADAL" clId="{22F7C6F8-58BC-F142-947B-ED8464E1E6D6}" dt="2024-01-25T20:36:37.236" v="676"/>
          <ac:grpSpMkLst>
            <pc:docMk/>
            <pc:sldMk cId="2303502608" sldId="331"/>
            <ac:grpSpMk id="779" creationId="{EB6A4467-B4E8-E23D-20AC-C4625ED367E8}"/>
          </ac:grpSpMkLst>
        </pc:grpChg>
        <pc:grpChg chg="del mod">
          <ac:chgData name="Kokchun Giang" userId="67e2125d-ec8c-4323-9653-9824a2ad815f" providerId="ADAL" clId="{22F7C6F8-58BC-F142-947B-ED8464E1E6D6}" dt="2024-01-25T20:36:41.379" v="681"/>
          <ac:grpSpMkLst>
            <pc:docMk/>
            <pc:sldMk cId="2303502608" sldId="331"/>
            <ac:grpSpMk id="782" creationId="{9CC7CCEE-75AE-9649-9DE9-09F4374158BA}"/>
          </ac:grpSpMkLst>
        </pc:grpChg>
        <pc:grpChg chg="del mod">
          <ac:chgData name="Kokchun Giang" userId="67e2125d-ec8c-4323-9653-9824a2ad815f" providerId="ADAL" clId="{22F7C6F8-58BC-F142-947B-ED8464E1E6D6}" dt="2024-01-25T20:36:57.635" v="684"/>
          <ac:grpSpMkLst>
            <pc:docMk/>
            <pc:sldMk cId="2303502608" sldId="331"/>
            <ac:grpSpMk id="789" creationId="{A08654E9-D1E4-27E9-9A76-9E8ADD7FDA34}"/>
          </ac:grpSpMkLst>
        </pc:grpChg>
        <pc:grpChg chg="del mod">
          <ac:chgData name="Kokchun Giang" userId="67e2125d-ec8c-4323-9653-9824a2ad815f" providerId="ADAL" clId="{22F7C6F8-58BC-F142-947B-ED8464E1E6D6}" dt="2024-01-25T20:37:24.127" v="688"/>
          <ac:grpSpMkLst>
            <pc:docMk/>
            <pc:sldMk cId="2303502608" sldId="331"/>
            <ac:grpSpMk id="792" creationId="{8B5734DA-144E-4398-470D-BB73DC0A566A}"/>
          </ac:grpSpMkLst>
        </pc:grpChg>
        <pc:grpChg chg="del mod">
          <ac:chgData name="Kokchun Giang" userId="67e2125d-ec8c-4323-9653-9824a2ad815f" providerId="ADAL" clId="{22F7C6F8-58BC-F142-947B-ED8464E1E6D6}" dt="2024-01-25T20:37:27.320" v="693"/>
          <ac:grpSpMkLst>
            <pc:docMk/>
            <pc:sldMk cId="2303502608" sldId="331"/>
            <ac:grpSpMk id="804" creationId="{3AC1EC8E-105F-016E-6736-F7EF42742C84}"/>
          </ac:grpSpMkLst>
        </pc:grpChg>
        <pc:grpChg chg="del mod">
          <ac:chgData name="Kokchun Giang" userId="67e2125d-ec8c-4323-9653-9824a2ad815f" providerId="ADAL" clId="{22F7C6F8-58BC-F142-947B-ED8464E1E6D6}" dt="2024-01-25T20:37:31.698" v="696"/>
          <ac:grpSpMkLst>
            <pc:docMk/>
            <pc:sldMk cId="2303502608" sldId="331"/>
            <ac:grpSpMk id="809" creationId="{AB2CDA66-C9B2-C824-E798-E42D05E6AD2A}"/>
          </ac:grpSpMkLst>
        </pc:grpChg>
        <pc:grpChg chg="del mod">
          <ac:chgData name="Kokchun Giang" userId="67e2125d-ec8c-4323-9653-9824a2ad815f" providerId="ADAL" clId="{22F7C6F8-58BC-F142-947B-ED8464E1E6D6}" dt="2024-01-25T20:38:02.826" v="707"/>
          <ac:grpSpMkLst>
            <pc:docMk/>
            <pc:sldMk cId="2303502608" sldId="331"/>
            <ac:grpSpMk id="863" creationId="{11661B93-F130-6E16-B120-8C86F623FCFC}"/>
          </ac:grpSpMkLst>
        </pc:grpChg>
        <pc:grpChg chg="add mod">
          <ac:chgData name="Kokchun Giang" userId="67e2125d-ec8c-4323-9653-9824a2ad815f" providerId="ADAL" clId="{22F7C6F8-58BC-F142-947B-ED8464E1E6D6}" dt="2024-01-26T06:35:02.306" v="1109" actId="164"/>
          <ac:grpSpMkLst>
            <pc:docMk/>
            <pc:sldMk cId="2303502608" sldId="331"/>
            <ac:grpSpMk id="896" creationId="{2098E3B2-ADCB-C480-90FD-B0E6530622BF}"/>
          </ac:grpSpMkLst>
        </pc:grpChg>
        <pc:grpChg chg="add mod">
          <ac:chgData name="Kokchun Giang" userId="67e2125d-ec8c-4323-9653-9824a2ad815f" providerId="ADAL" clId="{22F7C6F8-58BC-F142-947B-ED8464E1E6D6}" dt="2024-01-26T06:35:12.794" v="1110" actId="164"/>
          <ac:grpSpMkLst>
            <pc:docMk/>
            <pc:sldMk cId="2303502608" sldId="331"/>
            <ac:grpSpMk id="897" creationId="{AE71AD8D-41AB-12B4-6E9E-CCA8675FA771}"/>
          </ac:grpSpMkLst>
        </pc:grpChg>
        <pc:grpChg chg="add mod">
          <ac:chgData name="Kokchun Giang" userId="67e2125d-ec8c-4323-9653-9824a2ad815f" providerId="ADAL" clId="{22F7C6F8-58BC-F142-947B-ED8464E1E6D6}" dt="2024-01-26T06:35:24.026" v="1111" actId="164"/>
          <ac:grpSpMkLst>
            <pc:docMk/>
            <pc:sldMk cId="2303502608" sldId="331"/>
            <ac:grpSpMk id="898" creationId="{68FD1290-96E0-DED5-11DF-5EF4EB22A609}"/>
          </ac:grpSpMkLst>
        </pc:grpChg>
        <pc:grpChg chg="add mod">
          <ac:chgData name="Kokchun Giang" userId="67e2125d-ec8c-4323-9653-9824a2ad815f" providerId="ADAL" clId="{22F7C6F8-58BC-F142-947B-ED8464E1E6D6}" dt="2024-01-26T06:35:37.132" v="1112" actId="164"/>
          <ac:grpSpMkLst>
            <pc:docMk/>
            <pc:sldMk cId="2303502608" sldId="331"/>
            <ac:grpSpMk id="899" creationId="{474438C9-2465-F375-D567-91EF64B11489}"/>
          </ac:grpSpMkLst>
        </pc:grpChg>
        <pc:grpChg chg="add mod">
          <ac:chgData name="Kokchun Giang" userId="67e2125d-ec8c-4323-9653-9824a2ad815f" providerId="ADAL" clId="{22F7C6F8-58BC-F142-947B-ED8464E1E6D6}" dt="2024-01-26T06:35:52.201" v="1113" actId="164"/>
          <ac:grpSpMkLst>
            <pc:docMk/>
            <pc:sldMk cId="2303502608" sldId="331"/>
            <ac:grpSpMk id="900" creationId="{132F35FD-1DB8-DA76-6FE5-0731C9EA04C8}"/>
          </ac:grpSpMkLst>
        </pc:grpChg>
        <pc:grpChg chg="add mod">
          <ac:chgData name="Kokchun Giang" userId="67e2125d-ec8c-4323-9653-9824a2ad815f" providerId="ADAL" clId="{22F7C6F8-58BC-F142-947B-ED8464E1E6D6}" dt="2024-01-26T06:36:43.283" v="1119" actId="1076"/>
          <ac:grpSpMkLst>
            <pc:docMk/>
            <pc:sldMk cId="2303502608" sldId="331"/>
            <ac:grpSpMk id="901" creationId="{C60CED45-EBC4-FC93-96BE-C02E41044153}"/>
          </ac:grpSpMkLst>
        </pc:grpChg>
        <pc:grpChg chg="add mod">
          <ac:chgData name="Kokchun Giang" userId="67e2125d-ec8c-4323-9653-9824a2ad815f" providerId="ADAL" clId="{22F7C6F8-58BC-F142-947B-ED8464E1E6D6}" dt="2024-01-26T06:36:33.301" v="1118" actId="164"/>
          <ac:grpSpMkLst>
            <pc:docMk/>
            <pc:sldMk cId="2303502608" sldId="331"/>
            <ac:grpSpMk id="902" creationId="{90AEC384-137A-EB88-E381-6D182EFDBE7B}"/>
          </ac:grpSpMkLst>
        </pc:grpChg>
        <pc:grpChg chg="add mod">
          <ac:chgData name="Kokchun Giang" userId="67e2125d-ec8c-4323-9653-9824a2ad815f" providerId="ADAL" clId="{22F7C6F8-58BC-F142-947B-ED8464E1E6D6}" dt="2024-01-26T06:37:06.734" v="1123" actId="164"/>
          <ac:grpSpMkLst>
            <pc:docMk/>
            <pc:sldMk cId="2303502608" sldId="331"/>
            <ac:grpSpMk id="903" creationId="{2B4316D8-18DC-A40A-3844-CDF17BAC3C35}"/>
          </ac:grpSpMkLst>
        </pc:grpChg>
        <pc:grpChg chg="mod">
          <ac:chgData name="Kokchun Giang" userId="67e2125d-ec8c-4323-9653-9824a2ad815f" providerId="ADAL" clId="{22F7C6F8-58BC-F142-947B-ED8464E1E6D6}" dt="2024-01-26T06:36:33.301" v="1118" actId="164"/>
          <ac:grpSpMkLst>
            <pc:docMk/>
            <pc:sldMk cId="2303502608" sldId="331"/>
            <ac:grpSpMk id="918" creationId="{90533F68-D126-15BE-ED5E-328B58F26584}"/>
          </ac:grpSpMkLst>
        </pc:grpChg>
        <pc:grpChg chg="del">
          <ac:chgData name="Kokchun Giang" userId="67e2125d-ec8c-4323-9653-9824a2ad815f" providerId="ADAL" clId="{22F7C6F8-58BC-F142-947B-ED8464E1E6D6}" dt="2024-01-25T20:27:44.953" v="238" actId="478"/>
          <ac:grpSpMkLst>
            <pc:docMk/>
            <pc:sldMk cId="2303502608" sldId="331"/>
            <ac:grpSpMk id="927" creationId="{55F19EF0-859E-E389-46D4-28CFB8EA4327}"/>
          </ac:grpSpMkLst>
        </pc:grpChg>
        <pc:grpChg chg="mod">
          <ac:chgData name="Kokchun Giang" userId="67e2125d-ec8c-4323-9653-9824a2ad815f" providerId="ADAL" clId="{22F7C6F8-58BC-F142-947B-ED8464E1E6D6}" dt="2024-01-26T06:36:12.580" v="1116" actId="164"/>
          <ac:grpSpMkLst>
            <pc:docMk/>
            <pc:sldMk cId="2303502608" sldId="331"/>
            <ac:grpSpMk id="932" creationId="{17C59849-35AE-4019-5CF3-CF7A47B0586F}"/>
          </ac:grpSpMkLst>
        </pc:grpChg>
        <pc:grpChg chg="del mod">
          <ac:chgData name="Kokchun Giang" userId="67e2125d-ec8c-4323-9653-9824a2ad815f" providerId="ADAL" clId="{22F7C6F8-58BC-F142-947B-ED8464E1E6D6}" dt="2024-01-25T20:38:34.682" v="734"/>
          <ac:grpSpMkLst>
            <pc:docMk/>
            <pc:sldMk cId="2303502608" sldId="331"/>
            <ac:grpSpMk id="937" creationId="{3F30744B-558E-6EC4-0493-5ADFA7532F4F}"/>
          </ac:grpSpMkLst>
        </pc:grpChg>
        <pc:grpChg chg="del mod">
          <ac:chgData name="Kokchun Giang" userId="67e2125d-ec8c-4323-9653-9824a2ad815f" providerId="ADAL" clId="{22F7C6F8-58BC-F142-947B-ED8464E1E6D6}" dt="2024-01-25T20:38:38.712" v="736"/>
          <ac:grpSpMkLst>
            <pc:docMk/>
            <pc:sldMk cId="2303502608" sldId="331"/>
            <ac:grpSpMk id="941" creationId="{867C22A8-F9BB-3D80-4D4B-22D09EDBBB60}"/>
          </ac:grpSpMkLst>
        </pc:grpChg>
        <pc:grpChg chg="del mod">
          <ac:chgData name="Kokchun Giang" userId="67e2125d-ec8c-4323-9653-9824a2ad815f" providerId="ADAL" clId="{22F7C6F8-58BC-F142-947B-ED8464E1E6D6}" dt="2024-01-25T20:38:42.494" v="744"/>
          <ac:grpSpMkLst>
            <pc:docMk/>
            <pc:sldMk cId="2303502608" sldId="331"/>
            <ac:grpSpMk id="943" creationId="{96C41DFE-4BD0-51D5-ED5E-F39AE61EC3CF}"/>
          </ac:grpSpMkLst>
        </pc:grpChg>
        <pc:grpChg chg="del mod">
          <ac:chgData name="Kokchun Giang" userId="67e2125d-ec8c-4323-9653-9824a2ad815f" providerId="ADAL" clId="{22F7C6F8-58BC-F142-947B-ED8464E1E6D6}" dt="2024-01-25T20:38:44.504" v="747"/>
          <ac:grpSpMkLst>
            <pc:docMk/>
            <pc:sldMk cId="2303502608" sldId="331"/>
            <ac:grpSpMk id="951" creationId="{BED4D787-4CFE-E627-9498-F3CF901F93C1}"/>
          </ac:grpSpMkLst>
        </pc:grpChg>
        <pc:grpChg chg="del mod">
          <ac:chgData name="Kokchun Giang" userId="67e2125d-ec8c-4323-9653-9824a2ad815f" providerId="ADAL" clId="{22F7C6F8-58BC-F142-947B-ED8464E1E6D6}" dt="2024-01-25T20:38:44.504" v="747"/>
          <ac:grpSpMkLst>
            <pc:docMk/>
            <pc:sldMk cId="2303502608" sldId="331"/>
            <ac:grpSpMk id="952" creationId="{8C09CB71-423F-3E5E-9563-399571B478D7}"/>
          </ac:grpSpMkLst>
        </pc:grpChg>
        <pc:grpChg chg="del mod">
          <ac:chgData name="Kokchun Giang" userId="67e2125d-ec8c-4323-9653-9824a2ad815f" providerId="ADAL" clId="{22F7C6F8-58BC-F142-947B-ED8464E1E6D6}" dt="2024-01-25T20:38:53.086" v="753"/>
          <ac:grpSpMkLst>
            <pc:docMk/>
            <pc:sldMk cId="2303502608" sldId="331"/>
            <ac:grpSpMk id="955" creationId="{7D0E7937-E55B-8C88-D2E0-F583AB34C694}"/>
          </ac:grpSpMkLst>
        </pc:grpChg>
        <pc:grpChg chg="del mod">
          <ac:chgData name="Kokchun Giang" userId="67e2125d-ec8c-4323-9653-9824a2ad815f" providerId="ADAL" clId="{22F7C6F8-58BC-F142-947B-ED8464E1E6D6}" dt="2024-01-25T20:38:58.386" v="755"/>
          <ac:grpSpMkLst>
            <pc:docMk/>
            <pc:sldMk cId="2303502608" sldId="331"/>
            <ac:grpSpMk id="961" creationId="{CCF2FB2F-F786-5E43-223E-0168D1BA88FE}"/>
          </ac:grpSpMkLst>
        </pc:grpChg>
        <pc:grpChg chg="del mod">
          <ac:chgData name="Kokchun Giang" userId="67e2125d-ec8c-4323-9653-9824a2ad815f" providerId="ADAL" clId="{22F7C6F8-58BC-F142-947B-ED8464E1E6D6}" dt="2024-01-25T20:38:59.149" v="757"/>
          <ac:grpSpMkLst>
            <pc:docMk/>
            <pc:sldMk cId="2303502608" sldId="331"/>
            <ac:grpSpMk id="963" creationId="{1515F582-42B8-2DF1-12CF-4D47F0125DAB}"/>
          </ac:grpSpMkLst>
        </pc:grpChg>
        <pc:grpChg chg="mod">
          <ac:chgData name="Kokchun Giang" userId="67e2125d-ec8c-4323-9653-9824a2ad815f" providerId="ADAL" clId="{22F7C6F8-58BC-F142-947B-ED8464E1E6D6}" dt="2024-01-26T06:36:58.908" v="1122" actId="1076"/>
          <ac:grpSpMkLst>
            <pc:docMk/>
            <pc:sldMk cId="2303502608" sldId="331"/>
            <ac:grpSpMk id="965" creationId="{04D09694-1AEA-3A51-C2D4-3FA8DA04E2F9}"/>
          </ac:grpSpMkLst>
        </pc:grpChg>
        <pc:grpChg chg="mod">
          <ac:chgData name="Kokchun Giang" userId="67e2125d-ec8c-4323-9653-9824a2ad815f" providerId="ADAL" clId="{22F7C6F8-58BC-F142-947B-ED8464E1E6D6}" dt="2024-01-25T20:39:08.786" v="766"/>
          <ac:grpSpMkLst>
            <pc:docMk/>
            <pc:sldMk cId="2303502608" sldId="331"/>
            <ac:grpSpMk id="1054" creationId="{97C97AB1-A3C5-FFB8-E603-AC6AC33A5847}"/>
          </ac:grpSpMkLst>
        </pc:grpChg>
        <pc:grpChg chg="mod">
          <ac:chgData name="Kokchun Giang" userId="67e2125d-ec8c-4323-9653-9824a2ad815f" providerId="ADAL" clId="{22F7C6F8-58BC-F142-947B-ED8464E1E6D6}" dt="2024-01-25T20:39:08.786" v="766"/>
          <ac:grpSpMkLst>
            <pc:docMk/>
            <pc:sldMk cId="2303502608" sldId="331"/>
            <ac:grpSpMk id="1070" creationId="{349EE625-0091-41F9-B558-B0B51903A6A3}"/>
          </ac:grpSpMkLst>
        </pc:grpChg>
        <pc:grpChg chg="mod">
          <ac:chgData name="Kokchun Giang" userId="67e2125d-ec8c-4323-9653-9824a2ad815f" providerId="ADAL" clId="{22F7C6F8-58BC-F142-947B-ED8464E1E6D6}" dt="2024-01-26T06:37:06.734" v="1123" actId="164"/>
          <ac:grpSpMkLst>
            <pc:docMk/>
            <pc:sldMk cId="2303502608" sldId="331"/>
            <ac:grpSpMk id="1083" creationId="{07E5D37B-F269-A2A3-6805-084B55808C17}"/>
          </ac:grpSpMkLst>
        </pc:grpChg>
        <pc:grpChg chg="del">
          <ac:chgData name="Kokchun Giang" userId="67e2125d-ec8c-4323-9653-9824a2ad815f" providerId="ADAL" clId="{22F7C6F8-58BC-F142-947B-ED8464E1E6D6}" dt="2024-01-25T20:27:49.102" v="241" actId="478"/>
          <ac:grpSpMkLst>
            <pc:docMk/>
            <pc:sldMk cId="2303502608" sldId="331"/>
            <ac:grpSpMk id="1171" creationId="{BCD7548A-849C-1182-55DC-833E83E239C5}"/>
          </ac:grpSpMkLst>
        </pc:grpChg>
        <pc:grpChg chg="del">
          <ac:chgData name="Kokchun Giang" userId="67e2125d-ec8c-4323-9653-9824a2ad815f" providerId="ADAL" clId="{22F7C6F8-58BC-F142-947B-ED8464E1E6D6}" dt="2024-01-25T20:27:41.605" v="237" actId="478"/>
          <ac:grpSpMkLst>
            <pc:docMk/>
            <pc:sldMk cId="2303502608" sldId="331"/>
            <ac:grpSpMk id="1256" creationId="{791734F2-99C6-36AF-78F2-C888515970F5}"/>
          </ac:grpSpMkLst>
        </pc:grpChg>
        <pc:grpChg chg="del">
          <ac:chgData name="Kokchun Giang" userId="67e2125d-ec8c-4323-9653-9824a2ad815f" providerId="ADAL" clId="{22F7C6F8-58BC-F142-947B-ED8464E1E6D6}" dt="2024-01-25T20:27:41.605" v="237" actId="478"/>
          <ac:grpSpMkLst>
            <pc:docMk/>
            <pc:sldMk cId="2303502608" sldId="331"/>
            <ac:grpSpMk id="1288" creationId="{89DE4184-C38E-96C3-6869-FAB9C597B41E}"/>
          </ac:grpSpMkLst>
        </pc:grpChg>
        <pc:grpChg chg="del">
          <ac:chgData name="Kokchun Giang" userId="67e2125d-ec8c-4323-9653-9824a2ad815f" providerId="ADAL" clId="{22F7C6F8-58BC-F142-947B-ED8464E1E6D6}" dt="2024-01-25T20:27:41.605" v="237" actId="478"/>
          <ac:grpSpMkLst>
            <pc:docMk/>
            <pc:sldMk cId="2303502608" sldId="331"/>
            <ac:grpSpMk id="1289" creationId="{5688F862-711A-AE56-2F72-FC0388092A0F}"/>
          </ac:grpSpMkLst>
        </pc:grpChg>
        <pc:grpChg chg="del">
          <ac:chgData name="Kokchun Giang" userId="67e2125d-ec8c-4323-9653-9824a2ad815f" providerId="ADAL" clId="{22F7C6F8-58BC-F142-947B-ED8464E1E6D6}" dt="2024-01-25T20:27:41.605" v="237" actId="478"/>
          <ac:grpSpMkLst>
            <pc:docMk/>
            <pc:sldMk cId="2303502608" sldId="331"/>
            <ac:grpSpMk id="1290" creationId="{6A4A45D1-18C3-3405-A806-4048A80343AD}"/>
          </ac:grpSpMkLst>
        </pc:grpChg>
        <pc:grpChg chg="del">
          <ac:chgData name="Kokchun Giang" userId="67e2125d-ec8c-4323-9653-9824a2ad815f" providerId="ADAL" clId="{22F7C6F8-58BC-F142-947B-ED8464E1E6D6}" dt="2024-01-25T20:27:41.605" v="237" actId="478"/>
          <ac:grpSpMkLst>
            <pc:docMk/>
            <pc:sldMk cId="2303502608" sldId="331"/>
            <ac:grpSpMk id="1291" creationId="{BFA0BE4C-C7BB-02D5-1939-213D1B3F02D9}"/>
          </ac:grpSpMkLst>
        </pc:grpChg>
        <pc:grpChg chg="del">
          <ac:chgData name="Kokchun Giang" userId="67e2125d-ec8c-4323-9653-9824a2ad815f" providerId="ADAL" clId="{22F7C6F8-58BC-F142-947B-ED8464E1E6D6}" dt="2024-01-25T20:27:41.605" v="237" actId="478"/>
          <ac:grpSpMkLst>
            <pc:docMk/>
            <pc:sldMk cId="2303502608" sldId="331"/>
            <ac:grpSpMk id="1292" creationId="{13ECB281-A0B0-14D7-D74A-580EF73A86FD}"/>
          </ac:grpSpMkLst>
        </pc:grpChg>
        <pc:grpChg chg="del">
          <ac:chgData name="Kokchun Giang" userId="67e2125d-ec8c-4323-9653-9824a2ad815f" providerId="ADAL" clId="{22F7C6F8-58BC-F142-947B-ED8464E1E6D6}" dt="2024-01-25T20:27:41.605" v="237" actId="478"/>
          <ac:grpSpMkLst>
            <pc:docMk/>
            <pc:sldMk cId="2303502608" sldId="331"/>
            <ac:grpSpMk id="1293" creationId="{5C3A93CE-4290-C345-04A9-FD62D0D51C97}"/>
          </ac:grpSpMkLst>
        </pc:grpChg>
        <pc:grpChg chg="del">
          <ac:chgData name="Kokchun Giang" userId="67e2125d-ec8c-4323-9653-9824a2ad815f" providerId="ADAL" clId="{22F7C6F8-58BC-F142-947B-ED8464E1E6D6}" dt="2024-01-25T20:27:44.953" v="238" actId="478"/>
          <ac:grpSpMkLst>
            <pc:docMk/>
            <pc:sldMk cId="2303502608" sldId="331"/>
            <ac:grpSpMk id="1294" creationId="{9C8559A3-B3E6-B4A0-01C1-74510C336DCC}"/>
          </ac:grpSpMkLst>
        </pc:grpChg>
        <pc:grpChg chg="del">
          <ac:chgData name="Kokchun Giang" userId="67e2125d-ec8c-4323-9653-9824a2ad815f" providerId="ADAL" clId="{22F7C6F8-58BC-F142-947B-ED8464E1E6D6}" dt="2024-01-25T20:27:44.953" v="238" actId="478"/>
          <ac:grpSpMkLst>
            <pc:docMk/>
            <pc:sldMk cId="2303502608" sldId="331"/>
            <ac:grpSpMk id="1295" creationId="{5C32E2CA-4F60-5980-8867-3792C72546E7}"/>
          </ac:grpSpMkLst>
        </pc:grpChg>
        <pc:grpChg chg="del">
          <ac:chgData name="Kokchun Giang" userId="67e2125d-ec8c-4323-9653-9824a2ad815f" providerId="ADAL" clId="{22F7C6F8-58BC-F142-947B-ED8464E1E6D6}" dt="2024-01-25T20:27:44.953" v="238" actId="478"/>
          <ac:grpSpMkLst>
            <pc:docMk/>
            <pc:sldMk cId="2303502608" sldId="331"/>
            <ac:grpSpMk id="1296" creationId="{54DA7CF2-A4A2-ED95-036B-5C6D53145500}"/>
          </ac:grpSpMkLst>
        </pc:grpChg>
        <pc:grpChg chg="del">
          <ac:chgData name="Kokchun Giang" userId="67e2125d-ec8c-4323-9653-9824a2ad815f" providerId="ADAL" clId="{22F7C6F8-58BC-F142-947B-ED8464E1E6D6}" dt="2024-01-25T20:27:45.838" v="239" actId="478"/>
          <ac:grpSpMkLst>
            <pc:docMk/>
            <pc:sldMk cId="2303502608" sldId="331"/>
            <ac:grpSpMk id="1297" creationId="{BDF13368-3B0A-9FC1-5449-1AF53181B55A}"/>
          </ac:grpSpMkLst>
        </pc:grpChg>
        <pc:grpChg chg="del">
          <ac:chgData name="Kokchun Giang" userId="67e2125d-ec8c-4323-9653-9824a2ad815f" providerId="ADAL" clId="{22F7C6F8-58BC-F142-947B-ED8464E1E6D6}" dt="2024-01-25T20:27:49.102" v="241" actId="478"/>
          <ac:grpSpMkLst>
            <pc:docMk/>
            <pc:sldMk cId="2303502608" sldId="331"/>
            <ac:grpSpMk id="1298" creationId="{AC8F9C59-E62C-E454-6D58-41493662C4FC}"/>
          </ac:grpSpMkLst>
        </pc:grpChg>
        <pc:grpChg chg="del">
          <ac:chgData name="Kokchun Giang" userId="67e2125d-ec8c-4323-9653-9824a2ad815f" providerId="ADAL" clId="{22F7C6F8-58BC-F142-947B-ED8464E1E6D6}" dt="2024-01-25T20:27:46.885" v="240" actId="478"/>
          <ac:grpSpMkLst>
            <pc:docMk/>
            <pc:sldMk cId="2303502608" sldId="331"/>
            <ac:grpSpMk id="1299" creationId="{AABDEECB-6AFF-0E11-1722-D91AE1868AA2}"/>
          </ac:grpSpMkLst>
        </pc:grpChg>
        <pc:grpChg chg="del">
          <ac:chgData name="Kokchun Giang" userId="67e2125d-ec8c-4323-9653-9824a2ad815f" providerId="ADAL" clId="{22F7C6F8-58BC-F142-947B-ED8464E1E6D6}" dt="2024-01-25T20:27:49.102" v="241" actId="478"/>
          <ac:grpSpMkLst>
            <pc:docMk/>
            <pc:sldMk cId="2303502608" sldId="331"/>
            <ac:grpSpMk id="1300" creationId="{F994D064-2DFA-01A1-8A3A-5F0CBA1DB5D7}"/>
          </ac:grpSpMkLst>
        </pc:grpChg>
        <pc:inkChg chg="add mod">
          <ac:chgData name="Kokchun Giang" userId="67e2125d-ec8c-4323-9653-9824a2ad815f" providerId="ADAL" clId="{22F7C6F8-58BC-F142-947B-ED8464E1E6D6}" dt="2024-01-25T20:28:40.037" v="315"/>
          <ac:inkMkLst>
            <pc:docMk/>
            <pc:sldMk cId="2303502608" sldId="331"/>
            <ac:inkMk id="3" creationId="{741DC212-AB75-2C23-655E-EDD4C3787F75}"/>
          </ac:inkMkLst>
        </pc:inkChg>
        <pc:inkChg chg="add mod">
          <ac:chgData name="Kokchun Giang" userId="67e2125d-ec8c-4323-9653-9824a2ad815f" providerId="ADAL" clId="{22F7C6F8-58BC-F142-947B-ED8464E1E6D6}" dt="2024-01-25T20:28:40.037" v="315"/>
          <ac:inkMkLst>
            <pc:docMk/>
            <pc:sldMk cId="2303502608" sldId="331"/>
            <ac:inkMk id="4" creationId="{75EA4B26-7079-303C-84B5-1885F6E38808}"/>
          </ac:inkMkLst>
        </pc:inkChg>
        <pc:inkChg chg="add mod">
          <ac:chgData name="Kokchun Giang" userId="67e2125d-ec8c-4323-9653-9824a2ad815f" providerId="ADAL" clId="{22F7C6F8-58BC-F142-947B-ED8464E1E6D6}" dt="2024-01-25T20:28:40.037" v="315"/>
          <ac:inkMkLst>
            <pc:docMk/>
            <pc:sldMk cId="2303502608" sldId="331"/>
            <ac:inkMk id="5" creationId="{65CE5D47-12F8-67C4-44F9-D1FA1CACB151}"/>
          </ac:inkMkLst>
        </pc:inkChg>
        <pc:inkChg chg="add mod">
          <ac:chgData name="Kokchun Giang" userId="67e2125d-ec8c-4323-9653-9824a2ad815f" providerId="ADAL" clId="{22F7C6F8-58BC-F142-947B-ED8464E1E6D6}" dt="2024-01-25T20:28:40.037" v="315"/>
          <ac:inkMkLst>
            <pc:docMk/>
            <pc:sldMk cId="2303502608" sldId="331"/>
            <ac:inkMk id="6" creationId="{BC73ED61-1AD5-22D8-C215-4673F620C111}"/>
          </ac:inkMkLst>
        </pc:inkChg>
        <pc:inkChg chg="add mod">
          <ac:chgData name="Kokchun Giang" userId="67e2125d-ec8c-4323-9653-9824a2ad815f" providerId="ADAL" clId="{22F7C6F8-58BC-F142-947B-ED8464E1E6D6}" dt="2024-01-25T20:28:40.037" v="315"/>
          <ac:inkMkLst>
            <pc:docMk/>
            <pc:sldMk cId="2303502608" sldId="331"/>
            <ac:inkMk id="7" creationId="{966B5562-F2BC-7600-AD12-BC1F78C7824C}"/>
          </ac:inkMkLst>
        </pc:inkChg>
        <pc:inkChg chg="add mod">
          <ac:chgData name="Kokchun Giang" userId="67e2125d-ec8c-4323-9653-9824a2ad815f" providerId="ADAL" clId="{22F7C6F8-58BC-F142-947B-ED8464E1E6D6}" dt="2024-01-25T20:28:40.037" v="315"/>
          <ac:inkMkLst>
            <pc:docMk/>
            <pc:sldMk cId="2303502608" sldId="331"/>
            <ac:inkMk id="8" creationId="{640BA893-3123-003D-0C03-94F75481B325}"/>
          </ac:inkMkLst>
        </pc:inkChg>
        <pc:inkChg chg="add mod">
          <ac:chgData name="Kokchun Giang" userId="67e2125d-ec8c-4323-9653-9824a2ad815f" providerId="ADAL" clId="{22F7C6F8-58BC-F142-947B-ED8464E1E6D6}" dt="2024-01-25T20:28:40.037" v="315"/>
          <ac:inkMkLst>
            <pc:docMk/>
            <pc:sldMk cId="2303502608" sldId="331"/>
            <ac:inkMk id="9" creationId="{7DF044E3-0DB9-45C5-B08A-2FDF58E82807}"/>
          </ac:inkMkLst>
        </pc:inkChg>
        <pc:inkChg chg="add mod">
          <ac:chgData name="Kokchun Giang" userId="67e2125d-ec8c-4323-9653-9824a2ad815f" providerId="ADAL" clId="{22F7C6F8-58BC-F142-947B-ED8464E1E6D6}" dt="2024-01-25T20:28:45.981" v="321"/>
          <ac:inkMkLst>
            <pc:docMk/>
            <pc:sldMk cId="2303502608" sldId="331"/>
            <ac:inkMk id="11" creationId="{53ABF96E-AFC8-CF1E-0F4E-243EF06EF589}"/>
          </ac:inkMkLst>
        </pc:inkChg>
        <pc:inkChg chg="add mod">
          <ac:chgData name="Kokchun Giang" userId="67e2125d-ec8c-4323-9653-9824a2ad815f" providerId="ADAL" clId="{22F7C6F8-58BC-F142-947B-ED8464E1E6D6}" dt="2024-01-25T20:28:45.981" v="321"/>
          <ac:inkMkLst>
            <pc:docMk/>
            <pc:sldMk cId="2303502608" sldId="331"/>
            <ac:inkMk id="12" creationId="{2AEABDD2-9AB6-B75B-978E-42D7FBCD4E40}"/>
          </ac:inkMkLst>
        </pc:inkChg>
        <pc:inkChg chg="add mod">
          <ac:chgData name="Kokchun Giang" userId="67e2125d-ec8c-4323-9653-9824a2ad815f" providerId="ADAL" clId="{22F7C6F8-58BC-F142-947B-ED8464E1E6D6}" dt="2024-01-25T20:28:45.981" v="321"/>
          <ac:inkMkLst>
            <pc:docMk/>
            <pc:sldMk cId="2303502608" sldId="331"/>
            <ac:inkMk id="13" creationId="{03901553-8BEC-8C5E-80CE-6B2D4944AFC4}"/>
          </ac:inkMkLst>
        </pc:inkChg>
        <pc:inkChg chg="add mod">
          <ac:chgData name="Kokchun Giang" userId="67e2125d-ec8c-4323-9653-9824a2ad815f" providerId="ADAL" clId="{22F7C6F8-58BC-F142-947B-ED8464E1E6D6}" dt="2024-01-25T20:28:45.981" v="321"/>
          <ac:inkMkLst>
            <pc:docMk/>
            <pc:sldMk cId="2303502608" sldId="331"/>
            <ac:inkMk id="14" creationId="{BBA79A06-B3C6-ABD4-C331-3D104184BC65}"/>
          </ac:inkMkLst>
        </pc:inkChg>
        <pc:inkChg chg="add mod">
          <ac:chgData name="Kokchun Giang" userId="67e2125d-ec8c-4323-9653-9824a2ad815f" providerId="ADAL" clId="{22F7C6F8-58BC-F142-947B-ED8464E1E6D6}" dt="2024-01-25T20:28:45.981" v="321"/>
          <ac:inkMkLst>
            <pc:docMk/>
            <pc:sldMk cId="2303502608" sldId="331"/>
            <ac:inkMk id="15" creationId="{06E64745-E994-1027-70BB-814962E56FC6}"/>
          </ac:inkMkLst>
        </pc:inkChg>
        <pc:inkChg chg="add mod">
          <ac:chgData name="Kokchun Giang" userId="67e2125d-ec8c-4323-9653-9824a2ad815f" providerId="ADAL" clId="{22F7C6F8-58BC-F142-947B-ED8464E1E6D6}" dt="2024-01-25T20:28:56.365" v="326"/>
          <ac:inkMkLst>
            <pc:docMk/>
            <pc:sldMk cId="2303502608" sldId="331"/>
            <ac:inkMk id="17" creationId="{B3684C6F-41D7-E5BB-D339-26886A21C80F}"/>
          </ac:inkMkLst>
        </pc:inkChg>
        <pc:inkChg chg="add mod">
          <ac:chgData name="Kokchun Giang" userId="67e2125d-ec8c-4323-9653-9824a2ad815f" providerId="ADAL" clId="{22F7C6F8-58BC-F142-947B-ED8464E1E6D6}" dt="2024-01-25T20:28:56.365" v="326"/>
          <ac:inkMkLst>
            <pc:docMk/>
            <pc:sldMk cId="2303502608" sldId="331"/>
            <ac:inkMk id="18" creationId="{4865C7BC-3A4B-420E-D099-C842D7ADC1E4}"/>
          </ac:inkMkLst>
        </pc:inkChg>
        <pc:inkChg chg="add mod">
          <ac:chgData name="Kokchun Giang" userId="67e2125d-ec8c-4323-9653-9824a2ad815f" providerId="ADAL" clId="{22F7C6F8-58BC-F142-947B-ED8464E1E6D6}" dt="2024-01-25T20:28:56.365" v="326"/>
          <ac:inkMkLst>
            <pc:docMk/>
            <pc:sldMk cId="2303502608" sldId="331"/>
            <ac:inkMk id="19" creationId="{1AEBC4ED-A61C-479A-6D4A-6C5D8B9140C6}"/>
          </ac:inkMkLst>
        </pc:inkChg>
        <pc:inkChg chg="add mod">
          <ac:chgData name="Kokchun Giang" userId="67e2125d-ec8c-4323-9653-9824a2ad815f" providerId="ADAL" clId="{22F7C6F8-58BC-F142-947B-ED8464E1E6D6}" dt="2024-01-25T20:28:56.365" v="326"/>
          <ac:inkMkLst>
            <pc:docMk/>
            <pc:sldMk cId="2303502608" sldId="331"/>
            <ac:inkMk id="20" creationId="{EF2ADA30-87FB-8702-5A3E-A955255FC35C}"/>
          </ac:inkMkLst>
        </pc:inkChg>
        <pc:inkChg chg="add mod">
          <ac:chgData name="Kokchun Giang" userId="67e2125d-ec8c-4323-9653-9824a2ad815f" providerId="ADAL" clId="{22F7C6F8-58BC-F142-947B-ED8464E1E6D6}" dt="2024-01-26T06:34:37.386" v="1106" actId="164"/>
          <ac:inkMkLst>
            <pc:docMk/>
            <pc:sldMk cId="2303502608" sldId="331"/>
            <ac:inkMk id="22" creationId="{B7541637-C3C6-89DD-1034-CF1EE221A5F3}"/>
          </ac:inkMkLst>
        </pc:inkChg>
        <pc:inkChg chg="add mod">
          <ac:chgData name="Kokchun Giang" userId="67e2125d-ec8c-4323-9653-9824a2ad815f" providerId="ADAL" clId="{22F7C6F8-58BC-F142-947B-ED8464E1E6D6}" dt="2024-01-25T20:28:58.872" v="330"/>
          <ac:inkMkLst>
            <pc:docMk/>
            <pc:sldMk cId="2303502608" sldId="331"/>
            <ac:inkMk id="23" creationId="{8A5C1156-D6A7-E8E4-515A-6FCF44967961}"/>
          </ac:inkMkLst>
        </pc:inkChg>
        <pc:inkChg chg="add mod">
          <ac:chgData name="Kokchun Giang" userId="67e2125d-ec8c-4323-9653-9824a2ad815f" providerId="ADAL" clId="{22F7C6F8-58BC-F142-947B-ED8464E1E6D6}" dt="2024-01-25T20:28:58.872" v="330"/>
          <ac:inkMkLst>
            <pc:docMk/>
            <pc:sldMk cId="2303502608" sldId="331"/>
            <ac:inkMk id="24" creationId="{6C8AF11C-1A2C-7A63-ADC2-79DE16AEDE6A}"/>
          </ac:inkMkLst>
        </pc:inkChg>
        <pc:inkChg chg="add mod">
          <ac:chgData name="Kokchun Giang" userId="67e2125d-ec8c-4323-9653-9824a2ad815f" providerId="ADAL" clId="{22F7C6F8-58BC-F142-947B-ED8464E1E6D6}" dt="2024-01-25T20:29:04.659" v="337"/>
          <ac:inkMkLst>
            <pc:docMk/>
            <pc:sldMk cId="2303502608" sldId="331"/>
            <ac:inkMk id="26" creationId="{F035C622-8B6A-E3DE-54C3-D70EA32BFB1D}"/>
          </ac:inkMkLst>
        </pc:inkChg>
        <pc:inkChg chg="add mod">
          <ac:chgData name="Kokchun Giang" userId="67e2125d-ec8c-4323-9653-9824a2ad815f" providerId="ADAL" clId="{22F7C6F8-58BC-F142-947B-ED8464E1E6D6}" dt="2024-01-25T20:29:04.659" v="337"/>
          <ac:inkMkLst>
            <pc:docMk/>
            <pc:sldMk cId="2303502608" sldId="331"/>
            <ac:inkMk id="27" creationId="{46C27C1A-5912-3045-5297-9CA98B9E8C9C}"/>
          </ac:inkMkLst>
        </pc:inkChg>
        <pc:inkChg chg="add mod">
          <ac:chgData name="Kokchun Giang" userId="67e2125d-ec8c-4323-9653-9824a2ad815f" providerId="ADAL" clId="{22F7C6F8-58BC-F142-947B-ED8464E1E6D6}" dt="2024-01-25T20:29:04.659" v="337"/>
          <ac:inkMkLst>
            <pc:docMk/>
            <pc:sldMk cId="2303502608" sldId="331"/>
            <ac:inkMk id="29" creationId="{10B301AD-0630-B351-68A2-AE7F68867F4E}"/>
          </ac:inkMkLst>
        </pc:inkChg>
        <pc:inkChg chg="add mod">
          <ac:chgData name="Kokchun Giang" userId="67e2125d-ec8c-4323-9653-9824a2ad815f" providerId="ADAL" clId="{22F7C6F8-58BC-F142-947B-ED8464E1E6D6}" dt="2024-01-25T20:29:04.659" v="337"/>
          <ac:inkMkLst>
            <pc:docMk/>
            <pc:sldMk cId="2303502608" sldId="331"/>
            <ac:inkMk id="30" creationId="{BE267108-B596-1BB2-6E59-4AAF7F62EA7B}"/>
          </ac:inkMkLst>
        </pc:inkChg>
        <pc:inkChg chg="add mod">
          <ac:chgData name="Kokchun Giang" userId="67e2125d-ec8c-4323-9653-9824a2ad815f" providerId="ADAL" clId="{22F7C6F8-58BC-F142-947B-ED8464E1E6D6}" dt="2024-01-25T20:29:04.659" v="337"/>
          <ac:inkMkLst>
            <pc:docMk/>
            <pc:sldMk cId="2303502608" sldId="331"/>
            <ac:inkMk id="31" creationId="{9BA638CC-ADD0-BD60-0107-D1260A21B111}"/>
          </ac:inkMkLst>
        </pc:inkChg>
        <pc:inkChg chg="add mod">
          <ac:chgData name="Kokchun Giang" userId="67e2125d-ec8c-4323-9653-9824a2ad815f" providerId="ADAL" clId="{22F7C6F8-58BC-F142-947B-ED8464E1E6D6}" dt="2024-01-25T20:29:04.659" v="337"/>
          <ac:inkMkLst>
            <pc:docMk/>
            <pc:sldMk cId="2303502608" sldId="331"/>
            <ac:inkMk id="32" creationId="{9CA23758-254C-3EBB-5746-9378C2B78F5B}"/>
          </ac:inkMkLst>
        </pc:inkChg>
        <pc:inkChg chg="add mod">
          <ac:chgData name="Kokchun Giang" userId="67e2125d-ec8c-4323-9653-9824a2ad815f" providerId="ADAL" clId="{22F7C6F8-58BC-F142-947B-ED8464E1E6D6}" dt="2024-01-26T06:34:44.651" v="1107" actId="164"/>
          <ac:inkMkLst>
            <pc:docMk/>
            <pc:sldMk cId="2303502608" sldId="331"/>
            <ac:inkMk id="34" creationId="{A56AE4FB-A4F3-E36B-DDEB-F9058B15272F}"/>
          </ac:inkMkLst>
        </pc:inkChg>
        <pc:inkChg chg="add mod">
          <ac:chgData name="Kokchun Giang" userId="67e2125d-ec8c-4323-9653-9824a2ad815f" providerId="ADAL" clId="{22F7C6F8-58BC-F142-947B-ED8464E1E6D6}" dt="2024-01-25T20:29:14.027" v="353"/>
          <ac:inkMkLst>
            <pc:docMk/>
            <pc:sldMk cId="2303502608" sldId="331"/>
            <ac:inkMk id="35" creationId="{4E2B37F5-78B1-AC0E-7005-A08C9CA44544}"/>
          </ac:inkMkLst>
        </pc:inkChg>
        <pc:inkChg chg="add mod">
          <ac:chgData name="Kokchun Giang" userId="67e2125d-ec8c-4323-9653-9824a2ad815f" providerId="ADAL" clId="{22F7C6F8-58BC-F142-947B-ED8464E1E6D6}" dt="2024-01-25T20:29:14.027" v="353"/>
          <ac:inkMkLst>
            <pc:docMk/>
            <pc:sldMk cId="2303502608" sldId="331"/>
            <ac:inkMk id="36" creationId="{9EAB1C6B-F93F-61F4-1C2D-451E290E80C7}"/>
          </ac:inkMkLst>
        </pc:inkChg>
        <pc:inkChg chg="add mod">
          <ac:chgData name="Kokchun Giang" userId="67e2125d-ec8c-4323-9653-9824a2ad815f" providerId="ADAL" clId="{22F7C6F8-58BC-F142-947B-ED8464E1E6D6}" dt="2024-01-25T20:29:14.027" v="353"/>
          <ac:inkMkLst>
            <pc:docMk/>
            <pc:sldMk cId="2303502608" sldId="331"/>
            <ac:inkMk id="37" creationId="{C7B3A780-2736-270D-5ED8-0B3FCE494EAD}"/>
          </ac:inkMkLst>
        </pc:inkChg>
        <pc:inkChg chg="add mod">
          <ac:chgData name="Kokchun Giang" userId="67e2125d-ec8c-4323-9653-9824a2ad815f" providerId="ADAL" clId="{22F7C6F8-58BC-F142-947B-ED8464E1E6D6}" dt="2024-01-25T20:29:14.027" v="353"/>
          <ac:inkMkLst>
            <pc:docMk/>
            <pc:sldMk cId="2303502608" sldId="331"/>
            <ac:inkMk id="38" creationId="{C31E3330-79CD-6086-C90E-AF0155D8EA30}"/>
          </ac:inkMkLst>
        </pc:inkChg>
        <pc:inkChg chg="add mod">
          <ac:chgData name="Kokchun Giang" userId="67e2125d-ec8c-4323-9653-9824a2ad815f" providerId="ADAL" clId="{22F7C6F8-58BC-F142-947B-ED8464E1E6D6}" dt="2024-01-25T20:29:14.027" v="353"/>
          <ac:inkMkLst>
            <pc:docMk/>
            <pc:sldMk cId="2303502608" sldId="331"/>
            <ac:inkMk id="39" creationId="{FB0596F7-F865-E656-631D-DEA35A159BAB}"/>
          </ac:inkMkLst>
        </pc:inkChg>
        <pc:inkChg chg="add mod">
          <ac:chgData name="Kokchun Giang" userId="67e2125d-ec8c-4323-9653-9824a2ad815f" providerId="ADAL" clId="{22F7C6F8-58BC-F142-947B-ED8464E1E6D6}" dt="2024-01-25T20:29:14.027" v="353"/>
          <ac:inkMkLst>
            <pc:docMk/>
            <pc:sldMk cId="2303502608" sldId="331"/>
            <ac:inkMk id="40" creationId="{20119E5A-F5BC-B739-A841-CC555B18CA6E}"/>
          </ac:inkMkLst>
        </pc:inkChg>
        <pc:inkChg chg="add mod">
          <ac:chgData name="Kokchun Giang" userId="67e2125d-ec8c-4323-9653-9824a2ad815f" providerId="ADAL" clId="{22F7C6F8-58BC-F142-947B-ED8464E1E6D6}" dt="2024-01-25T20:29:14.027" v="353"/>
          <ac:inkMkLst>
            <pc:docMk/>
            <pc:sldMk cId="2303502608" sldId="331"/>
            <ac:inkMk id="41" creationId="{AA990EBF-4D2F-BCEB-F1C4-FAF3BD5D01E5}"/>
          </ac:inkMkLst>
        </pc:inkChg>
        <pc:inkChg chg="add mod">
          <ac:chgData name="Kokchun Giang" userId="67e2125d-ec8c-4323-9653-9824a2ad815f" providerId="ADAL" clId="{22F7C6F8-58BC-F142-947B-ED8464E1E6D6}" dt="2024-01-25T20:29:14.027" v="353"/>
          <ac:inkMkLst>
            <pc:docMk/>
            <pc:sldMk cId="2303502608" sldId="331"/>
            <ac:inkMk id="42" creationId="{3EC41BE6-1AD1-5FEC-D468-461A1C6FA486}"/>
          </ac:inkMkLst>
        </pc:inkChg>
        <pc:inkChg chg="add mod">
          <ac:chgData name="Kokchun Giang" userId="67e2125d-ec8c-4323-9653-9824a2ad815f" providerId="ADAL" clId="{22F7C6F8-58BC-F142-947B-ED8464E1E6D6}" dt="2024-01-25T20:29:14.027" v="353"/>
          <ac:inkMkLst>
            <pc:docMk/>
            <pc:sldMk cId="2303502608" sldId="331"/>
            <ac:inkMk id="43" creationId="{16A7DC2B-2AAD-3BAB-AFDB-AF2D3607248B}"/>
          </ac:inkMkLst>
        </pc:inkChg>
        <pc:inkChg chg="add mod">
          <ac:chgData name="Kokchun Giang" userId="67e2125d-ec8c-4323-9653-9824a2ad815f" providerId="ADAL" clId="{22F7C6F8-58BC-F142-947B-ED8464E1E6D6}" dt="2024-01-25T20:29:14.027" v="353"/>
          <ac:inkMkLst>
            <pc:docMk/>
            <pc:sldMk cId="2303502608" sldId="331"/>
            <ac:inkMk id="44" creationId="{0A435A09-ED55-FA46-10B2-296CC0B41AE6}"/>
          </ac:inkMkLst>
        </pc:inkChg>
        <pc:inkChg chg="add mod">
          <ac:chgData name="Kokchun Giang" userId="67e2125d-ec8c-4323-9653-9824a2ad815f" providerId="ADAL" clId="{22F7C6F8-58BC-F142-947B-ED8464E1E6D6}" dt="2024-01-25T20:29:14.027" v="353"/>
          <ac:inkMkLst>
            <pc:docMk/>
            <pc:sldMk cId="2303502608" sldId="331"/>
            <ac:inkMk id="47" creationId="{E047A78E-6A73-5B97-9007-8E19E4AA9D8A}"/>
          </ac:inkMkLst>
        </pc:inkChg>
        <pc:inkChg chg="add mod">
          <ac:chgData name="Kokchun Giang" userId="67e2125d-ec8c-4323-9653-9824a2ad815f" providerId="ADAL" clId="{22F7C6F8-58BC-F142-947B-ED8464E1E6D6}" dt="2024-01-25T20:29:14.027" v="353"/>
          <ac:inkMkLst>
            <pc:docMk/>
            <pc:sldMk cId="2303502608" sldId="331"/>
            <ac:inkMk id="48" creationId="{8D4DAE32-EF7D-C351-DCEE-1F4E572B9FFD}"/>
          </ac:inkMkLst>
        </pc:inkChg>
        <pc:inkChg chg="add mod">
          <ac:chgData name="Kokchun Giang" userId="67e2125d-ec8c-4323-9653-9824a2ad815f" providerId="ADAL" clId="{22F7C6F8-58BC-F142-947B-ED8464E1E6D6}" dt="2024-01-25T20:29:14.027" v="353"/>
          <ac:inkMkLst>
            <pc:docMk/>
            <pc:sldMk cId="2303502608" sldId="331"/>
            <ac:inkMk id="49" creationId="{EC782DDF-DE28-5CD4-217B-8A722CFB4389}"/>
          </ac:inkMkLst>
        </pc:inkChg>
        <pc:inkChg chg="add mod">
          <ac:chgData name="Kokchun Giang" userId="67e2125d-ec8c-4323-9653-9824a2ad815f" providerId="ADAL" clId="{22F7C6F8-58BC-F142-947B-ED8464E1E6D6}" dt="2024-01-25T20:29:14.027" v="353"/>
          <ac:inkMkLst>
            <pc:docMk/>
            <pc:sldMk cId="2303502608" sldId="331"/>
            <ac:inkMk id="50" creationId="{383CA723-CA02-807F-C5C8-A138ACDD39CA}"/>
          </ac:inkMkLst>
        </pc:inkChg>
        <pc:inkChg chg="add mod">
          <ac:chgData name="Kokchun Giang" userId="67e2125d-ec8c-4323-9653-9824a2ad815f" providerId="ADAL" clId="{22F7C6F8-58BC-F142-947B-ED8464E1E6D6}" dt="2024-01-25T20:29:33.651" v="374"/>
          <ac:inkMkLst>
            <pc:docMk/>
            <pc:sldMk cId="2303502608" sldId="331"/>
            <ac:inkMk id="53" creationId="{7E37C720-68D2-493F-8FB9-35392D75B3A2}"/>
          </ac:inkMkLst>
        </pc:inkChg>
        <pc:inkChg chg="add mod">
          <ac:chgData name="Kokchun Giang" userId="67e2125d-ec8c-4323-9653-9824a2ad815f" providerId="ADAL" clId="{22F7C6F8-58BC-F142-947B-ED8464E1E6D6}" dt="2024-01-25T20:29:33.651" v="374"/>
          <ac:inkMkLst>
            <pc:docMk/>
            <pc:sldMk cId="2303502608" sldId="331"/>
            <ac:inkMk id="54" creationId="{34AC7C2B-FA11-937E-7BB7-01D353FBEC3F}"/>
          </ac:inkMkLst>
        </pc:inkChg>
        <pc:inkChg chg="add mod">
          <ac:chgData name="Kokchun Giang" userId="67e2125d-ec8c-4323-9653-9824a2ad815f" providerId="ADAL" clId="{22F7C6F8-58BC-F142-947B-ED8464E1E6D6}" dt="2024-01-25T20:29:33.651" v="374"/>
          <ac:inkMkLst>
            <pc:docMk/>
            <pc:sldMk cId="2303502608" sldId="331"/>
            <ac:inkMk id="57" creationId="{6F2E5F50-D97A-F826-E8F6-F2170C8BE72A}"/>
          </ac:inkMkLst>
        </pc:inkChg>
        <pc:inkChg chg="add mod">
          <ac:chgData name="Kokchun Giang" userId="67e2125d-ec8c-4323-9653-9824a2ad815f" providerId="ADAL" clId="{22F7C6F8-58BC-F142-947B-ED8464E1E6D6}" dt="2024-01-25T20:29:33.651" v="374"/>
          <ac:inkMkLst>
            <pc:docMk/>
            <pc:sldMk cId="2303502608" sldId="331"/>
            <ac:inkMk id="58" creationId="{BC81C4F2-4725-C60F-5F84-692BBA866F5C}"/>
          </ac:inkMkLst>
        </pc:inkChg>
        <pc:inkChg chg="add mod">
          <ac:chgData name="Kokchun Giang" userId="67e2125d-ec8c-4323-9653-9824a2ad815f" providerId="ADAL" clId="{22F7C6F8-58BC-F142-947B-ED8464E1E6D6}" dt="2024-01-25T20:29:33.651" v="374"/>
          <ac:inkMkLst>
            <pc:docMk/>
            <pc:sldMk cId="2303502608" sldId="331"/>
            <ac:inkMk id="59" creationId="{4CFF72F1-3850-DB7D-6935-1A07FDC844DA}"/>
          </ac:inkMkLst>
        </pc:inkChg>
        <pc:inkChg chg="add mod">
          <ac:chgData name="Kokchun Giang" userId="67e2125d-ec8c-4323-9653-9824a2ad815f" providerId="ADAL" clId="{22F7C6F8-58BC-F142-947B-ED8464E1E6D6}" dt="2024-01-25T20:29:33.651" v="374"/>
          <ac:inkMkLst>
            <pc:docMk/>
            <pc:sldMk cId="2303502608" sldId="331"/>
            <ac:inkMk id="60" creationId="{B22F09B0-9B95-964B-CDB3-1E3C94D3C0FF}"/>
          </ac:inkMkLst>
        </pc:inkChg>
        <pc:inkChg chg="add mod">
          <ac:chgData name="Kokchun Giang" userId="67e2125d-ec8c-4323-9653-9824a2ad815f" providerId="ADAL" clId="{22F7C6F8-58BC-F142-947B-ED8464E1E6D6}" dt="2024-01-25T20:29:33.651" v="374"/>
          <ac:inkMkLst>
            <pc:docMk/>
            <pc:sldMk cId="2303502608" sldId="331"/>
            <ac:inkMk id="61" creationId="{866CC63B-8E36-93C7-1ED8-CD3E15F0EAE9}"/>
          </ac:inkMkLst>
        </pc:inkChg>
        <pc:inkChg chg="add mod">
          <ac:chgData name="Kokchun Giang" userId="67e2125d-ec8c-4323-9653-9824a2ad815f" providerId="ADAL" clId="{22F7C6F8-58BC-F142-947B-ED8464E1E6D6}" dt="2024-01-25T20:29:33.651" v="374"/>
          <ac:inkMkLst>
            <pc:docMk/>
            <pc:sldMk cId="2303502608" sldId="331"/>
            <ac:inkMk id="62" creationId="{0C4B17C8-A0ED-F287-B931-A4DDE252A78B}"/>
          </ac:inkMkLst>
        </pc:inkChg>
        <pc:inkChg chg="add mod">
          <ac:chgData name="Kokchun Giang" userId="67e2125d-ec8c-4323-9653-9824a2ad815f" providerId="ADAL" clId="{22F7C6F8-58BC-F142-947B-ED8464E1E6D6}" dt="2024-01-25T20:29:33.651" v="374"/>
          <ac:inkMkLst>
            <pc:docMk/>
            <pc:sldMk cId="2303502608" sldId="331"/>
            <ac:inkMk id="63" creationId="{D8DF9C25-6F2F-5EFE-6CB1-B996027C13E4}"/>
          </ac:inkMkLst>
        </pc:inkChg>
        <pc:inkChg chg="add mod">
          <ac:chgData name="Kokchun Giang" userId="67e2125d-ec8c-4323-9653-9824a2ad815f" providerId="ADAL" clId="{22F7C6F8-58BC-F142-947B-ED8464E1E6D6}" dt="2024-01-25T20:29:33.651" v="374"/>
          <ac:inkMkLst>
            <pc:docMk/>
            <pc:sldMk cId="2303502608" sldId="331"/>
            <ac:inkMk id="384" creationId="{1AD80DB7-80F9-F328-2B24-94DB80B14643}"/>
          </ac:inkMkLst>
        </pc:inkChg>
        <pc:inkChg chg="add mod">
          <ac:chgData name="Kokchun Giang" userId="67e2125d-ec8c-4323-9653-9824a2ad815f" providerId="ADAL" clId="{22F7C6F8-58BC-F142-947B-ED8464E1E6D6}" dt="2024-01-25T20:29:33.651" v="374"/>
          <ac:inkMkLst>
            <pc:docMk/>
            <pc:sldMk cId="2303502608" sldId="331"/>
            <ac:inkMk id="385" creationId="{788FAE26-C702-0961-9FA4-EE3290A652D8}"/>
          </ac:inkMkLst>
        </pc:inkChg>
        <pc:inkChg chg="add mod">
          <ac:chgData name="Kokchun Giang" userId="67e2125d-ec8c-4323-9653-9824a2ad815f" providerId="ADAL" clId="{22F7C6F8-58BC-F142-947B-ED8464E1E6D6}" dt="2024-01-25T20:29:33.651" v="374"/>
          <ac:inkMkLst>
            <pc:docMk/>
            <pc:sldMk cId="2303502608" sldId="331"/>
            <ac:inkMk id="387" creationId="{727F3FE5-E468-3779-0DF8-0CA5F8C1ABAA}"/>
          </ac:inkMkLst>
        </pc:inkChg>
        <pc:inkChg chg="add mod">
          <ac:chgData name="Kokchun Giang" userId="67e2125d-ec8c-4323-9653-9824a2ad815f" providerId="ADAL" clId="{22F7C6F8-58BC-F142-947B-ED8464E1E6D6}" dt="2024-01-25T20:29:33.651" v="374"/>
          <ac:inkMkLst>
            <pc:docMk/>
            <pc:sldMk cId="2303502608" sldId="331"/>
            <ac:inkMk id="388" creationId="{801D9B8C-9A93-F3C3-B088-7653384AADE5}"/>
          </ac:inkMkLst>
        </pc:inkChg>
        <pc:inkChg chg="add mod">
          <ac:chgData name="Kokchun Giang" userId="67e2125d-ec8c-4323-9653-9824a2ad815f" providerId="ADAL" clId="{22F7C6F8-58BC-F142-947B-ED8464E1E6D6}" dt="2024-01-25T20:29:33.651" v="374"/>
          <ac:inkMkLst>
            <pc:docMk/>
            <pc:sldMk cId="2303502608" sldId="331"/>
            <ac:inkMk id="389" creationId="{12FFA7C5-A44C-1C77-E996-522AF883F0F7}"/>
          </ac:inkMkLst>
        </pc:inkChg>
        <pc:inkChg chg="add mod">
          <ac:chgData name="Kokchun Giang" userId="67e2125d-ec8c-4323-9653-9824a2ad815f" providerId="ADAL" clId="{22F7C6F8-58BC-F142-947B-ED8464E1E6D6}" dt="2024-01-25T20:29:33.651" v="374"/>
          <ac:inkMkLst>
            <pc:docMk/>
            <pc:sldMk cId="2303502608" sldId="331"/>
            <ac:inkMk id="390" creationId="{77137ED2-A8E1-4A6D-1F2F-3663242AE284}"/>
          </ac:inkMkLst>
        </pc:inkChg>
        <pc:inkChg chg="add mod">
          <ac:chgData name="Kokchun Giang" userId="67e2125d-ec8c-4323-9653-9824a2ad815f" providerId="ADAL" clId="{22F7C6F8-58BC-F142-947B-ED8464E1E6D6}" dt="2024-01-25T20:29:33.651" v="374"/>
          <ac:inkMkLst>
            <pc:docMk/>
            <pc:sldMk cId="2303502608" sldId="331"/>
            <ac:inkMk id="391" creationId="{A7742D35-604B-13C8-016E-1CAF5A5038A8}"/>
          </ac:inkMkLst>
        </pc:inkChg>
        <pc:inkChg chg="add mod">
          <ac:chgData name="Kokchun Giang" userId="67e2125d-ec8c-4323-9653-9824a2ad815f" providerId="ADAL" clId="{22F7C6F8-58BC-F142-947B-ED8464E1E6D6}" dt="2024-01-25T20:29:33.651" v="374"/>
          <ac:inkMkLst>
            <pc:docMk/>
            <pc:sldMk cId="2303502608" sldId="331"/>
            <ac:inkMk id="393" creationId="{A7FD7F61-E066-1836-2ED5-ADFC4035B8AB}"/>
          </ac:inkMkLst>
        </pc:inkChg>
        <pc:inkChg chg="add mod">
          <ac:chgData name="Kokchun Giang" userId="67e2125d-ec8c-4323-9653-9824a2ad815f" providerId="ADAL" clId="{22F7C6F8-58BC-F142-947B-ED8464E1E6D6}" dt="2024-01-25T20:29:33.651" v="374"/>
          <ac:inkMkLst>
            <pc:docMk/>
            <pc:sldMk cId="2303502608" sldId="331"/>
            <ac:inkMk id="394" creationId="{0ECE33F8-6D8F-99DF-BE0B-768BA8B53AB7}"/>
          </ac:inkMkLst>
        </pc:inkChg>
        <pc:inkChg chg="add mod">
          <ac:chgData name="Kokchun Giang" userId="67e2125d-ec8c-4323-9653-9824a2ad815f" providerId="ADAL" clId="{22F7C6F8-58BC-F142-947B-ED8464E1E6D6}" dt="2024-01-25T20:29:45.745" v="382"/>
          <ac:inkMkLst>
            <pc:docMk/>
            <pc:sldMk cId="2303502608" sldId="331"/>
            <ac:inkMk id="396" creationId="{8318DBDA-B1CB-965D-2CF7-CCF55C2BC319}"/>
          </ac:inkMkLst>
        </pc:inkChg>
        <pc:inkChg chg="add mod">
          <ac:chgData name="Kokchun Giang" userId="67e2125d-ec8c-4323-9653-9824a2ad815f" providerId="ADAL" clId="{22F7C6F8-58BC-F142-947B-ED8464E1E6D6}" dt="2024-01-25T20:29:45.745" v="382"/>
          <ac:inkMkLst>
            <pc:docMk/>
            <pc:sldMk cId="2303502608" sldId="331"/>
            <ac:inkMk id="397" creationId="{2470C7DB-AFC7-0935-3707-45BCCB898F3C}"/>
          </ac:inkMkLst>
        </pc:inkChg>
        <pc:inkChg chg="add mod">
          <ac:chgData name="Kokchun Giang" userId="67e2125d-ec8c-4323-9653-9824a2ad815f" providerId="ADAL" clId="{22F7C6F8-58BC-F142-947B-ED8464E1E6D6}" dt="2024-01-25T20:29:45.745" v="382"/>
          <ac:inkMkLst>
            <pc:docMk/>
            <pc:sldMk cId="2303502608" sldId="331"/>
            <ac:inkMk id="398" creationId="{4F8DC97C-4461-8886-DE38-30180E7EE1F4}"/>
          </ac:inkMkLst>
        </pc:inkChg>
        <pc:inkChg chg="add mod">
          <ac:chgData name="Kokchun Giang" userId="67e2125d-ec8c-4323-9653-9824a2ad815f" providerId="ADAL" clId="{22F7C6F8-58BC-F142-947B-ED8464E1E6D6}" dt="2024-01-25T20:29:45.745" v="382"/>
          <ac:inkMkLst>
            <pc:docMk/>
            <pc:sldMk cId="2303502608" sldId="331"/>
            <ac:inkMk id="399" creationId="{834508F9-1D52-1F1A-E6D5-98AB0CFD4763}"/>
          </ac:inkMkLst>
        </pc:inkChg>
        <pc:inkChg chg="add mod">
          <ac:chgData name="Kokchun Giang" userId="67e2125d-ec8c-4323-9653-9824a2ad815f" providerId="ADAL" clId="{22F7C6F8-58BC-F142-947B-ED8464E1E6D6}" dt="2024-01-25T20:29:45.745" v="382"/>
          <ac:inkMkLst>
            <pc:docMk/>
            <pc:sldMk cId="2303502608" sldId="331"/>
            <ac:inkMk id="400" creationId="{8B79D4E2-57C0-BFDB-618F-612577BCF866}"/>
          </ac:inkMkLst>
        </pc:inkChg>
        <pc:inkChg chg="add mod">
          <ac:chgData name="Kokchun Giang" userId="67e2125d-ec8c-4323-9653-9824a2ad815f" providerId="ADAL" clId="{22F7C6F8-58BC-F142-947B-ED8464E1E6D6}" dt="2024-01-25T20:29:45.745" v="382"/>
          <ac:inkMkLst>
            <pc:docMk/>
            <pc:sldMk cId="2303502608" sldId="331"/>
            <ac:inkMk id="402" creationId="{9C76027F-FD1A-2831-3EBA-5AD6C0C46EEF}"/>
          </ac:inkMkLst>
        </pc:inkChg>
        <pc:inkChg chg="add mod">
          <ac:chgData name="Kokchun Giang" userId="67e2125d-ec8c-4323-9653-9824a2ad815f" providerId="ADAL" clId="{22F7C6F8-58BC-F142-947B-ED8464E1E6D6}" dt="2024-01-26T06:34:52.056" v="1108" actId="164"/>
          <ac:inkMkLst>
            <pc:docMk/>
            <pc:sldMk cId="2303502608" sldId="331"/>
            <ac:inkMk id="404" creationId="{E62E4F9C-EADD-E9F7-A55A-A7D5571A3598}"/>
          </ac:inkMkLst>
        </pc:inkChg>
        <pc:inkChg chg="add del">
          <ac:chgData name="Kokchun Giang" userId="67e2125d-ec8c-4323-9653-9824a2ad815f" providerId="ADAL" clId="{22F7C6F8-58BC-F142-947B-ED8464E1E6D6}" dt="2024-01-25T20:30:24.892" v="401" actId="9405"/>
          <ac:inkMkLst>
            <pc:docMk/>
            <pc:sldMk cId="2303502608" sldId="331"/>
            <ac:inkMk id="405" creationId="{F5BCE308-35F4-7345-0310-30E8BA9F607A}"/>
          </ac:inkMkLst>
        </pc:inkChg>
        <pc:inkChg chg="add del mod">
          <ac:chgData name="Kokchun Giang" userId="67e2125d-ec8c-4323-9653-9824a2ad815f" providerId="ADAL" clId="{22F7C6F8-58BC-F142-947B-ED8464E1E6D6}" dt="2024-01-25T20:30:24.490" v="400" actId="9405"/>
          <ac:inkMkLst>
            <pc:docMk/>
            <pc:sldMk cId="2303502608" sldId="331"/>
            <ac:inkMk id="406" creationId="{52BFEC2A-611D-FF0E-28FF-EE654B259BE0}"/>
          </ac:inkMkLst>
        </pc:inkChg>
        <pc:inkChg chg="add del mod">
          <ac:chgData name="Kokchun Giang" userId="67e2125d-ec8c-4323-9653-9824a2ad815f" providerId="ADAL" clId="{22F7C6F8-58BC-F142-947B-ED8464E1E6D6}" dt="2024-01-25T20:30:24.159" v="399" actId="9405"/>
          <ac:inkMkLst>
            <pc:docMk/>
            <pc:sldMk cId="2303502608" sldId="331"/>
            <ac:inkMk id="407" creationId="{3E83E99E-D579-7217-76DC-9D7B1D34A07A}"/>
          </ac:inkMkLst>
        </pc:inkChg>
        <pc:inkChg chg="add del">
          <ac:chgData name="Kokchun Giang" userId="67e2125d-ec8c-4323-9653-9824a2ad815f" providerId="ADAL" clId="{22F7C6F8-58BC-F142-947B-ED8464E1E6D6}" dt="2024-01-25T20:30:23.894" v="398"/>
          <ac:inkMkLst>
            <pc:docMk/>
            <pc:sldMk cId="2303502608" sldId="331"/>
            <ac:inkMk id="408" creationId="{0F994FC6-5876-CCE6-13FA-C33502772FFB}"/>
          </ac:inkMkLst>
        </pc:inkChg>
        <pc:inkChg chg="add del">
          <ac:chgData name="Kokchun Giang" userId="67e2125d-ec8c-4323-9653-9824a2ad815f" providerId="ADAL" clId="{22F7C6F8-58BC-F142-947B-ED8464E1E6D6}" dt="2024-01-25T20:30:23.663" v="396" actId="9405"/>
          <ac:inkMkLst>
            <pc:docMk/>
            <pc:sldMk cId="2303502608" sldId="331"/>
            <ac:inkMk id="410" creationId="{13FA8457-A592-404D-1367-966F41583059}"/>
          </ac:inkMkLst>
        </pc:inkChg>
        <pc:inkChg chg="add del mod">
          <ac:chgData name="Kokchun Giang" userId="67e2125d-ec8c-4323-9653-9824a2ad815f" providerId="ADAL" clId="{22F7C6F8-58BC-F142-947B-ED8464E1E6D6}" dt="2024-01-25T20:30:23.430" v="395" actId="9405"/>
          <ac:inkMkLst>
            <pc:docMk/>
            <pc:sldMk cId="2303502608" sldId="331"/>
            <ac:inkMk id="411" creationId="{80A0ECF9-892E-691E-7EB5-29D7BADA002F}"/>
          </ac:inkMkLst>
        </pc:inkChg>
        <pc:inkChg chg="add del mod">
          <ac:chgData name="Kokchun Giang" userId="67e2125d-ec8c-4323-9653-9824a2ad815f" providerId="ADAL" clId="{22F7C6F8-58BC-F142-947B-ED8464E1E6D6}" dt="2024-01-25T20:30:23.160" v="394"/>
          <ac:inkMkLst>
            <pc:docMk/>
            <pc:sldMk cId="2303502608" sldId="331"/>
            <ac:inkMk id="412" creationId="{F2508A9D-E764-6299-33EF-A2950787E7BC}"/>
          </ac:inkMkLst>
        </pc:inkChg>
        <pc:inkChg chg="add mod">
          <ac:chgData name="Kokchun Giang" userId="67e2125d-ec8c-4323-9653-9824a2ad815f" providerId="ADAL" clId="{22F7C6F8-58BC-F142-947B-ED8464E1E6D6}" dt="2024-01-25T20:30:36.299" v="411"/>
          <ac:inkMkLst>
            <pc:docMk/>
            <pc:sldMk cId="2303502608" sldId="331"/>
            <ac:inkMk id="414" creationId="{2D33AF0E-829D-8876-6319-B3F94ED69932}"/>
          </ac:inkMkLst>
        </pc:inkChg>
        <pc:inkChg chg="add mod">
          <ac:chgData name="Kokchun Giang" userId="67e2125d-ec8c-4323-9653-9824a2ad815f" providerId="ADAL" clId="{22F7C6F8-58BC-F142-947B-ED8464E1E6D6}" dt="2024-01-25T20:30:36.299" v="411"/>
          <ac:inkMkLst>
            <pc:docMk/>
            <pc:sldMk cId="2303502608" sldId="331"/>
            <ac:inkMk id="415" creationId="{30E8DB09-E5B1-F98C-A2F9-A15A8A9CD214}"/>
          </ac:inkMkLst>
        </pc:inkChg>
        <pc:inkChg chg="add mod">
          <ac:chgData name="Kokchun Giang" userId="67e2125d-ec8c-4323-9653-9824a2ad815f" providerId="ADAL" clId="{22F7C6F8-58BC-F142-947B-ED8464E1E6D6}" dt="2024-01-25T20:30:36.299" v="411"/>
          <ac:inkMkLst>
            <pc:docMk/>
            <pc:sldMk cId="2303502608" sldId="331"/>
            <ac:inkMk id="416" creationId="{231DF948-026A-94F8-E5FB-5951F7E687CD}"/>
          </ac:inkMkLst>
        </pc:inkChg>
        <pc:inkChg chg="add mod">
          <ac:chgData name="Kokchun Giang" userId="67e2125d-ec8c-4323-9653-9824a2ad815f" providerId="ADAL" clId="{22F7C6F8-58BC-F142-947B-ED8464E1E6D6}" dt="2024-01-25T20:30:36.299" v="411"/>
          <ac:inkMkLst>
            <pc:docMk/>
            <pc:sldMk cId="2303502608" sldId="331"/>
            <ac:inkMk id="417" creationId="{BA679CFF-2694-403B-B4C2-159ED37A3350}"/>
          </ac:inkMkLst>
        </pc:inkChg>
        <pc:inkChg chg="add mod">
          <ac:chgData name="Kokchun Giang" userId="67e2125d-ec8c-4323-9653-9824a2ad815f" providerId="ADAL" clId="{22F7C6F8-58BC-F142-947B-ED8464E1E6D6}" dt="2024-01-25T20:30:36.299" v="411"/>
          <ac:inkMkLst>
            <pc:docMk/>
            <pc:sldMk cId="2303502608" sldId="331"/>
            <ac:inkMk id="418" creationId="{517F754E-D82E-F2AA-0EAF-B0D8083F1E81}"/>
          </ac:inkMkLst>
        </pc:inkChg>
        <pc:inkChg chg="add mod">
          <ac:chgData name="Kokchun Giang" userId="67e2125d-ec8c-4323-9653-9824a2ad815f" providerId="ADAL" clId="{22F7C6F8-58BC-F142-947B-ED8464E1E6D6}" dt="2024-01-25T20:30:36.299" v="411"/>
          <ac:inkMkLst>
            <pc:docMk/>
            <pc:sldMk cId="2303502608" sldId="331"/>
            <ac:inkMk id="419" creationId="{8BAA2E3A-D657-CE0D-4805-968EADFD63A8}"/>
          </ac:inkMkLst>
        </pc:inkChg>
        <pc:inkChg chg="add mod">
          <ac:chgData name="Kokchun Giang" userId="67e2125d-ec8c-4323-9653-9824a2ad815f" providerId="ADAL" clId="{22F7C6F8-58BC-F142-947B-ED8464E1E6D6}" dt="2024-01-25T20:30:36.299" v="411"/>
          <ac:inkMkLst>
            <pc:docMk/>
            <pc:sldMk cId="2303502608" sldId="331"/>
            <ac:inkMk id="420" creationId="{280E0192-5388-408E-A06E-D0C84EC4B4C0}"/>
          </ac:inkMkLst>
        </pc:inkChg>
        <pc:inkChg chg="add mod">
          <ac:chgData name="Kokchun Giang" userId="67e2125d-ec8c-4323-9653-9824a2ad815f" providerId="ADAL" clId="{22F7C6F8-58BC-F142-947B-ED8464E1E6D6}" dt="2024-01-25T20:30:36.299" v="411"/>
          <ac:inkMkLst>
            <pc:docMk/>
            <pc:sldMk cId="2303502608" sldId="331"/>
            <ac:inkMk id="421" creationId="{5E666D50-B241-4D2C-0826-393D9A2FE60D}"/>
          </ac:inkMkLst>
        </pc:inkChg>
        <pc:inkChg chg="add mod">
          <ac:chgData name="Kokchun Giang" userId="67e2125d-ec8c-4323-9653-9824a2ad815f" providerId="ADAL" clId="{22F7C6F8-58BC-F142-947B-ED8464E1E6D6}" dt="2024-01-25T20:30:36.299" v="411"/>
          <ac:inkMkLst>
            <pc:docMk/>
            <pc:sldMk cId="2303502608" sldId="331"/>
            <ac:inkMk id="422" creationId="{322A0CB1-7E81-36BD-CA68-BBE94074589E}"/>
          </ac:inkMkLst>
        </pc:inkChg>
        <pc:inkChg chg="add mod">
          <ac:chgData name="Kokchun Giang" userId="67e2125d-ec8c-4323-9653-9824a2ad815f" providerId="ADAL" clId="{22F7C6F8-58BC-F142-947B-ED8464E1E6D6}" dt="2024-01-25T20:30:45.442" v="421"/>
          <ac:inkMkLst>
            <pc:docMk/>
            <pc:sldMk cId="2303502608" sldId="331"/>
            <ac:inkMk id="424" creationId="{DED2190F-C5FA-578C-C941-65A163C97C3A}"/>
          </ac:inkMkLst>
        </pc:inkChg>
        <pc:inkChg chg="add mod">
          <ac:chgData name="Kokchun Giang" userId="67e2125d-ec8c-4323-9653-9824a2ad815f" providerId="ADAL" clId="{22F7C6F8-58BC-F142-947B-ED8464E1E6D6}" dt="2024-01-25T20:30:45.442" v="421"/>
          <ac:inkMkLst>
            <pc:docMk/>
            <pc:sldMk cId="2303502608" sldId="331"/>
            <ac:inkMk id="425" creationId="{5AD36152-B443-D9F9-BEB8-FE33FEB42AC9}"/>
          </ac:inkMkLst>
        </pc:inkChg>
        <pc:inkChg chg="add mod">
          <ac:chgData name="Kokchun Giang" userId="67e2125d-ec8c-4323-9653-9824a2ad815f" providerId="ADAL" clId="{22F7C6F8-58BC-F142-947B-ED8464E1E6D6}" dt="2024-01-25T20:30:45.442" v="421"/>
          <ac:inkMkLst>
            <pc:docMk/>
            <pc:sldMk cId="2303502608" sldId="331"/>
            <ac:inkMk id="427" creationId="{573E62D1-2B99-FF67-CC39-E77E6C3499A8}"/>
          </ac:inkMkLst>
        </pc:inkChg>
        <pc:inkChg chg="add mod">
          <ac:chgData name="Kokchun Giang" userId="67e2125d-ec8c-4323-9653-9824a2ad815f" providerId="ADAL" clId="{22F7C6F8-58BC-F142-947B-ED8464E1E6D6}" dt="2024-01-25T20:30:45.442" v="421"/>
          <ac:inkMkLst>
            <pc:docMk/>
            <pc:sldMk cId="2303502608" sldId="331"/>
            <ac:inkMk id="428" creationId="{87E1DFF7-8537-1FE8-05BA-87742B28D155}"/>
          </ac:inkMkLst>
        </pc:inkChg>
        <pc:inkChg chg="add mod">
          <ac:chgData name="Kokchun Giang" userId="67e2125d-ec8c-4323-9653-9824a2ad815f" providerId="ADAL" clId="{22F7C6F8-58BC-F142-947B-ED8464E1E6D6}" dt="2024-01-25T20:30:45.442" v="421"/>
          <ac:inkMkLst>
            <pc:docMk/>
            <pc:sldMk cId="2303502608" sldId="331"/>
            <ac:inkMk id="429" creationId="{CC394AA3-7593-EF6D-C11B-1C2752CE1933}"/>
          </ac:inkMkLst>
        </pc:inkChg>
        <pc:inkChg chg="add mod">
          <ac:chgData name="Kokchun Giang" userId="67e2125d-ec8c-4323-9653-9824a2ad815f" providerId="ADAL" clId="{22F7C6F8-58BC-F142-947B-ED8464E1E6D6}" dt="2024-01-25T20:30:45.442" v="421"/>
          <ac:inkMkLst>
            <pc:docMk/>
            <pc:sldMk cId="2303502608" sldId="331"/>
            <ac:inkMk id="430" creationId="{50DB281E-BFEF-2EA1-A7AA-E1EA75A09E6F}"/>
          </ac:inkMkLst>
        </pc:inkChg>
        <pc:inkChg chg="add mod">
          <ac:chgData name="Kokchun Giang" userId="67e2125d-ec8c-4323-9653-9824a2ad815f" providerId="ADAL" clId="{22F7C6F8-58BC-F142-947B-ED8464E1E6D6}" dt="2024-01-25T20:30:45.442" v="421"/>
          <ac:inkMkLst>
            <pc:docMk/>
            <pc:sldMk cId="2303502608" sldId="331"/>
            <ac:inkMk id="431" creationId="{7331CA5E-EEC9-8EAA-0D3D-9B072279BD8A}"/>
          </ac:inkMkLst>
        </pc:inkChg>
        <pc:inkChg chg="add mod">
          <ac:chgData name="Kokchun Giang" userId="67e2125d-ec8c-4323-9653-9824a2ad815f" providerId="ADAL" clId="{22F7C6F8-58BC-F142-947B-ED8464E1E6D6}" dt="2024-01-25T20:30:45.442" v="421"/>
          <ac:inkMkLst>
            <pc:docMk/>
            <pc:sldMk cId="2303502608" sldId="331"/>
            <ac:inkMk id="432" creationId="{7D7DE99A-E860-CA01-C6A0-F69D9BA670B8}"/>
          </ac:inkMkLst>
        </pc:inkChg>
        <pc:inkChg chg="add mod">
          <ac:chgData name="Kokchun Giang" userId="67e2125d-ec8c-4323-9653-9824a2ad815f" providerId="ADAL" clId="{22F7C6F8-58BC-F142-947B-ED8464E1E6D6}" dt="2024-01-25T20:30:51.381" v="424"/>
          <ac:inkMkLst>
            <pc:docMk/>
            <pc:sldMk cId="2303502608" sldId="331"/>
            <ac:inkMk id="434" creationId="{DCE50EAE-5010-AE66-0FDE-B1661C3CFE1C}"/>
          </ac:inkMkLst>
        </pc:inkChg>
        <pc:inkChg chg="add mod">
          <ac:chgData name="Kokchun Giang" userId="67e2125d-ec8c-4323-9653-9824a2ad815f" providerId="ADAL" clId="{22F7C6F8-58BC-F142-947B-ED8464E1E6D6}" dt="2024-01-25T20:30:51.381" v="424"/>
          <ac:inkMkLst>
            <pc:docMk/>
            <pc:sldMk cId="2303502608" sldId="331"/>
            <ac:inkMk id="435" creationId="{A4C88F71-30A8-C049-BE40-B8F76C8DE269}"/>
          </ac:inkMkLst>
        </pc:inkChg>
        <pc:inkChg chg="add mod">
          <ac:chgData name="Kokchun Giang" userId="67e2125d-ec8c-4323-9653-9824a2ad815f" providerId="ADAL" clId="{22F7C6F8-58BC-F142-947B-ED8464E1E6D6}" dt="2024-01-25T20:31:02.804" v="435"/>
          <ac:inkMkLst>
            <pc:docMk/>
            <pc:sldMk cId="2303502608" sldId="331"/>
            <ac:inkMk id="437" creationId="{0DD696BC-A910-D15F-BFFA-3321B7D55D75}"/>
          </ac:inkMkLst>
        </pc:inkChg>
        <pc:inkChg chg="add mod">
          <ac:chgData name="Kokchun Giang" userId="67e2125d-ec8c-4323-9653-9824a2ad815f" providerId="ADAL" clId="{22F7C6F8-58BC-F142-947B-ED8464E1E6D6}" dt="2024-01-25T20:31:02.804" v="435"/>
          <ac:inkMkLst>
            <pc:docMk/>
            <pc:sldMk cId="2303502608" sldId="331"/>
            <ac:inkMk id="440" creationId="{AA3A37A9-4E31-9F75-FB1A-FC7D94849DDB}"/>
          </ac:inkMkLst>
        </pc:inkChg>
        <pc:inkChg chg="add mod">
          <ac:chgData name="Kokchun Giang" userId="67e2125d-ec8c-4323-9653-9824a2ad815f" providerId="ADAL" clId="{22F7C6F8-58BC-F142-947B-ED8464E1E6D6}" dt="2024-01-25T20:31:02.804" v="435"/>
          <ac:inkMkLst>
            <pc:docMk/>
            <pc:sldMk cId="2303502608" sldId="331"/>
            <ac:inkMk id="441" creationId="{8DBB3CD5-7CC6-32CE-342A-F4B4364923C2}"/>
          </ac:inkMkLst>
        </pc:inkChg>
        <pc:inkChg chg="add mod">
          <ac:chgData name="Kokchun Giang" userId="67e2125d-ec8c-4323-9653-9824a2ad815f" providerId="ADAL" clId="{22F7C6F8-58BC-F142-947B-ED8464E1E6D6}" dt="2024-01-25T20:31:02.804" v="435"/>
          <ac:inkMkLst>
            <pc:docMk/>
            <pc:sldMk cId="2303502608" sldId="331"/>
            <ac:inkMk id="442" creationId="{107F436F-414A-4725-54E1-DC176B5DB266}"/>
          </ac:inkMkLst>
        </pc:inkChg>
        <pc:inkChg chg="add mod">
          <ac:chgData name="Kokchun Giang" userId="67e2125d-ec8c-4323-9653-9824a2ad815f" providerId="ADAL" clId="{22F7C6F8-58BC-F142-947B-ED8464E1E6D6}" dt="2024-01-25T20:31:02.804" v="435"/>
          <ac:inkMkLst>
            <pc:docMk/>
            <pc:sldMk cId="2303502608" sldId="331"/>
            <ac:inkMk id="443" creationId="{54329FDC-4BB2-F365-5A0F-7902C6E48816}"/>
          </ac:inkMkLst>
        </pc:inkChg>
        <pc:inkChg chg="add mod">
          <ac:chgData name="Kokchun Giang" userId="67e2125d-ec8c-4323-9653-9824a2ad815f" providerId="ADAL" clId="{22F7C6F8-58BC-F142-947B-ED8464E1E6D6}" dt="2024-01-25T20:31:02.804" v="435"/>
          <ac:inkMkLst>
            <pc:docMk/>
            <pc:sldMk cId="2303502608" sldId="331"/>
            <ac:inkMk id="444" creationId="{8EDB6969-D2D6-28BD-3AAD-C1F66358E624}"/>
          </ac:inkMkLst>
        </pc:inkChg>
        <pc:inkChg chg="add mod">
          <ac:chgData name="Kokchun Giang" userId="67e2125d-ec8c-4323-9653-9824a2ad815f" providerId="ADAL" clId="{22F7C6F8-58BC-F142-947B-ED8464E1E6D6}" dt="2024-01-25T20:31:02.804" v="435"/>
          <ac:inkMkLst>
            <pc:docMk/>
            <pc:sldMk cId="2303502608" sldId="331"/>
            <ac:inkMk id="445" creationId="{C9BF6EE6-04DC-A9F3-C448-99BBDB24CD8D}"/>
          </ac:inkMkLst>
        </pc:inkChg>
        <pc:inkChg chg="add mod">
          <ac:chgData name="Kokchun Giang" userId="67e2125d-ec8c-4323-9653-9824a2ad815f" providerId="ADAL" clId="{22F7C6F8-58BC-F142-947B-ED8464E1E6D6}" dt="2024-01-25T20:31:02.804" v="435"/>
          <ac:inkMkLst>
            <pc:docMk/>
            <pc:sldMk cId="2303502608" sldId="331"/>
            <ac:inkMk id="446" creationId="{D1DD78F2-DF2C-FED4-A0A0-B3E77E9EEAEB}"/>
          </ac:inkMkLst>
        </pc:inkChg>
        <pc:inkChg chg="add mod">
          <ac:chgData name="Kokchun Giang" userId="67e2125d-ec8c-4323-9653-9824a2ad815f" providerId="ADAL" clId="{22F7C6F8-58BC-F142-947B-ED8464E1E6D6}" dt="2024-01-25T20:31:02.804" v="435"/>
          <ac:inkMkLst>
            <pc:docMk/>
            <pc:sldMk cId="2303502608" sldId="331"/>
            <ac:inkMk id="447" creationId="{40EF4159-8730-CA03-2C5D-307FCAE9783A}"/>
          </ac:inkMkLst>
        </pc:inkChg>
        <pc:inkChg chg="add mod">
          <ac:chgData name="Kokchun Giang" userId="67e2125d-ec8c-4323-9653-9824a2ad815f" providerId="ADAL" clId="{22F7C6F8-58BC-F142-947B-ED8464E1E6D6}" dt="2024-01-25T20:31:02.804" v="435"/>
          <ac:inkMkLst>
            <pc:docMk/>
            <pc:sldMk cId="2303502608" sldId="331"/>
            <ac:inkMk id="448" creationId="{65257DEC-4ADB-7304-2CD4-359EC242F1D2}"/>
          </ac:inkMkLst>
        </pc:inkChg>
        <pc:inkChg chg="add mod">
          <ac:chgData name="Kokchun Giang" userId="67e2125d-ec8c-4323-9653-9824a2ad815f" providerId="ADAL" clId="{22F7C6F8-58BC-F142-947B-ED8464E1E6D6}" dt="2024-01-25T20:31:14.067" v="449"/>
          <ac:inkMkLst>
            <pc:docMk/>
            <pc:sldMk cId="2303502608" sldId="331"/>
            <ac:inkMk id="450" creationId="{BF82BA18-F9A4-BA9B-8C88-972B2AFB6CD5}"/>
          </ac:inkMkLst>
        </pc:inkChg>
        <pc:inkChg chg="add mod">
          <ac:chgData name="Kokchun Giang" userId="67e2125d-ec8c-4323-9653-9824a2ad815f" providerId="ADAL" clId="{22F7C6F8-58BC-F142-947B-ED8464E1E6D6}" dt="2024-01-25T20:31:14.067" v="449"/>
          <ac:inkMkLst>
            <pc:docMk/>
            <pc:sldMk cId="2303502608" sldId="331"/>
            <ac:inkMk id="451" creationId="{A347CD3A-AD5D-EDBB-3219-90670B3C8EFC}"/>
          </ac:inkMkLst>
        </pc:inkChg>
        <pc:inkChg chg="add mod">
          <ac:chgData name="Kokchun Giang" userId="67e2125d-ec8c-4323-9653-9824a2ad815f" providerId="ADAL" clId="{22F7C6F8-58BC-F142-947B-ED8464E1E6D6}" dt="2024-01-25T20:31:14.067" v="449"/>
          <ac:inkMkLst>
            <pc:docMk/>
            <pc:sldMk cId="2303502608" sldId="331"/>
            <ac:inkMk id="453" creationId="{A7AED15B-2EE1-EE57-49A7-EF03224D48D0}"/>
          </ac:inkMkLst>
        </pc:inkChg>
        <pc:inkChg chg="add mod">
          <ac:chgData name="Kokchun Giang" userId="67e2125d-ec8c-4323-9653-9824a2ad815f" providerId="ADAL" clId="{22F7C6F8-58BC-F142-947B-ED8464E1E6D6}" dt="2024-01-25T20:31:14.067" v="449"/>
          <ac:inkMkLst>
            <pc:docMk/>
            <pc:sldMk cId="2303502608" sldId="331"/>
            <ac:inkMk id="454" creationId="{BCDD9C82-B9AF-0C72-4364-642DE3BD5F8F}"/>
          </ac:inkMkLst>
        </pc:inkChg>
        <pc:inkChg chg="add mod">
          <ac:chgData name="Kokchun Giang" userId="67e2125d-ec8c-4323-9653-9824a2ad815f" providerId="ADAL" clId="{22F7C6F8-58BC-F142-947B-ED8464E1E6D6}" dt="2024-01-25T20:31:14.067" v="449"/>
          <ac:inkMkLst>
            <pc:docMk/>
            <pc:sldMk cId="2303502608" sldId="331"/>
            <ac:inkMk id="455" creationId="{16E39DD8-0E2C-C995-8ADA-412981D9F5C2}"/>
          </ac:inkMkLst>
        </pc:inkChg>
        <pc:inkChg chg="add mod">
          <ac:chgData name="Kokchun Giang" userId="67e2125d-ec8c-4323-9653-9824a2ad815f" providerId="ADAL" clId="{22F7C6F8-58BC-F142-947B-ED8464E1E6D6}" dt="2024-01-25T20:31:14.067" v="449"/>
          <ac:inkMkLst>
            <pc:docMk/>
            <pc:sldMk cId="2303502608" sldId="331"/>
            <ac:inkMk id="456" creationId="{0BB9B9D9-67BA-8810-6934-69EC55B82683}"/>
          </ac:inkMkLst>
        </pc:inkChg>
        <pc:inkChg chg="add mod">
          <ac:chgData name="Kokchun Giang" userId="67e2125d-ec8c-4323-9653-9824a2ad815f" providerId="ADAL" clId="{22F7C6F8-58BC-F142-947B-ED8464E1E6D6}" dt="2024-01-25T20:31:14.067" v="449"/>
          <ac:inkMkLst>
            <pc:docMk/>
            <pc:sldMk cId="2303502608" sldId="331"/>
            <ac:inkMk id="457" creationId="{15DE59A1-27D5-61C4-A5F8-83A39132E114}"/>
          </ac:inkMkLst>
        </pc:inkChg>
        <pc:inkChg chg="add mod">
          <ac:chgData name="Kokchun Giang" userId="67e2125d-ec8c-4323-9653-9824a2ad815f" providerId="ADAL" clId="{22F7C6F8-58BC-F142-947B-ED8464E1E6D6}" dt="2024-01-25T20:31:14.067" v="449"/>
          <ac:inkMkLst>
            <pc:docMk/>
            <pc:sldMk cId="2303502608" sldId="331"/>
            <ac:inkMk id="458" creationId="{8838F09D-5DF1-58AB-CD8F-B2257997E958}"/>
          </ac:inkMkLst>
        </pc:inkChg>
        <pc:inkChg chg="add mod">
          <ac:chgData name="Kokchun Giang" userId="67e2125d-ec8c-4323-9653-9824a2ad815f" providerId="ADAL" clId="{22F7C6F8-58BC-F142-947B-ED8464E1E6D6}" dt="2024-01-25T20:31:14.067" v="449"/>
          <ac:inkMkLst>
            <pc:docMk/>
            <pc:sldMk cId="2303502608" sldId="331"/>
            <ac:inkMk id="459" creationId="{749E5A37-35FD-FBCF-8A42-0CF865625B69}"/>
          </ac:inkMkLst>
        </pc:inkChg>
        <pc:inkChg chg="add mod">
          <ac:chgData name="Kokchun Giang" userId="67e2125d-ec8c-4323-9653-9824a2ad815f" providerId="ADAL" clId="{22F7C6F8-58BC-F142-947B-ED8464E1E6D6}" dt="2024-01-25T20:31:14.067" v="449"/>
          <ac:inkMkLst>
            <pc:docMk/>
            <pc:sldMk cId="2303502608" sldId="331"/>
            <ac:inkMk id="460" creationId="{6B8C7250-A56D-59DA-FDEC-ED5054F2FF8D}"/>
          </ac:inkMkLst>
        </pc:inkChg>
        <pc:inkChg chg="add mod">
          <ac:chgData name="Kokchun Giang" userId="67e2125d-ec8c-4323-9653-9824a2ad815f" providerId="ADAL" clId="{22F7C6F8-58BC-F142-947B-ED8464E1E6D6}" dt="2024-01-25T20:31:14.067" v="449"/>
          <ac:inkMkLst>
            <pc:docMk/>
            <pc:sldMk cId="2303502608" sldId="331"/>
            <ac:inkMk id="461" creationId="{4265063D-F953-AFD4-5EF9-B2F59804EEC7}"/>
          </ac:inkMkLst>
        </pc:inkChg>
        <pc:inkChg chg="add mod">
          <ac:chgData name="Kokchun Giang" userId="67e2125d-ec8c-4323-9653-9824a2ad815f" providerId="ADAL" clId="{22F7C6F8-58BC-F142-947B-ED8464E1E6D6}" dt="2024-01-25T20:31:14.067" v="449"/>
          <ac:inkMkLst>
            <pc:docMk/>
            <pc:sldMk cId="2303502608" sldId="331"/>
            <ac:inkMk id="462" creationId="{0CE7EEC9-BD8B-2008-3912-52275B3E9A39}"/>
          </ac:inkMkLst>
        </pc:inkChg>
        <pc:inkChg chg="add mod">
          <ac:chgData name="Kokchun Giang" userId="67e2125d-ec8c-4323-9653-9824a2ad815f" providerId="ADAL" clId="{22F7C6F8-58BC-F142-947B-ED8464E1E6D6}" dt="2024-01-25T20:31:15.524" v="452"/>
          <ac:inkMkLst>
            <pc:docMk/>
            <pc:sldMk cId="2303502608" sldId="331"/>
            <ac:inkMk id="473" creationId="{3B8ACAC2-0557-2BCD-BEDE-C07FE3652FA7}"/>
          </ac:inkMkLst>
        </pc:inkChg>
        <pc:inkChg chg="add mod">
          <ac:chgData name="Kokchun Giang" userId="67e2125d-ec8c-4323-9653-9824a2ad815f" providerId="ADAL" clId="{22F7C6F8-58BC-F142-947B-ED8464E1E6D6}" dt="2024-01-25T20:31:15.524" v="452"/>
          <ac:inkMkLst>
            <pc:docMk/>
            <pc:sldMk cId="2303502608" sldId="331"/>
            <ac:inkMk id="474" creationId="{05F3B29E-5B68-8029-D812-C464E226609D}"/>
          </ac:inkMkLst>
        </pc:inkChg>
        <pc:inkChg chg="add mod">
          <ac:chgData name="Kokchun Giang" userId="67e2125d-ec8c-4323-9653-9824a2ad815f" providerId="ADAL" clId="{22F7C6F8-58BC-F142-947B-ED8464E1E6D6}" dt="2024-01-25T20:31:31.949" v="459"/>
          <ac:inkMkLst>
            <pc:docMk/>
            <pc:sldMk cId="2303502608" sldId="331"/>
            <ac:inkMk id="476" creationId="{3C192E6D-550E-4409-79F0-50D2E41917C7}"/>
          </ac:inkMkLst>
        </pc:inkChg>
        <pc:inkChg chg="add mod">
          <ac:chgData name="Kokchun Giang" userId="67e2125d-ec8c-4323-9653-9824a2ad815f" providerId="ADAL" clId="{22F7C6F8-58BC-F142-947B-ED8464E1E6D6}" dt="2024-01-25T20:31:31.949" v="459"/>
          <ac:inkMkLst>
            <pc:docMk/>
            <pc:sldMk cId="2303502608" sldId="331"/>
            <ac:inkMk id="477" creationId="{47AFF331-3139-BF63-B515-569BFA7D5D14}"/>
          </ac:inkMkLst>
        </pc:inkChg>
        <pc:inkChg chg="add mod">
          <ac:chgData name="Kokchun Giang" userId="67e2125d-ec8c-4323-9653-9824a2ad815f" providerId="ADAL" clId="{22F7C6F8-58BC-F142-947B-ED8464E1E6D6}" dt="2024-01-25T20:31:31.949" v="459"/>
          <ac:inkMkLst>
            <pc:docMk/>
            <pc:sldMk cId="2303502608" sldId="331"/>
            <ac:inkMk id="478" creationId="{5AC2C7B7-9FCC-B858-FB99-3029B44501EB}"/>
          </ac:inkMkLst>
        </pc:inkChg>
        <pc:inkChg chg="add mod">
          <ac:chgData name="Kokchun Giang" userId="67e2125d-ec8c-4323-9653-9824a2ad815f" providerId="ADAL" clId="{22F7C6F8-58BC-F142-947B-ED8464E1E6D6}" dt="2024-01-25T20:31:31.949" v="459"/>
          <ac:inkMkLst>
            <pc:docMk/>
            <pc:sldMk cId="2303502608" sldId="331"/>
            <ac:inkMk id="479" creationId="{EB60AFB9-3B06-632D-C078-F1E01B402D17}"/>
          </ac:inkMkLst>
        </pc:inkChg>
        <pc:inkChg chg="add mod">
          <ac:chgData name="Kokchun Giang" userId="67e2125d-ec8c-4323-9653-9824a2ad815f" providerId="ADAL" clId="{22F7C6F8-58BC-F142-947B-ED8464E1E6D6}" dt="2024-01-25T20:31:31.949" v="459"/>
          <ac:inkMkLst>
            <pc:docMk/>
            <pc:sldMk cId="2303502608" sldId="331"/>
            <ac:inkMk id="480" creationId="{7116C6F5-63E6-7FD9-9289-3A4BA8F27F47}"/>
          </ac:inkMkLst>
        </pc:inkChg>
        <pc:inkChg chg="add mod">
          <ac:chgData name="Kokchun Giang" userId="67e2125d-ec8c-4323-9653-9824a2ad815f" providerId="ADAL" clId="{22F7C6F8-58BC-F142-947B-ED8464E1E6D6}" dt="2024-01-25T20:31:31.949" v="459"/>
          <ac:inkMkLst>
            <pc:docMk/>
            <pc:sldMk cId="2303502608" sldId="331"/>
            <ac:inkMk id="481" creationId="{33198465-A9A4-B6CF-02DE-7674B0F4BCD8}"/>
          </ac:inkMkLst>
        </pc:inkChg>
        <pc:inkChg chg="add mod">
          <ac:chgData name="Kokchun Giang" userId="67e2125d-ec8c-4323-9653-9824a2ad815f" providerId="ADAL" clId="{22F7C6F8-58BC-F142-947B-ED8464E1E6D6}" dt="2024-01-25T20:31:36.009" v="467"/>
          <ac:inkMkLst>
            <pc:docMk/>
            <pc:sldMk cId="2303502608" sldId="331"/>
            <ac:inkMk id="483" creationId="{1DA4D00C-BCFB-4A3C-3666-A556262E9BC3}"/>
          </ac:inkMkLst>
        </pc:inkChg>
        <pc:inkChg chg="add mod">
          <ac:chgData name="Kokchun Giang" userId="67e2125d-ec8c-4323-9653-9824a2ad815f" providerId="ADAL" clId="{22F7C6F8-58BC-F142-947B-ED8464E1E6D6}" dt="2024-01-25T20:31:36.009" v="467"/>
          <ac:inkMkLst>
            <pc:docMk/>
            <pc:sldMk cId="2303502608" sldId="331"/>
            <ac:inkMk id="490" creationId="{469B1EBB-69BD-0DB6-1509-EF3321E586B1}"/>
          </ac:inkMkLst>
        </pc:inkChg>
        <pc:inkChg chg="add mod">
          <ac:chgData name="Kokchun Giang" userId="67e2125d-ec8c-4323-9653-9824a2ad815f" providerId="ADAL" clId="{22F7C6F8-58BC-F142-947B-ED8464E1E6D6}" dt="2024-01-25T20:31:36.009" v="467"/>
          <ac:inkMkLst>
            <pc:docMk/>
            <pc:sldMk cId="2303502608" sldId="331"/>
            <ac:inkMk id="491" creationId="{88E07858-D721-88F1-08C0-4C1D9076F85B}"/>
          </ac:inkMkLst>
        </pc:inkChg>
        <pc:inkChg chg="add mod">
          <ac:chgData name="Kokchun Giang" userId="67e2125d-ec8c-4323-9653-9824a2ad815f" providerId="ADAL" clId="{22F7C6F8-58BC-F142-947B-ED8464E1E6D6}" dt="2024-01-25T20:31:36.009" v="467"/>
          <ac:inkMkLst>
            <pc:docMk/>
            <pc:sldMk cId="2303502608" sldId="331"/>
            <ac:inkMk id="493" creationId="{89B5F360-CCB1-0A1D-00DA-EDB2AEE5A9D6}"/>
          </ac:inkMkLst>
        </pc:inkChg>
        <pc:inkChg chg="add mod">
          <ac:chgData name="Kokchun Giang" userId="67e2125d-ec8c-4323-9653-9824a2ad815f" providerId="ADAL" clId="{22F7C6F8-58BC-F142-947B-ED8464E1E6D6}" dt="2024-01-25T20:31:36.009" v="467"/>
          <ac:inkMkLst>
            <pc:docMk/>
            <pc:sldMk cId="2303502608" sldId="331"/>
            <ac:inkMk id="494" creationId="{F897D6A9-3CE7-5D29-8379-7FAE2577CE7F}"/>
          </ac:inkMkLst>
        </pc:inkChg>
        <pc:inkChg chg="add mod">
          <ac:chgData name="Kokchun Giang" userId="67e2125d-ec8c-4323-9653-9824a2ad815f" providerId="ADAL" clId="{22F7C6F8-58BC-F142-947B-ED8464E1E6D6}" dt="2024-01-25T20:31:36.009" v="467"/>
          <ac:inkMkLst>
            <pc:docMk/>
            <pc:sldMk cId="2303502608" sldId="331"/>
            <ac:inkMk id="495" creationId="{A89785A5-AF24-BBF0-ADD7-CC10125EBDB4}"/>
          </ac:inkMkLst>
        </pc:inkChg>
        <pc:inkChg chg="add mod">
          <ac:chgData name="Kokchun Giang" userId="67e2125d-ec8c-4323-9653-9824a2ad815f" providerId="ADAL" clId="{22F7C6F8-58BC-F142-947B-ED8464E1E6D6}" dt="2024-01-25T20:31:36.009" v="467"/>
          <ac:inkMkLst>
            <pc:docMk/>
            <pc:sldMk cId="2303502608" sldId="331"/>
            <ac:inkMk id="496" creationId="{99780BCC-0ADA-ABB5-60F3-79C2E7064FBA}"/>
          </ac:inkMkLst>
        </pc:inkChg>
        <pc:inkChg chg="add mod">
          <ac:chgData name="Kokchun Giang" userId="67e2125d-ec8c-4323-9653-9824a2ad815f" providerId="ADAL" clId="{22F7C6F8-58BC-F142-947B-ED8464E1E6D6}" dt="2024-01-25T20:31:42.884" v="477"/>
          <ac:inkMkLst>
            <pc:docMk/>
            <pc:sldMk cId="2303502608" sldId="331"/>
            <ac:inkMk id="499" creationId="{F30A4806-6312-B562-923A-D0F564719A8A}"/>
          </ac:inkMkLst>
        </pc:inkChg>
        <pc:inkChg chg="add mod">
          <ac:chgData name="Kokchun Giang" userId="67e2125d-ec8c-4323-9653-9824a2ad815f" providerId="ADAL" clId="{22F7C6F8-58BC-F142-947B-ED8464E1E6D6}" dt="2024-01-25T20:31:42.884" v="477"/>
          <ac:inkMkLst>
            <pc:docMk/>
            <pc:sldMk cId="2303502608" sldId="331"/>
            <ac:inkMk id="500" creationId="{53386655-3C72-0446-104E-626F3589A7E3}"/>
          </ac:inkMkLst>
        </pc:inkChg>
        <pc:inkChg chg="add mod">
          <ac:chgData name="Kokchun Giang" userId="67e2125d-ec8c-4323-9653-9824a2ad815f" providerId="ADAL" clId="{22F7C6F8-58BC-F142-947B-ED8464E1E6D6}" dt="2024-01-25T20:31:42.884" v="477"/>
          <ac:inkMkLst>
            <pc:docMk/>
            <pc:sldMk cId="2303502608" sldId="331"/>
            <ac:inkMk id="501" creationId="{DCF35731-1877-4038-E372-28EB377BCB7A}"/>
          </ac:inkMkLst>
        </pc:inkChg>
        <pc:inkChg chg="add mod">
          <ac:chgData name="Kokchun Giang" userId="67e2125d-ec8c-4323-9653-9824a2ad815f" providerId="ADAL" clId="{22F7C6F8-58BC-F142-947B-ED8464E1E6D6}" dt="2024-01-25T20:31:42.884" v="477"/>
          <ac:inkMkLst>
            <pc:docMk/>
            <pc:sldMk cId="2303502608" sldId="331"/>
            <ac:inkMk id="502" creationId="{F435BB4A-F702-CF15-ED61-2DE21F77530A}"/>
          </ac:inkMkLst>
        </pc:inkChg>
        <pc:inkChg chg="add mod">
          <ac:chgData name="Kokchun Giang" userId="67e2125d-ec8c-4323-9653-9824a2ad815f" providerId="ADAL" clId="{22F7C6F8-58BC-F142-947B-ED8464E1E6D6}" dt="2024-01-25T20:31:42.884" v="477"/>
          <ac:inkMkLst>
            <pc:docMk/>
            <pc:sldMk cId="2303502608" sldId="331"/>
            <ac:inkMk id="503" creationId="{0EEFC95E-DAE8-3C05-CC30-F6F01724E72E}"/>
          </ac:inkMkLst>
        </pc:inkChg>
        <pc:inkChg chg="add mod">
          <ac:chgData name="Kokchun Giang" userId="67e2125d-ec8c-4323-9653-9824a2ad815f" providerId="ADAL" clId="{22F7C6F8-58BC-F142-947B-ED8464E1E6D6}" dt="2024-01-25T20:31:42.884" v="477"/>
          <ac:inkMkLst>
            <pc:docMk/>
            <pc:sldMk cId="2303502608" sldId="331"/>
            <ac:inkMk id="504" creationId="{2A4E83E5-0836-6AF8-75DA-93D1CAFAFE40}"/>
          </ac:inkMkLst>
        </pc:inkChg>
        <pc:inkChg chg="add mod">
          <ac:chgData name="Kokchun Giang" userId="67e2125d-ec8c-4323-9653-9824a2ad815f" providerId="ADAL" clId="{22F7C6F8-58BC-F142-947B-ED8464E1E6D6}" dt="2024-01-25T20:31:42.884" v="477"/>
          <ac:inkMkLst>
            <pc:docMk/>
            <pc:sldMk cId="2303502608" sldId="331"/>
            <ac:inkMk id="505" creationId="{FEDD7F2B-EDD4-212D-8413-6A7A4893B63E}"/>
          </ac:inkMkLst>
        </pc:inkChg>
        <pc:inkChg chg="add mod">
          <ac:chgData name="Kokchun Giang" userId="67e2125d-ec8c-4323-9653-9824a2ad815f" providerId="ADAL" clId="{22F7C6F8-58BC-F142-947B-ED8464E1E6D6}" dt="2024-01-25T20:31:42.884" v="477"/>
          <ac:inkMkLst>
            <pc:docMk/>
            <pc:sldMk cId="2303502608" sldId="331"/>
            <ac:inkMk id="506" creationId="{139B29B9-54F6-6C0D-E7B9-971787594122}"/>
          </ac:inkMkLst>
        </pc:inkChg>
        <pc:inkChg chg="add mod">
          <ac:chgData name="Kokchun Giang" userId="67e2125d-ec8c-4323-9653-9824a2ad815f" providerId="ADAL" clId="{22F7C6F8-58BC-F142-947B-ED8464E1E6D6}" dt="2024-01-25T20:31:42.884" v="477"/>
          <ac:inkMkLst>
            <pc:docMk/>
            <pc:sldMk cId="2303502608" sldId="331"/>
            <ac:inkMk id="507" creationId="{61E54596-0BA9-B6BE-4FED-A8DBC408D5B1}"/>
          </ac:inkMkLst>
        </pc:inkChg>
        <pc:inkChg chg="add mod">
          <ac:chgData name="Kokchun Giang" userId="67e2125d-ec8c-4323-9653-9824a2ad815f" providerId="ADAL" clId="{22F7C6F8-58BC-F142-947B-ED8464E1E6D6}" dt="2024-01-25T20:32:00.078" v="492"/>
          <ac:inkMkLst>
            <pc:docMk/>
            <pc:sldMk cId="2303502608" sldId="331"/>
            <ac:inkMk id="509" creationId="{131A51CB-9A30-A928-D13A-2E1BBDBF9483}"/>
          </ac:inkMkLst>
        </pc:inkChg>
        <pc:inkChg chg="add mod">
          <ac:chgData name="Kokchun Giang" userId="67e2125d-ec8c-4323-9653-9824a2ad815f" providerId="ADAL" clId="{22F7C6F8-58BC-F142-947B-ED8464E1E6D6}" dt="2024-01-25T20:32:00.078" v="492"/>
          <ac:inkMkLst>
            <pc:docMk/>
            <pc:sldMk cId="2303502608" sldId="331"/>
            <ac:inkMk id="510" creationId="{B311504D-A43D-331D-6FED-D276E182F61C}"/>
          </ac:inkMkLst>
        </pc:inkChg>
        <pc:inkChg chg="add mod">
          <ac:chgData name="Kokchun Giang" userId="67e2125d-ec8c-4323-9653-9824a2ad815f" providerId="ADAL" clId="{22F7C6F8-58BC-F142-947B-ED8464E1E6D6}" dt="2024-01-25T20:32:00.078" v="492"/>
          <ac:inkMkLst>
            <pc:docMk/>
            <pc:sldMk cId="2303502608" sldId="331"/>
            <ac:inkMk id="511" creationId="{13F36477-AC6A-42E0-9744-A932938F21F7}"/>
          </ac:inkMkLst>
        </pc:inkChg>
        <pc:inkChg chg="add mod">
          <ac:chgData name="Kokchun Giang" userId="67e2125d-ec8c-4323-9653-9824a2ad815f" providerId="ADAL" clId="{22F7C6F8-58BC-F142-947B-ED8464E1E6D6}" dt="2024-01-25T20:32:00.078" v="492"/>
          <ac:inkMkLst>
            <pc:docMk/>
            <pc:sldMk cId="2303502608" sldId="331"/>
            <ac:inkMk id="512" creationId="{97A1C4B4-301C-C14B-868D-0111C4325032}"/>
          </ac:inkMkLst>
        </pc:inkChg>
        <pc:inkChg chg="add mod">
          <ac:chgData name="Kokchun Giang" userId="67e2125d-ec8c-4323-9653-9824a2ad815f" providerId="ADAL" clId="{22F7C6F8-58BC-F142-947B-ED8464E1E6D6}" dt="2024-01-25T20:32:00.078" v="492"/>
          <ac:inkMkLst>
            <pc:docMk/>
            <pc:sldMk cId="2303502608" sldId="331"/>
            <ac:inkMk id="513" creationId="{C75D14A1-BA7B-F19B-4BD5-7C049250073C}"/>
          </ac:inkMkLst>
        </pc:inkChg>
        <pc:inkChg chg="add mod">
          <ac:chgData name="Kokchun Giang" userId="67e2125d-ec8c-4323-9653-9824a2ad815f" providerId="ADAL" clId="{22F7C6F8-58BC-F142-947B-ED8464E1E6D6}" dt="2024-01-25T20:32:00.078" v="492"/>
          <ac:inkMkLst>
            <pc:docMk/>
            <pc:sldMk cId="2303502608" sldId="331"/>
            <ac:inkMk id="514" creationId="{A83F4490-2489-7C30-1DBE-5194D1F9D0DF}"/>
          </ac:inkMkLst>
        </pc:inkChg>
        <pc:inkChg chg="add mod">
          <ac:chgData name="Kokchun Giang" userId="67e2125d-ec8c-4323-9653-9824a2ad815f" providerId="ADAL" clId="{22F7C6F8-58BC-F142-947B-ED8464E1E6D6}" dt="2024-01-25T20:32:00.078" v="492"/>
          <ac:inkMkLst>
            <pc:docMk/>
            <pc:sldMk cId="2303502608" sldId="331"/>
            <ac:inkMk id="515" creationId="{52E531B9-1709-C287-6180-8EFC787B14CA}"/>
          </ac:inkMkLst>
        </pc:inkChg>
        <pc:inkChg chg="add mod">
          <ac:chgData name="Kokchun Giang" userId="67e2125d-ec8c-4323-9653-9824a2ad815f" providerId="ADAL" clId="{22F7C6F8-58BC-F142-947B-ED8464E1E6D6}" dt="2024-01-25T20:32:00.078" v="492"/>
          <ac:inkMkLst>
            <pc:docMk/>
            <pc:sldMk cId="2303502608" sldId="331"/>
            <ac:inkMk id="516" creationId="{DD367544-79FC-214A-9192-654A31338914}"/>
          </ac:inkMkLst>
        </pc:inkChg>
        <pc:inkChg chg="add mod">
          <ac:chgData name="Kokchun Giang" userId="67e2125d-ec8c-4323-9653-9824a2ad815f" providerId="ADAL" clId="{22F7C6F8-58BC-F142-947B-ED8464E1E6D6}" dt="2024-01-25T20:32:00.078" v="492"/>
          <ac:inkMkLst>
            <pc:docMk/>
            <pc:sldMk cId="2303502608" sldId="331"/>
            <ac:inkMk id="517" creationId="{527137E3-D13F-7A2A-6646-ED12E27B22A6}"/>
          </ac:inkMkLst>
        </pc:inkChg>
        <pc:inkChg chg="add mod">
          <ac:chgData name="Kokchun Giang" userId="67e2125d-ec8c-4323-9653-9824a2ad815f" providerId="ADAL" clId="{22F7C6F8-58BC-F142-947B-ED8464E1E6D6}" dt="2024-01-25T20:32:00.078" v="492"/>
          <ac:inkMkLst>
            <pc:docMk/>
            <pc:sldMk cId="2303502608" sldId="331"/>
            <ac:inkMk id="518" creationId="{A6D30559-A148-754A-DE21-3284740FDFDD}"/>
          </ac:inkMkLst>
        </pc:inkChg>
        <pc:inkChg chg="add mod">
          <ac:chgData name="Kokchun Giang" userId="67e2125d-ec8c-4323-9653-9824a2ad815f" providerId="ADAL" clId="{22F7C6F8-58BC-F142-947B-ED8464E1E6D6}" dt="2024-01-25T20:32:00.078" v="492"/>
          <ac:inkMkLst>
            <pc:docMk/>
            <pc:sldMk cId="2303502608" sldId="331"/>
            <ac:inkMk id="519" creationId="{6FB2D46A-40D3-8BCE-02BD-AACFDD8E1F0E}"/>
          </ac:inkMkLst>
        </pc:inkChg>
        <pc:inkChg chg="add mod">
          <ac:chgData name="Kokchun Giang" userId="67e2125d-ec8c-4323-9653-9824a2ad815f" providerId="ADAL" clId="{22F7C6F8-58BC-F142-947B-ED8464E1E6D6}" dt="2024-01-25T20:32:00.078" v="492"/>
          <ac:inkMkLst>
            <pc:docMk/>
            <pc:sldMk cId="2303502608" sldId="331"/>
            <ac:inkMk id="520" creationId="{E96D4886-2A2D-5D33-8674-41D2BD669561}"/>
          </ac:inkMkLst>
        </pc:inkChg>
        <pc:inkChg chg="add mod">
          <ac:chgData name="Kokchun Giang" userId="67e2125d-ec8c-4323-9653-9824a2ad815f" providerId="ADAL" clId="{22F7C6F8-58BC-F142-947B-ED8464E1E6D6}" dt="2024-01-25T20:32:00.078" v="492"/>
          <ac:inkMkLst>
            <pc:docMk/>
            <pc:sldMk cId="2303502608" sldId="331"/>
            <ac:inkMk id="521" creationId="{3A0F5674-3544-FFBC-A4D5-79F0AAB6D33A}"/>
          </ac:inkMkLst>
        </pc:inkChg>
        <pc:inkChg chg="add mod">
          <ac:chgData name="Kokchun Giang" userId="67e2125d-ec8c-4323-9653-9824a2ad815f" providerId="ADAL" clId="{22F7C6F8-58BC-F142-947B-ED8464E1E6D6}" dt="2024-01-25T20:32:00.078" v="492"/>
          <ac:inkMkLst>
            <pc:docMk/>
            <pc:sldMk cId="2303502608" sldId="331"/>
            <ac:inkMk id="522" creationId="{A558AE95-88DD-9603-5C8A-5D72E2841573}"/>
          </ac:inkMkLst>
        </pc:inkChg>
        <pc:inkChg chg="add mod">
          <ac:chgData name="Kokchun Giang" userId="67e2125d-ec8c-4323-9653-9824a2ad815f" providerId="ADAL" clId="{22F7C6F8-58BC-F142-947B-ED8464E1E6D6}" dt="2024-01-26T06:35:12.794" v="1110" actId="164"/>
          <ac:inkMkLst>
            <pc:docMk/>
            <pc:sldMk cId="2303502608" sldId="331"/>
            <ac:inkMk id="524" creationId="{B5505387-E612-C61A-F356-23F4A68BACFC}"/>
          </ac:inkMkLst>
        </pc:inkChg>
        <pc:inkChg chg="add mod">
          <ac:chgData name="Kokchun Giang" userId="67e2125d-ec8c-4323-9653-9824a2ad815f" providerId="ADAL" clId="{22F7C6F8-58BC-F142-947B-ED8464E1E6D6}" dt="2024-01-25T20:32:11.967" v="508"/>
          <ac:inkMkLst>
            <pc:docMk/>
            <pc:sldMk cId="2303502608" sldId="331"/>
            <ac:inkMk id="525" creationId="{F40946EE-1087-6A0C-98D0-82C8115C0FDF}"/>
          </ac:inkMkLst>
        </pc:inkChg>
        <pc:inkChg chg="add mod">
          <ac:chgData name="Kokchun Giang" userId="67e2125d-ec8c-4323-9653-9824a2ad815f" providerId="ADAL" clId="{22F7C6F8-58BC-F142-947B-ED8464E1E6D6}" dt="2024-01-25T20:32:11.967" v="508"/>
          <ac:inkMkLst>
            <pc:docMk/>
            <pc:sldMk cId="2303502608" sldId="331"/>
            <ac:inkMk id="526" creationId="{6B8449DC-97F9-A506-3844-F4BB76B17055}"/>
          </ac:inkMkLst>
        </pc:inkChg>
        <pc:inkChg chg="add mod">
          <ac:chgData name="Kokchun Giang" userId="67e2125d-ec8c-4323-9653-9824a2ad815f" providerId="ADAL" clId="{22F7C6F8-58BC-F142-947B-ED8464E1E6D6}" dt="2024-01-25T20:32:11.967" v="508"/>
          <ac:inkMkLst>
            <pc:docMk/>
            <pc:sldMk cId="2303502608" sldId="331"/>
            <ac:inkMk id="527" creationId="{D91E05E2-26E3-CDAE-B14C-0778B7AEB813}"/>
          </ac:inkMkLst>
        </pc:inkChg>
        <pc:inkChg chg="add mod">
          <ac:chgData name="Kokchun Giang" userId="67e2125d-ec8c-4323-9653-9824a2ad815f" providerId="ADAL" clId="{22F7C6F8-58BC-F142-947B-ED8464E1E6D6}" dt="2024-01-25T20:32:11.967" v="508"/>
          <ac:inkMkLst>
            <pc:docMk/>
            <pc:sldMk cId="2303502608" sldId="331"/>
            <ac:inkMk id="528" creationId="{9F514555-638B-6663-821F-FAD8B3B8A9DB}"/>
          </ac:inkMkLst>
        </pc:inkChg>
        <pc:inkChg chg="add mod">
          <ac:chgData name="Kokchun Giang" userId="67e2125d-ec8c-4323-9653-9824a2ad815f" providerId="ADAL" clId="{22F7C6F8-58BC-F142-947B-ED8464E1E6D6}" dt="2024-01-25T20:32:11.967" v="508"/>
          <ac:inkMkLst>
            <pc:docMk/>
            <pc:sldMk cId="2303502608" sldId="331"/>
            <ac:inkMk id="530" creationId="{7FB444EB-781D-4DFC-268C-EC0A545D136B}"/>
          </ac:inkMkLst>
        </pc:inkChg>
        <pc:inkChg chg="add mod">
          <ac:chgData name="Kokchun Giang" userId="67e2125d-ec8c-4323-9653-9824a2ad815f" providerId="ADAL" clId="{22F7C6F8-58BC-F142-947B-ED8464E1E6D6}" dt="2024-01-25T20:32:11.967" v="508"/>
          <ac:inkMkLst>
            <pc:docMk/>
            <pc:sldMk cId="2303502608" sldId="331"/>
            <ac:inkMk id="531" creationId="{8B6995BF-1D2D-DFC4-43D7-DECDCD95E1C9}"/>
          </ac:inkMkLst>
        </pc:inkChg>
        <pc:inkChg chg="add mod">
          <ac:chgData name="Kokchun Giang" userId="67e2125d-ec8c-4323-9653-9824a2ad815f" providerId="ADAL" clId="{22F7C6F8-58BC-F142-947B-ED8464E1E6D6}" dt="2024-01-25T20:32:11.967" v="508"/>
          <ac:inkMkLst>
            <pc:docMk/>
            <pc:sldMk cId="2303502608" sldId="331"/>
            <ac:inkMk id="532" creationId="{EFF16B98-60C7-B8B2-10BC-52BE7871EE9A}"/>
          </ac:inkMkLst>
        </pc:inkChg>
        <pc:inkChg chg="add mod">
          <ac:chgData name="Kokchun Giang" userId="67e2125d-ec8c-4323-9653-9824a2ad815f" providerId="ADAL" clId="{22F7C6F8-58BC-F142-947B-ED8464E1E6D6}" dt="2024-01-25T20:32:11.967" v="508"/>
          <ac:inkMkLst>
            <pc:docMk/>
            <pc:sldMk cId="2303502608" sldId="331"/>
            <ac:inkMk id="533" creationId="{33F318EB-4B1E-3DEE-588D-059043464C99}"/>
          </ac:inkMkLst>
        </pc:inkChg>
        <pc:inkChg chg="add mod">
          <ac:chgData name="Kokchun Giang" userId="67e2125d-ec8c-4323-9653-9824a2ad815f" providerId="ADAL" clId="{22F7C6F8-58BC-F142-947B-ED8464E1E6D6}" dt="2024-01-25T20:32:11.967" v="508"/>
          <ac:inkMkLst>
            <pc:docMk/>
            <pc:sldMk cId="2303502608" sldId="331"/>
            <ac:inkMk id="534" creationId="{B856D489-46D2-BBD5-436B-FCA1146B0E18}"/>
          </ac:inkMkLst>
        </pc:inkChg>
        <pc:inkChg chg="add mod">
          <ac:chgData name="Kokchun Giang" userId="67e2125d-ec8c-4323-9653-9824a2ad815f" providerId="ADAL" clId="{22F7C6F8-58BC-F142-947B-ED8464E1E6D6}" dt="2024-01-25T20:32:11.967" v="508"/>
          <ac:inkMkLst>
            <pc:docMk/>
            <pc:sldMk cId="2303502608" sldId="331"/>
            <ac:inkMk id="535" creationId="{A2AC8A60-9622-5C75-D388-DB5F8797AB29}"/>
          </ac:inkMkLst>
        </pc:inkChg>
        <pc:inkChg chg="add mod">
          <ac:chgData name="Kokchun Giang" userId="67e2125d-ec8c-4323-9653-9824a2ad815f" providerId="ADAL" clId="{22F7C6F8-58BC-F142-947B-ED8464E1E6D6}" dt="2024-01-25T20:32:11.967" v="508"/>
          <ac:inkMkLst>
            <pc:docMk/>
            <pc:sldMk cId="2303502608" sldId="331"/>
            <ac:inkMk id="536" creationId="{9E9F8189-372D-BC0F-4910-F7E1C4C6910A}"/>
          </ac:inkMkLst>
        </pc:inkChg>
        <pc:inkChg chg="add mod">
          <ac:chgData name="Kokchun Giang" userId="67e2125d-ec8c-4323-9653-9824a2ad815f" providerId="ADAL" clId="{22F7C6F8-58BC-F142-947B-ED8464E1E6D6}" dt="2024-01-25T20:32:11.967" v="508"/>
          <ac:inkMkLst>
            <pc:docMk/>
            <pc:sldMk cId="2303502608" sldId="331"/>
            <ac:inkMk id="537" creationId="{913BAFAA-837C-5469-0169-1984187D93CE}"/>
          </ac:inkMkLst>
        </pc:inkChg>
        <pc:inkChg chg="add mod">
          <ac:chgData name="Kokchun Giang" userId="67e2125d-ec8c-4323-9653-9824a2ad815f" providerId="ADAL" clId="{22F7C6F8-58BC-F142-947B-ED8464E1E6D6}" dt="2024-01-25T20:32:11.967" v="508"/>
          <ac:inkMkLst>
            <pc:docMk/>
            <pc:sldMk cId="2303502608" sldId="331"/>
            <ac:inkMk id="538" creationId="{5E7108B3-E3FD-BC96-5345-ED2D31FA3DFA}"/>
          </ac:inkMkLst>
        </pc:inkChg>
        <pc:inkChg chg="add mod">
          <ac:chgData name="Kokchun Giang" userId="67e2125d-ec8c-4323-9653-9824a2ad815f" providerId="ADAL" clId="{22F7C6F8-58BC-F142-947B-ED8464E1E6D6}" dt="2024-01-25T20:32:11.967" v="508"/>
          <ac:inkMkLst>
            <pc:docMk/>
            <pc:sldMk cId="2303502608" sldId="331"/>
            <ac:inkMk id="539" creationId="{AEAC8981-C42D-971A-BF16-E334036113D8}"/>
          </ac:inkMkLst>
        </pc:inkChg>
        <pc:inkChg chg="add mod">
          <ac:chgData name="Kokchun Giang" userId="67e2125d-ec8c-4323-9653-9824a2ad815f" providerId="ADAL" clId="{22F7C6F8-58BC-F142-947B-ED8464E1E6D6}" dt="2024-01-25T20:32:23.668" v="521"/>
          <ac:inkMkLst>
            <pc:docMk/>
            <pc:sldMk cId="2303502608" sldId="331"/>
            <ac:inkMk id="541" creationId="{2152F546-E008-3914-BD9F-FFE8DC483B3C}"/>
          </ac:inkMkLst>
        </pc:inkChg>
        <pc:inkChg chg="add mod">
          <ac:chgData name="Kokchun Giang" userId="67e2125d-ec8c-4323-9653-9824a2ad815f" providerId="ADAL" clId="{22F7C6F8-58BC-F142-947B-ED8464E1E6D6}" dt="2024-01-25T20:32:23.668" v="521"/>
          <ac:inkMkLst>
            <pc:docMk/>
            <pc:sldMk cId="2303502608" sldId="331"/>
            <ac:inkMk id="542" creationId="{92296E3F-E605-D546-3BB5-A154433B78D0}"/>
          </ac:inkMkLst>
        </pc:inkChg>
        <pc:inkChg chg="add mod">
          <ac:chgData name="Kokchun Giang" userId="67e2125d-ec8c-4323-9653-9824a2ad815f" providerId="ADAL" clId="{22F7C6F8-58BC-F142-947B-ED8464E1E6D6}" dt="2024-01-25T20:32:23.668" v="521"/>
          <ac:inkMkLst>
            <pc:docMk/>
            <pc:sldMk cId="2303502608" sldId="331"/>
            <ac:inkMk id="543" creationId="{06DE90E0-116B-5284-1C85-66444BCF6DD7}"/>
          </ac:inkMkLst>
        </pc:inkChg>
        <pc:inkChg chg="add mod">
          <ac:chgData name="Kokchun Giang" userId="67e2125d-ec8c-4323-9653-9824a2ad815f" providerId="ADAL" clId="{22F7C6F8-58BC-F142-947B-ED8464E1E6D6}" dt="2024-01-25T20:32:23.668" v="521"/>
          <ac:inkMkLst>
            <pc:docMk/>
            <pc:sldMk cId="2303502608" sldId="331"/>
            <ac:inkMk id="544" creationId="{F5CDA2F1-7F2F-3C73-2A5F-2B0A0D8F400B}"/>
          </ac:inkMkLst>
        </pc:inkChg>
        <pc:inkChg chg="add mod">
          <ac:chgData name="Kokchun Giang" userId="67e2125d-ec8c-4323-9653-9824a2ad815f" providerId="ADAL" clId="{22F7C6F8-58BC-F142-947B-ED8464E1E6D6}" dt="2024-01-25T20:32:23.668" v="521"/>
          <ac:inkMkLst>
            <pc:docMk/>
            <pc:sldMk cId="2303502608" sldId="331"/>
            <ac:inkMk id="545" creationId="{ADC17D18-A83D-8DF0-9592-98970CD97684}"/>
          </ac:inkMkLst>
        </pc:inkChg>
        <pc:inkChg chg="add mod">
          <ac:chgData name="Kokchun Giang" userId="67e2125d-ec8c-4323-9653-9824a2ad815f" providerId="ADAL" clId="{22F7C6F8-58BC-F142-947B-ED8464E1E6D6}" dt="2024-01-25T20:32:23.668" v="521"/>
          <ac:inkMkLst>
            <pc:docMk/>
            <pc:sldMk cId="2303502608" sldId="331"/>
            <ac:inkMk id="546" creationId="{83A5AD7F-6593-1D78-F025-2C5C3CD13BAD}"/>
          </ac:inkMkLst>
        </pc:inkChg>
        <pc:inkChg chg="add mod">
          <ac:chgData name="Kokchun Giang" userId="67e2125d-ec8c-4323-9653-9824a2ad815f" providerId="ADAL" clId="{22F7C6F8-58BC-F142-947B-ED8464E1E6D6}" dt="2024-01-25T20:32:23.668" v="521"/>
          <ac:inkMkLst>
            <pc:docMk/>
            <pc:sldMk cId="2303502608" sldId="331"/>
            <ac:inkMk id="548" creationId="{BD42F8B1-BC08-083C-1601-1D383E8EBC4E}"/>
          </ac:inkMkLst>
        </pc:inkChg>
        <pc:inkChg chg="add mod">
          <ac:chgData name="Kokchun Giang" userId="67e2125d-ec8c-4323-9653-9824a2ad815f" providerId="ADAL" clId="{22F7C6F8-58BC-F142-947B-ED8464E1E6D6}" dt="2024-01-25T20:32:23.668" v="521"/>
          <ac:inkMkLst>
            <pc:docMk/>
            <pc:sldMk cId="2303502608" sldId="331"/>
            <ac:inkMk id="549" creationId="{558A062F-1066-C686-3AD5-E330318DD790}"/>
          </ac:inkMkLst>
        </pc:inkChg>
        <pc:inkChg chg="add mod">
          <ac:chgData name="Kokchun Giang" userId="67e2125d-ec8c-4323-9653-9824a2ad815f" providerId="ADAL" clId="{22F7C6F8-58BC-F142-947B-ED8464E1E6D6}" dt="2024-01-25T20:32:23.668" v="521"/>
          <ac:inkMkLst>
            <pc:docMk/>
            <pc:sldMk cId="2303502608" sldId="331"/>
            <ac:inkMk id="550" creationId="{31B40F3D-D0FB-E1E8-1242-EBDEC849DC25}"/>
          </ac:inkMkLst>
        </pc:inkChg>
        <pc:inkChg chg="add mod">
          <ac:chgData name="Kokchun Giang" userId="67e2125d-ec8c-4323-9653-9824a2ad815f" providerId="ADAL" clId="{22F7C6F8-58BC-F142-947B-ED8464E1E6D6}" dt="2024-01-25T20:32:23.668" v="521"/>
          <ac:inkMkLst>
            <pc:docMk/>
            <pc:sldMk cId="2303502608" sldId="331"/>
            <ac:inkMk id="551" creationId="{1018C958-865C-C1BE-A013-453C0FDEC0CA}"/>
          </ac:inkMkLst>
        </pc:inkChg>
        <pc:inkChg chg="add mod">
          <ac:chgData name="Kokchun Giang" userId="67e2125d-ec8c-4323-9653-9824a2ad815f" providerId="ADAL" clId="{22F7C6F8-58BC-F142-947B-ED8464E1E6D6}" dt="2024-01-25T20:32:23.668" v="521"/>
          <ac:inkMkLst>
            <pc:docMk/>
            <pc:sldMk cId="2303502608" sldId="331"/>
            <ac:inkMk id="552" creationId="{11F18F73-B6F9-0BAA-321E-9F9237950041}"/>
          </ac:inkMkLst>
        </pc:inkChg>
        <pc:inkChg chg="add mod">
          <ac:chgData name="Kokchun Giang" userId="67e2125d-ec8c-4323-9653-9824a2ad815f" providerId="ADAL" clId="{22F7C6F8-58BC-F142-947B-ED8464E1E6D6}" dt="2024-01-25T20:32:23.668" v="521"/>
          <ac:inkMkLst>
            <pc:docMk/>
            <pc:sldMk cId="2303502608" sldId="331"/>
            <ac:inkMk id="553" creationId="{5E1A2390-3AD8-C978-442D-50B098E7F38F}"/>
          </ac:inkMkLst>
        </pc:inkChg>
        <pc:inkChg chg="add mod">
          <ac:chgData name="Kokchun Giang" userId="67e2125d-ec8c-4323-9653-9824a2ad815f" providerId="ADAL" clId="{22F7C6F8-58BC-F142-947B-ED8464E1E6D6}" dt="2024-01-25T20:32:32.907" v="527"/>
          <ac:inkMkLst>
            <pc:docMk/>
            <pc:sldMk cId="2303502608" sldId="331"/>
            <ac:inkMk id="557" creationId="{D9A70F27-D5D7-2A2F-619C-173BD74049A9}"/>
          </ac:inkMkLst>
        </pc:inkChg>
        <pc:inkChg chg="add mod">
          <ac:chgData name="Kokchun Giang" userId="67e2125d-ec8c-4323-9653-9824a2ad815f" providerId="ADAL" clId="{22F7C6F8-58BC-F142-947B-ED8464E1E6D6}" dt="2024-01-25T20:32:32.907" v="527"/>
          <ac:inkMkLst>
            <pc:docMk/>
            <pc:sldMk cId="2303502608" sldId="331"/>
            <ac:inkMk id="558" creationId="{1446F372-1198-55CE-3E59-6924FEF21B59}"/>
          </ac:inkMkLst>
        </pc:inkChg>
        <pc:inkChg chg="add mod">
          <ac:chgData name="Kokchun Giang" userId="67e2125d-ec8c-4323-9653-9824a2ad815f" providerId="ADAL" clId="{22F7C6F8-58BC-F142-947B-ED8464E1E6D6}" dt="2024-01-25T20:32:32.907" v="527"/>
          <ac:inkMkLst>
            <pc:docMk/>
            <pc:sldMk cId="2303502608" sldId="331"/>
            <ac:inkMk id="559" creationId="{06C349CB-A651-4237-C927-121DE3405377}"/>
          </ac:inkMkLst>
        </pc:inkChg>
        <pc:inkChg chg="add mod">
          <ac:chgData name="Kokchun Giang" userId="67e2125d-ec8c-4323-9653-9824a2ad815f" providerId="ADAL" clId="{22F7C6F8-58BC-F142-947B-ED8464E1E6D6}" dt="2024-01-25T20:32:32.907" v="527"/>
          <ac:inkMkLst>
            <pc:docMk/>
            <pc:sldMk cId="2303502608" sldId="331"/>
            <ac:inkMk id="560" creationId="{136026A5-5834-E337-22F1-F71D3C4032E0}"/>
          </ac:inkMkLst>
        </pc:inkChg>
        <pc:inkChg chg="add mod">
          <ac:chgData name="Kokchun Giang" userId="67e2125d-ec8c-4323-9653-9824a2ad815f" providerId="ADAL" clId="{22F7C6F8-58BC-F142-947B-ED8464E1E6D6}" dt="2024-01-25T20:32:32.907" v="527"/>
          <ac:inkMkLst>
            <pc:docMk/>
            <pc:sldMk cId="2303502608" sldId="331"/>
            <ac:inkMk id="561" creationId="{772094AA-8AA2-4CCE-5D81-73296DEC2EF6}"/>
          </ac:inkMkLst>
        </pc:inkChg>
        <pc:inkChg chg="add mod">
          <ac:chgData name="Kokchun Giang" userId="67e2125d-ec8c-4323-9653-9824a2ad815f" providerId="ADAL" clId="{22F7C6F8-58BC-F142-947B-ED8464E1E6D6}" dt="2024-01-25T20:32:49.640" v="531"/>
          <ac:inkMkLst>
            <pc:docMk/>
            <pc:sldMk cId="2303502608" sldId="331"/>
            <ac:inkMk id="564" creationId="{12ABA377-269E-F320-BD80-D11FA01450E9}"/>
          </ac:inkMkLst>
        </pc:inkChg>
        <pc:inkChg chg="add mod">
          <ac:chgData name="Kokchun Giang" userId="67e2125d-ec8c-4323-9653-9824a2ad815f" providerId="ADAL" clId="{22F7C6F8-58BC-F142-947B-ED8464E1E6D6}" dt="2024-01-25T20:32:49.640" v="531"/>
          <ac:inkMkLst>
            <pc:docMk/>
            <pc:sldMk cId="2303502608" sldId="331"/>
            <ac:inkMk id="565" creationId="{2565FD9F-99E9-B04B-4F86-A3DD4B651B6D}"/>
          </ac:inkMkLst>
        </pc:inkChg>
        <pc:inkChg chg="add mod">
          <ac:chgData name="Kokchun Giang" userId="67e2125d-ec8c-4323-9653-9824a2ad815f" providerId="ADAL" clId="{22F7C6F8-58BC-F142-947B-ED8464E1E6D6}" dt="2024-01-25T20:32:49.640" v="531"/>
          <ac:inkMkLst>
            <pc:docMk/>
            <pc:sldMk cId="2303502608" sldId="331"/>
            <ac:inkMk id="566" creationId="{E4F62EC1-6908-6E92-03F3-C75E7C44A7DE}"/>
          </ac:inkMkLst>
        </pc:inkChg>
        <pc:inkChg chg="add mod">
          <ac:chgData name="Kokchun Giang" userId="67e2125d-ec8c-4323-9653-9824a2ad815f" providerId="ADAL" clId="{22F7C6F8-58BC-F142-947B-ED8464E1E6D6}" dt="2024-01-25T20:32:54.758" v="539"/>
          <ac:inkMkLst>
            <pc:docMk/>
            <pc:sldMk cId="2303502608" sldId="331"/>
            <ac:inkMk id="568" creationId="{ADCF93DF-1A54-3FA9-B784-1CD22B957011}"/>
          </ac:inkMkLst>
        </pc:inkChg>
        <pc:inkChg chg="add mod">
          <ac:chgData name="Kokchun Giang" userId="67e2125d-ec8c-4323-9653-9824a2ad815f" providerId="ADAL" clId="{22F7C6F8-58BC-F142-947B-ED8464E1E6D6}" dt="2024-01-25T20:32:54.758" v="539"/>
          <ac:inkMkLst>
            <pc:docMk/>
            <pc:sldMk cId="2303502608" sldId="331"/>
            <ac:inkMk id="569" creationId="{D76A0F0F-E78B-1455-EB9A-735AE201469C}"/>
          </ac:inkMkLst>
        </pc:inkChg>
        <pc:inkChg chg="add mod">
          <ac:chgData name="Kokchun Giang" userId="67e2125d-ec8c-4323-9653-9824a2ad815f" providerId="ADAL" clId="{22F7C6F8-58BC-F142-947B-ED8464E1E6D6}" dt="2024-01-25T20:32:54.758" v="539"/>
          <ac:inkMkLst>
            <pc:docMk/>
            <pc:sldMk cId="2303502608" sldId="331"/>
            <ac:inkMk id="570" creationId="{EF51F534-379D-1E81-BA35-6333F1DAB374}"/>
          </ac:inkMkLst>
        </pc:inkChg>
        <pc:inkChg chg="add mod">
          <ac:chgData name="Kokchun Giang" userId="67e2125d-ec8c-4323-9653-9824a2ad815f" providerId="ADAL" clId="{22F7C6F8-58BC-F142-947B-ED8464E1E6D6}" dt="2024-01-25T20:32:54.758" v="539"/>
          <ac:inkMkLst>
            <pc:docMk/>
            <pc:sldMk cId="2303502608" sldId="331"/>
            <ac:inkMk id="571" creationId="{135937FB-AB1D-CC5B-D1F9-F781E9F249A3}"/>
          </ac:inkMkLst>
        </pc:inkChg>
        <pc:inkChg chg="add mod">
          <ac:chgData name="Kokchun Giang" userId="67e2125d-ec8c-4323-9653-9824a2ad815f" providerId="ADAL" clId="{22F7C6F8-58BC-F142-947B-ED8464E1E6D6}" dt="2024-01-25T20:32:54.758" v="539"/>
          <ac:inkMkLst>
            <pc:docMk/>
            <pc:sldMk cId="2303502608" sldId="331"/>
            <ac:inkMk id="572" creationId="{8FA40CEB-FC24-8D32-DD79-06C8BB52162E}"/>
          </ac:inkMkLst>
        </pc:inkChg>
        <pc:inkChg chg="add mod">
          <ac:chgData name="Kokchun Giang" userId="67e2125d-ec8c-4323-9653-9824a2ad815f" providerId="ADAL" clId="{22F7C6F8-58BC-F142-947B-ED8464E1E6D6}" dt="2024-01-25T20:32:54.758" v="539"/>
          <ac:inkMkLst>
            <pc:docMk/>
            <pc:sldMk cId="2303502608" sldId="331"/>
            <ac:inkMk id="573" creationId="{BF56DBB6-A789-020E-5111-3CE926D6A0D9}"/>
          </ac:inkMkLst>
        </pc:inkChg>
        <pc:inkChg chg="add mod">
          <ac:chgData name="Kokchun Giang" userId="67e2125d-ec8c-4323-9653-9824a2ad815f" providerId="ADAL" clId="{22F7C6F8-58BC-F142-947B-ED8464E1E6D6}" dt="2024-01-25T20:32:54.758" v="539"/>
          <ac:inkMkLst>
            <pc:docMk/>
            <pc:sldMk cId="2303502608" sldId="331"/>
            <ac:inkMk id="574" creationId="{C9154B4A-06CC-759F-D6A4-91912E1ECC63}"/>
          </ac:inkMkLst>
        </pc:inkChg>
        <pc:inkChg chg="add mod">
          <ac:chgData name="Kokchun Giang" userId="67e2125d-ec8c-4323-9653-9824a2ad815f" providerId="ADAL" clId="{22F7C6F8-58BC-F142-947B-ED8464E1E6D6}" dt="2024-01-25T20:32:57.761" v="543"/>
          <ac:inkMkLst>
            <pc:docMk/>
            <pc:sldMk cId="2303502608" sldId="331"/>
            <ac:inkMk id="576" creationId="{769F0B79-0D1F-D68D-2338-629CBB819EE9}"/>
          </ac:inkMkLst>
        </pc:inkChg>
        <pc:inkChg chg="add mod">
          <ac:chgData name="Kokchun Giang" userId="67e2125d-ec8c-4323-9653-9824a2ad815f" providerId="ADAL" clId="{22F7C6F8-58BC-F142-947B-ED8464E1E6D6}" dt="2024-01-25T20:32:57.761" v="543"/>
          <ac:inkMkLst>
            <pc:docMk/>
            <pc:sldMk cId="2303502608" sldId="331"/>
            <ac:inkMk id="577" creationId="{3059F16B-9781-15DD-6269-CE042DD7724C}"/>
          </ac:inkMkLst>
        </pc:inkChg>
        <pc:inkChg chg="add mod">
          <ac:chgData name="Kokchun Giang" userId="67e2125d-ec8c-4323-9653-9824a2ad815f" providerId="ADAL" clId="{22F7C6F8-58BC-F142-947B-ED8464E1E6D6}" dt="2024-01-25T20:32:57.761" v="543"/>
          <ac:inkMkLst>
            <pc:docMk/>
            <pc:sldMk cId="2303502608" sldId="331"/>
            <ac:inkMk id="578" creationId="{1CF6D640-C945-1497-CFF7-4934D6EB19A4}"/>
          </ac:inkMkLst>
        </pc:inkChg>
        <pc:inkChg chg="add mod">
          <ac:chgData name="Kokchun Giang" userId="67e2125d-ec8c-4323-9653-9824a2ad815f" providerId="ADAL" clId="{22F7C6F8-58BC-F142-947B-ED8464E1E6D6}" dt="2024-01-25T20:33:05.379" v="554"/>
          <ac:inkMkLst>
            <pc:docMk/>
            <pc:sldMk cId="2303502608" sldId="331"/>
            <ac:inkMk id="580" creationId="{04207B4A-BE5F-133D-5067-425BF8F2EE3A}"/>
          </ac:inkMkLst>
        </pc:inkChg>
        <pc:inkChg chg="add mod">
          <ac:chgData name="Kokchun Giang" userId="67e2125d-ec8c-4323-9653-9824a2ad815f" providerId="ADAL" clId="{22F7C6F8-58BC-F142-947B-ED8464E1E6D6}" dt="2024-01-25T20:33:05.379" v="554"/>
          <ac:inkMkLst>
            <pc:docMk/>
            <pc:sldMk cId="2303502608" sldId="331"/>
            <ac:inkMk id="594" creationId="{A4AEB68D-E0A1-917A-5D35-22C0E20F8087}"/>
          </ac:inkMkLst>
        </pc:inkChg>
        <pc:inkChg chg="add mod">
          <ac:chgData name="Kokchun Giang" userId="67e2125d-ec8c-4323-9653-9824a2ad815f" providerId="ADAL" clId="{22F7C6F8-58BC-F142-947B-ED8464E1E6D6}" dt="2024-01-25T20:33:05.379" v="554"/>
          <ac:inkMkLst>
            <pc:docMk/>
            <pc:sldMk cId="2303502608" sldId="331"/>
            <ac:inkMk id="595" creationId="{CB0D036A-EC04-6D67-06ED-928388399E35}"/>
          </ac:inkMkLst>
        </pc:inkChg>
        <pc:inkChg chg="add mod">
          <ac:chgData name="Kokchun Giang" userId="67e2125d-ec8c-4323-9653-9824a2ad815f" providerId="ADAL" clId="{22F7C6F8-58BC-F142-947B-ED8464E1E6D6}" dt="2024-01-25T20:33:05.379" v="554"/>
          <ac:inkMkLst>
            <pc:docMk/>
            <pc:sldMk cId="2303502608" sldId="331"/>
            <ac:inkMk id="597" creationId="{74FF02FC-F355-8F5D-62A2-1B4E58D185D7}"/>
          </ac:inkMkLst>
        </pc:inkChg>
        <pc:inkChg chg="add mod">
          <ac:chgData name="Kokchun Giang" userId="67e2125d-ec8c-4323-9653-9824a2ad815f" providerId="ADAL" clId="{22F7C6F8-58BC-F142-947B-ED8464E1E6D6}" dt="2024-01-25T20:33:05.379" v="554"/>
          <ac:inkMkLst>
            <pc:docMk/>
            <pc:sldMk cId="2303502608" sldId="331"/>
            <ac:inkMk id="598" creationId="{A5883654-431D-06A3-F64B-AFDF9EE53706}"/>
          </ac:inkMkLst>
        </pc:inkChg>
        <pc:inkChg chg="add mod">
          <ac:chgData name="Kokchun Giang" userId="67e2125d-ec8c-4323-9653-9824a2ad815f" providerId="ADAL" clId="{22F7C6F8-58BC-F142-947B-ED8464E1E6D6}" dt="2024-01-25T20:33:05.379" v="554"/>
          <ac:inkMkLst>
            <pc:docMk/>
            <pc:sldMk cId="2303502608" sldId="331"/>
            <ac:inkMk id="599" creationId="{135D350D-8ECE-3B2E-4207-43EDB01387FA}"/>
          </ac:inkMkLst>
        </pc:inkChg>
        <pc:inkChg chg="add mod">
          <ac:chgData name="Kokchun Giang" userId="67e2125d-ec8c-4323-9653-9824a2ad815f" providerId="ADAL" clId="{22F7C6F8-58BC-F142-947B-ED8464E1E6D6}" dt="2024-01-25T20:33:05.379" v="554"/>
          <ac:inkMkLst>
            <pc:docMk/>
            <pc:sldMk cId="2303502608" sldId="331"/>
            <ac:inkMk id="600" creationId="{0BD5EF39-9A17-6582-1207-1D51DB49F627}"/>
          </ac:inkMkLst>
        </pc:inkChg>
        <pc:inkChg chg="add mod">
          <ac:chgData name="Kokchun Giang" userId="67e2125d-ec8c-4323-9653-9824a2ad815f" providerId="ADAL" clId="{22F7C6F8-58BC-F142-947B-ED8464E1E6D6}" dt="2024-01-25T20:33:05.379" v="554"/>
          <ac:inkMkLst>
            <pc:docMk/>
            <pc:sldMk cId="2303502608" sldId="331"/>
            <ac:inkMk id="601" creationId="{1AA98758-2D68-09F1-FD35-816904542CA3}"/>
          </ac:inkMkLst>
        </pc:inkChg>
        <pc:inkChg chg="add mod">
          <ac:chgData name="Kokchun Giang" userId="67e2125d-ec8c-4323-9653-9824a2ad815f" providerId="ADAL" clId="{22F7C6F8-58BC-F142-947B-ED8464E1E6D6}" dt="2024-01-25T20:33:05.379" v="554"/>
          <ac:inkMkLst>
            <pc:docMk/>
            <pc:sldMk cId="2303502608" sldId="331"/>
            <ac:inkMk id="602" creationId="{BCB5590B-1AAA-22EE-5EBE-720D7B6E9895}"/>
          </ac:inkMkLst>
        </pc:inkChg>
        <pc:inkChg chg="add mod">
          <ac:chgData name="Kokchun Giang" userId="67e2125d-ec8c-4323-9653-9824a2ad815f" providerId="ADAL" clId="{22F7C6F8-58BC-F142-947B-ED8464E1E6D6}" dt="2024-01-25T20:33:05.379" v="554"/>
          <ac:inkMkLst>
            <pc:docMk/>
            <pc:sldMk cId="2303502608" sldId="331"/>
            <ac:inkMk id="603" creationId="{C1F95C07-E03E-A4E7-0310-38538115DB3C}"/>
          </ac:inkMkLst>
        </pc:inkChg>
        <pc:inkChg chg="add mod">
          <ac:chgData name="Kokchun Giang" userId="67e2125d-ec8c-4323-9653-9824a2ad815f" providerId="ADAL" clId="{22F7C6F8-58BC-F142-947B-ED8464E1E6D6}" dt="2024-01-25T20:33:09.886" v="559"/>
          <ac:inkMkLst>
            <pc:docMk/>
            <pc:sldMk cId="2303502608" sldId="331"/>
            <ac:inkMk id="607" creationId="{F0602C56-5EF0-2A1B-5C1D-DF1B76416153}"/>
          </ac:inkMkLst>
        </pc:inkChg>
        <pc:inkChg chg="add mod">
          <ac:chgData name="Kokchun Giang" userId="67e2125d-ec8c-4323-9653-9824a2ad815f" providerId="ADAL" clId="{22F7C6F8-58BC-F142-947B-ED8464E1E6D6}" dt="2024-01-25T20:33:09.886" v="559"/>
          <ac:inkMkLst>
            <pc:docMk/>
            <pc:sldMk cId="2303502608" sldId="331"/>
            <ac:inkMk id="608" creationId="{07603010-C138-F89E-CA21-AAE8CEC9D1EC}"/>
          </ac:inkMkLst>
        </pc:inkChg>
        <pc:inkChg chg="add mod">
          <ac:chgData name="Kokchun Giang" userId="67e2125d-ec8c-4323-9653-9824a2ad815f" providerId="ADAL" clId="{22F7C6F8-58BC-F142-947B-ED8464E1E6D6}" dt="2024-01-25T20:33:09.886" v="559"/>
          <ac:inkMkLst>
            <pc:docMk/>
            <pc:sldMk cId="2303502608" sldId="331"/>
            <ac:inkMk id="609" creationId="{4B23B5F4-864A-2E4A-6DC5-EB072731BB86}"/>
          </ac:inkMkLst>
        </pc:inkChg>
        <pc:inkChg chg="add mod">
          <ac:chgData name="Kokchun Giang" userId="67e2125d-ec8c-4323-9653-9824a2ad815f" providerId="ADAL" clId="{22F7C6F8-58BC-F142-947B-ED8464E1E6D6}" dt="2024-01-25T20:33:09.886" v="559"/>
          <ac:inkMkLst>
            <pc:docMk/>
            <pc:sldMk cId="2303502608" sldId="331"/>
            <ac:inkMk id="611" creationId="{BA9B0D2B-7E5C-594D-39F8-B358F537D08F}"/>
          </ac:inkMkLst>
        </pc:inkChg>
        <pc:inkChg chg="add mod">
          <ac:chgData name="Kokchun Giang" userId="67e2125d-ec8c-4323-9653-9824a2ad815f" providerId="ADAL" clId="{22F7C6F8-58BC-F142-947B-ED8464E1E6D6}" dt="2024-01-25T20:33:13.175" v="564"/>
          <ac:inkMkLst>
            <pc:docMk/>
            <pc:sldMk cId="2303502608" sldId="331"/>
            <ac:inkMk id="613" creationId="{A65A84CC-AFBE-1B7E-DDB2-7F58C7105BCC}"/>
          </ac:inkMkLst>
        </pc:inkChg>
        <pc:inkChg chg="add mod">
          <ac:chgData name="Kokchun Giang" userId="67e2125d-ec8c-4323-9653-9824a2ad815f" providerId="ADAL" clId="{22F7C6F8-58BC-F142-947B-ED8464E1E6D6}" dt="2024-01-25T20:33:13.175" v="564"/>
          <ac:inkMkLst>
            <pc:docMk/>
            <pc:sldMk cId="2303502608" sldId="331"/>
            <ac:inkMk id="614" creationId="{F2659DE2-FEDA-21C5-608B-EDA77A8EA03A}"/>
          </ac:inkMkLst>
        </pc:inkChg>
        <pc:inkChg chg="add mod">
          <ac:chgData name="Kokchun Giang" userId="67e2125d-ec8c-4323-9653-9824a2ad815f" providerId="ADAL" clId="{22F7C6F8-58BC-F142-947B-ED8464E1E6D6}" dt="2024-01-25T20:33:13.175" v="564"/>
          <ac:inkMkLst>
            <pc:docMk/>
            <pc:sldMk cId="2303502608" sldId="331"/>
            <ac:inkMk id="615" creationId="{8A574FAA-1358-5DD8-746B-BAB2F3A3C022}"/>
          </ac:inkMkLst>
        </pc:inkChg>
        <pc:inkChg chg="add mod">
          <ac:chgData name="Kokchun Giang" userId="67e2125d-ec8c-4323-9653-9824a2ad815f" providerId="ADAL" clId="{22F7C6F8-58BC-F142-947B-ED8464E1E6D6}" dt="2024-01-25T20:33:13.175" v="564"/>
          <ac:inkMkLst>
            <pc:docMk/>
            <pc:sldMk cId="2303502608" sldId="331"/>
            <ac:inkMk id="616" creationId="{A29FBA19-58D3-5ABC-A008-29EEA33D23B1}"/>
          </ac:inkMkLst>
        </pc:inkChg>
        <pc:inkChg chg="add">
          <ac:chgData name="Kokchun Giang" userId="67e2125d-ec8c-4323-9653-9824a2ad815f" providerId="ADAL" clId="{22F7C6F8-58BC-F142-947B-ED8464E1E6D6}" dt="2024-01-25T20:33:18.991" v="565" actId="9405"/>
          <ac:inkMkLst>
            <pc:docMk/>
            <pc:sldMk cId="2303502608" sldId="331"/>
            <ac:inkMk id="620" creationId="{391AC764-A66A-4364-F302-24A91FF63F20}"/>
          </ac:inkMkLst>
        </pc:inkChg>
        <pc:inkChg chg="add mod">
          <ac:chgData name="Kokchun Giang" userId="67e2125d-ec8c-4323-9653-9824a2ad815f" providerId="ADAL" clId="{22F7C6F8-58BC-F142-947B-ED8464E1E6D6}" dt="2024-01-25T20:35:11.705" v="625" actId="164"/>
          <ac:inkMkLst>
            <pc:docMk/>
            <pc:sldMk cId="2303502608" sldId="331"/>
            <ac:inkMk id="622" creationId="{64FFE671-5896-F5FB-5493-7AEA990D6A98}"/>
          </ac:inkMkLst>
        </pc:inkChg>
        <pc:inkChg chg="add mod">
          <ac:chgData name="Kokchun Giang" userId="67e2125d-ec8c-4323-9653-9824a2ad815f" providerId="ADAL" clId="{22F7C6F8-58BC-F142-947B-ED8464E1E6D6}" dt="2024-01-25T20:35:11.705" v="625" actId="164"/>
          <ac:inkMkLst>
            <pc:docMk/>
            <pc:sldMk cId="2303502608" sldId="331"/>
            <ac:inkMk id="624" creationId="{4E80CE92-8AE3-9464-F350-978481BB7568}"/>
          </ac:inkMkLst>
        </pc:inkChg>
        <pc:inkChg chg="add del mod">
          <ac:chgData name="Kokchun Giang" userId="67e2125d-ec8c-4323-9653-9824a2ad815f" providerId="ADAL" clId="{22F7C6F8-58BC-F142-947B-ED8464E1E6D6}" dt="2024-01-25T20:33:24.057" v="571"/>
          <ac:inkMkLst>
            <pc:docMk/>
            <pc:sldMk cId="2303502608" sldId="331"/>
            <ac:inkMk id="625" creationId="{E5B4E7E3-0CC4-A1AF-F71D-4D678D465653}"/>
          </ac:inkMkLst>
        </pc:inkChg>
        <pc:inkChg chg="add mod">
          <ac:chgData name="Kokchun Giang" userId="67e2125d-ec8c-4323-9653-9824a2ad815f" providerId="ADAL" clId="{22F7C6F8-58BC-F142-947B-ED8464E1E6D6}" dt="2024-01-25T20:33:29.698" v="576"/>
          <ac:inkMkLst>
            <pc:docMk/>
            <pc:sldMk cId="2303502608" sldId="331"/>
            <ac:inkMk id="634" creationId="{3DFD3F8E-C33E-DEA3-8DA4-CEB3EA5D0B3C}"/>
          </ac:inkMkLst>
        </pc:inkChg>
        <pc:inkChg chg="add mod">
          <ac:chgData name="Kokchun Giang" userId="67e2125d-ec8c-4323-9653-9824a2ad815f" providerId="ADAL" clId="{22F7C6F8-58BC-F142-947B-ED8464E1E6D6}" dt="2024-01-25T20:33:29.698" v="576"/>
          <ac:inkMkLst>
            <pc:docMk/>
            <pc:sldMk cId="2303502608" sldId="331"/>
            <ac:inkMk id="635" creationId="{8C59064E-2FAB-6063-6880-BD8F5D3CEB2E}"/>
          </ac:inkMkLst>
        </pc:inkChg>
        <pc:inkChg chg="add mod">
          <ac:chgData name="Kokchun Giang" userId="67e2125d-ec8c-4323-9653-9824a2ad815f" providerId="ADAL" clId="{22F7C6F8-58BC-F142-947B-ED8464E1E6D6}" dt="2024-01-25T20:33:29.698" v="576"/>
          <ac:inkMkLst>
            <pc:docMk/>
            <pc:sldMk cId="2303502608" sldId="331"/>
            <ac:inkMk id="636" creationId="{111F0FD3-8047-4A20-2CBA-E6D0C7E5E3C5}"/>
          </ac:inkMkLst>
        </pc:inkChg>
        <pc:inkChg chg="add mod">
          <ac:chgData name="Kokchun Giang" userId="67e2125d-ec8c-4323-9653-9824a2ad815f" providerId="ADAL" clId="{22F7C6F8-58BC-F142-947B-ED8464E1E6D6}" dt="2024-01-25T20:33:29.698" v="576"/>
          <ac:inkMkLst>
            <pc:docMk/>
            <pc:sldMk cId="2303502608" sldId="331"/>
            <ac:inkMk id="638" creationId="{2C362CB2-8262-C323-9D1A-9B0B618FB5E4}"/>
          </ac:inkMkLst>
        </pc:inkChg>
        <pc:inkChg chg="add mod">
          <ac:chgData name="Kokchun Giang" userId="67e2125d-ec8c-4323-9653-9824a2ad815f" providerId="ADAL" clId="{22F7C6F8-58BC-F142-947B-ED8464E1E6D6}" dt="2024-01-25T20:35:11.705" v="625" actId="164"/>
          <ac:inkMkLst>
            <pc:docMk/>
            <pc:sldMk cId="2303502608" sldId="331"/>
            <ac:inkMk id="640" creationId="{C2B52281-D36D-11C0-AB46-0C94A4F92A4C}"/>
          </ac:inkMkLst>
        </pc:inkChg>
        <pc:inkChg chg="add mod">
          <ac:chgData name="Kokchun Giang" userId="67e2125d-ec8c-4323-9653-9824a2ad815f" providerId="ADAL" clId="{22F7C6F8-58BC-F142-947B-ED8464E1E6D6}" dt="2024-01-25T20:33:35.548" v="580"/>
          <ac:inkMkLst>
            <pc:docMk/>
            <pc:sldMk cId="2303502608" sldId="331"/>
            <ac:inkMk id="641" creationId="{CBC3CD0C-CDA9-9195-5A0A-B75FF9EEE740}"/>
          </ac:inkMkLst>
        </pc:inkChg>
        <pc:inkChg chg="add mod">
          <ac:chgData name="Kokchun Giang" userId="67e2125d-ec8c-4323-9653-9824a2ad815f" providerId="ADAL" clId="{22F7C6F8-58BC-F142-947B-ED8464E1E6D6}" dt="2024-01-25T20:33:35.548" v="580"/>
          <ac:inkMkLst>
            <pc:docMk/>
            <pc:sldMk cId="2303502608" sldId="331"/>
            <ac:inkMk id="642" creationId="{A1F85B47-121D-8CEC-DB76-EC1E02EBE7EA}"/>
          </ac:inkMkLst>
        </pc:inkChg>
        <pc:inkChg chg="add mod">
          <ac:chgData name="Kokchun Giang" userId="67e2125d-ec8c-4323-9653-9824a2ad815f" providerId="ADAL" clId="{22F7C6F8-58BC-F142-947B-ED8464E1E6D6}" dt="2024-01-25T20:33:36.745" v="583"/>
          <ac:inkMkLst>
            <pc:docMk/>
            <pc:sldMk cId="2303502608" sldId="331"/>
            <ac:inkMk id="644" creationId="{406A0ECB-2AD2-0DA0-59CD-31EF1A8E474F}"/>
          </ac:inkMkLst>
        </pc:inkChg>
        <pc:inkChg chg="add mod">
          <ac:chgData name="Kokchun Giang" userId="67e2125d-ec8c-4323-9653-9824a2ad815f" providerId="ADAL" clId="{22F7C6F8-58BC-F142-947B-ED8464E1E6D6}" dt="2024-01-25T20:33:36.745" v="583"/>
          <ac:inkMkLst>
            <pc:docMk/>
            <pc:sldMk cId="2303502608" sldId="331"/>
            <ac:inkMk id="645" creationId="{419E33C3-F56B-ECDA-ED6B-FF9A99A78D8F}"/>
          </ac:inkMkLst>
        </pc:inkChg>
        <pc:inkChg chg="add mod">
          <ac:chgData name="Kokchun Giang" userId="67e2125d-ec8c-4323-9653-9824a2ad815f" providerId="ADAL" clId="{22F7C6F8-58BC-F142-947B-ED8464E1E6D6}" dt="2024-01-25T20:33:40.774" v="587"/>
          <ac:inkMkLst>
            <pc:docMk/>
            <pc:sldMk cId="2303502608" sldId="331"/>
            <ac:inkMk id="647" creationId="{6FB94284-B9C2-594A-36A6-FC4734792274}"/>
          </ac:inkMkLst>
        </pc:inkChg>
        <pc:inkChg chg="add mod">
          <ac:chgData name="Kokchun Giang" userId="67e2125d-ec8c-4323-9653-9824a2ad815f" providerId="ADAL" clId="{22F7C6F8-58BC-F142-947B-ED8464E1E6D6}" dt="2024-01-25T20:33:40.774" v="587"/>
          <ac:inkMkLst>
            <pc:docMk/>
            <pc:sldMk cId="2303502608" sldId="331"/>
            <ac:inkMk id="648" creationId="{AC7C9510-9D87-28F3-2A07-37ADA0291F47}"/>
          </ac:inkMkLst>
        </pc:inkChg>
        <pc:inkChg chg="add mod">
          <ac:chgData name="Kokchun Giang" userId="67e2125d-ec8c-4323-9653-9824a2ad815f" providerId="ADAL" clId="{22F7C6F8-58BC-F142-947B-ED8464E1E6D6}" dt="2024-01-25T20:35:11.705" v="625" actId="164"/>
          <ac:inkMkLst>
            <pc:docMk/>
            <pc:sldMk cId="2303502608" sldId="331"/>
            <ac:inkMk id="649" creationId="{4203BAAC-67B5-0663-2A1E-0693A394EB98}"/>
          </ac:inkMkLst>
        </pc:inkChg>
        <pc:inkChg chg="add mod">
          <ac:chgData name="Kokchun Giang" userId="67e2125d-ec8c-4323-9653-9824a2ad815f" providerId="ADAL" clId="{22F7C6F8-58BC-F142-947B-ED8464E1E6D6}" dt="2024-01-25T20:35:11.705" v="625" actId="164"/>
          <ac:inkMkLst>
            <pc:docMk/>
            <pc:sldMk cId="2303502608" sldId="331"/>
            <ac:inkMk id="651" creationId="{90A52D1C-8FC2-5EBA-7DD0-62F367D23988}"/>
          </ac:inkMkLst>
        </pc:inkChg>
        <pc:inkChg chg="add mod">
          <ac:chgData name="Kokchun Giang" userId="67e2125d-ec8c-4323-9653-9824a2ad815f" providerId="ADAL" clId="{22F7C6F8-58BC-F142-947B-ED8464E1E6D6}" dt="2024-01-25T20:35:11.705" v="625" actId="164"/>
          <ac:inkMkLst>
            <pc:docMk/>
            <pc:sldMk cId="2303502608" sldId="331"/>
            <ac:inkMk id="652" creationId="{3E35717E-7554-DAA0-F882-73B473D55214}"/>
          </ac:inkMkLst>
        </pc:inkChg>
        <pc:inkChg chg="add mod">
          <ac:chgData name="Kokchun Giang" userId="67e2125d-ec8c-4323-9653-9824a2ad815f" providerId="ADAL" clId="{22F7C6F8-58BC-F142-947B-ED8464E1E6D6}" dt="2024-01-25T20:35:11.705" v="625" actId="164"/>
          <ac:inkMkLst>
            <pc:docMk/>
            <pc:sldMk cId="2303502608" sldId="331"/>
            <ac:inkMk id="653" creationId="{9BC14D58-0F2D-1893-068E-EE564BE5ED8E}"/>
          </ac:inkMkLst>
        </pc:inkChg>
        <pc:inkChg chg="add del">
          <ac:chgData name="Kokchun Giang" userId="67e2125d-ec8c-4323-9653-9824a2ad815f" providerId="ADAL" clId="{22F7C6F8-58BC-F142-947B-ED8464E1E6D6}" dt="2024-01-25T20:35:04.430" v="624" actId="9405"/>
          <ac:inkMkLst>
            <pc:docMk/>
            <pc:sldMk cId="2303502608" sldId="331"/>
            <ac:inkMk id="654" creationId="{48BD6782-CF51-78DC-2E13-CCB8FA879D71}"/>
          </ac:inkMkLst>
        </pc:inkChg>
        <pc:inkChg chg="add del mod">
          <ac:chgData name="Kokchun Giang" userId="67e2125d-ec8c-4323-9653-9824a2ad815f" providerId="ADAL" clId="{22F7C6F8-58BC-F142-947B-ED8464E1E6D6}" dt="2024-01-25T20:35:04.169" v="623" actId="9405"/>
          <ac:inkMkLst>
            <pc:docMk/>
            <pc:sldMk cId="2303502608" sldId="331"/>
            <ac:inkMk id="655" creationId="{D3F0FD87-D4EB-DA08-07E6-98C115E71513}"/>
          </ac:inkMkLst>
        </pc:inkChg>
        <pc:inkChg chg="add del mod">
          <ac:chgData name="Kokchun Giang" userId="67e2125d-ec8c-4323-9653-9824a2ad815f" providerId="ADAL" clId="{22F7C6F8-58BC-F142-947B-ED8464E1E6D6}" dt="2024-01-25T20:35:03.785" v="622"/>
          <ac:inkMkLst>
            <pc:docMk/>
            <pc:sldMk cId="2303502608" sldId="331"/>
            <ac:inkMk id="656" creationId="{3752BE52-B90D-DC06-3E50-EFB4B4B4FF4C}"/>
          </ac:inkMkLst>
        </pc:inkChg>
        <pc:inkChg chg="add del mod">
          <ac:chgData name="Kokchun Giang" userId="67e2125d-ec8c-4323-9653-9824a2ad815f" providerId="ADAL" clId="{22F7C6F8-58BC-F142-947B-ED8464E1E6D6}" dt="2024-01-25T20:35:03.503" v="620"/>
          <ac:inkMkLst>
            <pc:docMk/>
            <pc:sldMk cId="2303502608" sldId="331"/>
            <ac:inkMk id="658" creationId="{567035AD-3671-6D96-BCF2-E756A8ABDBA1}"/>
          </ac:inkMkLst>
        </pc:inkChg>
        <pc:inkChg chg="add del">
          <ac:chgData name="Kokchun Giang" userId="67e2125d-ec8c-4323-9653-9824a2ad815f" providerId="ADAL" clId="{22F7C6F8-58BC-F142-947B-ED8464E1E6D6}" dt="2024-01-25T20:35:03.154" v="618" actId="9405"/>
          <ac:inkMkLst>
            <pc:docMk/>
            <pc:sldMk cId="2303502608" sldId="331"/>
            <ac:inkMk id="660" creationId="{19DCC3B9-DC2D-5B25-D890-4BABBCC733F0}"/>
          </ac:inkMkLst>
        </pc:inkChg>
        <pc:inkChg chg="add del mod">
          <ac:chgData name="Kokchun Giang" userId="67e2125d-ec8c-4323-9653-9824a2ad815f" providerId="ADAL" clId="{22F7C6F8-58BC-F142-947B-ED8464E1E6D6}" dt="2024-01-25T20:35:02.874" v="617" actId="9405"/>
          <ac:inkMkLst>
            <pc:docMk/>
            <pc:sldMk cId="2303502608" sldId="331"/>
            <ac:inkMk id="661" creationId="{AFA55DA5-8D7B-61C4-B9DB-9F915A898CB7}"/>
          </ac:inkMkLst>
        </pc:inkChg>
        <pc:inkChg chg="add del mod">
          <ac:chgData name="Kokchun Giang" userId="67e2125d-ec8c-4323-9653-9824a2ad815f" providerId="ADAL" clId="{22F7C6F8-58BC-F142-947B-ED8464E1E6D6}" dt="2024-01-25T20:35:02.645" v="616"/>
          <ac:inkMkLst>
            <pc:docMk/>
            <pc:sldMk cId="2303502608" sldId="331"/>
            <ac:inkMk id="662" creationId="{31F7F318-2708-8942-9A29-E72B923591D2}"/>
          </ac:inkMkLst>
        </pc:inkChg>
        <pc:inkChg chg="add del mod">
          <ac:chgData name="Kokchun Giang" userId="67e2125d-ec8c-4323-9653-9824a2ad815f" providerId="ADAL" clId="{22F7C6F8-58BC-F142-947B-ED8464E1E6D6}" dt="2024-01-25T20:35:02.436" v="614" actId="9405"/>
          <ac:inkMkLst>
            <pc:docMk/>
            <pc:sldMk cId="2303502608" sldId="331"/>
            <ac:inkMk id="664" creationId="{291F5103-04AE-F72B-7F74-735FC6278BFF}"/>
          </ac:inkMkLst>
        </pc:inkChg>
        <pc:inkChg chg="add del mod">
          <ac:chgData name="Kokchun Giang" userId="67e2125d-ec8c-4323-9653-9824a2ad815f" providerId="ADAL" clId="{22F7C6F8-58BC-F142-947B-ED8464E1E6D6}" dt="2024-01-25T20:35:02.134" v="613"/>
          <ac:inkMkLst>
            <pc:docMk/>
            <pc:sldMk cId="2303502608" sldId="331"/>
            <ac:inkMk id="665" creationId="{771B1F41-4843-5B6B-E926-F7D59A8A2A08}"/>
          </ac:inkMkLst>
        </pc:inkChg>
        <pc:inkChg chg="mod">
          <ac:chgData name="Kokchun Giang" userId="67e2125d-ec8c-4323-9653-9824a2ad815f" providerId="ADAL" clId="{22F7C6F8-58BC-F142-947B-ED8464E1E6D6}" dt="2024-01-25T20:35:13.006" v="626"/>
          <ac:inkMkLst>
            <pc:docMk/>
            <pc:sldMk cId="2303502608" sldId="331"/>
            <ac:inkMk id="669" creationId="{4AB406DE-98D9-4265-8273-42A8C7F2CDBC}"/>
          </ac:inkMkLst>
        </pc:inkChg>
        <pc:inkChg chg="mod">
          <ac:chgData name="Kokchun Giang" userId="67e2125d-ec8c-4323-9653-9824a2ad815f" providerId="ADAL" clId="{22F7C6F8-58BC-F142-947B-ED8464E1E6D6}" dt="2024-01-25T20:35:13.006" v="626"/>
          <ac:inkMkLst>
            <pc:docMk/>
            <pc:sldMk cId="2303502608" sldId="331"/>
            <ac:inkMk id="670" creationId="{FBB84A26-72BD-2F14-41F3-39B970332CBE}"/>
          </ac:inkMkLst>
        </pc:inkChg>
        <pc:inkChg chg="mod">
          <ac:chgData name="Kokchun Giang" userId="67e2125d-ec8c-4323-9653-9824a2ad815f" providerId="ADAL" clId="{22F7C6F8-58BC-F142-947B-ED8464E1E6D6}" dt="2024-01-25T20:35:13.006" v="626"/>
          <ac:inkMkLst>
            <pc:docMk/>
            <pc:sldMk cId="2303502608" sldId="331"/>
            <ac:inkMk id="672" creationId="{EC48C0A0-AC91-E010-9C32-9F083D023301}"/>
          </ac:inkMkLst>
        </pc:inkChg>
        <pc:inkChg chg="mod">
          <ac:chgData name="Kokchun Giang" userId="67e2125d-ec8c-4323-9653-9824a2ad815f" providerId="ADAL" clId="{22F7C6F8-58BC-F142-947B-ED8464E1E6D6}" dt="2024-01-25T20:35:13.006" v="626"/>
          <ac:inkMkLst>
            <pc:docMk/>
            <pc:sldMk cId="2303502608" sldId="331"/>
            <ac:inkMk id="676" creationId="{43152143-57B7-464C-297F-A9E3FC712079}"/>
          </ac:inkMkLst>
        </pc:inkChg>
        <pc:inkChg chg="mod">
          <ac:chgData name="Kokchun Giang" userId="67e2125d-ec8c-4323-9653-9824a2ad815f" providerId="ADAL" clId="{22F7C6F8-58BC-F142-947B-ED8464E1E6D6}" dt="2024-01-25T20:35:13.006" v="626"/>
          <ac:inkMkLst>
            <pc:docMk/>
            <pc:sldMk cId="2303502608" sldId="331"/>
            <ac:inkMk id="677" creationId="{5BE4400D-3A65-698F-86E8-46F8D4B8C97C}"/>
          </ac:inkMkLst>
        </pc:inkChg>
        <pc:inkChg chg="mod">
          <ac:chgData name="Kokchun Giang" userId="67e2125d-ec8c-4323-9653-9824a2ad815f" providerId="ADAL" clId="{22F7C6F8-58BC-F142-947B-ED8464E1E6D6}" dt="2024-01-25T20:35:13.006" v="626"/>
          <ac:inkMkLst>
            <pc:docMk/>
            <pc:sldMk cId="2303502608" sldId="331"/>
            <ac:inkMk id="678" creationId="{B9237F8C-B9B4-860B-E8A5-5B54F89D3145}"/>
          </ac:inkMkLst>
        </pc:inkChg>
        <pc:inkChg chg="mod">
          <ac:chgData name="Kokchun Giang" userId="67e2125d-ec8c-4323-9653-9824a2ad815f" providerId="ADAL" clId="{22F7C6F8-58BC-F142-947B-ED8464E1E6D6}" dt="2024-01-25T20:35:13.006" v="626"/>
          <ac:inkMkLst>
            <pc:docMk/>
            <pc:sldMk cId="2303502608" sldId="331"/>
            <ac:inkMk id="679" creationId="{1D19D4D6-6EF9-30DF-85AC-C2B4027BE7F0}"/>
          </ac:inkMkLst>
        </pc:inkChg>
        <pc:inkChg chg="mod">
          <ac:chgData name="Kokchun Giang" userId="67e2125d-ec8c-4323-9653-9824a2ad815f" providerId="ADAL" clId="{22F7C6F8-58BC-F142-947B-ED8464E1E6D6}" dt="2024-01-25T20:35:13.006" v="626"/>
          <ac:inkMkLst>
            <pc:docMk/>
            <pc:sldMk cId="2303502608" sldId="331"/>
            <ac:inkMk id="680" creationId="{2EB55AC7-9809-EFCB-9071-5FD5EF84257A}"/>
          </ac:inkMkLst>
        </pc:inkChg>
        <pc:inkChg chg="mod">
          <ac:chgData name="Kokchun Giang" userId="67e2125d-ec8c-4323-9653-9824a2ad815f" providerId="ADAL" clId="{22F7C6F8-58BC-F142-947B-ED8464E1E6D6}" dt="2024-01-25T20:35:13.006" v="626"/>
          <ac:inkMkLst>
            <pc:docMk/>
            <pc:sldMk cId="2303502608" sldId="331"/>
            <ac:inkMk id="681" creationId="{D31F734D-8AED-BE4C-4FBF-3C36A0D9B690}"/>
          </ac:inkMkLst>
        </pc:inkChg>
        <pc:inkChg chg="mod">
          <ac:chgData name="Kokchun Giang" userId="67e2125d-ec8c-4323-9653-9824a2ad815f" providerId="ADAL" clId="{22F7C6F8-58BC-F142-947B-ED8464E1E6D6}" dt="2024-01-25T20:35:13.006" v="626"/>
          <ac:inkMkLst>
            <pc:docMk/>
            <pc:sldMk cId="2303502608" sldId="331"/>
            <ac:inkMk id="687" creationId="{9308CA46-76AF-2176-230E-01233B4C5E17}"/>
          </ac:inkMkLst>
        </pc:inkChg>
        <pc:inkChg chg="mod">
          <ac:chgData name="Kokchun Giang" userId="67e2125d-ec8c-4323-9653-9824a2ad815f" providerId="ADAL" clId="{22F7C6F8-58BC-F142-947B-ED8464E1E6D6}" dt="2024-01-25T20:35:13.006" v="626"/>
          <ac:inkMkLst>
            <pc:docMk/>
            <pc:sldMk cId="2303502608" sldId="331"/>
            <ac:inkMk id="688" creationId="{B1BB47E4-FE35-A245-7756-01B01169CDEF}"/>
          </ac:inkMkLst>
        </pc:inkChg>
        <pc:inkChg chg="mod">
          <ac:chgData name="Kokchun Giang" userId="67e2125d-ec8c-4323-9653-9824a2ad815f" providerId="ADAL" clId="{22F7C6F8-58BC-F142-947B-ED8464E1E6D6}" dt="2024-01-25T20:35:13.006" v="626"/>
          <ac:inkMkLst>
            <pc:docMk/>
            <pc:sldMk cId="2303502608" sldId="331"/>
            <ac:inkMk id="689" creationId="{412E3F8C-4B88-B3B7-6CAB-19736CCBACEF}"/>
          </ac:inkMkLst>
        </pc:inkChg>
        <pc:inkChg chg="mod">
          <ac:chgData name="Kokchun Giang" userId="67e2125d-ec8c-4323-9653-9824a2ad815f" providerId="ADAL" clId="{22F7C6F8-58BC-F142-947B-ED8464E1E6D6}" dt="2024-01-25T20:35:13.006" v="626"/>
          <ac:inkMkLst>
            <pc:docMk/>
            <pc:sldMk cId="2303502608" sldId="331"/>
            <ac:inkMk id="690" creationId="{611649DB-B5E7-27DF-3F0B-0E07643A31D2}"/>
          </ac:inkMkLst>
        </pc:inkChg>
        <pc:inkChg chg="mod">
          <ac:chgData name="Kokchun Giang" userId="67e2125d-ec8c-4323-9653-9824a2ad815f" providerId="ADAL" clId="{22F7C6F8-58BC-F142-947B-ED8464E1E6D6}" dt="2024-01-25T20:35:13.006" v="626"/>
          <ac:inkMkLst>
            <pc:docMk/>
            <pc:sldMk cId="2303502608" sldId="331"/>
            <ac:inkMk id="691" creationId="{46F15320-878C-F2E4-BD4F-0F5FE6673160}"/>
          </ac:inkMkLst>
        </pc:inkChg>
        <pc:inkChg chg="mod">
          <ac:chgData name="Kokchun Giang" userId="67e2125d-ec8c-4323-9653-9824a2ad815f" providerId="ADAL" clId="{22F7C6F8-58BC-F142-947B-ED8464E1E6D6}" dt="2024-01-25T20:35:13.006" v="626"/>
          <ac:inkMkLst>
            <pc:docMk/>
            <pc:sldMk cId="2303502608" sldId="331"/>
            <ac:inkMk id="692" creationId="{1C08D283-74E2-2602-9C80-BD5EC1F3291A}"/>
          </ac:inkMkLst>
        </pc:inkChg>
        <pc:inkChg chg="mod">
          <ac:chgData name="Kokchun Giang" userId="67e2125d-ec8c-4323-9653-9824a2ad815f" providerId="ADAL" clId="{22F7C6F8-58BC-F142-947B-ED8464E1E6D6}" dt="2024-01-25T20:35:13.006" v="626"/>
          <ac:inkMkLst>
            <pc:docMk/>
            <pc:sldMk cId="2303502608" sldId="331"/>
            <ac:inkMk id="693" creationId="{DB551062-8AC8-5216-4EBB-6403566FCBC8}"/>
          </ac:inkMkLst>
        </pc:inkChg>
        <pc:inkChg chg="mod">
          <ac:chgData name="Kokchun Giang" userId="67e2125d-ec8c-4323-9653-9824a2ad815f" providerId="ADAL" clId="{22F7C6F8-58BC-F142-947B-ED8464E1E6D6}" dt="2024-01-25T20:35:13.006" v="626"/>
          <ac:inkMkLst>
            <pc:docMk/>
            <pc:sldMk cId="2303502608" sldId="331"/>
            <ac:inkMk id="694" creationId="{AA1C0F6F-EE1C-59A2-87CC-0E628C49F0C2}"/>
          </ac:inkMkLst>
        </pc:inkChg>
        <pc:inkChg chg="mod">
          <ac:chgData name="Kokchun Giang" userId="67e2125d-ec8c-4323-9653-9824a2ad815f" providerId="ADAL" clId="{22F7C6F8-58BC-F142-947B-ED8464E1E6D6}" dt="2024-01-25T20:35:20.579" v="629" actId="571"/>
          <ac:inkMkLst>
            <pc:docMk/>
            <pc:sldMk cId="2303502608" sldId="331"/>
            <ac:inkMk id="696" creationId="{1815179C-BCD0-A5EE-3362-6C0925CFC55E}"/>
          </ac:inkMkLst>
        </pc:inkChg>
        <pc:inkChg chg="mod">
          <ac:chgData name="Kokchun Giang" userId="67e2125d-ec8c-4323-9653-9824a2ad815f" providerId="ADAL" clId="{22F7C6F8-58BC-F142-947B-ED8464E1E6D6}" dt="2024-01-25T20:35:20.579" v="629" actId="571"/>
          <ac:inkMkLst>
            <pc:docMk/>
            <pc:sldMk cId="2303502608" sldId="331"/>
            <ac:inkMk id="697" creationId="{AA524667-6A7B-07C4-5A2B-2DE6ED4D1127}"/>
          </ac:inkMkLst>
        </pc:inkChg>
        <pc:inkChg chg="mod">
          <ac:chgData name="Kokchun Giang" userId="67e2125d-ec8c-4323-9653-9824a2ad815f" providerId="ADAL" clId="{22F7C6F8-58BC-F142-947B-ED8464E1E6D6}" dt="2024-01-25T20:35:20.579" v="629" actId="571"/>
          <ac:inkMkLst>
            <pc:docMk/>
            <pc:sldMk cId="2303502608" sldId="331"/>
            <ac:inkMk id="699" creationId="{08CF8A5F-4F27-4088-3B21-FEE9BEF02B27}"/>
          </ac:inkMkLst>
        </pc:inkChg>
        <pc:inkChg chg="mod">
          <ac:chgData name="Kokchun Giang" userId="67e2125d-ec8c-4323-9653-9824a2ad815f" providerId="ADAL" clId="{22F7C6F8-58BC-F142-947B-ED8464E1E6D6}" dt="2024-01-25T20:35:20.579" v="629" actId="571"/>
          <ac:inkMkLst>
            <pc:docMk/>
            <pc:sldMk cId="2303502608" sldId="331"/>
            <ac:inkMk id="703" creationId="{FF2EFA20-AFAC-1CA0-1E5E-E46908C11B05}"/>
          </ac:inkMkLst>
        </pc:inkChg>
        <pc:inkChg chg="mod">
          <ac:chgData name="Kokchun Giang" userId="67e2125d-ec8c-4323-9653-9824a2ad815f" providerId="ADAL" clId="{22F7C6F8-58BC-F142-947B-ED8464E1E6D6}" dt="2024-01-25T20:35:20.579" v="629" actId="571"/>
          <ac:inkMkLst>
            <pc:docMk/>
            <pc:sldMk cId="2303502608" sldId="331"/>
            <ac:inkMk id="704" creationId="{81D2BDD5-753C-C171-E587-184AE2B5DFA0}"/>
          </ac:inkMkLst>
        </pc:inkChg>
        <pc:inkChg chg="mod">
          <ac:chgData name="Kokchun Giang" userId="67e2125d-ec8c-4323-9653-9824a2ad815f" providerId="ADAL" clId="{22F7C6F8-58BC-F142-947B-ED8464E1E6D6}" dt="2024-01-25T20:35:20.579" v="629" actId="571"/>
          <ac:inkMkLst>
            <pc:docMk/>
            <pc:sldMk cId="2303502608" sldId="331"/>
            <ac:inkMk id="705" creationId="{9B3F0A1F-FD22-46BB-934D-D297F9B3D821}"/>
          </ac:inkMkLst>
        </pc:inkChg>
        <pc:inkChg chg="mod">
          <ac:chgData name="Kokchun Giang" userId="67e2125d-ec8c-4323-9653-9824a2ad815f" providerId="ADAL" clId="{22F7C6F8-58BC-F142-947B-ED8464E1E6D6}" dt="2024-01-25T20:35:20.579" v="629" actId="571"/>
          <ac:inkMkLst>
            <pc:docMk/>
            <pc:sldMk cId="2303502608" sldId="331"/>
            <ac:inkMk id="706" creationId="{E4DFA6BE-1764-D817-7CAA-ADCEAC824F84}"/>
          </ac:inkMkLst>
        </pc:inkChg>
        <pc:inkChg chg="mod">
          <ac:chgData name="Kokchun Giang" userId="67e2125d-ec8c-4323-9653-9824a2ad815f" providerId="ADAL" clId="{22F7C6F8-58BC-F142-947B-ED8464E1E6D6}" dt="2024-01-25T20:35:20.579" v="629" actId="571"/>
          <ac:inkMkLst>
            <pc:docMk/>
            <pc:sldMk cId="2303502608" sldId="331"/>
            <ac:inkMk id="707" creationId="{0EF035D1-4C01-0192-73F0-FB12E2C030BF}"/>
          </ac:inkMkLst>
        </pc:inkChg>
        <pc:inkChg chg="mod">
          <ac:chgData name="Kokchun Giang" userId="67e2125d-ec8c-4323-9653-9824a2ad815f" providerId="ADAL" clId="{22F7C6F8-58BC-F142-947B-ED8464E1E6D6}" dt="2024-01-25T20:35:20.579" v="629" actId="571"/>
          <ac:inkMkLst>
            <pc:docMk/>
            <pc:sldMk cId="2303502608" sldId="331"/>
            <ac:inkMk id="708" creationId="{21D27810-88E6-C812-2ED5-DAAD12AC0FD1}"/>
          </ac:inkMkLst>
        </pc:inkChg>
        <pc:inkChg chg="mod">
          <ac:chgData name="Kokchun Giang" userId="67e2125d-ec8c-4323-9653-9824a2ad815f" providerId="ADAL" clId="{22F7C6F8-58BC-F142-947B-ED8464E1E6D6}" dt="2024-01-25T20:35:20.579" v="629" actId="571"/>
          <ac:inkMkLst>
            <pc:docMk/>
            <pc:sldMk cId="2303502608" sldId="331"/>
            <ac:inkMk id="709" creationId="{D5FA53D1-172D-AD5A-65A9-7A41C67B34FA}"/>
          </ac:inkMkLst>
        </pc:inkChg>
        <pc:inkChg chg="mod">
          <ac:chgData name="Kokchun Giang" userId="67e2125d-ec8c-4323-9653-9824a2ad815f" providerId="ADAL" clId="{22F7C6F8-58BC-F142-947B-ED8464E1E6D6}" dt="2024-01-25T20:35:20.579" v="629" actId="571"/>
          <ac:inkMkLst>
            <pc:docMk/>
            <pc:sldMk cId="2303502608" sldId="331"/>
            <ac:inkMk id="710" creationId="{321A5477-0541-44A6-D649-5C4145E37A78}"/>
          </ac:inkMkLst>
        </pc:inkChg>
        <pc:inkChg chg="mod">
          <ac:chgData name="Kokchun Giang" userId="67e2125d-ec8c-4323-9653-9824a2ad815f" providerId="ADAL" clId="{22F7C6F8-58BC-F142-947B-ED8464E1E6D6}" dt="2024-01-25T20:35:20.579" v="629" actId="571"/>
          <ac:inkMkLst>
            <pc:docMk/>
            <pc:sldMk cId="2303502608" sldId="331"/>
            <ac:inkMk id="711" creationId="{5CA8CF9A-8BAB-D1F9-C61E-05E88A4CE50B}"/>
          </ac:inkMkLst>
        </pc:inkChg>
        <pc:inkChg chg="mod">
          <ac:chgData name="Kokchun Giang" userId="67e2125d-ec8c-4323-9653-9824a2ad815f" providerId="ADAL" clId="{22F7C6F8-58BC-F142-947B-ED8464E1E6D6}" dt="2024-01-25T20:35:20.579" v="629" actId="571"/>
          <ac:inkMkLst>
            <pc:docMk/>
            <pc:sldMk cId="2303502608" sldId="331"/>
            <ac:inkMk id="712" creationId="{D85517C3-96D1-814D-EA38-8E15C3AFC100}"/>
          </ac:inkMkLst>
        </pc:inkChg>
        <pc:inkChg chg="mod">
          <ac:chgData name="Kokchun Giang" userId="67e2125d-ec8c-4323-9653-9824a2ad815f" providerId="ADAL" clId="{22F7C6F8-58BC-F142-947B-ED8464E1E6D6}" dt="2024-01-25T20:35:20.579" v="629" actId="571"/>
          <ac:inkMkLst>
            <pc:docMk/>
            <pc:sldMk cId="2303502608" sldId="331"/>
            <ac:inkMk id="713" creationId="{6F6885B8-BE6F-774D-7B29-1359074C03B0}"/>
          </ac:inkMkLst>
        </pc:inkChg>
        <pc:inkChg chg="mod">
          <ac:chgData name="Kokchun Giang" userId="67e2125d-ec8c-4323-9653-9824a2ad815f" providerId="ADAL" clId="{22F7C6F8-58BC-F142-947B-ED8464E1E6D6}" dt="2024-01-25T20:35:20.579" v="629" actId="571"/>
          <ac:inkMkLst>
            <pc:docMk/>
            <pc:sldMk cId="2303502608" sldId="331"/>
            <ac:inkMk id="714" creationId="{05582698-4430-EB65-94EA-32BD7F2C00D3}"/>
          </ac:inkMkLst>
        </pc:inkChg>
        <pc:inkChg chg="mod">
          <ac:chgData name="Kokchun Giang" userId="67e2125d-ec8c-4323-9653-9824a2ad815f" providerId="ADAL" clId="{22F7C6F8-58BC-F142-947B-ED8464E1E6D6}" dt="2024-01-25T20:35:20.579" v="629" actId="571"/>
          <ac:inkMkLst>
            <pc:docMk/>
            <pc:sldMk cId="2303502608" sldId="331"/>
            <ac:inkMk id="715" creationId="{CB7232CE-C91F-3AFB-3FE2-1C8631DB0CCE}"/>
          </ac:inkMkLst>
        </pc:inkChg>
        <pc:inkChg chg="mod">
          <ac:chgData name="Kokchun Giang" userId="67e2125d-ec8c-4323-9653-9824a2ad815f" providerId="ADAL" clId="{22F7C6F8-58BC-F142-947B-ED8464E1E6D6}" dt="2024-01-25T20:35:20.579" v="629" actId="571"/>
          <ac:inkMkLst>
            <pc:docMk/>
            <pc:sldMk cId="2303502608" sldId="331"/>
            <ac:inkMk id="716" creationId="{03660D0C-30E0-556B-33B9-8279324C74BD}"/>
          </ac:inkMkLst>
        </pc:inkChg>
        <pc:inkChg chg="add del mod">
          <ac:chgData name="Kokchun Giang" userId="67e2125d-ec8c-4323-9653-9824a2ad815f" providerId="ADAL" clId="{22F7C6F8-58BC-F142-947B-ED8464E1E6D6}" dt="2024-01-25T20:38:22.120" v="725"/>
          <ac:inkMkLst>
            <pc:docMk/>
            <pc:sldMk cId="2303502608" sldId="331"/>
            <ac:inkMk id="718" creationId="{90342A94-6908-8DEB-A928-6B6B58D99AF8}"/>
          </ac:inkMkLst>
        </pc:inkChg>
        <pc:inkChg chg="add del mod">
          <ac:chgData name="Kokchun Giang" userId="67e2125d-ec8c-4323-9653-9824a2ad815f" providerId="ADAL" clId="{22F7C6F8-58BC-F142-947B-ED8464E1E6D6}" dt="2024-01-25T20:38:22.120" v="725"/>
          <ac:inkMkLst>
            <pc:docMk/>
            <pc:sldMk cId="2303502608" sldId="331"/>
            <ac:inkMk id="719" creationId="{36E8647D-7800-4C9A-E633-58C10F3A2E53}"/>
          </ac:inkMkLst>
        </pc:inkChg>
        <pc:inkChg chg="add del mod">
          <ac:chgData name="Kokchun Giang" userId="67e2125d-ec8c-4323-9653-9824a2ad815f" providerId="ADAL" clId="{22F7C6F8-58BC-F142-947B-ED8464E1E6D6}" dt="2024-01-25T20:38:22.120" v="725"/>
          <ac:inkMkLst>
            <pc:docMk/>
            <pc:sldMk cId="2303502608" sldId="331"/>
            <ac:inkMk id="721" creationId="{C9FE995C-73C9-F075-F46C-AB24C3D2F7E5}"/>
          </ac:inkMkLst>
        </pc:inkChg>
        <pc:inkChg chg="add del mod">
          <ac:chgData name="Kokchun Giang" userId="67e2125d-ec8c-4323-9653-9824a2ad815f" providerId="ADAL" clId="{22F7C6F8-58BC-F142-947B-ED8464E1E6D6}" dt="2024-01-25T20:38:22.120" v="725"/>
          <ac:inkMkLst>
            <pc:docMk/>
            <pc:sldMk cId="2303502608" sldId="331"/>
            <ac:inkMk id="725" creationId="{F17EEB2B-A775-7E55-E634-6987E1F0EC49}"/>
          </ac:inkMkLst>
        </pc:inkChg>
        <pc:inkChg chg="add del mod">
          <ac:chgData name="Kokchun Giang" userId="67e2125d-ec8c-4323-9653-9824a2ad815f" providerId="ADAL" clId="{22F7C6F8-58BC-F142-947B-ED8464E1E6D6}" dt="2024-01-25T20:38:22.120" v="725"/>
          <ac:inkMkLst>
            <pc:docMk/>
            <pc:sldMk cId="2303502608" sldId="331"/>
            <ac:inkMk id="726" creationId="{4E9221D7-3348-3535-DFB6-871418D4B49F}"/>
          </ac:inkMkLst>
        </pc:inkChg>
        <pc:inkChg chg="add del mod">
          <ac:chgData name="Kokchun Giang" userId="67e2125d-ec8c-4323-9653-9824a2ad815f" providerId="ADAL" clId="{22F7C6F8-58BC-F142-947B-ED8464E1E6D6}" dt="2024-01-25T20:38:22.120" v="725"/>
          <ac:inkMkLst>
            <pc:docMk/>
            <pc:sldMk cId="2303502608" sldId="331"/>
            <ac:inkMk id="727" creationId="{3E65DD0B-343F-AA9D-C17B-458C2E72B3CF}"/>
          </ac:inkMkLst>
        </pc:inkChg>
        <pc:inkChg chg="add del mod">
          <ac:chgData name="Kokchun Giang" userId="67e2125d-ec8c-4323-9653-9824a2ad815f" providerId="ADAL" clId="{22F7C6F8-58BC-F142-947B-ED8464E1E6D6}" dt="2024-01-25T20:38:22.120" v="725"/>
          <ac:inkMkLst>
            <pc:docMk/>
            <pc:sldMk cId="2303502608" sldId="331"/>
            <ac:inkMk id="728" creationId="{05BDEE74-4A29-B743-AD9E-88F3BA7E7916}"/>
          </ac:inkMkLst>
        </pc:inkChg>
        <pc:inkChg chg="add del mod">
          <ac:chgData name="Kokchun Giang" userId="67e2125d-ec8c-4323-9653-9824a2ad815f" providerId="ADAL" clId="{22F7C6F8-58BC-F142-947B-ED8464E1E6D6}" dt="2024-01-25T20:38:22.120" v="725"/>
          <ac:inkMkLst>
            <pc:docMk/>
            <pc:sldMk cId="2303502608" sldId="331"/>
            <ac:inkMk id="729" creationId="{4FBCB67C-F43F-4FB5-A8A8-B393E03889B6}"/>
          </ac:inkMkLst>
        </pc:inkChg>
        <pc:inkChg chg="add del mod">
          <ac:chgData name="Kokchun Giang" userId="67e2125d-ec8c-4323-9653-9824a2ad815f" providerId="ADAL" clId="{22F7C6F8-58BC-F142-947B-ED8464E1E6D6}" dt="2024-01-25T20:38:22.120" v="725"/>
          <ac:inkMkLst>
            <pc:docMk/>
            <pc:sldMk cId="2303502608" sldId="331"/>
            <ac:inkMk id="730" creationId="{CACC8490-00FA-EBDB-ED2F-382B4FD051AD}"/>
          </ac:inkMkLst>
        </pc:inkChg>
        <pc:inkChg chg="add del mod">
          <ac:chgData name="Kokchun Giang" userId="67e2125d-ec8c-4323-9653-9824a2ad815f" providerId="ADAL" clId="{22F7C6F8-58BC-F142-947B-ED8464E1E6D6}" dt="2024-01-25T20:38:22.120" v="725"/>
          <ac:inkMkLst>
            <pc:docMk/>
            <pc:sldMk cId="2303502608" sldId="331"/>
            <ac:inkMk id="731" creationId="{E8860A7B-030B-C33F-8B00-AB8BE5C54D14}"/>
          </ac:inkMkLst>
        </pc:inkChg>
        <pc:inkChg chg="add del mod">
          <ac:chgData name="Kokchun Giang" userId="67e2125d-ec8c-4323-9653-9824a2ad815f" providerId="ADAL" clId="{22F7C6F8-58BC-F142-947B-ED8464E1E6D6}" dt="2024-01-25T20:38:22.120" v="725"/>
          <ac:inkMkLst>
            <pc:docMk/>
            <pc:sldMk cId="2303502608" sldId="331"/>
            <ac:inkMk id="732" creationId="{5047D60B-C07A-6810-ABF9-B64619E0D136}"/>
          </ac:inkMkLst>
        </pc:inkChg>
        <pc:inkChg chg="add del mod">
          <ac:chgData name="Kokchun Giang" userId="67e2125d-ec8c-4323-9653-9824a2ad815f" providerId="ADAL" clId="{22F7C6F8-58BC-F142-947B-ED8464E1E6D6}" dt="2024-01-25T20:38:22.120" v="725"/>
          <ac:inkMkLst>
            <pc:docMk/>
            <pc:sldMk cId="2303502608" sldId="331"/>
            <ac:inkMk id="733" creationId="{C7B3EE15-F611-F524-028F-1973B37DFDE1}"/>
          </ac:inkMkLst>
        </pc:inkChg>
        <pc:inkChg chg="add del mod">
          <ac:chgData name="Kokchun Giang" userId="67e2125d-ec8c-4323-9653-9824a2ad815f" providerId="ADAL" clId="{22F7C6F8-58BC-F142-947B-ED8464E1E6D6}" dt="2024-01-25T20:38:22.120" v="725"/>
          <ac:inkMkLst>
            <pc:docMk/>
            <pc:sldMk cId="2303502608" sldId="331"/>
            <ac:inkMk id="734" creationId="{ADFE71BD-C09C-44C2-0F93-BED9623F13E3}"/>
          </ac:inkMkLst>
        </pc:inkChg>
        <pc:inkChg chg="add del mod">
          <ac:chgData name="Kokchun Giang" userId="67e2125d-ec8c-4323-9653-9824a2ad815f" providerId="ADAL" clId="{22F7C6F8-58BC-F142-947B-ED8464E1E6D6}" dt="2024-01-25T20:38:22.120" v="725"/>
          <ac:inkMkLst>
            <pc:docMk/>
            <pc:sldMk cId="2303502608" sldId="331"/>
            <ac:inkMk id="735" creationId="{3970CD88-9D76-45FE-6F0F-B95BCFA51678}"/>
          </ac:inkMkLst>
        </pc:inkChg>
        <pc:inkChg chg="add del mod">
          <ac:chgData name="Kokchun Giang" userId="67e2125d-ec8c-4323-9653-9824a2ad815f" providerId="ADAL" clId="{22F7C6F8-58BC-F142-947B-ED8464E1E6D6}" dt="2024-01-25T20:38:22.120" v="725"/>
          <ac:inkMkLst>
            <pc:docMk/>
            <pc:sldMk cId="2303502608" sldId="331"/>
            <ac:inkMk id="736" creationId="{A0C4B9BD-00CF-B694-D3A4-FBD863DF0768}"/>
          </ac:inkMkLst>
        </pc:inkChg>
        <pc:inkChg chg="add del mod">
          <ac:chgData name="Kokchun Giang" userId="67e2125d-ec8c-4323-9653-9824a2ad815f" providerId="ADAL" clId="{22F7C6F8-58BC-F142-947B-ED8464E1E6D6}" dt="2024-01-25T20:38:22.120" v="725"/>
          <ac:inkMkLst>
            <pc:docMk/>
            <pc:sldMk cId="2303502608" sldId="331"/>
            <ac:inkMk id="738" creationId="{F5B08431-D180-32D2-6409-185F6375DE9A}"/>
          </ac:inkMkLst>
        </pc:inkChg>
        <pc:inkChg chg="add del mod">
          <ac:chgData name="Kokchun Giang" userId="67e2125d-ec8c-4323-9653-9824a2ad815f" providerId="ADAL" clId="{22F7C6F8-58BC-F142-947B-ED8464E1E6D6}" dt="2024-01-25T20:38:22.120" v="725"/>
          <ac:inkMkLst>
            <pc:docMk/>
            <pc:sldMk cId="2303502608" sldId="331"/>
            <ac:inkMk id="739" creationId="{274E76B2-03E5-3B3A-E5FD-7A7CB15A72DA}"/>
          </ac:inkMkLst>
        </pc:inkChg>
        <pc:inkChg chg="add mod">
          <ac:chgData name="Kokchun Giang" userId="67e2125d-ec8c-4323-9653-9824a2ad815f" providerId="ADAL" clId="{22F7C6F8-58BC-F142-947B-ED8464E1E6D6}" dt="2024-01-25T20:35:40.434" v="636"/>
          <ac:inkMkLst>
            <pc:docMk/>
            <pc:sldMk cId="2303502608" sldId="331"/>
            <ac:inkMk id="740" creationId="{F98892D1-7B66-C8AE-BBC0-12654A14F11D}"/>
          </ac:inkMkLst>
        </pc:inkChg>
        <pc:inkChg chg="add mod">
          <ac:chgData name="Kokchun Giang" userId="67e2125d-ec8c-4323-9653-9824a2ad815f" providerId="ADAL" clId="{22F7C6F8-58BC-F142-947B-ED8464E1E6D6}" dt="2024-01-25T20:35:40.434" v="636"/>
          <ac:inkMkLst>
            <pc:docMk/>
            <pc:sldMk cId="2303502608" sldId="331"/>
            <ac:inkMk id="741" creationId="{82EEDEB1-D37F-BDE3-C9A1-C66B436323EA}"/>
          </ac:inkMkLst>
        </pc:inkChg>
        <pc:inkChg chg="add mod">
          <ac:chgData name="Kokchun Giang" userId="67e2125d-ec8c-4323-9653-9824a2ad815f" providerId="ADAL" clId="{22F7C6F8-58BC-F142-947B-ED8464E1E6D6}" dt="2024-01-25T20:35:40.434" v="636"/>
          <ac:inkMkLst>
            <pc:docMk/>
            <pc:sldMk cId="2303502608" sldId="331"/>
            <ac:inkMk id="742" creationId="{6278348E-4A50-1BE9-D4B2-C6A8B3B925F2}"/>
          </ac:inkMkLst>
        </pc:inkChg>
        <pc:inkChg chg="add mod">
          <ac:chgData name="Kokchun Giang" userId="67e2125d-ec8c-4323-9653-9824a2ad815f" providerId="ADAL" clId="{22F7C6F8-58BC-F142-947B-ED8464E1E6D6}" dt="2024-01-25T20:35:40.434" v="636"/>
          <ac:inkMkLst>
            <pc:docMk/>
            <pc:sldMk cId="2303502608" sldId="331"/>
            <ac:inkMk id="743" creationId="{26ABDE7F-5233-C863-6256-D51FF7486741}"/>
          </ac:inkMkLst>
        </pc:inkChg>
        <pc:inkChg chg="add del mod">
          <ac:chgData name="Kokchun Giang" userId="67e2125d-ec8c-4323-9653-9824a2ad815f" providerId="ADAL" clId="{22F7C6F8-58BC-F142-947B-ED8464E1E6D6}" dt="2024-01-25T20:35:47.086" v="642" actId="9405"/>
          <ac:inkMkLst>
            <pc:docMk/>
            <pc:sldMk cId="2303502608" sldId="331"/>
            <ac:inkMk id="745" creationId="{8EFDE270-7821-6748-9BAC-1877DADA8AD2}"/>
          </ac:inkMkLst>
        </pc:inkChg>
        <pc:inkChg chg="add del mod">
          <ac:chgData name="Kokchun Giang" userId="67e2125d-ec8c-4323-9653-9824a2ad815f" providerId="ADAL" clId="{22F7C6F8-58BC-F142-947B-ED8464E1E6D6}" dt="2024-01-25T20:35:46.561" v="641"/>
          <ac:inkMkLst>
            <pc:docMk/>
            <pc:sldMk cId="2303502608" sldId="331"/>
            <ac:inkMk id="746" creationId="{D68DF3E0-A733-AA78-2D35-B87654941FDE}"/>
          </ac:inkMkLst>
        </pc:inkChg>
        <pc:inkChg chg="add mod">
          <ac:chgData name="Kokchun Giang" userId="67e2125d-ec8c-4323-9653-9824a2ad815f" providerId="ADAL" clId="{22F7C6F8-58BC-F142-947B-ED8464E1E6D6}" dt="2024-01-25T20:35:50.673" v="645"/>
          <ac:inkMkLst>
            <pc:docMk/>
            <pc:sldMk cId="2303502608" sldId="331"/>
            <ac:inkMk id="748" creationId="{06720F57-BAF4-C8C0-2DC6-0553F0806A9F}"/>
          </ac:inkMkLst>
        </pc:inkChg>
        <pc:inkChg chg="add mod">
          <ac:chgData name="Kokchun Giang" userId="67e2125d-ec8c-4323-9653-9824a2ad815f" providerId="ADAL" clId="{22F7C6F8-58BC-F142-947B-ED8464E1E6D6}" dt="2024-01-25T20:35:50.673" v="645"/>
          <ac:inkMkLst>
            <pc:docMk/>
            <pc:sldMk cId="2303502608" sldId="331"/>
            <ac:inkMk id="749" creationId="{18E253D7-A6DC-B3D7-00E5-56428EEC99DA}"/>
          </ac:inkMkLst>
        </pc:inkChg>
        <pc:inkChg chg="add mod">
          <ac:chgData name="Kokchun Giang" userId="67e2125d-ec8c-4323-9653-9824a2ad815f" providerId="ADAL" clId="{22F7C6F8-58BC-F142-947B-ED8464E1E6D6}" dt="2024-01-25T20:35:55.525" v="648"/>
          <ac:inkMkLst>
            <pc:docMk/>
            <pc:sldMk cId="2303502608" sldId="331"/>
            <ac:inkMk id="751" creationId="{507870FB-BB85-E6A3-8FAE-0DC72FD770F2}"/>
          </ac:inkMkLst>
        </pc:inkChg>
        <pc:inkChg chg="add mod">
          <ac:chgData name="Kokchun Giang" userId="67e2125d-ec8c-4323-9653-9824a2ad815f" providerId="ADAL" clId="{22F7C6F8-58BC-F142-947B-ED8464E1E6D6}" dt="2024-01-25T20:35:55.525" v="648"/>
          <ac:inkMkLst>
            <pc:docMk/>
            <pc:sldMk cId="2303502608" sldId="331"/>
            <ac:inkMk id="752" creationId="{74F95E19-BCB6-2A01-8861-803949FB8D05}"/>
          </ac:inkMkLst>
        </pc:inkChg>
        <pc:inkChg chg="add mod">
          <ac:chgData name="Kokchun Giang" userId="67e2125d-ec8c-4323-9653-9824a2ad815f" providerId="ADAL" clId="{22F7C6F8-58BC-F142-947B-ED8464E1E6D6}" dt="2024-01-25T20:36:01.802" v="651"/>
          <ac:inkMkLst>
            <pc:docMk/>
            <pc:sldMk cId="2303502608" sldId="331"/>
            <ac:inkMk id="754" creationId="{89514104-46D8-9C66-649C-F1F9D1D4A2B0}"/>
          </ac:inkMkLst>
        </pc:inkChg>
        <pc:inkChg chg="add mod">
          <ac:chgData name="Kokchun Giang" userId="67e2125d-ec8c-4323-9653-9824a2ad815f" providerId="ADAL" clId="{22F7C6F8-58BC-F142-947B-ED8464E1E6D6}" dt="2024-01-25T20:36:01.802" v="651"/>
          <ac:inkMkLst>
            <pc:docMk/>
            <pc:sldMk cId="2303502608" sldId="331"/>
            <ac:inkMk id="755" creationId="{866D22C6-B200-743B-B5E0-EF0CDEBB752D}"/>
          </ac:inkMkLst>
        </pc:inkChg>
        <pc:inkChg chg="add mod">
          <ac:chgData name="Kokchun Giang" userId="67e2125d-ec8c-4323-9653-9824a2ad815f" providerId="ADAL" clId="{22F7C6F8-58BC-F142-947B-ED8464E1E6D6}" dt="2024-01-25T20:38:02.826" v="707"/>
          <ac:inkMkLst>
            <pc:docMk/>
            <pc:sldMk cId="2303502608" sldId="331"/>
            <ac:inkMk id="758" creationId="{6489DE6C-E9DD-56B5-7C7C-BABAD5BADD42}"/>
          </ac:inkMkLst>
        </pc:inkChg>
        <pc:inkChg chg="add mod">
          <ac:chgData name="Kokchun Giang" userId="67e2125d-ec8c-4323-9653-9824a2ad815f" providerId="ADAL" clId="{22F7C6F8-58BC-F142-947B-ED8464E1E6D6}" dt="2024-01-25T20:38:02.826" v="707"/>
          <ac:inkMkLst>
            <pc:docMk/>
            <pc:sldMk cId="2303502608" sldId="331"/>
            <ac:inkMk id="759" creationId="{9F2FD8AB-1BA5-D26D-1882-7D72CEE539AE}"/>
          </ac:inkMkLst>
        </pc:inkChg>
        <pc:inkChg chg="add mod">
          <ac:chgData name="Kokchun Giang" userId="67e2125d-ec8c-4323-9653-9824a2ad815f" providerId="ADAL" clId="{22F7C6F8-58BC-F142-947B-ED8464E1E6D6}" dt="2024-01-25T20:38:02.826" v="707"/>
          <ac:inkMkLst>
            <pc:docMk/>
            <pc:sldMk cId="2303502608" sldId="331"/>
            <ac:inkMk id="761" creationId="{6225E3EB-F9EF-67E7-C418-E7B05CCF9CA2}"/>
          </ac:inkMkLst>
        </pc:inkChg>
        <pc:inkChg chg="add mod">
          <ac:chgData name="Kokchun Giang" userId="67e2125d-ec8c-4323-9653-9824a2ad815f" providerId="ADAL" clId="{22F7C6F8-58BC-F142-947B-ED8464E1E6D6}" dt="2024-01-25T20:38:02.826" v="707"/>
          <ac:inkMkLst>
            <pc:docMk/>
            <pc:sldMk cId="2303502608" sldId="331"/>
            <ac:inkMk id="762" creationId="{B9340BE5-59D2-8803-C99F-F94078271729}"/>
          </ac:inkMkLst>
        </pc:inkChg>
        <pc:inkChg chg="add mod">
          <ac:chgData name="Kokchun Giang" userId="67e2125d-ec8c-4323-9653-9824a2ad815f" providerId="ADAL" clId="{22F7C6F8-58BC-F142-947B-ED8464E1E6D6}" dt="2024-01-25T20:38:02.826" v="707"/>
          <ac:inkMkLst>
            <pc:docMk/>
            <pc:sldMk cId="2303502608" sldId="331"/>
            <ac:inkMk id="764" creationId="{F34DC677-3D3B-F9F8-D8A5-A87EB2491135}"/>
          </ac:inkMkLst>
        </pc:inkChg>
        <pc:inkChg chg="add mod">
          <ac:chgData name="Kokchun Giang" userId="67e2125d-ec8c-4323-9653-9824a2ad815f" providerId="ADAL" clId="{22F7C6F8-58BC-F142-947B-ED8464E1E6D6}" dt="2024-01-25T20:38:02.826" v="707"/>
          <ac:inkMkLst>
            <pc:docMk/>
            <pc:sldMk cId="2303502608" sldId="331"/>
            <ac:inkMk id="765" creationId="{2892AEA7-8A23-78C6-A06D-E057BB9060AF}"/>
          </ac:inkMkLst>
        </pc:inkChg>
        <pc:inkChg chg="add mod">
          <ac:chgData name="Kokchun Giang" userId="67e2125d-ec8c-4323-9653-9824a2ad815f" providerId="ADAL" clId="{22F7C6F8-58BC-F142-947B-ED8464E1E6D6}" dt="2024-01-25T20:38:02.826" v="707"/>
          <ac:inkMkLst>
            <pc:docMk/>
            <pc:sldMk cId="2303502608" sldId="331"/>
            <ac:inkMk id="766" creationId="{3D7BB0ED-344A-1096-B309-989BB3B7A7EF}"/>
          </ac:inkMkLst>
        </pc:inkChg>
        <pc:inkChg chg="add mod">
          <ac:chgData name="Kokchun Giang" userId="67e2125d-ec8c-4323-9653-9824a2ad815f" providerId="ADAL" clId="{22F7C6F8-58BC-F142-947B-ED8464E1E6D6}" dt="2024-01-25T20:38:02.826" v="707"/>
          <ac:inkMkLst>
            <pc:docMk/>
            <pc:sldMk cId="2303502608" sldId="331"/>
            <ac:inkMk id="768" creationId="{20C01585-6F98-4A46-67D9-1F9ED6ABFC3B}"/>
          </ac:inkMkLst>
        </pc:inkChg>
        <pc:inkChg chg="add mod">
          <ac:chgData name="Kokchun Giang" userId="67e2125d-ec8c-4323-9653-9824a2ad815f" providerId="ADAL" clId="{22F7C6F8-58BC-F142-947B-ED8464E1E6D6}" dt="2024-01-25T20:38:02.826" v="707"/>
          <ac:inkMkLst>
            <pc:docMk/>
            <pc:sldMk cId="2303502608" sldId="331"/>
            <ac:inkMk id="769" creationId="{589D5083-ACF1-8333-EBE6-2783F0820462}"/>
          </ac:inkMkLst>
        </pc:inkChg>
        <pc:inkChg chg="add mod">
          <ac:chgData name="Kokchun Giang" userId="67e2125d-ec8c-4323-9653-9824a2ad815f" providerId="ADAL" clId="{22F7C6F8-58BC-F142-947B-ED8464E1E6D6}" dt="2024-01-25T20:38:02.826" v="707"/>
          <ac:inkMkLst>
            <pc:docMk/>
            <pc:sldMk cId="2303502608" sldId="331"/>
            <ac:inkMk id="771" creationId="{F9B8FEDD-22C7-80CB-2451-C91521732A93}"/>
          </ac:inkMkLst>
        </pc:inkChg>
        <pc:inkChg chg="add mod">
          <ac:chgData name="Kokchun Giang" userId="67e2125d-ec8c-4323-9653-9824a2ad815f" providerId="ADAL" clId="{22F7C6F8-58BC-F142-947B-ED8464E1E6D6}" dt="2024-01-25T20:38:02.826" v="707"/>
          <ac:inkMkLst>
            <pc:docMk/>
            <pc:sldMk cId="2303502608" sldId="331"/>
            <ac:inkMk id="772" creationId="{BB13AA40-C800-E395-4BEE-A9E3CB3948B5}"/>
          </ac:inkMkLst>
        </pc:inkChg>
        <pc:inkChg chg="add mod">
          <ac:chgData name="Kokchun Giang" userId="67e2125d-ec8c-4323-9653-9824a2ad815f" providerId="ADAL" clId="{22F7C6F8-58BC-F142-947B-ED8464E1E6D6}" dt="2024-01-25T20:38:02.826" v="707"/>
          <ac:inkMkLst>
            <pc:docMk/>
            <pc:sldMk cId="2303502608" sldId="331"/>
            <ac:inkMk id="774" creationId="{21B873ED-1E91-C97E-3713-6383D1AC1473}"/>
          </ac:inkMkLst>
        </pc:inkChg>
        <pc:inkChg chg="add mod">
          <ac:chgData name="Kokchun Giang" userId="67e2125d-ec8c-4323-9653-9824a2ad815f" providerId="ADAL" clId="{22F7C6F8-58BC-F142-947B-ED8464E1E6D6}" dt="2024-01-25T20:38:02.826" v="707"/>
          <ac:inkMkLst>
            <pc:docMk/>
            <pc:sldMk cId="2303502608" sldId="331"/>
            <ac:inkMk id="775" creationId="{EFD07B3A-48AC-843D-BCDC-721B92A44DDE}"/>
          </ac:inkMkLst>
        </pc:inkChg>
        <pc:inkChg chg="add mod">
          <ac:chgData name="Kokchun Giang" userId="67e2125d-ec8c-4323-9653-9824a2ad815f" providerId="ADAL" clId="{22F7C6F8-58BC-F142-947B-ED8464E1E6D6}" dt="2024-01-25T20:38:02.826" v="707"/>
          <ac:inkMkLst>
            <pc:docMk/>
            <pc:sldMk cId="2303502608" sldId="331"/>
            <ac:inkMk id="777" creationId="{C95AC298-B352-6F36-91D4-3CA5D03C00E0}"/>
          </ac:inkMkLst>
        </pc:inkChg>
        <pc:inkChg chg="add mod">
          <ac:chgData name="Kokchun Giang" userId="67e2125d-ec8c-4323-9653-9824a2ad815f" providerId="ADAL" clId="{22F7C6F8-58BC-F142-947B-ED8464E1E6D6}" dt="2024-01-25T20:38:02.826" v="707"/>
          <ac:inkMkLst>
            <pc:docMk/>
            <pc:sldMk cId="2303502608" sldId="331"/>
            <ac:inkMk id="778" creationId="{D9B99A95-E900-3F13-23ED-7F3DB24CBB31}"/>
          </ac:inkMkLst>
        </pc:inkChg>
        <pc:inkChg chg="add mod">
          <ac:chgData name="Kokchun Giang" userId="67e2125d-ec8c-4323-9653-9824a2ad815f" providerId="ADAL" clId="{22F7C6F8-58BC-F142-947B-ED8464E1E6D6}" dt="2024-01-25T20:38:02.826" v="707"/>
          <ac:inkMkLst>
            <pc:docMk/>
            <pc:sldMk cId="2303502608" sldId="331"/>
            <ac:inkMk id="780" creationId="{857DE1D3-DA93-D89D-6403-FFEA2C74DF90}"/>
          </ac:inkMkLst>
        </pc:inkChg>
        <pc:inkChg chg="add mod">
          <ac:chgData name="Kokchun Giang" userId="67e2125d-ec8c-4323-9653-9824a2ad815f" providerId="ADAL" clId="{22F7C6F8-58BC-F142-947B-ED8464E1E6D6}" dt="2024-01-25T20:38:02.826" v="707"/>
          <ac:inkMkLst>
            <pc:docMk/>
            <pc:sldMk cId="2303502608" sldId="331"/>
            <ac:inkMk id="781" creationId="{273B2600-5C31-BF86-F6B6-7A33F12D009F}"/>
          </ac:inkMkLst>
        </pc:inkChg>
        <pc:inkChg chg="add mod">
          <ac:chgData name="Kokchun Giang" userId="67e2125d-ec8c-4323-9653-9824a2ad815f" providerId="ADAL" clId="{22F7C6F8-58BC-F142-947B-ED8464E1E6D6}" dt="2024-01-25T20:38:02.826" v="707"/>
          <ac:inkMkLst>
            <pc:docMk/>
            <pc:sldMk cId="2303502608" sldId="331"/>
            <ac:inkMk id="783" creationId="{3450C474-A56B-6544-4876-6603C8107C98}"/>
          </ac:inkMkLst>
        </pc:inkChg>
        <pc:inkChg chg="add mod">
          <ac:chgData name="Kokchun Giang" userId="67e2125d-ec8c-4323-9653-9824a2ad815f" providerId="ADAL" clId="{22F7C6F8-58BC-F142-947B-ED8464E1E6D6}" dt="2024-01-25T20:38:02.826" v="707"/>
          <ac:inkMkLst>
            <pc:docMk/>
            <pc:sldMk cId="2303502608" sldId="331"/>
            <ac:inkMk id="786" creationId="{05FC11B3-72E0-D60B-1964-6620E93A5DA6}"/>
          </ac:inkMkLst>
        </pc:inkChg>
        <pc:inkChg chg="add mod">
          <ac:chgData name="Kokchun Giang" userId="67e2125d-ec8c-4323-9653-9824a2ad815f" providerId="ADAL" clId="{22F7C6F8-58BC-F142-947B-ED8464E1E6D6}" dt="2024-01-25T20:38:02.826" v="707"/>
          <ac:inkMkLst>
            <pc:docMk/>
            <pc:sldMk cId="2303502608" sldId="331"/>
            <ac:inkMk id="787" creationId="{26CEB21B-6ACD-0686-8885-C879571834EA}"/>
          </ac:inkMkLst>
        </pc:inkChg>
        <pc:inkChg chg="add mod">
          <ac:chgData name="Kokchun Giang" userId="67e2125d-ec8c-4323-9653-9824a2ad815f" providerId="ADAL" clId="{22F7C6F8-58BC-F142-947B-ED8464E1E6D6}" dt="2024-01-25T20:38:02.826" v="707"/>
          <ac:inkMkLst>
            <pc:docMk/>
            <pc:sldMk cId="2303502608" sldId="331"/>
            <ac:inkMk id="788" creationId="{1163CB16-5256-4708-F494-E59431C3EEF1}"/>
          </ac:inkMkLst>
        </pc:inkChg>
        <pc:inkChg chg="add mod">
          <ac:chgData name="Kokchun Giang" userId="67e2125d-ec8c-4323-9653-9824a2ad815f" providerId="ADAL" clId="{22F7C6F8-58BC-F142-947B-ED8464E1E6D6}" dt="2024-01-25T20:38:02.826" v="707"/>
          <ac:inkMkLst>
            <pc:docMk/>
            <pc:sldMk cId="2303502608" sldId="331"/>
            <ac:inkMk id="790" creationId="{93BE7C0E-99D6-1930-F038-64E60A39F98A}"/>
          </ac:inkMkLst>
        </pc:inkChg>
        <pc:inkChg chg="add mod">
          <ac:chgData name="Kokchun Giang" userId="67e2125d-ec8c-4323-9653-9824a2ad815f" providerId="ADAL" clId="{22F7C6F8-58BC-F142-947B-ED8464E1E6D6}" dt="2024-01-25T20:38:02.826" v="707"/>
          <ac:inkMkLst>
            <pc:docMk/>
            <pc:sldMk cId="2303502608" sldId="331"/>
            <ac:inkMk id="791" creationId="{814C4E95-4D96-5063-F083-1CF99E132A64}"/>
          </ac:inkMkLst>
        </pc:inkChg>
        <pc:inkChg chg="add mod">
          <ac:chgData name="Kokchun Giang" userId="67e2125d-ec8c-4323-9653-9824a2ad815f" providerId="ADAL" clId="{22F7C6F8-58BC-F142-947B-ED8464E1E6D6}" dt="2024-01-26T06:36:33.301" v="1118" actId="164"/>
          <ac:inkMkLst>
            <pc:docMk/>
            <pc:sldMk cId="2303502608" sldId="331"/>
            <ac:inkMk id="793" creationId="{7B672184-FC47-C1EA-36F7-72383F2F7FB0}"/>
          </ac:inkMkLst>
        </pc:inkChg>
        <pc:inkChg chg="add mod">
          <ac:chgData name="Kokchun Giang" userId="67e2125d-ec8c-4323-9653-9824a2ad815f" providerId="ADAL" clId="{22F7C6F8-58BC-F142-947B-ED8464E1E6D6}" dt="2024-01-25T20:38:02.826" v="707"/>
          <ac:inkMkLst>
            <pc:docMk/>
            <pc:sldMk cId="2303502608" sldId="331"/>
            <ac:inkMk id="794" creationId="{AD0BA501-CD64-11EB-E184-7165F15C73E2}"/>
          </ac:inkMkLst>
        </pc:inkChg>
        <pc:inkChg chg="add mod">
          <ac:chgData name="Kokchun Giang" userId="67e2125d-ec8c-4323-9653-9824a2ad815f" providerId="ADAL" clId="{22F7C6F8-58BC-F142-947B-ED8464E1E6D6}" dt="2024-01-25T20:38:02.826" v="707"/>
          <ac:inkMkLst>
            <pc:docMk/>
            <pc:sldMk cId="2303502608" sldId="331"/>
            <ac:inkMk id="795" creationId="{F494F7C4-326A-03BA-CAAB-79E899F4207D}"/>
          </ac:inkMkLst>
        </pc:inkChg>
        <pc:inkChg chg="add mod">
          <ac:chgData name="Kokchun Giang" userId="67e2125d-ec8c-4323-9653-9824a2ad815f" providerId="ADAL" clId="{22F7C6F8-58BC-F142-947B-ED8464E1E6D6}" dt="2024-01-25T20:38:02.826" v="707"/>
          <ac:inkMkLst>
            <pc:docMk/>
            <pc:sldMk cId="2303502608" sldId="331"/>
            <ac:inkMk id="805" creationId="{74CFEB50-3DA5-52FD-0C1D-42D7BC628148}"/>
          </ac:inkMkLst>
        </pc:inkChg>
        <pc:inkChg chg="add mod">
          <ac:chgData name="Kokchun Giang" userId="67e2125d-ec8c-4323-9653-9824a2ad815f" providerId="ADAL" clId="{22F7C6F8-58BC-F142-947B-ED8464E1E6D6}" dt="2024-01-25T20:38:02.826" v="707"/>
          <ac:inkMkLst>
            <pc:docMk/>
            <pc:sldMk cId="2303502608" sldId="331"/>
            <ac:inkMk id="806" creationId="{0D1B9DFD-B582-DCAA-A6C8-08C56A99A09F}"/>
          </ac:inkMkLst>
        </pc:inkChg>
        <pc:inkChg chg="add mod">
          <ac:chgData name="Kokchun Giang" userId="67e2125d-ec8c-4323-9653-9824a2ad815f" providerId="ADAL" clId="{22F7C6F8-58BC-F142-947B-ED8464E1E6D6}" dt="2024-01-25T20:38:02.826" v="707"/>
          <ac:inkMkLst>
            <pc:docMk/>
            <pc:sldMk cId="2303502608" sldId="331"/>
            <ac:inkMk id="807" creationId="{8D945BC0-3883-CDD1-28F2-E9DE3578745D}"/>
          </ac:inkMkLst>
        </pc:inkChg>
        <pc:inkChg chg="add mod">
          <ac:chgData name="Kokchun Giang" userId="67e2125d-ec8c-4323-9653-9824a2ad815f" providerId="ADAL" clId="{22F7C6F8-58BC-F142-947B-ED8464E1E6D6}" dt="2024-01-25T20:38:02.826" v="707"/>
          <ac:inkMkLst>
            <pc:docMk/>
            <pc:sldMk cId="2303502608" sldId="331"/>
            <ac:inkMk id="808" creationId="{80844EEF-1A0D-A4A6-C973-9B9E226A3963}"/>
          </ac:inkMkLst>
        </pc:inkChg>
        <pc:inkChg chg="add mod">
          <ac:chgData name="Kokchun Giang" userId="67e2125d-ec8c-4323-9653-9824a2ad815f" providerId="ADAL" clId="{22F7C6F8-58BC-F142-947B-ED8464E1E6D6}" dt="2024-01-25T20:38:02.826" v="707"/>
          <ac:inkMkLst>
            <pc:docMk/>
            <pc:sldMk cId="2303502608" sldId="331"/>
            <ac:inkMk id="853" creationId="{03AD4E43-BCE9-DC0D-3C85-99D4E28E9ECB}"/>
          </ac:inkMkLst>
        </pc:inkChg>
        <pc:inkChg chg="add mod">
          <ac:chgData name="Kokchun Giang" userId="67e2125d-ec8c-4323-9653-9824a2ad815f" providerId="ADAL" clId="{22F7C6F8-58BC-F142-947B-ED8464E1E6D6}" dt="2024-01-25T20:38:02.826" v="707"/>
          <ac:inkMkLst>
            <pc:docMk/>
            <pc:sldMk cId="2303502608" sldId="331"/>
            <ac:inkMk id="855" creationId="{3D9944B6-739A-A8F2-E5D3-77946A8F86E4}"/>
          </ac:inkMkLst>
        </pc:inkChg>
        <pc:inkChg chg="add mod">
          <ac:chgData name="Kokchun Giang" userId="67e2125d-ec8c-4323-9653-9824a2ad815f" providerId="ADAL" clId="{22F7C6F8-58BC-F142-947B-ED8464E1E6D6}" dt="2024-01-26T06:36:33.301" v="1118" actId="164"/>
          <ac:inkMkLst>
            <pc:docMk/>
            <pc:sldMk cId="2303502608" sldId="331"/>
            <ac:inkMk id="864" creationId="{31D2A607-DB50-1767-F4B9-E0749AF81EAC}"/>
          </ac:inkMkLst>
        </pc:inkChg>
        <pc:inkChg chg="add mod">
          <ac:chgData name="Kokchun Giang" userId="67e2125d-ec8c-4323-9653-9824a2ad815f" providerId="ADAL" clId="{22F7C6F8-58BC-F142-947B-ED8464E1E6D6}" dt="2024-01-25T20:37:52.656" v="700"/>
          <ac:inkMkLst>
            <pc:docMk/>
            <pc:sldMk cId="2303502608" sldId="331"/>
            <ac:inkMk id="865" creationId="{5D3FCFE3-2B27-BD2E-B282-2AA635D6E8F7}"/>
          </ac:inkMkLst>
        </pc:inkChg>
        <pc:inkChg chg="del">
          <ac:chgData name="Kokchun Giang" userId="67e2125d-ec8c-4323-9653-9824a2ad815f" providerId="ADAL" clId="{22F7C6F8-58BC-F142-947B-ED8464E1E6D6}" dt="2024-01-25T20:27:41.605" v="237" actId="478"/>
          <ac:inkMkLst>
            <pc:docMk/>
            <pc:sldMk cId="2303502608" sldId="331"/>
            <ac:inkMk id="880" creationId="{427C96C9-3374-48D0-8D95-2D1201AFD014}"/>
          </ac:inkMkLst>
        </pc:inkChg>
        <pc:inkChg chg="add mod">
          <ac:chgData name="Kokchun Giang" userId="67e2125d-ec8c-4323-9653-9824a2ad815f" providerId="ADAL" clId="{22F7C6F8-58BC-F142-947B-ED8464E1E6D6}" dt="2024-01-25T20:37:52.656" v="700"/>
          <ac:inkMkLst>
            <pc:docMk/>
            <pc:sldMk cId="2303502608" sldId="331"/>
            <ac:inkMk id="917" creationId="{CECFBC47-1022-4F52-77F9-A34B6BDA07FC}"/>
          </ac:inkMkLst>
        </pc:inkChg>
        <pc:inkChg chg="add mod">
          <ac:chgData name="Kokchun Giang" userId="67e2125d-ec8c-4323-9653-9824a2ad815f" providerId="ADAL" clId="{22F7C6F8-58BC-F142-947B-ED8464E1E6D6}" dt="2024-01-25T20:38:02.826" v="707"/>
          <ac:inkMkLst>
            <pc:docMk/>
            <pc:sldMk cId="2303502608" sldId="331"/>
            <ac:inkMk id="919" creationId="{D14740E6-2D9C-9914-AF38-7017FB606AF2}"/>
          </ac:inkMkLst>
        </pc:inkChg>
        <pc:inkChg chg="add mod">
          <ac:chgData name="Kokchun Giang" userId="67e2125d-ec8c-4323-9653-9824a2ad815f" providerId="ADAL" clId="{22F7C6F8-58BC-F142-947B-ED8464E1E6D6}" dt="2024-01-25T20:38:02.826" v="707"/>
          <ac:inkMkLst>
            <pc:docMk/>
            <pc:sldMk cId="2303502608" sldId="331"/>
            <ac:inkMk id="920" creationId="{87745C9B-AD0A-5032-9438-E18B99BF45B1}"/>
          </ac:inkMkLst>
        </pc:inkChg>
        <pc:inkChg chg="add mod">
          <ac:chgData name="Kokchun Giang" userId="67e2125d-ec8c-4323-9653-9824a2ad815f" providerId="ADAL" clId="{22F7C6F8-58BC-F142-947B-ED8464E1E6D6}" dt="2024-01-25T20:38:02.826" v="707"/>
          <ac:inkMkLst>
            <pc:docMk/>
            <pc:sldMk cId="2303502608" sldId="331"/>
            <ac:inkMk id="928" creationId="{CFC142CA-0E27-0E58-1A7F-CE7C865D083A}"/>
          </ac:inkMkLst>
        </pc:inkChg>
        <pc:inkChg chg="add mod">
          <ac:chgData name="Kokchun Giang" userId="67e2125d-ec8c-4323-9653-9824a2ad815f" providerId="ADAL" clId="{22F7C6F8-58BC-F142-947B-ED8464E1E6D6}" dt="2024-01-25T20:38:02.826" v="707"/>
          <ac:inkMkLst>
            <pc:docMk/>
            <pc:sldMk cId="2303502608" sldId="331"/>
            <ac:inkMk id="929" creationId="{85FB2CD9-DF06-8DC3-D6DE-00D289BB935A}"/>
          </ac:inkMkLst>
        </pc:inkChg>
        <pc:inkChg chg="add mod">
          <ac:chgData name="Kokchun Giang" userId="67e2125d-ec8c-4323-9653-9824a2ad815f" providerId="ADAL" clId="{22F7C6F8-58BC-F142-947B-ED8464E1E6D6}" dt="2024-01-25T20:38:02.826" v="707"/>
          <ac:inkMkLst>
            <pc:docMk/>
            <pc:sldMk cId="2303502608" sldId="331"/>
            <ac:inkMk id="930" creationId="{D381A945-26A7-ED58-D905-0B918698AC6E}"/>
          </ac:inkMkLst>
        </pc:inkChg>
        <pc:inkChg chg="add mod">
          <ac:chgData name="Kokchun Giang" userId="67e2125d-ec8c-4323-9653-9824a2ad815f" providerId="ADAL" clId="{22F7C6F8-58BC-F142-947B-ED8464E1E6D6}" dt="2024-01-25T20:38:02.826" v="707"/>
          <ac:inkMkLst>
            <pc:docMk/>
            <pc:sldMk cId="2303502608" sldId="331"/>
            <ac:inkMk id="931" creationId="{E384F43F-D2A2-DA30-390C-9F69371920FA}"/>
          </ac:inkMkLst>
        </pc:inkChg>
        <pc:inkChg chg="add mod">
          <ac:chgData name="Kokchun Giang" userId="67e2125d-ec8c-4323-9653-9824a2ad815f" providerId="ADAL" clId="{22F7C6F8-58BC-F142-947B-ED8464E1E6D6}" dt="2024-01-25T20:38:59.149" v="757"/>
          <ac:inkMkLst>
            <pc:docMk/>
            <pc:sldMk cId="2303502608" sldId="331"/>
            <ac:inkMk id="933" creationId="{25525BC6-17B7-E35C-4576-2D6EC5189DE5}"/>
          </ac:inkMkLst>
        </pc:inkChg>
        <pc:inkChg chg="add mod">
          <ac:chgData name="Kokchun Giang" userId="67e2125d-ec8c-4323-9653-9824a2ad815f" providerId="ADAL" clId="{22F7C6F8-58BC-F142-947B-ED8464E1E6D6}" dt="2024-01-25T20:38:59.149" v="757"/>
          <ac:inkMkLst>
            <pc:docMk/>
            <pc:sldMk cId="2303502608" sldId="331"/>
            <ac:inkMk id="934" creationId="{C50DA614-04E6-C748-B67B-C586B9F5B3AD}"/>
          </ac:inkMkLst>
        </pc:inkChg>
        <pc:inkChg chg="add mod">
          <ac:chgData name="Kokchun Giang" userId="67e2125d-ec8c-4323-9653-9824a2ad815f" providerId="ADAL" clId="{22F7C6F8-58BC-F142-947B-ED8464E1E6D6}" dt="2024-01-25T20:38:59.149" v="757"/>
          <ac:inkMkLst>
            <pc:docMk/>
            <pc:sldMk cId="2303502608" sldId="331"/>
            <ac:inkMk id="935" creationId="{E63D9A04-55F4-5731-7C13-44A8AE922F4C}"/>
          </ac:inkMkLst>
        </pc:inkChg>
        <pc:inkChg chg="add mod">
          <ac:chgData name="Kokchun Giang" userId="67e2125d-ec8c-4323-9653-9824a2ad815f" providerId="ADAL" clId="{22F7C6F8-58BC-F142-947B-ED8464E1E6D6}" dt="2024-01-25T20:38:59.149" v="757"/>
          <ac:inkMkLst>
            <pc:docMk/>
            <pc:sldMk cId="2303502608" sldId="331"/>
            <ac:inkMk id="936" creationId="{C9736CB4-04F8-824E-1C74-DED03182E003}"/>
          </ac:inkMkLst>
        </pc:inkChg>
        <pc:inkChg chg="add mod">
          <ac:chgData name="Kokchun Giang" userId="67e2125d-ec8c-4323-9653-9824a2ad815f" providerId="ADAL" clId="{22F7C6F8-58BC-F142-947B-ED8464E1E6D6}" dt="2024-01-25T20:38:59.149" v="757"/>
          <ac:inkMkLst>
            <pc:docMk/>
            <pc:sldMk cId="2303502608" sldId="331"/>
            <ac:inkMk id="938" creationId="{57F10B1D-40C4-719C-7E05-82B482CC2344}"/>
          </ac:inkMkLst>
        </pc:inkChg>
        <pc:inkChg chg="add mod">
          <ac:chgData name="Kokchun Giang" userId="67e2125d-ec8c-4323-9653-9824a2ad815f" providerId="ADAL" clId="{22F7C6F8-58BC-F142-947B-ED8464E1E6D6}" dt="2024-01-25T20:38:59.149" v="757"/>
          <ac:inkMkLst>
            <pc:docMk/>
            <pc:sldMk cId="2303502608" sldId="331"/>
            <ac:inkMk id="939" creationId="{6B59ED9E-59AD-1D13-3CAB-D08BBBF33309}"/>
          </ac:inkMkLst>
        </pc:inkChg>
        <pc:inkChg chg="add mod">
          <ac:chgData name="Kokchun Giang" userId="67e2125d-ec8c-4323-9653-9824a2ad815f" providerId="ADAL" clId="{22F7C6F8-58BC-F142-947B-ED8464E1E6D6}" dt="2024-01-25T20:38:59.149" v="757"/>
          <ac:inkMkLst>
            <pc:docMk/>
            <pc:sldMk cId="2303502608" sldId="331"/>
            <ac:inkMk id="940" creationId="{8432B675-9870-C478-7A69-AB9FE3E54661}"/>
          </ac:inkMkLst>
        </pc:inkChg>
        <pc:inkChg chg="add mod">
          <ac:chgData name="Kokchun Giang" userId="67e2125d-ec8c-4323-9653-9824a2ad815f" providerId="ADAL" clId="{22F7C6F8-58BC-F142-947B-ED8464E1E6D6}" dt="2024-01-25T20:38:59.149" v="757"/>
          <ac:inkMkLst>
            <pc:docMk/>
            <pc:sldMk cId="2303502608" sldId="331"/>
            <ac:inkMk id="942" creationId="{148401C9-100E-BDF1-A535-024CAA235708}"/>
          </ac:inkMkLst>
        </pc:inkChg>
        <pc:inkChg chg="add mod">
          <ac:chgData name="Kokchun Giang" userId="67e2125d-ec8c-4323-9653-9824a2ad815f" providerId="ADAL" clId="{22F7C6F8-58BC-F142-947B-ED8464E1E6D6}" dt="2024-01-25T20:38:59.149" v="757"/>
          <ac:inkMkLst>
            <pc:docMk/>
            <pc:sldMk cId="2303502608" sldId="331"/>
            <ac:inkMk id="944" creationId="{E95BFA13-A6AC-7ADB-434A-DEAD1B29EA37}"/>
          </ac:inkMkLst>
        </pc:inkChg>
        <pc:inkChg chg="add mod">
          <ac:chgData name="Kokchun Giang" userId="67e2125d-ec8c-4323-9653-9824a2ad815f" providerId="ADAL" clId="{22F7C6F8-58BC-F142-947B-ED8464E1E6D6}" dt="2024-01-25T20:38:59.149" v="757"/>
          <ac:inkMkLst>
            <pc:docMk/>
            <pc:sldMk cId="2303502608" sldId="331"/>
            <ac:inkMk id="945" creationId="{88C35C63-A115-5086-BF66-6B6C99273649}"/>
          </ac:inkMkLst>
        </pc:inkChg>
        <pc:inkChg chg="add mod">
          <ac:chgData name="Kokchun Giang" userId="67e2125d-ec8c-4323-9653-9824a2ad815f" providerId="ADAL" clId="{22F7C6F8-58BC-F142-947B-ED8464E1E6D6}" dt="2024-01-25T20:38:59.149" v="757"/>
          <ac:inkMkLst>
            <pc:docMk/>
            <pc:sldMk cId="2303502608" sldId="331"/>
            <ac:inkMk id="946" creationId="{C73D3C84-D18A-78F8-F2BF-EE55D0F42F84}"/>
          </ac:inkMkLst>
        </pc:inkChg>
        <pc:inkChg chg="add mod">
          <ac:chgData name="Kokchun Giang" userId="67e2125d-ec8c-4323-9653-9824a2ad815f" providerId="ADAL" clId="{22F7C6F8-58BC-F142-947B-ED8464E1E6D6}" dt="2024-01-25T20:38:59.149" v="757"/>
          <ac:inkMkLst>
            <pc:docMk/>
            <pc:sldMk cId="2303502608" sldId="331"/>
            <ac:inkMk id="947" creationId="{D7BB9061-528C-B80B-11FC-F8D482D2B443}"/>
          </ac:inkMkLst>
        </pc:inkChg>
        <pc:inkChg chg="add mod">
          <ac:chgData name="Kokchun Giang" userId="67e2125d-ec8c-4323-9653-9824a2ad815f" providerId="ADAL" clId="{22F7C6F8-58BC-F142-947B-ED8464E1E6D6}" dt="2024-01-25T20:38:59.149" v="757"/>
          <ac:inkMkLst>
            <pc:docMk/>
            <pc:sldMk cId="2303502608" sldId="331"/>
            <ac:inkMk id="948" creationId="{5FEA012B-9FE3-3584-EC3E-AFABA5CF8E07}"/>
          </ac:inkMkLst>
        </pc:inkChg>
        <pc:inkChg chg="add mod">
          <ac:chgData name="Kokchun Giang" userId="67e2125d-ec8c-4323-9653-9824a2ad815f" providerId="ADAL" clId="{22F7C6F8-58BC-F142-947B-ED8464E1E6D6}" dt="2024-01-25T20:38:59.149" v="757"/>
          <ac:inkMkLst>
            <pc:docMk/>
            <pc:sldMk cId="2303502608" sldId="331"/>
            <ac:inkMk id="949" creationId="{F6C3B205-7C51-4223-1886-6A91ABC88156}"/>
          </ac:inkMkLst>
        </pc:inkChg>
        <pc:inkChg chg="add mod">
          <ac:chgData name="Kokchun Giang" userId="67e2125d-ec8c-4323-9653-9824a2ad815f" providerId="ADAL" clId="{22F7C6F8-58BC-F142-947B-ED8464E1E6D6}" dt="2024-01-25T20:38:59.149" v="757"/>
          <ac:inkMkLst>
            <pc:docMk/>
            <pc:sldMk cId="2303502608" sldId="331"/>
            <ac:inkMk id="950" creationId="{3DD13E1B-CB5A-C3CA-3941-06511B95DE55}"/>
          </ac:inkMkLst>
        </pc:inkChg>
        <pc:inkChg chg="add mod">
          <ac:chgData name="Kokchun Giang" userId="67e2125d-ec8c-4323-9653-9824a2ad815f" providerId="ADAL" clId="{22F7C6F8-58BC-F142-947B-ED8464E1E6D6}" dt="2024-01-25T20:38:59.149" v="757"/>
          <ac:inkMkLst>
            <pc:docMk/>
            <pc:sldMk cId="2303502608" sldId="331"/>
            <ac:inkMk id="953" creationId="{C1510DB0-9211-874E-BA43-03E8531C65D7}"/>
          </ac:inkMkLst>
        </pc:inkChg>
        <pc:inkChg chg="add mod">
          <ac:chgData name="Kokchun Giang" userId="67e2125d-ec8c-4323-9653-9824a2ad815f" providerId="ADAL" clId="{22F7C6F8-58BC-F142-947B-ED8464E1E6D6}" dt="2024-01-25T20:38:59.149" v="757"/>
          <ac:inkMkLst>
            <pc:docMk/>
            <pc:sldMk cId="2303502608" sldId="331"/>
            <ac:inkMk id="954" creationId="{FEF7EF35-8941-41CD-0515-E61C167732D7}"/>
          </ac:inkMkLst>
        </pc:inkChg>
        <pc:inkChg chg="add mod">
          <ac:chgData name="Kokchun Giang" userId="67e2125d-ec8c-4323-9653-9824a2ad815f" providerId="ADAL" clId="{22F7C6F8-58BC-F142-947B-ED8464E1E6D6}" dt="2024-01-25T20:38:59.149" v="757"/>
          <ac:inkMkLst>
            <pc:docMk/>
            <pc:sldMk cId="2303502608" sldId="331"/>
            <ac:inkMk id="956" creationId="{CD97864F-DCE4-9AC5-E929-D02BC7C4FF2F}"/>
          </ac:inkMkLst>
        </pc:inkChg>
        <pc:inkChg chg="add mod">
          <ac:chgData name="Kokchun Giang" userId="67e2125d-ec8c-4323-9653-9824a2ad815f" providerId="ADAL" clId="{22F7C6F8-58BC-F142-947B-ED8464E1E6D6}" dt="2024-01-25T20:38:59.149" v="757"/>
          <ac:inkMkLst>
            <pc:docMk/>
            <pc:sldMk cId="2303502608" sldId="331"/>
            <ac:inkMk id="957" creationId="{97F558C2-F21A-6BC2-A767-ECA5E7F82428}"/>
          </ac:inkMkLst>
        </pc:inkChg>
        <pc:inkChg chg="add mod">
          <ac:chgData name="Kokchun Giang" userId="67e2125d-ec8c-4323-9653-9824a2ad815f" providerId="ADAL" clId="{22F7C6F8-58BC-F142-947B-ED8464E1E6D6}" dt="2024-01-25T20:38:59.149" v="757"/>
          <ac:inkMkLst>
            <pc:docMk/>
            <pc:sldMk cId="2303502608" sldId="331"/>
            <ac:inkMk id="958" creationId="{D97DBDB0-01FB-5E5C-F7DD-B4A5CA6DAB86}"/>
          </ac:inkMkLst>
        </pc:inkChg>
        <pc:inkChg chg="add mod">
          <ac:chgData name="Kokchun Giang" userId="67e2125d-ec8c-4323-9653-9824a2ad815f" providerId="ADAL" clId="{22F7C6F8-58BC-F142-947B-ED8464E1E6D6}" dt="2024-01-25T20:38:59.149" v="757"/>
          <ac:inkMkLst>
            <pc:docMk/>
            <pc:sldMk cId="2303502608" sldId="331"/>
            <ac:inkMk id="959" creationId="{3613AD99-3BB1-1702-2F1C-C2A29AA34207}"/>
          </ac:inkMkLst>
        </pc:inkChg>
        <pc:inkChg chg="add mod">
          <ac:chgData name="Kokchun Giang" userId="67e2125d-ec8c-4323-9653-9824a2ad815f" providerId="ADAL" clId="{22F7C6F8-58BC-F142-947B-ED8464E1E6D6}" dt="2024-01-25T20:38:59.149" v="757"/>
          <ac:inkMkLst>
            <pc:docMk/>
            <pc:sldMk cId="2303502608" sldId="331"/>
            <ac:inkMk id="960" creationId="{73D59834-6472-DB0B-7E19-BDDEF1D82402}"/>
          </ac:inkMkLst>
        </pc:inkChg>
        <pc:inkChg chg="add mod">
          <ac:chgData name="Kokchun Giang" userId="67e2125d-ec8c-4323-9653-9824a2ad815f" providerId="ADAL" clId="{22F7C6F8-58BC-F142-947B-ED8464E1E6D6}" dt="2024-01-25T20:38:59.149" v="757"/>
          <ac:inkMkLst>
            <pc:docMk/>
            <pc:sldMk cId="2303502608" sldId="331"/>
            <ac:inkMk id="962" creationId="{8945F4CF-8B70-6F33-A403-A7603E952999}"/>
          </ac:inkMkLst>
        </pc:inkChg>
        <pc:inkChg chg="add mod">
          <ac:chgData name="Kokchun Giang" userId="67e2125d-ec8c-4323-9653-9824a2ad815f" providerId="ADAL" clId="{22F7C6F8-58BC-F142-947B-ED8464E1E6D6}" dt="2024-01-25T20:38:59.149" v="757"/>
          <ac:inkMkLst>
            <pc:docMk/>
            <pc:sldMk cId="2303502608" sldId="331"/>
            <ac:inkMk id="964" creationId="{A41FB28A-19A1-15A7-D2C8-B6F86DFCAEAD}"/>
          </ac:inkMkLst>
        </pc:inkChg>
        <pc:inkChg chg="add mod">
          <ac:chgData name="Kokchun Giang" userId="67e2125d-ec8c-4323-9653-9824a2ad815f" providerId="ADAL" clId="{22F7C6F8-58BC-F142-947B-ED8464E1E6D6}" dt="2024-01-26T06:37:06.734" v="1123" actId="164"/>
          <ac:inkMkLst>
            <pc:docMk/>
            <pc:sldMk cId="2303502608" sldId="331"/>
            <ac:inkMk id="966" creationId="{89373241-9A5F-5511-6E77-8B2D897780E2}"/>
          </ac:inkMkLst>
        </pc:inkChg>
        <pc:inkChg chg="add mod">
          <ac:chgData name="Kokchun Giang" userId="67e2125d-ec8c-4323-9653-9824a2ad815f" providerId="ADAL" clId="{22F7C6F8-58BC-F142-947B-ED8464E1E6D6}" dt="2024-01-26T06:37:06.734" v="1123" actId="164"/>
          <ac:inkMkLst>
            <pc:docMk/>
            <pc:sldMk cId="2303502608" sldId="331"/>
            <ac:inkMk id="967" creationId="{E162DDC1-98BD-2FB8-1051-1BB5969E1355}"/>
          </ac:inkMkLst>
        </pc:inkChg>
        <pc:inkChg chg="add mod">
          <ac:chgData name="Kokchun Giang" userId="67e2125d-ec8c-4323-9653-9824a2ad815f" providerId="ADAL" clId="{22F7C6F8-58BC-F142-947B-ED8464E1E6D6}" dt="2024-01-26T06:37:06.734" v="1123" actId="164"/>
          <ac:inkMkLst>
            <pc:docMk/>
            <pc:sldMk cId="2303502608" sldId="331"/>
            <ac:inkMk id="968" creationId="{9FDC9196-8B9E-5A56-9346-ABCE87CCB96C}"/>
          </ac:inkMkLst>
        </pc:inkChg>
        <pc:inkChg chg="add mod">
          <ac:chgData name="Kokchun Giang" userId="67e2125d-ec8c-4323-9653-9824a2ad815f" providerId="ADAL" clId="{22F7C6F8-58BC-F142-947B-ED8464E1E6D6}" dt="2024-01-26T06:37:06.734" v="1123" actId="164"/>
          <ac:inkMkLst>
            <pc:docMk/>
            <pc:sldMk cId="2303502608" sldId="331"/>
            <ac:inkMk id="969" creationId="{9E6CE306-C182-5486-7CE1-023DFAF32A3C}"/>
          </ac:inkMkLst>
        </pc:inkChg>
        <pc:inkChg chg="add del mod">
          <ac:chgData name="Kokchun Giang" userId="67e2125d-ec8c-4323-9653-9824a2ad815f" providerId="ADAL" clId="{22F7C6F8-58BC-F142-947B-ED8464E1E6D6}" dt="2024-01-25T20:39:09.385" v="767" actId="9405"/>
          <ac:inkMkLst>
            <pc:docMk/>
            <pc:sldMk cId="2303502608" sldId="331"/>
            <ac:inkMk id="970" creationId="{F52248BE-A811-41CB-5127-0A8587820004}"/>
          </ac:inkMkLst>
        </pc:inkChg>
        <pc:inkChg chg="add del mod">
          <ac:chgData name="Kokchun Giang" userId="67e2125d-ec8c-4323-9653-9824a2ad815f" providerId="ADAL" clId="{22F7C6F8-58BC-F142-947B-ED8464E1E6D6}" dt="2024-01-25T20:39:08.786" v="766"/>
          <ac:inkMkLst>
            <pc:docMk/>
            <pc:sldMk cId="2303502608" sldId="331"/>
            <ac:inkMk id="1038" creationId="{BEE8B750-A70F-21F4-C784-8B2B00CFADCB}"/>
          </ac:inkMkLst>
        </pc:inkChg>
        <pc:inkChg chg="add mod">
          <ac:chgData name="Kokchun Giang" userId="67e2125d-ec8c-4323-9653-9824a2ad815f" providerId="ADAL" clId="{22F7C6F8-58BC-F142-947B-ED8464E1E6D6}" dt="2024-01-25T20:39:11.118" v="770"/>
          <ac:inkMkLst>
            <pc:docMk/>
            <pc:sldMk cId="2303502608" sldId="331"/>
            <ac:inkMk id="1075" creationId="{FD95DDEC-376F-AA83-695D-0A695AC15630}"/>
          </ac:inkMkLst>
        </pc:inkChg>
        <pc:inkChg chg="add mod">
          <ac:chgData name="Kokchun Giang" userId="67e2125d-ec8c-4323-9653-9824a2ad815f" providerId="ADAL" clId="{22F7C6F8-58BC-F142-947B-ED8464E1E6D6}" dt="2024-01-25T20:39:11.118" v="770"/>
          <ac:inkMkLst>
            <pc:docMk/>
            <pc:sldMk cId="2303502608" sldId="331"/>
            <ac:inkMk id="1082" creationId="{A044C2BD-98DC-900B-4300-5A91159EA1F7}"/>
          </ac:inkMkLst>
        </pc:inkChg>
      </pc:sldChg>
      <pc:sldChg chg="addSp delSp modSp mod delAnim modAnim">
        <pc:chgData name="Kokchun Giang" userId="67e2125d-ec8c-4323-9653-9824a2ad815f" providerId="ADAL" clId="{22F7C6F8-58BC-F142-947B-ED8464E1E6D6}" dt="2024-01-26T06:40:51.678" v="1163"/>
        <pc:sldMkLst>
          <pc:docMk/>
          <pc:sldMk cId="740354111" sldId="333"/>
        </pc:sldMkLst>
        <pc:spChg chg="mod">
          <ac:chgData name="Kokchun Giang" userId="67e2125d-ec8c-4323-9653-9824a2ad815f" providerId="ADAL" clId="{22F7C6F8-58BC-F142-947B-ED8464E1E6D6}" dt="2024-01-26T06:37:25.619" v="1128" actId="1076"/>
          <ac:spMkLst>
            <pc:docMk/>
            <pc:sldMk cId="740354111" sldId="333"/>
            <ac:spMk id="28" creationId="{240D861B-7F80-DF9C-31F0-E7AFBE0BAB19}"/>
          </ac:spMkLst>
        </pc:spChg>
        <pc:grpChg chg="mod">
          <ac:chgData name="Kokchun Giang" userId="67e2125d-ec8c-4323-9653-9824a2ad815f" providerId="ADAL" clId="{22F7C6F8-58BC-F142-947B-ED8464E1E6D6}" dt="2024-01-26T06:37:15.346" v="1124" actId="164"/>
          <ac:grpSpMkLst>
            <pc:docMk/>
            <pc:sldMk cId="740354111" sldId="333"/>
            <ac:grpSpMk id="10" creationId="{D60815FF-1951-E979-5A0F-90C3D6BDAACC}"/>
          </ac:grpSpMkLst>
        </pc:grpChg>
        <pc:grpChg chg="mod">
          <ac:chgData name="Kokchun Giang" userId="67e2125d-ec8c-4323-9653-9824a2ad815f" providerId="ADAL" clId="{22F7C6F8-58BC-F142-947B-ED8464E1E6D6}" dt="2024-01-26T06:37:15.346" v="1124" actId="164"/>
          <ac:grpSpMkLst>
            <pc:docMk/>
            <pc:sldMk cId="740354111" sldId="333"/>
            <ac:grpSpMk id="11" creationId="{718B1C6D-2CB3-A2AC-64D6-CD9A3CAC4F36}"/>
          </ac:grpSpMkLst>
        </pc:grpChg>
        <pc:grpChg chg="mod">
          <ac:chgData name="Kokchun Giang" userId="67e2125d-ec8c-4323-9653-9824a2ad815f" providerId="ADAL" clId="{22F7C6F8-58BC-F142-947B-ED8464E1E6D6}" dt="2024-01-26T06:37:19.065" v="1125" actId="164"/>
          <ac:grpSpMkLst>
            <pc:docMk/>
            <pc:sldMk cId="740354111" sldId="333"/>
            <ac:grpSpMk id="32" creationId="{BACB3823-CD37-525F-62D2-BF63E44AA759}"/>
          </ac:grpSpMkLst>
        </pc:grpChg>
        <pc:grpChg chg="mod">
          <ac:chgData name="Kokchun Giang" userId="67e2125d-ec8c-4323-9653-9824a2ad815f" providerId="ADAL" clId="{22F7C6F8-58BC-F142-947B-ED8464E1E6D6}" dt="2024-01-26T06:37:19.065" v="1125" actId="164"/>
          <ac:grpSpMkLst>
            <pc:docMk/>
            <pc:sldMk cId="740354111" sldId="333"/>
            <ac:grpSpMk id="33" creationId="{E49AA9B0-CBC6-E309-F4AD-2169DBA0E6B3}"/>
          </ac:grpSpMkLst>
        </pc:grpChg>
        <pc:grpChg chg="mod">
          <ac:chgData name="Kokchun Giang" userId="67e2125d-ec8c-4323-9653-9824a2ad815f" providerId="ADAL" clId="{22F7C6F8-58BC-F142-947B-ED8464E1E6D6}" dt="2024-01-26T06:37:19.065" v="1125" actId="164"/>
          <ac:grpSpMkLst>
            <pc:docMk/>
            <pc:sldMk cId="740354111" sldId="333"/>
            <ac:grpSpMk id="34" creationId="{66EEEF2C-D6DF-387E-95D6-2C121E528EC3}"/>
          </ac:grpSpMkLst>
        </pc:grpChg>
        <pc:grpChg chg="mod">
          <ac:chgData name="Kokchun Giang" userId="67e2125d-ec8c-4323-9653-9824a2ad815f" providerId="ADAL" clId="{22F7C6F8-58BC-F142-947B-ED8464E1E6D6}" dt="2024-01-26T06:37:19.065" v="1125" actId="164"/>
          <ac:grpSpMkLst>
            <pc:docMk/>
            <pc:sldMk cId="740354111" sldId="333"/>
            <ac:grpSpMk id="38" creationId="{767BF4F3-CFB9-A393-E006-A27AF3DC5744}"/>
          </ac:grpSpMkLst>
        </pc:grpChg>
        <pc:grpChg chg="add mod">
          <ac:chgData name="Kokchun Giang" userId="67e2125d-ec8c-4323-9653-9824a2ad815f" providerId="ADAL" clId="{22F7C6F8-58BC-F142-947B-ED8464E1E6D6}" dt="2024-01-26T06:37:15.346" v="1124" actId="164"/>
          <ac:grpSpMkLst>
            <pc:docMk/>
            <pc:sldMk cId="740354111" sldId="333"/>
            <ac:grpSpMk id="46" creationId="{7AE062BC-F5D4-EE0C-E436-4D0FDAA5A918}"/>
          </ac:grpSpMkLst>
        </pc:grpChg>
        <pc:grpChg chg="add mod">
          <ac:chgData name="Kokchun Giang" userId="67e2125d-ec8c-4323-9653-9824a2ad815f" providerId="ADAL" clId="{22F7C6F8-58BC-F142-947B-ED8464E1E6D6}" dt="2024-01-26T06:37:19.065" v="1125" actId="164"/>
          <ac:grpSpMkLst>
            <pc:docMk/>
            <pc:sldMk cId="740354111" sldId="333"/>
            <ac:grpSpMk id="47" creationId="{8882685E-B590-E37C-CE6C-8C0040096206}"/>
          </ac:grpSpMkLst>
        </pc:grpChg>
        <pc:grpChg chg="add mod">
          <ac:chgData name="Kokchun Giang" userId="67e2125d-ec8c-4323-9653-9824a2ad815f" providerId="ADAL" clId="{22F7C6F8-58BC-F142-947B-ED8464E1E6D6}" dt="2024-01-26T06:37:21.382" v="1126" actId="164"/>
          <ac:grpSpMkLst>
            <pc:docMk/>
            <pc:sldMk cId="740354111" sldId="333"/>
            <ac:grpSpMk id="48" creationId="{6871BD79-B38C-5484-905F-ED7F57A9BE72}"/>
          </ac:grpSpMkLst>
        </pc:grpChg>
        <pc:grpChg chg="add mod">
          <ac:chgData name="Kokchun Giang" userId="67e2125d-ec8c-4323-9653-9824a2ad815f" providerId="ADAL" clId="{22F7C6F8-58BC-F142-947B-ED8464E1E6D6}" dt="2024-01-26T06:37:30.733" v="1129" actId="164"/>
          <ac:grpSpMkLst>
            <pc:docMk/>
            <pc:sldMk cId="740354111" sldId="333"/>
            <ac:grpSpMk id="49" creationId="{95541F6B-29F6-FD17-9BC6-E82B97689033}"/>
          </ac:grpSpMkLst>
        </pc:grpChg>
        <pc:grpChg chg="add mod">
          <ac:chgData name="Kokchun Giang" userId="67e2125d-ec8c-4323-9653-9824a2ad815f" providerId="ADAL" clId="{22F7C6F8-58BC-F142-947B-ED8464E1E6D6}" dt="2024-01-26T06:37:34.749" v="1130" actId="164"/>
          <ac:grpSpMkLst>
            <pc:docMk/>
            <pc:sldMk cId="740354111" sldId="333"/>
            <ac:grpSpMk id="50" creationId="{5CDDAAC7-FDBD-4F95-FCBD-48865ECECBAD}"/>
          </ac:grpSpMkLst>
        </pc:grpChg>
        <pc:grpChg chg="add mod">
          <ac:chgData name="Kokchun Giang" userId="67e2125d-ec8c-4323-9653-9824a2ad815f" providerId="ADAL" clId="{22F7C6F8-58BC-F142-947B-ED8464E1E6D6}" dt="2024-01-26T06:37:38.023" v="1131" actId="164"/>
          <ac:grpSpMkLst>
            <pc:docMk/>
            <pc:sldMk cId="740354111" sldId="333"/>
            <ac:grpSpMk id="51" creationId="{AEAD2FFA-86DE-3FC3-A891-889267200543}"/>
          </ac:grpSpMkLst>
        </pc:grpChg>
        <pc:grpChg chg="mod">
          <ac:chgData name="Kokchun Giang" userId="67e2125d-ec8c-4323-9653-9824a2ad815f" providerId="ADAL" clId="{22F7C6F8-58BC-F142-947B-ED8464E1E6D6}" dt="2024-01-26T06:37:19.065" v="1125" actId="164"/>
          <ac:grpSpMkLst>
            <pc:docMk/>
            <pc:sldMk cId="740354111" sldId="333"/>
            <ac:grpSpMk id="55" creationId="{A288C99F-5888-67CC-401E-F1D611C699FC}"/>
          </ac:grpSpMkLst>
        </pc:grpChg>
        <pc:grpChg chg="mod">
          <ac:chgData name="Kokchun Giang" userId="67e2125d-ec8c-4323-9653-9824a2ad815f" providerId="ADAL" clId="{22F7C6F8-58BC-F142-947B-ED8464E1E6D6}" dt="2024-01-26T06:37:47.331" v="1134" actId="164"/>
          <ac:grpSpMkLst>
            <pc:docMk/>
            <pc:sldMk cId="740354111" sldId="333"/>
            <ac:grpSpMk id="399" creationId="{6324A7A0-5942-1C18-1EEB-463853506A38}"/>
          </ac:grpSpMkLst>
        </pc:grpChg>
        <pc:grpChg chg="add mod">
          <ac:chgData name="Kokchun Giang" userId="67e2125d-ec8c-4323-9653-9824a2ad815f" providerId="ADAL" clId="{22F7C6F8-58BC-F142-947B-ED8464E1E6D6}" dt="2024-01-26T06:37:40.786" v="1132" actId="164"/>
          <ac:grpSpMkLst>
            <pc:docMk/>
            <pc:sldMk cId="740354111" sldId="333"/>
            <ac:grpSpMk id="448" creationId="{E2BCF55C-AF82-14F4-EFD7-823710498F20}"/>
          </ac:grpSpMkLst>
        </pc:grpChg>
        <pc:grpChg chg="add mod">
          <ac:chgData name="Kokchun Giang" userId="67e2125d-ec8c-4323-9653-9824a2ad815f" providerId="ADAL" clId="{22F7C6F8-58BC-F142-947B-ED8464E1E6D6}" dt="2024-01-26T06:37:43.744" v="1133" actId="164"/>
          <ac:grpSpMkLst>
            <pc:docMk/>
            <pc:sldMk cId="740354111" sldId="333"/>
            <ac:grpSpMk id="451" creationId="{0D5AE57B-8CB7-1CF4-1B9B-7CE609CD993D}"/>
          </ac:grpSpMkLst>
        </pc:grpChg>
        <pc:grpChg chg="del mod">
          <ac:chgData name="Kokchun Giang" userId="67e2125d-ec8c-4323-9653-9824a2ad815f" providerId="ADAL" clId="{22F7C6F8-58BC-F142-947B-ED8464E1E6D6}" dt="2024-01-25T20:41:27.723" v="890"/>
          <ac:grpSpMkLst>
            <pc:docMk/>
            <pc:sldMk cId="740354111" sldId="333"/>
            <ac:grpSpMk id="451" creationId="{4B5E9ED8-8BB8-29B6-102E-D5DE2F72828E}"/>
          </ac:grpSpMkLst>
        </pc:grpChg>
        <pc:grpChg chg="add mod">
          <ac:chgData name="Kokchun Giang" userId="67e2125d-ec8c-4323-9653-9824a2ad815f" providerId="ADAL" clId="{22F7C6F8-58BC-F142-947B-ED8464E1E6D6}" dt="2024-01-26T06:37:47.331" v="1134" actId="164"/>
          <ac:grpSpMkLst>
            <pc:docMk/>
            <pc:sldMk cId="740354111" sldId="333"/>
            <ac:grpSpMk id="454" creationId="{A462024B-0984-0B37-86AD-2429139C4B5B}"/>
          </ac:grpSpMkLst>
        </pc:grpChg>
        <pc:grpChg chg="del mod">
          <ac:chgData name="Kokchun Giang" userId="67e2125d-ec8c-4323-9653-9824a2ad815f" providerId="ADAL" clId="{22F7C6F8-58BC-F142-947B-ED8464E1E6D6}" dt="2024-01-25T20:41:34.190" v="896"/>
          <ac:grpSpMkLst>
            <pc:docMk/>
            <pc:sldMk cId="740354111" sldId="333"/>
            <ac:grpSpMk id="454" creationId="{C7CA7035-907C-A5C9-4953-F108D95057EA}"/>
          </ac:grpSpMkLst>
        </pc:grpChg>
        <pc:grpChg chg="del mod">
          <ac:chgData name="Kokchun Giang" userId="67e2125d-ec8c-4323-9653-9824a2ad815f" providerId="ADAL" clId="{22F7C6F8-58BC-F142-947B-ED8464E1E6D6}" dt="2024-01-25T20:41:37.313" v="903"/>
          <ac:grpSpMkLst>
            <pc:docMk/>
            <pc:sldMk cId="740354111" sldId="333"/>
            <ac:grpSpMk id="460" creationId="{6A3099BF-161C-55B3-AA32-D189AD48561A}"/>
          </ac:grpSpMkLst>
        </pc:grpChg>
        <pc:grpChg chg="del">
          <ac:chgData name="Kokchun Giang" userId="67e2125d-ec8c-4323-9653-9824a2ad815f" providerId="ADAL" clId="{22F7C6F8-58BC-F142-947B-ED8464E1E6D6}" dt="2024-01-25T20:39:28.211" v="771" actId="478"/>
          <ac:grpSpMkLst>
            <pc:docMk/>
            <pc:sldMk cId="740354111" sldId="333"/>
            <ac:grpSpMk id="464" creationId="{DB459A5B-4BAD-3F17-AB4B-BD5C4ACC082A}"/>
          </ac:grpSpMkLst>
        </pc:grpChg>
        <pc:grpChg chg="mod">
          <ac:chgData name="Kokchun Giang" userId="67e2125d-ec8c-4323-9653-9824a2ad815f" providerId="ADAL" clId="{22F7C6F8-58BC-F142-947B-ED8464E1E6D6}" dt="2024-01-26T06:37:30.733" v="1129" actId="164"/>
          <ac:grpSpMkLst>
            <pc:docMk/>
            <pc:sldMk cId="740354111" sldId="333"/>
            <ac:grpSpMk id="476" creationId="{9E0AFC8F-5730-D1ED-398D-0FD5960F807E}"/>
          </ac:grpSpMkLst>
        </pc:grpChg>
        <pc:grpChg chg="mod">
          <ac:chgData name="Kokchun Giang" userId="67e2125d-ec8c-4323-9653-9824a2ad815f" providerId="ADAL" clId="{22F7C6F8-58BC-F142-947B-ED8464E1E6D6}" dt="2024-01-26T06:37:30.733" v="1129" actId="164"/>
          <ac:grpSpMkLst>
            <pc:docMk/>
            <pc:sldMk cId="740354111" sldId="333"/>
            <ac:grpSpMk id="482" creationId="{D0750284-9229-27E7-684E-0B5E3559FFD5}"/>
          </ac:grpSpMkLst>
        </pc:grpChg>
        <pc:grpChg chg="mod">
          <ac:chgData name="Kokchun Giang" userId="67e2125d-ec8c-4323-9653-9824a2ad815f" providerId="ADAL" clId="{22F7C6F8-58BC-F142-947B-ED8464E1E6D6}" dt="2024-01-26T06:37:30.733" v="1129" actId="164"/>
          <ac:grpSpMkLst>
            <pc:docMk/>
            <pc:sldMk cId="740354111" sldId="333"/>
            <ac:grpSpMk id="500" creationId="{7E77016A-79DC-81D2-2140-D42AD8C62CF7}"/>
          </ac:grpSpMkLst>
        </pc:grpChg>
        <pc:grpChg chg="del mod">
          <ac:chgData name="Kokchun Giang" userId="67e2125d-ec8c-4323-9653-9824a2ad815f" providerId="ADAL" clId="{22F7C6F8-58BC-F142-947B-ED8464E1E6D6}" dt="2024-01-25T20:42:50.005" v="942"/>
          <ac:grpSpMkLst>
            <pc:docMk/>
            <pc:sldMk cId="740354111" sldId="333"/>
            <ac:grpSpMk id="510" creationId="{06F4187F-8BEB-55DD-6037-CA5AFF9CFBA5}"/>
          </ac:grpSpMkLst>
        </pc:grpChg>
        <pc:grpChg chg="mod">
          <ac:chgData name="Kokchun Giang" userId="67e2125d-ec8c-4323-9653-9824a2ad815f" providerId="ADAL" clId="{22F7C6F8-58BC-F142-947B-ED8464E1E6D6}" dt="2024-01-26T06:37:38.023" v="1131" actId="164"/>
          <ac:grpSpMkLst>
            <pc:docMk/>
            <pc:sldMk cId="740354111" sldId="333"/>
            <ac:grpSpMk id="516" creationId="{06A7296F-4C70-C8DA-2803-93F0E9030209}"/>
          </ac:grpSpMkLst>
        </pc:grpChg>
        <pc:grpChg chg="mod">
          <ac:chgData name="Kokchun Giang" userId="67e2125d-ec8c-4323-9653-9824a2ad815f" providerId="ADAL" clId="{22F7C6F8-58BC-F142-947B-ED8464E1E6D6}" dt="2024-01-26T06:37:38.023" v="1131" actId="164"/>
          <ac:grpSpMkLst>
            <pc:docMk/>
            <pc:sldMk cId="740354111" sldId="333"/>
            <ac:grpSpMk id="517" creationId="{D1C2D5CE-5F7B-2EE8-6634-B52A21186F3C}"/>
          </ac:grpSpMkLst>
        </pc:grpChg>
        <pc:grpChg chg="mod">
          <ac:chgData name="Kokchun Giang" userId="67e2125d-ec8c-4323-9653-9824a2ad815f" providerId="ADAL" clId="{22F7C6F8-58BC-F142-947B-ED8464E1E6D6}" dt="2024-01-26T06:37:40.786" v="1132" actId="164"/>
          <ac:grpSpMkLst>
            <pc:docMk/>
            <pc:sldMk cId="740354111" sldId="333"/>
            <ac:grpSpMk id="522" creationId="{56993C53-99D1-292D-CADA-E66CB98386C7}"/>
          </ac:grpSpMkLst>
        </pc:grpChg>
        <pc:grpChg chg="mod">
          <ac:chgData name="Kokchun Giang" userId="67e2125d-ec8c-4323-9653-9824a2ad815f" providerId="ADAL" clId="{22F7C6F8-58BC-F142-947B-ED8464E1E6D6}" dt="2024-01-25T20:43:29.531" v="989"/>
          <ac:grpSpMkLst>
            <pc:docMk/>
            <pc:sldMk cId="740354111" sldId="333"/>
            <ac:grpSpMk id="529" creationId="{C4159593-8EB4-EF0B-4A77-E349DC88C479}"/>
          </ac:grpSpMkLst>
        </pc:grpChg>
        <pc:grpChg chg="mod">
          <ac:chgData name="Kokchun Giang" userId="67e2125d-ec8c-4323-9653-9824a2ad815f" providerId="ADAL" clId="{22F7C6F8-58BC-F142-947B-ED8464E1E6D6}" dt="2024-01-26T06:37:40.786" v="1132" actId="164"/>
          <ac:grpSpMkLst>
            <pc:docMk/>
            <pc:sldMk cId="740354111" sldId="333"/>
            <ac:grpSpMk id="538" creationId="{C8AE69B7-A7CE-1819-A074-3B7C64DE56EE}"/>
          </ac:grpSpMkLst>
        </pc:grpChg>
        <pc:grpChg chg="mod">
          <ac:chgData name="Kokchun Giang" userId="67e2125d-ec8c-4323-9653-9824a2ad815f" providerId="ADAL" clId="{22F7C6F8-58BC-F142-947B-ED8464E1E6D6}" dt="2024-01-26T06:37:40.786" v="1132" actId="164"/>
          <ac:grpSpMkLst>
            <pc:docMk/>
            <pc:sldMk cId="740354111" sldId="333"/>
            <ac:grpSpMk id="546" creationId="{1F42047E-0364-5881-FB1B-E65B9924ED03}"/>
          </ac:grpSpMkLst>
        </pc:grpChg>
        <pc:grpChg chg="mod">
          <ac:chgData name="Kokchun Giang" userId="67e2125d-ec8c-4323-9653-9824a2ad815f" providerId="ADAL" clId="{22F7C6F8-58BC-F142-947B-ED8464E1E6D6}" dt="2024-01-26T06:37:40.786" v="1132" actId="164"/>
          <ac:grpSpMkLst>
            <pc:docMk/>
            <pc:sldMk cId="740354111" sldId="333"/>
            <ac:grpSpMk id="547" creationId="{695A11C3-7B53-D9B1-7B26-6CB463C72FDD}"/>
          </ac:grpSpMkLst>
        </pc:grpChg>
        <pc:grpChg chg="del mod">
          <ac:chgData name="Kokchun Giang" userId="67e2125d-ec8c-4323-9653-9824a2ad815f" providerId="ADAL" clId="{22F7C6F8-58BC-F142-947B-ED8464E1E6D6}" dt="2024-01-25T20:43:57.998" v="1030"/>
          <ac:grpSpMkLst>
            <pc:docMk/>
            <pc:sldMk cId="740354111" sldId="333"/>
            <ac:grpSpMk id="552" creationId="{044CBE0A-17C2-EBCE-7654-704960227177}"/>
          </ac:grpSpMkLst>
        </pc:grpChg>
        <pc:grpChg chg="mod">
          <ac:chgData name="Kokchun Giang" userId="67e2125d-ec8c-4323-9653-9824a2ad815f" providerId="ADAL" clId="{22F7C6F8-58BC-F142-947B-ED8464E1E6D6}" dt="2024-01-26T06:37:43.744" v="1133" actId="164"/>
          <ac:grpSpMkLst>
            <pc:docMk/>
            <pc:sldMk cId="740354111" sldId="333"/>
            <ac:grpSpMk id="567" creationId="{5791D7DD-3B0C-77A7-019B-68F09465C3CE}"/>
          </ac:grpSpMkLst>
        </pc:grpChg>
        <pc:grpChg chg="mod">
          <ac:chgData name="Kokchun Giang" userId="67e2125d-ec8c-4323-9653-9824a2ad815f" providerId="ADAL" clId="{22F7C6F8-58BC-F142-947B-ED8464E1E6D6}" dt="2024-01-26T06:37:43.744" v="1133" actId="164"/>
          <ac:grpSpMkLst>
            <pc:docMk/>
            <pc:sldMk cId="740354111" sldId="333"/>
            <ac:grpSpMk id="584" creationId="{4C548136-47F9-A5EE-87EE-CB093BF6B546}"/>
          </ac:grpSpMkLst>
        </pc:grpChg>
        <pc:grpChg chg="mod">
          <ac:chgData name="Kokchun Giang" userId="67e2125d-ec8c-4323-9653-9824a2ad815f" providerId="ADAL" clId="{22F7C6F8-58BC-F142-947B-ED8464E1E6D6}" dt="2024-01-26T06:37:47.331" v="1134" actId="164"/>
          <ac:grpSpMkLst>
            <pc:docMk/>
            <pc:sldMk cId="740354111" sldId="333"/>
            <ac:grpSpMk id="596" creationId="{1DB3A174-F0A0-6A7D-16E0-EC801EE9CFD2}"/>
          </ac:grpSpMkLst>
        </pc:grpChg>
        <pc:grpChg chg="del">
          <ac:chgData name="Kokchun Giang" userId="67e2125d-ec8c-4323-9653-9824a2ad815f" providerId="ADAL" clId="{22F7C6F8-58BC-F142-947B-ED8464E1E6D6}" dt="2024-01-25T20:39:37.068" v="774" actId="478"/>
          <ac:grpSpMkLst>
            <pc:docMk/>
            <pc:sldMk cId="740354111" sldId="333"/>
            <ac:grpSpMk id="675" creationId="{EADDD8CF-E9DF-AA37-7EFB-AF12EC8CCC13}"/>
          </ac:grpSpMkLst>
        </pc:grpChg>
        <pc:grpChg chg="mod">
          <ac:chgData name="Kokchun Giang" userId="67e2125d-ec8c-4323-9653-9824a2ad815f" providerId="ADAL" clId="{22F7C6F8-58BC-F142-947B-ED8464E1E6D6}" dt="2024-01-26T06:37:47.331" v="1134" actId="164"/>
          <ac:grpSpMkLst>
            <pc:docMk/>
            <pc:sldMk cId="740354111" sldId="333"/>
            <ac:grpSpMk id="678" creationId="{86BD8289-1476-8893-9B90-954E4E0E985C}"/>
          </ac:grpSpMkLst>
        </pc:grpChg>
        <pc:grpChg chg="del">
          <ac:chgData name="Kokchun Giang" userId="67e2125d-ec8c-4323-9653-9824a2ad815f" providerId="ADAL" clId="{22F7C6F8-58BC-F142-947B-ED8464E1E6D6}" dt="2024-01-25T20:39:31.306" v="773" actId="478"/>
          <ac:grpSpMkLst>
            <pc:docMk/>
            <pc:sldMk cId="740354111" sldId="333"/>
            <ac:grpSpMk id="742" creationId="{2B3739E6-B31D-4F28-09B1-54CABC55221A}"/>
          </ac:grpSpMkLst>
        </pc:grpChg>
        <pc:grpChg chg="mod">
          <ac:chgData name="Kokchun Giang" userId="67e2125d-ec8c-4323-9653-9824a2ad815f" providerId="ADAL" clId="{22F7C6F8-58BC-F142-947B-ED8464E1E6D6}" dt="2024-01-26T06:37:47.331" v="1134" actId="164"/>
          <ac:grpSpMkLst>
            <pc:docMk/>
            <pc:sldMk cId="740354111" sldId="333"/>
            <ac:grpSpMk id="746" creationId="{B1B63596-7461-20F9-FF6B-7DEC918DEECB}"/>
          </ac:grpSpMkLst>
        </pc:grpChg>
        <pc:grpChg chg="mod">
          <ac:chgData name="Kokchun Giang" userId="67e2125d-ec8c-4323-9653-9824a2ad815f" providerId="ADAL" clId="{22F7C6F8-58BC-F142-947B-ED8464E1E6D6}" dt="2024-01-26T06:37:47.331" v="1134" actId="164"/>
          <ac:grpSpMkLst>
            <pc:docMk/>
            <pc:sldMk cId="740354111" sldId="333"/>
            <ac:grpSpMk id="750" creationId="{4803F672-AD54-61E7-4622-6C6C67E12466}"/>
          </ac:grpSpMkLst>
        </pc:grpChg>
        <pc:grpChg chg="mod">
          <ac:chgData name="Kokchun Giang" userId="67e2125d-ec8c-4323-9653-9824a2ad815f" providerId="ADAL" clId="{22F7C6F8-58BC-F142-947B-ED8464E1E6D6}" dt="2024-01-26T06:37:47.331" v="1134" actId="164"/>
          <ac:grpSpMkLst>
            <pc:docMk/>
            <pc:sldMk cId="740354111" sldId="333"/>
            <ac:grpSpMk id="756" creationId="{8E6A4FD7-56EA-4606-48E9-7E062874AE4C}"/>
          </ac:grpSpMkLst>
        </pc:grpChg>
        <pc:grpChg chg="mod">
          <ac:chgData name="Kokchun Giang" userId="67e2125d-ec8c-4323-9653-9824a2ad815f" providerId="ADAL" clId="{22F7C6F8-58BC-F142-947B-ED8464E1E6D6}" dt="2024-01-26T06:37:47.331" v="1134" actId="164"/>
          <ac:grpSpMkLst>
            <pc:docMk/>
            <pc:sldMk cId="740354111" sldId="333"/>
            <ac:grpSpMk id="814" creationId="{CDCD5C81-366A-AA66-606C-7A3EDEBF61A8}"/>
          </ac:grpSpMkLst>
        </pc:grpChg>
        <pc:grpChg chg="del mod">
          <ac:chgData name="Kokchun Giang" userId="67e2125d-ec8c-4323-9653-9824a2ad815f" providerId="ADAL" clId="{22F7C6F8-58BC-F142-947B-ED8464E1E6D6}" dt="2024-01-25T20:41:13.933" v="873"/>
          <ac:grpSpMkLst>
            <pc:docMk/>
            <pc:sldMk cId="740354111" sldId="333"/>
            <ac:grpSpMk id="899" creationId="{419F6924-C2ED-6252-17F1-AF8D4BDAFFAC}"/>
          </ac:grpSpMkLst>
        </pc:grpChg>
        <pc:grpChg chg="mod">
          <ac:chgData name="Kokchun Giang" userId="67e2125d-ec8c-4323-9653-9824a2ad815f" providerId="ADAL" clId="{22F7C6F8-58BC-F142-947B-ED8464E1E6D6}" dt="2024-01-26T06:37:21.382" v="1126" actId="164"/>
          <ac:grpSpMkLst>
            <pc:docMk/>
            <pc:sldMk cId="740354111" sldId="333"/>
            <ac:grpSpMk id="911" creationId="{FF1FBB33-00AE-41BE-BE6D-7C54676C6D98}"/>
          </ac:grpSpMkLst>
        </pc:grpChg>
        <pc:grpChg chg="mod">
          <ac:chgData name="Kokchun Giang" userId="67e2125d-ec8c-4323-9653-9824a2ad815f" providerId="ADAL" clId="{22F7C6F8-58BC-F142-947B-ED8464E1E6D6}" dt="2024-01-26T06:37:21.382" v="1126" actId="164"/>
          <ac:grpSpMkLst>
            <pc:docMk/>
            <pc:sldMk cId="740354111" sldId="333"/>
            <ac:grpSpMk id="913" creationId="{1C79D0C9-A128-711F-6E60-FC0279E252DA}"/>
          </ac:grpSpMkLst>
        </pc:grpChg>
        <pc:grpChg chg="mod">
          <ac:chgData name="Kokchun Giang" userId="67e2125d-ec8c-4323-9653-9824a2ad815f" providerId="ADAL" clId="{22F7C6F8-58BC-F142-947B-ED8464E1E6D6}" dt="2024-01-26T06:37:21.382" v="1126" actId="164"/>
          <ac:grpSpMkLst>
            <pc:docMk/>
            <pc:sldMk cId="740354111" sldId="333"/>
            <ac:grpSpMk id="957" creationId="{81FE6CFE-0533-A79A-DD6E-E7F45B7B7435}"/>
          </ac:grpSpMkLst>
        </pc:grpChg>
        <pc:grpChg chg="del">
          <ac:chgData name="Kokchun Giang" userId="67e2125d-ec8c-4323-9653-9824a2ad815f" providerId="ADAL" clId="{22F7C6F8-58BC-F142-947B-ED8464E1E6D6}" dt="2024-01-25T20:39:29.044" v="772" actId="478"/>
          <ac:grpSpMkLst>
            <pc:docMk/>
            <pc:sldMk cId="740354111" sldId="333"/>
            <ac:grpSpMk id="974" creationId="{3E62CE26-16FE-3A10-BB61-0631850FCE4A}"/>
          </ac:grpSpMkLst>
        </pc:grpChg>
        <pc:grpChg chg="del">
          <ac:chgData name="Kokchun Giang" userId="67e2125d-ec8c-4323-9653-9824a2ad815f" providerId="ADAL" clId="{22F7C6F8-58BC-F142-947B-ED8464E1E6D6}" dt="2024-01-25T20:39:28.211" v="771" actId="478"/>
          <ac:grpSpMkLst>
            <pc:docMk/>
            <pc:sldMk cId="740354111" sldId="333"/>
            <ac:grpSpMk id="975" creationId="{365ED1AB-06E9-69BF-42E2-3C1CAED8984F}"/>
          </ac:grpSpMkLst>
        </pc:grpChg>
        <pc:grpChg chg="del">
          <ac:chgData name="Kokchun Giang" userId="67e2125d-ec8c-4323-9653-9824a2ad815f" providerId="ADAL" clId="{22F7C6F8-58BC-F142-947B-ED8464E1E6D6}" dt="2024-01-25T20:39:31.306" v="773" actId="478"/>
          <ac:grpSpMkLst>
            <pc:docMk/>
            <pc:sldMk cId="740354111" sldId="333"/>
            <ac:grpSpMk id="976" creationId="{DD506B2F-425A-8520-98FD-1D2BDD7621A2}"/>
          </ac:grpSpMkLst>
        </pc:grpChg>
        <pc:grpChg chg="del">
          <ac:chgData name="Kokchun Giang" userId="67e2125d-ec8c-4323-9653-9824a2ad815f" providerId="ADAL" clId="{22F7C6F8-58BC-F142-947B-ED8464E1E6D6}" dt="2024-01-25T20:39:37.068" v="774" actId="478"/>
          <ac:grpSpMkLst>
            <pc:docMk/>
            <pc:sldMk cId="740354111" sldId="333"/>
            <ac:grpSpMk id="977" creationId="{8BCA3AE1-C5C3-F3AC-F353-AD2BFF622FFA}"/>
          </ac:grpSpMkLst>
        </pc:grpChg>
        <pc:grpChg chg="del">
          <ac:chgData name="Kokchun Giang" userId="67e2125d-ec8c-4323-9653-9824a2ad815f" providerId="ADAL" clId="{22F7C6F8-58BC-F142-947B-ED8464E1E6D6}" dt="2024-01-25T20:39:38.401" v="775" actId="478"/>
          <ac:grpSpMkLst>
            <pc:docMk/>
            <pc:sldMk cId="740354111" sldId="333"/>
            <ac:grpSpMk id="978" creationId="{DB78E508-9119-2954-1D6C-5ABEF220D65C}"/>
          </ac:grpSpMkLst>
        </pc:grpChg>
        <pc:grpChg chg="del">
          <ac:chgData name="Kokchun Giang" userId="67e2125d-ec8c-4323-9653-9824a2ad815f" providerId="ADAL" clId="{22F7C6F8-58BC-F142-947B-ED8464E1E6D6}" dt="2024-01-25T20:39:40.259" v="776" actId="478"/>
          <ac:grpSpMkLst>
            <pc:docMk/>
            <pc:sldMk cId="740354111" sldId="333"/>
            <ac:grpSpMk id="979" creationId="{D10825BA-B92B-12FE-6569-BBFCEA471143}"/>
          </ac:grpSpMkLst>
        </pc:grpChg>
        <pc:grpChg chg="del">
          <ac:chgData name="Kokchun Giang" userId="67e2125d-ec8c-4323-9653-9824a2ad815f" providerId="ADAL" clId="{22F7C6F8-58BC-F142-947B-ED8464E1E6D6}" dt="2024-01-25T20:39:40.259" v="776" actId="478"/>
          <ac:grpSpMkLst>
            <pc:docMk/>
            <pc:sldMk cId="740354111" sldId="333"/>
            <ac:grpSpMk id="981" creationId="{1A4E8228-7BAC-451B-6FDB-D3796A10E3BD}"/>
          </ac:grpSpMkLst>
        </pc:grpChg>
        <pc:grpChg chg="del">
          <ac:chgData name="Kokchun Giang" userId="67e2125d-ec8c-4323-9653-9824a2ad815f" providerId="ADAL" clId="{22F7C6F8-58BC-F142-947B-ED8464E1E6D6}" dt="2024-01-25T20:39:40.259" v="776" actId="478"/>
          <ac:grpSpMkLst>
            <pc:docMk/>
            <pc:sldMk cId="740354111" sldId="333"/>
            <ac:grpSpMk id="982" creationId="{E00BB396-2BE0-B9BB-7903-55A368E7A791}"/>
          </ac:grpSpMkLst>
        </pc:grpChg>
        <pc:grpChg chg="del">
          <ac:chgData name="Kokchun Giang" userId="67e2125d-ec8c-4323-9653-9824a2ad815f" providerId="ADAL" clId="{22F7C6F8-58BC-F142-947B-ED8464E1E6D6}" dt="2024-01-25T20:39:40.259" v="776" actId="478"/>
          <ac:grpSpMkLst>
            <pc:docMk/>
            <pc:sldMk cId="740354111" sldId="333"/>
            <ac:grpSpMk id="983" creationId="{A007E258-4BF6-4B38-B547-827876BFE999}"/>
          </ac:grpSpMkLst>
        </pc:grpChg>
        <pc:grpChg chg="del">
          <ac:chgData name="Kokchun Giang" userId="67e2125d-ec8c-4323-9653-9824a2ad815f" providerId="ADAL" clId="{22F7C6F8-58BC-F142-947B-ED8464E1E6D6}" dt="2024-01-25T20:39:40.259" v="776" actId="478"/>
          <ac:grpSpMkLst>
            <pc:docMk/>
            <pc:sldMk cId="740354111" sldId="333"/>
            <ac:grpSpMk id="985" creationId="{1A034A51-0D63-CA79-5AF4-A6B3C6220CEB}"/>
          </ac:grpSpMkLst>
        </pc:grpChg>
        <pc:grpChg chg="del">
          <ac:chgData name="Kokchun Giang" userId="67e2125d-ec8c-4323-9653-9824a2ad815f" providerId="ADAL" clId="{22F7C6F8-58BC-F142-947B-ED8464E1E6D6}" dt="2024-01-25T20:39:40.259" v="776" actId="478"/>
          <ac:grpSpMkLst>
            <pc:docMk/>
            <pc:sldMk cId="740354111" sldId="333"/>
            <ac:grpSpMk id="986" creationId="{3C974582-3A8F-903F-FABD-327234054A01}"/>
          </ac:grpSpMkLst>
        </pc:grpChg>
        <pc:grpChg chg="mod">
          <ac:chgData name="Kokchun Giang" userId="67e2125d-ec8c-4323-9653-9824a2ad815f" providerId="ADAL" clId="{22F7C6F8-58BC-F142-947B-ED8464E1E6D6}" dt="2024-01-26T06:37:34.749" v="1130" actId="164"/>
          <ac:grpSpMkLst>
            <pc:docMk/>
            <pc:sldMk cId="740354111" sldId="333"/>
            <ac:grpSpMk id="996" creationId="{25CE65E9-56E2-6CE8-B42A-3E36D3577F64}"/>
          </ac:grpSpMkLst>
        </pc:grpChg>
        <pc:grpChg chg="mod">
          <ac:chgData name="Kokchun Giang" userId="67e2125d-ec8c-4323-9653-9824a2ad815f" providerId="ADAL" clId="{22F7C6F8-58BC-F142-947B-ED8464E1E6D6}" dt="2024-01-26T06:37:34.749" v="1130" actId="164"/>
          <ac:grpSpMkLst>
            <pc:docMk/>
            <pc:sldMk cId="740354111" sldId="333"/>
            <ac:grpSpMk id="1001" creationId="{4A3386BD-9D91-61EA-6599-72CAFBFC5CFF}"/>
          </ac:grpSpMkLst>
        </pc:grpChg>
        <pc:grpChg chg="del mod">
          <ac:chgData name="Kokchun Giang" userId="67e2125d-ec8c-4323-9653-9824a2ad815f" providerId="ADAL" clId="{22F7C6F8-58BC-F142-947B-ED8464E1E6D6}" dt="2024-01-25T20:43:05.388" v="958"/>
          <ac:grpSpMkLst>
            <pc:docMk/>
            <pc:sldMk cId="740354111" sldId="333"/>
            <ac:grpSpMk id="1009" creationId="{EB676CF9-1377-1F60-2E37-537C6E9A3CE4}"/>
          </ac:grpSpMkLst>
        </pc:grpChg>
        <pc:grpChg chg="mod">
          <ac:chgData name="Kokchun Giang" userId="67e2125d-ec8c-4323-9653-9824a2ad815f" providerId="ADAL" clId="{22F7C6F8-58BC-F142-947B-ED8464E1E6D6}" dt="2024-01-26T06:37:38.023" v="1131" actId="164"/>
          <ac:grpSpMkLst>
            <pc:docMk/>
            <pc:sldMk cId="740354111" sldId="333"/>
            <ac:grpSpMk id="1012" creationId="{1586FC53-961C-8EAF-0A38-595118D32515}"/>
          </ac:grpSpMkLst>
        </pc:grpChg>
        <pc:inkChg chg="add mod">
          <ac:chgData name="Kokchun Giang" userId="67e2125d-ec8c-4323-9653-9824a2ad815f" providerId="ADAL" clId="{22F7C6F8-58BC-F142-947B-ED8464E1E6D6}" dt="2024-01-25T20:40:45.801" v="827"/>
          <ac:inkMkLst>
            <pc:docMk/>
            <pc:sldMk cId="740354111" sldId="333"/>
            <ac:inkMk id="2" creationId="{9EEDFB4F-B91F-CBA3-BD95-15644DC9785E}"/>
          </ac:inkMkLst>
        </pc:inkChg>
        <pc:inkChg chg="add mod">
          <ac:chgData name="Kokchun Giang" userId="67e2125d-ec8c-4323-9653-9824a2ad815f" providerId="ADAL" clId="{22F7C6F8-58BC-F142-947B-ED8464E1E6D6}" dt="2024-01-25T20:40:45.801" v="827"/>
          <ac:inkMkLst>
            <pc:docMk/>
            <pc:sldMk cId="740354111" sldId="333"/>
            <ac:inkMk id="3" creationId="{3BB9BCDE-162C-AC45-60B5-0988A1093691}"/>
          </ac:inkMkLst>
        </pc:inkChg>
        <pc:inkChg chg="add mod">
          <ac:chgData name="Kokchun Giang" userId="67e2125d-ec8c-4323-9653-9824a2ad815f" providerId="ADAL" clId="{22F7C6F8-58BC-F142-947B-ED8464E1E6D6}" dt="2024-01-25T20:40:45.801" v="827"/>
          <ac:inkMkLst>
            <pc:docMk/>
            <pc:sldMk cId="740354111" sldId="333"/>
            <ac:inkMk id="4" creationId="{CDD025A8-5230-89F8-5DA3-A85509F96963}"/>
          </ac:inkMkLst>
        </pc:inkChg>
        <pc:inkChg chg="add mod">
          <ac:chgData name="Kokchun Giang" userId="67e2125d-ec8c-4323-9653-9824a2ad815f" providerId="ADAL" clId="{22F7C6F8-58BC-F142-947B-ED8464E1E6D6}" dt="2024-01-25T20:40:45.801" v="827"/>
          <ac:inkMkLst>
            <pc:docMk/>
            <pc:sldMk cId="740354111" sldId="333"/>
            <ac:inkMk id="5" creationId="{68ABFBA4-4559-4282-6C78-06F98A3AB1E4}"/>
          </ac:inkMkLst>
        </pc:inkChg>
        <pc:inkChg chg="add mod">
          <ac:chgData name="Kokchun Giang" userId="67e2125d-ec8c-4323-9653-9824a2ad815f" providerId="ADAL" clId="{22F7C6F8-58BC-F142-947B-ED8464E1E6D6}" dt="2024-01-25T20:40:45.801" v="827"/>
          <ac:inkMkLst>
            <pc:docMk/>
            <pc:sldMk cId="740354111" sldId="333"/>
            <ac:inkMk id="6" creationId="{18767389-E4DB-C08E-AD8F-C65061209861}"/>
          </ac:inkMkLst>
        </pc:inkChg>
        <pc:inkChg chg="add mod">
          <ac:chgData name="Kokchun Giang" userId="67e2125d-ec8c-4323-9653-9824a2ad815f" providerId="ADAL" clId="{22F7C6F8-58BC-F142-947B-ED8464E1E6D6}" dt="2024-01-25T20:40:45.801" v="827"/>
          <ac:inkMkLst>
            <pc:docMk/>
            <pc:sldMk cId="740354111" sldId="333"/>
            <ac:inkMk id="7" creationId="{F5A5DC6A-810B-29B6-55F0-C8E8F9558999}"/>
          </ac:inkMkLst>
        </pc:inkChg>
        <pc:inkChg chg="add mod">
          <ac:chgData name="Kokchun Giang" userId="67e2125d-ec8c-4323-9653-9824a2ad815f" providerId="ADAL" clId="{22F7C6F8-58BC-F142-947B-ED8464E1E6D6}" dt="2024-01-25T20:40:45.801" v="827"/>
          <ac:inkMkLst>
            <pc:docMk/>
            <pc:sldMk cId="740354111" sldId="333"/>
            <ac:inkMk id="8" creationId="{4A9E1C10-5010-14EF-663A-1815191DF678}"/>
          </ac:inkMkLst>
        </pc:inkChg>
        <pc:inkChg chg="add mod">
          <ac:chgData name="Kokchun Giang" userId="67e2125d-ec8c-4323-9653-9824a2ad815f" providerId="ADAL" clId="{22F7C6F8-58BC-F142-947B-ED8464E1E6D6}" dt="2024-01-25T20:40:45.801" v="827"/>
          <ac:inkMkLst>
            <pc:docMk/>
            <pc:sldMk cId="740354111" sldId="333"/>
            <ac:inkMk id="9" creationId="{B141A38F-5627-F529-A370-B761C010FBF9}"/>
          </ac:inkMkLst>
        </pc:inkChg>
        <pc:inkChg chg="add mod">
          <ac:chgData name="Kokchun Giang" userId="67e2125d-ec8c-4323-9653-9824a2ad815f" providerId="ADAL" clId="{22F7C6F8-58BC-F142-947B-ED8464E1E6D6}" dt="2024-01-26T06:37:19.065" v="1125" actId="164"/>
          <ac:inkMkLst>
            <pc:docMk/>
            <pc:sldMk cId="740354111" sldId="333"/>
            <ac:inkMk id="12" creationId="{F5FDC6CB-8AF2-82E6-37AF-8F14831DCCB5}"/>
          </ac:inkMkLst>
        </pc:inkChg>
        <pc:inkChg chg="add mod">
          <ac:chgData name="Kokchun Giang" userId="67e2125d-ec8c-4323-9653-9824a2ad815f" providerId="ADAL" clId="{22F7C6F8-58BC-F142-947B-ED8464E1E6D6}" dt="2024-01-25T20:40:54.839" v="847"/>
          <ac:inkMkLst>
            <pc:docMk/>
            <pc:sldMk cId="740354111" sldId="333"/>
            <ac:inkMk id="13" creationId="{F1B7D5D1-CB93-B8DF-2B2A-7CFA805C151A}"/>
          </ac:inkMkLst>
        </pc:inkChg>
        <pc:inkChg chg="add mod">
          <ac:chgData name="Kokchun Giang" userId="67e2125d-ec8c-4323-9653-9824a2ad815f" providerId="ADAL" clId="{22F7C6F8-58BC-F142-947B-ED8464E1E6D6}" dt="2024-01-25T20:40:54.839" v="847"/>
          <ac:inkMkLst>
            <pc:docMk/>
            <pc:sldMk cId="740354111" sldId="333"/>
            <ac:inkMk id="14" creationId="{5B653D73-85CF-72BE-185B-096D1F59A24F}"/>
          </ac:inkMkLst>
        </pc:inkChg>
        <pc:inkChg chg="add mod">
          <ac:chgData name="Kokchun Giang" userId="67e2125d-ec8c-4323-9653-9824a2ad815f" providerId="ADAL" clId="{22F7C6F8-58BC-F142-947B-ED8464E1E6D6}" dt="2024-01-25T20:40:54.839" v="847"/>
          <ac:inkMkLst>
            <pc:docMk/>
            <pc:sldMk cId="740354111" sldId="333"/>
            <ac:inkMk id="15" creationId="{F405124F-EF69-CF11-60E0-DC26B5224BC2}"/>
          </ac:inkMkLst>
        </pc:inkChg>
        <pc:inkChg chg="add mod">
          <ac:chgData name="Kokchun Giang" userId="67e2125d-ec8c-4323-9653-9824a2ad815f" providerId="ADAL" clId="{22F7C6F8-58BC-F142-947B-ED8464E1E6D6}" dt="2024-01-26T06:37:19.065" v="1125" actId="164"/>
          <ac:inkMkLst>
            <pc:docMk/>
            <pc:sldMk cId="740354111" sldId="333"/>
            <ac:inkMk id="16" creationId="{073554F1-C3B3-D94B-1DD7-7EE8D805813C}"/>
          </ac:inkMkLst>
        </pc:inkChg>
        <pc:inkChg chg="add mod">
          <ac:chgData name="Kokchun Giang" userId="67e2125d-ec8c-4323-9653-9824a2ad815f" providerId="ADAL" clId="{22F7C6F8-58BC-F142-947B-ED8464E1E6D6}" dt="2024-01-25T20:40:54.839" v="847"/>
          <ac:inkMkLst>
            <pc:docMk/>
            <pc:sldMk cId="740354111" sldId="333"/>
            <ac:inkMk id="17" creationId="{071B212D-A6C1-80E9-822C-BD7396C19BCB}"/>
          </ac:inkMkLst>
        </pc:inkChg>
        <pc:inkChg chg="add mod">
          <ac:chgData name="Kokchun Giang" userId="67e2125d-ec8c-4323-9653-9824a2ad815f" providerId="ADAL" clId="{22F7C6F8-58BC-F142-947B-ED8464E1E6D6}" dt="2024-01-25T20:40:54.839" v="847"/>
          <ac:inkMkLst>
            <pc:docMk/>
            <pc:sldMk cId="740354111" sldId="333"/>
            <ac:inkMk id="18" creationId="{8836B012-E195-F733-0DAF-23B5E029E314}"/>
          </ac:inkMkLst>
        </pc:inkChg>
        <pc:inkChg chg="add mod">
          <ac:chgData name="Kokchun Giang" userId="67e2125d-ec8c-4323-9653-9824a2ad815f" providerId="ADAL" clId="{22F7C6F8-58BC-F142-947B-ED8464E1E6D6}" dt="2024-01-25T20:40:54.839" v="847"/>
          <ac:inkMkLst>
            <pc:docMk/>
            <pc:sldMk cId="740354111" sldId="333"/>
            <ac:inkMk id="19" creationId="{899F1FAB-065C-22B0-7AF3-D678F65C4DFF}"/>
          </ac:inkMkLst>
        </pc:inkChg>
        <pc:inkChg chg="add mod">
          <ac:chgData name="Kokchun Giang" userId="67e2125d-ec8c-4323-9653-9824a2ad815f" providerId="ADAL" clId="{22F7C6F8-58BC-F142-947B-ED8464E1E6D6}" dt="2024-01-25T20:40:54.839" v="847"/>
          <ac:inkMkLst>
            <pc:docMk/>
            <pc:sldMk cId="740354111" sldId="333"/>
            <ac:inkMk id="20" creationId="{0A2CE04E-A793-3E6B-745C-0EEAA5AA6B8E}"/>
          </ac:inkMkLst>
        </pc:inkChg>
        <pc:inkChg chg="add mod">
          <ac:chgData name="Kokchun Giang" userId="67e2125d-ec8c-4323-9653-9824a2ad815f" providerId="ADAL" clId="{22F7C6F8-58BC-F142-947B-ED8464E1E6D6}" dt="2024-01-25T20:40:54.839" v="847"/>
          <ac:inkMkLst>
            <pc:docMk/>
            <pc:sldMk cId="740354111" sldId="333"/>
            <ac:inkMk id="21" creationId="{51F8112B-3541-E43C-C206-81EF18728D28}"/>
          </ac:inkMkLst>
        </pc:inkChg>
        <pc:inkChg chg="add mod">
          <ac:chgData name="Kokchun Giang" userId="67e2125d-ec8c-4323-9653-9824a2ad815f" providerId="ADAL" clId="{22F7C6F8-58BC-F142-947B-ED8464E1E6D6}" dt="2024-01-25T20:40:54.839" v="847"/>
          <ac:inkMkLst>
            <pc:docMk/>
            <pc:sldMk cId="740354111" sldId="333"/>
            <ac:inkMk id="22" creationId="{CF695155-5395-2620-150A-24E58E207384}"/>
          </ac:inkMkLst>
        </pc:inkChg>
        <pc:inkChg chg="add mod">
          <ac:chgData name="Kokchun Giang" userId="67e2125d-ec8c-4323-9653-9824a2ad815f" providerId="ADAL" clId="{22F7C6F8-58BC-F142-947B-ED8464E1E6D6}" dt="2024-01-25T20:40:54.839" v="847"/>
          <ac:inkMkLst>
            <pc:docMk/>
            <pc:sldMk cId="740354111" sldId="333"/>
            <ac:inkMk id="23" creationId="{B31758E7-5A64-E521-211A-9B2928935AFF}"/>
          </ac:inkMkLst>
        </pc:inkChg>
        <pc:inkChg chg="add mod">
          <ac:chgData name="Kokchun Giang" userId="67e2125d-ec8c-4323-9653-9824a2ad815f" providerId="ADAL" clId="{22F7C6F8-58BC-F142-947B-ED8464E1E6D6}" dt="2024-01-25T20:40:54.839" v="847"/>
          <ac:inkMkLst>
            <pc:docMk/>
            <pc:sldMk cId="740354111" sldId="333"/>
            <ac:inkMk id="24" creationId="{E56966BD-3C5A-98D1-864D-B92D434410F0}"/>
          </ac:inkMkLst>
        </pc:inkChg>
        <pc:inkChg chg="add mod">
          <ac:chgData name="Kokchun Giang" userId="67e2125d-ec8c-4323-9653-9824a2ad815f" providerId="ADAL" clId="{22F7C6F8-58BC-F142-947B-ED8464E1E6D6}" dt="2024-01-25T20:40:54.839" v="847"/>
          <ac:inkMkLst>
            <pc:docMk/>
            <pc:sldMk cId="740354111" sldId="333"/>
            <ac:inkMk id="25" creationId="{08A5C278-98E9-62FC-267A-7CC61E352FAD}"/>
          </ac:inkMkLst>
        </pc:inkChg>
        <pc:inkChg chg="add mod">
          <ac:chgData name="Kokchun Giang" userId="67e2125d-ec8c-4323-9653-9824a2ad815f" providerId="ADAL" clId="{22F7C6F8-58BC-F142-947B-ED8464E1E6D6}" dt="2024-01-25T20:40:54.839" v="847"/>
          <ac:inkMkLst>
            <pc:docMk/>
            <pc:sldMk cId="740354111" sldId="333"/>
            <ac:inkMk id="26" creationId="{63FF0335-B200-7C1D-BA76-E3A07B3863B0}"/>
          </ac:inkMkLst>
        </pc:inkChg>
        <pc:inkChg chg="add mod">
          <ac:chgData name="Kokchun Giang" userId="67e2125d-ec8c-4323-9653-9824a2ad815f" providerId="ADAL" clId="{22F7C6F8-58BC-F142-947B-ED8464E1E6D6}" dt="2024-01-25T20:40:54.839" v="847"/>
          <ac:inkMkLst>
            <pc:docMk/>
            <pc:sldMk cId="740354111" sldId="333"/>
            <ac:inkMk id="27" creationId="{5FEF56C4-EE2B-2D3A-7885-12B0757D4967}"/>
          </ac:inkMkLst>
        </pc:inkChg>
        <pc:inkChg chg="add mod">
          <ac:chgData name="Kokchun Giang" userId="67e2125d-ec8c-4323-9653-9824a2ad815f" providerId="ADAL" clId="{22F7C6F8-58BC-F142-947B-ED8464E1E6D6}" dt="2024-01-25T20:40:54.839" v="847"/>
          <ac:inkMkLst>
            <pc:docMk/>
            <pc:sldMk cId="740354111" sldId="333"/>
            <ac:inkMk id="29" creationId="{1E2E2AE1-03F9-EFA4-90C1-C17D3BB9E634}"/>
          </ac:inkMkLst>
        </pc:inkChg>
        <pc:inkChg chg="add mod">
          <ac:chgData name="Kokchun Giang" userId="67e2125d-ec8c-4323-9653-9824a2ad815f" providerId="ADAL" clId="{22F7C6F8-58BC-F142-947B-ED8464E1E6D6}" dt="2024-01-25T20:40:54.839" v="847"/>
          <ac:inkMkLst>
            <pc:docMk/>
            <pc:sldMk cId="740354111" sldId="333"/>
            <ac:inkMk id="30" creationId="{421BA08D-3A4E-CE44-D985-3159A488198E}"/>
          </ac:inkMkLst>
        </pc:inkChg>
        <pc:inkChg chg="add mod">
          <ac:chgData name="Kokchun Giang" userId="67e2125d-ec8c-4323-9653-9824a2ad815f" providerId="ADAL" clId="{22F7C6F8-58BC-F142-947B-ED8464E1E6D6}" dt="2024-01-25T20:40:54.839" v="847"/>
          <ac:inkMkLst>
            <pc:docMk/>
            <pc:sldMk cId="740354111" sldId="333"/>
            <ac:inkMk id="31" creationId="{A4129F94-C656-ABE8-C083-579C126B81C4}"/>
          </ac:inkMkLst>
        </pc:inkChg>
        <pc:inkChg chg="add mod">
          <ac:chgData name="Kokchun Giang" userId="67e2125d-ec8c-4323-9653-9824a2ad815f" providerId="ADAL" clId="{22F7C6F8-58BC-F142-947B-ED8464E1E6D6}" dt="2024-01-25T20:40:58.251" v="851"/>
          <ac:inkMkLst>
            <pc:docMk/>
            <pc:sldMk cId="740354111" sldId="333"/>
            <ac:inkMk id="35" creationId="{9BB6F116-6C3C-111B-972D-955CAD2C400A}"/>
          </ac:inkMkLst>
        </pc:inkChg>
        <pc:inkChg chg="add mod">
          <ac:chgData name="Kokchun Giang" userId="67e2125d-ec8c-4323-9653-9824a2ad815f" providerId="ADAL" clId="{22F7C6F8-58BC-F142-947B-ED8464E1E6D6}" dt="2024-01-25T20:40:58.251" v="851"/>
          <ac:inkMkLst>
            <pc:docMk/>
            <pc:sldMk cId="740354111" sldId="333"/>
            <ac:inkMk id="36" creationId="{BDE90CA1-8B2A-17AD-3CC3-638A28EEF6C6}"/>
          </ac:inkMkLst>
        </pc:inkChg>
        <pc:inkChg chg="add mod">
          <ac:chgData name="Kokchun Giang" userId="67e2125d-ec8c-4323-9653-9824a2ad815f" providerId="ADAL" clId="{22F7C6F8-58BC-F142-947B-ED8464E1E6D6}" dt="2024-01-25T20:40:58.251" v="851"/>
          <ac:inkMkLst>
            <pc:docMk/>
            <pc:sldMk cId="740354111" sldId="333"/>
            <ac:inkMk id="37" creationId="{6B639C41-6C3F-B439-F4F2-DFAAE37E178F}"/>
          </ac:inkMkLst>
        </pc:inkChg>
        <pc:inkChg chg="add mod">
          <ac:chgData name="Kokchun Giang" userId="67e2125d-ec8c-4323-9653-9824a2ad815f" providerId="ADAL" clId="{22F7C6F8-58BC-F142-947B-ED8464E1E6D6}" dt="2024-01-25T20:41:04.203" v="862"/>
          <ac:inkMkLst>
            <pc:docMk/>
            <pc:sldMk cId="740354111" sldId="333"/>
            <ac:inkMk id="39" creationId="{81802BA9-4ECB-FBBF-25AB-5B4EB6D61B01}"/>
          </ac:inkMkLst>
        </pc:inkChg>
        <pc:inkChg chg="add mod">
          <ac:chgData name="Kokchun Giang" userId="67e2125d-ec8c-4323-9653-9824a2ad815f" providerId="ADAL" clId="{22F7C6F8-58BC-F142-947B-ED8464E1E6D6}" dt="2024-01-25T20:41:04.203" v="862"/>
          <ac:inkMkLst>
            <pc:docMk/>
            <pc:sldMk cId="740354111" sldId="333"/>
            <ac:inkMk id="40" creationId="{F6BCC1A4-276E-4EF6-6288-0DFDBB0EB2B1}"/>
          </ac:inkMkLst>
        </pc:inkChg>
        <pc:inkChg chg="add mod">
          <ac:chgData name="Kokchun Giang" userId="67e2125d-ec8c-4323-9653-9824a2ad815f" providerId="ADAL" clId="{22F7C6F8-58BC-F142-947B-ED8464E1E6D6}" dt="2024-01-25T20:41:04.203" v="862"/>
          <ac:inkMkLst>
            <pc:docMk/>
            <pc:sldMk cId="740354111" sldId="333"/>
            <ac:inkMk id="41" creationId="{CC6B4B63-3A06-A805-9EA2-A7E628E3CE37}"/>
          </ac:inkMkLst>
        </pc:inkChg>
        <pc:inkChg chg="add mod">
          <ac:chgData name="Kokchun Giang" userId="67e2125d-ec8c-4323-9653-9824a2ad815f" providerId="ADAL" clId="{22F7C6F8-58BC-F142-947B-ED8464E1E6D6}" dt="2024-01-25T20:41:04.203" v="862"/>
          <ac:inkMkLst>
            <pc:docMk/>
            <pc:sldMk cId="740354111" sldId="333"/>
            <ac:inkMk id="42" creationId="{DAB21BB8-0011-97AD-5F50-ACAD90ECB1A0}"/>
          </ac:inkMkLst>
        </pc:inkChg>
        <pc:inkChg chg="add mod">
          <ac:chgData name="Kokchun Giang" userId="67e2125d-ec8c-4323-9653-9824a2ad815f" providerId="ADAL" clId="{22F7C6F8-58BC-F142-947B-ED8464E1E6D6}" dt="2024-01-25T20:41:04.203" v="862"/>
          <ac:inkMkLst>
            <pc:docMk/>
            <pc:sldMk cId="740354111" sldId="333"/>
            <ac:inkMk id="43" creationId="{B184F915-9682-FD29-4847-DECD5EAC31DD}"/>
          </ac:inkMkLst>
        </pc:inkChg>
        <pc:inkChg chg="add mod">
          <ac:chgData name="Kokchun Giang" userId="67e2125d-ec8c-4323-9653-9824a2ad815f" providerId="ADAL" clId="{22F7C6F8-58BC-F142-947B-ED8464E1E6D6}" dt="2024-01-25T20:41:04.203" v="862"/>
          <ac:inkMkLst>
            <pc:docMk/>
            <pc:sldMk cId="740354111" sldId="333"/>
            <ac:inkMk id="44" creationId="{82420D04-0AEC-BBF0-6C95-08BB55EEA793}"/>
          </ac:inkMkLst>
        </pc:inkChg>
        <pc:inkChg chg="add mod">
          <ac:chgData name="Kokchun Giang" userId="67e2125d-ec8c-4323-9653-9824a2ad815f" providerId="ADAL" clId="{22F7C6F8-58BC-F142-947B-ED8464E1E6D6}" dt="2024-01-25T20:41:04.203" v="862"/>
          <ac:inkMkLst>
            <pc:docMk/>
            <pc:sldMk cId="740354111" sldId="333"/>
            <ac:inkMk id="45" creationId="{71A738AF-2320-2ABF-03FB-C7F1E162CD44}"/>
          </ac:inkMkLst>
        </pc:inkChg>
        <pc:inkChg chg="add mod">
          <ac:chgData name="Kokchun Giang" userId="67e2125d-ec8c-4323-9653-9824a2ad815f" providerId="ADAL" clId="{22F7C6F8-58BC-F142-947B-ED8464E1E6D6}" dt="2024-01-25T20:41:04.203" v="862"/>
          <ac:inkMkLst>
            <pc:docMk/>
            <pc:sldMk cId="740354111" sldId="333"/>
            <ac:inkMk id="52" creationId="{CBCF15A8-7269-EBB9-E984-7B99BF84F363}"/>
          </ac:inkMkLst>
        </pc:inkChg>
        <pc:inkChg chg="add mod">
          <ac:chgData name="Kokchun Giang" userId="67e2125d-ec8c-4323-9653-9824a2ad815f" providerId="ADAL" clId="{22F7C6F8-58BC-F142-947B-ED8464E1E6D6}" dt="2024-01-25T20:41:04.203" v="862"/>
          <ac:inkMkLst>
            <pc:docMk/>
            <pc:sldMk cId="740354111" sldId="333"/>
            <ac:inkMk id="53" creationId="{4ED51A6E-8439-D4C2-F4D4-CF3DA6C26120}"/>
          </ac:inkMkLst>
        </pc:inkChg>
        <pc:inkChg chg="add mod">
          <ac:chgData name="Kokchun Giang" userId="67e2125d-ec8c-4323-9653-9824a2ad815f" providerId="ADAL" clId="{22F7C6F8-58BC-F142-947B-ED8464E1E6D6}" dt="2024-01-25T20:41:04.203" v="862"/>
          <ac:inkMkLst>
            <pc:docMk/>
            <pc:sldMk cId="740354111" sldId="333"/>
            <ac:inkMk id="54" creationId="{6B3553C5-40BE-3111-EAA7-BB44BC11FE54}"/>
          </ac:inkMkLst>
        </pc:inkChg>
        <pc:inkChg chg="add mod">
          <ac:chgData name="Kokchun Giang" userId="67e2125d-ec8c-4323-9653-9824a2ad815f" providerId="ADAL" clId="{22F7C6F8-58BC-F142-947B-ED8464E1E6D6}" dt="2024-01-26T06:37:21.382" v="1126" actId="164"/>
          <ac:inkMkLst>
            <pc:docMk/>
            <pc:sldMk cId="740354111" sldId="333"/>
            <ac:inkMk id="56" creationId="{17592D4A-5DE5-B797-34B9-E0FB9C0D585C}"/>
          </ac:inkMkLst>
        </pc:inkChg>
        <pc:inkChg chg="add mod">
          <ac:chgData name="Kokchun Giang" userId="67e2125d-ec8c-4323-9653-9824a2ad815f" providerId="ADAL" clId="{22F7C6F8-58BC-F142-947B-ED8464E1E6D6}" dt="2024-01-25T20:41:12.661" v="871"/>
          <ac:inkMkLst>
            <pc:docMk/>
            <pc:sldMk cId="740354111" sldId="333"/>
            <ac:inkMk id="57" creationId="{00657807-E468-79F9-C1A2-CEF055F37BC6}"/>
          </ac:inkMkLst>
        </pc:inkChg>
        <pc:inkChg chg="add mod">
          <ac:chgData name="Kokchun Giang" userId="67e2125d-ec8c-4323-9653-9824a2ad815f" providerId="ADAL" clId="{22F7C6F8-58BC-F142-947B-ED8464E1E6D6}" dt="2024-01-25T20:41:12.661" v="871"/>
          <ac:inkMkLst>
            <pc:docMk/>
            <pc:sldMk cId="740354111" sldId="333"/>
            <ac:inkMk id="58" creationId="{B1B90B7A-87C6-31E6-3784-E8062F8DEC29}"/>
          </ac:inkMkLst>
        </pc:inkChg>
        <pc:inkChg chg="add mod">
          <ac:chgData name="Kokchun Giang" userId="67e2125d-ec8c-4323-9653-9824a2ad815f" providerId="ADAL" clId="{22F7C6F8-58BC-F142-947B-ED8464E1E6D6}" dt="2024-01-25T20:41:13.933" v="873"/>
          <ac:inkMkLst>
            <pc:docMk/>
            <pc:sldMk cId="740354111" sldId="333"/>
            <ac:inkMk id="59" creationId="{F7A105D0-0BBF-F2AC-9D7F-940C97DDF8AB}"/>
          </ac:inkMkLst>
        </pc:inkChg>
        <pc:inkChg chg="add mod">
          <ac:chgData name="Kokchun Giang" userId="67e2125d-ec8c-4323-9653-9824a2ad815f" providerId="ADAL" clId="{22F7C6F8-58BC-F142-947B-ED8464E1E6D6}" dt="2024-01-25T20:41:13.933" v="873"/>
          <ac:inkMkLst>
            <pc:docMk/>
            <pc:sldMk cId="740354111" sldId="333"/>
            <ac:inkMk id="60" creationId="{7B6A8628-3FE3-AE26-D1A9-A4CE17B83495}"/>
          </ac:inkMkLst>
        </pc:inkChg>
        <pc:inkChg chg="add mod">
          <ac:chgData name="Kokchun Giang" userId="67e2125d-ec8c-4323-9653-9824a2ad815f" providerId="ADAL" clId="{22F7C6F8-58BC-F142-947B-ED8464E1E6D6}" dt="2024-01-25T20:41:13.933" v="873"/>
          <ac:inkMkLst>
            <pc:docMk/>
            <pc:sldMk cId="740354111" sldId="333"/>
            <ac:inkMk id="61" creationId="{B492C2D1-B841-0270-F9ED-5240D720CC2C}"/>
          </ac:inkMkLst>
        </pc:inkChg>
        <pc:inkChg chg="add mod">
          <ac:chgData name="Kokchun Giang" userId="67e2125d-ec8c-4323-9653-9824a2ad815f" providerId="ADAL" clId="{22F7C6F8-58BC-F142-947B-ED8464E1E6D6}" dt="2024-01-25T20:41:13.933" v="873"/>
          <ac:inkMkLst>
            <pc:docMk/>
            <pc:sldMk cId="740354111" sldId="333"/>
            <ac:inkMk id="62" creationId="{921522CA-C5D9-4CF3-640A-F50237A526BC}"/>
          </ac:inkMkLst>
        </pc:inkChg>
        <pc:inkChg chg="add mod">
          <ac:chgData name="Kokchun Giang" userId="67e2125d-ec8c-4323-9653-9824a2ad815f" providerId="ADAL" clId="{22F7C6F8-58BC-F142-947B-ED8464E1E6D6}" dt="2024-01-25T20:41:13.933" v="873"/>
          <ac:inkMkLst>
            <pc:docMk/>
            <pc:sldMk cId="740354111" sldId="333"/>
            <ac:inkMk id="63" creationId="{A17F1F49-271C-59FD-C8A9-4A62D1CB1945}"/>
          </ac:inkMkLst>
        </pc:inkChg>
        <pc:inkChg chg="add mod">
          <ac:chgData name="Kokchun Giang" userId="67e2125d-ec8c-4323-9653-9824a2ad815f" providerId="ADAL" clId="{22F7C6F8-58BC-F142-947B-ED8464E1E6D6}" dt="2024-01-25T20:45:42.648" v="1102"/>
          <ac:inkMkLst>
            <pc:docMk/>
            <pc:sldMk cId="740354111" sldId="333"/>
            <ac:inkMk id="384" creationId="{5DDF2E02-E4D5-11B0-166D-202CCBD81627}"/>
          </ac:inkMkLst>
        </pc:inkChg>
        <pc:inkChg chg="add mod">
          <ac:chgData name="Kokchun Giang" userId="67e2125d-ec8c-4323-9653-9824a2ad815f" providerId="ADAL" clId="{22F7C6F8-58BC-F142-947B-ED8464E1E6D6}" dt="2024-01-25T20:45:42.648" v="1102"/>
          <ac:inkMkLst>
            <pc:docMk/>
            <pc:sldMk cId="740354111" sldId="333"/>
            <ac:inkMk id="385" creationId="{9B38B975-CE31-5A4F-F064-AF30866E20A5}"/>
          </ac:inkMkLst>
        </pc:inkChg>
        <pc:inkChg chg="add mod">
          <ac:chgData name="Kokchun Giang" userId="67e2125d-ec8c-4323-9653-9824a2ad815f" providerId="ADAL" clId="{22F7C6F8-58BC-F142-947B-ED8464E1E6D6}" dt="2024-01-25T20:45:42.648" v="1102"/>
          <ac:inkMkLst>
            <pc:docMk/>
            <pc:sldMk cId="740354111" sldId="333"/>
            <ac:inkMk id="386" creationId="{54C54931-1E4F-4B09-7833-F408E0541442}"/>
          </ac:inkMkLst>
        </pc:inkChg>
        <pc:inkChg chg="add mod">
          <ac:chgData name="Kokchun Giang" userId="67e2125d-ec8c-4323-9653-9824a2ad815f" providerId="ADAL" clId="{22F7C6F8-58BC-F142-947B-ED8464E1E6D6}" dt="2024-01-25T20:45:42.648" v="1102"/>
          <ac:inkMkLst>
            <pc:docMk/>
            <pc:sldMk cId="740354111" sldId="333"/>
            <ac:inkMk id="387" creationId="{E2690E4D-965A-8175-1674-3EF2A7E8F9C2}"/>
          </ac:inkMkLst>
        </pc:inkChg>
        <pc:inkChg chg="add mod">
          <ac:chgData name="Kokchun Giang" userId="67e2125d-ec8c-4323-9653-9824a2ad815f" providerId="ADAL" clId="{22F7C6F8-58BC-F142-947B-ED8464E1E6D6}" dt="2024-01-25T20:45:42.648" v="1102"/>
          <ac:inkMkLst>
            <pc:docMk/>
            <pc:sldMk cId="740354111" sldId="333"/>
            <ac:inkMk id="388" creationId="{DF18B698-6505-6527-1338-DFAF22EC4383}"/>
          </ac:inkMkLst>
        </pc:inkChg>
        <pc:inkChg chg="add mod">
          <ac:chgData name="Kokchun Giang" userId="67e2125d-ec8c-4323-9653-9824a2ad815f" providerId="ADAL" clId="{22F7C6F8-58BC-F142-947B-ED8464E1E6D6}" dt="2024-01-25T20:45:42.648" v="1102"/>
          <ac:inkMkLst>
            <pc:docMk/>
            <pc:sldMk cId="740354111" sldId="333"/>
            <ac:inkMk id="389" creationId="{67612AF2-055E-B4F6-FAB1-6E9CDB43298A}"/>
          </ac:inkMkLst>
        </pc:inkChg>
        <pc:inkChg chg="add mod">
          <ac:chgData name="Kokchun Giang" userId="67e2125d-ec8c-4323-9653-9824a2ad815f" providerId="ADAL" clId="{22F7C6F8-58BC-F142-947B-ED8464E1E6D6}" dt="2024-01-25T20:45:42.648" v="1102"/>
          <ac:inkMkLst>
            <pc:docMk/>
            <pc:sldMk cId="740354111" sldId="333"/>
            <ac:inkMk id="390" creationId="{0211F0F5-33B2-49EE-9518-0A128536B77B}"/>
          </ac:inkMkLst>
        </pc:inkChg>
        <pc:inkChg chg="add mod">
          <ac:chgData name="Kokchun Giang" userId="67e2125d-ec8c-4323-9653-9824a2ad815f" providerId="ADAL" clId="{22F7C6F8-58BC-F142-947B-ED8464E1E6D6}" dt="2024-01-25T20:45:42.648" v="1102"/>
          <ac:inkMkLst>
            <pc:docMk/>
            <pc:sldMk cId="740354111" sldId="333"/>
            <ac:inkMk id="391" creationId="{77122FA6-C85D-A104-EB05-B8D932912332}"/>
          </ac:inkMkLst>
        </pc:inkChg>
        <pc:inkChg chg="add mod">
          <ac:chgData name="Kokchun Giang" userId="67e2125d-ec8c-4323-9653-9824a2ad815f" providerId="ADAL" clId="{22F7C6F8-58BC-F142-947B-ED8464E1E6D6}" dt="2024-01-25T20:45:42.648" v="1102"/>
          <ac:inkMkLst>
            <pc:docMk/>
            <pc:sldMk cId="740354111" sldId="333"/>
            <ac:inkMk id="393" creationId="{747C7100-664C-C601-61D0-7E8BC017A03A}"/>
          </ac:inkMkLst>
        </pc:inkChg>
        <pc:inkChg chg="add mod">
          <ac:chgData name="Kokchun Giang" userId="67e2125d-ec8c-4323-9653-9824a2ad815f" providerId="ADAL" clId="{22F7C6F8-58BC-F142-947B-ED8464E1E6D6}" dt="2024-01-25T20:45:42.648" v="1102"/>
          <ac:inkMkLst>
            <pc:docMk/>
            <pc:sldMk cId="740354111" sldId="333"/>
            <ac:inkMk id="394" creationId="{6A7630F9-7672-F220-47CA-23F99556D73D}"/>
          </ac:inkMkLst>
        </pc:inkChg>
        <pc:inkChg chg="add mod">
          <ac:chgData name="Kokchun Giang" userId="67e2125d-ec8c-4323-9653-9824a2ad815f" providerId="ADAL" clId="{22F7C6F8-58BC-F142-947B-ED8464E1E6D6}" dt="2024-01-25T20:45:42.648" v="1102"/>
          <ac:inkMkLst>
            <pc:docMk/>
            <pc:sldMk cId="740354111" sldId="333"/>
            <ac:inkMk id="395" creationId="{6227B8B8-E377-2A8F-4E2D-5E186A7173A7}"/>
          </ac:inkMkLst>
        </pc:inkChg>
        <pc:inkChg chg="add mod">
          <ac:chgData name="Kokchun Giang" userId="67e2125d-ec8c-4323-9653-9824a2ad815f" providerId="ADAL" clId="{22F7C6F8-58BC-F142-947B-ED8464E1E6D6}" dt="2024-01-25T20:45:42.648" v="1102"/>
          <ac:inkMkLst>
            <pc:docMk/>
            <pc:sldMk cId="740354111" sldId="333"/>
            <ac:inkMk id="396" creationId="{40264467-BD5F-3703-0C52-BF241110A002}"/>
          </ac:inkMkLst>
        </pc:inkChg>
        <pc:inkChg chg="add mod">
          <ac:chgData name="Kokchun Giang" userId="67e2125d-ec8c-4323-9653-9824a2ad815f" providerId="ADAL" clId="{22F7C6F8-58BC-F142-947B-ED8464E1E6D6}" dt="2024-01-25T20:45:42.648" v="1102"/>
          <ac:inkMkLst>
            <pc:docMk/>
            <pc:sldMk cId="740354111" sldId="333"/>
            <ac:inkMk id="397" creationId="{2D4A513D-1169-FA0A-6F2C-1B98AFAFBCFB}"/>
          </ac:inkMkLst>
        </pc:inkChg>
        <pc:inkChg chg="add mod">
          <ac:chgData name="Kokchun Giang" userId="67e2125d-ec8c-4323-9653-9824a2ad815f" providerId="ADAL" clId="{22F7C6F8-58BC-F142-947B-ED8464E1E6D6}" dt="2024-01-25T20:45:42.648" v="1102"/>
          <ac:inkMkLst>
            <pc:docMk/>
            <pc:sldMk cId="740354111" sldId="333"/>
            <ac:inkMk id="398" creationId="{64AC5D85-3485-B2EE-9380-DAC33B521165}"/>
          </ac:inkMkLst>
        </pc:inkChg>
        <pc:inkChg chg="add del">
          <ac:chgData name="Kokchun Giang" userId="67e2125d-ec8c-4323-9653-9824a2ad815f" providerId="ADAL" clId="{22F7C6F8-58BC-F142-947B-ED8464E1E6D6}" dt="2024-01-25T20:41:23.915" v="884" actId="9405"/>
          <ac:inkMkLst>
            <pc:docMk/>
            <pc:sldMk cId="740354111" sldId="333"/>
            <ac:inkMk id="448" creationId="{88799961-5189-EEB6-EC39-1EBFDCAF4DC5}"/>
          </ac:inkMkLst>
        </pc:inkChg>
        <pc:inkChg chg="add mod">
          <ac:chgData name="Kokchun Giang" userId="67e2125d-ec8c-4323-9653-9824a2ad815f" providerId="ADAL" clId="{22F7C6F8-58BC-F142-947B-ED8464E1E6D6}" dt="2024-01-25T20:41:37.313" v="903"/>
          <ac:inkMkLst>
            <pc:docMk/>
            <pc:sldMk cId="740354111" sldId="333"/>
            <ac:inkMk id="449" creationId="{3F7BB455-8965-815F-6570-5F2FAE789E5F}"/>
          </ac:inkMkLst>
        </pc:inkChg>
        <pc:inkChg chg="add mod">
          <ac:chgData name="Kokchun Giang" userId="67e2125d-ec8c-4323-9653-9824a2ad815f" providerId="ADAL" clId="{22F7C6F8-58BC-F142-947B-ED8464E1E6D6}" dt="2024-01-25T20:41:37.313" v="903"/>
          <ac:inkMkLst>
            <pc:docMk/>
            <pc:sldMk cId="740354111" sldId="333"/>
            <ac:inkMk id="450" creationId="{0F691814-C345-670C-8E65-6C59897B1BD1}"/>
          </ac:inkMkLst>
        </pc:inkChg>
        <pc:inkChg chg="add mod">
          <ac:chgData name="Kokchun Giang" userId="67e2125d-ec8c-4323-9653-9824a2ad815f" providerId="ADAL" clId="{22F7C6F8-58BC-F142-947B-ED8464E1E6D6}" dt="2024-01-25T20:41:37.313" v="903"/>
          <ac:inkMkLst>
            <pc:docMk/>
            <pc:sldMk cId="740354111" sldId="333"/>
            <ac:inkMk id="452" creationId="{93720589-40C3-093D-9472-C1135AC1AED1}"/>
          </ac:inkMkLst>
        </pc:inkChg>
        <pc:inkChg chg="add mod">
          <ac:chgData name="Kokchun Giang" userId="67e2125d-ec8c-4323-9653-9824a2ad815f" providerId="ADAL" clId="{22F7C6F8-58BC-F142-947B-ED8464E1E6D6}" dt="2024-01-25T20:41:37.313" v="903"/>
          <ac:inkMkLst>
            <pc:docMk/>
            <pc:sldMk cId="740354111" sldId="333"/>
            <ac:inkMk id="453" creationId="{1D2D76C1-01D9-5C30-004F-B1F9D8A03EC5}"/>
          </ac:inkMkLst>
        </pc:inkChg>
        <pc:inkChg chg="add mod">
          <ac:chgData name="Kokchun Giang" userId="67e2125d-ec8c-4323-9653-9824a2ad815f" providerId="ADAL" clId="{22F7C6F8-58BC-F142-947B-ED8464E1E6D6}" dt="2024-01-25T20:41:37.313" v="903"/>
          <ac:inkMkLst>
            <pc:docMk/>
            <pc:sldMk cId="740354111" sldId="333"/>
            <ac:inkMk id="455" creationId="{B4D33FD7-C2B9-F101-0A27-181214CFD5F8}"/>
          </ac:inkMkLst>
        </pc:inkChg>
        <pc:inkChg chg="add mod">
          <ac:chgData name="Kokchun Giang" userId="67e2125d-ec8c-4323-9653-9824a2ad815f" providerId="ADAL" clId="{22F7C6F8-58BC-F142-947B-ED8464E1E6D6}" dt="2024-01-25T20:41:37.313" v="903"/>
          <ac:inkMkLst>
            <pc:docMk/>
            <pc:sldMk cId="740354111" sldId="333"/>
            <ac:inkMk id="456" creationId="{BEB42610-C4CD-E5FB-D2A6-723A12949EC7}"/>
          </ac:inkMkLst>
        </pc:inkChg>
        <pc:inkChg chg="add mod">
          <ac:chgData name="Kokchun Giang" userId="67e2125d-ec8c-4323-9653-9824a2ad815f" providerId="ADAL" clId="{22F7C6F8-58BC-F142-947B-ED8464E1E6D6}" dt="2024-01-25T20:41:37.313" v="903"/>
          <ac:inkMkLst>
            <pc:docMk/>
            <pc:sldMk cId="740354111" sldId="333"/>
            <ac:inkMk id="457" creationId="{C01CE705-BA10-87DD-9A84-A2C0A8958FC3}"/>
          </ac:inkMkLst>
        </pc:inkChg>
        <pc:inkChg chg="add mod">
          <ac:chgData name="Kokchun Giang" userId="67e2125d-ec8c-4323-9653-9824a2ad815f" providerId="ADAL" clId="{22F7C6F8-58BC-F142-947B-ED8464E1E6D6}" dt="2024-01-25T20:41:37.313" v="903"/>
          <ac:inkMkLst>
            <pc:docMk/>
            <pc:sldMk cId="740354111" sldId="333"/>
            <ac:inkMk id="458" creationId="{49893AF3-B0E6-7503-40BE-4E67DFFFBB44}"/>
          </ac:inkMkLst>
        </pc:inkChg>
        <pc:inkChg chg="add mod">
          <ac:chgData name="Kokchun Giang" userId="67e2125d-ec8c-4323-9653-9824a2ad815f" providerId="ADAL" clId="{22F7C6F8-58BC-F142-947B-ED8464E1E6D6}" dt="2024-01-25T20:41:37.313" v="903"/>
          <ac:inkMkLst>
            <pc:docMk/>
            <pc:sldMk cId="740354111" sldId="333"/>
            <ac:inkMk id="459" creationId="{CDA8CA6D-2CD9-54F0-5C12-0EA0CAC0531A}"/>
          </ac:inkMkLst>
        </pc:inkChg>
        <pc:inkChg chg="add mod">
          <ac:chgData name="Kokchun Giang" userId="67e2125d-ec8c-4323-9653-9824a2ad815f" providerId="ADAL" clId="{22F7C6F8-58BC-F142-947B-ED8464E1E6D6}" dt="2024-01-25T20:41:37.313" v="903"/>
          <ac:inkMkLst>
            <pc:docMk/>
            <pc:sldMk cId="740354111" sldId="333"/>
            <ac:inkMk id="461" creationId="{FCF3B727-3AB3-A28B-7F65-7B9CA5B091ED}"/>
          </ac:inkMkLst>
        </pc:inkChg>
        <pc:inkChg chg="add mod">
          <ac:chgData name="Kokchun Giang" userId="67e2125d-ec8c-4323-9653-9824a2ad815f" providerId="ADAL" clId="{22F7C6F8-58BC-F142-947B-ED8464E1E6D6}" dt="2024-01-25T20:41:37.313" v="903"/>
          <ac:inkMkLst>
            <pc:docMk/>
            <pc:sldMk cId="740354111" sldId="333"/>
            <ac:inkMk id="462" creationId="{293E9B84-7DE4-3303-7516-98A9FA23AA4A}"/>
          </ac:inkMkLst>
        </pc:inkChg>
        <pc:inkChg chg="add mod">
          <ac:chgData name="Kokchun Giang" userId="67e2125d-ec8c-4323-9653-9824a2ad815f" providerId="ADAL" clId="{22F7C6F8-58BC-F142-947B-ED8464E1E6D6}" dt="2024-01-25T20:41:37.313" v="903"/>
          <ac:inkMkLst>
            <pc:docMk/>
            <pc:sldMk cId="740354111" sldId="333"/>
            <ac:inkMk id="472" creationId="{1A3CD37D-AF30-3681-B8F1-BC34D486F46F}"/>
          </ac:inkMkLst>
        </pc:inkChg>
        <pc:inkChg chg="add mod">
          <ac:chgData name="Kokchun Giang" userId="67e2125d-ec8c-4323-9653-9824a2ad815f" providerId="ADAL" clId="{22F7C6F8-58BC-F142-947B-ED8464E1E6D6}" dt="2024-01-25T20:41:37.313" v="903"/>
          <ac:inkMkLst>
            <pc:docMk/>
            <pc:sldMk cId="740354111" sldId="333"/>
            <ac:inkMk id="473" creationId="{DE602B97-E754-6FF1-EAE6-D0A93A6971DD}"/>
          </ac:inkMkLst>
        </pc:inkChg>
        <pc:inkChg chg="add mod">
          <ac:chgData name="Kokchun Giang" userId="67e2125d-ec8c-4323-9653-9824a2ad815f" providerId="ADAL" clId="{22F7C6F8-58BC-F142-947B-ED8464E1E6D6}" dt="2024-01-25T20:41:37.313" v="903"/>
          <ac:inkMkLst>
            <pc:docMk/>
            <pc:sldMk cId="740354111" sldId="333"/>
            <ac:inkMk id="474" creationId="{16AC01E5-25EA-C42D-8CD4-7699351622A2}"/>
          </ac:inkMkLst>
        </pc:inkChg>
        <pc:inkChg chg="add mod">
          <ac:chgData name="Kokchun Giang" userId="67e2125d-ec8c-4323-9653-9824a2ad815f" providerId="ADAL" clId="{22F7C6F8-58BC-F142-947B-ED8464E1E6D6}" dt="2024-01-25T20:41:37.313" v="903"/>
          <ac:inkMkLst>
            <pc:docMk/>
            <pc:sldMk cId="740354111" sldId="333"/>
            <ac:inkMk id="475" creationId="{DFE1BC74-91C6-772E-A62E-54DB89825798}"/>
          </ac:inkMkLst>
        </pc:inkChg>
        <pc:inkChg chg="add mod">
          <ac:chgData name="Kokchun Giang" userId="67e2125d-ec8c-4323-9653-9824a2ad815f" providerId="ADAL" clId="{22F7C6F8-58BC-F142-947B-ED8464E1E6D6}" dt="2024-01-26T06:37:30.733" v="1129" actId="164"/>
          <ac:inkMkLst>
            <pc:docMk/>
            <pc:sldMk cId="740354111" sldId="333"/>
            <ac:inkMk id="477" creationId="{FC24DC04-BB92-9B3C-4C50-094DAC54B9C6}"/>
          </ac:inkMkLst>
        </pc:inkChg>
        <pc:inkChg chg="add mod">
          <ac:chgData name="Kokchun Giang" userId="67e2125d-ec8c-4323-9653-9824a2ad815f" providerId="ADAL" clId="{22F7C6F8-58BC-F142-947B-ED8464E1E6D6}" dt="2024-01-25T20:41:42.011" v="909"/>
          <ac:inkMkLst>
            <pc:docMk/>
            <pc:sldMk cId="740354111" sldId="333"/>
            <ac:inkMk id="478" creationId="{E56C39FA-585B-A84D-FA03-CCFD1A76D2FD}"/>
          </ac:inkMkLst>
        </pc:inkChg>
        <pc:inkChg chg="add mod">
          <ac:chgData name="Kokchun Giang" userId="67e2125d-ec8c-4323-9653-9824a2ad815f" providerId="ADAL" clId="{22F7C6F8-58BC-F142-947B-ED8464E1E6D6}" dt="2024-01-25T20:41:42.011" v="909"/>
          <ac:inkMkLst>
            <pc:docMk/>
            <pc:sldMk cId="740354111" sldId="333"/>
            <ac:inkMk id="479" creationId="{A9F54D44-CE4A-DB33-015A-C56B60B90379}"/>
          </ac:inkMkLst>
        </pc:inkChg>
        <pc:inkChg chg="add mod">
          <ac:chgData name="Kokchun Giang" userId="67e2125d-ec8c-4323-9653-9824a2ad815f" providerId="ADAL" clId="{22F7C6F8-58BC-F142-947B-ED8464E1E6D6}" dt="2024-01-25T20:41:42.011" v="909"/>
          <ac:inkMkLst>
            <pc:docMk/>
            <pc:sldMk cId="740354111" sldId="333"/>
            <ac:inkMk id="480" creationId="{8082D3FA-A096-9969-B09D-5D83148F886A}"/>
          </ac:inkMkLst>
        </pc:inkChg>
        <pc:inkChg chg="add mod">
          <ac:chgData name="Kokchun Giang" userId="67e2125d-ec8c-4323-9653-9824a2ad815f" providerId="ADAL" clId="{22F7C6F8-58BC-F142-947B-ED8464E1E6D6}" dt="2024-01-25T20:41:42.011" v="909"/>
          <ac:inkMkLst>
            <pc:docMk/>
            <pc:sldMk cId="740354111" sldId="333"/>
            <ac:inkMk id="481" creationId="{722DB8DD-3309-3F61-41DF-F61C20B94DBA}"/>
          </ac:inkMkLst>
        </pc:inkChg>
        <pc:inkChg chg="add mod">
          <ac:chgData name="Kokchun Giang" userId="67e2125d-ec8c-4323-9653-9824a2ad815f" providerId="ADAL" clId="{22F7C6F8-58BC-F142-947B-ED8464E1E6D6}" dt="2024-01-26T06:37:30.733" v="1129" actId="164"/>
          <ac:inkMkLst>
            <pc:docMk/>
            <pc:sldMk cId="740354111" sldId="333"/>
            <ac:inkMk id="483" creationId="{19C4A748-84BE-8A39-3952-E8B1C436028E}"/>
          </ac:inkMkLst>
        </pc:inkChg>
        <pc:inkChg chg="add mod">
          <ac:chgData name="Kokchun Giang" userId="67e2125d-ec8c-4323-9653-9824a2ad815f" providerId="ADAL" clId="{22F7C6F8-58BC-F142-947B-ED8464E1E6D6}" dt="2024-01-26T06:37:30.733" v="1129" actId="164"/>
          <ac:inkMkLst>
            <pc:docMk/>
            <pc:sldMk cId="740354111" sldId="333"/>
            <ac:inkMk id="490" creationId="{399ECAEF-744D-DD1F-8E82-EB3D89C875D3}"/>
          </ac:inkMkLst>
        </pc:inkChg>
        <pc:inkChg chg="add mod">
          <ac:chgData name="Kokchun Giang" userId="67e2125d-ec8c-4323-9653-9824a2ad815f" providerId="ADAL" clId="{22F7C6F8-58BC-F142-947B-ED8464E1E6D6}" dt="2024-01-26T06:37:30.733" v="1129" actId="164"/>
          <ac:inkMkLst>
            <pc:docMk/>
            <pc:sldMk cId="740354111" sldId="333"/>
            <ac:inkMk id="491" creationId="{C74A0839-4F60-964F-5135-EB1781DAFBF1}"/>
          </ac:inkMkLst>
        </pc:inkChg>
        <pc:inkChg chg="add mod">
          <ac:chgData name="Kokchun Giang" userId="67e2125d-ec8c-4323-9653-9824a2ad815f" providerId="ADAL" clId="{22F7C6F8-58BC-F142-947B-ED8464E1E6D6}" dt="2024-01-26T06:37:30.733" v="1129" actId="164"/>
          <ac:inkMkLst>
            <pc:docMk/>
            <pc:sldMk cId="740354111" sldId="333"/>
            <ac:inkMk id="494" creationId="{2EC431ED-AB92-1CF0-2B04-ACF7BED0F17D}"/>
          </ac:inkMkLst>
        </pc:inkChg>
        <pc:inkChg chg="add mod">
          <ac:chgData name="Kokchun Giang" userId="67e2125d-ec8c-4323-9653-9824a2ad815f" providerId="ADAL" clId="{22F7C6F8-58BC-F142-947B-ED8464E1E6D6}" dt="2024-01-26T06:37:30.733" v="1129" actId="164"/>
          <ac:inkMkLst>
            <pc:docMk/>
            <pc:sldMk cId="740354111" sldId="333"/>
            <ac:inkMk id="495" creationId="{A8618AFF-0ADD-5F53-7D20-883E72FF5CA0}"/>
          </ac:inkMkLst>
        </pc:inkChg>
        <pc:inkChg chg="add mod">
          <ac:chgData name="Kokchun Giang" userId="67e2125d-ec8c-4323-9653-9824a2ad815f" providerId="ADAL" clId="{22F7C6F8-58BC-F142-947B-ED8464E1E6D6}" dt="2024-01-25T20:42:09.035" v="919"/>
          <ac:inkMkLst>
            <pc:docMk/>
            <pc:sldMk cId="740354111" sldId="333"/>
            <ac:inkMk id="496" creationId="{B50C85D7-DB6F-B1BD-C67D-91EB8713FBD4}"/>
          </ac:inkMkLst>
        </pc:inkChg>
        <pc:inkChg chg="add mod">
          <ac:chgData name="Kokchun Giang" userId="67e2125d-ec8c-4323-9653-9824a2ad815f" providerId="ADAL" clId="{22F7C6F8-58BC-F142-947B-ED8464E1E6D6}" dt="2024-01-25T20:42:09.035" v="919"/>
          <ac:inkMkLst>
            <pc:docMk/>
            <pc:sldMk cId="740354111" sldId="333"/>
            <ac:inkMk id="497" creationId="{AC759385-3E6E-191F-87BD-6FBB891DDB96}"/>
          </ac:inkMkLst>
        </pc:inkChg>
        <pc:inkChg chg="add mod">
          <ac:chgData name="Kokchun Giang" userId="67e2125d-ec8c-4323-9653-9824a2ad815f" providerId="ADAL" clId="{22F7C6F8-58BC-F142-947B-ED8464E1E6D6}" dt="2024-01-25T20:42:09.035" v="919"/>
          <ac:inkMkLst>
            <pc:docMk/>
            <pc:sldMk cId="740354111" sldId="333"/>
            <ac:inkMk id="498" creationId="{76746A31-4FDB-8767-D66D-67AB5DFDB932}"/>
          </ac:inkMkLst>
        </pc:inkChg>
        <pc:inkChg chg="add mod">
          <ac:chgData name="Kokchun Giang" userId="67e2125d-ec8c-4323-9653-9824a2ad815f" providerId="ADAL" clId="{22F7C6F8-58BC-F142-947B-ED8464E1E6D6}" dt="2024-01-25T20:42:09.035" v="919"/>
          <ac:inkMkLst>
            <pc:docMk/>
            <pc:sldMk cId="740354111" sldId="333"/>
            <ac:inkMk id="499" creationId="{CBDD9156-E236-F0D1-BB03-F4CB906EA61B}"/>
          </ac:inkMkLst>
        </pc:inkChg>
        <pc:inkChg chg="add mod">
          <ac:chgData name="Kokchun Giang" userId="67e2125d-ec8c-4323-9653-9824a2ad815f" providerId="ADAL" clId="{22F7C6F8-58BC-F142-947B-ED8464E1E6D6}" dt="2024-01-26T06:37:30.733" v="1129" actId="164"/>
          <ac:inkMkLst>
            <pc:docMk/>
            <pc:sldMk cId="740354111" sldId="333"/>
            <ac:inkMk id="501" creationId="{6EEA3271-EB20-B0B4-7D7D-85AAFF3C7870}"/>
          </ac:inkMkLst>
        </pc:inkChg>
        <pc:inkChg chg="add mod">
          <ac:chgData name="Kokchun Giang" userId="67e2125d-ec8c-4323-9653-9824a2ad815f" providerId="ADAL" clId="{22F7C6F8-58BC-F142-947B-ED8464E1E6D6}" dt="2024-01-26T06:37:30.733" v="1129" actId="164"/>
          <ac:inkMkLst>
            <pc:docMk/>
            <pc:sldMk cId="740354111" sldId="333"/>
            <ac:inkMk id="502" creationId="{B9D1A175-F76E-CC5B-D4E9-89670B601719}"/>
          </ac:inkMkLst>
        </pc:inkChg>
        <pc:inkChg chg="add mod">
          <ac:chgData name="Kokchun Giang" userId="67e2125d-ec8c-4323-9653-9824a2ad815f" providerId="ADAL" clId="{22F7C6F8-58BC-F142-947B-ED8464E1E6D6}" dt="2024-01-25T20:42:50.005" v="942"/>
          <ac:inkMkLst>
            <pc:docMk/>
            <pc:sldMk cId="740354111" sldId="333"/>
            <ac:inkMk id="503" creationId="{991F1087-C4E6-AD01-D449-9BEFEC4D1419}"/>
          </ac:inkMkLst>
        </pc:inkChg>
        <pc:inkChg chg="add mod">
          <ac:chgData name="Kokchun Giang" userId="67e2125d-ec8c-4323-9653-9824a2ad815f" providerId="ADAL" clId="{22F7C6F8-58BC-F142-947B-ED8464E1E6D6}" dt="2024-01-25T20:42:50.005" v="942"/>
          <ac:inkMkLst>
            <pc:docMk/>
            <pc:sldMk cId="740354111" sldId="333"/>
            <ac:inkMk id="504" creationId="{0CC59991-3181-86D5-1868-1B11F60AE8E4}"/>
          </ac:inkMkLst>
        </pc:inkChg>
        <pc:inkChg chg="add mod">
          <ac:chgData name="Kokchun Giang" userId="67e2125d-ec8c-4323-9653-9824a2ad815f" providerId="ADAL" clId="{22F7C6F8-58BC-F142-947B-ED8464E1E6D6}" dt="2024-01-25T20:42:50.005" v="942"/>
          <ac:inkMkLst>
            <pc:docMk/>
            <pc:sldMk cId="740354111" sldId="333"/>
            <ac:inkMk id="505" creationId="{44BB3C50-5379-CCF9-17DF-2ED84E64DEF8}"/>
          </ac:inkMkLst>
        </pc:inkChg>
        <pc:inkChg chg="add mod">
          <ac:chgData name="Kokchun Giang" userId="67e2125d-ec8c-4323-9653-9824a2ad815f" providerId="ADAL" clId="{22F7C6F8-58BC-F142-947B-ED8464E1E6D6}" dt="2024-01-25T20:42:50.005" v="942"/>
          <ac:inkMkLst>
            <pc:docMk/>
            <pc:sldMk cId="740354111" sldId="333"/>
            <ac:inkMk id="506" creationId="{751F703A-43AA-011E-ED89-287536117F4F}"/>
          </ac:inkMkLst>
        </pc:inkChg>
        <pc:inkChg chg="add mod">
          <ac:chgData name="Kokchun Giang" userId="67e2125d-ec8c-4323-9653-9824a2ad815f" providerId="ADAL" clId="{22F7C6F8-58BC-F142-947B-ED8464E1E6D6}" dt="2024-01-25T20:42:50.005" v="942"/>
          <ac:inkMkLst>
            <pc:docMk/>
            <pc:sldMk cId="740354111" sldId="333"/>
            <ac:inkMk id="507" creationId="{D34908C8-FAAC-0D47-813B-67F4849CDBEE}"/>
          </ac:inkMkLst>
        </pc:inkChg>
        <pc:inkChg chg="add mod">
          <ac:chgData name="Kokchun Giang" userId="67e2125d-ec8c-4323-9653-9824a2ad815f" providerId="ADAL" clId="{22F7C6F8-58BC-F142-947B-ED8464E1E6D6}" dt="2024-01-25T20:42:50.005" v="942"/>
          <ac:inkMkLst>
            <pc:docMk/>
            <pc:sldMk cId="740354111" sldId="333"/>
            <ac:inkMk id="508" creationId="{000671D6-69F1-E919-4C10-6A1E9B428AEF}"/>
          </ac:inkMkLst>
        </pc:inkChg>
        <pc:inkChg chg="add mod">
          <ac:chgData name="Kokchun Giang" userId="67e2125d-ec8c-4323-9653-9824a2ad815f" providerId="ADAL" clId="{22F7C6F8-58BC-F142-947B-ED8464E1E6D6}" dt="2024-01-25T20:42:50.005" v="942"/>
          <ac:inkMkLst>
            <pc:docMk/>
            <pc:sldMk cId="740354111" sldId="333"/>
            <ac:inkMk id="511" creationId="{09BF49B4-0C33-1767-FB9A-E8BA9691B466}"/>
          </ac:inkMkLst>
        </pc:inkChg>
        <pc:inkChg chg="add mod">
          <ac:chgData name="Kokchun Giang" userId="67e2125d-ec8c-4323-9653-9824a2ad815f" providerId="ADAL" clId="{22F7C6F8-58BC-F142-947B-ED8464E1E6D6}" dt="2024-01-25T20:43:11.742" v="974"/>
          <ac:inkMkLst>
            <pc:docMk/>
            <pc:sldMk cId="740354111" sldId="333"/>
            <ac:inkMk id="512" creationId="{946452AB-ADF1-BB8B-DCA9-45AA67FC4A78}"/>
          </ac:inkMkLst>
        </pc:inkChg>
        <pc:inkChg chg="add mod">
          <ac:chgData name="Kokchun Giang" userId="67e2125d-ec8c-4323-9653-9824a2ad815f" providerId="ADAL" clId="{22F7C6F8-58BC-F142-947B-ED8464E1E6D6}" dt="2024-01-25T20:43:11.742" v="974"/>
          <ac:inkMkLst>
            <pc:docMk/>
            <pc:sldMk cId="740354111" sldId="333"/>
            <ac:inkMk id="513" creationId="{1D03C0F9-6C84-93A3-45AA-03729AF664D0}"/>
          </ac:inkMkLst>
        </pc:inkChg>
        <pc:inkChg chg="add mod">
          <ac:chgData name="Kokchun Giang" userId="67e2125d-ec8c-4323-9653-9824a2ad815f" providerId="ADAL" clId="{22F7C6F8-58BC-F142-947B-ED8464E1E6D6}" dt="2024-01-25T20:43:11.742" v="974"/>
          <ac:inkMkLst>
            <pc:docMk/>
            <pc:sldMk cId="740354111" sldId="333"/>
            <ac:inkMk id="514" creationId="{E0F4481D-5891-7AF4-9C98-FB2CF244E125}"/>
          </ac:inkMkLst>
        </pc:inkChg>
        <pc:inkChg chg="add mod">
          <ac:chgData name="Kokchun Giang" userId="67e2125d-ec8c-4323-9653-9824a2ad815f" providerId="ADAL" clId="{22F7C6F8-58BC-F142-947B-ED8464E1E6D6}" dt="2024-01-25T20:43:11.742" v="974"/>
          <ac:inkMkLst>
            <pc:docMk/>
            <pc:sldMk cId="740354111" sldId="333"/>
            <ac:inkMk id="515" creationId="{BF2D1A37-1809-373B-00A0-0BD7D958AB44}"/>
          </ac:inkMkLst>
        </pc:inkChg>
        <pc:inkChg chg="add mod">
          <ac:chgData name="Kokchun Giang" userId="67e2125d-ec8c-4323-9653-9824a2ad815f" providerId="ADAL" clId="{22F7C6F8-58BC-F142-947B-ED8464E1E6D6}" dt="2024-01-26T06:37:38.023" v="1131" actId="164"/>
          <ac:inkMkLst>
            <pc:docMk/>
            <pc:sldMk cId="740354111" sldId="333"/>
            <ac:inkMk id="518" creationId="{76A0C3C7-B052-F0BC-3F85-1DDA85C32375}"/>
          </ac:inkMkLst>
        </pc:inkChg>
        <pc:inkChg chg="add mod">
          <ac:chgData name="Kokchun Giang" userId="67e2125d-ec8c-4323-9653-9824a2ad815f" providerId="ADAL" clId="{22F7C6F8-58BC-F142-947B-ED8464E1E6D6}" dt="2024-01-25T20:43:26.716" v="979"/>
          <ac:inkMkLst>
            <pc:docMk/>
            <pc:sldMk cId="740354111" sldId="333"/>
            <ac:inkMk id="519" creationId="{66333CD8-FA71-FF2F-8B7C-09FC64E36BCB}"/>
          </ac:inkMkLst>
        </pc:inkChg>
        <pc:inkChg chg="add mod">
          <ac:chgData name="Kokchun Giang" userId="67e2125d-ec8c-4323-9653-9824a2ad815f" providerId="ADAL" clId="{22F7C6F8-58BC-F142-947B-ED8464E1E6D6}" dt="2024-01-25T20:43:26.716" v="979"/>
          <ac:inkMkLst>
            <pc:docMk/>
            <pc:sldMk cId="740354111" sldId="333"/>
            <ac:inkMk id="520" creationId="{5F81686A-19FD-644A-2DCA-1988CD140C1A}"/>
          </ac:inkMkLst>
        </pc:inkChg>
        <pc:inkChg chg="add mod">
          <ac:chgData name="Kokchun Giang" userId="67e2125d-ec8c-4323-9653-9824a2ad815f" providerId="ADAL" clId="{22F7C6F8-58BC-F142-947B-ED8464E1E6D6}" dt="2024-01-25T20:43:26.716" v="979"/>
          <ac:inkMkLst>
            <pc:docMk/>
            <pc:sldMk cId="740354111" sldId="333"/>
            <ac:inkMk id="521" creationId="{A7A20CCE-C6CF-C211-9960-8C8E5039DA7C}"/>
          </ac:inkMkLst>
        </pc:inkChg>
        <pc:inkChg chg="add del mod">
          <ac:chgData name="Kokchun Giang" userId="67e2125d-ec8c-4323-9653-9824a2ad815f" providerId="ADAL" clId="{22F7C6F8-58BC-F142-947B-ED8464E1E6D6}" dt="2024-01-25T20:43:31.399" v="993" actId="9405"/>
          <ac:inkMkLst>
            <pc:docMk/>
            <pc:sldMk cId="740354111" sldId="333"/>
            <ac:inkMk id="523" creationId="{01628F55-E58A-A5D1-AE52-864ACF7B49A8}"/>
          </ac:inkMkLst>
        </pc:inkChg>
        <pc:inkChg chg="add del mod">
          <ac:chgData name="Kokchun Giang" userId="67e2125d-ec8c-4323-9653-9824a2ad815f" providerId="ADAL" clId="{22F7C6F8-58BC-F142-947B-ED8464E1E6D6}" dt="2024-01-25T20:43:30.722" v="992" actId="9405"/>
          <ac:inkMkLst>
            <pc:docMk/>
            <pc:sldMk cId="740354111" sldId="333"/>
            <ac:inkMk id="524" creationId="{5A068748-A1DE-8DD4-F110-C09982729EC3}"/>
          </ac:inkMkLst>
        </pc:inkChg>
        <pc:inkChg chg="add del mod">
          <ac:chgData name="Kokchun Giang" userId="67e2125d-ec8c-4323-9653-9824a2ad815f" providerId="ADAL" clId="{22F7C6F8-58BC-F142-947B-ED8464E1E6D6}" dt="2024-01-25T20:43:30.184" v="991" actId="9405"/>
          <ac:inkMkLst>
            <pc:docMk/>
            <pc:sldMk cId="740354111" sldId="333"/>
            <ac:inkMk id="525" creationId="{F85594D6-207B-9867-8AFC-4264C3D0611D}"/>
          </ac:inkMkLst>
        </pc:inkChg>
        <pc:inkChg chg="add del mod">
          <ac:chgData name="Kokchun Giang" userId="67e2125d-ec8c-4323-9653-9824a2ad815f" providerId="ADAL" clId="{22F7C6F8-58BC-F142-947B-ED8464E1E6D6}" dt="2024-01-25T20:43:29.796" v="990" actId="9405"/>
          <ac:inkMkLst>
            <pc:docMk/>
            <pc:sldMk cId="740354111" sldId="333"/>
            <ac:inkMk id="526" creationId="{EC1500C8-BD19-03B1-B52D-61A81C77A570}"/>
          </ac:inkMkLst>
        </pc:inkChg>
        <pc:inkChg chg="add del mod">
          <ac:chgData name="Kokchun Giang" userId="67e2125d-ec8c-4323-9653-9824a2ad815f" providerId="ADAL" clId="{22F7C6F8-58BC-F142-947B-ED8464E1E6D6}" dt="2024-01-25T20:43:29.531" v="989"/>
          <ac:inkMkLst>
            <pc:docMk/>
            <pc:sldMk cId="740354111" sldId="333"/>
            <ac:inkMk id="527" creationId="{647C8B0C-F74F-3A4D-58E6-F828918AE81D}"/>
          </ac:inkMkLst>
        </pc:inkChg>
        <pc:inkChg chg="add del">
          <ac:chgData name="Kokchun Giang" userId="67e2125d-ec8c-4323-9653-9824a2ad815f" providerId="ADAL" clId="{22F7C6F8-58BC-F142-947B-ED8464E1E6D6}" dt="2024-01-25T20:43:29.088" v="986" actId="9405"/>
          <ac:inkMkLst>
            <pc:docMk/>
            <pc:sldMk cId="740354111" sldId="333"/>
            <ac:inkMk id="528" creationId="{F7793D3B-3E76-9254-7EB4-D961D388B93F}"/>
          </ac:inkMkLst>
        </pc:inkChg>
        <pc:inkChg chg="add mod">
          <ac:chgData name="Kokchun Giang" userId="67e2125d-ec8c-4323-9653-9824a2ad815f" providerId="ADAL" clId="{22F7C6F8-58BC-F142-947B-ED8464E1E6D6}" dt="2024-01-25T20:43:36.220" v="1002"/>
          <ac:inkMkLst>
            <pc:docMk/>
            <pc:sldMk cId="740354111" sldId="333"/>
            <ac:inkMk id="530" creationId="{D0CEE8A0-1621-E355-C7B4-16CB04BA4F83}"/>
          </ac:inkMkLst>
        </pc:inkChg>
        <pc:inkChg chg="add mod">
          <ac:chgData name="Kokchun Giang" userId="67e2125d-ec8c-4323-9653-9824a2ad815f" providerId="ADAL" clId="{22F7C6F8-58BC-F142-947B-ED8464E1E6D6}" dt="2024-01-25T20:43:36.220" v="1002"/>
          <ac:inkMkLst>
            <pc:docMk/>
            <pc:sldMk cId="740354111" sldId="333"/>
            <ac:inkMk id="531" creationId="{D01430A3-83AE-0521-51E9-C70C537966BA}"/>
          </ac:inkMkLst>
        </pc:inkChg>
        <pc:inkChg chg="add mod">
          <ac:chgData name="Kokchun Giang" userId="67e2125d-ec8c-4323-9653-9824a2ad815f" providerId="ADAL" clId="{22F7C6F8-58BC-F142-947B-ED8464E1E6D6}" dt="2024-01-25T20:43:36.220" v="1002"/>
          <ac:inkMkLst>
            <pc:docMk/>
            <pc:sldMk cId="740354111" sldId="333"/>
            <ac:inkMk id="532" creationId="{E732E34D-B147-FCE3-1BFD-E7C56AD31408}"/>
          </ac:inkMkLst>
        </pc:inkChg>
        <pc:inkChg chg="add mod">
          <ac:chgData name="Kokchun Giang" userId="67e2125d-ec8c-4323-9653-9824a2ad815f" providerId="ADAL" clId="{22F7C6F8-58BC-F142-947B-ED8464E1E6D6}" dt="2024-01-25T20:43:36.220" v="1002"/>
          <ac:inkMkLst>
            <pc:docMk/>
            <pc:sldMk cId="740354111" sldId="333"/>
            <ac:inkMk id="533" creationId="{CC7352EA-B91B-E2DB-F74F-62975C98BDD2}"/>
          </ac:inkMkLst>
        </pc:inkChg>
        <pc:inkChg chg="add mod">
          <ac:chgData name="Kokchun Giang" userId="67e2125d-ec8c-4323-9653-9824a2ad815f" providerId="ADAL" clId="{22F7C6F8-58BC-F142-947B-ED8464E1E6D6}" dt="2024-01-25T20:43:36.220" v="1002"/>
          <ac:inkMkLst>
            <pc:docMk/>
            <pc:sldMk cId="740354111" sldId="333"/>
            <ac:inkMk id="534" creationId="{278FFE1D-4B7B-2DEB-511B-7C060FBA886C}"/>
          </ac:inkMkLst>
        </pc:inkChg>
        <pc:inkChg chg="add mod">
          <ac:chgData name="Kokchun Giang" userId="67e2125d-ec8c-4323-9653-9824a2ad815f" providerId="ADAL" clId="{22F7C6F8-58BC-F142-947B-ED8464E1E6D6}" dt="2024-01-25T20:43:36.220" v="1002"/>
          <ac:inkMkLst>
            <pc:docMk/>
            <pc:sldMk cId="740354111" sldId="333"/>
            <ac:inkMk id="535" creationId="{BD1A4CD8-8D52-6192-9025-F7749F9EBE0C}"/>
          </ac:inkMkLst>
        </pc:inkChg>
        <pc:inkChg chg="add mod">
          <ac:chgData name="Kokchun Giang" userId="67e2125d-ec8c-4323-9653-9824a2ad815f" providerId="ADAL" clId="{22F7C6F8-58BC-F142-947B-ED8464E1E6D6}" dt="2024-01-25T20:43:36.220" v="1002"/>
          <ac:inkMkLst>
            <pc:docMk/>
            <pc:sldMk cId="740354111" sldId="333"/>
            <ac:inkMk id="536" creationId="{36B4F764-3B8D-45B5-A957-63E67CA5347D}"/>
          </ac:inkMkLst>
        </pc:inkChg>
        <pc:inkChg chg="add mod">
          <ac:chgData name="Kokchun Giang" userId="67e2125d-ec8c-4323-9653-9824a2ad815f" providerId="ADAL" clId="{22F7C6F8-58BC-F142-947B-ED8464E1E6D6}" dt="2024-01-25T20:43:36.220" v="1002"/>
          <ac:inkMkLst>
            <pc:docMk/>
            <pc:sldMk cId="740354111" sldId="333"/>
            <ac:inkMk id="537" creationId="{C75CC419-CC26-1F7B-0A07-726435A0F3D0}"/>
          </ac:inkMkLst>
        </pc:inkChg>
        <pc:inkChg chg="add mod">
          <ac:chgData name="Kokchun Giang" userId="67e2125d-ec8c-4323-9653-9824a2ad815f" providerId="ADAL" clId="{22F7C6F8-58BC-F142-947B-ED8464E1E6D6}" dt="2024-01-25T20:43:42.938" v="1010"/>
          <ac:inkMkLst>
            <pc:docMk/>
            <pc:sldMk cId="740354111" sldId="333"/>
            <ac:inkMk id="539" creationId="{709B7C42-2C37-3590-A3FD-7F698E2482A8}"/>
          </ac:inkMkLst>
        </pc:inkChg>
        <pc:inkChg chg="add mod">
          <ac:chgData name="Kokchun Giang" userId="67e2125d-ec8c-4323-9653-9824a2ad815f" providerId="ADAL" clId="{22F7C6F8-58BC-F142-947B-ED8464E1E6D6}" dt="2024-01-25T20:43:42.938" v="1010"/>
          <ac:inkMkLst>
            <pc:docMk/>
            <pc:sldMk cId="740354111" sldId="333"/>
            <ac:inkMk id="540" creationId="{45FE7B48-2AF1-0AC3-9FD3-C771534B5FA2}"/>
          </ac:inkMkLst>
        </pc:inkChg>
        <pc:inkChg chg="add mod">
          <ac:chgData name="Kokchun Giang" userId="67e2125d-ec8c-4323-9653-9824a2ad815f" providerId="ADAL" clId="{22F7C6F8-58BC-F142-947B-ED8464E1E6D6}" dt="2024-01-25T20:43:42.938" v="1010"/>
          <ac:inkMkLst>
            <pc:docMk/>
            <pc:sldMk cId="740354111" sldId="333"/>
            <ac:inkMk id="541" creationId="{7CD25E3A-B382-C433-0410-29AD1D5585AF}"/>
          </ac:inkMkLst>
        </pc:inkChg>
        <pc:inkChg chg="add mod">
          <ac:chgData name="Kokchun Giang" userId="67e2125d-ec8c-4323-9653-9824a2ad815f" providerId="ADAL" clId="{22F7C6F8-58BC-F142-947B-ED8464E1E6D6}" dt="2024-01-25T20:43:42.938" v="1010"/>
          <ac:inkMkLst>
            <pc:docMk/>
            <pc:sldMk cId="740354111" sldId="333"/>
            <ac:inkMk id="542" creationId="{BD911B74-A22B-34A0-9068-926DE557A79B}"/>
          </ac:inkMkLst>
        </pc:inkChg>
        <pc:inkChg chg="add mod">
          <ac:chgData name="Kokchun Giang" userId="67e2125d-ec8c-4323-9653-9824a2ad815f" providerId="ADAL" clId="{22F7C6F8-58BC-F142-947B-ED8464E1E6D6}" dt="2024-01-25T20:43:42.938" v="1010"/>
          <ac:inkMkLst>
            <pc:docMk/>
            <pc:sldMk cId="740354111" sldId="333"/>
            <ac:inkMk id="543" creationId="{62F1DCBC-72DE-A14C-7C0E-D0D0C70B7AB7}"/>
          </ac:inkMkLst>
        </pc:inkChg>
        <pc:inkChg chg="add mod">
          <ac:chgData name="Kokchun Giang" userId="67e2125d-ec8c-4323-9653-9824a2ad815f" providerId="ADAL" clId="{22F7C6F8-58BC-F142-947B-ED8464E1E6D6}" dt="2024-01-25T20:43:42.938" v="1010"/>
          <ac:inkMkLst>
            <pc:docMk/>
            <pc:sldMk cId="740354111" sldId="333"/>
            <ac:inkMk id="544" creationId="{5495A4FB-1E6B-626B-030D-22FA97C5284A}"/>
          </ac:inkMkLst>
        </pc:inkChg>
        <pc:inkChg chg="add mod">
          <ac:chgData name="Kokchun Giang" userId="67e2125d-ec8c-4323-9653-9824a2ad815f" providerId="ADAL" clId="{22F7C6F8-58BC-F142-947B-ED8464E1E6D6}" dt="2024-01-25T20:43:42.938" v="1010"/>
          <ac:inkMkLst>
            <pc:docMk/>
            <pc:sldMk cId="740354111" sldId="333"/>
            <ac:inkMk id="545" creationId="{C43CAC4E-3C74-D3B5-77C6-12ECDD4699EA}"/>
          </ac:inkMkLst>
        </pc:inkChg>
        <pc:inkChg chg="add mod">
          <ac:chgData name="Kokchun Giang" userId="67e2125d-ec8c-4323-9653-9824a2ad815f" providerId="ADAL" clId="{22F7C6F8-58BC-F142-947B-ED8464E1E6D6}" dt="2024-01-25T20:43:57.998" v="1030"/>
          <ac:inkMkLst>
            <pc:docMk/>
            <pc:sldMk cId="740354111" sldId="333"/>
            <ac:inkMk id="548" creationId="{6C8906AD-3024-6421-A10B-A558CD658A16}"/>
          </ac:inkMkLst>
        </pc:inkChg>
        <pc:inkChg chg="add mod">
          <ac:chgData name="Kokchun Giang" userId="67e2125d-ec8c-4323-9653-9824a2ad815f" providerId="ADAL" clId="{22F7C6F8-58BC-F142-947B-ED8464E1E6D6}" dt="2024-01-25T20:43:57.998" v="1030"/>
          <ac:inkMkLst>
            <pc:docMk/>
            <pc:sldMk cId="740354111" sldId="333"/>
            <ac:inkMk id="549" creationId="{D3CD40BB-23D1-72C4-A045-828B003B6FDD}"/>
          </ac:inkMkLst>
        </pc:inkChg>
        <pc:inkChg chg="add mod">
          <ac:chgData name="Kokchun Giang" userId="67e2125d-ec8c-4323-9653-9824a2ad815f" providerId="ADAL" clId="{22F7C6F8-58BC-F142-947B-ED8464E1E6D6}" dt="2024-01-25T20:43:57.998" v="1030"/>
          <ac:inkMkLst>
            <pc:docMk/>
            <pc:sldMk cId="740354111" sldId="333"/>
            <ac:inkMk id="550" creationId="{4BCF96F3-0CFA-DF95-B967-4E8AC05E276B}"/>
          </ac:inkMkLst>
        </pc:inkChg>
        <pc:inkChg chg="add mod">
          <ac:chgData name="Kokchun Giang" userId="67e2125d-ec8c-4323-9653-9824a2ad815f" providerId="ADAL" clId="{22F7C6F8-58BC-F142-947B-ED8464E1E6D6}" dt="2024-01-25T20:43:57.998" v="1030"/>
          <ac:inkMkLst>
            <pc:docMk/>
            <pc:sldMk cId="740354111" sldId="333"/>
            <ac:inkMk id="551" creationId="{54C79FA4-B5AB-F053-8CBC-7BC431A70F2E}"/>
          </ac:inkMkLst>
        </pc:inkChg>
        <pc:inkChg chg="add mod">
          <ac:chgData name="Kokchun Giang" userId="67e2125d-ec8c-4323-9653-9824a2ad815f" providerId="ADAL" clId="{22F7C6F8-58BC-F142-947B-ED8464E1E6D6}" dt="2024-01-25T20:43:57.998" v="1030"/>
          <ac:inkMkLst>
            <pc:docMk/>
            <pc:sldMk cId="740354111" sldId="333"/>
            <ac:inkMk id="553" creationId="{DDE0232C-E8F4-FE4A-7318-D69035A96B57}"/>
          </ac:inkMkLst>
        </pc:inkChg>
        <pc:inkChg chg="add mod">
          <ac:chgData name="Kokchun Giang" userId="67e2125d-ec8c-4323-9653-9824a2ad815f" providerId="ADAL" clId="{22F7C6F8-58BC-F142-947B-ED8464E1E6D6}" dt="2024-01-25T20:43:57.998" v="1030"/>
          <ac:inkMkLst>
            <pc:docMk/>
            <pc:sldMk cId="740354111" sldId="333"/>
            <ac:inkMk id="554" creationId="{0176D1DE-474E-D8E3-A1FE-CAD3EB60FB83}"/>
          </ac:inkMkLst>
        </pc:inkChg>
        <pc:inkChg chg="add mod">
          <ac:chgData name="Kokchun Giang" userId="67e2125d-ec8c-4323-9653-9824a2ad815f" providerId="ADAL" clId="{22F7C6F8-58BC-F142-947B-ED8464E1E6D6}" dt="2024-01-25T20:43:57.998" v="1030"/>
          <ac:inkMkLst>
            <pc:docMk/>
            <pc:sldMk cId="740354111" sldId="333"/>
            <ac:inkMk id="555" creationId="{816A6EAD-CEB2-D85C-BC89-AD419C15D35E}"/>
          </ac:inkMkLst>
        </pc:inkChg>
        <pc:inkChg chg="add mod">
          <ac:chgData name="Kokchun Giang" userId="67e2125d-ec8c-4323-9653-9824a2ad815f" providerId="ADAL" clId="{22F7C6F8-58BC-F142-947B-ED8464E1E6D6}" dt="2024-01-25T20:43:57.998" v="1030"/>
          <ac:inkMkLst>
            <pc:docMk/>
            <pc:sldMk cId="740354111" sldId="333"/>
            <ac:inkMk id="556" creationId="{CC3D616E-FD46-AFE6-E29E-F7FA56BEE741}"/>
          </ac:inkMkLst>
        </pc:inkChg>
        <pc:inkChg chg="add mod">
          <ac:chgData name="Kokchun Giang" userId="67e2125d-ec8c-4323-9653-9824a2ad815f" providerId="ADAL" clId="{22F7C6F8-58BC-F142-947B-ED8464E1E6D6}" dt="2024-01-25T20:43:57.998" v="1030"/>
          <ac:inkMkLst>
            <pc:docMk/>
            <pc:sldMk cId="740354111" sldId="333"/>
            <ac:inkMk id="557" creationId="{E5DEA324-7542-B51B-09E8-358CD56A68D3}"/>
          </ac:inkMkLst>
        </pc:inkChg>
        <pc:inkChg chg="add mod">
          <ac:chgData name="Kokchun Giang" userId="67e2125d-ec8c-4323-9653-9824a2ad815f" providerId="ADAL" clId="{22F7C6F8-58BC-F142-947B-ED8464E1E6D6}" dt="2024-01-25T20:43:57.998" v="1030"/>
          <ac:inkMkLst>
            <pc:docMk/>
            <pc:sldMk cId="740354111" sldId="333"/>
            <ac:inkMk id="558" creationId="{77B2A472-88CF-E7CA-227E-68BD2312111A}"/>
          </ac:inkMkLst>
        </pc:inkChg>
        <pc:inkChg chg="add mod">
          <ac:chgData name="Kokchun Giang" userId="67e2125d-ec8c-4323-9653-9824a2ad815f" providerId="ADAL" clId="{22F7C6F8-58BC-F142-947B-ED8464E1E6D6}" dt="2024-01-25T20:43:57.998" v="1030"/>
          <ac:inkMkLst>
            <pc:docMk/>
            <pc:sldMk cId="740354111" sldId="333"/>
            <ac:inkMk id="559" creationId="{E68B36E1-DBBB-242C-E1EB-B88B82F35D73}"/>
          </ac:inkMkLst>
        </pc:inkChg>
        <pc:inkChg chg="add mod">
          <ac:chgData name="Kokchun Giang" userId="67e2125d-ec8c-4323-9653-9824a2ad815f" providerId="ADAL" clId="{22F7C6F8-58BC-F142-947B-ED8464E1E6D6}" dt="2024-01-25T20:43:57.998" v="1030"/>
          <ac:inkMkLst>
            <pc:docMk/>
            <pc:sldMk cId="740354111" sldId="333"/>
            <ac:inkMk id="560" creationId="{DB3C7AE3-CE54-CEED-C091-B58B42061FC8}"/>
          </ac:inkMkLst>
        </pc:inkChg>
        <pc:inkChg chg="add mod">
          <ac:chgData name="Kokchun Giang" userId="67e2125d-ec8c-4323-9653-9824a2ad815f" providerId="ADAL" clId="{22F7C6F8-58BC-F142-947B-ED8464E1E6D6}" dt="2024-01-25T20:43:57.998" v="1030"/>
          <ac:inkMkLst>
            <pc:docMk/>
            <pc:sldMk cId="740354111" sldId="333"/>
            <ac:inkMk id="561" creationId="{64C5F9AC-FA79-F2D2-C993-2D3279FD845B}"/>
          </ac:inkMkLst>
        </pc:inkChg>
        <pc:inkChg chg="add mod">
          <ac:chgData name="Kokchun Giang" userId="67e2125d-ec8c-4323-9653-9824a2ad815f" providerId="ADAL" clId="{22F7C6F8-58BC-F142-947B-ED8464E1E6D6}" dt="2024-01-25T20:43:57.998" v="1030"/>
          <ac:inkMkLst>
            <pc:docMk/>
            <pc:sldMk cId="740354111" sldId="333"/>
            <ac:inkMk id="562" creationId="{46CC501A-928B-EA44-BFC7-CE434BBC6346}"/>
          </ac:inkMkLst>
        </pc:inkChg>
        <pc:inkChg chg="add mod">
          <ac:chgData name="Kokchun Giang" userId="67e2125d-ec8c-4323-9653-9824a2ad815f" providerId="ADAL" clId="{22F7C6F8-58BC-F142-947B-ED8464E1E6D6}" dt="2024-01-25T20:43:57.998" v="1030"/>
          <ac:inkMkLst>
            <pc:docMk/>
            <pc:sldMk cId="740354111" sldId="333"/>
            <ac:inkMk id="563" creationId="{89D7521B-34B7-D4DD-E6C4-B4CD87E648DD}"/>
          </ac:inkMkLst>
        </pc:inkChg>
        <pc:inkChg chg="add mod">
          <ac:chgData name="Kokchun Giang" userId="67e2125d-ec8c-4323-9653-9824a2ad815f" providerId="ADAL" clId="{22F7C6F8-58BC-F142-947B-ED8464E1E6D6}" dt="2024-01-25T20:43:57.998" v="1030"/>
          <ac:inkMkLst>
            <pc:docMk/>
            <pc:sldMk cId="740354111" sldId="333"/>
            <ac:inkMk id="564" creationId="{8E0AF24A-5038-FED7-2A7C-02A0BC8598B4}"/>
          </ac:inkMkLst>
        </pc:inkChg>
        <pc:inkChg chg="add mod">
          <ac:chgData name="Kokchun Giang" userId="67e2125d-ec8c-4323-9653-9824a2ad815f" providerId="ADAL" clId="{22F7C6F8-58BC-F142-947B-ED8464E1E6D6}" dt="2024-01-25T20:43:57.998" v="1030"/>
          <ac:inkMkLst>
            <pc:docMk/>
            <pc:sldMk cId="740354111" sldId="333"/>
            <ac:inkMk id="565" creationId="{64EAED04-3DF4-9102-30F1-D8DDEDC85C13}"/>
          </ac:inkMkLst>
        </pc:inkChg>
        <pc:inkChg chg="add mod">
          <ac:chgData name="Kokchun Giang" userId="67e2125d-ec8c-4323-9653-9824a2ad815f" providerId="ADAL" clId="{22F7C6F8-58BC-F142-947B-ED8464E1E6D6}" dt="2024-01-25T20:43:57.998" v="1030"/>
          <ac:inkMkLst>
            <pc:docMk/>
            <pc:sldMk cId="740354111" sldId="333"/>
            <ac:inkMk id="566" creationId="{F4805C20-69CC-AAE5-8837-52AF640A8242}"/>
          </ac:inkMkLst>
        </pc:inkChg>
        <pc:inkChg chg="add mod">
          <ac:chgData name="Kokchun Giang" userId="67e2125d-ec8c-4323-9653-9824a2ad815f" providerId="ADAL" clId="{22F7C6F8-58BC-F142-947B-ED8464E1E6D6}" dt="2024-01-26T06:37:43.744" v="1133" actId="164"/>
          <ac:inkMkLst>
            <pc:docMk/>
            <pc:sldMk cId="740354111" sldId="333"/>
            <ac:inkMk id="568" creationId="{9FF4A165-1EB7-2BBA-63A6-DF92A07B3A1F}"/>
          </ac:inkMkLst>
        </pc:inkChg>
        <pc:inkChg chg="add mod">
          <ac:chgData name="Kokchun Giang" userId="67e2125d-ec8c-4323-9653-9824a2ad815f" providerId="ADAL" clId="{22F7C6F8-58BC-F142-947B-ED8464E1E6D6}" dt="2024-01-26T06:37:43.744" v="1133" actId="164"/>
          <ac:inkMkLst>
            <pc:docMk/>
            <pc:sldMk cId="740354111" sldId="333"/>
            <ac:inkMk id="569" creationId="{252ED360-9089-454B-2FD8-09C080E49BD1}"/>
          </ac:inkMkLst>
        </pc:inkChg>
        <pc:inkChg chg="add mod">
          <ac:chgData name="Kokchun Giang" userId="67e2125d-ec8c-4323-9653-9824a2ad815f" providerId="ADAL" clId="{22F7C6F8-58BC-F142-947B-ED8464E1E6D6}" dt="2024-01-26T06:37:43.744" v="1133" actId="164"/>
          <ac:inkMkLst>
            <pc:docMk/>
            <pc:sldMk cId="740354111" sldId="333"/>
            <ac:inkMk id="570" creationId="{624999D1-2254-DFF1-DEE5-9A0020CBC51B}"/>
          </ac:inkMkLst>
        </pc:inkChg>
        <pc:inkChg chg="add mod">
          <ac:chgData name="Kokchun Giang" userId="67e2125d-ec8c-4323-9653-9824a2ad815f" providerId="ADAL" clId="{22F7C6F8-58BC-F142-947B-ED8464E1E6D6}" dt="2024-01-26T06:37:43.744" v="1133" actId="164"/>
          <ac:inkMkLst>
            <pc:docMk/>
            <pc:sldMk cId="740354111" sldId="333"/>
            <ac:inkMk id="571" creationId="{5E41AC80-66FF-406D-3CB7-5CC59CE8BB21}"/>
          </ac:inkMkLst>
        </pc:inkChg>
        <pc:inkChg chg="add mod">
          <ac:chgData name="Kokchun Giang" userId="67e2125d-ec8c-4323-9653-9824a2ad815f" providerId="ADAL" clId="{22F7C6F8-58BC-F142-947B-ED8464E1E6D6}" dt="2024-01-26T06:37:43.744" v="1133" actId="164"/>
          <ac:inkMkLst>
            <pc:docMk/>
            <pc:sldMk cId="740354111" sldId="333"/>
            <ac:inkMk id="572" creationId="{9552B1A9-6EC3-5F75-A294-1574ADFD09EA}"/>
          </ac:inkMkLst>
        </pc:inkChg>
        <pc:inkChg chg="add mod">
          <ac:chgData name="Kokchun Giang" userId="67e2125d-ec8c-4323-9653-9824a2ad815f" providerId="ADAL" clId="{22F7C6F8-58BC-F142-947B-ED8464E1E6D6}" dt="2024-01-26T06:37:43.744" v="1133" actId="164"/>
          <ac:inkMkLst>
            <pc:docMk/>
            <pc:sldMk cId="740354111" sldId="333"/>
            <ac:inkMk id="573" creationId="{7D5499F0-FB85-D92D-627C-81698710E888}"/>
          </ac:inkMkLst>
        </pc:inkChg>
        <pc:inkChg chg="add mod">
          <ac:chgData name="Kokchun Giang" userId="67e2125d-ec8c-4323-9653-9824a2ad815f" providerId="ADAL" clId="{22F7C6F8-58BC-F142-947B-ED8464E1E6D6}" dt="2024-01-25T20:44:21.952" v="1039"/>
          <ac:inkMkLst>
            <pc:docMk/>
            <pc:sldMk cId="740354111" sldId="333"/>
            <ac:inkMk id="578" creationId="{2293103D-B39A-5BF9-0DF3-71B26B29AF0E}"/>
          </ac:inkMkLst>
        </pc:inkChg>
        <pc:inkChg chg="add mod">
          <ac:chgData name="Kokchun Giang" userId="67e2125d-ec8c-4323-9653-9824a2ad815f" providerId="ADAL" clId="{22F7C6F8-58BC-F142-947B-ED8464E1E6D6}" dt="2024-01-25T20:44:21.952" v="1039"/>
          <ac:inkMkLst>
            <pc:docMk/>
            <pc:sldMk cId="740354111" sldId="333"/>
            <ac:inkMk id="583" creationId="{7C9A3B9A-CD3E-2992-23C0-BB3B09C7D454}"/>
          </ac:inkMkLst>
        </pc:inkChg>
        <pc:inkChg chg="add mod">
          <ac:chgData name="Kokchun Giang" userId="67e2125d-ec8c-4323-9653-9824a2ad815f" providerId="ADAL" clId="{22F7C6F8-58BC-F142-947B-ED8464E1E6D6}" dt="2024-01-25T20:44:30.969" v="1047"/>
          <ac:inkMkLst>
            <pc:docMk/>
            <pc:sldMk cId="740354111" sldId="333"/>
            <ac:inkMk id="585" creationId="{213C47BB-F3B8-451B-5B6B-3C9BD2BA6971}"/>
          </ac:inkMkLst>
        </pc:inkChg>
        <pc:inkChg chg="add mod">
          <ac:chgData name="Kokchun Giang" userId="67e2125d-ec8c-4323-9653-9824a2ad815f" providerId="ADAL" clId="{22F7C6F8-58BC-F142-947B-ED8464E1E6D6}" dt="2024-01-25T20:44:30.969" v="1047"/>
          <ac:inkMkLst>
            <pc:docMk/>
            <pc:sldMk cId="740354111" sldId="333"/>
            <ac:inkMk id="586" creationId="{F52B0882-4DFD-6C73-5E9E-D796957088ED}"/>
          </ac:inkMkLst>
        </pc:inkChg>
        <pc:inkChg chg="add mod">
          <ac:chgData name="Kokchun Giang" userId="67e2125d-ec8c-4323-9653-9824a2ad815f" providerId="ADAL" clId="{22F7C6F8-58BC-F142-947B-ED8464E1E6D6}" dt="2024-01-25T20:44:30.969" v="1047"/>
          <ac:inkMkLst>
            <pc:docMk/>
            <pc:sldMk cId="740354111" sldId="333"/>
            <ac:inkMk id="591" creationId="{5A37321A-CEDC-D9CD-A9BD-129C78A8738F}"/>
          </ac:inkMkLst>
        </pc:inkChg>
        <pc:inkChg chg="add mod">
          <ac:chgData name="Kokchun Giang" userId="67e2125d-ec8c-4323-9653-9824a2ad815f" providerId="ADAL" clId="{22F7C6F8-58BC-F142-947B-ED8464E1E6D6}" dt="2024-01-25T20:44:30.969" v="1047"/>
          <ac:inkMkLst>
            <pc:docMk/>
            <pc:sldMk cId="740354111" sldId="333"/>
            <ac:inkMk id="592" creationId="{AD4BA3C0-75CE-BBBE-53B0-A48E9B4627B5}"/>
          </ac:inkMkLst>
        </pc:inkChg>
        <pc:inkChg chg="add mod">
          <ac:chgData name="Kokchun Giang" userId="67e2125d-ec8c-4323-9653-9824a2ad815f" providerId="ADAL" clId="{22F7C6F8-58BC-F142-947B-ED8464E1E6D6}" dt="2024-01-25T20:44:30.969" v="1047"/>
          <ac:inkMkLst>
            <pc:docMk/>
            <pc:sldMk cId="740354111" sldId="333"/>
            <ac:inkMk id="593" creationId="{3C60072C-0948-3870-D72D-F90163692732}"/>
          </ac:inkMkLst>
        </pc:inkChg>
        <pc:inkChg chg="add mod">
          <ac:chgData name="Kokchun Giang" userId="67e2125d-ec8c-4323-9653-9824a2ad815f" providerId="ADAL" clId="{22F7C6F8-58BC-F142-947B-ED8464E1E6D6}" dt="2024-01-25T20:44:30.969" v="1047"/>
          <ac:inkMkLst>
            <pc:docMk/>
            <pc:sldMk cId="740354111" sldId="333"/>
            <ac:inkMk id="594" creationId="{5B314920-F19A-B2F6-6198-C165FAB59FE4}"/>
          </ac:inkMkLst>
        </pc:inkChg>
        <pc:inkChg chg="add mod">
          <ac:chgData name="Kokchun Giang" userId="67e2125d-ec8c-4323-9653-9824a2ad815f" providerId="ADAL" clId="{22F7C6F8-58BC-F142-947B-ED8464E1E6D6}" dt="2024-01-25T20:44:30.969" v="1047"/>
          <ac:inkMkLst>
            <pc:docMk/>
            <pc:sldMk cId="740354111" sldId="333"/>
            <ac:inkMk id="595" creationId="{BD1A644F-C0D1-732C-77DD-DF865EC009DC}"/>
          </ac:inkMkLst>
        </pc:inkChg>
        <pc:inkChg chg="add mod">
          <ac:chgData name="Kokchun Giang" userId="67e2125d-ec8c-4323-9653-9824a2ad815f" providerId="ADAL" clId="{22F7C6F8-58BC-F142-947B-ED8464E1E6D6}" dt="2024-01-25T20:44:35.989" v="1054"/>
          <ac:inkMkLst>
            <pc:docMk/>
            <pc:sldMk cId="740354111" sldId="333"/>
            <ac:inkMk id="597" creationId="{A94339A2-1255-0B9E-8335-5B2525942725}"/>
          </ac:inkMkLst>
        </pc:inkChg>
        <pc:inkChg chg="add mod">
          <ac:chgData name="Kokchun Giang" userId="67e2125d-ec8c-4323-9653-9824a2ad815f" providerId="ADAL" clId="{22F7C6F8-58BC-F142-947B-ED8464E1E6D6}" dt="2024-01-25T20:44:35.989" v="1054"/>
          <ac:inkMkLst>
            <pc:docMk/>
            <pc:sldMk cId="740354111" sldId="333"/>
            <ac:inkMk id="598" creationId="{87D7927A-58E4-4B21-A446-2457FE6F59EA}"/>
          </ac:inkMkLst>
        </pc:inkChg>
        <pc:inkChg chg="add mod">
          <ac:chgData name="Kokchun Giang" userId="67e2125d-ec8c-4323-9653-9824a2ad815f" providerId="ADAL" clId="{22F7C6F8-58BC-F142-947B-ED8464E1E6D6}" dt="2024-01-25T20:44:35.989" v="1054"/>
          <ac:inkMkLst>
            <pc:docMk/>
            <pc:sldMk cId="740354111" sldId="333"/>
            <ac:inkMk id="599" creationId="{23066E89-B44F-ABC7-6135-DFC7C0866371}"/>
          </ac:inkMkLst>
        </pc:inkChg>
        <pc:inkChg chg="add mod">
          <ac:chgData name="Kokchun Giang" userId="67e2125d-ec8c-4323-9653-9824a2ad815f" providerId="ADAL" clId="{22F7C6F8-58BC-F142-947B-ED8464E1E6D6}" dt="2024-01-25T20:44:35.989" v="1054"/>
          <ac:inkMkLst>
            <pc:docMk/>
            <pc:sldMk cId="740354111" sldId="333"/>
            <ac:inkMk id="600" creationId="{7F0184DA-9586-8077-0870-69B9182EF845}"/>
          </ac:inkMkLst>
        </pc:inkChg>
        <pc:inkChg chg="add mod">
          <ac:chgData name="Kokchun Giang" userId="67e2125d-ec8c-4323-9653-9824a2ad815f" providerId="ADAL" clId="{22F7C6F8-58BC-F142-947B-ED8464E1E6D6}" dt="2024-01-25T20:44:35.989" v="1054"/>
          <ac:inkMkLst>
            <pc:docMk/>
            <pc:sldMk cId="740354111" sldId="333"/>
            <ac:inkMk id="631" creationId="{04757702-4654-C243-A7E1-6614B7B324E9}"/>
          </ac:inkMkLst>
        </pc:inkChg>
        <pc:inkChg chg="add mod">
          <ac:chgData name="Kokchun Giang" userId="67e2125d-ec8c-4323-9653-9824a2ad815f" providerId="ADAL" clId="{22F7C6F8-58BC-F142-947B-ED8464E1E6D6}" dt="2024-01-25T20:44:35.989" v="1054"/>
          <ac:inkMkLst>
            <pc:docMk/>
            <pc:sldMk cId="740354111" sldId="333"/>
            <ac:inkMk id="638" creationId="{FF9412BE-2BE7-4A96-73FD-793DF92F99AC}"/>
          </ac:inkMkLst>
        </pc:inkChg>
        <pc:inkChg chg="add mod">
          <ac:chgData name="Kokchun Giang" userId="67e2125d-ec8c-4323-9653-9824a2ad815f" providerId="ADAL" clId="{22F7C6F8-58BC-F142-947B-ED8464E1E6D6}" dt="2024-01-25T20:44:40.877" v="1065"/>
          <ac:inkMkLst>
            <pc:docMk/>
            <pc:sldMk cId="740354111" sldId="333"/>
            <ac:inkMk id="679" creationId="{8E54E891-7C66-7387-6968-7ED80C3FCD13}"/>
          </ac:inkMkLst>
        </pc:inkChg>
        <pc:inkChg chg="add mod">
          <ac:chgData name="Kokchun Giang" userId="67e2125d-ec8c-4323-9653-9824a2ad815f" providerId="ADAL" clId="{22F7C6F8-58BC-F142-947B-ED8464E1E6D6}" dt="2024-01-25T20:44:40.877" v="1065"/>
          <ac:inkMkLst>
            <pc:docMk/>
            <pc:sldMk cId="740354111" sldId="333"/>
            <ac:inkMk id="680" creationId="{DD223173-84EE-2E23-EB78-FAC5A6873E69}"/>
          </ac:inkMkLst>
        </pc:inkChg>
        <pc:inkChg chg="add mod">
          <ac:chgData name="Kokchun Giang" userId="67e2125d-ec8c-4323-9653-9824a2ad815f" providerId="ADAL" clId="{22F7C6F8-58BC-F142-947B-ED8464E1E6D6}" dt="2024-01-25T20:44:40.877" v="1065"/>
          <ac:inkMkLst>
            <pc:docMk/>
            <pc:sldMk cId="740354111" sldId="333"/>
            <ac:inkMk id="681" creationId="{F719173D-6C15-729C-4198-4840B312D4D7}"/>
          </ac:inkMkLst>
        </pc:inkChg>
        <pc:inkChg chg="add mod">
          <ac:chgData name="Kokchun Giang" userId="67e2125d-ec8c-4323-9653-9824a2ad815f" providerId="ADAL" clId="{22F7C6F8-58BC-F142-947B-ED8464E1E6D6}" dt="2024-01-25T20:44:40.877" v="1065"/>
          <ac:inkMkLst>
            <pc:docMk/>
            <pc:sldMk cId="740354111" sldId="333"/>
            <ac:inkMk id="713" creationId="{FC37D346-860E-88D2-8547-E4DF8C1AAE0C}"/>
          </ac:inkMkLst>
        </pc:inkChg>
        <pc:inkChg chg="add mod">
          <ac:chgData name="Kokchun Giang" userId="67e2125d-ec8c-4323-9653-9824a2ad815f" providerId="ADAL" clId="{22F7C6F8-58BC-F142-947B-ED8464E1E6D6}" dt="2024-01-25T20:44:40.877" v="1065"/>
          <ac:inkMkLst>
            <pc:docMk/>
            <pc:sldMk cId="740354111" sldId="333"/>
            <ac:inkMk id="728" creationId="{D55C5603-2DFE-D4F7-7E85-E056268E40A6}"/>
          </ac:inkMkLst>
        </pc:inkChg>
        <pc:inkChg chg="add mod">
          <ac:chgData name="Kokchun Giang" userId="67e2125d-ec8c-4323-9653-9824a2ad815f" providerId="ADAL" clId="{22F7C6F8-58BC-F142-947B-ED8464E1E6D6}" dt="2024-01-25T20:44:40.877" v="1065"/>
          <ac:inkMkLst>
            <pc:docMk/>
            <pc:sldMk cId="740354111" sldId="333"/>
            <ac:inkMk id="729" creationId="{BB2F0B4C-C463-CE72-B6C1-3173F7CAF91E}"/>
          </ac:inkMkLst>
        </pc:inkChg>
        <pc:inkChg chg="add mod">
          <ac:chgData name="Kokchun Giang" userId="67e2125d-ec8c-4323-9653-9824a2ad815f" providerId="ADAL" clId="{22F7C6F8-58BC-F142-947B-ED8464E1E6D6}" dt="2024-01-25T20:44:40.877" v="1065"/>
          <ac:inkMkLst>
            <pc:docMk/>
            <pc:sldMk cId="740354111" sldId="333"/>
            <ac:inkMk id="741" creationId="{BABAD5A6-FD15-8E12-F863-68D0FEE863FC}"/>
          </ac:inkMkLst>
        </pc:inkChg>
        <pc:inkChg chg="add mod">
          <ac:chgData name="Kokchun Giang" userId="67e2125d-ec8c-4323-9653-9824a2ad815f" providerId="ADAL" clId="{22F7C6F8-58BC-F142-947B-ED8464E1E6D6}" dt="2024-01-25T20:44:40.877" v="1065"/>
          <ac:inkMkLst>
            <pc:docMk/>
            <pc:sldMk cId="740354111" sldId="333"/>
            <ac:inkMk id="743" creationId="{CA2C60BA-9522-CD9D-AB0C-A11A7F3CB9BE}"/>
          </ac:inkMkLst>
        </pc:inkChg>
        <pc:inkChg chg="add mod">
          <ac:chgData name="Kokchun Giang" userId="67e2125d-ec8c-4323-9653-9824a2ad815f" providerId="ADAL" clId="{22F7C6F8-58BC-F142-947B-ED8464E1E6D6}" dt="2024-01-25T20:44:40.877" v="1065"/>
          <ac:inkMkLst>
            <pc:docMk/>
            <pc:sldMk cId="740354111" sldId="333"/>
            <ac:inkMk id="744" creationId="{118820FB-97C1-98A4-E979-038E448855BB}"/>
          </ac:inkMkLst>
        </pc:inkChg>
        <pc:inkChg chg="add mod">
          <ac:chgData name="Kokchun Giang" userId="67e2125d-ec8c-4323-9653-9824a2ad815f" providerId="ADAL" clId="{22F7C6F8-58BC-F142-947B-ED8464E1E6D6}" dt="2024-01-25T20:44:40.877" v="1065"/>
          <ac:inkMkLst>
            <pc:docMk/>
            <pc:sldMk cId="740354111" sldId="333"/>
            <ac:inkMk id="745" creationId="{3B986ADD-6B5D-D367-7CFD-9A0BD002A955}"/>
          </ac:inkMkLst>
        </pc:inkChg>
        <pc:inkChg chg="add mod">
          <ac:chgData name="Kokchun Giang" userId="67e2125d-ec8c-4323-9653-9824a2ad815f" providerId="ADAL" clId="{22F7C6F8-58BC-F142-947B-ED8464E1E6D6}" dt="2024-01-25T20:44:52.481" v="1069"/>
          <ac:inkMkLst>
            <pc:docMk/>
            <pc:sldMk cId="740354111" sldId="333"/>
            <ac:inkMk id="747" creationId="{9705D991-9753-63EF-D258-6E38E0078DE3}"/>
          </ac:inkMkLst>
        </pc:inkChg>
        <pc:inkChg chg="add mod">
          <ac:chgData name="Kokchun Giang" userId="67e2125d-ec8c-4323-9653-9824a2ad815f" providerId="ADAL" clId="{22F7C6F8-58BC-F142-947B-ED8464E1E6D6}" dt="2024-01-25T20:44:52.481" v="1069"/>
          <ac:inkMkLst>
            <pc:docMk/>
            <pc:sldMk cId="740354111" sldId="333"/>
            <ac:inkMk id="748" creationId="{E2FCE00A-A3B0-FA16-6F28-C63507077034}"/>
          </ac:inkMkLst>
        </pc:inkChg>
        <pc:inkChg chg="add mod">
          <ac:chgData name="Kokchun Giang" userId="67e2125d-ec8c-4323-9653-9824a2ad815f" providerId="ADAL" clId="{22F7C6F8-58BC-F142-947B-ED8464E1E6D6}" dt="2024-01-25T20:44:52.481" v="1069"/>
          <ac:inkMkLst>
            <pc:docMk/>
            <pc:sldMk cId="740354111" sldId="333"/>
            <ac:inkMk id="749" creationId="{C00E66AA-D54C-FE38-8B1A-BA2F662098C6}"/>
          </ac:inkMkLst>
        </pc:inkChg>
        <pc:inkChg chg="add mod">
          <ac:chgData name="Kokchun Giang" userId="67e2125d-ec8c-4323-9653-9824a2ad815f" providerId="ADAL" clId="{22F7C6F8-58BC-F142-947B-ED8464E1E6D6}" dt="2024-01-25T20:44:55.200" v="1075"/>
          <ac:inkMkLst>
            <pc:docMk/>
            <pc:sldMk cId="740354111" sldId="333"/>
            <ac:inkMk id="751" creationId="{4B627DB2-5ACF-76CF-BB1A-B5200181A60B}"/>
          </ac:inkMkLst>
        </pc:inkChg>
        <pc:inkChg chg="add mod">
          <ac:chgData name="Kokchun Giang" userId="67e2125d-ec8c-4323-9653-9824a2ad815f" providerId="ADAL" clId="{22F7C6F8-58BC-F142-947B-ED8464E1E6D6}" dt="2024-01-25T20:44:55.200" v="1075"/>
          <ac:inkMkLst>
            <pc:docMk/>
            <pc:sldMk cId="740354111" sldId="333"/>
            <ac:inkMk id="752" creationId="{CC156569-0972-7DE0-0F4C-260560CDF8F0}"/>
          </ac:inkMkLst>
        </pc:inkChg>
        <pc:inkChg chg="add mod">
          <ac:chgData name="Kokchun Giang" userId="67e2125d-ec8c-4323-9653-9824a2ad815f" providerId="ADAL" clId="{22F7C6F8-58BC-F142-947B-ED8464E1E6D6}" dt="2024-01-25T20:44:55.200" v="1075"/>
          <ac:inkMkLst>
            <pc:docMk/>
            <pc:sldMk cId="740354111" sldId="333"/>
            <ac:inkMk id="753" creationId="{6C5A59BA-28C6-57AE-9B94-CCB37260B4C0}"/>
          </ac:inkMkLst>
        </pc:inkChg>
        <pc:inkChg chg="add mod">
          <ac:chgData name="Kokchun Giang" userId="67e2125d-ec8c-4323-9653-9824a2ad815f" providerId="ADAL" clId="{22F7C6F8-58BC-F142-947B-ED8464E1E6D6}" dt="2024-01-25T20:44:55.200" v="1075"/>
          <ac:inkMkLst>
            <pc:docMk/>
            <pc:sldMk cId="740354111" sldId="333"/>
            <ac:inkMk id="754" creationId="{6490A19D-9DE4-8B04-0EB3-A0C8351B444B}"/>
          </ac:inkMkLst>
        </pc:inkChg>
        <pc:inkChg chg="add mod">
          <ac:chgData name="Kokchun Giang" userId="67e2125d-ec8c-4323-9653-9824a2ad815f" providerId="ADAL" clId="{22F7C6F8-58BC-F142-947B-ED8464E1E6D6}" dt="2024-01-25T20:44:55.200" v="1075"/>
          <ac:inkMkLst>
            <pc:docMk/>
            <pc:sldMk cId="740354111" sldId="333"/>
            <ac:inkMk id="755" creationId="{F4FA42A8-7F43-4CBD-F869-AC7757C6DF23}"/>
          </ac:inkMkLst>
        </pc:inkChg>
        <pc:inkChg chg="add mod">
          <ac:chgData name="Kokchun Giang" userId="67e2125d-ec8c-4323-9653-9824a2ad815f" providerId="ADAL" clId="{22F7C6F8-58BC-F142-947B-ED8464E1E6D6}" dt="2024-01-25T20:45:19.936" v="1086"/>
          <ac:inkMkLst>
            <pc:docMk/>
            <pc:sldMk cId="740354111" sldId="333"/>
            <ac:inkMk id="757" creationId="{CC96C8D9-9CA6-DC2D-DA89-985DB2C55CAC}"/>
          </ac:inkMkLst>
        </pc:inkChg>
        <pc:inkChg chg="add mod">
          <ac:chgData name="Kokchun Giang" userId="67e2125d-ec8c-4323-9653-9824a2ad815f" providerId="ADAL" clId="{22F7C6F8-58BC-F142-947B-ED8464E1E6D6}" dt="2024-01-25T20:45:19.936" v="1086"/>
          <ac:inkMkLst>
            <pc:docMk/>
            <pc:sldMk cId="740354111" sldId="333"/>
            <ac:inkMk id="758" creationId="{E834B388-82EE-7BB3-B54E-3755ACFDF933}"/>
          </ac:inkMkLst>
        </pc:inkChg>
        <pc:inkChg chg="add mod">
          <ac:chgData name="Kokchun Giang" userId="67e2125d-ec8c-4323-9653-9824a2ad815f" providerId="ADAL" clId="{22F7C6F8-58BC-F142-947B-ED8464E1E6D6}" dt="2024-01-25T20:45:19.936" v="1086"/>
          <ac:inkMkLst>
            <pc:docMk/>
            <pc:sldMk cId="740354111" sldId="333"/>
            <ac:inkMk id="759" creationId="{8BBDB151-DE4B-4EDE-ABF2-A98E7942CB1C}"/>
          </ac:inkMkLst>
        </pc:inkChg>
        <pc:inkChg chg="add mod">
          <ac:chgData name="Kokchun Giang" userId="67e2125d-ec8c-4323-9653-9824a2ad815f" providerId="ADAL" clId="{22F7C6F8-58BC-F142-947B-ED8464E1E6D6}" dt="2024-01-25T20:45:19.936" v="1086"/>
          <ac:inkMkLst>
            <pc:docMk/>
            <pc:sldMk cId="740354111" sldId="333"/>
            <ac:inkMk id="760" creationId="{4C4F1CE4-337B-6E93-3BD5-761140A5B90C}"/>
          </ac:inkMkLst>
        </pc:inkChg>
        <pc:inkChg chg="add mod">
          <ac:chgData name="Kokchun Giang" userId="67e2125d-ec8c-4323-9653-9824a2ad815f" providerId="ADAL" clId="{22F7C6F8-58BC-F142-947B-ED8464E1E6D6}" dt="2024-01-25T20:45:19.936" v="1086"/>
          <ac:inkMkLst>
            <pc:docMk/>
            <pc:sldMk cId="740354111" sldId="333"/>
            <ac:inkMk id="761" creationId="{70315FE7-1AA2-D2E9-A0C4-07BB180BF942}"/>
          </ac:inkMkLst>
        </pc:inkChg>
        <pc:inkChg chg="add mod">
          <ac:chgData name="Kokchun Giang" userId="67e2125d-ec8c-4323-9653-9824a2ad815f" providerId="ADAL" clId="{22F7C6F8-58BC-F142-947B-ED8464E1E6D6}" dt="2024-01-25T20:45:19.936" v="1086"/>
          <ac:inkMkLst>
            <pc:docMk/>
            <pc:sldMk cId="740354111" sldId="333"/>
            <ac:inkMk id="762" creationId="{A7CF5F37-1135-E813-A965-03D422324AA6}"/>
          </ac:inkMkLst>
        </pc:inkChg>
        <pc:inkChg chg="add mod">
          <ac:chgData name="Kokchun Giang" userId="67e2125d-ec8c-4323-9653-9824a2ad815f" providerId="ADAL" clId="{22F7C6F8-58BC-F142-947B-ED8464E1E6D6}" dt="2024-01-25T20:45:19.936" v="1086"/>
          <ac:inkMkLst>
            <pc:docMk/>
            <pc:sldMk cId="740354111" sldId="333"/>
            <ac:inkMk id="770" creationId="{E94ADB22-7346-D037-858D-7473AFE750C8}"/>
          </ac:inkMkLst>
        </pc:inkChg>
        <pc:inkChg chg="add mod">
          <ac:chgData name="Kokchun Giang" userId="67e2125d-ec8c-4323-9653-9824a2ad815f" providerId="ADAL" clId="{22F7C6F8-58BC-F142-947B-ED8464E1E6D6}" dt="2024-01-25T20:45:19.936" v="1086"/>
          <ac:inkMkLst>
            <pc:docMk/>
            <pc:sldMk cId="740354111" sldId="333"/>
            <ac:inkMk id="811" creationId="{86B0970B-5C53-7138-E479-03A10F5FAC30}"/>
          </ac:inkMkLst>
        </pc:inkChg>
        <pc:inkChg chg="add mod">
          <ac:chgData name="Kokchun Giang" userId="67e2125d-ec8c-4323-9653-9824a2ad815f" providerId="ADAL" clId="{22F7C6F8-58BC-F142-947B-ED8464E1E6D6}" dt="2024-01-25T20:45:19.936" v="1086"/>
          <ac:inkMkLst>
            <pc:docMk/>
            <pc:sldMk cId="740354111" sldId="333"/>
            <ac:inkMk id="812" creationId="{F7242550-1BE3-3443-A07E-4106AFC6ABD3}"/>
          </ac:inkMkLst>
        </pc:inkChg>
        <pc:inkChg chg="add mod">
          <ac:chgData name="Kokchun Giang" userId="67e2125d-ec8c-4323-9653-9824a2ad815f" providerId="ADAL" clId="{22F7C6F8-58BC-F142-947B-ED8464E1E6D6}" dt="2024-01-25T20:45:19.936" v="1086"/>
          <ac:inkMkLst>
            <pc:docMk/>
            <pc:sldMk cId="740354111" sldId="333"/>
            <ac:inkMk id="813" creationId="{78FFFD76-C025-D30C-75E9-CA3992B6868D}"/>
          </ac:inkMkLst>
        </pc:inkChg>
        <pc:inkChg chg="add mod">
          <ac:chgData name="Kokchun Giang" userId="67e2125d-ec8c-4323-9653-9824a2ad815f" providerId="ADAL" clId="{22F7C6F8-58BC-F142-947B-ED8464E1E6D6}" dt="2024-01-26T06:37:47.331" v="1134" actId="164"/>
          <ac:inkMkLst>
            <pc:docMk/>
            <pc:sldMk cId="740354111" sldId="333"/>
            <ac:inkMk id="828" creationId="{31FA66ED-F4A4-A208-5EB0-5469CBB8CEFF}"/>
          </ac:inkMkLst>
        </pc:inkChg>
        <pc:inkChg chg="add mod">
          <ac:chgData name="Kokchun Giang" userId="67e2125d-ec8c-4323-9653-9824a2ad815f" providerId="ADAL" clId="{22F7C6F8-58BC-F142-947B-ED8464E1E6D6}" dt="2024-01-25T20:41:13.933" v="873"/>
          <ac:inkMkLst>
            <pc:docMk/>
            <pc:sldMk cId="740354111" sldId="333"/>
            <ac:inkMk id="912" creationId="{D0BDD73A-2715-30A1-45E8-717EF8C4395E}"/>
          </ac:inkMkLst>
        </pc:inkChg>
        <pc:inkChg chg="add mod">
          <ac:chgData name="Kokchun Giang" userId="67e2125d-ec8c-4323-9653-9824a2ad815f" providerId="ADAL" clId="{22F7C6F8-58BC-F142-947B-ED8464E1E6D6}" dt="2024-01-25T20:41:16.566" v="880"/>
          <ac:inkMkLst>
            <pc:docMk/>
            <pc:sldMk cId="740354111" sldId="333"/>
            <ac:inkMk id="914" creationId="{775063F2-F983-7164-262C-39243466B21A}"/>
          </ac:inkMkLst>
        </pc:inkChg>
        <pc:inkChg chg="add mod">
          <ac:chgData name="Kokchun Giang" userId="67e2125d-ec8c-4323-9653-9824a2ad815f" providerId="ADAL" clId="{22F7C6F8-58BC-F142-947B-ED8464E1E6D6}" dt="2024-01-25T20:41:16.566" v="880"/>
          <ac:inkMkLst>
            <pc:docMk/>
            <pc:sldMk cId="740354111" sldId="333"/>
            <ac:inkMk id="915" creationId="{1E57274C-6DBC-0EEA-043B-19ADFF68A77F}"/>
          </ac:inkMkLst>
        </pc:inkChg>
        <pc:inkChg chg="add mod">
          <ac:chgData name="Kokchun Giang" userId="67e2125d-ec8c-4323-9653-9824a2ad815f" providerId="ADAL" clId="{22F7C6F8-58BC-F142-947B-ED8464E1E6D6}" dt="2024-01-25T20:41:16.566" v="880"/>
          <ac:inkMkLst>
            <pc:docMk/>
            <pc:sldMk cId="740354111" sldId="333"/>
            <ac:inkMk id="926" creationId="{9D9FEF60-87E9-0D2C-4E52-486C40B08593}"/>
          </ac:inkMkLst>
        </pc:inkChg>
        <pc:inkChg chg="add mod">
          <ac:chgData name="Kokchun Giang" userId="67e2125d-ec8c-4323-9653-9824a2ad815f" providerId="ADAL" clId="{22F7C6F8-58BC-F142-947B-ED8464E1E6D6}" dt="2024-01-25T20:41:16.566" v="880"/>
          <ac:inkMkLst>
            <pc:docMk/>
            <pc:sldMk cId="740354111" sldId="333"/>
            <ac:inkMk id="938" creationId="{0E1585FF-A858-78F0-66CB-DD0A6F5BDF28}"/>
          </ac:inkMkLst>
        </pc:inkChg>
        <pc:inkChg chg="add mod">
          <ac:chgData name="Kokchun Giang" userId="67e2125d-ec8c-4323-9653-9824a2ad815f" providerId="ADAL" clId="{22F7C6F8-58BC-F142-947B-ED8464E1E6D6}" dt="2024-01-25T20:41:16.566" v="880"/>
          <ac:inkMkLst>
            <pc:docMk/>
            <pc:sldMk cId="740354111" sldId="333"/>
            <ac:inkMk id="954" creationId="{A15119CE-9FC4-3F67-95B1-DB0EE66E537B}"/>
          </ac:inkMkLst>
        </pc:inkChg>
        <pc:inkChg chg="add mod">
          <ac:chgData name="Kokchun Giang" userId="67e2125d-ec8c-4323-9653-9824a2ad815f" providerId="ADAL" clId="{22F7C6F8-58BC-F142-947B-ED8464E1E6D6}" dt="2024-01-25T20:41:16.566" v="880"/>
          <ac:inkMkLst>
            <pc:docMk/>
            <pc:sldMk cId="740354111" sldId="333"/>
            <ac:inkMk id="956" creationId="{92D8267B-A5D6-94C7-9EC3-85B3019F8CE6}"/>
          </ac:inkMkLst>
        </pc:inkChg>
        <pc:inkChg chg="add del">
          <ac:chgData name="Kokchun Giang" userId="67e2125d-ec8c-4323-9653-9824a2ad815f" providerId="ADAL" clId="{22F7C6F8-58BC-F142-947B-ED8464E1E6D6}" dt="2024-01-25T20:41:19.821" v="882" actId="9405"/>
          <ac:inkMkLst>
            <pc:docMk/>
            <pc:sldMk cId="740354111" sldId="333"/>
            <ac:inkMk id="958" creationId="{97326F4A-320B-C578-9509-B3260A7D2668}"/>
          </ac:inkMkLst>
        </pc:inkChg>
        <pc:inkChg chg="add mod">
          <ac:chgData name="Kokchun Giang" userId="67e2125d-ec8c-4323-9653-9824a2ad815f" providerId="ADAL" clId="{22F7C6F8-58BC-F142-947B-ED8464E1E6D6}" dt="2024-01-25T20:42:50.005" v="942"/>
          <ac:inkMkLst>
            <pc:docMk/>
            <pc:sldMk cId="740354111" sldId="333"/>
            <ac:inkMk id="971" creationId="{37603A4D-E61A-9384-1E8C-7DA4A60C01D5}"/>
          </ac:inkMkLst>
        </pc:inkChg>
        <pc:inkChg chg="add mod">
          <ac:chgData name="Kokchun Giang" userId="67e2125d-ec8c-4323-9653-9824a2ad815f" providerId="ADAL" clId="{22F7C6F8-58BC-F142-947B-ED8464E1E6D6}" dt="2024-01-25T20:42:50.005" v="942"/>
          <ac:inkMkLst>
            <pc:docMk/>
            <pc:sldMk cId="740354111" sldId="333"/>
            <ac:inkMk id="972" creationId="{6B178C8B-35F0-2FD5-18FE-69D4BF378B2A}"/>
          </ac:inkMkLst>
        </pc:inkChg>
        <pc:inkChg chg="add mod">
          <ac:chgData name="Kokchun Giang" userId="67e2125d-ec8c-4323-9653-9824a2ad815f" providerId="ADAL" clId="{22F7C6F8-58BC-F142-947B-ED8464E1E6D6}" dt="2024-01-25T20:42:50.005" v="942"/>
          <ac:inkMkLst>
            <pc:docMk/>
            <pc:sldMk cId="740354111" sldId="333"/>
            <ac:inkMk id="980" creationId="{137D75A0-1E26-7083-AE99-CFD114B9C993}"/>
          </ac:inkMkLst>
        </pc:inkChg>
        <pc:inkChg chg="add mod">
          <ac:chgData name="Kokchun Giang" userId="67e2125d-ec8c-4323-9653-9824a2ad815f" providerId="ADAL" clId="{22F7C6F8-58BC-F142-947B-ED8464E1E6D6}" dt="2024-01-25T20:42:50.005" v="942"/>
          <ac:inkMkLst>
            <pc:docMk/>
            <pc:sldMk cId="740354111" sldId="333"/>
            <ac:inkMk id="987" creationId="{AAEDDE62-A260-6F6B-C223-56D9D93DA769}"/>
          </ac:inkMkLst>
        </pc:inkChg>
        <pc:inkChg chg="add mod">
          <ac:chgData name="Kokchun Giang" userId="67e2125d-ec8c-4323-9653-9824a2ad815f" providerId="ADAL" clId="{22F7C6F8-58BC-F142-947B-ED8464E1E6D6}" dt="2024-01-25T20:42:50.005" v="942"/>
          <ac:inkMkLst>
            <pc:docMk/>
            <pc:sldMk cId="740354111" sldId="333"/>
            <ac:inkMk id="988" creationId="{9983360C-4B68-4A28-C15D-4B14E9F330FE}"/>
          </ac:inkMkLst>
        </pc:inkChg>
        <pc:inkChg chg="add mod">
          <ac:chgData name="Kokchun Giang" userId="67e2125d-ec8c-4323-9653-9824a2ad815f" providerId="ADAL" clId="{22F7C6F8-58BC-F142-947B-ED8464E1E6D6}" dt="2024-01-25T20:42:50.005" v="942"/>
          <ac:inkMkLst>
            <pc:docMk/>
            <pc:sldMk cId="740354111" sldId="333"/>
            <ac:inkMk id="989" creationId="{B7A06CB4-64D4-1F78-19DE-D1102086C83D}"/>
          </ac:inkMkLst>
        </pc:inkChg>
        <pc:inkChg chg="add mod">
          <ac:chgData name="Kokchun Giang" userId="67e2125d-ec8c-4323-9653-9824a2ad815f" providerId="ADAL" clId="{22F7C6F8-58BC-F142-947B-ED8464E1E6D6}" dt="2024-01-25T20:42:50.005" v="942"/>
          <ac:inkMkLst>
            <pc:docMk/>
            <pc:sldMk cId="740354111" sldId="333"/>
            <ac:inkMk id="990" creationId="{5F0EDF62-8DD8-F1F0-0E1C-BE2A000E2235}"/>
          </ac:inkMkLst>
        </pc:inkChg>
        <pc:inkChg chg="add mod">
          <ac:chgData name="Kokchun Giang" userId="67e2125d-ec8c-4323-9653-9824a2ad815f" providerId="ADAL" clId="{22F7C6F8-58BC-F142-947B-ED8464E1E6D6}" dt="2024-01-25T20:42:50.005" v="942"/>
          <ac:inkMkLst>
            <pc:docMk/>
            <pc:sldMk cId="740354111" sldId="333"/>
            <ac:inkMk id="991" creationId="{FF0DFC69-0B8D-F230-5CF5-BE215FE52626}"/>
          </ac:inkMkLst>
        </pc:inkChg>
        <pc:inkChg chg="add mod">
          <ac:chgData name="Kokchun Giang" userId="67e2125d-ec8c-4323-9653-9824a2ad815f" providerId="ADAL" clId="{22F7C6F8-58BC-F142-947B-ED8464E1E6D6}" dt="2024-01-25T20:42:50.005" v="942"/>
          <ac:inkMkLst>
            <pc:docMk/>
            <pc:sldMk cId="740354111" sldId="333"/>
            <ac:inkMk id="992" creationId="{4AD6E0B0-6FBD-E157-67F0-F4D9683D5D3C}"/>
          </ac:inkMkLst>
        </pc:inkChg>
        <pc:inkChg chg="add mod">
          <ac:chgData name="Kokchun Giang" userId="67e2125d-ec8c-4323-9653-9824a2ad815f" providerId="ADAL" clId="{22F7C6F8-58BC-F142-947B-ED8464E1E6D6}" dt="2024-01-25T20:42:50.005" v="942"/>
          <ac:inkMkLst>
            <pc:docMk/>
            <pc:sldMk cId="740354111" sldId="333"/>
            <ac:inkMk id="993" creationId="{8A7FF733-9AB1-F30F-1CED-004A4B2D7184}"/>
          </ac:inkMkLst>
        </pc:inkChg>
        <pc:inkChg chg="add mod">
          <ac:chgData name="Kokchun Giang" userId="67e2125d-ec8c-4323-9653-9824a2ad815f" providerId="ADAL" clId="{22F7C6F8-58BC-F142-947B-ED8464E1E6D6}" dt="2024-01-25T20:42:50.005" v="942"/>
          <ac:inkMkLst>
            <pc:docMk/>
            <pc:sldMk cId="740354111" sldId="333"/>
            <ac:inkMk id="994" creationId="{1AF19A79-926E-4645-AFCC-44DAEE9DE941}"/>
          </ac:inkMkLst>
        </pc:inkChg>
        <pc:inkChg chg="add mod">
          <ac:chgData name="Kokchun Giang" userId="67e2125d-ec8c-4323-9653-9824a2ad815f" providerId="ADAL" clId="{22F7C6F8-58BC-F142-947B-ED8464E1E6D6}" dt="2024-01-25T20:42:50.005" v="942"/>
          <ac:inkMkLst>
            <pc:docMk/>
            <pc:sldMk cId="740354111" sldId="333"/>
            <ac:inkMk id="995" creationId="{814D59AA-C850-DBC1-3D18-B6D81C7A284D}"/>
          </ac:inkMkLst>
        </pc:inkChg>
        <pc:inkChg chg="add mod">
          <ac:chgData name="Kokchun Giang" userId="67e2125d-ec8c-4323-9653-9824a2ad815f" providerId="ADAL" clId="{22F7C6F8-58BC-F142-947B-ED8464E1E6D6}" dt="2024-01-25T20:42:53.230" v="947"/>
          <ac:inkMkLst>
            <pc:docMk/>
            <pc:sldMk cId="740354111" sldId="333"/>
            <ac:inkMk id="997" creationId="{A0DE4F26-117C-F72F-0DAE-4E3C5EA97571}"/>
          </ac:inkMkLst>
        </pc:inkChg>
        <pc:inkChg chg="add mod">
          <ac:chgData name="Kokchun Giang" userId="67e2125d-ec8c-4323-9653-9824a2ad815f" providerId="ADAL" clId="{22F7C6F8-58BC-F142-947B-ED8464E1E6D6}" dt="2024-01-25T20:42:53.230" v="947"/>
          <ac:inkMkLst>
            <pc:docMk/>
            <pc:sldMk cId="740354111" sldId="333"/>
            <ac:inkMk id="998" creationId="{D4304BB6-96BE-B5E3-0EBC-DE16FF1512E2}"/>
          </ac:inkMkLst>
        </pc:inkChg>
        <pc:inkChg chg="add mod">
          <ac:chgData name="Kokchun Giang" userId="67e2125d-ec8c-4323-9653-9824a2ad815f" providerId="ADAL" clId="{22F7C6F8-58BC-F142-947B-ED8464E1E6D6}" dt="2024-01-25T20:42:53.230" v="947"/>
          <ac:inkMkLst>
            <pc:docMk/>
            <pc:sldMk cId="740354111" sldId="333"/>
            <ac:inkMk id="999" creationId="{B7D9E385-E77E-6D2D-3852-49A8B716DDA7}"/>
          </ac:inkMkLst>
        </pc:inkChg>
        <pc:inkChg chg="add mod">
          <ac:chgData name="Kokchun Giang" userId="67e2125d-ec8c-4323-9653-9824a2ad815f" providerId="ADAL" clId="{22F7C6F8-58BC-F142-947B-ED8464E1E6D6}" dt="2024-01-25T20:42:53.230" v="947"/>
          <ac:inkMkLst>
            <pc:docMk/>
            <pc:sldMk cId="740354111" sldId="333"/>
            <ac:inkMk id="1000" creationId="{29691D65-68DD-6925-E70D-25FAABCA275E}"/>
          </ac:inkMkLst>
        </pc:inkChg>
        <pc:inkChg chg="add mod">
          <ac:chgData name="Kokchun Giang" userId="67e2125d-ec8c-4323-9653-9824a2ad815f" providerId="ADAL" clId="{22F7C6F8-58BC-F142-947B-ED8464E1E6D6}" dt="2024-01-25T20:43:05.388" v="958"/>
          <ac:inkMkLst>
            <pc:docMk/>
            <pc:sldMk cId="740354111" sldId="333"/>
            <ac:inkMk id="1002" creationId="{C95EFA9D-22A3-B24D-1808-AC5C366E825B}"/>
          </ac:inkMkLst>
        </pc:inkChg>
        <pc:inkChg chg="add mod">
          <ac:chgData name="Kokchun Giang" userId="67e2125d-ec8c-4323-9653-9824a2ad815f" providerId="ADAL" clId="{22F7C6F8-58BC-F142-947B-ED8464E1E6D6}" dt="2024-01-25T20:43:05.388" v="958"/>
          <ac:inkMkLst>
            <pc:docMk/>
            <pc:sldMk cId="740354111" sldId="333"/>
            <ac:inkMk id="1003" creationId="{2788BD88-9E4D-51ED-77DC-8C3986D3B0E3}"/>
          </ac:inkMkLst>
        </pc:inkChg>
        <pc:inkChg chg="add mod">
          <ac:chgData name="Kokchun Giang" userId="67e2125d-ec8c-4323-9653-9824a2ad815f" providerId="ADAL" clId="{22F7C6F8-58BC-F142-947B-ED8464E1E6D6}" dt="2024-01-25T20:43:05.388" v="958"/>
          <ac:inkMkLst>
            <pc:docMk/>
            <pc:sldMk cId="740354111" sldId="333"/>
            <ac:inkMk id="1004" creationId="{A824E6FC-533F-812B-CB41-DF30EA66C1EC}"/>
          </ac:inkMkLst>
        </pc:inkChg>
        <pc:inkChg chg="add mod">
          <ac:chgData name="Kokchun Giang" userId="67e2125d-ec8c-4323-9653-9824a2ad815f" providerId="ADAL" clId="{22F7C6F8-58BC-F142-947B-ED8464E1E6D6}" dt="2024-01-25T20:43:05.388" v="958"/>
          <ac:inkMkLst>
            <pc:docMk/>
            <pc:sldMk cId="740354111" sldId="333"/>
            <ac:inkMk id="1005" creationId="{90818E9B-7059-C1E6-8016-565489561D14}"/>
          </ac:inkMkLst>
        </pc:inkChg>
        <pc:inkChg chg="add mod">
          <ac:chgData name="Kokchun Giang" userId="67e2125d-ec8c-4323-9653-9824a2ad815f" providerId="ADAL" clId="{22F7C6F8-58BC-F142-947B-ED8464E1E6D6}" dt="2024-01-25T20:43:05.388" v="958"/>
          <ac:inkMkLst>
            <pc:docMk/>
            <pc:sldMk cId="740354111" sldId="333"/>
            <ac:inkMk id="1006" creationId="{88A55279-4FB0-5E55-DE55-D8E051637A06}"/>
          </ac:inkMkLst>
        </pc:inkChg>
        <pc:inkChg chg="add mod">
          <ac:chgData name="Kokchun Giang" userId="67e2125d-ec8c-4323-9653-9824a2ad815f" providerId="ADAL" clId="{22F7C6F8-58BC-F142-947B-ED8464E1E6D6}" dt="2024-01-25T20:43:05.388" v="958"/>
          <ac:inkMkLst>
            <pc:docMk/>
            <pc:sldMk cId="740354111" sldId="333"/>
            <ac:inkMk id="1007" creationId="{C6FBAA8D-6B1C-EA62-B39D-098283D81AE3}"/>
          </ac:inkMkLst>
        </pc:inkChg>
        <pc:inkChg chg="add mod">
          <ac:chgData name="Kokchun Giang" userId="67e2125d-ec8c-4323-9653-9824a2ad815f" providerId="ADAL" clId="{22F7C6F8-58BC-F142-947B-ED8464E1E6D6}" dt="2024-01-25T20:43:05.388" v="958"/>
          <ac:inkMkLst>
            <pc:docMk/>
            <pc:sldMk cId="740354111" sldId="333"/>
            <ac:inkMk id="1008" creationId="{D12B13A7-5E95-11C4-42E3-2F1F16CC3DA6}"/>
          </ac:inkMkLst>
        </pc:inkChg>
        <pc:inkChg chg="add mod">
          <ac:chgData name="Kokchun Giang" userId="67e2125d-ec8c-4323-9653-9824a2ad815f" providerId="ADAL" clId="{22F7C6F8-58BC-F142-947B-ED8464E1E6D6}" dt="2024-01-25T20:43:05.388" v="958"/>
          <ac:inkMkLst>
            <pc:docMk/>
            <pc:sldMk cId="740354111" sldId="333"/>
            <ac:inkMk id="1010" creationId="{BE8B752B-CAFA-194B-1451-B12BB88EEAD0}"/>
          </ac:inkMkLst>
        </pc:inkChg>
        <pc:inkChg chg="add mod">
          <ac:chgData name="Kokchun Giang" userId="67e2125d-ec8c-4323-9653-9824a2ad815f" providerId="ADAL" clId="{22F7C6F8-58BC-F142-947B-ED8464E1E6D6}" dt="2024-01-25T20:43:05.388" v="958"/>
          <ac:inkMkLst>
            <pc:docMk/>
            <pc:sldMk cId="740354111" sldId="333"/>
            <ac:inkMk id="1011" creationId="{6A2926B2-CB7A-2704-94C2-660BB8E87879}"/>
          </ac:inkMkLst>
        </pc:inkChg>
        <pc:inkChg chg="add mod">
          <ac:chgData name="Kokchun Giang" userId="67e2125d-ec8c-4323-9653-9824a2ad815f" providerId="ADAL" clId="{22F7C6F8-58BC-F142-947B-ED8464E1E6D6}" dt="2024-01-25T20:43:11.742" v="974"/>
          <ac:inkMkLst>
            <pc:docMk/>
            <pc:sldMk cId="740354111" sldId="333"/>
            <ac:inkMk id="1013" creationId="{A1819BC2-F8B8-B057-7C47-A1F1307EEB9D}"/>
          </ac:inkMkLst>
        </pc:inkChg>
        <pc:inkChg chg="add mod">
          <ac:chgData name="Kokchun Giang" userId="67e2125d-ec8c-4323-9653-9824a2ad815f" providerId="ADAL" clId="{22F7C6F8-58BC-F142-947B-ED8464E1E6D6}" dt="2024-01-25T20:43:11.742" v="974"/>
          <ac:inkMkLst>
            <pc:docMk/>
            <pc:sldMk cId="740354111" sldId="333"/>
            <ac:inkMk id="1014" creationId="{400CA8CC-680A-AC66-C852-7A7B9CD593D0}"/>
          </ac:inkMkLst>
        </pc:inkChg>
        <pc:inkChg chg="add mod">
          <ac:chgData name="Kokchun Giang" userId="67e2125d-ec8c-4323-9653-9824a2ad815f" providerId="ADAL" clId="{22F7C6F8-58BC-F142-947B-ED8464E1E6D6}" dt="2024-01-25T20:43:11.742" v="974"/>
          <ac:inkMkLst>
            <pc:docMk/>
            <pc:sldMk cId="740354111" sldId="333"/>
            <ac:inkMk id="1015" creationId="{B7FB15A7-80B6-749D-D1A5-59B28E1F2263}"/>
          </ac:inkMkLst>
        </pc:inkChg>
        <pc:inkChg chg="add mod">
          <ac:chgData name="Kokchun Giang" userId="67e2125d-ec8c-4323-9653-9824a2ad815f" providerId="ADAL" clId="{22F7C6F8-58BC-F142-947B-ED8464E1E6D6}" dt="2024-01-25T20:43:11.742" v="974"/>
          <ac:inkMkLst>
            <pc:docMk/>
            <pc:sldMk cId="740354111" sldId="333"/>
            <ac:inkMk id="1016" creationId="{D9360F47-B599-4D7A-AB6B-4079E9335A7C}"/>
          </ac:inkMkLst>
        </pc:inkChg>
        <pc:inkChg chg="add mod">
          <ac:chgData name="Kokchun Giang" userId="67e2125d-ec8c-4323-9653-9824a2ad815f" providerId="ADAL" clId="{22F7C6F8-58BC-F142-947B-ED8464E1E6D6}" dt="2024-01-25T20:43:11.742" v="974"/>
          <ac:inkMkLst>
            <pc:docMk/>
            <pc:sldMk cId="740354111" sldId="333"/>
            <ac:inkMk id="1017" creationId="{1B48EBCB-9A17-628C-9D3F-A7AF994A578B}"/>
          </ac:inkMkLst>
        </pc:inkChg>
        <pc:inkChg chg="add mod">
          <ac:chgData name="Kokchun Giang" userId="67e2125d-ec8c-4323-9653-9824a2ad815f" providerId="ADAL" clId="{22F7C6F8-58BC-F142-947B-ED8464E1E6D6}" dt="2024-01-25T20:43:11.742" v="974"/>
          <ac:inkMkLst>
            <pc:docMk/>
            <pc:sldMk cId="740354111" sldId="333"/>
            <ac:inkMk id="1018" creationId="{411CB001-D303-C6FE-2B04-B53BA9A118AB}"/>
          </ac:inkMkLst>
        </pc:inkChg>
        <pc:inkChg chg="add mod">
          <ac:chgData name="Kokchun Giang" userId="67e2125d-ec8c-4323-9653-9824a2ad815f" providerId="ADAL" clId="{22F7C6F8-58BC-F142-947B-ED8464E1E6D6}" dt="2024-01-25T20:43:11.742" v="974"/>
          <ac:inkMkLst>
            <pc:docMk/>
            <pc:sldMk cId="740354111" sldId="333"/>
            <ac:inkMk id="1019" creationId="{041B0239-5159-50F7-5B63-1C8DB9B8595C}"/>
          </ac:inkMkLst>
        </pc:inkChg>
        <pc:inkChg chg="add mod">
          <ac:chgData name="Kokchun Giang" userId="67e2125d-ec8c-4323-9653-9824a2ad815f" providerId="ADAL" clId="{22F7C6F8-58BC-F142-947B-ED8464E1E6D6}" dt="2024-01-25T20:43:11.742" v="974"/>
          <ac:inkMkLst>
            <pc:docMk/>
            <pc:sldMk cId="740354111" sldId="333"/>
            <ac:inkMk id="1020" creationId="{275EA2C5-E67C-84A3-2453-5A369ED470B0}"/>
          </ac:inkMkLst>
        </pc:inkChg>
        <pc:inkChg chg="add mod">
          <ac:chgData name="Kokchun Giang" userId="67e2125d-ec8c-4323-9653-9824a2ad815f" providerId="ADAL" clId="{22F7C6F8-58BC-F142-947B-ED8464E1E6D6}" dt="2024-01-25T20:43:11.742" v="974"/>
          <ac:inkMkLst>
            <pc:docMk/>
            <pc:sldMk cId="740354111" sldId="333"/>
            <ac:inkMk id="1021" creationId="{D2F426AA-EE13-DD5D-C971-68D3D90492D8}"/>
          </ac:inkMkLst>
        </pc:inkChg>
        <pc:inkChg chg="add mod">
          <ac:chgData name="Kokchun Giang" userId="67e2125d-ec8c-4323-9653-9824a2ad815f" providerId="ADAL" clId="{22F7C6F8-58BC-F142-947B-ED8464E1E6D6}" dt="2024-01-25T20:43:11.742" v="974"/>
          <ac:inkMkLst>
            <pc:docMk/>
            <pc:sldMk cId="740354111" sldId="333"/>
            <ac:inkMk id="1022" creationId="{6B579B1C-E5B5-D290-8721-8D459DA395CA}"/>
          </ac:inkMkLst>
        </pc:inkChg>
        <pc:inkChg chg="add mod">
          <ac:chgData name="Kokchun Giang" userId="67e2125d-ec8c-4323-9653-9824a2ad815f" providerId="ADAL" clId="{22F7C6F8-58BC-F142-947B-ED8464E1E6D6}" dt="2024-01-25T20:43:11.742" v="974"/>
          <ac:inkMkLst>
            <pc:docMk/>
            <pc:sldMk cId="740354111" sldId="333"/>
            <ac:inkMk id="1023" creationId="{FAD74EAD-1C17-A785-9386-C2AC21ECB3BF}"/>
          </ac:inkMkLst>
        </pc:inkChg>
        <pc:cxnChg chg="mod">
          <ac:chgData name="Kokchun Giang" userId="67e2125d-ec8c-4323-9653-9824a2ad815f" providerId="ADAL" clId="{22F7C6F8-58BC-F142-947B-ED8464E1E6D6}" dt="2024-01-25T20:45:54.579" v="1103" actId="1076"/>
          <ac:cxnSpMkLst>
            <pc:docMk/>
            <pc:sldMk cId="740354111" sldId="333"/>
            <ac:cxnSpMk id="392" creationId="{1ACB2AC6-FC27-9A24-207D-6E252DEBCCCB}"/>
          </ac:cxnSpMkLst>
        </pc:cxnChg>
        <pc:cxnChg chg="mod">
          <ac:chgData name="Kokchun Giang" userId="67e2125d-ec8c-4323-9653-9824a2ad815f" providerId="ADAL" clId="{22F7C6F8-58BC-F142-947B-ED8464E1E6D6}" dt="2024-01-25T20:45:54.579" v="1103" actId="1076"/>
          <ac:cxnSpMkLst>
            <pc:docMk/>
            <pc:sldMk cId="740354111" sldId="333"/>
            <ac:cxnSpMk id="839" creationId="{7D00FF58-8229-5483-51BF-EB3ECB34A7AA}"/>
          </ac:cxnSpMkLst>
        </pc:cxnChg>
      </pc:sldChg>
      <pc:sldChg chg="del">
        <pc:chgData name="Kokchun Giang" userId="67e2125d-ec8c-4323-9653-9824a2ad815f" providerId="ADAL" clId="{22F7C6F8-58BC-F142-947B-ED8464E1E6D6}" dt="2024-01-25T20:45:59.978" v="1104" actId="2696"/>
        <pc:sldMkLst>
          <pc:docMk/>
          <pc:sldMk cId="3308498511" sldId="334"/>
        </pc:sldMkLst>
      </pc:sldChg>
    </pc:docChg>
  </pc:docChgLst>
  <pc:docChgLst>
    <pc:chgData name="Kokchun Giang" userId="67e2125d-ec8c-4323-9653-9824a2ad815f" providerId="ADAL" clId="{C25B542B-E4E8-D141-AA14-043D930A865A}"/>
    <pc:docChg chg="undo redo custSel addSld delSld modSld">
      <pc:chgData name="Kokchun Giang" userId="67e2125d-ec8c-4323-9653-9824a2ad815f" providerId="ADAL" clId="{C25B542B-E4E8-D141-AA14-043D930A865A}" dt="2024-01-24T20:00:38.908" v="1950" actId="2696"/>
      <pc:docMkLst>
        <pc:docMk/>
      </pc:docMkLst>
      <pc:sldChg chg="addSp delSp modSp mod">
        <pc:chgData name="Kokchun Giang" userId="67e2125d-ec8c-4323-9653-9824a2ad815f" providerId="ADAL" clId="{C25B542B-E4E8-D141-AA14-043D930A865A}" dt="2024-01-24T19:01:14.172" v="109" actId="1076"/>
        <pc:sldMkLst>
          <pc:docMk/>
          <pc:sldMk cId="2807130090" sldId="256"/>
        </pc:sldMkLst>
        <pc:spChg chg="mod">
          <ac:chgData name="Kokchun Giang" userId="67e2125d-ec8c-4323-9653-9824a2ad815f" providerId="ADAL" clId="{C25B542B-E4E8-D141-AA14-043D930A865A}" dt="2024-01-24T19:00:54.319" v="105" actId="20577"/>
          <ac:spMkLst>
            <pc:docMk/>
            <pc:sldMk cId="2807130090" sldId="256"/>
            <ac:spMk id="4" creationId="{A491F632-0683-CE4A-A015-93F47CEEB6DE}"/>
          </ac:spMkLst>
        </pc:spChg>
        <pc:picChg chg="del">
          <ac:chgData name="Kokchun Giang" userId="67e2125d-ec8c-4323-9653-9824a2ad815f" providerId="ADAL" clId="{C25B542B-E4E8-D141-AA14-043D930A865A}" dt="2024-01-24T18:55:47.107" v="0" actId="478"/>
          <ac:picMkLst>
            <pc:docMk/>
            <pc:sldMk cId="2807130090" sldId="256"/>
            <ac:picMk id="2" creationId="{653C555F-AE57-6A7D-2AB3-E54AB21BCF4B}"/>
          </ac:picMkLst>
        </pc:picChg>
        <pc:picChg chg="add del mod">
          <ac:chgData name="Kokchun Giang" userId="67e2125d-ec8c-4323-9653-9824a2ad815f" providerId="ADAL" clId="{C25B542B-E4E8-D141-AA14-043D930A865A}" dt="2024-01-24T19:01:07.575" v="106" actId="478"/>
          <ac:picMkLst>
            <pc:docMk/>
            <pc:sldMk cId="2807130090" sldId="256"/>
            <ac:picMk id="1026" creationId="{801A19A2-C0AE-7170-FA4F-D4232E4080D5}"/>
          </ac:picMkLst>
        </pc:picChg>
        <pc:picChg chg="add mod">
          <ac:chgData name="Kokchun Giang" userId="67e2125d-ec8c-4323-9653-9824a2ad815f" providerId="ADAL" clId="{C25B542B-E4E8-D141-AA14-043D930A865A}" dt="2024-01-24T19:01:14.172" v="109" actId="1076"/>
          <ac:picMkLst>
            <pc:docMk/>
            <pc:sldMk cId="2807130090" sldId="256"/>
            <ac:picMk id="1028" creationId="{741B562B-24FB-D56B-AAFE-B786A7662802}"/>
          </ac:picMkLst>
        </pc:picChg>
      </pc:sldChg>
      <pc:sldChg chg="addSp delSp modSp mod delAnim modAnim">
        <pc:chgData name="Kokchun Giang" userId="67e2125d-ec8c-4323-9653-9824a2ad815f" providerId="ADAL" clId="{C25B542B-E4E8-D141-AA14-043D930A865A}" dt="2024-01-24T19:55:26.975" v="1894"/>
        <pc:sldMkLst>
          <pc:docMk/>
          <pc:sldMk cId="2303502608" sldId="331"/>
        </pc:sldMkLst>
        <pc:spChg chg="mod">
          <ac:chgData name="Kokchun Giang" userId="67e2125d-ec8c-4323-9653-9824a2ad815f" providerId="ADAL" clId="{C25B542B-E4E8-D141-AA14-043D930A865A}" dt="2024-01-24T19:27:38.308" v="953" actId="20577"/>
          <ac:spMkLst>
            <pc:docMk/>
            <pc:sldMk cId="2303502608" sldId="331"/>
            <ac:spMk id="28" creationId="{7E8C0D03-019A-279A-6AD5-A5E7BD2580DB}"/>
          </ac:spMkLst>
        </pc:spChg>
        <pc:spChg chg="add mod">
          <ac:chgData name="Kokchun Giang" userId="67e2125d-ec8c-4323-9653-9824a2ad815f" providerId="ADAL" clId="{C25B542B-E4E8-D141-AA14-043D930A865A}" dt="2024-01-24T19:18:24.677" v="637" actId="1076"/>
          <ac:spMkLst>
            <pc:docMk/>
            <pc:sldMk cId="2303502608" sldId="331"/>
            <ac:spMk id="516" creationId="{E581D562-278C-CB69-F080-C04DC2B602C7}"/>
          </ac:spMkLst>
        </pc:spChg>
        <pc:grpChg chg="add mod">
          <ac:chgData name="Kokchun Giang" userId="67e2125d-ec8c-4323-9653-9824a2ad815f" providerId="ADAL" clId="{C25B542B-E4E8-D141-AA14-043D930A865A}" dt="2024-01-24T19:11:00.366" v="391" actId="164"/>
          <ac:grpSpMkLst>
            <pc:docMk/>
            <pc:sldMk cId="2303502608" sldId="331"/>
            <ac:grpSpMk id="3" creationId="{582B4985-6177-A6D2-FBD1-91CF75EA7F8C}"/>
          </ac:grpSpMkLst>
        </pc:grpChg>
        <pc:grpChg chg="del mod">
          <ac:chgData name="Kokchun Giang" userId="67e2125d-ec8c-4323-9653-9824a2ad815f" providerId="ADAL" clId="{C25B542B-E4E8-D141-AA14-043D930A865A}" dt="2024-01-24T19:07:42.670" v="232"/>
          <ac:grpSpMkLst>
            <pc:docMk/>
            <pc:sldMk cId="2303502608" sldId="331"/>
            <ac:grpSpMk id="26" creationId="{9F0F4CE7-6603-1F9A-67BE-03B739708805}"/>
          </ac:grpSpMkLst>
        </pc:grpChg>
        <pc:grpChg chg="mod">
          <ac:chgData name="Kokchun Giang" userId="67e2125d-ec8c-4323-9653-9824a2ad815f" providerId="ADAL" clId="{C25B542B-E4E8-D141-AA14-043D930A865A}" dt="2024-01-24T19:14:49.023" v="495"/>
          <ac:grpSpMkLst>
            <pc:docMk/>
            <pc:sldMk cId="2303502608" sldId="331"/>
            <ac:grpSpMk id="30" creationId="{091DF8E7-AFD9-1931-B82F-607ED7B604E5}"/>
          </ac:grpSpMkLst>
        </pc:grpChg>
        <pc:grpChg chg="mod">
          <ac:chgData name="Kokchun Giang" userId="67e2125d-ec8c-4323-9653-9824a2ad815f" providerId="ADAL" clId="{C25B542B-E4E8-D141-AA14-043D930A865A}" dt="2024-01-24T19:14:49.023" v="495"/>
          <ac:grpSpMkLst>
            <pc:docMk/>
            <pc:sldMk cId="2303502608" sldId="331"/>
            <ac:grpSpMk id="40" creationId="{F1418D19-3C71-4F94-04B6-C0C544559D3A}"/>
          </ac:grpSpMkLst>
        </pc:grpChg>
        <pc:grpChg chg="mod">
          <ac:chgData name="Kokchun Giang" userId="67e2125d-ec8c-4323-9653-9824a2ad815f" providerId="ADAL" clId="{C25B542B-E4E8-D141-AA14-043D930A865A}" dt="2024-01-24T19:14:49.023" v="495"/>
          <ac:grpSpMkLst>
            <pc:docMk/>
            <pc:sldMk cId="2303502608" sldId="331"/>
            <ac:grpSpMk id="44" creationId="{BBE2C8FE-E1EA-87AD-6154-DE6A7388B7EE}"/>
          </ac:grpSpMkLst>
        </pc:grpChg>
        <pc:grpChg chg="mod">
          <ac:chgData name="Kokchun Giang" userId="67e2125d-ec8c-4323-9653-9824a2ad815f" providerId="ADAL" clId="{C25B542B-E4E8-D141-AA14-043D930A865A}" dt="2024-01-24T19:09:04.597" v="286"/>
          <ac:grpSpMkLst>
            <pc:docMk/>
            <pc:sldMk cId="2303502608" sldId="331"/>
            <ac:grpSpMk id="46" creationId="{C54C7E3C-DC9F-8272-AB9A-B07647E9FC3C}"/>
          </ac:grpSpMkLst>
        </pc:grpChg>
        <pc:grpChg chg="mod">
          <ac:chgData name="Kokchun Giang" userId="67e2125d-ec8c-4323-9653-9824a2ad815f" providerId="ADAL" clId="{C25B542B-E4E8-D141-AA14-043D930A865A}" dt="2024-01-24T19:14:49.023" v="495"/>
          <ac:grpSpMkLst>
            <pc:docMk/>
            <pc:sldMk cId="2303502608" sldId="331"/>
            <ac:grpSpMk id="49" creationId="{F388E460-1644-EB48-4047-4655CE538A79}"/>
          </ac:grpSpMkLst>
        </pc:grpChg>
        <pc:grpChg chg="mod">
          <ac:chgData name="Kokchun Giang" userId="67e2125d-ec8c-4323-9653-9824a2ad815f" providerId="ADAL" clId="{C25B542B-E4E8-D141-AA14-043D930A865A}" dt="2024-01-24T19:14:49.023" v="495"/>
          <ac:grpSpMkLst>
            <pc:docMk/>
            <pc:sldMk cId="2303502608" sldId="331"/>
            <ac:grpSpMk id="52" creationId="{1014815B-6EC5-1155-C33C-C219497DA2F5}"/>
          </ac:grpSpMkLst>
        </pc:grpChg>
        <pc:grpChg chg="mod">
          <ac:chgData name="Kokchun Giang" userId="67e2125d-ec8c-4323-9653-9824a2ad815f" providerId="ADAL" clId="{C25B542B-E4E8-D141-AA14-043D930A865A}" dt="2024-01-24T19:14:51.408" v="510"/>
          <ac:grpSpMkLst>
            <pc:docMk/>
            <pc:sldMk cId="2303502608" sldId="331"/>
            <ac:grpSpMk id="55" creationId="{280569DE-77E8-DB9B-D432-75C6F3DF6F40}"/>
          </ac:grpSpMkLst>
        </pc:grpChg>
        <pc:grpChg chg="mod">
          <ac:chgData name="Kokchun Giang" userId="67e2125d-ec8c-4323-9653-9824a2ad815f" providerId="ADAL" clId="{C25B542B-E4E8-D141-AA14-043D930A865A}" dt="2024-01-24T19:09:04.597" v="286"/>
          <ac:grpSpMkLst>
            <pc:docMk/>
            <pc:sldMk cId="2303502608" sldId="331"/>
            <ac:grpSpMk id="55" creationId="{82803E1F-73DD-CA7A-31EA-56CEE4421280}"/>
          </ac:grpSpMkLst>
        </pc:grpChg>
        <pc:grpChg chg="del mod">
          <ac:chgData name="Kokchun Giang" userId="67e2125d-ec8c-4323-9653-9824a2ad815f" providerId="ADAL" clId="{C25B542B-E4E8-D141-AA14-043D930A865A}" dt="2024-01-24T19:08:06.322" v="260"/>
          <ac:grpSpMkLst>
            <pc:docMk/>
            <pc:sldMk cId="2303502608" sldId="331"/>
            <ac:grpSpMk id="62" creationId="{D4769ED1-799C-84C2-776A-010D748EABE3}"/>
          </ac:grpSpMkLst>
        </pc:grpChg>
        <pc:grpChg chg="mod">
          <ac:chgData name="Kokchun Giang" userId="67e2125d-ec8c-4323-9653-9824a2ad815f" providerId="ADAL" clId="{C25B542B-E4E8-D141-AA14-043D930A865A}" dt="2024-01-24T19:14:49.023" v="495"/>
          <ac:grpSpMkLst>
            <pc:docMk/>
            <pc:sldMk cId="2303502608" sldId="331"/>
            <ac:grpSpMk id="63" creationId="{8C4623A3-D763-81A8-3CB7-9A466FF6E3AA}"/>
          </ac:grpSpMkLst>
        </pc:grpChg>
        <pc:grpChg chg="del mod">
          <ac:chgData name="Kokchun Giang" userId="67e2125d-ec8c-4323-9653-9824a2ad815f" providerId="ADAL" clId="{C25B542B-E4E8-D141-AA14-043D930A865A}" dt="2024-01-24T19:08:12.924" v="268"/>
          <ac:grpSpMkLst>
            <pc:docMk/>
            <pc:sldMk cId="2303502608" sldId="331"/>
            <ac:grpSpMk id="390" creationId="{2EFA7F86-D9C6-0CBD-7598-7EEBCC36A8AC}"/>
          </ac:grpSpMkLst>
        </pc:grpChg>
        <pc:grpChg chg="mod">
          <ac:chgData name="Kokchun Giang" userId="67e2125d-ec8c-4323-9653-9824a2ad815f" providerId="ADAL" clId="{C25B542B-E4E8-D141-AA14-043D930A865A}" dt="2024-01-24T19:14:49.023" v="495"/>
          <ac:grpSpMkLst>
            <pc:docMk/>
            <pc:sldMk cId="2303502608" sldId="331"/>
            <ac:grpSpMk id="401" creationId="{CF74A21E-19F0-2846-22F4-F2810EB3D6A6}"/>
          </ac:grpSpMkLst>
        </pc:grpChg>
        <pc:grpChg chg="mod">
          <ac:chgData name="Kokchun Giang" userId="67e2125d-ec8c-4323-9653-9824a2ad815f" providerId="ADAL" clId="{C25B542B-E4E8-D141-AA14-043D930A865A}" dt="2024-01-24T19:14:49.023" v="495"/>
          <ac:grpSpMkLst>
            <pc:docMk/>
            <pc:sldMk cId="2303502608" sldId="331"/>
            <ac:grpSpMk id="402" creationId="{467DC622-9087-28BA-5787-A01E30597424}"/>
          </ac:grpSpMkLst>
        </pc:grpChg>
        <pc:grpChg chg="del mod">
          <ac:chgData name="Kokchun Giang" userId="67e2125d-ec8c-4323-9653-9824a2ad815f" providerId="ADAL" clId="{C25B542B-E4E8-D141-AA14-043D930A865A}" dt="2024-01-24T19:08:18.357" v="273"/>
          <ac:grpSpMkLst>
            <pc:docMk/>
            <pc:sldMk cId="2303502608" sldId="331"/>
            <ac:grpSpMk id="406" creationId="{B863D2D9-6D69-BE97-2EA5-CDF94970E331}"/>
          </ac:grpSpMkLst>
        </pc:grpChg>
        <pc:grpChg chg="mod">
          <ac:chgData name="Kokchun Giang" userId="67e2125d-ec8c-4323-9653-9824a2ad815f" providerId="ADAL" clId="{C25B542B-E4E8-D141-AA14-043D930A865A}" dt="2024-01-24T19:14:49.023" v="495"/>
          <ac:grpSpMkLst>
            <pc:docMk/>
            <pc:sldMk cId="2303502608" sldId="331"/>
            <ac:grpSpMk id="408" creationId="{5F3E32B7-5BA3-EB88-E0FC-5B9E90C09635}"/>
          </ac:grpSpMkLst>
        </pc:grpChg>
        <pc:grpChg chg="mod">
          <ac:chgData name="Kokchun Giang" userId="67e2125d-ec8c-4323-9653-9824a2ad815f" providerId="ADAL" clId="{C25B542B-E4E8-D141-AA14-043D930A865A}" dt="2024-01-24T19:13:44.753" v="453" actId="164"/>
          <ac:grpSpMkLst>
            <pc:docMk/>
            <pc:sldMk cId="2303502608" sldId="331"/>
            <ac:grpSpMk id="409" creationId="{A20C6FED-98A2-9CCE-B8BC-EF2BF41607E7}"/>
          </ac:grpSpMkLst>
        </pc:grpChg>
        <pc:grpChg chg="mod">
          <ac:chgData name="Kokchun Giang" userId="67e2125d-ec8c-4323-9653-9824a2ad815f" providerId="ADAL" clId="{C25B542B-E4E8-D141-AA14-043D930A865A}" dt="2024-01-24T19:13:44.753" v="453" actId="164"/>
          <ac:grpSpMkLst>
            <pc:docMk/>
            <pc:sldMk cId="2303502608" sldId="331"/>
            <ac:grpSpMk id="410" creationId="{F2F309A3-94BE-DC25-9553-6DA89BEB1623}"/>
          </ac:grpSpMkLst>
        </pc:grpChg>
        <pc:grpChg chg="mod">
          <ac:chgData name="Kokchun Giang" userId="67e2125d-ec8c-4323-9653-9824a2ad815f" providerId="ADAL" clId="{C25B542B-E4E8-D141-AA14-043D930A865A}" dt="2024-01-24T19:13:44.753" v="453" actId="164"/>
          <ac:grpSpMkLst>
            <pc:docMk/>
            <pc:sldMk cId="2303502608" sldId="331"/>
            <ac:grpSpMk id="411" creationId="{3BDC7BC2-56CD-2D7E-D75B-BD8D50144758}"/>
          </ac:grpSpMkLst>
        </pc:grpChg>
        <pc:grpChg chg="mod">
          <ac:chgData name="Kokchun Giang" userId="67e2125d-ec8c-4323-9653-9824a2ad815f" providerId="ADAL" clId="{C25B542B-E4E8-D141-AA14-043D930A865A}" dt="2024-01-24T19:13:44.753" v="453" actId="164"/>
          <ac:grpSpMkLst>
            <pc:docMk/>
            <pc:sldMk cId="2303502608" sldId="331"/>
            <ac:grpSpMk id="420" creationId="{DD8E244A-837D-06F5-1855-590BD6EB78A5}"/>
          </ac:grpSpMkLst>
        </pc:grpChg>
        <pc:grpChg chg="mod">
          <ac:chgData name="Kokchun Giang" userId="67e2125d-ec8c-4323-9653-9824a2ad815f" providerId="ADAL" clId="{C25B542B-E4E8-D141-AA14-043D930A865A}" dt="2024-01-24T19:13:44.753" v="453" actId="164"/>
          <ac:grpSpMkLst>
            <pc:docMk/>
            <pc:sldMk cId="2303502608" sldId="331"/>
            <ac:grpSpMk id="421" creationId="{42DC127E-0AD3-97F0-E00B-62E643C53465}"/>
          </ac:grpSpMkLst>
        </pc:grpChg>
        <pc:grpChg chg="del mod">
          <ac:chgData name="Kokchun Giang" userId="67e2125d-ec8c-4323-9653-9824a2ad815f" providerId="ADAL" clId="{C25B542B-E4E8-D141-AA14-043D930A865A}" dt="2024-01-24T19:09:56.366" v="332"/>
          <ac:grpSpMkLst>
            <pc:docMk/>
            <pc:sldMk cId="2303502608" sldId="331"/>
            <ac:grpSpMk id="425" creationId="{8274C428-FA7A-7827-CAD9-81A91F9C7E71}"/>
          </ac:grpSpMkLst>
        </pc:grpChg>
        <pc:grpChg chg="mod">
          <ac:chgData name="Kokchun Giang" userId="67e2125d-ec8c-4323-9653-9824a2ad815f" providerId="ADAL" clId="{C25B542B-E4E8-D141-AA14-043D930A865A}" dt="2024-01-24T19:11:00.366" v="391" actId="164"/>
          <ac:grpSpMkLst>
            <pc:docMk/>
            <pc:sldMk cId="2303502608" sldId="331"/>
            <ac:grpSpMk id="436" creationId="{41194E69-A5ED-4E33-C2B3-8268645212A8}"/>
          </ac:grpSpMkLst>
        </pc:grpChg>
        <pc:grpChg chg="mod">
          <ac:chgData name="Kokchun Giang" userId="67e2125d-ec8c-4323-9653-9824a2ad815f" providerId="ADAL" clId="{C25B542B-E4E8-D141-AA14-043D930A865A}" dt="2024-01-24T19:16:44.225" v="550" actId="1076"/>
          <ac:grpSpMkLst>
            <pc:docMk/>
            <pc:sldMk cId="2303502608" sldId="331"/>
            <ac:grpSpMk id="437" creationId="{D8CD7F62-9E00-C114-4DF9-C26977BFB98B}"/>
          </ac:grpSpMkLst>
        </pc:grpChg>
        <pc:grpChg chg="mod">
          <ac:chgData name="Kokchun Giang" userId="67e2125d-ec8c-4323-9653-9824a2ad815f" providerId="ADAL" clId="{C25B542B-E4E8-D141-AA14-043D930A865A}" dt="2024-01-24T19:10:00.001" v="339"/>
          <ac:grpSpMkLst>
            <pc:docMk/>
            <pc:sldMk cId="2303502608" sldId="331"/>
            <ac:grpSpMk id="441" creationId="{56BACF3E-99F5-06AD-236B-D5B8B54EDB70}"/>
          </ac:grpSpMkLst>
        </pc:grpChg>
        <pc:grpChg chg="mod">
          <ac:chgData name="Kokchun Giang" userId="67e2125d-ec8c-4323-9653-9824a2ad815f" providerId="ADAL" clId="{C25B542B-E4E8-D141-AA14-043D930A865A}" dt="2024-01-24T19:11:00.366" v="391" actId="164"/>
          <ac:grpSpMkLst>
            <pc:docMk/>
            <pc:sldMk cId="2303502608" sldId="331"/>
            <ac:grpSpMk id="451" creationId="{D3D71FFE-66C5-B9A1-16FC-AE1BC22510C6}"/>
          </ac:grpSpMkLst>
        </pc:grpChg>
        <pc:grpChg chg="mod">
          <ac:chgData name="Kokchun Giang" userId="67e2125d-ec8c-4323-9653-9824a2ad815f" providerId="ADAL" clId="{C25B542B-E4E8-D141-AA14-043D930A865A}" dt="2024-01-24T19:11:32.219" v="394" actId="164"/>
          <ac:grpSpMkLst>
            <pc:docMk/>
            <pc:sldMk cId="2303502608" sldId="331"/>
            <ac:grpSpMk id="460" creationId="{6F767243-CCFC-3393-6E96-544133A70095}"/>
          </ac:grpSpMkLst>
        </pc:grpChg>
        <pc:grpChg chg="mod">
          <ac:chgData name="Kokchun Giang" userId="67e2125d-ec8c-4323-9653-9824a2ad815f" providerId="ADAL" clId="{C25B542B-E4E8-D141-AA14-043D930A865A}" dt="2024-01-24T19:14:51.408" v="510"/>
          <ac:grpSpMkLst>
            <pc:docMk/>
            <pc:sldMk cId="2303502608" sldId="331"/>
            <ac:grpSpMk id="463" creationId="{9E7448C4-EB16-582D-3A45-6CB6453D80C1}"/>
          </ac:grpSpMkLst>
        </pc:grpChg>
        <pc:grpChg chg="mod">
          <ac:chgData name="Kokchun Giang" userId="67e2125d-ec8c-4323-9653-9824a2ad815f" providerId="ADAL" clId="{C25B542B-E4E8-D141-AA14-043D930A865A}" dt="2024-01-24T19:10:20.212" v="371"/>
          <ac:grpSpMkLst>
            <pc:docMk/>
            <pc:sldMk cId="2303502608" sldId="331"/>
            <ac:grpSpMk id="468" creationId="{A6296CDB-8863-0A15-64CB-B597186C4592}"/>
          </ac:grpSpMkLst>
        </pc:grpChg>
        <pc:grpChg chg="add del mod">
          <ac:chgData name="Kokchun Giang" userId="67e2125d-ec8c-4323-9653-9824a2ad815f" providerId="ADAL" clId="{C25B542B-E4E8-D141-AA14-043D930A865A}" dt="2024-01-24T19:16:44.225" v="550" actId="1076"/>
          <ac:grpSpMkLst>
            <pc:docMk/>
            <pc:sldMk cId="2303502608" sldId="331"/>
            <ac:grpSpMk id="477" creationId="{7E979BAF-22CC-063A-1A24-993C3B6C1044}"/>
          </ac:grpSpMkLst>
        </pc:grpChg>
        <pc:grpChg chg="add mod">
          <ac:chgData name="Kokchun Giang" userId="67e2125d-ec8c-4323-9653-9824a2ad815f" providerId="ADAL" clId="{C25B542B-E4E8-D141-AA14-043D930A865A}" dt="2024-01-24T19:16:44.225" v="550" actId="1076"/>
          <ac:grpSpMkLst>
            <pc:docMk/>
            <pc:sldMk cId="2303502608" sldId="331"/>
            <ac:grpSpMk id="478" creationId="{081E90D3-64A8-1A38-B469-D674C7358A40}"/>
          </ac:grpSpMkLst>
        </pc:grpChg>
        <pc:grpChg chg="add mod">
          <ac:chgData name="Kokchun Giang" userId="67e2125d-ec8c-4323-9653-9824a2ad815f" providerId="ADAL" clId="{C25B542B-E4E8-D141-AA14-043D930A865A}" dt="2024-01-24T19:16:44.225" v="550" actId="1076"/>
          <ac:grpSpMkLst>
            <pc:docMk/>
            <pc:sldMk cId="2303502608" sldId="331"/>
            <ac:grpSpMk id="479" creationId="{0F0C6CBD-095A-9BB2-6D18-54068F44199A}"/>
          </ac:grpSpMkLst>
        </pc:grpChg>
        <pc:grpChg chg="add mod">
          <ac:chgData name="Kokchun Giang" userId="67e2125d-ec8c-4323-9653-9824a2ad815f" providerId="ADAL" clId="{C25B542B-E4E8-D141-AA14-043D930A865A}" dt="2024-01-24T19:16:44.225" v="550" actId="1076"/>
          <ac:grpSpMkLst>
            <pc:docMk/>
            <pc:sldMk cId="2303502608" sldId="331"/>
            <ac:grpSpMk id="480" creationId="{585AD799-F391-7403-EEB9-240D07749BD6}"/>
          </ac:grpSpMkLst>
        </pc:grpChg>
        <pc:grpChg chg="add mod">
          <ac:chgData name="Kokchun Giang" userId="67e2125d-ec8c-4323-9653-9824a2ad815f" providerId="ADAL" clId="{C25B542B-E4E8-D141-AA14-043D930A865A}" dt="2024-01-24T19:13:46.482" v="454" actId="164"/>
          <ac:grpSpMkLst>
            <pc:docMk/>
            <pc:sldMk cId="2303502608" sldId="331"/>
            <ac:grpSpMk id="481" creationId="{1D1239E1-B9F4-3C73-0FF3-0D2238FB2656}"/>
          </ac:grpSpMkLst>
        </pc:grpChg>
        <pc:grpChg chg="add mod">
          <ac:chgData name="Kokchun Giang" userId="67e2125d-ec8c-4323-9653-9824a2ad815f" providerId="ADAL" clId="{C25B542B-E4E8-D141-AA14-043D930A865A}" dt="2024-01-24T19:13:46.482" v="454" actId="164"/>
          <ac:grpSpMkLst>
            <pc:docMk/>
            <pc:sldMk cId="2303502608" sldId="331"/>
            <ac:grpSpMk id="482" creationId="{5F8E575C-C4E3-D786-259B-6F95665339A8}"/>
          </ac:grpSpMkLst>
        </pc:grpChg>
        <pc:grpChg chg="add mod">
          <ac:chgData name="Kokchun Giang" userId="67e2125d-ec8c-4323-9653-9824a2ad815f" providerId="ADAL" clId="{C25B542B-E4E8-D141-AA14-043D930A865A}" dt="2024-01-24T19:16:44.225" v="550" actId="1076"/>
          <ac:grpSpMkLst>
            <pc:docMk/>
            <pc:sldMk cId="2303502608" sldId="331"/>
            <ac:grpSpMk id="483" creationId="{050F617E-2057-27B9-0BA0-36417753A9DA}"/>
          </ac:grpSpMkLst>
        </pc:grpChg>
        <pc:grpChg chg="mod">
          <ac:chgData name="Kokchun Giang" userId="67e2125d-ec8c-4323-9653-9824a2ad815f" providerId="ADAL" clId="{C25B542B-E4E8-D141-AA14-043D930A865A}" dt="2024-01-24T19:14:49.142" v="497"/>
          <ac:grpSpMkLst>
            <pc:docMk/>
            <pc:sldMk cId="2303502608" sldId="331"/>
            <ac:grpSpMk id="488" creationId="{F32F39AE-97C1-F857-EE3D-AF47C2A74751}"/>
          </ac:grpSpMkLst>
        </pc:grpChg>
        <pc:grpChg chg="mod">
          <ac:chgData name="Kokchun Giang" userId="67e2125d-ec8c-4323-9653-9824a2ad815f" providerId="ADAL" clId="{C25B542B-E4E8-D141-AA14-043D930A865A}" dt="2024-01-24T19:14:49.142" v="497"/>
          <ac:grpSpMkLst>
            <pc:docMk/>
            <pc:sldMk cId="2303502608" sldId="331"/>
            <ac:grpSpMk id="489" creationId="{496907F3-F342-3DCC-DA2C-AD3087DD20E5}"/>
          </ac:grpSpMkLst>
        </pc:grpChg>
        <pc:grpChg chg="mod">
          <ac:chgData name="Kokchun Giang" userId="67e2125d-ec8c-4323-9653-9824a2ad815f" providerId="ADAL" clId="{C25B542B-E4E8-D141-AA14-043D930A865A}" dt="2024-01-24T19:13:32.213" v="416"/>
          <ac:grpSpMkLst>
            <pc:docMk/>
            <pc:sldMk cId="2303502608" sldId="331"/>
            <ac:grpSpMk id="489" creationId="{CE02097A-B2F6-CBFF-45FB-6BDE1A78ADB7}"/>
          </ac:grpSpMkLst>
        </pc:grpChg>
        <pc:grpChg chg="mod">
          <ac:chgData name="Kokchun Giang" userId="67e2125d-ec8c-4323-9653-9824a2ad815f" providerId="ADAL" clId="{C25B542B-E4E8-D141-AA14-043D930A865A}" dt="2024-01-24T19:14:49.142" v="497"/>
          <ac:grpSpMkLst>
            <pc:docMk/>
            <pc:sldMk cId="2303502608" sldId="331"/>
            <ac:grpSpMk id="492" creationId="{D551D1BC-7EF7-28C7-8E8E-4A8746D9D783}"/>
          </ac:grpSpMkLst>
        </pc:grpChg>
        <pc:grpChg chg="add del mod">
          <ac:chgData name="Kokchun Giang" userId="67e2125d-ec8c-4323-9653-9824a2ad815f" providerId="ADAL" clId="{C25B542B-E4E8-D141-AA14-043D930A865A}" dt="2024-01-24T19:14:49.142" v="497"/>
          <ac:grpSpMkLst>
            <pc:docMk/>
            <pc:sldMk cId="2303502608" sldId="331"/>
            <ac:grpSpMk id="493" creationId="{D06D235E-B4C0-976D-F2D5-4BBA23EC2B39}"/>
          </ac:grpSpMkLst>
        </pc:grpChg>
        <pc:grpChg chg="mod">
          <ac:chgData name="Kokchun Giang" userId="67e2125d-ec8c-4323-9653-9824a2ad815f" providerId="ADAL" clId="{C25B542B-E4E8-D141-AA14-043D930A865A}" dt="2024-01-24T19:13:39.399" v="435"/>
          <ac:grpSpMkLst>
            <pc:docMk/>
            <pc:sldMk cId="2303502608" sldId="331"/>
            <ac:grpSpMk id="501" creationId="{E9A632E3-546E-AD12-7563-4B633FBADDB1}"/>
          </ac:grpSpMkLst>
        </pc:grpChg>
        <pc:grpChg chg="mod">
          <ac:chgData name="Kokchun Giang" userId="67e2125d-ec8c-4323-9653-9824a2ad815f" providerId="ADAL" clId="{C25B542B-E4E8-D141-AA14-043D930A865A}" dt="2024-01-24T19:13:39.399" v="435"/>
          <ac:grpSpMkLst>
            <pc:docMk/>
            <pc:sldMk cId="2303502608" sldId="331"/>
            <ac:grpSpMk id="502" creationId="{DBBB42FD-17E1-9DEB-0ECA-32957D1C69C3}"/>
          </ac:grpSpMkLst>
        </pc:grpChg>
        <pc:grpChg chg="mod">
          <ac:chgData name="Kokchun Giang" userId="67e2125d-ec8c-4323-9653-9824a2ad815f" providerId="ADAL" clId="{C25B542B-E4E8-D141-AA14-043D930A865A}" dt="2024-01-24T19:15:30.252" v="540" actId="164"/>
          <ac:grpSpMkLst>
            <pc:docMk/>
            <pc:sldMk cId="2303502608" sldId="331"/>
            <ac:grpSpMk id="506" creationId="{A2E7A5DA-8EEF-1FDF-1B88-6804AE1A848D}"/>
          </ac:grpSpMkLst>
        </pc:grpChg>
        <pc:grpChg chg="mod">
          <ac:chgData name="Kokchun Giang" userId="67e2125d-ec8c-4323-9653-9824a2ad815f" providerId="ADAL" clId="{C25B542B-E4E8-D141-AA14-043D930A865A}" dt="2024-01-24T19:15:30.252" v="540" actId="164"/>
          <ac:grpSpMkLst>
            <pc:docMk/>
            <pc:sldMk cId="2303502608" sldId="331"/>
            <ac:grpSpMk id="507" creationId="{9382F30B-CC5F-142A-DD25-5A145DA7C00A}"/>
          </ac:grpSpMkLst>
        </pc:grpChg>
        <pc:grpChg chg="mod">
          <ac:chgData name="Kokchun Giang" userId="67e2125d-ec8c-4323-9653-9824a2ad815f" providerId="ADAL" clId="{C25B542B-E4E8-D141-AA14-043D930A865A}" dt="2024-01-24T19:16:44.225" v="550" actId="1076"/>
          <ac:grpSpMkLst>
            <pc:docMk/>
            <pc:sldMk cId="2303502608" sldId="331"/>
            <ac:grpSpMk id="510" creationId="{DA930E97-DC89-5C42-59BA-2657B7F1E04E}"/>
          </ac:grpSpMkLst>
        </pc:grpChg>
        <pc:grpChg chg="mod">
          <ac:chgData name="Kokchun Giang" userId="67e2125d-ec8c-4323-9653-9824a2ad815f" providerId="ADAL" clId="{C25B542B-E4E8-D141-AA14-043D930A865A}" dt="2024-01-24T19:16:44.225" v="550" actId="1076"/>
          <ac:grpSpMkLst>
            <pc:docMk/>
            <pc:sldMk cId="2303502608" sldId="331"/>
            <ac:grpSpMk id="513" creationId="{E8DDF0CB-37BC-5D76-C171-20198B2819A9}"/>
          </ac:grpSpMkLst>
        </pc:grpChg>
        <pc:grpChg chg="add mod">
          <ac:chgData name="Kokchun Giang" userId="67e2125d-ec8c-4323-9653-9824a2ad815f" providerId="ADAL" clId="{C25B542B-E4E8-D141-AA14-043D930A865A}" dt="2024-01-24T19:16:44.225" v="550" actId="1076"/>
          <ac:grpSpMkLst>
            <pc:docMk/>
            <pc:sldMk cId="2303502608" sldId="331"/>
            <ac:grpSpMk id="514" creationId="{85606CD8-5103-EF70-C7F9-B7BF3C809245}"/>
          </ac:grpSpMkLst>
        </pc:grpChg>
        <pc:grpChg chg="add mod">
          <ac:chgData name="Kokchun Giang" userId="67e2125d-ec8c-4323-9653-9824a2ad815f" providerId="ADAL" clId="{C25B542B-E4E8-D141-AA14-043D930A865A}" dt="2024-01-24T19:16:44.225" v="550" actId="1076"/>
          <ac:grpSpMkLst>
            <pc:docMk/>
            <pc:sldMk cId="2303502608" sldId="331"/>
            <ac:grpSpMk id="515" creationId="{73CBE0EC-BB2E-3284-57EB-F3CD1FAE6668}"/>
          </ac:grpSpMkLst>
        </pc:grpChg>
        <pc:grpChg chg="mod">
          <ac:chgData name="Kokchun Giang" userId="67e2125d-ec8c-4323-9653-9824a2ad815f" providerId="ADAL" clId="{C25B542B-E4E8-D141-AA14-043D930A865A}" dt="2024-01-24T19:52:29.598" v="1863" actId="164"/>
          <ac:grpSpMkLst>
            <pc:docMk/>
            <pc:sldMk cId="2303502608" sldId="331"/>
            <ac:grpSpMk id="520" creationId="{1776F2E4-47E6-98AB-AF84-66B1127A4F52}"/>
          </ac:grpSpMkLst>
        </pc:grpChg>
        <pc:grpChg chg="mod">
          <ac:chgData name="Kokchun Giang" userId="67e2125d-ec8c-4323-9653-9824a2ad815f" providerId="ADAL" clId="{C25B542B-E4E8-D141-AA14-043D930A865A}" dt="2024-01-24T19:52:29.598" v="1863" actId="164"/>
          <ac:grpSpMkLst>
            <pc:docMk/>
            <pc:sldMk cId="2303502608" sldId="331"/>
            <ac:grpSpMk id="526" creationId="{DF9DDF65-D805-5E4B-67F5-91AC910D3046}"/>
          </ac:grpSpMkLst>
        </pc:grpChg>
        <pc:grpChg chg="del mod">
          <ac:chgData name="Kokchun Giang" userId="67e2125d-ec8c-4323-9653-9824a2ad815f" providerId="ADAL" clId="{C25B542B-E4E8-D141-AA14-043D930A865A}" dt="2024-01-24T19:20:49.727" v="653"/>
          <ac:grpSpMkLst>
            <pc:docMk/>
            <pc:sldMk cId="2303502608" sldId="331"/>
            <ac:grpSpMk id="529" creationId="{8831CFC9-9EEC-BC7B-70CD-F0525CAD9093}"/>
          </ac:grpSpMkLst>
        </pc:grpChg>
        <pc:grpChg chg="mod">
          <ac:chgData name="Kokchun Giang" userId="67e2125d-ec8c-4323-9653-9824a2ad815f" providerId="ADAL" clId="{C25B542B-E4E8-D141-AA14-043D930A865A}" dt="2024-01-24T19:52:45.951" v="1864" actId="164"/>
          <ac:grpSpMkLst>
            <pc:docMk/>
            <pc:sldMk cId="2303502608" sldId="331"/>
            <ac:grpSpMk id="531" creationId="{0F7B8609-C4FE-625F-9AE2-449453681B53}"/>
          </ac:grpSpMkLst>
        </pc:grpChg>
        <pc:grpChg chg="mod">
          <ac:chgData name="Kokchun Giang" userId="67e2125d-ec8c-4323-9653-9824a2ad815f" providerId="ADAL" clId="{C25B542B-E4E8-D141-AA14-043D930A865A}" dt="2024-01-24T19:52:45.951" v="1864" actId="164"/>
          <ac:grpSpMkLst>
            <pc:docMk/>
            <pc:sldMk cId="2303502608" sldId="331"/>
            <ac:grpSpMk id="537" creationId="{06D7FA0F-5D09-CED8-0B31-A46D43414CA4}"/>
          </ac:grpSpMkLst>
        </pc:grpChg>
        <pc:grpChg chg="del mod">
          <ac:chgData name="Kokchun Giang" userId="67e2125d-ec8c-4323-9653-9824a2ad815f" providerId="ADAL" clId="{C25B542B-E4E8-D141-AA14-043D930A865A}" dt="2024-01-24T19:21:10.574" v="678"/>
          <ac:grpSpMkLst>
            <pc:docMk/>
            <pc:sldMk cId="2303502608" sldId="331"/>
            <ac:grpSpMk id="547" creationId="{B79DB016-AB13-3190-B224-B5F4BBE12603}"/>
          </ac:grpSpMkLst>
        </pc:grpChg>
        <pc:grpChg chg="mod">
          <ac:chgData name="Kokchun Giang" userId="67e2125d-ec8c-4323-9653-9824a2ad815f" providerId="ADAL" clId="{C25B542B-E4E8-D141-AA14-043D930A865A}" dt="2024-01-24T19:52:45.951" v="1864" actId="164"/>
          <ac:grpSpMkLst>
            <pc:docMk/>
            <pc:sldMk cId="2303502608" sldId="331"/>
            <ac:grpSpMk id="556" creationId="{BA9631BD-62EA-793F-F988-29CC2AF10C91}"/>
          </ac:grpSpMkLst>
        </pc:grpChg>
        <pc:grpChg chg="mod">
          <ac:chgData name="Kokchun Giang" userId="67e2125d-ec8c-4323-9653-9824a2ad815f" providerId="ADAL" clId="{C25B542B-E4E8-D141-AA14-043D930A865A}" dt="2024-01-24T19:52:57.697" v="1865" actId="164"/>
          <ac:grpSpMkLst>
            <pc:docMk/>
            <pc:sldMk cId="2303502608" sldId="331"/>
            <ac:grpSpMk id="559" creationId="{612B270D-1A87-8FBF-DD29-01DDF359B7B6}"/>
          </ac:grpSpMkLst>
        </pc:grpChg>
        <pc:grpChg chg="mod">
          <ac:chgData name="Kokchun Giang" userId="67e2125d-ec8c-4323-9653-9824a2ad815f" providerId="ADAL" clId="{C25B542B-E4E8-D141-AA14-043D930A865A}" dt="2024-01-24T19:52:57.697" v="1865" actId="164"/>
          <ac:grpSpMkLst>
            <pc:docMk/>
            <pc:sldMk cId="2303502608" sldId="331"/>
            <ac:grpSpMk id="565" creationId="{B4C5A92A-D261-2900-8769-F896CEC0FD99}"/>
          </ac:grpSpMkLst>
        </pc:grpChg>
        <pc:grpChg chg="mod">
          <ac:chgData name="Kokchun Giang" userId="67e2125d-ec8c-4323-9653-9824a2ad815f" providerId="ADAL" clId="{C25B542B-E4E8-D141-AA14-043D930A865A}" dt="2024-01-24T19:52:57.697" v="1865" actId="164"/>
          <ac:grpSpMkLst>
            <pc:docMk/>
            <pc:sldMk cId="2303502608" sldId="331"/>
            <ac:grpSpMk id="571" creationId="{4653928A-93B9-2527-44DD-7E9273A634C3}"/>
          </ac:grpSpMkLst>
        </pc:grpChg>
        <pc:grpChg chg="mod">
          <ac:chgData name="Kokchun Giang" userId="67e2125d-ec8c-4323-9653-9824a2ad815f" providerId="ADAL" clId="{C25B542B-E4E8-D141-AA14-043D930A865A}" dt="2024-01-24T19:21:52.999" v="702"/>
          <ac:grpSpMkLst>
            <pc:docMk/>
            <pc:sldMk cId="2303502608" sldId="331"/>
            <ac:grpSpMk id="577" creationId="{C6A90E2E-6757-EC06-7576-C231DF07AF98}"/>
          </ac:grpSpMkLst>
        </pc:grpChg>
        <pc:grpChg chg="add del mod">
          <ac:chgData name="Kokchun Giang" userId="67e2125d-ec8c-4323-9653-9824a2ad815f" providerId="ADAL" clId="{C25B542B-E4E8-D141-AA14-043D930A865A}" dt="2024-01-24T19:22:05.021" v="734"/>
          <ac:grpSpMkLst>
            <pc:docMk/>
            <pc:sldMk cId="2303502608" sldId="331"/>
            <ac:grpSpMk id="580" creationId="{02CBDDFB-6953-8E44-EA64-DEA2FAF41D65}"/>
          </ac:grpSpMkLst>
        </pc:grpChg>
        <pc:grpChg chg="mod">
          <ac:chgData name="Kokchun Giang" userId="67e2125d-ec8c-4323-9653-9824a2ad815f" providerId="ADAL" clId="{C25B542B-E4E8-D141-AA14-043D930A865A}" dt="2024-01-24T19:22:02.702" v="721"/>
          <ac:grpSpMkLst>
            <pc:docMk/>
            <pc:sldMk cId="2303502608" sldId="331"/>
            <ac:grpSpMk id="593" creationId="{2022950A-BFAA-CF66-D575-73234CC1EB6E}"/>
          </ac:grpSpMkLst>
        </pc:grpChg>
        <pc:grpChg chg="mod">
          <ac:chgData name="Kokchun Giang" userId="67e2125d-ec8c-4323-9653-9824a2ad815f" providerId="ADAL" clId="{C25B542B-E4E8-D141-AA14-043D930A865A}" dt="2024-01-24T19:53:03.984" v="1866" actId="164"/>
          <ac:grpSpMkLst>
            <pc:docMk/>
            <pc:sldMk cId="2303502608" sldId="331"/>
            <ac:grpSpMk id="599" creationId="{44C06A86-8D95-C7CB-1921-8DE7475C891C}"/>
          </ac:grpSpMkLst>
        </pc:grpChg>
        <pc:grpChg chg="del mod">
          <ac:chgData name="Kokchun Giang" userId="67e2125d-ec8c-4323-9653-9824a2ad815f" providerId="ADAL" clId="{C25B542B-E4E8-D141-AA14-043D930A865A}" dt="2024-01-24T19:22:27.557" v="759"/>
          <ac:grpSpMkLst>
            <pc:docMk/>
            <pc:sldMk cId="2303502608" sldId="331"/>
            <ac:grpSpMk id="610" creationId="{2123840E-CAF0-6EDD-7462-B3E16BBA4A24}"/>
          </ac:grpSpMkLst>
        </pc:grpChg>
        <pc:grpChg chg="mod">
          <ac:chgData name="Kokchun Giang" userId="67e2125d-ec8c-4323-9653-9824a2ad815f" providerId="ADAL" clId="{C25B542B-E4E8-D141-AA14-043D930A865A}" dt="2024-01-24T19:53:03.984" v="1866" actId="164"/>
          <ac:grpSpMkLst>
            <pc:docMk/>
            <pc:sldMk cId="2303502608" sldId="331"/>
            <ac:grpSpMk id="612" creationId="{E64D5AB1-F9D0-DDFD-2B7E-9CAE8C8CC6F9}"/>
          </ac:grpSpMkLst>
        </pc:grpChg>
        <pc:grpChg chg="del mod">
          <ac:chgData name="Kokchun Giang" userId="67e2125d-ec8c-4323-9653-9824a2ad815f" providerId="ADAL" clId="{C25B542B-E4E8-D141-AA14-043D930A865A}" dt="2024-01-24T19:22:33.772" v="766"/>
          <ac:grpSpMkLst>
            <pc:docMk/>
            <pc:sldMk cId="2303502608" sldId="331"/>
            <ac:grpSpMk id="617" creationId="{EEFE0226-4EAC-F650-FF8C-E7826283CA7E}"/>
          </ac:grpSpMkLst>
        </pc:grpChg>
        <pc:grpChg chg="del mod">
          <ac:chgData name="Kokchun Giang" userId="67e2125d-ec8c-4323-9653-9824a2ad815f" providerId="ADAL" clId="{C25B542B-E4E8-D141-AA14-043D930A865A}" dt="2024-01-24T19:22:34.853" v="768"/>
          <ac:grpSpMkLst>
            <pc:docMk/>
            <pc:sldMk cId="2303502608" sldId="331"/>
            <ac:grpSpMk id="619" creationId="{CAAC7610-EB0A-BBBA-EDD2-69C69B97E40A}"/>
          </ac:grpSpMkLst>
        </pc:grpChg>
        <pc:grpChg chg="del mod">
          <ac:chgData name="Kokchun Giang" userId="67e2125d-ec8c-4323-9653-9824a2ad815f" providerId="ADAL" clId="{C25B542B-E4E8-D141-AA14-043D930A865A}" dt="2024-01-24T19:22:36.794" v="770"/>
          <ac:grpSpMkLst>
            <pc:docMk/>
            <pc:sldMk cId="2303502608" sldId="331"/>
            <ac:grpSpMk id="621" creationId="{BDF6614A-14C6-8A4E-2802-7F4B252E0BB8}"/>
          </ac:grpSpMkLst>
        </pc:grpChg>
        <pc:grpChg chg="del mod">
          <ac:chgData name="Kokchun Giang" userId="67e2125d-ec8c-4323-9653-9824a2ad815f" providerId="ADAL" clId="{C25B542B-E4E8-D141-AA14-043D930A865A}" dt="2024-01-24T19:22:44.496" v="780"/>
          <ac:grpSpMkLst>
            <pc:docMk/>
            <pc:sldMk cId="2303502608" sldId="331"/>
            <ac:grpSpMk id="623" creationId="{CF3C262B-6900-8D58-E6C7-04D96783C150}"/>
          </ac:grpSpMkLst>
        </pc:grpChg>
        <pc:grpChg chg="del mod">
          <ac:chgData name="Kokchun Giang" userId="67e2125d-ec8c-4323-9653-9824a2ad815f" providerId="ADAL" clId="{C25B542B-E4E8-D141-AA14-043D930A865A}" dt="2024-01-24T19:22:44.496" v="780"/>
          <ac:grpSpMkLst>
            <pc:docMk/>
            <pc:sldMk cId="2303502608" sldId="331"/>
            <ac:grpSpMk id="627" creationId="{95BDA699-287D-C6AC-4DE1-1F607F1052B8}"/>
          </ac:grpSpMkLst>
        </pc:grpChg>
        <pc:grpChg chg="del mod">
          <ac:chgData name="Kokchun Giang" userId="67e2125d-ec8c-4323-9653-9824a2ad815f" providerId="ADAL" clId="{C25B542B-E4E8-D141-AA14-043D930A865A}" dt="2024-01-24T19:23:56.873" v="801"/>
          <ac:grpSpMkLst>
            <pc:docMk/>
            <pc:sldMk cId="2303502608" sldId="331"/>
            <ac:grpSpMk id="633" creationId="{4D58E58E-25EC-A29C-7EE2-5F0821F14EF2}"/>
          </ac:grpSpMkLst>
        </pc:grpChg>
        <pc:grpChg chg="del mod">
          <ac:chgData name="Kokchun Giang" userId="67e2125d-ec8c-4323-9653-9824a2ad815f" providerId="ADAL" clId="{C25B542B-E4E8-D141-AA14-043D930A865A}" dt="2024-01-24T19:23:56.873" v="801"/>
          <ac:grpSpMkLst>
            <pc:docMk/>
            <pc:sldMk cId="2303502608" sldId="331"/>
            <ac:grpSpMk id="637" creationId="{A293EA28-C563-8615-EF13-4B35B5581FE1}"/>
          </ac:grpSpMkLst>
        </pc:grpChg>
        <pc:grpChg chg="mod">
          <ac:chgData name="Kokchun Giang" userId="67e2125d-ec8c-4323-9653-9824a2ad815f" providerId="ADAL" clId="{C25B542B-E4E8-D141-AA14-043D930A865A}" dt="2024-01-24T19:53:33.941" v="1872" actId="1076"/>
          <ac:grpSpMkLst>
            <pc:docMk/>
            <pc:sldMk cId="2303502608" sldId="331"/>
            <ac:grpSpMk id="649" creationId="{191C0D97-B5D4-BA9F-AD57-85C71D0AB955}"/>
          </ac:grpSpMkLst>
        </pc:grpChg>
        <pc:grpChg chg="mod">
          <ac:chgData name="Kokchun Giang" userId="67e2125d-ec8c-4323-9653-9824a2ad815f" providerId="ADAL" clId="{C25B542B-E4E8-D141-AA14-043D930A865A}" dt="2024-01-24T19:53:49.517" v="1874" actId="164"/>
          <ac:grpSpMkLst>
            <pc:docMk/>
            <pc:sldMk cId="2303502608" sldId="331"/>
            <ac:grpSpMk id="659" creationId="{19E9BEEF-C69E-E896-08C3-A7DEC57F9D1A}"/>
          </ac:grpSpMkLst>
        </pc:grpChg>
        <pc:grpChg chg="mod">
          <ac:chgData name="Kokchun Giang" userId="67e2125d-ec8c-4323-9653-9824a2ad815f" providerId="ADAL" clId="{C25B542B-E4E8-D141-AA14-043D930A865A}" dt="2024-01-24T19:53:49.517" v="1874" actId="164"/>
          <ac:grpSpMkLst>
            <pc:docMk/>
            <pc:sldMk cId="2303502608" sldId="331"/>
            <ac:grpSpMk id="660" creationId="{956A2E80-0EC2-1DF4-96DA-D2AF0E64EF44}"/>
          </ac:grpSpMkLst>
        </pc:grpChg>
        <pc:grpChg chg="mod">
          <ac:chgData name="Kokchun Giang" userId="67e2125d-ec8c-4323-9653-9824a2ad815f" providerId="ADAL" clId="{C25B542B-E4E8-D141-AA14-043D930A865A}" dt="2024-01-24T19:53:49.517" v="1874" actId="164"/>
          <ac:grpSpMkLst>
            <pc:docMk/>
            <pc:sldMk cId="2303502608" sldId="331"/>
            <ac:grpSpMk id="663" creationId="{705FEF20-53B2-5856-446F-108F13ED7F33}"/>
          </ac:grpSpMkLst>
        </pc:grpChg>
        <pc:grpChg chg="mod">
          <ac:chgData name="Kokchun Giang" userId="67e2125d-ec8c-4323-9653-9824a2ad815f" providerId="ADAL" clId="{C25B542B-E4E8-D141-AA14-043D930A865A}" dt="2024-01-24T19:53:49.517" v="1874" actId="164"/>
          <ac:grpSpMkLst>
            <pc:docMk/>
            <pc:sldMk cId="2303502608" sldId="331"/>
            <ac:grpSpMk id="674" creationId="{AB19BAA0-B0CB-8432-0876-519EAB36C885}"/>
          </ac:grpSpMkLst>
        </pc:grpChg>
        <pc:grpChg chg="mod">
          <ac:chgData name="Kokchun Giang" userId="67e2125d-ec8c-4323-9653-9824a2ad815f" providerId="ADAL" clId="{C25B542B-E4E8-D141-AA14-043D930A865A}" dt="2024-01-24T19:53:49.517" v="1874" actId="164"/>
          <ac:grpSpMkLst>
            <pc:docMk/>
            <pc:sldMk cId="2303502608" sldId="331"/>
            <ac:grpSpMk id="675" creationId="{CE57C6AC-6460-7F23-F6B9-B35A8AE7519B}"/>
          </ac:grpSpMkLst>
        </pc:grpChg>
        <pc:grpChg chg="mod">
          <ac:chgData name="Kokchun Giang" userId="67e2125d-ec8c-4323-9653-9824a2ad815f" providerId="ADAL" clId="{C25B542B-E4E8-D141-AA14-043D930A865A}" dt="2024-01-24T19:53:49.517" v="1874" actId="164"/>
          <ac:grpSpMkLst>
            <pc:docMk/>
            <pc:sldMk cId="2303502608" sldId="331"/>
            <ac:grpSpMk id="676" creationId="{99DCE2AD-B4C8-66A7-4123-1BD80B8008E9}"/>
          </ac:grpSpMkLst>
        </pc:grpChg>
        <pc:grpChg chg="mod">
          <ac:chgData name="Kokchun Giang" userId="67e2125d-ec8c-4323-9653-9824a2ad815f" providerId="ADAL" clId="{C25B542B-E4E8-D141-AA14-043D930A865A}" dt="2024-01-24T19:24:33.076" v="836"/>
          <ac:grpSpMkLst>
            <pc:docMk/>
            <pc:sldMk cId="2303502608" sldId="331"/>
            <ac:grpSpMk id="685" creationId="{CB4A3C81-204A-FD11-A636-40CC2419B0F9}"/>
          </ac:grpSpMkLst>
        </pc:grpChg>
        <pc:grpChg chg="mod">
          <ac:chgData name="Kokchun Giang" userId="67e2125d-ec8c-4323-9653-9824a2ad815f" providerId="ADAL" clId="{C25B542B-E4E8-D141-AA14-043D930A865A}" dt="2024-01-24T19:24:33.076" v="836"/>
          <ac:grpSpMkLst>
            <pc:docMk/>
            <pc:sldMk cId="2303502608" sldId="331"/>
            <ac:grpSpMk id="686" creationId="{E873C26A-7462-1C2B-B55C-C098A9250B52}"/>
          </ac:grpSpMkLst>
        </pc:grpChg>
        <pc:grpChg chg="mod">
          <ac:chgData name="Kokchun Giang" userId="67e2125d-ec8c-4323-9653-9824a2ad815f" providerId="ADAL" clId="{C25B542B-E4E8-D141-AA14-043D930A865A}" dt="2024-01-24T19:53:49.517" v="1874" actId="164"/>
          <ac:grpSpMkLst>
            <pc:docMk/>
            <pc:sldMk cId="2303502608" sldId="331"/>
            <ac:grpSpMk id="690" creationId="{2839F6F6-5219-38D3-D7AB-A37F8FA1EFF4}"/>
          </ac:grpSpMkLst>
        </pc:grpChg>
        <pc:grpChg chg="mod">
          <ac:chgData name="Kokchun Giang" userId="67e2125d-ec8c-4323-9653-9824a2ad815f" providerId="ADAL" clId="{C25B542B-E4E8-D141-AA14-043D930A865A}" dt="2024-01-24T19:53:49.517" v="1874" actId="164"/>
          <ac:grpSpMkLst>
            <pc:docMk/>
            <pc:sldMk cId="2303502608" sldId="331"/>
            <ac:grpSpMk id="701" creationId="{53F92277-5575-2FDF-1597-5875084416E1}"/>
          </ac:grpSpMkLst>
        </pc:grpChg>
        <pc:grpChg chg="mod">
          <ac:chgData name="Kokchun Giang" userId="67e2125d-ec8c-4323-9653-9824a2ad815f" providerId="ADAL" clId="{C25B542B-E4E8-D141-AA14-043D930A865A}" dt="2024-01-24T19:53:49.517" v="1874" actId="164"/>
          <ac:grpSpMkLst>
            <pc:docMk/>
            <pc:sldMk cId="2303502608" sldId="331"/>
            <ac:grpSpMk id="702" creationId="{3F44E4CE-7AEB-FB07-BFD0-0A645E010230}"/>
          </ac:grpSpMkLst>
        </pc:grpChg>
        <pc:grpChg chg="mod">
          <ac:chgData name="Kokchun Giang" userId="67e2125d-ec8c-4323-9653-9824a2ad815f" providerId="ADAL" clId="{C25B542B-E4E8-D141-AA14-043D930A865A}" dt="2024-01-24T19:53:49.517" v="1874" actId="164"/>
          <ac:grpSpMkLst>
            <pc:docMk/>
            <pc:sldMk cId="2303502608" sldId="331"/>
            <ac:grpSpMk id="708" creationId="{FAF4C6C8-4581-73FB-958D-C269C1A02C74}"/>
          </ac:grpSpMkLst>
        </pc:grpChg>
        <pc:grpChg chg="mod">
          <ac:chgData name="Kokchun Giang" userId="67e2125d-ec8c-4323-9653-9824a2ad815f" providerId="ADAL" clId="{C25B542B-E4E8-D141-AA14-043D930A865A}" dt="2024-01-24T19:53:49.517" v="1874" actId="164"/>
          <ac:grpSpMkLst>
            <pc:docMk/>
            <pc:sldMk cId="2303502608" sldId="331"/>
            <ac:grpSpMk id="712" creationId="{40B79DC1-2D58-A9BE-F962-7F3B031187D7}"/>
          </ac:grpSpMkLst>
        </pc:grpChg>
        <pc:grpChg chg="mod">
          <ac:chgData name="Kokchun Giang" userId="67e2125d-ec8c-4323-9653-9824a2ad815f" providerId="ADAL" clId="{C25B542B-E4E8-D141-AA14-043D930A865A}" dt="2024-01-24T19:53:57.126" v="1876" actId="164"/>
          <ac:grpSpMkLst>
            <pc:docMk/>
            <pc:sldMk cId="2303502608" sldId="331"/>
            <ac:grpSpMk id="723" creationId="{9D28EB31-AB7D-FF80-4556-A857C091A382}"/>
          </ac:grpSpMkLst>
        </pc:grpChg>
        <pc:grpChg chg="mod">
          <ac:chgData name="Kokchun Giang" userId="67e2125d-ec8c-4323-9653-9824a2ad815f" providerId="ADAL" clId="{C25B542B-E4E8-D141-AA14-043D930A865A}" dt="2024-01-24T19:53:57.126" v="1876" actId="164"/>
          <ac:grpSpMkLst>
            <pc:docMk/>
            <pc:sldMk cId="2303502608" sldId="331"/>
            <ac:grpSpMk id="728" creationId="{CD76B42F-8669-9098-EFE8-6015C12D7A96}"/>
          </ac:grpSpMkLst>
        </pc:grpChg>
        <pc:grpChg chg="del mod">
          <ac:chgData name="Kokchun Giang" userId="67e2125d-ec8c-4323-9653-9824a2ad815f" providerId="ADAL" clId="{C25B542B-E4E8-D141-AA14-043D930A865A}" dt="2024-01-24T19:25:43.269" v="893"/>
          <ac:grpSpMkLst>
            <pc:docMk/>
            <pc:sldMk cId="2303502608" sldId="331"/>
            <ac:grpSpMk id="737" creationId="{3AC6CA9F-BD1B-FB4D-E94D-A5F8FC3E652F}"/>
          </ac:grpSpMkLst>
        </pc:grpChg>
        <pc:grpChg chg="mod">
          <ac:chgData name="Kokchun Giang" userId="67e2125d-ec8c-4323-9653-9824a2ad815f" providerId="ADAL" clId="{C25B542B-E4E8-D141-AA14-043D930A865A}" dt="2024-01-24T19:53:57.126" v="1876" actId="164"/>
          <ac:grpSpMkLst>
            <pc:docMk/>
            <pc:sldMk cId="2303502608" sldId="331"/>
            <ac:grpSpMk id="742" creationId="{DDF1E37A-DE53-30C9-A81B-9B6E4B22CC41}"/>
          </ac:grpSpMkLst>
        </pc:grpChg>
        <pc:grpChg chg="del mod">
          <ac:chgData name="Kokchun Giang" userId="67e2125d-ec8c-4323-9653-9824a2ad815f" providerId="ADAL" clId="{C25B542B-E4E8-D141-AA14-043D930A865A}" dt="2024-01-24T19:26:00.755" v="916"/>
          <ac:grpSpMkLst>
            <pc:docMk/>
            <pc:sldMk cId="2303502608" sldId="331"/>
            <ac:grpSpMk id="756" creationId="{FAFEA813-9A58-2CBD-BC17-78A37DDF389F}"/>
          </ac:grpSpMkLst>
        </pc:grpChg>
        <pc:grpChg chg="mod">
          <ac:chgData name="Kokchun Giang" userId="67e2125d-ec8c-4323-9653-9824a2ad815f" providerId="ADAL" clId="{C25B542B-E4E8-D141-AA14-043D930A865A}" dt="2024-01-24T19:53:57.126" v="1876" actId="164"/>
          <ac:grpSpMkLst>
            <pc:docMk/>
            <pc:sldMk cId="2303502608" sldId="331"/>
            <ac:grpSpMk id="757" creationId="{0E36F8CA-CF88-8767-7803-2A7D40BEAB07}"/>
          </ac:grpSpMkLst>
        </pc:grpChg>
        <pc:grpChg chg="mod">
          <ac:chgData name="Kokchun Giang" userId="67e2125d-ec8c-4323-9653-9824a2ad815f" providerId="ADAL" clId="{C25B542B-E4E8-D141-AA14-043D930A865A}" dt="2024-01-24T19:53:57.126" v="1876" actId="164"/>
          <ac:grpSpMkLst>
            <pc:docMk/>
            <pc:sldMk cId="2303502608" sldId="331"/>
            <ac:grpSpMk id="766" creationId="{50A2A420-C46D-0D4D-E9E3-333EA599F9F4}"/>
          </ac:grpSpMkLst>
        </pc:grpChg>
        <pc:grpChg chg="mod">
          <ac:chgData name="Kokchun Giang" userId="67e2125d-ec8c-4323-9653-9824a2ad815f" providerId="ADAL" clId="{C25B542B-E4E8-D141-AA14-043D930A865A}" dt="2024-01-24T19:53:57.126" v="1876" actId="164"/>
          <ac:grpSpMkLst>
            <pc:docMk/>
            <pc:sldMk cId="2303502608" sldId="331"/>
            <ac:grpSpMk id="782" creationId="{A0FE48D1-D8B1-3D24-E847-F4926F9D0C47}"/>
          </ac:grpSpMkLst>
        </pc:grpChg>
        <pc:grpChg chg="mod">
          <ac:chgData name="Kokchun Giang" userId="67e2125d-ec8c-4323-9653-9824a2ad815f" providerId="ADAL" clId="{C25B542B-E4E8-D141-AA14-043D930A865A}" dt="2024-01-24T19:26:16.383" v="937"/>
          <ac:grpSpMkLst>
            <pc:docMk/>
            <pc:sldMk cId="2303502608" sldId="331"/>
            <ac:grpSpMk id="785" creationId="{84B529F7-C82E-CF48-3EBB-F9178BA4CD02}"/>
          </ac:grpSpMkLst>
        </pc:grpChg>
        <pc:grpChg chg="mod">
          <ac:chgData name="Kokchun Giang" userId="67e2125d-ec8c-4323-9653-9824a2ad815f" providerId="ADAL" clId="{C25B542B-E4E8-D141-AA14-043D930A865A}" dt="2024-01-24T19:53:57.126" v="1876" actId="164"/>
          <ac:grpSpMkLst>
            <pc:docMk/>
            <pc:sldMk cId="2303502608" sldId="331"/>
            <ac:grpSpMk id="789" creationId="{44EB9C7E-817D-5473-7473-1F0E33A2FFC6}"/>
          </ac:grpSpMkLst>
        </pc:grpChg>
        <pc:grpChg chg="add mod">
          <ac:chgData name="Kokchun Giang" userId="67e2125d-ec8c-4323-9653-9824a2ad815f" providerId="ADAL" clId="{C25B542B-E4E8-D141-AA14-043D930A865A}" dt="2024-01-24T19:52:29.598" v="1863" actId="164"/>
          <ac:grpSpMkLst>
            <pc:docMk/>
            <pc:sldMk cId="2303502608" sldId="331"/>
            <ac:grpSpMk id="790" creationId="{9491FD81-0914-7BFF-0AE1-63CB5E480BB7}"/>
          </ac:grpSpMkLst>
        </pc:grpChg>
        <pc:grpChg chg="add mod">
          <ac:chgData name="Kokchun Giang" userId="67e2125d-ec8c-4323-9653-9824a2ad815f" providerId="ADAL" clId="{C25B542B-E4E8-D141-AA14-043D930A865A}" dt="2024-01-24T19:52:45.951" v="1864" actId="164"/>
          <ac:grpSpMkLst>
            <pc:docMk/>
            <pc:sldMk cId="2303502608" sldId="331"/>
            <ac:grpSpMk id="791" creationId="{2928BD2B-973A-0161-8976-53AB869B3F4F}"/>
          </ac:grpSpMkLst>
        </pc:grpChg>
        <pc:grpChg chg="add mod">
          <ac:chgData name="Kokchun Giang" userId="67e2125d-ec8c-4323-9653-9824a2ad815f" providerId="ADAL" clId="{C25B542B-E4E8-D141-AA14-043D930A865A}" dt="2024-01-24T19:52:57.697" v="1865" actId="164"/>
          <ac:grpSpMkLst>
            <pc:docMk/>
            <pc:sldMk cId="2303502608" sldId="331"/>
            <ac:grpSpMk id="792" creationId="{460532E1-3911-B8BB-370D-21BD7F414EBD}"/>
          </ac:grpSpMkLst>
        </pc:grpChg>
        <pc:grpChg chg="add mod">
          <ac:chgData name="Kokchun Giang" userId="67e2125d-ec8c-4323-9653-9824a2ad815f" providerId="ADAL" clId="{C25B542B-E4E8-D141-AA14-043D930A865A}" dt="2024-01-24T19:53:03.984" v="1866" actId="164"/>
          <ac:grpSpMkLst>
            <pc:docMk/>
            <pc:sldMk cId="2303502608" sldId="331"/>
            <ac:grpSpMk id="793" creationId="{E8C21EE4-D88C-18A2-B1E1-C7E514040225}"/>
          </ac:grpSpMkLst>
        </pc:grpChg>
        <pc:grpChg chg="add mod">
          <ac:chgData name="Kokchun Giang" userId="67e2125d-ec8c-4323-9653-9824a2ad815f" providerId="ADAL" clId="{C25B542B-E4E8-D141-AA14-043D930A865A}" dt="2024-01-24T19:53:49.517" v="1874" actId="164"/>
          <ac:grpSpMkLst>
            <pc:docMk/>
            <pc:sldMk cId="2303502608" sldId="331"/>
            <ac:grpSpMk id="794" creationId="{B01AC7AE-5C49-DE29-F729-B34E81CA0B3D}"/>
          </ac:grpSpMkLst>
        </pc:grpChg>
        <pc:grpChg chg="add mod">
          <ac:chgData name="Kokchun Giang" userId="67e2125d-ec8c-4323-9653-9824a2ad815f" providerId="ADAL" clId="{C25B542B-E4E8-D141-AA14-043D930A865A}" dt="2024-01-24T19:53:57.126" v="1876" actId="164"/>
          <ac:grpSpMkLst>
            <pc:docMk/>
            <pc:sldMk cId="2303502608" sldId="331"/>
            <ac:grpSpMk id="795" creationId="{614691FE-B391-F224-0FD4-67183BAED134}"/>
          </ac:grpSpMkLst>
        </pc:grpChg>
        <pc:grpChg chg="del">
          <ac:chgData name="Kokchun Giang" userId="67e2125d-ec8c-4323-9653-9824a2ad815f" providerId="ADAL" clId="{C25B542B-E4E8-D141-AA14-043D930A865A}" dt="2024-01-24T19:01:26.975" v="110" actId="478"/>
          <ac:grpSpMkLst>
            <pc:docMk/>
            <pc:sldMk cId="2303502608" sldId="331"/>
            <ac:grpSpMk id="802" creationId="{1D3CCE38-07C2-BF20-AD6C-18809CCB40D9}"/>
          </ac:grpSpMkLst>
        </pc:grpChg>
        <pc:grpChg chg="del">
          <ac:chgData name="Kokchun Giang" userId="67e2125d-ec8c-4323-9653-9824a2ad815f" providerId="ADAL" clId="{C25B542B-E4E8-D141-AA14-043D930A865A}" dt="2024-01-24T19:01:26.975" v="110" actId="478"/>
          <ac:grpSpMkLst>
            <pc:docMk/>
            <pc:sldMk cId="2303502608" sldId="331"/>
            <ac:grpSpMk id="911" creationId="{889E9641-AF50-FF18-80EE-2939BC019AA4}"/>
          </ac:grpSpMkLst>
        </pc:grpChg>
        <pc:grpChg chg="del">
          <ac:chgData name="Kokchun Giang" userId="67e2125d-ec8c-4323-9653-9824a2ad815f" providerId="ADAL" clId="{C25B542B-E4E8-D141-AA14-043D930A865A}" dt="2024-01-24T19:01:26.975" v="110" actId="478"/>
          <ac:grpSpMkLst>
            <pc:docMk/>
            <pc:sldMk cId="2303502608" sldId="331"/>
            <ac:grpSpMk id="952" creationId="{C33101FC-87CF-303B-794B-C19872FE629D}"/>
          </ac:grpSpMkLst>
        </pc:grpChg>
        <pc:grpChg chg="del">
          <ac:chgData name="Kokchun Giang" userId="67e2125d-ec8c-4323-9653-9824a2ad815f" providerId="ADAL" clId="{C25B542B-E4E8-D141-AA14-043D930A865A}" dt="2024-01-24T19:01:26.975" v="110" actId="478"/>
          <ac:grpSpMkLst>
            <pc:docMk/>
            <pc:sldMk cId="2303502608" sldId="331"/>
            <ac:grpSpMk id="1025" creationId="{C1E00A59-B481-429E-EEE4-8FFDC32271C2}"/>
          </ac:grpSpMkLst>
        </pc:grpChg>
        <pc:grpChg chg="del">
          <ac:chgData name="Kokchun Giang" userId="67e2125d-ec8c-4323-9653-9824a2ad815f" providerId="ADAL" clId="{C25B542B-E4E8-D141-AA14-043D930A865A}" dt="2024-01-24T19:01:26.975" v="110" actId="478"/>
          <ac:grpSpMkLst>
            <pc:docMk/>
            <pc:sldMk cId="2303502608" sldId="331"/>
            <ac:grpSpMk id="1032" creationId="{11997E55-BA3C-2A73-EBEA-AE1D2769B846}"/>
          </ac:grpSpMkLst>
        </pc:grpChg>
        <pc:grpChg chg="del">
          <ac:chgData name="Kokchun Giang" userId="67e2125d-ec8c-4323-9653-9824a2ad815f" providerId="ADAL" clId="{C25B542B-E4E8-D141-AA14-043D930A865A}" dt="2024-01-24T19:01:26.975" v="110" actId="478"/>
          <ac:grpSpMkLst>
            <pc:docMk/>
            <pc:sldMk cId="2303502608" sldId="331"/>
            <ac:grpSpMk id="1180" creationId="{86BE86ED-D4A5-1146-4DB3-61F3FBD1AD73}"/>
          </ac:grpSpMkLst>
        </pc:grpChg>
        <pc:grpChg chg="del">
          <ac:chgData name="Kokchun Giang" userId="67e2125d-ec8c-4323-9653-9824a2ad815f" providerId="ADAL" clId="{C25B542B-E4E8-D141-AA14-043D930A865A}" dt="2024-01-24T19:01:26.975" v="110" actId="478"/>
          <ac:grpSpMkLst>
            <pc:docMk/>
            <pc:sldMk cId="2303502608" sldId="331"/>
            <ac:grpSpMk id="1181" creationId="{75A5E2C8-BC75-4E93-9709-9E455E5CDF6C}"/>
          </ac:grpSpMkLst>
        </pc:grpChg>
        <pc:grpChg chg="del">
          <ac:chgData name="Kokchun Giang" userId="67e2125d-ec8c-4323-9653-9824a2ad815f" providerId="ADAL" clId="{C25B542B-E4E8-D141-AA14-043D930A865A}" dt="2024-01-24T19:01:26.975" v="110" actId="478"/>
          <ac:grpSpMkLst>
            <pc:docMk/>
            <pc:sldMk cId="2303502608" sldId="331"/>
            <ac:grpSpMk id="1182" creationId="{BA2F354C-1461-F9E6-005B-35BD079CD083}"/>
          </ac:grpSpMkLst>
        </pc:grpChg>
        <pc:grpChg chg="del">
          <ac:chgData name="Kokchun Giang" userId="67e2125d-ec8c-4323-9653-9824a2ad815f" providerId="ADAL" clId="{C25B542B-E4E8-D141-AA14-043D930A865A}" dt="2024-01-24T19:01:26.975" v="110" actId="478"/>
          <ac:grpSpMkLst>
            <pc:docMk/>
            <pc:sldMk cId="2303502608" sldId="331"/>
            <ac:grpSpMk id="1183" creationId="{07E2F2AC-98B7-C24D-8AFC-97284533DE15}"/>
          </ac:grpSpMkLst>
        </pc:grpChg>
        <pc:grpChg chg="del">
          <ac:chgData name="Kokchun Giang" userId="67e2125d-ec8c-4323-9653-9824a2ad815f" providerId="ADAL" clId="{C25B542B-E4E8-D141-AA14-043D930A865A}" dt="2024-01-24T19:01:26.975" v="110" actId="478"/>
          <ac:grpSpMkLst>
            <pc:docMk/>
            <pc:sldMk cId="2303502608" sldId="331"/>
            <ac:grpSpMk id="1184" creationId="{891FE3F7-B07D-1627-4747-2D17FF92419B}"/>
          </ac:grpSpMkLst>
        </pc:grpChg>
        <pc:grpChg chg="del">
          <ac:chgData name="Kokchun Giang" userId="67e2125d-ec8c-4323-9653-9824a2ad815f" providerId="ADAL" clId="{C25B542B-E4E8-D141-AA14-043D930A865A}" dt="2024-01-24T19:01:26.975" v="110" actId="478"/>
          <ac:grpSpMkLst>
            <pc:docMk/>
            <pc:sldMk cId="2303502608" sldId="331"/>
            <ac:grpSpMk id="1185" creationId="{C77D534F-9EE1-B73C-D7AD-BA6D84B8252D}"/>
          </ac:grpSpMkLst>
        </pc:grpChg>
        <pc:grpChg chg="del">
          <ac:chgData name="Kokchun Giang" userId="67e2125d-ec8c-4323-9653-9824a2ad815f" providerId="ADAL" clId="{C25B542B-E4E8-D141-AA14-043D930A865A}" dt="2024-01-24T19:01:28.963" v="111" actId="478"/>
          <ac:grpSpMkLst>
            <pc:docMk/>
            <pc:sldMk cId="2303502608" sldId="331"/>
            <ac:grpSpMk id="1186" creationId="{36FD1336-54DC-5836-5532-B80196FA34FA}"/>
          </ac:grpSpMkLst>
        </pc:grpChg>
        <pc:grpChg chg="del">
          <ac:chgData name="Kokchun Giang" userId="67e2125d-ec8c-4323-9653-9824a2ad815f" providerId="ADAL" clId="{C25B542B-E4E8-D141-AA14-043D930A865A}" dt="2024-01-24T19:01:26.975" v="110" actId="478"/>
          <ac:grpSpMkLst>
            <pc:docMk/>
            <pc:sldMk cId="2303502608" sldId="331"/>
            <ac:grpSpMk id="1187" creationId="{1501F5A4-CD77-E70E-33CD-CE26C9F566C2}"/>
          </ac:grpSpMkLst>
        </pc:grpChg>
        <pc:inkChg chg="add del">
          <ac:chgData name="Kokchun Giang" userId="67e2125d-ec8c-4323-9653-9824a2ad815f" providerId="ADAL" clId="{C25B542B-E4E8-D141-AA14-043D930A865A}" dt="2024-01-24T19:09:07.372" v="295" actId="9405"/>
          <ac:inkMkLst>
            <pc:docMk/>
            <pc:sldMk cId="2303502608" sldId="331"/>
            <ac:inkMk id="5" creationId="{28A1B774-FD60-ACA9-3D6C-78199CCC55DF}"/>
          </ac:inkMkLst>
        </pc:inkChg>
        <pc:inkChg chg="add mod">
          <ac:chgData name="Kokchun Giang" userId="67e2125d-ec8c-4323-9653-9824a2ad815f" providerId="ADAL" clId="{C25B542B-E4E8-D141-AA14-043D930A865A}" dt="2024-01-24T19:15:25.580" v="539" actId="164"/>
          <ac:inkMkLst>
            <pc:docMk/>
            <pc:sldMk cId="2303502608" sldId="331"/>
            <ac:inkMk id="5" creationId="{3107C20B-19E9-10A8-21B5-FB841715B4D9}"/>
          </ac:inkMkLst>
        </pc:inkChg>
        <pc:inkChg chg="add mod">
          <ac:chgData name="Kokchun Giang" userId="67e2125d-ec8c-4323-9653-9824a2ad815f" providerId="ADAL" clId="{C25B542B-E4E8-D141-AA14-043D930A865A}" dt="2024-01-24T19:15:25.580" v="539" actId="164"/>
          <ac:inkMkLst>
            <pc:docMk/>
            <pc:sldMk cId="2303502608" sldId="331"/>
            <ac:inkMk id="7" creationId="{2B5B239C-E6C0-C197-5CC0-9D972DABEEAF}"/>
          </ac:inkMkLst>
        </pc:inkChg>
        <pc:inkChg chg="add del">
          <ac:chgData name="Kokchun Giang" userId="67e2125d-ec8c-4323-9653-9824a2ad815f" providerId="ADAL" clId="{C25B542B-E4E8-D141-AA14-043D930A865A}" dt="2024-01-24T19:09:07.246" v="294" actId="9405"/>
          <ac:inkMkLst>
            <pc:docMk/>
            <pc:sldMk cId="2303502608" sldId="331"/>
            <ac:inkMk id="7" creationId="{F9BE2A2D-6391-884E-49B8-F39DE6B69435}"/>
          </ac:inkMkLst>
        </pc:inkChg>
        <pc:inkChg chg="add mod">
          <ac:chgData name="Kokchun Giang" userId="67e2125d-ec8c-4323-9653-9824a2ad815f" providerId="ADAL" clId="{C25B542B-E4E8-D141-AA14-043D930A865A}" dt="2024-01-24T19:14:49.023" v="495"/>
          <ac:inkMkLst>
            <pc:docMk/>
            <pc:sldMk cId="2303502608" sldId="331"/>
            <ac:inkMk id="8" creationId="{96850D9E-3B63-400F-5EB7-F271B97A5F46}"/>
          </ac:inkMkLst>
        </pc:inkChg>
        <pc:inkChg chg="add mod">
          <ac:chgData name="Kokchun Giang" userId="67e2125d-ec8c-4323-9653-9824a2ad815f" providerId="ADAL" clId="{C25B542B-E4E8-D141-AA14-043D930A865A}" dt="2024-01-24T19:14:49.023" v="495"/>
          <ac:inkMkLst>
            <pc:docMk/>
            <pc:sldMk cId="2303502608" sldId="331"/>
            <ac:inkMk id="9" creationId="{732472C6-9E01-454E-6180-4BA59106E04A}"/>
          </ac:inkMkLst>
        </pc:inkChg>
        <pc:inkChg chg="add mod">
          <ac:chgData name="Kokchun Giang" userId="67e2125d-ec8c-4323-9653-9824a2ad815f" providerId="ADAL" clId="{C25B542B-E4E8-D141-AA14-043D930A865A}" dt="2024-01-24T19:15:25.580" v="539" actId="164"/>
          <ac:inkMkLst>
            <pc:docMk/>
            <pc:sldMk cId="2303502608" sldId="331"/>
            <ac:inkMk id="10" creationId="{2E6612E7-E7F4-B589-3040-F70616144FFB}"/>
          </ac:inkMkLst>
        </pc:inkChg>
        <pc:inkChg chg="add del mod">
          <ac:chgData name="Kokchun Giang" userId="67e2125d-ec8c-4323-9653-9824a2ad815f" providerId="ADAL" clId="{C25B542B-E4E8-D141-AA14-043D930A865A}" dt="2024-01-24T19:09:06.831" v="293" actId="9405"/>
          <ac:inkMkLst>
            <pc:docMk/>
            <pc:sldMk cId="2303502608" sldId="331"/>
            <ac:inkMk id="10" creationId="{45604BAC-272E-F7DF-EC2B-8CB6FC2A43A1}"/>
          </ac:inkMkLst>
        </pc:inkChg>
        <pc:inkChg chg="add mod">
          <ac:chgData name="Kokchun Giang" userId="67e2125d-ec8c-4323-9653-9824a2ad815f" providerId="ADAL" clId="{C25B542B-E4E8-D141-AA14-043D930A865A}" dt="2024-01-24T19:14:49.023" v="495"/>
          <ac:inkMkLst>
            <pc:docMk/>
            <pc:sldMk cId="2303502608" sldId="331"/>
            <ac:inkMk id="11" creationId="{1BBD4AD9-0AFF-BA66-9EE6-A15A8EE9EFAC}"/>
          </ac:inkMkLst>
        </pc:inkChg>
        <pc:inkChg chg="add mod">
          <ac:chgData name="Kokchun Giang" userId="67e2125d-ec8c-4323-9653-9824a2ad815f" providerId="ADAL" clId="{C25B542B-E4E8-D141-AA14-043D930A865A}" dt="2024-01-24T19:14:49.023" v="495"/>
          <ac:inkMkLst>
            <pc:docMk/>
            <pc:sldMk cId="2303502608" sldId="331"/>
            <ac:inkMk id="12" creationId="{08D5CDAF-97C2-5E9B-1605-306F149BCD9C}"/>
          </ac:inkMkLst>
        </pc:inkChg>
        <pc:inkChg chg="add del mod">
          <ac:chgData name="Kokchun Giang" userId="67e2125d-ec8c-4323-9653-9824a2ad815f" providerId="ADAL" clId="{C25B542B-E4E8-D141-AA14-043D930A865A}" dt="2024-01-24T19:14:49.023" v="495"/>
          <ac:inkMkLst>
            <pc:docMk/>
            <pc:sldMk cId="2303502608" sldId="331"/>
            <ac:inkMk id="13" creationId="{81DC858B-BE37-2209-F4EA-C0A01149C7B8}"/>
          </ac:inkMkLst>
        </pc:inkChg>
        <pc:inkChg chg="add mod">
          <ac:chgData name="Kokchun Giang" userId="67e2125d-ec8c-4323-9653-9824a2ad815f" providerId="ADAL" clId="{C25B542B-E4E8-D141-AA14-043D930A865A}" dt="2024-01-24T19:14:49.023" v="495"/>
          <ac:inkMkLst>
            <pc:docMk/>
            <pc:sldMk cId="2303502608" sldId="331"/>
            <ac:inkMk id="14" creationId="{7A86AFC8-1924-E836-0B6E-5C1F929E1A44}"/>
          </ac:inkMkLst>
        </pc:inkChg>
        <pc:inkChg chg="add del mod">
          <ac:chgData name="Kokchun Giang" userId="67e2125d-ec8c-4323-9653-9824a2ad815f" providerId="ADAL" clId="{C25B542B-E4E8-D141-AA14-043D930A865A}" dt="2024-01-24T19:09:06.644" v="292" actId="9405"/>
          <ac:inkMkLst>
            <pc:docMk/>
            <pc:sldMk cId="2303502608" sldId="331"/>
            <ac:inkMk id="15" creationId="{3659F9A7-ED9B-91FA-0ED7-B5C912A7F101}"/>
          </ac:inkMkLst>
        </pc:inkChg>
        <pc:inkChg chg="add mod">
          <ac:chgData name="Kokchun Giang" userId="67e2125d-ec8c-4323-9653-9824a2ad815f" providerId="ADAL" clId="{C25B542B-E4E8-D141-AA14-043D930A865A}" dt="2024-01-24T19:15:25.580" v="539" actId="164"/>
          <ac:inkMkLst>
            <pc:docMk/>
            <pc:sldMk cId="2303502608" sldId="331"/>
            <ac:inkMk id="15" creationId="{CC99DCFF-ACF7-1527-E049-106423479789}"/>
          </ac:inkMkLst>
        </pc:inkChg>
        <pc:inkChg chg="add mod">
          <ac:chgData name="Kokchun Giang" userId="67e2125d-ec8c-4323-9653-9824a2ad815f" providerId="ADAL" clId="{C25B542B-E4E8-D141-AA14-043D930A865A}" dt="2024-01-24T19:14:49.023" v="495"/>
          <ac:inkMkLst>
            <pc:docMk/>
            <pc:sldMk cId="2303502608" sldId="331"/>
            <ac:inkMk id="16" creationId="{1EE0DC6D-D35D-DE74-3B3C-66C9AC0084D9}"/>
          </ac:inkMkLst>
        </pc:inkChg>
        <pc:inkChg chg="add mod">
          <ac:chgData name="Kokchun Giang" userId="67e2125d-ec8c-4323-9653-9824a2ad815f" providerId="ADAL" clId="{C25B542B-E4E8-D141-AA14-043D930A865A}" dt="2024-01-24T19:14:49.023" v="495"/>
          <ac:inkMkLst>
            <pc:docMk/>
            <pc:sldMk cId="2303502608" sldId="331"/>
            <ac:inkMk id="17" creationId="{0C2BDAC6-E8FF-07C4-A6CB-2CD287883A7F}"/>
          </ac:inkMkLst>
        </pc:inkChg>
        <pc:inkChg chg="add del mod">
          <ac:chgData name="Kokchun Giang" userId="67e2125d-ec8c-4323-9653-9824a2ad815f" providerId="ADAL" clId="{C25B542B-E4E8-D141-AA14-043D930A865A}" dt="2024-01-24T19:14:49.023" v="495"/>
          <ac:inkMkLst>
            <pc:docMk/>
            <pc:sldMk cId="2303502608" sldId="331"/>
            <ac:inkMk id="18" creationId="{3AF24256-D60E-8074-71D0-F35E75960A7F}"/>
          </ac:inkMkLst>
        </pc:inkChg>
        <pc:inkChg chg="add mod">
          <ac:chgData name="Kokchun Giang" userId="67e2125d-ec8c-4323-9653-9824a2ad815f" providerId="ADAL" clId="{C25B542B-E4E8-D141-AA14-043D930A865A}" dt="2024-01-24T19:14:49.023" v="495"/>
          <ac:inkMkLst>
            <pc:docMk/>
            <pc:sldMk cId="2303502608" sldId="331"/>
            <ac:inkMk id="19" creationId="{AAA0ABB7-D727-C838-00A3-84AD411086D1}"/>
          </ac:inkMkLst>
        </pc:inkChg>
        <pc:inkChg chg="add mod">
          <ac:chgData name="Kokchun Giang" userId="67e2125d-ec8c-4323-9653-9824a2ad815f" providerId="ADAL" clId="{C25B542B-E4E8-D141-AA14-043D930A865A}" dt="2024-01-24T19:14:49.023" v="495"/>
          <ac:inkMkLst>
            <pc:docMk/>
            <pc:sldMk cId="2303502608" sldId="331"/>
            <ac:inkMk id="20" creationId="{C6C2C944-EC6F-D76F-E696-F97CC95F5364}"/>
          </ac:inkMkLst>
        </pc:inkChg>
        <pc:inkChg chg="add del">
          <ac:chgData name="Kokchun Giang" userId="67e2125d-ec8c-4323-9653-9824a2ad815f" providerId="ADAL" clId="{C25B542B-E4E8-D141-AA14-043D930A865A}" dt="2024-01-24T19:09:06.528" v="291" actId="9405"/>
          <ac:inkMkLst>
            <pc:docMk/>
            <pc:sldMk cId="2303502608" sldId="331"/>
            <ac:inkMk id="21" creationId="{405450D8-DEF1-F301-1934-9270D2B71296}"/>
          </ac:inkMkLst>
        </pc:inkChg>
        <pc:inkChg chg="add mod">
          <ac:chgData name="Kokchun Giang" userId="67e2125d-ec8c-4323-9653-9824a2ad815f" providerId="ADAL" clId="{C25B542B-E4E8-D141-AA14-043D930A865A}" dt="2024-01-24T19:15:25.580" v="539" actId="164"/>
          <ac:inkMkLst>
            <pc:docMk/>
            <pc:sldMk cId="2303502608" sldId="331"/>
            <ac:inkMk id="21" creationId="{D496C2EA-BDF7-409F-9EFB-050C344A26A7}"/>
          </ac:inkMkLst>
        </pc:inkChg>
        <pc:inkChg chg="add mod">
          <ac:chgData name="Kokchun Giang" userId="67e2125d-ec8c-4323-9653-9824a2ad815f" providerId="ADAL" clId="{C25B542B-E4E8-D141-AA14-043D930A865A}" dt="2024-01-24T19:14:49.023" v="495"/>
          <ac:inkMkLst>
            <pc:docMk/>
            <pc:sldMk cId="2303502608" sldId="331"/>
            <ac:inkMk id="22" creationId="{0FC18638-63D7-47EF-44F5-FCA83392CB19}"/>
          </ac:inkMkLst>
        </pc:inkChg>
        <pc:inkChg chg="add mod">
          <ac:chgData name="Kokchun Giang" userId="67e2125d-ec8c-4323-9653-9824a2ad815f" providerId="ADAL" clId="{C25B542B-E4E8-D141-AA14-043D930A865A}" dt="2024-01-24T19:14:49.023" v="495"/>
          <ac:inkMkLst>
            <pc:docMk/>
            <pc:sldMk cId="2303502608" sldId="331"/>
            <ac:inkMk id="23" creationId="{FC58886F-0902-FF38-B3A8-1A29FECA08C1}"/>
          </ac:inkMkLst>
        </pc:inkChg>
        <pc:inkChg chg="add mod">
          <ac:chgData name="Kokchun Giang" userId="67e2125d-ec8c-4323-9653-9824a2ad815f" providerId="ADAL" clId="{C25B542B-E4E8-D141-AA14-043D930A865A}" dt="2024-01-24T19:14:49.023" v="495"/>
          <ac:inkMkLst>
            <pc:docMk/>
            <pc:sldMk cId="2303502608" sldId="331"/>
            <ac:inkMk id="24" creationId="{04FF61D8-7062-5D58-90A1-A9C3ED04BCD5}"/>
          </ac:inkMkLst>
        </pc:inkChg>
        <pc:inkChg chg="add mod">
          <ac:chgData name="Kokchun Giang" userId="67e2125d-ec8c-4323-9653-9824a2ad815f" providerId="ADAL" clId="{C25B542B-E4E8-D141-AA14-043D930A865A}" dt="2024-01-24T19:14:49.023" v="495"/>
          <ac:inkMkLst>
            <pc:docMk/>
            <pc:sldMk cId="2303502608" sldId="331"/>
            <ac:inkMk id="25" creationId="{5C575A08-2784-52B5-59A5-5D8505E87C05}"/>
          </ac:inkMkLst>
        </pc:inkChg>
        <pc:inkChg chg="add del">
          <ac:chgData name="Kokchun Giang" userId="67e2125d-ec8c-4323-9653-9824a2ad815f" providerId="ADAL" clId="{C25B542B-E4E8-D141-AA14-043D930A865A}" dt="2024-01-24T19:09:06.047" v="290" actId="9405"/>
          <ac:inkMkLst>
            <pc:docMk/>
            <pc:sldMk cId="2303502608" sldId="331"/>
            <ac:inkMk id="26" creationId="{B7BE111C-B9C0-8938-CD47-43F09E39D2F9}"/>
          </ac:inkMkLst>
        </pc:inkChg>
        <pc:inkChg chg="add mod">
          <ac:chgData name="Kokchun Giang" userId="67e2125d-ec8c-4323-9653-9824a2ad815f" providerId="ADAL" clId="{C25B542B-E4E8-D141-AA14-043D930A865A}" dt="2024-01-24T19:15:25.580" v="539" actId="164"/>
          <ac:inkMkLst>
            <pc:docMk/>
            <pc:sldMk cId="2303502608" sldId="331"/>
            <ac:inkMk id="26" creationId="{E2F94B91-4E7F-C01F-B74D-B80CAEC1BFB2}"/>
          </ac:inkMkLst>
        </pc:inkChg>
        <pc:inkChg chg="add mod">
          <ac:chgData name="Kokchun Giang" userId="67e2125d-ec8c-4323-9653-9824a2ad815f" providerId="ADAL" clId="{C25B542B-E4E8-D141-AA14-043D930A865A}" dt="2024-01-24T19:14:49.023" v="495"/>
          <ac:inkMkLst>
            <pc:docMk/>
            <pc:sldMk cId="2303502608" sldId="331"/>
            <ac:inkMk id="27" creationId="{740FF4D8-0CBC-6F30-7C80-DFB66BB84F2E}"/>
          </ac:inkMkLst>
        </pc:inkChg>
        <pc:inkChg chg="add del">
          <ac:chgData name="Kokchun Giang" userId="67e2125d-ec8c-4323-9653-9824a2ad815f" providerId="ADAL" clId="{C25B542B-E4E8-D141-AA14-043D930A865A}" dt="2024-01-24T19:09:05.861" v="289" actId="9405"/>
          <ac:inkMkLst>
            <pc:docMk/>
            <pc:sldMk cId="2303502608" sldId="331"/>
            <ac:inkMk id="29" creationId="{47078CFB-C0B9-C2A3-D832-63A9EAFCBA69}"/>
          </ac:inkMkLst>
        </pc:inkChg>
        <pc:inkChg chg="add mod">
          <ac:chgData name="Kokchun Giang" userId="67e2125d-ec8c-4323-9653-9824a2ad815f" providerId="ADAL" clId="{C25B542B-E4E8-D141-AA14-043D930A865A}" dt="2024-01-24T19:15:25.580" v="539" actId="164"/>
          <ac:inkMkLst>
            <pc:docMk/>
            <pc:sldMk cId="2303502608" sldId="331"/>
            <ac:inkMk id="29" creationId="{CD3DBA88-36C1-E66F-B798-B50D9B630BB0}"/>
          </ac:inkMkLst>
        </pc:inkChg>
        <pc:inkChg chg="add mod">
          <ac:chgData name="Kokchun Giang" userId="67e2125d-ec8c-4323-9653-9824a2ad815f" providerId="ADAL" clId="{C25B542B-E4E8-D141-AA14-043D930A865A}" dt="2024-01-24T19:15:25.580" v="539" actId="164"/>
          <ac:inkMkLst>
            <pc:docMk/>
            <pc:sldMk cId="2303502608" sldId="331"/>
            <ac:inkMk id="31" creationId="{04F4CE6D-D004-0902-AC83-6FF59620514A}"/>
          </ac:inkMkLst>
        </pc:inkChg>
        <pc:inkChg chg="add del">
          <ac:chgData name="Kokchun Giang" userId="67e2125d-ec8c-4323-9653-9824a2ad815f" providerId="ADAL" clId="{C25B542B-E4E8-D141-AA14-043D930A865A}" dt="2024-01-24T19:09:05.737" v="288" actId="9405"/>
          <ac:inkMkLst>
            <pc:docMk/>
            <pc:sldMk cId="2303502608" sldId="331"/>
            <ac:inkMk id="31" creationId="{A1881AD9-2712-7A32-B2EF-87C54E277469}"/>
          </ac:inkMkLst>
        </pc:inkChg>
        <pc:inkChg chg="add mod">
          <ac:chgData name="Kokchun Giang" userId="67e2125d-ec8c-4323-9653-9824a2ad815f" providerId="ADAL" clId="{C25B542B-E4E8-D141-AA14-043D930A865A}" dt="2024-01-24T19:14:49.023" v="495"/>
          <ac:inkMkLst>
            <pc:docMk/>
            <pc:sldMk cId="2303502608" sldId="331"/>
            <ac:inkMk id="32" creationId="{EE73D841-3773-ABE5-1343-34BD36670AF3}"/>
          </ac:inkMkLst>
        </pc:inkChg>
        <pc:inkChg chg="add mod">
          <ac:chgData name="Kokchun Giang" userId="67e2125d-ec8c-4323-9653-9824a2ad815f" providerId="ADAL" clId="{C25B542B-E4E8-D141-AA14-043D930A865A}" dt="2024-01-24T19:14:49.023" v="495"/>
          <ac:inkMkLst>
            <pc:docMk/>
            <pc:sldMk cId="2303502608" sldId="331"/>
            <ac:inkMk id="33" creationId="{4A2F71E5-CC1A-8291-F81B-28EE8355E8C4}"/>
          </ac:inkMkLst>
        </pc:inkChg>
        <pc:inkChg chg="add mod">
          <ac:chgData name="Kokchun Giang" userId="67e2125d-ec8c-4323-9653-9824a2ad815f" providerId="ADAL" clId="{C25B542B-E4E8-D141-AA14-043D930A865A}" dt="2024-01-24T19:14:49.023" v="495"/>
          <ac:inkMkLst>
            <pc:docMk/>
            <pc:sldMk cId="2303502608" sldId="331"/>
            <ac:inkMk id="34" creationId="{27657B22-C3CA-254A-245B-4D1E3CC7C774}"/>
          </ac:inkMkLst>
        </pc:inkChg>
        <pc:inkChg chg="add mod">
          <ac:chgData name="Kokchun Giang" userId="67e2125d-ec8c-4323-9653-9824a2ad815f" providerId="ADAL" clId="{C25B542B-E4E8-D141-AA14-043D930A865A}" dt="2024-01-24T19:14:49.023" v="495"/>
          <ac:inkMkLst>
            <pc:docMk/>
            <pc:sldMk cId="2303502608" sldId="331"/>
            <ac:inkMk id="35" creationId="{1E4D17DB-EFCE-62EC-6092-6DA77F383B5B}"/>
          </ac:inkMkLst>
        </pc:inkChg>
        <pc:inkChg chg="add mod">
          <ac:chgData name="Kokchun Giang" userId="67e2125d-ec8c-4323-9653-9824a2ad815f" providerId="ADAL" clId="{C25B542B-E4E8-D141-AA14-043D930A865A}" dt="2024-01-24T19:14:49.023" v="495"/>
          <ac:inkMkLst>
            <pc:docMk/>
            <pc:sldMk cId="2303502608" sldId="331"/>
            <ac:inkMk id="36" creationId="{85BCE560-094C-554F-1AE6-10CFDC984723}"/>
          </ac:inkMkLst>
        </pc:inkChg>
        <pc:inkChg chg="add mod">
          <ac:chgData name="Kokchun Giang" userId="67e2125d-ec8c-4323-9653-9824a2ad815f" providerId="ADAL" clId="{C25B542B-E4E8-D141-AA14-043D930A865A}" dt="2024-01-24T19:15:25.580" v="539" actId="164"/>
          <ac:inkMkLst>
            <pc:docMk/>
            <pc:sldMk cId="2303502608" sldId="331"/>
            <ac:inkMk id="37" creationId="{CD211D27-EF2C-DFA4-1D75-C2FB7635B0CE}"/>
          </ac:inkMkLst>
        </pc:inkChg>
        <pc:inkChg chg="add del mod">
          <ac:chgData name="Kokchun Giang" userId="67e2125d-ec8c-4323-9653-9824a2ad815f" providerId="ADAL" clId="{C25B542B-E4E8-D141-AA14-043D930A865A}" dt="2024-01-24T19:09:05.610" v="287" actId="9405"/>
          <ac:inkMkLst>
            <pc:docMk/>
            <pc:sldMk cId="2303502608" sldId="331"/>
            <ac:inkMk id="37" creationId="{D0BFF934-9598-E7C8-DFB0-E1D5CAD5B3F9}"/>
          </ac:inkMkLst>
        </pc:inkChg>
        <pc:inkChg chg="add mod">
          <ac:chgData name="Kokchun Giang" userId="67e2125d-ec8c-4323-9653-9824a2ad815f" providerId="ADAL" clId="{C25B542B-E4E8-D141-AA14-043D930A865A}" dt="2024-01-24T19:14:49.023" v="495"/>
          <ac:inkMkLst>
            <pc:docMk/>
            <pc:sldMk cId="2303502608" sldId="331"/>
            <ac:inkMk id="38" creationId="{98E94799-8536-C776-1049-812DA9E02DB3}"/>
          </ac:inkMkLst>
        </pc:inkChg>
        <pc:inkChg chg="add mod">
          <ac:chgData name="Kokchun Giang" userId="67e2125d-ec8c-4323-9653-9824a2ad815f" providerId="ADAL" clId="{C25B542B-E4E8-D141-AA14-043D930A865A}" dt="2024-01-24T19:14:49.023" v="495"/>
          <ac:inkMkLst>
            <pc:docMk/>
            <pc:sldMk cId="2303502608" sldId="331"/>
            <ac:inkMk id="39" creationId="{AF3908F1-8EC7-6CA7-28BD-F42D172B8335}"/>
          </ac:inkMkLst>
        </pc:inkChg>
        <pc:inkChg chg="add mod">
          <ac:chgData name="Kokchun Giang" userId="67e2125d-ec8c-4323-9653-9824a2ad815f" providerId="ADAL" clId="{C25B542B-E4E8-D141-AA14-043D930A865A}" dt="2024-01-24T19:14:49.023" v="495"/>
          <ac:inkMkLst>
            <pc:docMk/>
            <pc:sldMk cId="2303502608" sldId="331"/>
            <ac:inkMk id="41" creationId="{FD690181-0910-C793-E992-89D9C70A50F9}"/>
          </ac:inkMkLst>
        </pc:inkChg>
        <pc:inkChg chg="add mod">
          <ac:chgData name="Kokchun Giang" userId="67e2125d-ec8c-4323-9653-9824a2ad815f" providerId="ADAL" clId="{C25B542B-E4E8-D141-AA14-043D930A865A}" dt="2024-01-24T19:14:49.023" v="495"/>
          <ac:inkMkLst>
            <pc:docMk/>
            <pc:sldMk cId="2303502608" sldId="331"/>
            <ac:inkMk id="42" creationId="{D180ADF4-F0F3-2F6F-12B6-BDA107F797A9}"/>
          </ac:inkMkLst>
        </pc:inkChg>
        <pc:inkChg chg="add mod">
          <ac:chgData name="Kokchun Giang" userId="67e2125d-ec8c-4323-9653-9824a2ad815f" providerId="ADAL" clId="{C25B542B-E4E8-D141-AA14-043D930A865A}" dt="2024-01-24T19:14:49.023" v="495"/>
          <ac:inkMkLst>
            <pc:docMk/>
            <pc:sldMk cId="2303502608" sldId="331"/>
            <ac:inkMk id="43" creationId="{E1DBA02A-2577-9607-00AB-683FC03EDD80}"/>
          </ac:inkMkLst>
        </pc:inkChg>
        <pc:inkChg chg="add del mod">
          <ac:chgData name="Kokchun Giang" userId="67e2125d-ec8c-4323-9653-9824a2ad815f" providerId="ADAL" clId="{C25B542B-E4E8-D141-AA14-043D930A865A}" dt="2024-01-24T19:14:51.409" v="511" actId="9405"/>
          <ac:inkMkLst>
            <pc:docMk/>
            <pc:sldMk cId="2303502608" sldId="331"/>
            <ac:inkMk id="45" creationId="{CF524CA5-336B-2C47-DEF5-208467E4A350}"/>
          </ac:inkMkLst>
        </pc:inkChg>
        <pc:inkChg chg="add del mod">
          <ac:chgData name="Kokchun Giang" userId="67e2125d-ec8c-4323-9653-9824a2ad815f" providerId="ADAL" clId="{C25B542B-E4E8-D141-AA14-043D930A865A}" dt="2024-01-24T19:09:04.597" v="286"/>
          <ac:inkMkLst>
            <pc:docMk/>
            <pc:sldMk cId="2303502608" sldId="331"/>
            <ac:inkMk id="45" creationId="{F8A5E670-44AB-8B1D-6D3F-2ED6BE706807}"/>
          </ac:inkMkLst>
        </pc:inkChg>
        <pc:inkChg chg="add del mod">
          <ac:chgData name="Kokchun Giang" userId="67e2125d-ec8c-4323-9653-9824a2ad815f" providerId="ADAL" clId="{C25B542B-E4E8-D141-AA14-043D930A865A}" dt="2024-01-24T19:14:51.408" v="510"/>
          <ac:inkMkLst>
            <pc:docMk/>
            <pc:sldMk cId="2303502608" sldId="331"/>
            <ac:inkMk id="46" creationId="{D6A9C989-DF18-753F-083D-5387A4E799E8}"/>
          </ac:inkMkLst>
        </pc:inkChg>
        <pc:inkChg chg="add mod">
          <ac:chgData name="Kokchun Giang" userId="67e2125d-ec8c-4323-9653-9824a2ad815f" providerId="ADAL" clId="{C25B542B-E4E8-D141-AA14-043D930A865A}" dt="2024-01-24T19:14:49.023" v="495"/>
          <ac:inkMkLst>
            <pc:docMk/>
            <pc:sldMk cId="2303502608" sldId="331"/>
            <ac:inkMk id="47" creationId="{382EC558-7FDA-E032-E8BB-6FACBA74A914}"/>
          </ac:inkMkLst>
        </pc:inkChg>
        <pc:inkChg chg="add mod">
          <ac:chgData name="Kokchun Giang" userId="67e2125d-ec8c-4323-9653-9824a2ad815f" providerId="ADAL" clId="{C25B542B-E4E8-D141-AA14-043D930A865A}" dt="2024-01-24T19:14:49.023" v="495"/>
          <ac:inkMkLst>
            <pc:docMk/>
            <pc:sldMk cId="2303502608" sldId="331"/>
            <ac:inkMk id="48" creationId="{D7525D3A-4A0A-18F0-80A1-C64EBE631D64}"/>
          </ac:inkMkLst>
        </pc:inkChg>
        <pc:inkChg chg="add mod">
          <ac:chgData name="Kokchun Giang" userId="67e2125d-ec8c-4323-9653-9824a2ad815f" providerId="ADAL" clId="{C25B542B-E4E8-D141-AA14-043D930A865A}" dt="2024-01-24T19:14:49.023" v="495"/>
          <ac:inkMkLst>
            <pc:docMk/>
            <pc:sldMk cId="2303502608" sldId="331"/>
            <ac:inkMk id="50" creationId="{CCB2F79B-708C-D738-6F1B-6AE7B147105F}"/>
          </ac:inkMkLst>
        </pc:inkChg>
        <pc:inkChg chg="add mod">
          <ac:chgData name="Kokchun Giang" userId="67e2125d-ec8c-4323-9653-9824a2ad815f" providerId="ADAL" clId="{C25B542B-E4E8-D141-AA14-043D930A865A}" dt="2024-01-24T19:14:49.023" v="495"/>
          <ac:inkMkLst>
            <pc:docMk/>
            <pc:sldMk cId="2303502608" sldId="331"/>
            <ac:inkMk id="51" creationId="{0BD267AD-6494-AB2A-D111-B2B7659EE57B}"/>
          </ac:inkMkLst>
        </pc:inkChg>
        <pc:inkChg chg="add mod">
          <ac:chgData name="Kokchun Giang" userId="67e2125d-ec8c-4323-9653-9824a2ad815f" providerId="ADAL" clId="{C25B542B-E4E8-D141-AA14-043D930A865A}" dt="2024-01-24T19:14:49.023" v="495"/>
          <ac:inkMkLst>
            <pc:docMk/>
            <pc:sldMk cId="2303502608" sldId="331"/>
            <ac:inkMk id="53" creationId="{7881B55E-4A7E-11B0-91C8-15AC87A0C3A0}"/>
          </ac:inkMkLst>
        </pc:inkChg>
        <pc:inkChg chg="add mod">
          <ac:chgData name="Kokchun Giang" userId="67e2125d-ec8c-4323-9653-9824a2ad815f" providerId="ADAL" clId="{C25B542B-E4E8-D141-AA14-043D930A865A}" dt="2024-01-24T19:14:49.023" v="495"/>
          <ac:inkMkLst>
            <pc:docMk/>
            <pc:sldMk cId="2303502608" sldId="331"/>
            <ac:inkMk id="54" creationId="{C5F8409F-80D4-724D-402E-54188482BD2D}"/>
          </ac:inkMkLst>
        </pc:inkChg>
        <pc:inkChg chg="add mod">
          <ac:chgData name="Kokchun Giang" userId="67e2125d-ec8c-4323-9653-9824a2ad815f" providerId="ADAL" clId="{C25B542B-E4E8-D141-AA14-043D930A865A}" dt="2024-01-24T19:13:44.753" v="453" actId="164"/>
          <ac:inkMkLst>
            <pc:docMk/>
            <pc:sldMk cId="2303502608" sldId="331"/>
            <ac:inkMk id="56" creationId="{805B2A7E-EFEB-FF94-8FD4-3AF395567C90}"/>
          </ac:inkMkLst>
        </pc:inkChg>
        <pc:inkChg chg="add mod">
          <ac:chgData name="Kokchun Giang" userId="67e2125d-ec8c-4323-9653-9824a2ad815f" providerId="ADAL" clId="{C25B542B-E4E8-D141-AA14-043D930A865A}" dt="2024-01-24T19:13:44.753" v="453" actId="164"/>
          <ac:inkMkLst>
            <pc:docMk/>
            <pc:sldMk cId="2303502608" sldId="331"/>
            <ac:inkMk id="57" creationId="{5F14A2C0-D87D-0ED8-51D6-AA968F729EE1}"/>
          </ac:inkMkLst>
        </pc:inkChg>
        <pc:inkChg chg="add mod">
          <ac:chgData name="Kokchun Giang" userId="67e2125d-ec8c-4323-9653-9824a2ad815f" providerId="ADAL" clId="{C25B542B-E4E8-D141-AA14-043D930A865A}" dt="2024-01-24T19:13:44.753" v="453" actId="164"/>
          <ac:inkMkLst>
            <pc:docMk/>
            <pc:sldMk cId="2303502608" sldId="331"/>
            <ac:inkMk id="58" creationId="{EB76E960-420E-8B89-4F1F-5B5CBB86807F}"/>
          </ac:inkMkLst>
        </pc:inkChg>
        <pc:inkChg chg="add mod">
          <ac:chgData name="Kokchun Giang" userId="67e2125d-ec8c-4323-9653-9824a2ad815f" providerId="ADAL" clId="{C25B542B-E4E8-D141-AA14-043D930A865A}" dt="2024-01-24T19:13:44.753" v="453" actId="164"/>
          <ac:inkMkLst>
            <pc:docMk/>
            <pc:sldMk cId="2303502608" sldId="331"/>
            <ac:inkMk id="59" creationId="{00606604-E496-1906-6FBB-EEE212086D8B}"/>
          </ac:inkMkLst>
        </pc:inkChg>
        <pc:inkChg chg="add mod">
          <ac:chgData name="Kokchun Giang" userId="67e2125d-ec8c-4323-9653-9824a2ad815f" providerId="ADAL" clId="{C25B542B-E4E8-D141-AA14-043D930A865A}" dt="2024-01-24T19:14:49.023" v="495"/>
          <ac:inkMkLst>
            <pc:docMk/>
            <pc:sldMk cId="2303502608" sldId="331"/>
            <ac:inkMk id="60" creationId="{537AA9B4-578A-45B2-403E-A764465116DD}"/>
          </ac:inkMkLst>
        </pc:inkChg>
        <pc:inkChg chg="add mod">
          <ac:chgData name="Kokchun Giang" userId="67e2125d-ec8c-4323-9653-9824a2ad815f" providerId="ADAL" clId="{C25B542B-E4E8-D141-AA14-043D930A865A}" dt="2024-01-24T19:14:49.023" v="495"/>
          <ac:inkMkLst>
            <pc:docMk/>
            <pc:sldMk cId="2303502608" sldId="331"/>
            <ac:inkMk id="61" creationId="{9A9B2FC4-B3DC-10D6-4089-D9E5FCB7B851}"/>
          </ac:inkMkLst>
        </pc:inkChg>
        <pc:inkChg chg="add mod">
          <ac:chgData name="Kokchun Giang" userId="67e2125d-ec8c-4323-9653-9824a2ad815f" providerId="ADAL" clId="{C25B542B-E4E8-D141-AA14-043D930A865A}" dt="2024-01-24T19:13:44.753" v="453" actId="164"/>
          <ac:inkMkLst>
            <pc:docMk/>
            <pc:sldMk cId="2303502608" sldId="331"/>
            <ac:inkMk id="62" creationId="{AB4328DC-AE00-37EA-D4EA-D11D725BEFCB}"/>
          </ac:inkMkLst>
        </pc:inkChg>
        <pc:inkChg chg="add mod">
          <ac:chgData name="Kokchun Giang" userId="67e2125d-ec8c-4323-9653-9824a2ad815f" providerId="ADAL" clId="{C25B542B-E4E8-D141-AA14-043D930A865A}" dt="2024-01-24T19:14:49.023" v="495"/>
          <ac:inkMkLst>
            <pc:docMk/>
            <pc:sldMk cId="2303502608" sldId="331"/>
            <ac:inkMk id="384" creationId="{DD760EEB-DE1E-11FB-0649-78CC4E36DA23}"/>
          </ac:inkMkLst>
        </pc:inkChg>
        <pc:inkChg chg="add mod">
          <ac:chgData name="Kokchun Giang" userId="67e2125d-ec8c-4323-9653-9824a2ad815f" providerId="ADAL" clId="{C25B542B-E4E8-D141-AA14-043D930A865A}" dt="2024-01-24T19:14:49.023" v="495"/>
          <ac:inkMkLst>
            <pc:docMk/>
            <pc:sldMk cId="2303502608" sldId="331"/>
            <ac:inkMk id="385" creationId="{11DEE96A-75AF-C87D-5DAF-BD1660184DEE}"/>
          </ac:inkMkLst>
        </pc:inkChg>
        <pc:inkChg chg="add mod">
          <ac:chgData name="Kokchun Giang" userId="67e2125d-ec8c-4323-9653-9824a2ad815f" providerId="ADAL" clId="{C25B542B-E4E8-D141-AA14-043D930A865A}" dt="2024-01-24T19:14:49.023" v="495"/>
          <ac:inkMkLst>
            <pc:docMk/>
            <pc:sldMk cId="2303502608" sldId="331"/>
            <ac:inkMk id="386" creationId="{42B6C258-3CDC-441A-E941-BC457B46BDBA}"/>
          </ac:inkMkLst>
        </pc:inkChg>
        <pc:inkChg chg="add mod">
          <ac:chgData name="Kokchun Giang" userId="67e2125d-ec8c-4323-9653-9824a2ad815f" providerId="ADAL" clId="{C25B542B-E4E8-D141-AA14-043D930A865A}" dt="2024-01-24T19:13:44.753" v="453" actId="164"/>
          <ac:inkMkLst>
            <pc:docMk/>
            <pc:sldMk cId="2303502608" sldId="331"/>
            <ac:inkMk id="387" creationId="{00378640-AA40-AC8D-EC7C-727FB8316E10}"/>
          </ac:inkMkLst>
        </pc:inkChg>
        <pc:inkChg chg="add mod">
          <ac:chgData name="Kokchun Giang" userId="67e2125d-ec8c-4323-9653-9824a2ad815f" providerId="ADAL" clId="{C25B542B-E4E8-D141-AA14-043D930A865A}" dt="2024-01-24T19:14:49.023" v="495"/>
          <ac:inkMkLst>
            <pc:docMk/>
            <pc:sldMk cId="2303502608" sldId="331"/>
            <ac:inkMk id="388" creationId="{247C869F-282D-35B7-DE75-DC228945CB03}"/>
          </ac:inkMkLst>
        </pc:inkChg>
        <pc:inkChg chg="add mod">
          <ac:chgData name="Kokchun Giang" userId="67e2125d-ec8c-4323-9653-9824a2ad815f" providerId="ADAL" clId="{C25B542B-E4E8-D141-AA14-043D930A865A}" dt="2024-01-24T19:13:44.753" v="453" actId="164"/>
          <ac:inkMkLst>
            <pc:docMk/>
            <pc:sldMk cId="2303502608" sldId="331"/>
            <ac:inkMk id="389" creationId="{EC4FE0B3-40F2-EC78-CC7E-940C44EDE495}"/>
          </ac:inkMkLst>
        </pc:inkChg>
        <pc:inkChg chg="add mod">
          <ac:chgData name="Kokchun Giang" userId="67e2125d-ec8c-4323-9653-9824a2ad815f" providerId="ADAL" clId="{C25B542B-E4E8-D141-AA14-043D930A865A}" dt="2024-01-24T19:13:44.753" v="453" actId="164"/>
          <ac:inkMkLst>
            <pc:docMk/>
            <pc:sldMk cId="2303502608" sldId="331"/>
            <ac:inkMk id="390" creationId="{48EA3C4C-6D64-2115-DC86-7BC18619E05D}"/>
          </ac:inkMkLst>
        </pc:inkChg>
        <pc:inkChg chg="add mod">
          <ac:chgData name="Kokchun Giang" userId="67e2125d-ec8c-4323-9653-9824a2ad815f" providerId="ADAL" clId="{C25B542B-E4E8-D141-AA14-043D930A865A}" dt="2024-01-24T19:13:44.753" v="453" actId="164"/>
          <ac:inkMkLst>
            <pc:docMk/>
            <pc:sldMk cId="2303502608" sldId="331"/>
            <ac:inkMk id="391" creationId="{746403B6-3B90-0D02-82BC-75176BBAB093}"/>
          </ac:inkMkLst>
        </pc:inkChg>
        <pc:inkChg chg="add mod">
          <ac:chgData name="Kokchun Giang" userId="67e2125d-ec8c-4323-9653-9824a2ad815f" providerId="ADAL" clId="{C25B542B-E4E8-D141-AA14-043D930A865A}" dt="2024-01-24T19:14:49.023" v="495"/>
          <ac:inkMkLst>
            <pc:docMk/>
            <pc:sldMk cId="2303502608" sldId="331"/>
            <ac:inkMk id="393" creationId="{13C24E4C-526E-5ED0-84D4-440C01E2AC0D}"/>
          </ac:inkMkLst>
        </pc:inkChg>
        <pc:inkChg chg="add mod">
          <ac:chgData name="Kokchun Giang" userId="67e2125d-ec8c-4323-9653-9824a2ad815f" providerId="ADAL" clId="{C25B542B-E4E8-D141-AA14-043D930A865A}" dt="2024-01-24T19:13:44.753" v="453" actId="164"/>
          <ac:inkMkLst>
            <pc:docMk/>
            <pc:sldMk cId="2303502608" sldId="331"/>
            <ac:inkMk id="394" creationId="{8207BC9C-752B-8D22-84EE-746F60CC3E4F}"/>
          </ac:inkMkLst>
        </pc:inkChg>
        <pc:inkChg chg="add mod">
          <ac:chgData name="Kokchun Giang" userId="67e2125d-ec8c-4323-9653-9824a2ad815f" providerId="ADAL" clId="{C25B542B-E4E8-D141-AA14-043D930A865A}" dt="2024-01-24T19:14:49.023" v="495"/>
          <ac:inkMkLst>
            <pc:docMk/>
            <pc:sldMk cId="2303502608" sldId="331"/>
            <ac:inkMk id="395" creationId="{56BDAB0A-5B12-0C65-EE6B-F70D9F2322F3}"/>
          </ac:inkMkLst>
        </pc:inkChg>
        <pc:inkChg chg="add mod">
          <ac:chgData name="Kokchun Giang" userId="67e2125d-ec8c-4323-9653-9824a2ad815f" providerId="ADAL" clId="{C25B542B-E4E8-D141-AA14-043D930A865A}" dt="2024-01-24T19:14:49.023" v="495"/>
          <ac:inkMkLst>
            <pc:docMk/>
            <pc:sldMk cId="2303502608" sldId="331"/>
            <ac:inkMk id="396" creationId="{2A5290F2-C728-FDBE-BDAC-7AEC2E22F202}"/>
          </ac:inkMkLst>
        </pc:inkChg>
        <pc:inkChg chg="add mod">
          <ac:chgData name="Kokchun Giang" userId="67e2125d-ec8c-4323-9653-9824a2ad815f" providerId="ADAL" clId="{C25B542B-E4E8-D141-AA14-043D930A865A}" dt="2024-01-24T19:14:49.023" v="495"/>
          <ac:inkMkLst>
            <pc:docMk/>
            <pc:sldMk cId="2303502608" sldId="331"/>
            <ac:inkMk id="397" creationId="{91D4B390-11EE-22AC-23CA-0FF30A0047D2}"/>
          </ac:inkMkLst>
        </pc:inkChg>
        <pc:inkChg chg="add mod">
          <ac:chgData name="Kokchun Giang" userId="67e2125d-ec8c-4323-9653-9824a2ad815f" providerId="ADAL" clId="{C25B542B-E4E8-D141-AA14-043D930A865A}" dt="2024-01-24T19:14:49.023" v="495"/>
          <ac:inkMkLst>
            <pc:docMk/>
            <pc:sldMk cId="2303502608" sldId="331"/>
            <ac:inkMk id="398" creationId="{F9E00D61-759A-A6C4-AE5D-6209F8BA8135}"/>
          </ac:inkMkLst>
        </pc:inkChg>
        <pc:inkChg chg="add mod">
          <ac:chgData name="Kokchun Giang" userId="67e2125d-ec8c-4323-9653-9824a2ad815f" providerId="ADAL" clId="{C25B542B-E4E8-D141-AA14-043D930A865A}" dt="2024-01-24T19:14:49.023" v="495"/>
          <ac:inkMkLst>
            <pc:docMk/>
            <pc:sldMk cId="2303502608" sldId="331"/>
            <ac:inkMk id="399" creationId="{172735D6-681B-A4FF-5559-44DEDA06F515}"/>
          </ac:inkMkLst>
        </pc:inkChg>
        <pc:inkChg chg="add mod">
          <ac:chgData name="Kokchun Giang" userId="67e2125d-ec8c-4323-9653-9824a2ad815f" providerId="ADAL" clId="{C25B542B-E4E8-D141-AA14-043D930A865A}" dt="2024-01-24T19:14:49.023" v="495"/>
          <ac:inkMkLst>
            <pc:docMk/>
            <pc:sldMk cId="2303502608" sldId="331"/>
            <ac:inkMk id="400" creationId="{65C6F6F4-DBB2-9156-0A76-0338DC1597FF}"/>
          </ac:inkMkLst>
        </pc:inkChg>
        <pc:inkChg chg="add mod">
          <ac:chgData name="Kokchun Giang" userId="67e2125d-ec8c-4323-9653-9824a2ad815f" providerId="ADAL" clId="{C25B542B-E4E8-D141-AA14-043D930A865A}" dt="2024-01-24T19:13:44.753" v="453" actId="164"/>
          <ac:inkMkLst>
            <pc:docMk/>
            <pc:sldMk cId="2303502608" sldId="331"/>
            <ac:inkMk id="403" creationId="{77E79ECF-63A1-0DEB-AA86-295C3A394ED5}"/>
          </ac:inkMkLst>
        </pc:inkChg>
        <pc:inkChg chg="add mod">
          <ac:chgData name="Kokchun Giang" userId="67e2125d-ec8c-4323-9653-9824a2ad815f" providerId="ADAL" clId="{C25B542B-E4E8-D141-AA14-043D930A865A}" dt="2024-01-24T19:14:49.023" v="495"/>
          <ac:inkMkLst>
            <pc:docMk/>
            <pc:sldMk cId="2303502608" sldId="331"/>
            <ac:inkMk id="404" creationId="{D422B949-8496-B4E1-3159-4E074C90FC71}"/>
          </ac:inkMkLst>
        </pc:inkChg>
        <pc:inkChg chg="add mod">
          <ac:chgData name="Kokchun Giang" userId="67e2125d-ec8c-4323-9653-9824a2ad815f" providerId="ADAL" clId="{C25B542B-E4E8-D141-AA14-043D930A865A}" dt="2024-01-24T19:14:49.023" v="495"/>
          <ac:inkMkLst>
            <pc:docMk/>
            <pc:sldMk cId="2303502608" sldId="331"/>
            <ac:inkMk id="405" creationId="{B8E8A06C-C240-8204-03DF-242EE1171ED5}"/>
          </ac:inkMkLst>
        </pc:inkChg>
        <pc:inkChg chg="add mod">
          <ac:chgData name="Kokchun Giang" userId="67e2125d-ec8c-4323-9653-9824a2ad815f" providerId="ADAL" clId="{C25B542B-E4E8-D141-AA14-043D930A865A}" dt="2024-01-24T19:13:44.753" v="453" actId="164"/>
          <ac:inkMkLst>
            <pc:docMk/>
            <pc:sldMk cId="2303502608" sldId="331"/>
            <ac:inkMk id="406" creationId="{7CCE9BF1-DDDC-A0F5-21F0-060D7A719029}"/>
          </ac:inkMkLst>
        </pc:inkChg>
        <pc:inkChg chg="add mod">
          <ac:chgData name="Kokchun Giang" userId="67e2125d-ec8c-4323-9653-9824a2ad815f" providerId="ADAL" clId="{C25B542B-E4E8-D141-AA14-043D930A865A}" dt="2024-01-24T19:14:49.023" v="495"/>
          <ac:inkMkLst>
            <pc:docMk/>
            <pc:sldMk cId="2303502608" sldId="331"/>
            <ac:inkMk id="407" creationId="{C6471B7F-11A3-4F21-70AC-04E5D8DE6D1C}"/>
          </ac:inkMkLst>
        </pc:inkChg>
        <pc:inkChg chg="add mod">
          <ac:chgData name="Kokchun Giang" userId="67e2125d-ec8c-4323-9653-9824a2ad815f" providerId="ADAL" clId="{C25B542B-E4E8-D141-AA14-043D930A865A}" dt="2024-01-24T19:13:44.753" v="453" actId="164"/>
          <ac:inkMkLst>
            <pc:docMk/>
            <pc:sldMk cId="2303502608" sldId="331"/>
            <ac:inkMk id="412" creationId="{AE0347F3-DB52-9B86-41D6-3DDAFD2EFB54}"/>
          </ac:inkMkLst>
        </pc:inkChg>
        <pc:inkChg chg="add mod">
          <ac:chgData name="Kokchun Giang" userId="67e2125d-ec8c-4323-9653-9824a2ad815f" providerId="ADAL" clId="{C25B542B-E4E8-D141-AA14-043D930A865A}" dt="2024-01-24T19:13:44.753" v="453" actId="164"/>
          <ac:inkMkLst>
            <pc:docMk/>
            <pc:sldMk cId="2303502608" sldId="331"/>
            <ac:inkMk id="413" creationId="{622925DB-6E45-D6E3-50D9-D4911F8169CB}"/>
          </ac:inkMkLst>
        </pc:inkChg>
        <pc:inkChg chg="add mod">
          <ac:chgData name="Kokchun Giang" userId="67e2125d-ec8c-4323-9653-9824a2ad815f" providerId="ADAL" clId="{C25B542B-E4E8-D141-AA14-043D930A865A}" dt="2024-01-24T19:13:44.753" v="453" actId="164"/>
          <ac:inkMkLst>
            <pc:docMk/>
            <pc:sldMk cId="2303502608" sldId="331"/>
            <ac:inkMk id="414" creationId="{1CFE929B-84F4-5C9F-9711-A334AC245687}"/>
          </ac:inkMkLst>
        </pc:inkChg>
        <pc:inkChg chg="add mod">
          <ac:chgData name="Kokchun Giang" userId="67e2125d-ec8c-4323-9653-9824a2ad815f" providerId="ADAL" clId="{C25B542B-E4E8-D141-AA14-043D930A865A}" dt="2024-01-24T19:13:44.753" v="453" actId="164"/>
          <ac:inkMkLst>
            <pc:docMk/>
            <pc:sldMk cId="2303502608" sldId="331"/>
            <ac:inkMk id="415" creationId="{D6EE13E6-F737-BEA5-0384-178DF5029EA1}"/>
          </ac:inkMkLst>
        </pc:inkChg>
        <pc:inkChg chg="add mod">
          <ac:chgData name="Kokchun Giang" userId="67e2125d-ec8c-4323-9653-9824a2ad815f" providerId="ADAL" clId="{C25B542B-E4E8-D141-AA14-043D930A865A}" dt="2024-01-24T19:13:44.753" v="453" actId="164"/>
          <ac:inkMkLst>
            <pc:docMk/>
            <pc:sldMk cId="2303502608" sldId="331"/>
            <ac:inkMk id="416" creationId="{B8E9DA43-792B-4D98-DA16-45032D69C666}"/>
          </ac:inkMkLst>
        </pc:inkChg>
        <pc:inkChg chg="add mod">
          <ac:chgData name="Kokchun Giang" userId="67e2125d-ec8c-4323-9653-9824a2ad815f" providerId="ADAL" clId="{C25B542B-E4E8-D141-AA14-043D930A865A}" dt="2024-01-24T19:13:44.753" v="453" actId="164"/>
          <ac:inkMkLst>
            <pc:docMk/>
            <pc:sldMk cId="2303502608" sldId="331"/>
            <ac:inkMk id="417" creationId="{156C4E04-98BC-DC9B-D75B-A3C174C31A5E}"/>
          </ac:inkMkLst>
        </pc:inkChg>
        <pc:inkChg chg="add mod">
          <ac:chgData name="Kokchun Giang" userId="67e2125d-ec8c-4323-9653-9824a2ad815f" providerId="ADAL" clId="{C25B542B-E4E8-D141-AA14-043D930A865A}" dt="2024-01-24T19:13:44.753" v="453" actId="164"/>
          <ac:inkMkLst>
            <pc:docMk/>
            <pc:sldMk cId="2303502608" sldId="331"/>
            <ac:inkMk id="418" creationId="{D08E6D53-CD3A-9DC6-2D08-47C8E7D02A25}"/>
          </ac:inkMkLst>
        </pc:inkChg>
        <pc:inkChg chg="add mod">
          <ac:chgData name="Kokchun Giang" userId="67e2125d-ec8c-4323-9653-9824a2ad815f" providerId="ADAL" clId="{C25B542B-E4E8-D141-AA14-043D930A865A}" dt="2024-01-24T19:13:44.753" v="453" actId="164"/>
          <ac:inkMkLst>
            <pc:docMk/>
            <pc:sldMk cId="2303502608" sldId="331"/>
            <ac:inkMk id="419" creationId="{46F58173-849B-B19D-40C7-128C4AE59887}"/>
          </ac:inkMkLst>
        </pc:inkChg>
        <pc:inkChg chg="add mod">
          <ac:chgData name="Kokchun Giang" userId="67e2125d-ec8c-4323-9653-9824a2ad815f" providerId="ADAL" clId="{C25B542B-E4E8-D141-AA14-043D930A865A}" dt="2024-01-24T19:09:56.366" v="332"/>
          <ac:inkMkLst>
            <pc:docMk/>
            <pc:sldMk cId="2303502608" sldId="331"/>
            <ac:inkMk id="422" creationId="{66045EEA-2D6C-0908-7424-3FEB27A0F58B}"/>
          </ac:inkMkLst>
        </pc:inkChg>
        <pc:inkChg chg="add mod">
          <ac:chgData name="Kokchun Giang" userId="67e2125d-ec8c-4323-9653-9824a2ad815f" providerId="ADAL" clId="{C25B542B-E4E8-D141-AA14-043D930A865A}" dt="2024-01-24T19:09:56.366" v="332"/>
          <ac:inkMkLst>
            <pc:docMk/>
            <pc:sldMk cId="2303502608" sldId="331"/>
            <ac:inkMk id="423" creationId="{6ADDD48E-62F4-0E9F-CDD1-04C0FF70351B}"/>
          </ac:inkMkLst>
        </pc:inkChg>
        <pc:inkChg chg="add mod">
          <ac:chgData name="Kokchun Giang" userId="67e2125d-ec8c-4323-9653-9824a2ad815f" providerId="ADAL" clId="{C25B542B-E4E8-D141-AA14-043D930A865A}" dt="2024-01-24T19:09:56.366" v="332"/>
          <ac:inkMkLst>
            <pc:docMk/>
            <pc:sldMk cId="2303502608" sldId="331"/>
            <ac:inkMk id="424" creationId="{26302472-4E39-7E79-7C25-7A701203960E}"/>
          </ac:inkMkLst>
        </pc:inkChg>
        <pc:inkChg chg="add mod">
          <ac:chgData name="Kokchun Giang" userId="67e2125d-ec8c-4323-9653-9824a2ad815f" providerId="ADAL" clId="{C25B542B-E4E8-D141-AA14-043D930A865A}" dt="2024-01-24T19:15:07.858" v="530"/>
          <ac:inkMkLst>
            <pc:docMk/>
            <pc:sldMk cId="2303502608" sldId="331"/>
            <ac:inkMk id="425" creationId="{7AA0E6E3-5D05-9ABC-586F-C8372B94586A}"/>
          </ac:inkMkLst>
        </pc:inkChg>
        <pc:inkChg chg="add mod">
          <ac:chgData name="Kokchun Giang" userId="67e2125d-ec8c-4323-9653-9824a2ad815f" providerId="ADAL" clId="{C25B542B-E4E8-D141-AA14-043D930A865A}" dt="2024-01-24T19:09:56.366" v="332"/>
          <ac:inkMkLst>
            <pc:docMk/>
            <pc:sldMk cId="2303502608" sldId="331"/>
            <ac:inkMk id="426" creationId="{8AC99F8A-EB78-5017-3709-88A83FE2CAAA}"/>
          </ac:inkMkLst>
        </pc:inkChg>
        <pc:inkChg chg="add mod">
          <ac:chgData name="Kokchun Giang" userId="67e2125d-ec8c-4323-9653-9824a2ad815f" providerId="ADAL" clId="{C25B542B-E4E8-D141-AA14-043D930A865A}" dt="2024-01-24T19:09:56.366" v="332"/>
          <ac:inkMkLst>
            <pc:docMk/>
            <pc:sldMk cId="2303502608" sldId="331"/>
            <ac:inkMk id="427" creationId="{852C8C63-99B3-9467-4102-3402C7CE82DC}"/>
          </ac:inkMkLst>
        </pc:inkChg>
        <pc:inkChg chg="add mod">
          <ac:chgData name="Kokchun Giang" userId="67e2125d-ec8c-4323-9653-9824a2ad815f" providerId="ADAL" clId="{C25B542B-E4E8-D141-AA14-043D930A865A}" dt="2024-01-24T19:09:56.366" v="332"/>
          <ac:inkMkLst>
            <pc:docMk/>
            <pc:sldMk cId="2303502608" sldId="331"/>
            <ac:inkMk id="428" creationId="{ADA91B33-DF28-C6C3-D91F-CAD6311412F8}"/>
          </ac:inkMkLst>
        </pc:inkChg>
        <pc:inkChg chg="add mod">
          <ac:chgData name="Kokchun Giang" userId="67e2125d-ec8c-4323-9653-9824a2ad815f" providerId="ADAL" clId="{C25B542B-E4E8-D141-AA14-043D930A865A}" dt="2024-01-24T19:09:56.366" v="332"/>
          <ac:inkMkLst>
            <pc:docMk/>
            <pc:sldMk cId="2303502608" sldId="331"/>
            <ac:inkMk id="429" creationId="{D432E215-4922-6F6D-3D6D-DE2515A00966}"/>
          </ac:inkMkLst>
        </pc:inkChg>
        <pc:inkChg chg="add mod">
          <ac:chgData name="Kokchun Giang" userId="67e2125d-ec8c-4323-9653-9824a2ad815f" providerId="ADAL" clId="{C25B542B-E4E8-D141-AA14-043D930A865A}" dt="2024-01-24T19:09:56.366" v="332"/>
          <ac:inkMkLst>
            <pc:docMk/>
            <pc:sldMk cId="2303502608" sldId="331"/>
            <ac:inkMk id="430" creationId="{4E4FF1D3-1CB8-EA01-A3AC-AD6EB4003516}"/>
          </ac:inkMkLst>
        </pc:inkChg>
        <pc:inkChg chg="add mod">
          <ac:chgData name="Kokchun Giang" userId="67e2125d-ec8c-4323-9653-9824a2ad815f" providerId="ADAL" clId="{C25B542B-E4E8-D141-AA14-043D930A865A}" dt="2024-01-24T19:09:56.366" v="332"/>
          <ac:inkMkLst>
            <pc:docMk/>
            <pc:sldMk cId="2303502608" sldId="331"/>
            <ac:inkMk id="431" creationId="{49A6483F-F32B-4CCF-09AA-751084258A85}"/>
          </ac:inkMkLst>
        </pc:inkChg>
        <pc:inkChg chg="add mod">
          <ac:chgData name="Kokchun Giang" userId="67e2125d-ec8c-4323-9653-9824a2ad815f" providerId="ADAL" clId="{C25B542B-E4E8-D141-AA14-043D930A865A}" dt="2024-01-24T19:09:56.366" v="332"/>
          <ac:inkMkLst>
            <pc:docMk/>
            <pc:sldMk cId="2303502608" sldId="331"/>
            <ac:inkMk id="432" creationId="{694C0163-C74B-3047-285D-D2AA4A7864CA}"/>
          </ac:inkMkLst>
        </pc:inkChg>
        <pc:inkChg chg="add mod">
          <ac:chgData name="Kokchun Giang" userId="67e2125d-ec8c-4323-9653-9824a2ad815f" providerId="ADAL" clId="{C25B542B-E4E8-D141-AA14-043D930A865A}" dt="2024-01-24T19:09:56.366" v="332"/>
          <ac:inkMkLst>
            <pc:docMk/>
            <pc:sldMk cId="2303502608" sldId="331"/>
            <ac:inkMk id="433" creationId="{C21CA4CB-E963-B713-13E3-BC2BD0692746}"/>
          </ac:inkMkLst>
        </pc:inkChg>
        <pc:inkChg chg="add mod">
          <ac:chgData name="Kokchun Giang" userId="67e2125d-ec8c-4323-9653-9824a2ad815f" providerId="ADAL" clId="{C25B542B-E4E8-D141-AA14-043D930A865A}" dt="2024-01-24T19:09:56.366" v="332"/>
          <ac:inkMkLst>
            <pc:docMk/>
            <pc:sldMk cId="2303502608" sldId="331"/>
            <ac:inkMk id="434" creationId="{B053A59F-AD3C-FC91-880C-F4F2BFC76A34}"/>
          </ac:inkMkLst>
        </pc:inkChg>
        <pc:inkChg chg="add mod">
          <ac:chgData name="Kokchun Giang" userId="67e2125d-ec8c-4323-9653-9824a2ad815f" providerId="ADAL" clId="{C25B542B-E4E8-D141-AA14-043D930A865A}" dt="2024-01-24T19:09:56.366" v="332"/>
          <ac:inkMkLst>
            <pc:docMk/>
            <pc:sldMk cId="2303502608" sldId="331"/>
            <ac:inkMk id="435" creationId="{6646C4A0-5800-D94B-5721-FFA0F91F7854}"/>
          </ac:inkMkLst>
        </pc:inkChg>
        <pc:inkChg chg="add del mod">
          <ac:chgData name="Kokchun Giang" userId="67e2125d-ec8c-4323-9653-9824a2ad815f" providerId="ADAL" clId="{C25B542B-E4E8-D141-AA14-043D930A865A}" dt="2024-01-24T19:10:01.119" v="342" actId="9405"/>
          <ac:inkMkLst>
            <pc:docMk/>
            <pc:sldMk cId="2303502608" sldId="331"/>
            <ac:inkMk id="437" creationId="{DF2566FE-65D6-6409-2C7B-FE172CEF4647}"/>
          </ac:inkMkLst>
        </pc:inkChg>
        <pc:inkChg chg="add del mod">
          <ac:chgData name="Kokchun Giang" userId="67e2125d-ec8c-4323-9653-9824a2ad815f" providerId="ADAL" clId="{C25B542B-E4E8-D141-AA14-043D930A865A}" dt="2024-01-24T19:10:00.564" v="341" actId="9405"/>
          <ac:inkMkLst>
            <pc:docMk/>
            <pc:sldMk cId="2303502608" sldId="331"/>
            <ac:inkMk id="438" creationId="{734BB3F7-041E-FF3E-3EDE-7553C73F7E00}"/>
          </ac:inkMkLst>
        </pc:inkChg>
        <pc:inkChg chg="add del">
          <ac:chgData name="Kokchun Giang" userId="67e2125d-ec8c-4323-9653-9824a2ad815f" providerId="ADAL" clId="{C25B542B-E4E8-D141-AA14-043D930A865A}" dt="2024-01-24T19:15:10.176" v="534" actId="9405"/>
          <ac:inkMkLst>
            <pc:docMk/>
            <pc:sldMk cId="2303502608" sldId="331"/>
            <ac:inkMk id="438" creationId="{BD548779-FD2C-2BCD-2917-241416C8D6B3}"/>
          </ac:inkMkLst>
        </pc:inkChg>
        <pc:inkChg chg="add del">
          <ac:chgData name="Kokchun Giang" userId="67e2125d-ec8c-4323-9653-9824a2ad815f" providerId="ADAL" clId="{C25B542B-E4E8-D141-AA14-043D930A865A}" dt="2024-01-24T19:15:09.543" v="533" actId="9405"/>
          <ac:inkMkLst>
            <pc:docMk/>
            <pc:sldMk cId="2303502608" sldId="331"/>
            <ac:inkMk id="439" creationId="{337167D8-935F-222E-1043-3B6E4B92BE53}"/>
          </ac:inkMkLst>
        </pc:inkChg>
        <pc:inkChg chg="add del mod">
          <ac:chgData name="Kokchun Giang" userId="67e2125d-ec8c-4323-9653-9824a2ad815f" providerId="ADAL" clId="{C25B542B-E4E8-D141-AA14-043D930A865A}" dt="2024-01-24T19:10:00.215" v="340" actId="9405"/>
          <ac:inkMkLst>
            <pc:docMk/>
            <pc:sldMk cId="2303502608" sldId="331"/>
            <ac:inkMk id="439" creationId="{71873E2B-8A7F-3482-E906-2F0B8CD9B8B8}"/>
          </ac:inkMkLst>
        </pc:inkChg>
        <pc:inkChg chg="add mod">
          <ac:chgData name="Kokchun Giang" userId="67e2125d-ec8c-4323-9653-9824a2ad815f" providerId="ADAL" clId="{C25B542B-E4E8-D141-AA14-043D930A865A}" dt="2024-01-24T19:15:13.184" v="538"/>
          <ac:inkMkLst>
            <pc:docMk/>
            <pc:sldMk cId="2303502608" sldId="331"/>
            <ac:inkMk id="440" creationId="{099A67E4-B22B-2F2D-E3F0-AAD29A4F40EF}"/>
          </ac:inkMkLst>
        </pc:inkChg>
        <pc:inkChg chg="add del mod">
          <ac:chgData name="Kokchun Giang" userId="67e2125d-ec8c-4323-9653-9824a2ad815f" providerId="ADAL" clId="{C25B542B-E4E8-D141-AA14-043D930A865A}" dt="2024-01-24T19:10:00.001" v="339"/>
          <ac:inkMkLst>
            <pc:docMk/>
            <pc:sldMk cId="2303502608" sldId="331"/>
            <ac:inkMk id="440" creationId="{0C723264-981D-57E1-0C15-8904DB11F357}"/>
          </ac:inkMkLst>
        </pc:inkChg>
        <pc:inkChg chg="add mod">
          <ac:chgData name="Kokchun Giang" userId="67e2125d-ec8c-4323-9653-9824a2ad815f" providerId="ADAL" clId="{C25B542B-E4E8-D141-AA14-043D930A865A}" dt="2024-01-24T19:15:13.184" v="538"/>
          <ac:inkMkLst>
            <pc:docMk/>
            <pc:sldMk cId="2303502608" sldId="331"/>
            <ac:inkMk id="441" creationId="{CE2E5275-3017-2E22-B76D-219B265A12AA}"/>
          </ac:inkMkLst>
        </pc:inkChg>
        <pc:inkChg chg="add mod">
          <ac:chgData name="Kokchun Giang" userId="67e2125d-ec8c-4323-9653-9824a2ad815f" providerId="ADAL" clId="{C25B542B-E4E8-D141-AA14-043D930A865A}" dt="2024-01-24T19:10:04.752" v="352"/>
          <ac:inkMkLst>
            <pc:docMk/>
            <pc:sldMk cId="2303502608" sldId="331"/>
            <ac:inkMk id="442" creationId="{B6BD915D-4480-761B-7BC5-7E39AB47CA50}"/>
          </ac:inkMkLst>
        </pc:inkChg>
        <pc:inkChg chg="add mod">
          <ac:chgData name="Kokchun Giang" userId="67e2125d-ec8c-4323-9653-9824a2ad815f" providerId="ADAL" clId="{C25B542B-E4E8-D141-AA14-043D930A865A}" dt="2024-01-24T19:10:04.752" v="352"/>
          <ac:inkMkLst>
            <pc:docMk/>
            <pc:sldMk cId="2303502608" sldId="331"/>
            <ac:inkMk id="443" creationId="{ACEB7EE1-D1DF-1ADF-C1E4-05645D75DFAC}"/>
          </ac:inkMkLst>
        </pc:inkChg>
        <pc:inkChg chg="add mod">
          <ac:chgData name="Kokchun Giang" userId="67e2125d-ec8c-4323-9653-9824a2ad815f" providerId="ADAL" clId="{C25B542B-E4E8-D141-AA14-043D930A865A}" dt="2024-01-24T19:10:04.752" v="352"/>
          <ac:inkMkLst>
            <pc:docMk/>
            <pc:sldMk cId="2303502608" sldId="331"/>
            <ac:inkMk id="444" creationId="{F72D1259-8EED-AB21-0AB0-290995881C7A}"/>
          </ac:inkMkLst>
        </pc:inkChg>
        <pc:inkChg chg="add mod">
          <ac:chgData name="Kokchun Giang" userId="67e2125d-ec8c-4323-9653-9824a2ad815f" providerId="ADAL" clId="{C25B542B-E4E8-D141-AA14-043D930A865A}" dt="2024-01-24T19:10:04.752" v="352"/>
          <ac:inkMkLst>
            <pc:docMk/>
            <pc:sldMk cId="2303502608" sldId="331"/>
            <ac:inkMk id="445" creationId="{BDF0C5BF-E502-343A-F23F-C97D897AF143}"/>
          </ac:inkMkLst>
        </pc:inkChg>
        <pc:inkChg chg="add mod">
          <ac:chgData name="Kokchun Giang" userId="67e2125d-ec8c-4323-9653-9824a2ad815f" providerId="ADAL" clId="{C25B542B-E4E8-D141-AA14-043D930A865A}" dt="2024-01-24T19:10:04.752" v="352"/>
          <ac:inkMkLst>
            <pc:docMk/>
            <pc:sldMk cId="2303502608" sldId="331"/>
            <ac:inkMk id="446" creationId="{9A4590F6-F78B-EFF4-F291-4CA39D909CFB}"/>
          </ac:inkMkLst>
        </pc:inkChg>
        <pc:inkChg chg="add mod">
          <ac:chgData name="Kokchun Giang" userId="67e2125d-ec8c-4323-9653-9824a2ad815f" providerId="ADAL" clId="{C25B542B-E4E8-D141-AA14-043D930A865A}" dt="2024-01-24T19:10:04.752" v="352"/>
          <ac:inkMkLst>
            <pc:docMk/>
            <pc:sldMk cId="2303502608" sldId="331"/>
            <ac:inkMk id="447" creationId="{10C38711-F518-3230-6945-0DEBEF008CFA}"/>
          </ac:inkMkLst>
        </pc:inkChg>
        <pc:inkChg chg="add mod">
          <ac:chgData name="Kokchun Giang" userId="67e2125d-ec8c-4323-9653-9824a2ad815f" providerId="ADAL" clId="{C25B542B-E4E8-D141-AA14-043D930A865A}" dt="2024-01-24T19:10:04.752" v="352"/>
          <ac:inkMkLst>
            <pc:docMk/>
            <pc:sldMk cId="2303502608" sldId="331"/>
            <ac:inkMk id="448" creationId="{43E5E304-A3AB-4A86-7120-B68823437317}"/>
          </ac:inkMkLst>
        </pc:inkChg>
        <pc:inkChg chg="add mod">
          <ac:chgData name="Kokchun Giang" userId="67e2125d-ec8c-4323-9653-9824a2ad815f" providerId="ADAL" clId="{C25B542B-E4E8-D141-AA14-043D930A865A}" dt="2024-01-24T19:10:04.752" v="352"/>
          <ac:inkMkLst>
            <pc:docMk/>
            <pc:sldMk cId="2303502608" sldId="331"/>
            <ac:inkMk id="449" creationId="{2CF31384-A071-18B5-EB06-0FAC2E9AE85A}"/>
          </ac:inkMkLst>
        </pc:inkChg>
        <pc:inkChg chg="add mod">
          <ac:chgData name="Kokchun Giang" userId="67e2125d-ec8c-4323-9653-9824a2ad815f" providerId="ADAL" clId="{C25B542B-E4E8-D141-AA14-043D930A865A}" dt="2024-01-24T19:10:04.752" v="352"/>
          <ac:inkMkLst>
            <pc:docMk/>
            <pc:sldMk cId="2303502608" sldId="331"/>
            <ac:inkMk id="450" creationId="{5CE4E939-3845-F4D5-22D8-1FCC265754B4}"/>
          </ac:inkMkLst>
        </pc:inkChg>
        <pc:inkChg chg="add mod">
          <ac:chgData name="Kokchun Giang" userId="67e2125d-ec8c-4323-9653-9824a2ad815f" providerId="ADAL" clId="{C25B542B-E4E8-D141-AA14-043D930A865A}" dt="2024-01-24T19:11:32.219" v="394" actId="164"/>
          <ac:inkMkLst>
            <pc:docMk/>
            <pc:sldMk cId="2303502608" sldId="331"/>
            <ac:inkMk id="452" creationId="{B6919C36-9C99-9FF9-4662-8B93091B3D87}"/>
          </ac:inkMkLst>
        </pc:inkChg>
        <pc:inkChg chg="add mod">
          <ac:chgData name="Kokchun Giang" userId="67e2125d-ec8c-4323-9653-9824a2ad815f" providerId="ADAL" clId="{C25B542B-E4E8-D141-AA14-043D930A865A}" dt="2024-01-24T19:10:13.951" v="361"/>
          <ac:inkMkLst>
            <pc:docMk/>
            <pc:sldMk cId="2303502608" sldId="331"/>
            <ac:inkMk id="453" creationId="{F8224E80-00A6-750A-D718-9FD8A96CA2A9}"/>
          </ac:inkMkLst>
        </pc:inkChg>
        <pc:inkChg chg="add mod">
          <ac:chgData name="Kokchun Giang" userId="67e2125d-ec8c-4323-9653-9824a2ad815f" providerId="ADAL" clId="{C25B542B-E4E8-D141-AA14-043D930A865A}" dt="2024-01-24T19:10:13.951" v="361"/>
          <ac:inkMkLst>
            <pc:docMk/>
            <pc:sldMk cId="2303502608" sldId="331"/>
            <ac:inkMk id="454" creationId="{B866C616-8BCC-A7A1-C19F-6F894E8C44F2}"/>
          </ac:inkMkLst>
        </pc:inkChg>
        <pc:inkChg chg="add mod">
          <ac:chgData name="Kokchun Giang" userId="67e2125d-ec8c-4323-9653-9824a2ad815f" providerId="ADAL" clId="{C25B542B-E4E8-D141-AA14-043D930A865A}" dt="2024-01-24T19:10:13.951" v="361"/>
          <ac:inkMkLst>
            <pc:docMk/>
            <pc:sldMk cId="2303502608" sldId="331"/>
            <ac:inkMk id="455" creationId="{BD3EAC2F-A683-58BE-1CF7-3DC3C14D14CE}"/>
          </ac:inkMkLst>
        </pc:inkChg>
        <pc:inkChg chg="add mod">
          <ac:chgData name="Kokchun Giang" userId="67e2125d-ec8c-4323-9653-9824a2ad815f" providerId="ADAL" clId="{C25B542B-E4E8-D141-AA14-043D930A865A}" dt="2024-01-24T19:10:13.951" v="361"/>
          <ac:inkMkLst>
            <pc:docMk/>
            <pc:sldMk cId="2303502608" sldId="331"/>
            <ac:inkMk id="456" creationId="{866D8600-2490-821D-C07B-C8E3CAD3C517}"/>
          </ac:inkMkLst>
        </pc:inkChg>
        <pc:inkChg chg="add mod">
          <ac:chgData name="Kokchun Giang" userId="67e2125d-ec8c-4323-9653-9824a2ad815f" providerId="ADAL" clId="{C25B542B-E4E8-D141-AA14-043D930A865A}" dt="2024-01-24T19:10:13.951" v="361"/>
          <ac:inkMkLst>
            <pc:docMk/>
            <pc:sldMk cId="2303502608" sldId="331"/>
            <ac:inkMk id="457" creationId="{0975CDFB-6462-4630-07E8-E1EC6A1028F9}"/>
          </ac:inkMkLst>
        </pc:inkChg>
        <pc:inkChg chg="add mod">
          <ac:chgData name="Kokchun Giang" userId="67e2125d-ec8c-4323-9653-9824a2ad815f" providerId="ADAL" clId="{C25B542B-E4E8-D141-AA14-043D930A865A}" dt="2024-01-24T19:10:13.951" v="361"/>
          <ac:inkMkLst>
            <pc:docMk/>
            <pc:sldMk cId="2303502608" sldId="331"/>
            <ac:inkMk id="458" creationId="{87830E34-90B3-53DA-5BB4-0290C739ABBD}"/>
          </ac:inkMkLst>
        </pc:inkChg>
        <pc:inkChg chg="add mod">
          <ac:chgData name="Kokchun Giang" userId="67e2125d-ec8c-4323-9653-9824a2ad815f" providerId="ADAL" clId="{C25B542B-E4E8-D141-AA14-043D930A865A}" dt="2024-01-24T19:10:13.951" v="361"/>
          <ac:inkMkLst>
            <pc:docMk/>
            <pc:sldMk cId="2303502608" sldId="331"/>
            <ac:inkMk id="459" creationId="{6C698834-CD67-BF8B-B21B-207527200DA7}"/>
          </ac:inkMkLst>
        </pc:inkChg>
        <pc:inkChg chg="add mod">
          <ac:chgData name="Kokchun Giang" userId="67e2125d-ec8c-4323-9653-9824a2ad815f" providerId="ADAL" clId="{C25B542B-E4E8-D141-AA14-043D930A865A}" dt="2024-01-24T19:13:39.399" v="435"/>
          <ac:inkMkLst>
            <pc:docMk/>
            <pc:sldMk cId="2303502608" sldId="331"/>
            <ac:inkMk id="461" creationId="{EF7A2AE5-759B-2A3F-4660-CE19F33AF901}"/>
          </ac:inkMkLst>
        </pc:inkChg>
        <pc:inkChg chg="add mod">
          <ac:chgData name="Kokchun Giang" userId="67e2125d-ec8c-4323-9653-9824a2ad815f" providerId="ADAL" clId="{C25B542B-E4E8-D141-AA14-043D930A865A}" dt="2024-01-24T19:13:39.399" v="435"/>
          <ac:inkMkLst>
            <pc:docMk/>
            <pc:sldMk cId="2303502608" sldId="331"/>
            <ac:inkMk id="462" creationId="{4C1A7CB4-96D4-078E-A766-4D168AF763E3}"/>
          </ac:inkMkLst>
        </pc:inkChg>
        <pc:inkChg chg="add del mod">
          <ac:chgData name="Kokchun Giang" userId="67e2125d-ec8c-4323-9653-9824a2ad815f" providerId="ADAL" clId="{C25B542B-E4E8-D141-AA14-043D930A865A}" dt="2024-01-24T19:10:21.538" v="375" actId="9405"/>
          <ac:inkMkLst>
            <pc:docMk/>
            <pc:sldMk cId="2303502608" sldId="331"/>
            <ac:inkMk id="463" creationId="{05CF3D6E-45E0-880C-A0A5-8F37853939E0}"/>
          </ac:inkMkLst>
        </pc:inkChg>
        <pc:inkChg chg="add del mod">
          <ac:chgData name="Kokchun Giang" userId="67e2125d-ec8c-4323-9653-9824a2ad815f" providerId="ADAL" clId="{C25B542B-E4E8-D141-AA14-043D930A865A}" dt="2024-01-24T19:14:51.192" v="508" actId="9405"/>
          <ac:inkMkLst>
            <pc:docMk/>
            <pc:sldMk cId="2303502608" sldId="331"/>
            <ac:inkMk id="464" creationId="{3B7FDE90-289E-B09D-2DE8-CCCB9EE6BE25}"/>
          </ac:inkMkLst>
        </pc:inkChg>
        <pc:inkChg chg="add del mod">
          <ac:chgData name="Kokchun Giang" userId="67e2125d-ec8c-4323-9653-9824a2ad815f" providerId="ADAL" clId="{C25B542B-E4E8-D141-AA14-043D930A865A}" dt="2024-01-24T19:10:21.103" v="374" actId="9405"/>
          <ac:inkMkLst>
            <pc:docMk/>
            <pc:sldMk cId="2303502608" sldId="331"/>
            <ac:inkMk id="464" creationId="{79B651DE-3258-4BA0-94D7-E40DF740474A}"/>
          </ac:inkMkLst>
        </pc:inkChg>
        <pc:inkChg chg="add del mod">
          <ac:chgData name="Kokchun Giang" userId="67e2125d-ec8c-4323-9653-9824a2ad815f" providerId="ADAL" clId="{C25B542B-E4E8-D141-AA14-043D930A865A}" dt="2024-01-24T19:10:20.764" v="373" actId="9405"/>
          <ac:inkMkLst>
            <pc:docMk/>
            <pc:sldMk cId="2303502608" sldId="331"/>
            <ac:inkMk id="465" creationId="{1DBD5352-A4F8-C8C1-ED93-7DAE94E2D5C5}"/>
          </ac:inkMkLst>
        </pc:inkChg>
        <pc:inkChg chg="add del mod">
          <ac:chgData name="Kokchun Giang" userId="67e2125d-ec8c-4323-9653-9824a2ad815f" providerId="ADAL" clId="{C25B542B-E4E8-D141-AA14-043D930A865A}" dt="2024-01-24T19:14:51.190" v="507" actId="9405"/>
          <ac:inkMkLst>
            <pc:docMk/>
            <pc:sldMk cId="2303502608" sldId="331"/>
            <ac:inkMk id="465" creationId="{A26C3083-0FA0-1169-00CA-04C4A6737149}"/>
          </ac:inkMkLst>
        </pc:inkChg>
        <pc:inkChg chg="add del mod">
          <ac:chgData name="Kokchun Giang" userId="67e2125d-ec8c-4323-9653-9824a2ad815f" providerId="ADAL" clId="{C25B542B-E4E8-D141-AA14-043D930A865A}" dt="2024-01-24T19:14:50.975" v="506" actId="9405"/>
          <ac:inkMkLst>
            <pc:docMk/>
            <pc:sldMk cId="2303502608" sldId="331"/>
            <ac:inkMk id="466" creationId="{34E802C4-A3C3-9089-0BB1-6B1A110F6D63}"/>
          </ac:inkMkLst>
        </pc:inkChg>
        <pc:inkChg chg="add del mod">
          <ac:chgData name="Kokchun Giang" userId="67e2125d-ec8c-4323-9653-9824a2ad815f" providerId="ADAL" clId="{C25B542B-E4E8-D141-AA14-043D930A865A}" dt="2024-01-24T19:10:20.471" v="372" actId="9405"/>
          <ac:inkMkLst>
            <pc:docMk/>
            <pc:sldMk cId="2303502608" sldId="331"/>
            <ac:inkMk id="466" creationId="{D48E965B-3B31-BBCB-447E-3840A791ACD8}"/>
          </ac:inkMkLst>
        </pc:inkChg>
        <pc:inkChg chg="add del mod">
          <ac:chgData name="Kokchun Giang" userId="67e2125d-ec8c-4323-9653-9824a2ad815f" providerId="ADAL" clId="{C25B542B-E4E8-D141-AA14-043D930A865A}" dt="2024-01-24T19:14:50.966" v="505" actId="9405"/>
          <ac:inkMkLst>
            <pc:docMk/>
            <pc:sldMk cId="2303502608" sldId="331"/>
            <ac:inkMk id="467" creationId="{6968DFF4-7417-AD13-37D9-0BE7F4707ECD}"/>
          </ac:inkMkLst>
        </pc:inkChg>
        <pc:inkChg chg="add del mod">
          <ac:chgData name="Kokchun Giang" userId="67e2125d-ec8c-4323-9653-9824a2ad815f" providerId="ADAL" clId="{C25B542B-E4E8-D141-AA14-043D930A865A}" dt="2024-01-24T19:10:20.212" v="371"/>
          <ac:inkMkLst>
            <pc:docMk/>
            <pc:sldMk cId="2303502608" sldId="331"/>
            <ac:inkMk id="467" creationId="{99DA1A3F-3ED7-099C-BA02-E78B9BC1A059}"/>
          </ac:inkMkLst>
        </pc:inkChg>
        <pc:inkChg chg="add del mod">
          <ac:chgData name="Kokchun Giang" userId="67e2125d-ec8c-4323-9653-9824a2ad815f" providerId="ADAL" clId="{C25B542B-E4E8-D141-AA14-043D930A865A}" dt="2024-01-24T19:14:50.748" v="504" actId="9405"/>
          <ac:inkMkLst>
            <pc:docMk/>
            <pc:sldMk cId="2303502608" sldId="331"/>
            <ac:inkMk id="468" creationId="{FD4314C3-D4C9-85FA-3E49-168949B3F34C}"/>
          </ac:inkMkLst>
        </pc:inkChg>
        <pc:inkChg chg="add del mod">
          <ac:chgData name="Kokchun Giang" userId="67e2125d-ec8c-4323-9653-9824a2ad815f" providerId="ADAL" clId="{C25B542B-E4E8-D141-AA14-043D930A865A}" dt="2024-01-24T19:14:50.640" v="503" actId="9405"/>
          <ac:inkMkLst>
            <pc:docMk/>
            <pc:sldMk cId="2303502608" sldId="331"/>
            <ac:inkMk id="469" creationId="{4F806E98-93F2-DF76-193D-3CE10C9C01F2}"/>
          </ac:inkMkLst>
        </pc:inkChg>
        <pc:inkChg chg="add del">
          <ac:chgData name="Kokchun Giang" userId="67e2125d-ec8c-4323-9653-9824a2ad815f" providerId="ADAL" clId="{C25B542B-E4E8-D141-AA14-043D930A865A}" dt="2024-01-24T19:10:24.699" v="381" actId="9405"/>
          <ac:inkMkLst>
            <pc:docMk/>
            <pc:sldMk cId="2303502608" sldId="331"/>
            <ac:inkMk id="469" creationId="{F00C5300-42D6-B31E-3AEB-28F5C839FCD7}"/>
          </ac:inkMkLst>
        </pc:inkChg>
        <pc:inkChg chg="add del mod">
          <ac:chgData name="Kokchun Giang" userId="67e2125d-ec8c-4323-9653-9824a2ad815f" providerId="ADAL" clId="{C25B542B-E4E8-D141-AA14-043D930A865A}" dt="2024-01-24T19:14:50.106" v="502" actId="9405"/>
          <ac:inkMkLst>
            <pc:docMk/>
            <pc:sldMk cId="2303502608" sldId="331"/>
            <ac:inkMk id="470" creationId="{106251C8-0284-B700-9F1E-D8391E105345}"/>
          </ac:inkMkLst>
        </pc:inkChg>
        <pc:inkChg chg="add del">
          <ac:chgData name="Kokchun Giang" userId="67e2125d-ec8c-4323-9653-9824a2ad815f" providerId="ADAL" clId="{C25B542B-E4E8-D141-AA14-043D930A865A}" dt="2024-01-24T19:10:24.072" v="380" actId="9405"/>
          <ac:inkMkLst>
            <pc:docMk/>
            <pc:sldMk cId="2303502608" sldId="331"/>
            <ac:inkMk id="470" creationId="{E8FEA532-9CB0-85F3-D8FD-F4FAAB31F8D3}"/>
          </ac:inkMkLst>
        </pc:inkChg>
        <pc:inkChg chg="add del">
          <ac:chgData name="Kokchun Giang" userId="67e2125d-ec8c-4323-9653-9824a2ad815f" providerId="ADAL" clId="{C25B542B-E4E8-D141-AA14-043D930A865A}" dt="2024-01-24T19:14:49.988" v="501" actId="9405"/>
          <ac:inkMkLst>
            <pc:docMk/>
            <pc:sldMk cId="2303502608" sldId="331"/>
            <ac:inkMk id="471" creationId="{3B2AD95E-B73D-BAA6-E748-E876EC09B1E5}"/>
          </ac:inkMkLst>
        </pc:inkChg>
        <pc:inkChg chg="add del">
          <ac:chgData name="Kokchun Giang" userId="67e2125d-ec8c-4323-9653-9824a2ad815f" providerId="ADAL" clId="{C25B542B-E4E8-D141-AA14-043D930A865A}" dt="2024-01-24T19:10:23.604" v="379" actId="9405"/>
          <ac:inkMkLst>
            <pc:docMk/>
            <pc:sldMk cId="2303502608" sldId="331"/>
            <ac:inkMk id="471" creationId="{ED123EC1-33FD-35F9-644D-99941728601C}"/>
          </ac:inkMkLst>
        </pc:inkChg>
        <pc:inkChg chg="add mod">
          <ac:chgData name="Kokchun Giang" userId="67e2125d-ec8c-4323-9653-9824a2ad815f" providerId="ADAL" clId="{C25B542B-E4E8-D141-AA14-043D930A865A}" dt="2024-01-24T19:13:39.399" v="435"/>
          <ac:inkMkLst>
            <pc:docMk/>
            <pc:sldMk cId="2303502608" sldId="331"/>
            <ac:inkMk id="472" creationId="{A527864F-14FD-F467-B56A-C1D48A3B614F}"/>
          </ac:inkMkLst>
        </pc:inkChg>
        <pc:inkChg chg="add mod">
          <ac:chgData name="Kokchun Giang" userId="67e2125d-ec8c-4323-9653-9824a2ad815f" providerId="ADAL" clId="{C25B542B-E4E8-D141-AA14-043D930A865A}" dt="2024-01-24T19:13:39.399" v="435"/>
          <ac:inkMkLst>
            <pc:docMk/>
            <pc:sldMk cId="2303502608" sldId="331"/>
            <ac:inkMk id="473" creationId="{747FB6F2-2FC4-10B4-3ABC-092813116860}"/>
          </ac:inkMkLst>
        </pc:inkChg>
        <pc:inkChg chg="add mod">
          <ac:chgData name="Kokchun Giang" userId="67e2125d-ec8c-4323-9653-9824a2ad815f" providerId="ADAL" clId="{C25B542B-E4E8-D141-AA14-043D930A865A}" dt="2024-01-24T19:13:39.399" v="435"/>
          <ac:inkMkLst>
            <pc:docMk/>
            <pc:sldMk cId="2303502608" sldId="331"/>
            <ac:inkMk id="474" creationId="{D29E2892-F293-2F3C-F1E8-E86899FE28CD}"/>
          </ac:inkMkLst>
        </pc:inkChg>
        <pc:inkChg chg="add mod">
          <ac:chgData name="Kokchun Giang" userId="67e2125d-ec8c-4323-9653-9824a2ad815f" providerId="ADAL" clId="{C25B542B-E4E8-D141-AA14-043D930A865A}" dt="2024-01-24T19:13:39.399" v="435"/>
          <ac:inkMkLst>
            <pc:docMk/>
            <pc:sldMk cId="2303502608" sldId="331"/>
            <ac:inkMk id="475" creationId="{D2D4883C-723F-A181-0B7F-6B4AF8989749}"/>
          </ac:inkMkLst>
        </pc:inkChg>
        <pc:inkChg chg="add mod">
          <ac:chgData name="Kokchun Giang" userId="67e2125d-ec8c-4323-9653-9824a2ad815f" providerId="ADAL" clId="{C25B542B-E4E8-D141-AA14-043D930A865A}" dt="2024-01-24T19:13:39.399" v="435"/>
          <ac:inkMkLst>
            <pc:docMk/>
            <pc:sldMk cId="2303502608" sldId="331"/>
            <ac:inkMk id="476" creationId="{3413E2C2-F682-4065-CC9A-DFD929F44C61}"/>
          </ac:inkMkLst>
        </pc:inkChg>
        <pc:inkChg chg="add del mod">
          <ac:chgData name="Kokchun Giang" userId="67e2125d-ec8c-4323-9653-9824a2ad815f" providerId="ADAL" clId="{C25B542B-E4E8-D141-AA14-043D930A865A}" dt="2024-01-24T19:13:33.568" v="420" actId="9405"/>
          <ac:inkMkLst>
            <pc:docMk/>
            <pc:sldMk cId="2303502608" sldId="331"/>
            <ac:inkMk id="484" creationId="{583A34CA-EB45-E37B-D790-0BDBB9A15528}"/>
          </ac:inkMkLst>
        </pc:inkChg>
        <pc:inkChg chg="add del">
          <ac:chgData name="Kokchun Giang" userId="67e2125d-ec8c-4323-9653-9824a2ad815f" providerId="ADAL" clId="{C25B542B-E4E8-D141-AA14-043D930A865A}" dt="2024-01-24T19:14:49.591" v="500" actId="9405"/>
          <ac:inkMkLst>
            <pc:docMk/>
            <pc:sldMk cId="2303502608" sldId="331"/>
            <ac:inkMk id="484" creationId="{D62396CE-0C0E-DE46-51EC-937EC5B94CAA}"/>
          </ac:inkMkLst>
        </pc:inkChg>
        <pc:inkChg chg="add del mod">
          <ac:chgData name="Kokchun Giang" userId="67e2125d-ec8c-4323-9653-9824a2ad815f" providerId="ADAL" clId="{C25B542B-E4E8-D141-AA14-043D930A865A}" dt="2024-01-24T19:14:49.406" v="499" actId="9405"/>
          <ac:inkMkLst>
            <pc:docMk/>
            <pc:sldMk cId="2303502608" sldId="331"/>
            <ac:inkMk id="485" creationId="{ABE36FD2-9B40-6BE3-46FE-DE32B24C4E33}"/>
          </ac:inkMkLst>
        </pc:inkChg>
        <pc:inkChg chg="add del mod">
          <ac:chgData name="Kokchun Giang" userId="67e2125d-ec8c-4323-9653-9824a2ad815f" providerId="ADAL" clId="{C25B542B-E4E8-D141-AA14-043D930A865A}" dt="2024-01-24T19:13:33.226" v="419" actId="9405"/>
          <ac:inkMkLst>
            <pc:docMk/>
            <pc:sldMk cId="2303502608" sldId="331"/>
            <ac:inkMk id="485" creationId="{B7282520-6A9E-B59A-83D4-2D1CC135C0BF}"/>
          </ac:inkMkLst>
        </pc:inkChg>
        <pc:inkChg chg="add del mod">
          <ac:chgData name="Kokchun Giang" userId="67e2125d-ec8c-4323-9653-9824a2ad815f" providerId="ADAL" clId="{C25B542B-E4E8-D141-AA14-043D930A865A}" dt="2024-01-24T19:14:49.272" v="498" actId="9405"/>
          <ac:inkMkLst>
            <pc:docMk/>
            <pc:sldMk cId="2303502608" sldId="331"/>
            <ac:inkMk id="486" creationId="{E9BDDBA9-DC5F-E5FF-4F97-D817FD6E6EDA}"/>
          </ac:inkMkLst>
        </pc:inkChg>
        <pc:inkChg chg="add del mod">
          <ac:chgData name="Kokchun Giang" userId="67e2125d-ec8c-4323-9653-9824a2ad815f" providerId="ADAL" clId="{C25B542B-E4E8-D141-AA14-043D930A865A}" dt="2024-01-24T19:13:32.901" v="418" actId="9405"/>
          <ac:inkMkLst>
            <pc:docMk/>
            <pc:sldMk cId="2303502608" sldId="331"/>
            <ac:inkMk id="486" creationId="{F956B54C-BDFE-EAFF-90E4-AB79F4C30B1C}"/>
          </ac:inkMkLst>
        </pc:inkChg>
        <pc:inkChg chg="add del">
          <ac:chgData name="Kokchun Giang" userId="67e2125d-ec8c-4323-9653-9824a2ad815f" providerId="ADAL" clId="{C25B542B-E4E8-D141-AA14-043D930A865A}" dt="2024-01-24T19:13:32.566" v="417" actId="9405"/>
          <ac:inkMkLst>
            <pc:docMk/>
            <pc:sldMk cId="2303502608" sldId="331"/>
            <ac:inkMk id="487" creationId="{6A66A23B-4A6A-DF5B-45BF-6501BC47AB4A}"/>
          </ac:inkMkLst>
        </pc:inkChg>
        <pc:inkChg chg="add del">
          <ac:chgData name="Kokchun Giang" userId="67e2125d-ec8c-4323-9653-9824a2ad815f" providerId="ADAL" clId="{C25B542B-E4E8-D141-AA14-043D930A865A}" dt="2024-01-24T19:14:49.142" v="497"/>
          <ac:inkMkLst>
            <pc:docMk/>
            <pc:sldMk cId="2303502608" sldId="331"/>
            <ac:inkMk id="487" creationId="{EE1A9218-B30C-E1CB-2643-7D416769A688}"/>
          </ac:inkMkLst>
        </pc:inkChg>
        <pc:inkChg chg="add del">
          <ac:chgData name="Kokchun Giang" userId="67e2125d-ec8c-4323-9653-9824a2ad815f" providerId="ADAL" clId="{C25B542B-E4E8-D141-AA14-043D930A865A}" dt="2024-01-24T19:13:32.213" v="416"/>
          <ac:inkMkLst>
            <pc:docMk/>
            <pc:sldMk cId="2303502608" sldId="331"/>
            <ac:inkMk id="488" creationId="{A1E9384B-BAB7-E3FA-F4C2-5ED884074FED}"/>
          </ac:inkMkLst>
        </pc:inkChg>
        <pc:inkChg chg="add del mod">
          <ac:chgData name="Kokchun Giang" userId="67e2125d-ec8c-4323-9653-9824a2ad815f" providerId="ADAL" clId="{C25B542B-E4E8-D141-AA14-043D930A865A}" dt="2024-01-24T19:15:25.580" v="539" actId="164"/>
          <ac:inkMkLst>
            <pc:docMk/>
            <pc:sldMk cId="2303502608" sldId="331"/>
            <ac:inkMk id="490" creationId="{21297581-E100-2F90-AE39-2F3D8F511165}"/>
          </ac:inkMkLst>
        </pc:inkChg>
        <pc:inkChg chg="add del mod">
          <ac:chgData name="Kokchun Giang" userId="67e2125d-ec8c-4323-9653-9824a2ad815f" providerId="ADAL" clId="{C25B542B-E4E8-D141-AA14-043D930A865A}" dt="2024-01-24T19:15:25.580" v="539" actId="164"/>
          <ac:inkMkLst>
            <pc:docMk/>
            <pc:sldMk cId="2303502608" sldId="331"/>
            <ac:inkMk id="491" creationId="{3DA5ED0C-6362-E8CD-F240-FD225D637183}"/>
          </ac:inkMkLst>
        </pc:inkChg>
        <pc:inkChg chg="add del mod">
          <ac:chgData name="Kokchun Giang" userId="67e2125d-ec8c-4323-9653-9824a2ad815f" providerId="ADAL" clId="{C25B542B-E4E8-D141-AA14-043D930A865A}" dt="2024-01-24T19:13:41.909" v="443" actId="9405"/>
          <ac:inkMkLst>
            <pc:docMk/>
            <pc:sldMk cId="2303502608" sldId="331"/>
            <ac:inkMk id="492" creationId="{DC852148-7F9F-C37B-902A-70A90E2FC1B2}"/>
          </ac:inkMkLst>
        </pc:inkChg>
        <pc:inkChg chg="add del mod">
          <ac:chgData name="Kokchun Giang" userId="67e2125d-ec8c-4323-9653-9824a2ad815f" providerId="ADAL" clId="{C25B542B-E4E8-D141-AA14-043D930A865A}" dt="2024-01-24T19:13:41.606" v="442" actId="9405"/>
          <ac:inkMkLst>
            <pc:docMk/>
            <pc:sldMk cId="2303502608" sldId="331"/>
            <ac:inkMk id="493" creationId="{6A47B0BE-5F36-3754-8EE1-7EFB56043742}"/>
          </ac:inkMkLst>
        </pc:inkChg>
        <pc:inkChg chg="add mod">
          <ac:chgData name="Kokchun Giang" userId="67e2125d-ec8c-4323-9653-9824a2ad815f" providerId="ADAL" clId="{C25B542B-E4E8-D141-AA14-043D930A865A}" dt="2024-01-24T19:15:25.580" v="539" actId="164"/>
          <ac:inkMkLst>
            <pc:docMk/>
            <pc:sldMk cId="2303502608" sldId="331"/>
            <ac:inkMk id="494" creationId="{529A774D-CC0B-A02C-6A78-28579495A68A}"/>
          </ac:inkMkLst>
        </pc:inkChg>
        <pc:inkChg chg="add del mod">
          <ac:chgData name="Kokchun Giang" userId="67e2125d-ec8c-4323-9653-9824a2ad815f" providerId="ADAL" clId="{C25B542B-E4E8-D141-AA14-043D930A865A}" dt="2024-01-24T19:13:41.291" v="441" actId="9405"/>
          <ac:inkMkLst>
            <pc:docMk/>
            <pc:sldMk cId="2303502608" sldId="331"/>
            <ac:inkMk id="494" creationId="{89A1ECAA-40CD-A9CA-EE70-CC28CE3A0E03}"/>
          </ac:inkMkLst>
        </pc:inkChg>
        <pc:inkChg chg="add mod">
          <ac:chgData name="Kokchun Giang" userId="67e2125d-ec8c-4323-9653-9824a2ad815f" providerId="ADAL" clId="{C25B542B-E4E8-D141-AA14-043D930A865A}" dt="2024-01-24T19:14:58.809" v="524"/>
          <ac:inkMkLst>
            <pc:docMk/>
            <pc:sldMk cId="2303502608" sldId="331"/>
            <ac:inkMk id="495" creationId="{02C48A01-9A08-412F-633A-3A9ECBB95F4D}"/>
          </ac:inkMkLst>
        </pc:inkChg>
        <pc:inkChg chg="add del mod">
          <ac:chgData name="Kokchun Giang" userId="67e2125d-ec8c-4323-9653-9824a2ad815f" providerId="ADAL" clId="{C25B542B-E4E8-D141-AA14-043D930A865A}" dt="2024-01-24T19:13:40.974" v="440" actId="9405"/>
          <ac:inkMkLst>
            <pc:docMk/>
            <pc:sldMk cId="2303502608" sldId="331"/>
            <ac:inkMk id="495" creationId="{D0380A31-16C3-ACEB-8C3D-E2433A372BFE}"/>
          </ac:inkMkLst>
        </pc:inkChg>
        <pc:inkChg chg="add del">
          <ac:chgData name="Kokchun Giang" userId="67e2125d-ec8c-4323-9653-9824a2ad815f" providerId="ADAL" clId="{C25B542B-E4E8-D141-AA14-043D930A865A}" dt="2024-01-24T19:13:40.673" v="439" actId="9405"/>
          <ac:inkMkLst>
            <pc:docMk/>
            <pc:sldMk cId="2303502608" sldId="331"/>
            <ac:inkMk id="496" creationId="{A1B6B7A5-C793-321B-A47B-1AF3AB45AD3D}"/>
          </ac:inkMkLst>
        </pc:inkChg>
        <pc:inkChg chg="add mod">
          <ac:chgData name="Kokchun Giang" userId="67e2125d-ec8c-4323-9653-9824a2ad815f" providerId="ADAL" clId="{C25B542B-E4E8-D141-AA14-043D930A865A}" dt="2024-01-24T19:14:58.809" v="524"/>
          <ac:inkMkLst>
            <pc:docMk/>
            <pc:sldMk cId="2303502608" sldId="331"/>
            <ac:inkMk id="496" creationId="{AF2FAF86-9A20-3218-376A-EACDC441B653}"/>
          </ac:inkMkLst>
        </pc:inkChg>
        <pc:inkChg chg="add mod">
          <ac:chgData name="Kokchun Giang" userId="67e2125d-ec8c-4323-9653-9824a2ad815f" providerId="ADAL" clId="{C25B542B-E4E8-D141-AA14-043D930A865A}" dt="2024-01-24T19:14:58.809" v="524"/>
          <ac:inkMkLst>
            <pc:docMk/>
            <pc:sldMk cId="2303502608" sldId="331"/>
            <ac:inkMk id="497" creationId="{2086503A-863B-9B86-A7E1-C82CF272173E}"/>
          </ac:inkMkLst>
        </pc:inkChg>
        <pc:inkChg chg="add del">
          <ac:chgData name="Kokchun Giang" userId="67e2125d-ec8c-4323-9653-9824a2ad815f" providerId="ADAL" clId="{C25B542B-E4E8-D141-AA14-043D930A865A}" dt="2024-01-24T19:13:40.357" v="438" actId="9405"/>
          <ac:inkMkLst>
            <pc:docMk/>
            <pc:sldMk cId="2303502608" sldId="331"/>
            <ac:inkMk id="497" creationId="{A34DA087-FAA8-EC20-6954-5B952EA89566}"/>
          </ac:inkMkLst>
        </pc:inkChg>
        <pc:inkChg chg="add mod">
          <ac:chgData name="Kokchun Giang" userId="67e2125d-ec8c-4323-9653-9824a2ad815f" providerId="ADAL" clId="{C25B542B-E4E8-D141-AA14-043D930A865A}" dt="2024-01-24T19:14:58.809" v="524"/>
          <ac:inkMkLst>
            <pc:docMk/>
            <pc:sldMk cId="2303502608" sldId="331"/>
            <ac:inkMk id="498" creationId="{27DD2E05-A3DF-A485-DB82-69E2B20333EF}"/>
          </ac:inkMkLst>
        </pc:inkChg>
        <pc:inkChg chg="add del">
          <ac:chgData name="Kokchun Giang" userId="67e2125d-ec8c-4323-9653-9824a2ad815f" providerId="ADAL" clId="{C25B542B-E4E8-D141-AA14-043D930A865A}" dt="2024-01-24T19:13:40.040" v="437" actId="9405"/>
          <ac:inkMkLst>
            <pc:docMk/>
            <pc:sldMk cId="2303502608" sldId="331"/>
            <ac:inkMk id="498" creationId="{6A248156-80FD-2980-FD85-0710ECF254CC}"/>
          </ac:inkMkLst>
        </pc:inkChg>
        <pc:inkChg chg="add del mod">
          <ac:chgData name="Kokchun Giang" userId="67e2125d-ec8c-4323-9653-9824a2ad815f" providerId="ADAL" clId="{C25B542B-E4E8-D141-AA14-043D930A865A}" dt="2024-01-24T19:13:39.724" v="436" actId="9405"/>
          <ac:inkMkLst>
            <pc:docMk/>
            <pc:sldMk cId="2303502608" sldId="331"/>
            <ac:inkMk id="499" creationId="{366FD862-FEA2-9196-F73E-05EBA77916A4}"/>
          </ac:inkMkLst>
        </pc:inkChg>
        <pc:inkChg chg="add mod">
          <ac:chgData name="Kokchun Giang" userId="67e2125d-ec8c-4323-9653-9824a2ad815f" providerId="ADAL" clId="{C25B542B-E4E8-D141-AA14-043D930A865A}" dt="2024-01-24T19:14:58.809" v="524"/>
          <ac:inkMkLst>
            <pc:docMk/>
            <pc:sldMk cId="2303502608" sldId="331"/>
            <ac:inkMk id="499" creationId="{C7E22254-5DD2-415A-933D-D81B400CBF18}"/>
          </ac:inkMkLst>
        </pc:inkChg>
        <pc:inkChg chg="add mod">
          <ac:chgData name="Kokchun Giang" userId="67e2125d-ec8c-4323-9653-9824a2ad815f" providerId="ADAL" clId="{C25B542B-E4E8-D141-AA14-043D930A865A}" dt="2024-01-24T19:14:58.809" v="524"/>
          <ac:inkMkLst>
            <pc:docMk/>
            <pc:sldMk cId="2303502608" sldId="331"/>
            <ac:inkMk id="500" creationId="{02C73339-872A-E787-4142-3DD78942A848}"/>
          </ac:inkMkLst>
        </pc:inkChg>
        <pc:inkChg chg="add del mod">
          <ac:chgData name="Kokchun Giang" userId="67e2125d-ec8c-4323-9653-9824a2ad815f" providerId="ADAL" clId="{C25B542B-E4E8-D141-AA14-043D930A865A}" dt="2024-01-24T19:13:39.399" v="435"/>
          <ac:inkMkLst>
            <pc:docMk/>
            <pc:sldMk cId="2303502608" sldId="331"/>
            <ac:inkMk id="500" creationId="{3017C03B-48EA-414B-BB96-DFF9E8E906F2}"/>
          </ac:inkMkLst>
        </pc:inkChg>
        <pc:inkChg chg="add mod">
          <ac:chgData name="Kokchun Giang" userId="67e2125d-ec8c-4323-9653-9824a2ad815f" providerId="ADAL" clId="{C25B542B-E4E8-D141-AA14-043D930A865A}" dt="2024-01-24T19:14:58.809" v="524"/>
          <ac:inkMkLst>
            <pc:docMk/>
            <pc:sldMk cId="2303502608" sldId="331"/>
            <ac:inkMk id="501" creationId="{5308BA11-FFE3-E1E4-190B-2FC4EC74DE22}"/>
          </ac:inkMkLst>
        </pc:inkChg>
        <pc:inkChg chg="add mod">
          <ac:chgData name="Kokchun Giang" userId="67e2125d-ec8c-4323-9653-9824a2ad815f" providerId="ADAL" clId="{C25B542B-E4E8-D141-AA14-043D930A865A}" dt="2024-01-24T19:14:58.809" v="524"/>
          <ac:inkMkLst>
            <pc:docMk/>
            <pc:sldMk cId="2303502608" sldId="331"/>
            <ac:inkMk id="502" creationId="{A2FD3ECF-6C26-8847-AB6C-DAA6DE43FBD3}"/>
          </ac:inkMkLst>
        </pc:inkChg>
        <pc:inkChg chg="add mod">
          <ac:chgData name="Kokchun Giang" userId="67e2125d-ec8c-4323-9653-9824a2ad815f" providerId="ADAL" clId="{C25B542B-E4E8-D141-AA14-043D930A865A}" dt="2024-01-24T19:14:58.809" v="524"/>
          <ac:inkMkLst>
            <pc:docMk/>
            <pc:sldMk cId="2303502608" sldId="331"/>
            <ac:inkMk id="503" creationId="{61DC0929-5B78-FE16-0614-1B1F346BF041}"/>
          </ac:inkMkLst>
        </pc:inkChg>
        <pc:inkChg chg="add mod">
          <ac:chgData name="Kokchun Giang" userId="67e2125d-ec8c-4323-9653-9824a2ad815f" providerId="ADAL" clId="{C25B542B-E4E8-D141-AA14-043D930A865A}" dt="2024-01-24T19:15:30.252" v="540" actId="164"/>
          <ac:inkMkLst>
            <pc:docMk/>
            <pc:sldMk cId="2303502608" sldId="331"/>
            <ac:inkMk id="504" creationId="{BDD4D3DE-AE95-EF74-E6D8-F508C2F2CA0D}"/>
          </ac:inkMkLst>
        </pc:inkChg>
        <pc:inkChg chg="add mod">
          <ac:chgData name="Kokchun Giang" userId="67e2125d-ec8c-4323-9653-9824a2ad815f" providerId="ADAL" clId="{C25B542B-E4E8-D141-AA14-043D930A865A}" dt="2024-01-24T19:15:30.252" v="540" actId="164"/>
          <ac:inkMkLst>
            <pc:docMk/>
            <pc:sldMk cId="2303502608" sldId="331"/>
            <ac:inkMk id="505" creationId="{2626F761-0B31-1B05-D125-C4B14A100605}"/>
          </ac:inkMkLst>
        </pc:inkChg>
        <pc:inkChg chg="add mod">
          <ac:chgData name="Kokchun Giang" userId="67e2125d-ec8c-4323-9653-9824a2ad815f" providerId="ADAL" clId="{C25B542B-E4E8-D141-AA14-043D930A865A}" dt="2024-01-24T19:15:04.678" v="527"/>
          <ac:inkMkLst>
            <pc:docMk/>
            <pc:sldMk cId="2303502608" sldId="331"/>
            <ac:inkMk id="508" creationId="{463FE002-8F7F-E0FF-D8FE-5F111A31D1AC}"/>
          </ac:inkMkLst>
        </pc:inkChg>
        <pc:inkChg chg="add mod">
          <ac:chgData name="Kokchun Giang" userId="67e2125d-ec8c-4323-9653-9824a2ad815f" providerId="ADAL" clId="{C25B542B-E4E8-D141-AA14-043D930A865A}" dt="2024-01-24T19:15:04.678" v="527"/>
          <ac:inkMkLst>
            <pc:docMk/>
            <pc:sldMk cId="2303502608" sldId="331"/>
            <ac:inkMk id="509" creationId="{8BCBC626-580A-7010-7DB5-2942D7163F74}"/>
          </ac:inkMkLst>
        </pc:inkChg>
        <pc:inkChg chg="add mod">
          <ac:chgData name="Kokchun Giang" userId="67e2125d-ec8c-4323-9653-9824a2ad815f" providerId="ADAL" clId="{C25B542B-E4E8-D141-AA14-043D930A865A}" dt="2024-01-24T19:15:07.858" v="530"/>
          <ac:inkMkLst>
            <pc:docMk/>
            <pc:sldMk cId="2303502608" sldId="331"/>
            <ac:inkMk id="511" creationId="{478F2349-5791-7C13-557A-65A91C920954}"/>
          </ac:inkMkLst>
        </pc:inkChg>
        <pc:inkChg chg="add mod">
          <ac:chgData name="Kokchun Giang" userId="67e2125d-ec8c-4323-9653-9824a2ad815f" providerId="ADAL" clId="{C25B542B-E4E8-D141-AA14-043D930A865A}" dt="2024-01-24T19:15:13.184" v="538"/>
          <ac:inkMkLst>
            <pc:docMk/>
            <pc:sldMk cId="2303502608" sldId="331"/>
            <ac:inkMk id="512" creationId="{F45EC965-2B5D-FC5B-3C81-24312677B711}"/>
          </ac:inkMkLst>
        </pc:inkChg>
        <pc:inkChg chg="add mod">
          <ac:chgData name="Kokchun Giang" userId="67e2125d-ec8c-4323-9653-9824a2ad815f" providerId="ADAL" clId="{C25B542B-E4E8-D141-AA14-043D930A865A}" dt="2024-01-24T19:52:29.598" v="1863" actId="164"/>
          <ac:inkMkLst>
            <pc:docMk/>
            <pc:sldMk cId="2303502608" sldId="331"/>
            <ac:inkMk id="517" creationId="{D2F0923E-7FD7-9E91-61B3-07A3C8127477}"/>
          </ac:inkMkLst>
        </pc:inkChg>
        <pc:inkChg chg="add mod">
          <ac:chgData name="Kokchun Giang" userId="67e2125d-ec8c-4323-9653-9824a2ad815f" providerId="ADAL" clId="{C25B542B-E4E8-D141-AA14-043D930A865A}" dt="2024-01-24T19:20:20.199" v="642"/>
          <ac:inkMkLst>
            <pc:docMk/>
            <pc:sldMk cId="2303502608" sldId="331"/>
            <ac:inkMk id="518" creationId="{4FE9DB46-6033-E69F-C6F7-C5C31F839B17}"/>
          </ac:inkMkLst>
        </pc:inkChg>
        <pc:inkChg chg="add mod">
          <ac:chgData name="Kokchun Giang" userId="67e2125d-ec8c-4323-9653-9824a2ad815f" providerId="ADAL" clId="{C25B542B-E4E8-D141-AA14-043D930A865A}" dt="2024-01-24T19:20:20.199" v="642"/>
          <ac:inkMkLst>
            <pc:docMk/>
            <pc:sldMk cId="2303502608" sldId="331"/>
            <ac:inkMk id="519" creationId="{6B76355B-CFA5-5E10-3134-99C4FFF46840}"/>
          </ac:inkMkLst>
        </pc:inkChg>
        <pc:inkChg chg="add mod">
          <ac:chgData name="Kokchun Giang" userId="67e2125d-ec8c-4323-9653-9824a2ad815f" providerId="ADAL" clId="{C25B542B-E4E8-D141-AA14-043D930A865A}" dt="2024-01-24T19:52:29.598" v="1863" actId="164"/>
          <ac:inkMkLst>
            <pc:docMk/>
            <pc:sldMk cId="2303502608" sldId="331"/>
            <ac:inkMk id="521" creationId="{CE725051-2AFD-DB92-35B7-176DC70C99E9}"/>
          </ac:inkMkLst>
        </pc:inkChg>
        <pc:inkChg chg="add mod">
          <ac:chgData name="Kokchun Giang" userId="67e2125d-ec8c-4323-9653-9824a2ad815f" providerId="ADAL" clId="{C25B542B-E4E8-D141-AA14-043D930A865A}" dt="2024-01-24T19:20:25.080" v="648"/>
          <ac:inkMkLst>
            <pc:docMk/>
            <pc:sldMk cId="2303502608" sldId="331"/>
            <ac:inkMk id="522" creationId="{9A27D13D-AA41-7F41-58F4-924F1CB26922}"/>
          </ac:inkMkLst>
        </pc:inkChg>
        <pc:inkChg chg="add mod">
          <ac:chgData name="Kokchun Giang" userId="67e2125d-ec8c-4323-9653-9824a2ad815f" providerId="ADAL" clId="{C25B542B-E4E8-D141-AA14-043D930A865A}" dt="2024-01-24T19:20:25.080" v="648"/>
          <ac:inkMkLst>
            <pc:docMk/>
            <pc:sldMk cId="2303502608" sldId="331"/>
            <ac:inkMk id="523" creationId="{136D3EB6-D187-300D-4BCC-A28797FA168D}"/>
          </ac:inkMkLst>
        </pc:inkChg>
        <pc:inkChg chg="add mod">
          <ac:chgData name="Kokchun Giang" userId="67e2125d-ec8c-4323-9653-9824a2ad815f" providerId="ADAL" clId="{C25B542B-E4E8-D141-AA14-043D930A865A}" dt="2024-01-24T19:20:25.080" v="648"/>
          <ac:inkMkLst>
            <pc:docMk/>
            <pc:sldMk cId="2303502608" sldId="331"/>
            <ac:inkMk id="524" creationId="{626789A4-9C0E-36D9-F029-C7316350C3D8}"/>
          </ac:inkMkLst>
        </pc:inkChg>
        <pc:inkChg chg="add mod">
          <ac:chgData name="Kokchun Giang" userId="67e2125d-ec8c-4323-9653-9824a2ad815f" providerId="ADAL" clId="{C25B542B-E4E8-D141-AA14-043D930A865A}" dt="2024-01-24T19:20:25.080" v="648"/>
          <ac:inkMkLst>
            <pc:docMk/>
            <pc:sldMk cId="2303502608" sldId="331"/>
            <ac:inkMk id="525" creationId="{A9FA79CC-E120-02AA-54BF-DB9E16BD9D0E}"/>
          </ac:inkMkLst>
        </pc:inkChg>
        <pc:inkChg chg="add mod">
          <ac:chgData name="Kokchun Giang" userId="67e2125d-ec8c-4323-9653-9824a2ad815f" providerId="ADAL" clId="{C25B542B-E4E8-D141-AA14-043D930A865A}" dt="2024-01-24T19:20:49.727" v="653"/>
          <ac:inkMkLst>
            <pc:docMk/>
            <pc:sldMk cId="2303502608" sldId="331"/>
            <ac:inkMk id="527" creationId="{13B2164C-9EC7-FB77-EC83-C2F9A0FF800C}"/>
          </ac:inkMkLst>
        </pc:inkChg>
        <pc:inkChg chg="add mod">
          <ac:chgData name="Kokchun Giang" userId="67e2125d-ec8c-4323-9653-9824a2ad815f" providerId="ADAL" clId="{C25B542B-E4E8-D141-AA14-043D930A865A}" dt="2024-01-24T19:20:49.727" v="653"/>
          <ac:inkMkLst>
            <pc:docMk/>
            <pc:sldMk cId="2303502608" sldId="331"/>
            <ac:inkMk id="528" creationId="{3A5C14DB-F608-18E0-3A0B-9B728E017F4E}"/>
          </ac:inkMkLst>
        </pc:inkChg>
        <pc:inkChg chg="add mod">
          <ac:chgData name="Kokchun Giang" userId="67e2125d-ec8c-4323-9653-9824a2ad815f" providerId="ADAL" clId="{C25B542B-E4E8-D141-AA14-043D930A865A}" dt="2024-01-24T19:20:49.727" v="653"/>
          <ac:inkMkLst>
            <pc:docMk/>
            <pc:sldMk cId="2303502608" sldId="331"/>
            <ac:inkMk id="530" creationId="{7A2615DF-2650-2908-2ECF-681F41418F8F}"/>
          </ac:inkMkLst>
        </pc:inkChg>
        <pc:inkChg chg="add mod">
          <ac:chgData name="Kokchun Giang" userId="67e2125d-ec8c-4323-9653-9824a2ad815f" providerId="ADAL" clId="{C25B542B-E4E8-D141-AA14-043D930A865A}" dt="2024-01-24T19:20:58.389" v="659"/>
          <ac:inkMkLst>
            <pc:docMk/>
            <pc:sldMk cId="2303502608" sldId="331"/>
            <ac:inkMk id="532" creationId="{CBE9E599-4D5B-2BB9-AF17-FD7C2DF170CF}"/>
          </ac:inkMkLst>
        </pc:inkChg>
        <pc:inkChg chg="add mod">
          <ac:chgData name="Kokchun Giang" userId="67e2125d-ec8c-4323-9653-9824a2ad815f" providerId="ADAL" clId="{C25B542B-E4E8-D141-AA14-043D930A865A}" dt="2024-01-24T19:20:58.389" v="659"/>
          <ac:inkMkLst>
            <pc:docMk/>
            <pc:sldMk cId="2303502608" sldId="331"/>
            <ac:inkMk id="533" creationId="{2EC87FB9-60F5-1B4F-7A0C-DE06061370EF}"/>
          </ac:inkMkLst>
        </pc:inkChg>
        <pc:inkChg chg="add mod">
          <ac:chgData name="Kokchun Giang" userId="67e2125d-ec8c-4323-9653-9824a2ad815f" providerId="ADAL" clId="{C25B542B-E4E8-D141-AA14-043D930A865A}" dt="2024-01-24T19:20:58.389" v="659"/>
          <ac:inkMkLst>
            <pc:docMk/>
            <pc:sldMk cId="2303502608" sldId="331"/>
            <ac:inkMk id="534" creationId="{C30B4054-298D-0BE9-2623-B0037EABDF40}"/>
          </ac:inkMkLst>
        </pc:inkChg>
        <pc:inkChg chg="add mod">
          <ac:chgData name="Kokchun Giang" userId="67e2125d-ec8c-4323-9653-9824a2ad815f" providerId="ADAL" clId="{C25B542B-E4E8-D141-AA14-043D930A865A}" dt="2024-01-24T19:20:58.389" v="659"/>
          <ac:inkMkLst>
            <pc:docMk/>
            <pc:sldMk cId="2303502608" sldId="331"/>
            <ac:inkMk id="535" creationId="{7352EDC3-DFB6-EC84-3306-C1ACDE221FAC}"/>
          </ac:inkMkLst>
        </pc:inkChg>
        <pc:inkChg chg="add mod">
          <ac:chgData name="Kokchun Giang" userId="67e2125d-ec8c-4323-9653-9824a2ad815f" providerId="ADAL" clId="{C25B542B-E4E8-D141-AA14-043D930A865A}" dt="2024-01-24T19:20:58.389" v="659"/>
          <ac:inkMkLst>
            <pc:docMk/>
            <pc:sldMk cId="2303502608" sldId="331"/>
            <ac:inkMk id="536" creationId="{435A5595-354B-7EFF-D492-1DB937F038AF}"/>
          </ac:inkMkLst>
        </pc:inkChg>
        <pc:inkChg chg="add mod">
          <ac:chgData name="Kokchun Giang" userId="67e2125d-ec8c-4323-9653-9824a2ad815f" providerId="ADAL" clId="{C25B542B-E4E8-D141-AA14-043D930A865A}" dt="2024-01-24T19:21:10.574" v="678"/>
          <ac:inkMkLst>
            <pc:docMk/>
            <pc:sldMk cId="2303502608" sldId="331"/>
            <ac:inkMk id="538" creationId="{B287A21C-3C1E-EB65-E1E3-23B8FADD38E2}"/>
          </ac:inkMkLst>
        </pc:inkChg>
        <pc:inkChg chg="add mod">
          <ac:chgData name="Kokchun Giang" userId="67e2125d-ec8c-4323-9653-9824a2ad815f" providerId="ADAL" clId="{C25B542B-E4E8-D141-AA14-043D930A865A}" dt="2024-01-24T19:21:10.574" v="678"/>
          <ac:inkMkLst>
            <pc:docMk/>
            <pc:sldMk cId="2303502608" sldId="331"/>
            <ac:inkMk id="539" creationId="{DEB6448B-78FD-8B4B-C245-73ED128A9EC3}"/>
          </ac:inkMkLst>
        </pc:inkChg>
        <pc:inkChg chg="add mod">
          <ac:chgData name="Kokchun Giang" userId="67e2125d-ec8c-4323-9653-9824a2ad815f" providerId="ADAL" clId="{C25B542B-E4E8-D141-AA14-043D930A865A}" dt="2024-01-24T19:21:10.574" v="678"/>
          <ac:inkMkLst>
            <pc:docMk/>
            <pc:sldMk cId="2303502608" sldId="331"/>
            <ac:inkMk id="540" creationId="{FB320649-A9BE-C66B-C2A7-0D93845BE7C8}"/>
          </ac:inkMkLst>
        </pc:inkChg>
        <pc:inkChg chg="add mod">
          <ac:chgData name="Kokchun Giang" userId="67e2125d-ec8c-4323-9653-9824a2ad815f" providerId="ADAL" clId="{C25B542B-E4E8-D141-AA14-043D930A865A}" dt="2024-01-24T19:21:10.574" v="678"/>
          <ac:inkMkLst>
            <pc:docMk/>
            <pc:sldMk cId="2303502608" sldId="331"/>
            <ac:inkMk id="541" creationId="{1A76E3CA-D9FE-E5CE-9FBC-6ED441327C78}"/>
          </ac:inkMkLst>
        </pc:inkChg>
        <pc:inkChg chg="add mod">
          <ac:chgData name="Kokchun Giang" userId="67e2125d-ec8c-4323-9653-9824a2ad815f" providerId="ADAL" clId="{C25B542B-E4E8-D141-AA14-043D930A865A}" dt="2024-01-24T19:21:10.574" v="678"/>
          <ac:inkMkLst>
            <pc:docMk/>
            <pc:sldMk cId="2303502608" sldId="331"/>
            <ac:inkMk id="542" creationId="{15E26293-445C-168B-89EC-5943DBF81371}"/>
          </ac:inkMkLst>
        </pc:inkChg>
        <pc:inkChg chg="add mod">
          <ac:chgData name="Kokchun Giang" userId="67e2125d-ec8c-4323-9653-9824a2ad815f" providerId="ADAL" clId="{C25B542B-E4E8-D141-AA14-043D930A865A}" dt="2024-01-24T19:21:10.574" v="678"/>
          <ac:inkMkLst>
            <pc:docMk/>
            <pc:sldMk cId="2303502608" sldId="331"/>
            <ac:inkMk id="543" creationId="{52192D1D-6B44-80D3-06F4-DE97A2629A65}"/>
          </ac:inkMkLst>
        </pc:inkChg>
        <pc:inkChg chg="add mod">
          <ac:chgData name="Kokchun Giang" userId="67e2125d-ec8c-4323-9653-9824a2ad815f" providerId="ADAL" clId="{C25B542B-E4E8-D141-AA14-043D930A865A}" dt="2024-01-24T19:21:10.574" v="678"/>
          <ac:inkMkLst>
            <pc:docMk/>
            <pc:sldMk cId="2303502608" sldId="331"/>
            <ac:inkMk id="544" creationId="{E3353CE6-A770-0F37-4B9F-4E2CB3C956E7}"/>
          </ac:inkMkLst>
        </pc:inkChg>
        <pc:inkChg chg="add mod">
          <ac:chgData name="Kokchun Giang" userId="67e2125d-ec8c-4323-9653-9824a2ad815f" providerId="ADAL" clId="{C25B542B-E4E8-D141-AA14-043D930A865A}" dt="2024-01-24T19:21:10.574" v="678"/>
          <ac:inkMkLst>
            <pc:docMk/>
            <pc:sldMk cId="2303502608" sldId="331"/>
            <ac:inkMk id="545" creationId="{21AF4066-FF0E-F33C-5D5C-066AEA6CABE0}"/>
          </ac:inkMkLst>
        </pc:inkChg>
        <pc:inkChg chg="add mod">
          <ac:chgData name="Kokchun Giang" userId="67e2125d-ec8c-4323-9653-9824a2ad815f" providerId="ADAL" clId="{C25B542B-E4E8-D141-AA14-043D930A865A}" dt="2024-01-24T19:21:10.574" v="678"/>
          <ac:inkMkLst>
            <pc:docMk/>
            <pc:sldMk cId="2303502608" sldId="331"/>
            <ac:inkMk id="546" creationId="{59196588-C1D4-4766-9AB2-08A85B20B83A}"/>
          </ac:inkMkLst>
        </pc:inkChg>
        <pc:inkChg chg="add mod">
          <ac:chgData name="Kokchun Giang" userId="67e2125d-ec8c-4323-9653-9824a2ad815f" providerId="ADAL" clId="{C25B542B-E4E8-D141-AA14-043D930A865A}" dt="2024-01-24T19:21:10.574" v="678"/>
          <ac:inkMkLst>
            <pc:docMk/>
            <pc:sldMk cId="2303502608" sldId="331"/>
            <ac:inkMk id="548" creationId="{FD5495C1-DFB5-76B4-93F8-3F790745D954}"/>
          </ac:inkMkLst>
        </pc:inkChg>
        <pc:inkChg chg="add mod">
          <ac:chgData name="Kokchun Giang" userId="67e2125d-ec8c-4323-9653-9824a2ad815f" providerId="ADAL" clId="{C25B542B-E4E8-D141-AA14-043D930A865A}" dt="2024-01-24T19:21:10.574" v="678"/>
          <ac:inkMkLst>
            <pc:docMk/>
            <pc:sldMk cId="2303502608" sldId="331"/>
            <ac:inkMk id="549" creationId="{DEAF8E81-79CF-AFED-D62E-FAFD2DE8E461}"/>
          </ac:inkMkLst>
        </pc:inkChg>
        <pc:inkChg chg="add mod">
          <ac:chgData name="Kokchun Giang" userId="67e2125d-ec8c-4323-9653-9824a2ad815f" providerId="ADAL" clId="{C25B542B-E4E8-D141-AA14-043D930A865A}" dt="2024-01-24T19:21:10.574" v="678"/>
          <ac:inkMkLst>
            <pc:docMk/>
            <pc:sldMk cId="2303502608" sldId="331"/>
            <ac:inkMk id="550" creationId="{716F6C99-DA72-57E4-C885-BC9759E50DBD}"/>
          </ac:inkMkLst>
        </pc:inkChg>
        <pc:inkChg chg="add mod">
          <ac:chgData name="Kokchun Giang" userId="67e2125d-ec8c-4323-9653-9824a2ad815f" providerId="ADAL" clId="{C25B542B-E4E8-D141-AA14-043D930A865A}" dt="2024-01-24T19:21:10.574" v="678"/>
          <ac:inkMkLst>
            <pc:docMk/>
            <pc:sldMk cId="2303502608" sldId="331"/>
            <ac:inkMk id="551" creationId="{3D2D4A06-585E-C68F-7468-6B24E39B09E6}"/>
          </ac:inkMkLst>
        </pc:inkChg>
        <pc:inkChg chg="add mod">
          <ac:chgData name="Kokchun Giang" userId="67e2125d-ec8c-4323-9653-9824a2ad815f" providerId="ADAL" clId="{C25B542B-E4E8-D141-AA14-043D930A865A}" dt="2024-01-24T19:21:10.574" v="678"/>
          <ac:inkMkLst>
            <pc:docMk/>
            <pc:sldMk cId="2303502608" sldId="331"/>
            <ac:inkMk id="552" creationId="{69B2EB2B-7507-5696-74EA-9DB20A889128}"/>
          </ac:inkMkLst>
        </pc:inkChg>
        <pc:inkChg chg="add mod">
          <ac:chgData name="Kokchun Giang" userId="67e2125d-ec8c-4323-9653-9824a2ad815f" providerId="ADAL" clId="{C25B542B-E4E8-D141-AA14-043D930A865A}" dt="2024-01-24T19:21:10.574" v="678"/>
          <ac:inkMkLst>
            <pc:docMk/>
            <pc:sldMk cId="2303502608" sldId="331"/>
            <ac:inkMk id="553" creationId="{812D074A-B5FB-54DA-F6C2-D11D2C62B077}"/>
          </ac:inkMkLst>
        </pc:inkChg>
        <pc:inkChg chg="add mod">
          <ac:chgData name="Kokchun Giang" userId="67e2125d-ec8c-4323-9653-9824a2ad815f" providerId="ADAL" clId="{C25B542B-E4E8-D141-AA14-043D930A865A}" dt="2024-01-24T19:21:10.574" v="678"/>
          <ac:inkMkLst>
            <pc:docMk/>
            <pc:sldMk cId="2303502608" sldId="331"/>
            <ac:inkMk id="554" creationId="{74F19740-56E7-E386-0EE0-3EB1CD1D12DB}"/>
          </ac:inkMkLst>
        </pc:inkChg>
        <pc:inkChg chg="add mod">
          <ac:chgData name="Kokchun Giang" userId="67e2125d-ec8c-4323-9653-9824a2ad815f" providerId="ADAL" clId="{C25B542B-E4E8-D141-AA14-043D930A865A}" dt="2024-01-24T19:21:10.574" v="678"/>
          <ac:inkMkLst>
            <pc:docMk/>
            <pc:sldMk cId="2303502608" sldId="331"/>
            <ac:inkMk id="555" creationId="{0163EC17-7012-4DA9-55A3-E43AEB4A4885}"/>
          </ac:inkMkLst>
        </pc:inkChg>
        <pc:inkChg chg="add mod">
          <ac:chgData name="Kokchun Giang" userId="67e2125d-ec8c-4323-9653-9824a2ad815f" providerId="ADAL" clId="{C25B542B-E4E8-D141-AA14-043D930A865A}" dt="2024-01-24T19:21:17.785" v="681"/>
          <ac:inkMkLst>
            <pc:docMk/>
            <pc:sldMk cId="2303502608" sldId="331"/>
            <ac:inkMk id="557" creationId="{1F27E7B2-C8F8-D952-F638-CBB18D70F5E2}"/>
          </ac:inkMkLst>
        </pc:inkChg>
        <pc:inkChg chg="add mod">
          <ac:chgData name="Kokchun Giang" userId="67e2125d-ec8c-4323-9653-9824a2ad815f" providerId="ADAL" clId="{C25B542B-E4E8-D141-AA14-043D930A865A}" dt="2024-01-24T19:21:17.785" v="681"/>
          <ac:inkMkLst>
            <pc:docMk/>
            <pc:sldMk cId="2303502608" sldId="331"/>
            <ac:inkMk id="558" creationId="{AAC9309B-54A4-3EC7-5882-0508965FE392}"/>
          </ac:inkMkLst>
        </pc:inkChg>
        <pc:inkChg chg="add mod">
          <ac:chgData name="Kokchun Giang" userId="67e2125d-ec8c-4323-9653-9824a2ad815f" providerId="ADAL" clId="{C25B542B-E4E8-D141-AA14-043D930A865A}" dt="2024-01-24T19:52:57.697" v="1865" actId="164"/>
          <ac:inkMkLst>
            <pc:docMk/>
            <pc:sldMk cId="2303502608" sldId="331"/>
            <ac:inkMk id="560" creationId="{AB231084-86DE-FF1C-C958-6CEA2B4CE38C}"/>
          </ac:inkMkLst>
        </pc:inkChg>
        <pc:inkChg chg="add mod">
          <ac:chgData name="Kokchun Giang" userId="67e2125d-ec8c-4323-9653-9824a2ad815f" providerId="ADAL" clId="{C25B542B-E4E8-D141-AA14-043D930A865A}" dt="2024-01-24T19:21:21.838" v="687"/>
          <ac:inkMkLst>
            <pc:docMk/>
            <pc:sldMk cId="2303502608" sldId="331"/>
            <ac:inkMk id="561" creationId="{4EE29E04-8716-0635-C9B7-12E9304BCAD5}"/>
          </ac:inkMkLst>
        </pc:inkChg>
        <pc:inkChg chg="add mod">
          <ac:chgData name="Kokchun Giang" userId="67e2125d-ec8c-4323-9653-9824a2ad815f" providerId="ADAL" clId="{C25B542B-E4E8-D141-AA14-043D930A865A}" dt="2024-01-24T19:21:21.838" v="687"/>
          <ac:inkMkLst>
            <pc:docMk/>
            <pc:sldMk cId="2303502608" sldId="331"/>
            <ac:inkMk id="562" creationId="{50409821-CB4A-57B4-ABB9-5A2022BA0B9C}"/>
          </ac:inkMkLst>
        </pc:inkChg>
        <pc:inkChg chg="add mod">
          <ac:chgData name="Kokchun Giang" userId="67e2125d-ec8c-4323-9653-9824a2ad815f" providerId="ADAL" clId="{C25B542B-E4E8-D141-AA14-043D930A865A}" dt="2024-01-24T19:21:21.838" v="687"/>
          <ac:inkMkLst>
            <pc:docMk/>
            <pc:sldMk cId="2303502608" sldId="331"/>
            <ac:inkMk id="563" creationId="{C295D8C7-377C-B552-F6F6-D22C04F63575}"/>
          </ac:inkMkLst>
        </pc:inkChg>
        <pc:inkChg chg="add mod">
          <ac:chgData name="Kokchun Giang" userId="67e2125d-ec8c-4323-9653-9824a2ad815f" providerId="ADAL" clId="{C25B542B-E4E8-D141-AA14-043D930A865A}" dt="2024-01-24T19:21:21.838" v="687"/>
          <ac:inkMkLst>
            <pc:docMk/>
            <pc:sldMk cId="2303502608" sldId="331"/>
            <ac:inkMk id="564" creationId="{300C1D9F-97F2-1691-7D68-BC0BA70955D8}"/>
          </ac:inkMkLst>
        </pc:inkChg>
        <pc:inkChg chg="add mod">
          <ac:chgData name="Kokchun Giang" userId="67e2125d-ec8c-4323-9653-9824a2ad815f" providerId="ADAL" clId="{C25B542B-E4E8-D141-AA14-043D930A865A}" dt="2024-01-24T19:21:25.204" v="693"/>
          <ac:inkMkLst>
            <pc:docMk/>
            <pc:sldMk cId="2303502608" sldId="331"/>
            <ac:inkMk id="566" creationId="{7E0C0E1D-3E32-39C8-76E6-616FF3BCE3C2}"/>
          </ac:inkMkLst>
        </pc:inkChg>
        <pc:inkChg chg="add mod">
          <ac:chgData name="Kokchun Giang" userId="67e2125d-ec8c-4323-9653-9824a2ad815f" providerId="ADAL" clId="{C25B542B-E4E8-D141-AA14-043D930A865A}" dt="2024-01-24T19:21:25.204" v="693"/>
          <ac:inkMkLst>
            <pc:docMk/>
            <pc:sldMk cId="2303502608" sldId="331"/>
            <ac:inkMk id="567" creationId="{D70E73DC-B50A-DD85-A2B4-17869A4B91A9}"/>
          </ac:inkMkLst>
        </pc:inkChg>
        <pc:inkChg chg="add mod">
          <ac:chgData name="Kokchun Giang" userId="67e2125d-ec8c-4323-9653-9824a2ad815f" providerId="ADAL" clId="{C25B542B-E4E8-D141-AA14-043D930A865A}" dt="2024-01-24T19:21:25.204" v="693"/>
          <ac:inkMkLst>
            <pc:docMk/>
            <pc:sldMk cId="2303502608" sldId="331"/>
            <ac:inkMk id="568" creationId="{E16A5575-76D4-72E4-FBA0-C0BCB4AA44B3}"/>
          </ac:inkMkLst>
        </pc:inkChg>
        <pc:inkChg chg="add mod">
          <ac:chgData name="Kokchun Giang" userId="67e2125d-ec8c-4323-9653-9824a2ad815f" providerId="ADAL" clId="{C25B542B-E4E8-D141-AA14-043D930A865A}" dt="2024-01-24T19:21:25.204" v="693"/>
          <ac:inkMkLst>
            <pc:docMk/>
            <pc:sldMk cId="2303502608" sldId="331"/>
            <ac:inkMk id="569" creationId="{A4B6E698-ADFA-E0E3-B82F-54BE08EC6050}"/>
          </ac:inkMkLst>
        </pc:inkChg>
        <pc:inkChg chg="add mod">
          <ac:chgData name="Kokchun Giang" userId="67e2125d-ec8c-4323-9653-9824a2ad815f" providerId="ADAL" clId="{C25B542B-E4E8-D141-AA14-043D930A865A}" dt="2024-01-24T19:21:25.204" v="693"/>
          <ac:inkMkLst>
            <pc:docMk/>
            <pc:sldMk cId="2303502608" sldId="331"/>
            <ac:inkMk id="570" creationId="{AE2AFB4A-829F-D323-3EF2-1BA62ADC3D03}"/>
          </ac:inkMkLst>
        </pc:inkChg>
        <pc:inkChg chg="add del">
          <ac:chgData name="Kokchun Giang" userId="67e2125d-ec8c-4323-9653-9824a2ad815f" providerId="ADAL" clId="{C25B542B-E4E8-D141-AA14-043D930A865A}" dt="2024-01-24T19:21:35.880" v="695" actId="9405"/>
          <ac:inkMkLst>
            <pc:docMk/>
            <pc:sldMk cId="2303502608" sldId="331"/>
            <ac:inkMk id="572" creationId="{DC3B5AE4-BB57-B08B-056E-03955F880507}"/>
          </ac:inkMkLst>
        </pc:inkChg>
        <pc:inkChg chg="add del">
          <ac:chgData name="Kokchun Giang" userId="67e2125d-ec8c-4323-9653-9824a2ad815f" providerId="ADAL" clId="{C25B542B-E4E8-D141-AA14-043D930A865A}" dt="2024-01-24T19:22:05.887" v="737" actId="9405"/>
          <ac:inkMkLst>
            <pc:docMk/>
            <pc:sldMk cId="2303502608" sldId="331"/>
            <ac:inkMk id="573" creationId="{0668A8A5-56B7-9F0F-9D53-309E2AF95B73}"/>
          </ac:inkMkLst>
        </pc:inkChg>
        <pc:inkChg chg="add del">
          <ac:chgData name="Kokchun Giang" userId="67e2125d-ec8c-4323-9653-9824a2ad815f" providerId="ADAL" clId="{C25B542B-E4E8-D141-AA14-043D930A865A}" dt="2024-01-24T19:22:05.569" v="736" actId="9405"/>
          <ac:inkMkLst>
            <pc:docMk/>
            <pc:sldMk cId="2303502608" sldId="331"/>
            <ac:inkMk id="574" creationId="{D11D06D3-2186-5775-35F0-E5034CE17E80}"/>
          </ac:inkMkLst>
        </pc:inkChg>
        <pc:inkChg chg="add del mod">
          <ac:chgData name="Kokchun Giang" userId="67e2125d-ec8c-4323-9653-9824a2ad815f" providerId="ADAL" clId="{C25B542B-E4E8-D141-AA14-043D930A865A}" dt="2024-01-24T19:21:53.672" v="703" actId="9405"/>
          <ac:inkMkLst>
            <pc:docMk/>
            <pc:sldMk cId="2303502608" sldId="331"/>
            <ac:inkMk id="575" creationId="{3FD32758-D1C2-04CF-0443-CD215E7ADFBD}"/>
          </ac:inkMkLst>
        </pc:inkChg>
        <pc:inkChg chg="add del mod">
          <ac:chgData name="Kokchun Giang" userId="67e2125d-ec8c-4323-9653-9824a2ad815f" providerId="ADAL" clId="{C25B542B-E4E8-D141-AA14-043D930A865A}" dt="2024-01-24T19:21:52.999" v="702"/>
          <ac:inkMkLst>
            <pc:docMk/>
            <pc:sldMk cId="2303502608" sldId="331"/>
            <ac:inkMk id="576" creationId="{527F6D4F-21A1-FAC8-4068-7DA9586B924A}"/>
          </ac:inkMkLst>
        </pc:inkChg>
        <pc:inkChg chg="add del mod">
          <ac:chgData name="Kokchun Giang" userId="67e2125d-ec8c-4323-9653-9824a2ad815f" providerId="ADAL" clId="{C25B542B-E4E8-D141-AA14-043D930A865A}" dt="2024-01-24T19:22:05.220" v="735" actId="9405"/>
          <ac:inkMkLst>
            <pc:docMk/>
            <pc:sldMk cId="2303502608" sldId="331"/>
            <ac:inkMk id="578" creationId="{69AED327-5A89-5374-DB58-8AEAD49231F8}"/>
          </ac:inkMkLst>
        </pc:inkChg>
        <pc:inkChg chg="add del mod">
          <ac:chgData name="Kokchun Giang" userId="67e2125d-ec8c-4323-9653-9824a2ad815f" providerId="ADAL" clId="{C25B542B-E4E8-D141-AA14-043D930A865A}" dt="2024-01-24T19:22:05.021" v="734"/>
          <ac:inkMkLst>
            <pc:docMk/>
            <pc:sldMk cId="2303502608" sldId="331"/>
            <ac:inkMk id="579" creationId="{F46F4ADB-4CFD-BD06-5BA2-DB7AFB757ACD}"/>
          </ac:inkMkLst>
        </pc:inkChg>
        <pc:inkChg chg="add del mod">
          <ac:chgData name="Kokchun Giang" userId="67e2125d-ec8c-4323-9653-9824a2ad815f" providerId="ADAL" clId="{C25B542B-E4E8-D141-AA14-043D930A865A}" dt="2024-01-24T19:22:04.838" v="732" actId="9405"/>
          <ac:inkMkLst>
            <pc:docMk/>
            <pc:sldMk cId="2303502608" sldId="331"/>
            <ac:inkMk id="581" creationId="{F9F07329-4B75-959C-0019-FE39CADB1BCD}"/>
          </ac:inkMkLst>
        </pc:inkChg>
        <pc:inkChg chg="add del mod">
          <ac:chgData name="Kokchun Giang" userId="67e2125d-ec8c-4323-9653-9824a2ad815f" providerId="ADAL" clId="{C25B542B-E4E8-D141-AA14-043D930A865A}" dt="2024-01-24T19:22:04.652" v="731" actId="9405"/>
          <ac:inkMkLst>
            <pc:docMk/>
            <pc:sldMk cId="2303502608" sldId="331"/>
            <ac:inkMk id="582" creationId="{2F1D4213-5E48-5198-4295-CFEDBC3103A8}"/>
          </ac:inkMkLst>
        </pc:inkChg>
        <pc:inkChg chg="add del mod">
          <ac:chgData name="Kokchun Giang" userId="67e2125d-ec8c-4323-9653-9824a2ad815f" providerId="ADAL" clId="{C25B542B-E4E8-D141-AA14-043D930A865A}" dt="2024-01-24T19:22:04.470" v="730" actId="9405"/>
          <ac:inkMkLst>
            <pc:docMk/>
            <pc:sldMk cId="2303502608" sldId="331"/>
            <ac:inkMk id="583" creationId="{7B7529FF-A95E-C2A2-84AC-E7C172421A07}"/>
          </ac:inkMkLst>
        </pc:inkChg>
        <pc:inkChg chg="add del mod">
          <ac:chgData name="Kokchun Giang" userId="67e2125d-ec8c-4323-9653-9824a2ad815f" providerId="ADAL" clId="{C25B542B-E4E8-D141-AA14-043D930A865A}" dt="2024-01-24T19:22:04.287" v="729" actId="9405"/>
          <ac:inkMkLst>
            <pc:docMk/>
            <pc:sldMk cId="2303502608" sldId="331"/>
            <ac:inkMk id="584" creationId="{2F783E8A-1147-5258-B334-2D5FFB99BF45}"/>
          </ac:inkMkLst>
        </pc:inkChg>
        <pc:inkChg chg="add del mod">
          <ac:chgData name="Kokchun Giang" userId="67e2125d-ec8c-4323-9653-9824a2ad815f" providerId="ADAL" clId="{C25B542B-E4E8-D141-AA14-043D930A865A}" dt="2024-01-24T19:22:04.095" v="728" actId="9405"/>
          <ac:inkMkLst>
            <pc:docMk/>
            <pc:sldMk cId="2303502608" sldId="331"/>
            <ac:inkMk id="585" creationId="{E32A2D1A-A196-6C5A-D9D3-498A1CF0FC76}"/>
          </ac:inkMkLst>
        </pc:inkChg>
        <pc:inkChg chg="add del mod">
          <ac:chgData name="Kokchun Giang" userId="67e2125d-ec8c-4323-9653-9824a2ad815f" providerId="ADAL" clId="{C25B542B-E4E8-D141-AA14-043D930A865A}" dt="2024-01-24T19:22:03.903" v="727" actId="9405"/>
          <ac:inkMkLst>
            <pc:docMk/>
            <pc:sldMk cId="2303502608" sldId="331"/>
            <ac:inkMk id="586" creationId="{0B7EA028-B575-3553-C626-427E3F087E92}"/>
          </ac:inkMkLst>
        </pc:inkChg>
        <pc:inkChg chg="add del mod">
          <ac:chgData name="Kokchun Giang" userId="67e2125d-ec8c-4323-9653-9824a2ad815f" providerId="ADAL" clId="{C25B542B-E4E8-D141-AA14-043D930A865A}" dt="2024-01-24T19:22:03.719" v="726" actId="9405"/>
          <ac:inkMkLst>
            <pc:docMk/>
            <pc:sldMk cId="2303502608" sldId="331"/>
            <ac:inkMk id="587" creationId="{DD1D3CAF-CA2E-65DC-BD8A-5582A588010F}"/>
          </ac:inkMkLst>
        </pc:inkChg>
        <pc:inkChg chg="add del mod">
          <ac:chgData name="Kokchun Giang" userId="67e2125d-ec8c-4323-9653-9824a2ad815f" providerId="ADAL" clId="{C25B542B-E4E8-D141-AA14-043D930A865A}" dt="2024-01-24T19:22:03.528" v="725" actId="9405"/>
          <ac:inkMkLst>
            <pc:docMk/>
            <pc:sldMk cId="2303502608" sldId="331"/>
            <ac:inkMk id="588" creationId="{8375012F-0FA4-C1B0-452C-B7626741A20C}"/>
          </ac:inkMkLst>
        </pc:inkChg>
        <pc:inkChg chg="add del mod">
          <ac:chgData name="Kokchun Giang" userId="67e2125d-ec8c-4323-9653-9824a2ad815f" providerId="ADAL" clId="{C25B542B-E4E8-D141-AA14-043D930A865A}" dt="2024-01-24T19:22:03.344" v="724" actId="9405"/>
          <ac:inkMkLst>
            <pc:docMk/>
            <pc:sldMk cId="2303502608" sldId="331"/>
            <ac:inkMk id="589" creationId="{B7425902-886B-467D-2C6B-65CBF2576635}"/>
          </ac:inkMkLst>
        </pc:inkChg>
        <pc:inkChg chg="add del mod">
          <ac:chgData name="Kokchun Giang" userId="67e2125d-ec8c-4323-9653-9824a2ad815f" providerId="ADAL" clId="{C25B542B-E4E8-D141-AA14-043D930A865A}" dt="2024-01-24T19:22:03.144" v="723" actId="9405"/>
          <ac:inkMkLst>
            <pc:docMk/>
            <pc:sldMk cId="2303502608" sldId="331"/>
            <ac:inkMk id="590" creationId="{6A26BDA1-BB2A-DF80-C4AC-2E58D8E4DAF9}"/>
          </ac:inkMkLst>
        </pc:inkChg>
        <pc:inkChg chg="add del mod">
          <ac:chgData name="Kokchun Giang" userId="67e2125d-ec8c-4323-9653-9824a2ad815f" providerId="ADAL" clId="{C25B542B-E4E8-D141-AA14-043D930A865A}" dt="2024-01-24T19:22:02.936" v="722" actId="9405"/>
          <ac:inkMkLst>
            <pc:docMk/>
            <pc:sldMk cId="2303502608" sldId="331"/>
            <ac:inkMk id="591" creationId="{1AF8B9FD-916B-1481-01F7-D6D93C463517}"/>
          </ac:inkMkLst>
        </pc:inkChg>
        <pc:inkChg chg="add del mod">
          <ac:chgData name="Kokchun Giang" userId="67e2125d-ec8c-4323-9653-9824a2ad815f" providerId="ADAL" clId="{C25B542B-E4E8-D141-AA14-043D930A865A}" dt="2024-01-24T19:22:02.702" v="721"/>
          <ac:inkMkLst>
            <pc:docMk/>
            <pc:sldMk cId="2303502608" sldId="331"/>
            <ac:inkMk id="592" creationId="{10402C96-9B71-4026-4801-5CE2C092AD81}"/>
          </ac:inkMkLst>
        </pc:inkChg>
        <pc:inkChg chg="add mod">
          <ac:chgData name="Kokchun Giang" userId="67e2125d-ec8c-4323-9653-9824a2ad815f" providerId="ADAL" clId="{C25B542B-E4E8-D141-AA14-043D930A865A}" dt="2024-01-24T19:52:45.951" v="1864" actId="164"/>
          <ac:inkMkLst>
            <pc:docMk/>
            <pc:sldMk cId="2303502608" sldId="331"/>
            <ac:inkMk id="594" creationId="{348C38A6-EEFD-0B62-3F45-478ECA9A6299}"/>
          </ac:inkMkLst>
        </pc:inkChg>
        <pc:inkChg chg="add del mod">
          <ac:chgData name="Kokchun Giang" userId="67e2125d-ec8c-4323-9653-9824a2ad815f" providerId="ADAL" clId="{C25B542B-E4E8-D141-AA14-043D930A865A}" dt="2024-01-24T19:52:57.697" v="1865" actId="164"/>
          <ac:inkMkLst>
            <pc:docMk/>
            <pc:sldMk cId="2303502608" sldId="331"/>
            <ac:inkMk id="595" creationId="{5C747A01-C471-234C-1F4B-17C2853127FB}"/>
          </ac:inkMkLst>
        </pc:inkChg>
        <pc:inkChg chg="add del">
          <ac:chgData name="Kokchun Giang" userId="67e2125d-ec8c-4323-9653-9824a2ad815f" providerId="ADAL" clId="{C25B542B-E4E8-D141-AA14-043D930A865A}" dt="2024-01-24T19:22:14.641" v="741" actId="9405"/>
          <ac:inkMkLst>
            <pc:docMk/>
            <pc:sldMk cId="2303502608" sldId="331"/>
            <ac:inkMk id="596" creationId="{3FCF81B4-10FE-FDA4-2E3E-C89D84D9E931}"/>
          </ac:inkMkLst>
        </pc:inkChg>
        <pc:inkChg chg="add mod">
          <ac:chgData name="Kokchun Giang" userId="67e2125d-ec8c-4323-9653-9824a2ad815f" providerId="ADAL" clId="{C25B542B-E4E8-D141-AA14-043D930A865A}" dt="2024-01-24T19:22:19.585" v="746"/>
          <ac:inkMkLst>
            <pc:docMk/>
            <pc:sldMk cId="2303502608" sldId="331"/>
            <ac:inkMk id="597" creationId="{5B60741C-4419-E37B-25E8-E862DA81DBC7}"/>
          </ac:inkMkLst>
        </pc:inkChg>
        <pc:inkChg chg="add mod">
          <ac:chgData name="Kokchun Giang" userId="67e2125d-ec8c-4323-9653-9824a2ad815f" providerId="ADAL" clId="{C25B542B-E4E8-D141-AA14-043D930A865A}" dt="2024-01-24T19:22:19.585" v="746"/>
          <ac:inkMkLst>
            <pc:docMk/>
            <pc:sldMk cId="2303502608" sldId="331"/>
            <ac:inkMk id="598" creationId="{E9D5C35B-607E-6C68-13B0-3D033292D568}"/>
          </ac:inkMkLst>
        </pc:inkChg>
        <pc:inkChg chg="add mod">
          <ac:chgData name="Kokchun Giang" userId="67e2125d-ec8c-4323-9653-9824a2ad815f" providerId="ADAL" clId="{C25B542B-E4E8-D141-AA14-043D930A865A}" dt="2024-01-24T19:22:27.557" v="759"/>
          <ac:inkMkLst>
            <pc:docMk/>
            <pc:sldMk cId="2303502608" sldId="331"/>
            <ac:inkMk id="600" creationId="{A7DA6AA2-3C2C-B06B-E0E0-8221A8D50FFE}"/>
          </ac:inkMkLst>
        </pc:inkChg>
        <pc:inkChg chg="add mod">
          <ac:chgData name="Kokchun Giang" userId="67e2125d-ec8c-4323-9653-9824a2ad815f" providerId="ADAL" clId="{C25B542B-E4E8-D141-AA14-043D930A865A}" dt="2024-01-24T19:22:27.557" v="759"/>
          <ac:inkMkLst>
            <pc:docMk/>
            <pc:sldMk cId="2303502608" sldId="331"/>
            <ac:inkMk id="601" creationId="{D7AF3DF4-686A-336D-0F92-88AC0F965AC4}"/>
          </ac:inkMkLst>
        </pc:inkChg>
        <pc:inkChg chg="add mod">
          <ac:chgData name="Kokchun Giang" userId="67e2125d-ec8c-4323-9653-9824a2ad815f" providerId="ADAL" clId="{C25B542B-E4E8-D141-AA14-043D930A865A}" dt="2024-01-24T19:22:27.557" v="759"/>
          <ac:inkMkLst>
            <pc:docMk/>
            <pc:sldMk cId="2303502608" sldId="331"/>
            <ac:inkMk id="602" creationId="{96C1E96A-78C5-F45C-6175-94BC805D309D}"/>
          </ac:inkMkLst>
        </pc:inkChg>
        <pc:inkChg chg="add mod">
          <ac:chgData name="Kokchun Giang" userId="67e2125d-ec8c-4323-9653-9824a2ad815f" providerId="ADAL" clId="{C25B542B-E4E8-D141-AA14-043D930A865A}" dt="2024-01-24T19:22:27.557" v="759"/>
          <ac:inkMkLst>
            <pc:docMk/>
            <pc:sldMk cId="2303502608" sldId="331"/>
            <ac:inkMk id="603" creationId="{CC2F1850-90DE-8957-3251-6088EE401E04}"/>
          </ac:inkMkLst>
        </pc:inkChg>
        <pc:inkChg chg="add mod">
          <ac:chgData name="Kokchun Giang" userId="67e2125d-ec8c-4323-9653-9824a2ad815f" providerId="ADAL" clId="{C25B542B-E4E8-D141-AA14-043D930A865A}" dt="2024-01-24T19:22:27.557" v="759"/>
          <ac:inkMkLst>
            <pc:docMk/>
            <pc:sldMk cId="2303502608" sldId="331"/>
            <ac:inkMk id="604" creationId="{7D6E53BB-F015-D7D8-52F3-BFB6258DF3F2}"/>
          </ac:inkMkLst>
        </pc:inkChg>
        <pc:inkChg chg="add mod">
          <ac:chgData name="Kokchun Giang" userId="67e2125d-ec8c-4323-9653-9824a2ad815f" providerId="ADAL" clId="{C25B542B-E4E8-D141-AA14-043D930A865A}" dt="2024-01-24T19:22:27.557" v="759"/>
          <ac:inkMkLst>
            <pc:docMk/>
            <pc:sldMk cId="2303502608" sldId="331"/>
            <ac:inkMk id="605" creationId="{F8DF481A-7F28-FB28-7CA1-75B76437C74F}"/>
          </ac:inkMkLst>
        </pc:inkChg>
        <pc:inkChg chg="add mod">
          <ac:chgData name="Kokchun Giang" userId="67e2125d-ec8c-4323-9653-9824a2ad815f" providerId="ADAL" clId="{C25B542B-E4E8-D141-AA14-043D930A865A}" dt="2024-01-24T19:22:27.557" v="759"/>
          <ac:inkMkLst>
            <pc:docMk/>
            <pc:sldMk cId="2303502608" sldId="331"/>
            <ac:inkMk id="606" creationId="{BA4F2F6C-FE1B-0E06-5676-5217FC30556A}"/>
          </ac:inkMkLst>
        </pc:inkChg>
        <pc:inkChg chg="add mod">
          <ac:chgData name="Kokchun Giang" userId="67e2125d-ec8c-4323-9653-9824a2ad815f" providerId="ADAL" clId="{C25B542B-E4E8-D141-AA14-043D930A865A}" dt="2024-01-24T19:22:27.557" v="759"/>
          <ac:inkMkLst>
            <pc:docMk/>
            <pc:sldMk cId="2303502608" sldId="331"/>
            <ac:inkMk id="607" creationId="{1552BA9C-FAC2-5EFC-0CD4-BD0D1D68A976}"/>
          </ac:inkMkLst>
        </pc:inkChg>
        <pc:inkChg chg="add mod">
          <ac:chgData name="Kokchun Giang" userId="67e2125d-ec8c-4323-9653-9824a2ad815f" providerId="ADAL" clId="{C25B542B-E4E8-D141-AA14-043D930A865A}" dt="2024-01-24T19:22:27.557" v="759"/>
          <ac:inkMkLst>
            <pc:docMk/>
            <pc:sldMk cId="2303502608" sldId="331"/>
            <ac:inkMk id="608" creationId="{3A4B9517-48E1-EB42-5223-7EA8B46CC21B}"/>
          </ac:inkMkLst>
        </pc:inkChg>
        <pc:inkChg chg="add mod">
          <ac:chgData name="Kokchun Giang" userId="67e2125d-ec8c-4323-9653-9824a2ad815f" providerId="ADAL" clId="{C25B542B-E4E8-D141-AA14-043D930A865A}" dt="2024-01-24T19:22:27.557" v="759"/>
          <ac:inkMkLst>
            <pc:docMk/>
            <pc:sldMk cId="2303502608" sldId="331"/>
            <ac:inkMk id="609" creationId="{2D0103FE-EE3F-5E29-484E-E2573E1FAA2D}"/>
          </ac:inkMkLst>
        </pc:inkChg>
        <pc:inkChg chg="add mod">
          <ac:chgData name="Kokchun Giang" userId="67e2125d-ec8c-4323-9653-9824a2ad815f" providerId="ADAL" clId="{C25B542B-E4E8-D141-AA14-043D930A865A}" dt="2024-01-24T19:22:27.557" v="759"/>
          <ac:inkMkLst>
            <pc:docMk/>
            <pc:sldMk cId="2303502608" sldId="331"/>
            <ac:inkMk id="611" creationId="{E536FB52-632F-1F23-1036-AE61C2855CE9}"/>
          </ac:inkMkLst>
        </pc:inkChg>
        <pc:inkChg chg="add mod">
          <ac:chgData name="Kokchun Giang" userId="67e2125d-ec8c-4323-9653-9824a2ad815f" providerId="ADAL" clId="{C25B542B-E4E8-D141-AA14-043D930A865A}" dt="2024-01-24T19:23:56.873" v="801"/>
          <ac:inkMkLst>
            <pc:docMk/>
            <pc:sldMk cId="2303502608" sldId="331"/>
            <ac:inkMk id="613" creationId="{43B10586-10D8-7E67-8EAA-80F03DCCC7C3}"/>
          </ac:inkMkLst>
        </pc:inkChg>
        <pc:inkChg chg="add mod">
          <ac:chgData name="Kokchun Giang" userId="67e2125d-ec8c-4323-9653-9824a2ad815f" providerId="ADAL" clId="{C25B542B-E4E8-D141-AA14-043D930A865A}" dt="2024-01-24T19:23:56.873" v="801"/>
          <ac:inkMkLst>
            <pc:docMk/>
            <pc:sldMk cId="2303502608" sldId="331"/>
            <ac:inkMk id="614" creationId="{D6928DF3-D524-1192-3A5E-34DB5B7DBBAB}"/>
          </ac:inkMkLst>
        </pc:inkChg>
        <pc:inkChg chg="add mod">
          <ac:chgData name="Kokchun Giang" userId="67e2125d-ec8c-4323-9653-9824a2ad815f" providerId="ADAL" clId="{C25B542B-E4E8-D141-AA14-043D930A865A}" dt="2024-01-24T19:23:56.873" v="801"/>
          <ac:inkMkLst>
            <pc:docMk/>
            <pc:sldMk cId="2303502608" sldId="331"/>
            <ac:inkMk id="615" creationId="{FACDD497-535A-35A8-F48F-D775B95478D5}"/>
          </ac:inkMkLst>
        </pc:inkChg>
        <pc:inkChg chg="add mod">
          <ac:chgData name="Kokchun Giang" userId="67e2125d-ec8c-4323-9653-9824a2ad815f" providerId="ADAL" clId="{C25B542B-E4E8-D141-AA14-043D930A865A}" dt="2024-01-24T19:23:56.873" v="801"/>
          <ac:inkMkLst>
            <pc:docMk/>
            <pc:sldMk cId="2303502608" sldId="331"/>
            <ac:inkMk id="616" creationId="{C8F1C4C2-8888-FF4C-56B0-5A3BFD619457}"/>
          </ac:inkMkLst>
        </pc:inkChg>
        <pc:inkChg chg="add mod">
          <ac:chgData name="Kokchun Giang" userId="67e2125d-ec8c-4323-9653-9824a2ad815f" providerId="ADAL" clId="{C25B542B-E4E8-D141-AA14-043D930A865A}" dt="2024-01-24T19:23:56.873" v="801"/>
          <ac:inkMkLst>
            <pc:docMk/>
            <pc:sldMk cId="2303502608" sldId="331"/>
            <ac:inkMk id="618" creationId="{4E56C63E-DBA1-BD40-403A-89A641735F8C}"/>
          </ac:inkMkLst>
        </pc:inkChg>
        <pc:inkChg chg="add mod">
          <ac:chgData name="Kokchun Giang" userId="67e2125d-ec8c-4323-9653-9824a2ad815f" providerId="ADAL" clId="{C25B542B-E4E8-D141-AA14-043D930A865A}" dt="2024-01-24T19:23:56.873" v="801"/>
          <ac:inkMkLst>
            <pc:docMk/>
            <pc:sldMk cId="2303502608" sldId="331"/>
            <ac:inkMk id="620" creationId="{78FCC121-030A-0AEF-1273-2E7EF073802B}"/>
          </ac:inkMkLst>
        </pc:inkChg>
        <pc:inkChg chg="add mod">
          <ac:chgData name="Kokchun Giang" userId="67e2125d-ec8c-4323-9653-9824a2ad815f" providerId="ADAL" clId="{C25B542B-E4E8-D141-AA14-043D930A865A}" dt="2024-01-24T19:23:56.873" v="801"/>
          <ac:inkMkLst>
            <pc:docMk/>
            <pc:sldMk cId="2303502608" sldId="331"/>
            <ac:inkMk id="622" creationId="{2B38AB27-0E9B-F249-7404-CE6AB14E9EF3}"/>
          </ac:inkMkLst>
        </pc:inkChg>
        <pc:inkChg chg="add mod">
          <ac:chgData name="Kokchun Giang" userId="67e2125d-ec8c-4323-9653-9824a2ad815f" providerId="ADAL" clId="{C25B542B-E4E8-D141-AA14-043D930A865A}" dt="2024-01-24T19:23:56.873" v="801"/>
          <ac:inkMkLst>
            <pc:docMk/>
            <pc:sldMk cId="2303502608" sldId="331"/>
            <ac:inkMk id="624" creationId="{62225CEC-4862-D4F5-D47E-A2928E79E7B9}"/>
          </ac:inkMkLst>
        </pc:inkChg>
        <pc:inkChg chg="add mod">
          <ac:chgData name="Kokchun Giang" userId="67e2125d-ec8c-4323-9653-9824a2ad815f" providerId="ADAL" clId="{C25B542B-E4E8-D141-AA14-043D930A865A}" dt="2024-01-24T19:23:56.873" v="801"/>
          <ac:inkMkLst>
            <pc:docMk/>
            <pc:sldMk cId="2303502608" sldId="331"/>
            <ac:inkMk id="625" creationId="{94DD1504-F14D-5E13-EC64-AA41181DCEA2}"/>
          </ac:inkMkLst>
        </pc:inkChg>
        <pc:inkChg chg="add mod">
          <ac:chgData name="Kokchun Giang" userId="67e2125d-ec8c-4323-9653-9824a2ad815f" providerId="ADAL" clId="{C25B542B-E4E8-D141-AA14-043D930A865A}" dt="2024-01-24T19:23:56.873" v="801"/>
          <ac:inkMkLst>
            <pc:docMk/>
            <pc:sldMk cId="2303502608" sldId="331"/>
            <ac:inkMk id="626" creationId="{9203C807-2475-C558-8DA4-B86D15AAE497}"/>
          </ac:inkMkLst>
        </pc:inkChg>
        <pc:inkChg chg="add del mod">
          <ac:chgData name="Kokchun Giang" userId="67e2125d-ec8c-4323-9653-9824a2ad815f" providerId="ADAL" clId="{C25B542B-E4E8-D141-AA14-043D930A865A}" dt="2024-01-24T19:23:45.750" v="781"/>
          <ac:inkMkLst>
            <pc:docMk/>
            <pc:sldMk cId="2303502608" sldId="331"/>
            <ac:inkMk id="628" creationId="{D302F006-16C7-52D3-F667-6615E88BC439}"/>
          </ac:inkMkLst>
        </pc:inkChg>
        <pc:inkChg chg="add del mod">
          <ac:chgData name="Kokchun Giang" userId="67e2125d-ec8c-4323-9653-9824a2ad815f" providerId="ADAL" clId="{C25B542B-E4E8-D141-AA14-043D930A865A}" dt="2024-01-24T19:23:45.755" v="785"/>
          <ac:inkMkLst>
            <pc:docMk/>
            <pc:sldMk cId="2303502608" sldId="331"/>
            <ac:inkMk id="629" creationId="{8B81D19F-2CCA-8528-04BB-9533C97149DF}"/>
          </ac:inkMkLst>
        </pc:inkChg>
        <pc:inkChg chg="add del mod">
          <ac:chgData name="Kokchun Giang" userId="67e2125d-ec8c-4323-9653-9824a2ad815f" providerId="ADAL" clId="{C25B542B-E4E8-D141-AA14-043D930A865A}" dt="2024-01-24T19:23:45.753" v="782"/>
          <ac:inkMkLst>
            <pc:docMk/>
            <pc:sldMk cId="2303502608" sldId="331"/>
            <ac:inkMk id="630" creationId="{0437BCFD-C75A-99D4-FADE-93D9EFD1177E}"/>
          </ac:inkMkLst>
        </pc:inkChg>
        <pc:inkChg chg="add del mod">
          <ac:chgData name="Kokchun Giang" userId="67e2125d-ec8c-4323-9653-9824a2ad815f" providerId="ADAL" clId="{C25B542B-E4E8-D141-AA14-043D930A865A}" dt="2024-01-24T19:23:45.754" v="784"/>
          <ac:inkMkLst>
            <pc:docMk/>
            <pc:sldMk cId="2303502608" sldId="331"/>
            <ac:inkMk id="631" creationId="{7299C2C2-6D09-B175-07E4-38C105498D27}"/>
          </ac:inkMkLst>
        </pc:inkChg>
        <pc:inkChg chg="add del mod">
          <ac:chgData name="Kokchun Giang" userId="67e2125d-ec8c-4323-9653-9824a2ad815f" providerId="ADAL" clId="{C25B542B-E4E8-D141-AA14-043D930A865A}" dt="2024-01-24T19:23:45.754" v="783"/>
          <ac:inkMkLst>
            <pc:docMk/>
            <pc:sldMk cId="2303502608" sldId="331"/>
            <ac:inkMk id="632" creationId="{145F95FC-DBC0-2286-597C-B7BC63FCAD4A}"/>
          </ac:inkMkLst>
        </pc:inkChg>
        <pc:inkChg chg="add mod">
          <ac:chgData name="Kokchun Giang" userId="67e2125d-ec8c-4323-9653-9824a2ad815f" providerId="ADAL" clId="{C25B542B-E4E8-D141-AA14-043D930A865A}" dt="2024-01-24T19:23:56.873" v="801"/>
          <ac:inkMkLst>
            <pc:docMk/>
            <pc:sldMk cId="2303502608" sldId="331"/>
            <ac:inkMk id="634" creationId="{1736AF09-9C85-6515-A955-D6A0C176FBED}"/>
          </ac:inkMkLst>
        </pc:inkChg>
        <pc:inkChg chg="add mod">
          <ac:chgData name="Kokchun Giang" userId="67e2125d-ec8c-4323-9653-9824a2ad815f" providerId="ADAL" clId="{C25B542B-E4E8-D141-AA14-043D930A865A}" dt="2024-01-24T19:23:56.873" v="801"/>
          <ac:inkMkLst>
            <pc:docMk/>
            <pc:sldMk cId="2303502608" sldId="331"/>
            <ac:inkMk id="635" creationId="{D858A824-BE6E-AE4B-C71D-A3487E433AB2}"/>
          </ac:inkMkLst>
        </pc:inkChg>
        <pc:inkChg chg="add mod">
          <ac:chgData name="Kokchun Giang" userId="67e2125d-ec8c-4323-9653-9824a2ad815f" providerId="ADAL" clId="{C25B542B-E4E8-D141-AA14-043D930A865A}" dt="2024-01-24T19:23:56.873" v="801"/>
          <ac:inkMkLst>
            <pc:docMk/>
            <pc:sldMk cId="2303502608" sldId="331"/>
            <ac:inkMk id="636" creationId="{F0328F17-657A-771F-A8E8-4CE8FFE0627F}"/>
          </ac:inkMkLst>
        </pc:inkChg>
        <pc:inkChg chg="add mod">
          <ac:chgData name="Kokchun Giang" userId="67e2125d-ec8c-4323-9653-9824a2ad815f" providerId="ADAL" clId="{C25B542B-E4E8-D141-AA14-043D930A865A}" dt="2024-01-24T19:23:56.873" v="801"/>
          <ac:inkMkLst>
            <pc:docMk/>
            <pc:sldMk cId="2303502608" sldId="331"/>
            <ac:inkMk id="638" creationId="{B65A1AFC-227D-F80C-8B4D-DC3D9FC73878}"/>
          </ac:inkMkLst>
        </pc:inkChg>
        <pc:inkChg chg="add mod">
          <ac:chgData name="Kokchun Giang" userId="67e2125d-ec8c-4323-9653-9824a2ad815f" providerId="ADAL" clId="{C25B542B-E4E8-D141-AA14-043D930A865A}" dt="2024-01-24T19:23:56.873" v="801"/>
          <ac:inkMkLst>
            <pc:docMk/>
            <pc:sldMk cId="2303502608" sldId="331"/>
            <ac:inkMk id="639" creationId="{81BD03B0-3F5D-C035-7F55-730055AB918F}"/>
          </ac:inkMkLst>
        </pc:inkChg>
        <pc:inkChg chg="add mod">
          <ac:chgData name="Kokchun Giang" userId="67e2125d-ec8c-4323-9653-9824a2ad815f" providerId="ADAL" clId="{C25B542B-E4E8-D141-AA14-043D930A865A}" dt="2024-01-24T19:23:56.873" v="801"/>
          <ac:inkMkLst>
            <pc:docMk/>
            <pc:sldMk cId="2303502608" sldId="331"/>
            <ac:inkMk id="640" creationId="{93E64899-B245-4B90-BF3E-7349B3BB40EC}"/>
          </ac:inkMkLst>
        </pc:inkChg>
        <pc:inkChg chg="add mod">
          <ac:chgData name="Kokchun Giang" userId="67e2125d-ec8c-4323-9653-9824a2ad815f" providerId="ADAL" clId="{C25B542B-E4E8-D141-AA14-043D930A865A}" dt="2024-01-24T19:23:56.873" v="801"/>
          <ac:inkMkLst>
            <pc:docMk/>
            <pc:sldMk cId="2303502608" sldId="331"/>
            <ac:inkMk id="641" creationId="{3C88511B-3114-0869-BDFC-890E884BEC8A}"/>
          </ac:inkMkLst>
        </pc:inkChg>
        <pc:inkChg chg="add mod">
          <ac:chgData name="Kokchun Giang" userId="67e2125d-ec8c-4323-9653-9824a2ad815f" providerId="ADAL" clId="{C25B542B-E4E8-D141-AA14-043D930A865A}" dt="2024-01-24T19:23:56.873" v="801"/>
          <ac:inkMkLst>
            <pc:docMk/>
            <pc:sldMk cId="2303502608" sldId="331"/>
            <ac:inkMk id="642" creationId="{3BA91182-199F-9A12-41E3-BB1CD8756BDB}"/>
          </ac:inkMkLst>
        </pc:inkChg>
        <pc:inkChg chg="add mod">
          <ac:chgData name="Kokchun Giang" userId="67e2125d-ec8c-4323-9653-9824a2ad815f" providerId="ADAL" clId="{C25B542B-E4E8-D141-AA14-043D930A865A}" dt="2024-01-24T19:23:56.873" v="801"/>
          <ac:inkMkLst>
            <pc:docMk/>
            <pc:sldMk cId="2303502608" sldId="331"/>
            <ac:inkMk id="643" creationId="{CDF365E8-2C0A-3FB5-0433-C4F9371C2AD2}"/>
          </ac:inkMkLst>
        </pc:inkChg>
        <pc:inkChg chg="add mod">
          <ac:chgData name="Kokchun Giang" userId="67e2125d-ec8c-4323-9653-9824a2ad815f" providerId="ADAL" clId="{C25B542B-E4E8-D141-AA14-043D930A865A}" dt="2024-01-24T19:23:56.873" v="801"/>
          <ac:inkMkLst>
            <pc:docMk/>
            <pc:sldMk cId="2303502608" sldId="331"/>
            <ac:inkMk id="644" creationId="{FF1F4A9E-5C79-8102-2600-4BA14022D208}"/>
          </ac:inkMkLst>
        </pc:inkChg>
        <pc:inkChg chg="add mod">
          <ac:chgData name="Kokchun Giang" userId="67e2125d-ec8c-4323-9653-9824a2ad815f" providerId="ADAL" clId="{C25B542B-E4E8-D141-AA14-043D930A865A}" dt="2024-01-24T19:23:56.873" v="801"/>
          <ac:inkMkLst>
            <pc:docMk/>
            <pc:sldMk cId="2303502608" sldId="331"/>
            <ac:inkMk id="645" creationId="{581028A9-449B-4616-4E8D-9DC83319766A}"/>
          </ac:inkMkLst>
        </pc:inkChg>
        <pc:inkChg chg="add mod">
          <ac:chgData name="Kokchun Giang" userId="67e2125d-ec8c-4323-9653-9824a2ad815f" providerId="ADAL" clId="{C25B542B-E4E8-D141-AA14-043D930A865A}" dt="2024-01-24T19:23:56.873" v="801"/>
          <ac:inkMkLst>
            <pc:docMk/>
            <pc:sldMk cId="2303502608" sldId="331"/>
            <ac:inkMk id="646" creationId="{9B30A262-7C7D-3BDA-CA81-1C9C436ABEBE}"/>
          </ac:inkMkLst>
        </pc:inkChg>
        <pc:inkChg chg="add mod">
          <ac:chgData name="Kokchun Giang" userId="67e2125d-ec8c-4323-9653-9824a2ad815f" providerId="ADAL" clId="{C25B542B-E4E8-D141-AA14-043D930A865A}" dt="2024-01-24T19:23:56.873" v="801"/>
          <ac:inkMkLst>
            <pc:docMk/>
            <pc:sldMk cId="2303502608" sldId="331"/>
            <ac:inkMk id="647" creationId="{7477D5E0-893E-5E25-C4F7-85EA92A0705F}"/>
          </ac:inkMkLst>
        </pc:inkChg>
        <pc:inkChg chg="add mod">
          <ac:chgData name="Kokchun Giang" userId="67e2125d-ec8c-4323-9653-9824a2ad815f" providerId="ADAL" clId="{C25B542B-E4E8-D141-AA14-043D930A865A}" dt="2024-01-24T19:23:56.873" v="801"/>
          <ac:inkMkLst>
            <pc:docMk/>
            <pc:sldMk cId="2303502608" sldId="331"/>
            <ac:inkMk id="648" creationId="{DEC8C9B9-1FBD-D601-116F-DA24ED12649D}"/>
          </ac:inkMkLst>
        </pc:inkChg>
        <pc:inkChg chg="add mod">
          <ac:chgData name="Kokchun Giang" userId="67e2125d-ec8c-4323-9653-9824a2ad815f" providerId="ADAL" clId="{C25B542B-E4E8-D141-AA14-043D930A865A}" dt="2024-01-24T19:24:13.546" v="811"/>
          <ac:inkMkLst>
            <pc:docMk/>
            <pc:sldMk cId="2303502608" sldId="331"/>
            <ac:inkMk id="650" creationId="{1BC084D5-6569-E899-EF73-9D39EF99066D}"/>
          </ac:inkMkLst>
        </pc:inkChg>
        <pc:inkChg chg="add mod">
          <ac:chgData name="Kokchun Giang" userId="67e2125d-ec8c-4323-9653-9824a2ad815f" providerId="ADAL" clId="{C25B542B-E4E8-D141-AA14-043D930A865A}" dt="2024-01-24T19:24:13.546" v="811"/>
          <ac:inkMkLst>
            <pc:docMk/>
            <pc:sldMk cId="2303502608" sldId="331"/>
            <ac:inkMk id="651" creationId="{B07591A7-25B9-B12A-0254-19B1CFBE936F}"/>
          </ac:inkMkLst>
        </pc:inkChg>
        <pc:inkChg chg="add mod">
          <ac:chgData name="Kokchun Giang" userId="67e2125d-ec8c-4323-9653-9824a2ad815f" providerId="ADAL" clId="{C25B542B-E4E8-D141-AA14-043D930A865A}" dt="2024-01-24T19:24:13.546" v="811"/>
          <ac:inkMkLst>
            <pc:docMk/>
            <pc:sldMk cId="2303502608" sldId="331"/>
            <ac:inkMk id="652" creationId="{7BF33DD8-7344-0727-F194-4C5A2ECF993C}"/>
          </ac:inkMkLst>
        </pc:inkChg>
        <pc:inkChg chg="add mod">
          <ac:chgData name="Kokchun Giang" userId="67e2125d-ec8c-4323-9653-9824a2ad815f" providerId="ADAL" clId="{C25B542B-E4E8-D141-AA14-043D930A865A}" dt="2024-01-24T19:24:13.546" v="811"/>
          <ac:inkMkLst>
            <pc:docMk/>
            <pc:sldMk cId="2303502608" sldId="331"/>
            <ac:inkMk id="653" creationId="{94A81BB8-7895-C6FE-9DF0-1A74103DA536}"/>
          </ac:inkMkLst>
        </pc:inkChg>
        <pc:inkChg chg="add mod">
          <ac:chgData name="Kokchun Giang" userId="67e2125d-ec8c-4323-9653-9824a2ad815f" providerId="ADAL" clId="{C25B542B-E4E8-D141-AA14-043D930A865A}" dt="2024-01-24T19:24:13.546" v="811"/>
          <ac:inkMkLst>
            <pc:docMk/>
            <pc:sldMk cId="2303502608" sldId="331"/>
            <ac:inkMk id="654" creationId="{8BE8F082-D904-8A86-2B80-395FF5C6B882}"/>
          </ac:inkMkLst>
        </pc:inkChg>
        <pc:inkChg chg="add mod">
          <ac:chgData name="Kokchun Giang" userId="67e2125d-ec8c-4323-9653-9824a2ad815f" providerId="ADAL" clId="{C25B542B-E4E8-D141-AA14-043D930A865A}" dt="2024-01-24T19:24:13.546" v="811"/>
          <ac:inkMkLst>
            <pc:docMk/>
            <pc:sldMk cId="2303502608" sldId="331"/>
            <ac:inkMk id="655" creationId="{3644924B-804B-C3A8-E906-96614F350B16}"/>
          </ac:inkMkLst>
        </pc:inkChg>
        <pc:inkChg chg="add mod">
          <ac:chgData name="Kokchun Giang" userId="67e2125d-ec8c-4323-9653-9824a2ad815f" providerId="ADAL" clId="{C25B542B-E4E8-D141-AA14-043D930A865A}" dt="2024-01-24T19:24:13.546" v="811"/>
          <ac:inkMkLst>
            <pc:docMk/>
            <pc:sldMk cId="2303502608" sldId="331"/>
            <ac:inkMk id="656" creationId="{101BE03D-5CB6-AB1B-0F56-79F5573B5F19}"/>
          </ac:inkMkLst>
        </pc:inkChg>
        <pc:inkChg chg="add mod">
          <ac:chgData name="Kokchun Giang" userId="67e2125d-ec8c-4323-9653-9824a2ad815f" providerId="ADAL" clId="{C25B542B-E4E8-D141-AA14-043D930A865A}" dt="2024-01-24T19:24:13.546" v="811"/>
          <ac:inkMkLst>
            <pc:docMk/>
            <pc:sldMk cId="2303502608" sldId="331"/>
            <ac:inkMk id="657" creationId="{E15DAE74-B4AD-56A3-2F6A-16D1A9E6F9F3}"/>
          </ac:inkMkLst>
        </pc:inkChg>
        <pc:inkChg chg="add mod">
          <ac:chgData name="Kokchun Giang" userId="67e2125d-ec8c-4323-9653-9824a2ad815f" providerId="ADAL" clId="{C25B542B-E4E8-D141-AA14-043D930A865A}" dt="2024-01-24T19:24:13.546" v="811"/>
          <ac:inkMkLst>
            <pc:docMk/>
            <pc:sldMk cId="2303502608" sldId="331"/>
            <ac:inkMk id="658" creationId="{06F3248C-2586-D56A-2AAC-9D38ABEB6EA6}"/>
          </ac:inkMkLst>
        </pc:inkChg>
        <pc:inkChg chg="add mod">
          <ac:chgData name="Kokchun Giang" userId="67e2125d-ec8c-4323-9653-9824a2ad815f" providerId="ADAL" clId="{C25B542B-E4E8-D141-AA14-043D930A865A}" dt="2024-01-24T19:24:15.985" v="814"/>
          <ac:inkMkLst>
            <pc:docMk/>
            <pc:sldMk cId="2303502608" sldId="331"/>
            <ac:inkMk id="661" creationId="{E35D8ABC-E62E-F641-255F-0CF944939DCA}"/>
          </ac:inkMkLst>
        </pc:inkChg>
        <pc:inkChg chg="add mod">
          <ac:chgData name="Kokchun Giang" userId="67e2125d-ec8c-4323-9653-9824a2ad815f" providerId="ADAL" clId="{C25B542B-E4E8-D141-AA14-043D930A865A}" dt="2024-01-24T19:24:15.985" v="814"/>
          <ac:inkMkLst>
            <pc:docMk/>
            <pc:sldMk cId="2303502608" sldId="331"/>
            <ac:inkMk id="662" creationId="{55335A5E-CD34-F1B1-B1B7-A9FF06B1444A}"/>
          </ac:inkMkLst>
        </pc:inkChg>
        <pc:inkChg chg="add mod">
          <ac:chgData name="Kokchun Giang" userId="67e2125d-ec8c-4323-9653-9824a2ad815f" providerId="ADAL" clId="{C25B542B-E4E8-D141-AA14-043D930A865A}" dt="2024-01-24T19:24:25.448" v="825"/>
          <ac:inkMkLst>
            <pc:docMk/>
            <pc:sldMk cId="2303502608" sldId="331"/>
            <ac:inkMk id="664" creationId="{EF03ACF1-F77F-3526-15C2-E63A9E819662}"/>
          </ac:inkMkLst>
        </pc:inkChg>
        <pc:inkChg chg="add mod">
          <ac:chgData name="Kokchun Giang" userId="67e2125d-ec8c-4323-9653-9824a2ad815f" providerId="ADAL" clId="{C25B542B-E4E8-D141-AA14-043D930A865A}" dt="2024-01-24T19:24:25.448" v="825"/>
          <ac:inkMkLst>
            <pc:docMk/>
            <pc:sldMk cId="2303502608" sldId="331"/>
            <ac:inkMk id="665" creationId="{D875F5CA-F14F-8BD8-1E35-53A6C005ADF7}"/>
          </ac:inkMkLst>
        </pc:inkChg>
        <pc:inkChg chg="add mod">
          <ac:chgData name="Kokchun Giang" userId="67e2125d-ec8c-4323-9653-9824a2ad815f" providerId="ADAL" clId="{C25B542B-E4E8-D141-AA14-043D930A865A}" dt="2024-01-24T19:24:25.448" v="825"/>
          <ac:inkMkLst>
            <pc:docMk/>
            <pc:sldMk cId="2303502608" sldId="331"/>
            <ac:inkMk id="666" creationId="{56149C26-75BA-4354-1FE0-F26C1A4A5CE3}"/>
          </ac:inkMkLst>
        </pc:inkChg>
        <pc:inkChg chg="add mod">
          <ac:chgData name="Kokchun Giang" userId="67e2125d-ec8c-4323-9653-9824a2ad815f" providerId="ADAL" clId="{C25B542B-E4E8-D141-AA14-043D930A865A}" dt="2024-01-24T19:24:25.448" v="825"/>
          <ac:inkMkLst>
            <pc:docMk/>
            <pc:sldMk cId="2303502608" sldId="331"/>
            <ac:inkMk id="667" creationId="{02C450FE-9E8B-A805-2737-DE767FED5B7E}"/>
          </ac:inkMkLst>
        </pc:inkChg>
        <pc:inkChg chg="add mod">
          <ac:chgData name="Kokchun Giang" userId="67e2125d-ec8c-4323-9653-9824a2ad815f" providerId="ADAL" clId="{C25B542B-E4E8-D141-AA14-043D930A865A}" dt="2024-01-24T19:24:25.448" v="825"/>
          <ac:inkMkLst>
            <pc:docMk/>
            <pc:sldMk cId="2303502608" sldId="331"/>
            <ac:inkMk id="668" creationId="{989189A0-6E06-92C8-BFB5-0321D0D8DCD7}"/>
          </ac:inkMkLst>
        </pc:inkChg>
        <pc:inkChg chg="add mod">
          <ac:chgData name="Kokchun Giang" userId="67e2125d-ec8c-4323-9653-9824a2ad815f" providerId="ADAL" clId="{C25B542B-E4E8-D141-AA14-043D930A865A}" dt="2024-01-24T19:24:25.448" v="825"/>
          <ac:inkMkLst>
            <pc:docMk/>
            <pc:sldMk cId="2303502608" sldId="331"/>
            <ac:inkMk id="669" creationId="{687BF5FD-8772-9C57-933C-CC6090B59549}"/>
          </ac:inkMkLst>
        </pc:inkChg>
        <pc:inkChg chg="add mod">
          <ac:chgData name="Kokchun Giang" userId="67e2125d-ec8c-4323-9653-9824a2ad815f" providerId="ADAL" clId="{C25B542B-E4E8-D141-AA14-043D930A865A}" dt="2024-01-24T19:24:25.448" v="825"/>
          <ac:inkMkLst>
            <pc:docMk/>
            <pc:sldMk cId="2303502608" sldId="331"/>
            <ac:inkMk id="670" creationId="{50099B7A-2F03-7C74-A52E-4E875EEA5E68}"/>
          </ac:inkMkLst>
        </pc:inkChg>
        <pc:inkChg chg="add mod">
          <ac:chgData name="Kokchun Giang" userId="67e2125d-ec8c-4323-9653-9824a2ad815f" providerId="ADAL" clId="{C25B542B-E4E8-D141-AA14-043D930A865A}" dt="2024-01-24T19:24:25.448" v="825"/>
          <ac:inkMkLst>
            <pc:docMk/>
            <pc:sldMk cId="2303502608" sldId="331"/>
            <ac:inkMk id="671" creationId="{D25898D8-EF66-6E6B-9C5F-CE89806A3F57}"/>
          </ac:inkMkLst>
        </pc:inkChg>
        <pc:inkChg chg="add mod">
          <ac:chgData name="Kokchun Giang" userId="67e2125d-ec8c-4323-9653-9824a2ad815f" providerId="ADAL" clId="{C25B542B-E4E8-D141-AA14-043D930A865A}" dt="2024-01-24T19:24:25.448" v="825"/>
          <ac:inkMkLst>
            <pc:docMk/>
            <pc:sldMk cId="2303502608" sldId="331"/>
            <ac:inkMk id="672" creationId="{3427C8BA-1FAC-DD96-1492-D866F364F70D}"/>
          </ac:inkMkLst>
        </pc:inkChg>
        <pc:inkChg chg="add mod">
          <ac:chgData name="Kokchun Giang" userId="67e2125d-ec8c-4323-9653-9824a2ad815f" providerId="ADAL" clId="{C25B542B-E4E8-D141-AA14-043D930A865A}" dt="2024-01-24T19:24:25.448" v="825"/>
          <ac:inkMkLst>
            <pc:docMk/>
            <pc:sldMk cId="2303502608" sldId="331"/>
            <ac:inkMk id="673" creationId="{B30A2962-0A55-3E4E-BBBD-7430A20DA74F}"/>
          </ac:inkMkLst>
        </pc:inkChg>
        <pc:inkChg chg="add mod">
          <ac:chgData name="Kokchun Giang" userId="67e2125d-ec8c-4323-9653-9824a2ad815f" providerId="ADAL" clId="{C25B542B-E4E8-D141-AA14-043D930A865A}" dt="2024-01-24T19:53:49.517" v="1874" actId="164"/>
          <ac:inkMkLst>
            <pc:docMk/>
            <pc:sldMk cId="2303502608" sldId="331"/>
            <ac:inkMk id="677" creationId="{CAB9C937-7EE1-AD81-D9CB-1804629E4488}"/>
          </ac:inkMkLst>
        </pc:inkChg>
        <pc:inkChg chg="add mod">
          <ac:chgData name="Kokchun Giang" userId="67e2125d-ec8c-4323-9653-9824a2ad815f" providerId="ADAL" clId="{C25B542B-E4E8-D141-AA14-043D930A865A}" dt="2024-01-24T19:53:49.517" v="1874" actId="164"/>
          <ac:inkMkLst>
            <pc:docMk/>
            <pc:sldMk cId="2303502608" sldId="331"/>
            <ac:inkMk id="678" creationId="{3853A7B5-D444-E416-ED44-1A3C16688A66}"/>
          </ac:inkMkLst>
        </pc:inkChg>
        <pc:inkChg chg="add mod">
          <ac:chgData name="Kokchun Giang" userId="67e2125d-ec8c-4323-9653-9824a2ad815f" providerId="ADAL" clId="{C25B542B-E4E8-D141-AA14-043D930A865A}" dt="2024-01-24T19:53:49.517" v="1874" actId="164"/>
          <ac:inkMkLst>
            <pc:docMk/>
            <pc:sldMk cId="2303502608" sldId="331"/>
            <ac:inkMk id="679" creationId="{C4161654-2919-D205-8785-3DFFEBAEFC67}"/>
          </ac:inkMkLst>
        </pc:inkChg>
        <pc:inkChg chg="add mod">
          <ac:chgData name="Kokchun Giang" userId="67e2125d-ec8c-4323-9653-9824a2ad815f" providerId="ADAL" clId="{C25B542B-E4E8-D141-AA14-043D930A865A}" dt="2024-01-24T19:53:49.517" v="1874" actId="164"/>
          <ac:inkMkLst>
            <pc:docMk/>
            <pc:sldMk cId="2303502608" sldId="331"/>
            <ac:inkMk id="680" creationId="{CB65B214-7BDC-08DF-5C84-3C8ABC13244F}"/>
          </ac:inkMkLst>
        </pc:inkChg>
        <pc:inkChg chg="add mod">
          <ac:chgData name="Kokchun Giang" userId="67e2125d-ec8c-4323-9653-9824a2ad815f" providerId="ADAL" clId="{C25B542B-E4E8-D141-AA14-043D930A865A}" dt="2024-01-24T19:53:49.517" v="1874" actId="164"/>
          <ac:inkMkLst>
            <pc:docMk/>
            <pc:sldMk cId="2303502608" sldId="331"/>
            <ac:inkMk id="681" creationId="{30F91883-3D90-A365-1F32-9A4C36E6F924}"/>
          </ac:inkMkLst>
        </pc:inkChg>
        <pc:inkChg chg="add del mod">
          <ac:chgData name="Kokchun Giang" userId="67e2125d-ec8c-4323-9653-9824a2ad815f" providerId="ADAL" clId="{C25B542B-E4E8-D141-AA14-043D930A865A}" dt="2024-01-24T19:24:33.969" v="838" actId="9405"/>
          <ac:inkMkLst>
            <pc:docMk/>
            <pc:sldMk cId="2303502608" sldId="331"/>
            <ac:inkMk id="682" creationId="{D939FE00-7A18-4CC1-4218-F6246F5A6A9F}"/>
          </ac:inkMkLst>
        </pc:inkChg>
        <pc:inkChg chg="add del mod">
          <ac:chgData name="Kokchun Giang" userId="67e2125d-ec8c-4323-9653-9824a2ad815f" providerId="ADAL" clId="{C25B542B-E4E8-D141-AA14-043D930A865A}" dt="2024-01-24T19:24:33.403" v="837" actId="9405"/>
          <ac:inkMkLst>
            <pc:docMk/>
            <pc:sldMk cId="2303502608" sldId="331"/>
            <ac:inkMk id="683" creationId="{D28642C4-FFCE-EC04-241A-3A08AE1FABC3}"/>
          </ac:inkMkLst>
        </pc:inkChg>
        <pc:inkChg chg="add del mod">
          <ac:chgData name="Kokchun Giang" userId="67e2125d-ec8c-4323-9653-9824a2ad815f" providerId="ADAL" clId="{C25B542B-E4E8-D141-AA14-043D930A865A}" dt="2024-01-24T19:24:33.076" v="836"/>
          <ac:inkMkLst>
            <pc:docMk/>
            <pc:sldMk cId="2303502608" sldId="331"/>
            <ac:inkMk id="684" creationId="{D322136B-7DE0-74DD-C215-220D90DDA415}"/>
          </ac:inkMkLst>
        </pc:inkChg>
        <pc:inkChg chg="add mod">
          <ac:chgData name="Kokchun Giang" userId="67e2125d-ec8c-4323-9653-9824a2ad815f" providerId="ADAL" clId="{C25B542B-E4E8-D141-AA14-043D930A865A}" dt="2024-01-24T19:24:36.658" v="842"/>
          <ac:inkMkLst>
            <pc:docMk/>
            <pc:sldMk cId="2303502608" sldId="331"/>
            <ac:inkMk id="687" creationId="{5637BF87-6D6A-77B9-9523-7F3B4C96A2DF}"/>
          </ac:inkMkLst>
        </pc:inkChg>
        <pc:inkChg chg="add mod">
          <ac:chgData name="Kokchun Giang" userId="67e2125d-ec8c-4323-9653-9824a2ad815f" providerId="ADAL" clId="{C25B542B-E4E8-D141-AA14-043D930A865A}" dt="2024-01-24T19:24:36.658" v="842"/>
          <ac:inkMkLst>
            <pc:docMk/>
            <pc:sldMk cId="2303502608" sldId="331"/>
            <ac:inkMk id="688" creationId="{DDA9FAE5-50B9-F34D-A918-6B0A11A225EC}"/>
          </ac:inkMkLst>
        </pc:inkChg>
        <pc:inkChg chg="add mod">
          <ac:chgData name="Kokchun Giang" userId="67e2125d-ec8c-4323-9653-9824a2ad815f" providerId="ADAL" clId="{C25B542B-E4E8-D141-AA14-043D930A865A}" dt="2024-01-24T19:24:36.658" v="842"/>
          <ac:inkMkLst>
            <pc:docMk/>
            <pc:sldMk cId="2303502608" sldId="331"/>
            <ac:inkMk id="689" creationId="{2CE85F99-39F3-F130-BCDF-9ED2D735ADB2}"/>
          </ac:inkMkLst>
        </pc:inkChg>
        <pc:inkChg chg="add mod">
          <ac:chgData name="Kokchun Giang" userId="67e2125d-ec8c-4323-9653-9824a2ad815f" providerId="ADAL" clId="{C25B542B-E4E8-D141-AA14-043D930A865A}" dt="2024-01-24T19:24:41.982" v="853"/>
          <ac:inkMkLst>
            <pc:docMk/>
            <pc:sldMk cId="2303502608" sldId="331"/>
            <ac:inkMk id="691" creationId="{D0B0B086-A867-635B-D74D-C16ECC670997}"/>
          </ac:inkMkLst>
        </pc:inkChg>
        <pc:inkChg chg="add mod">
          <ac:chgData name="Kokchun Giang" userId="67e2125d-ec8c-4323-9653-9824a2ad815f" providerId="ADAL" clId="{C25B542B-E4E8-D141-AA14-043D930A865A}" dt="2024-01-24T19:24:41.982" v="853"/>
          <ac:inkMkLst>
            <pc:docMk/>
            <pc:sldMk cId="2303502608" sldId="331"/>
            <ac:inkMk id="692" creationId="{238BA3D3-2E85-70E2-3A69-723CF6FBAC84}"/>
          </ac:inkMkLst>
        </pc:inkChg>
        <pc:inkChg chg="add mod">
          <ac:chgData name="Kokchun Giang" userId="67e2125d-ec8c-4323-9653-9824a2ad815f" providerId="ADAL" clId="{C25B542B-E4E8-D141-AA14-043D930A865A}" dt="2024-01-24T19:24:41.982" v="853"/>
          <ac:inkMkLst>
            <pc:docMk/>
            <pc:sldMk cId="2303502608" sldId="331"/>
            <ac:inkMk id="693" creationId="{31BEF44B-A593-A79E-09AB-C7633FDBD024}"/>
          </ac:inkMkLst>
        </pc:inkChg>
        <pc:inkChg chg="add mod">
          <ac:chgData name="Kokchun Giang" userId="67e2125d-ec8c-4323-9653-9824a2ad815f" providerId="ADAL" clId="{C25B542B-E4E8-D141-AA14-043D930A865A}" dt="2024-01-24T19:24:41.982" v="853"/>
          <ac:inkMkLst>
            <pc:docMk/>
            <pc:sldMk cId="2303502608" sldId="331"/>
            <ac:inkMk id="694" creationId="{5791A928-D402-7DA2-C7E7-9AFC6E979568}"/>
          </ac:inkMkLst>
        </pc:inkChg>
        <pc:inkChg chg="add mod">
          <ac:chgData name="Kokchun Giang" userId="67e2125d-ec8c-4323-9653-9824a2ad815f" providerId="ADAL" clId="{C25B542B-E4E8-D141-AA14-043D930A865A}" dt="2024-01-24T19:24:41.982" v="853"/>
          <ac:inkMkLst>
            <pc:docMk/>
            <pc:sldMk cId="2303502608" sldId="331"/>
            <ac:inkMk id="695" creationId="{F5612D1F-8B54-D4CF-928A-4D1277D7AD96}"/>
          </ac:inkMkLst>
        </pc:inkChg>
        <pc:inkChg chg="add mod">
          <ac:chgData name="Kokchun Giang" userId="67e2125d-ec8c-4323-9653-9824a2ad815f" providerId="ADAL" clId="{C25B542B-E4E8-D141-AA14-043D930A865A}" dt="2024-01-24T19:24:41.982" v="853"/>
          <ac:inkMkLst>
            <pc:docMk/>
            <pc:sldMk cId="2303502608" sldId="331"/>
            <ac:inkMk id="696" creationId="{807A7D6A-3BBA-7F8E-AC4D-325C7509E6AB}"/>
          </ac:inkMkLst>
        </pc:inkChg>
        <pc:inkChg chg="add mod">
          <ac:chgData name="Kokchun Giang" userId="67e2125d-ec8c-4323-9653-9824a2ad815f" providerId="ADAL" clId="{C25B542B-E4E8-D141-AA14-043D930A865A}" dt="2024-01-24T19:24:41.982" v="853"/>
          <ac:inkMkLst>
            <pc:docMk/>
            <pc:sldMk cId="2303502608" sldId="331"/>
            <ac:inkMk id="697" creationId="{30CCC420-EA6E-2DA7-D6B9-838C18099ED9}"/>
          </ac:inkMkLst>
        </pc:inkChg>
        <pc:inkChg chg="add mod">
          <ac:chgData name="Kokchun Giang" userId="67e2125d-ec8c-4323-9653-9824a2ad815f" providerId="ADAL" clId="{C25B542B-E4E8-D141-AA14-043D930A865A}" dt="2024-01-24T19:24:41.982" v="853"/>
          <ac:inkMkLst>
            <pc:docMk/>
            <pc:sldMk cId="2303502608" sldId="331"/>
            <ac:inkMk id="698" creationId="{EA79D3B3-ED52-5798-CA89-4C426E12FD59}"/>
          </ac:inkMkLst>
        </pc:inkChg>
        <pc:inkChg chg="add mod">
          <ac:chgData name="Kokchun Giang" userId="67e2125d-ec8c-4323-9653-9824a2ad815f" providerId="ADAL" clId="{C25B542B-E4E8-D141-AA14-043D930A865A}" dt="2024-01-24T19:24:41.982" v="853"/>
          <ac:inkMkLst>
            <pc:docMk/>
            <pc:sldMk cId="2303502608" sldId="331"/>
            <ac:inkMk id="699" creationId="{5D0CC96F-F8F2-3D6D-A7D9-9B8F738201B2}"/>
          </ac:inkMkLst>
        </pc:inkChg>
        <pc:inkChg chg="add mod">
          <ac:chgData name="Kokchun Giang" userId="67e2125d-ec8c-4323-9653-9824a2ad815f" providerId="ADAL" clId="{C25B542B-E4E8-D141-AA14-043D930A865A}" dt="2024-01-24T19:24:41.982" v="853"/>
          <ac:inkMkLst>
            <pc:docMk/>
            <pc:sldMk cId="2303502608" sldId="331"/>
            <ac:inkMk id="700" creationId="{04C0E99E-8AD9-3182-42EC-00CA18DF49F0}"/>
          </ac:inkMkLst>
        </pc:inkChg>
        <pc:inkChg chg="add mod">
          <ac:chgData name="Kokchun Giang" userId="67e2125d-ec8c-4323-9653-9824a2ad815f" providerId="ADAL" clId="{C25B542B-E4E8-D141-AA14-043D930A865A}" dt="2024-01-24T19:24:47.550" v="859"/>
          <ac:inkMkLst>
            <pc:docMk/>
            <pc:sldMk cId="2303502608" sldId="331"/>
            <ac:inkMk id="703" creationId="{34E855A6-90BB-B7D5-D564-FB7006484D47}"/>
          </ac:inkMkLst>
        </pc:inkChg>
        <pc:inkChg chg="add mod">
          <ac:chgData name="Kokchun Giang" userId="67e2125d-ec8c-4323-9653-9824a2ad815f" providerId="ADAL" clId="{C25B542B-E4E8-D141-AA14-043D930A865A}" dt="2024-01-24T19:24:47.550" v="859"/>
          <ac:inkMkLst>
            <pc:docMk/>
            <pc:sldMk cId="2303502608" sldId="331"/>
            <ac:inkMk id="704" creationId="{E3CD455C-5DDB-AD59-2BD0-4CBEBB1D1494}"/>
          </ac:inkMkLst>
        </pc:inkChg>
        <pc:inkChg chg="add mod">
          <ac:chgData name="Kokchun Giang" userId="67e2125d-ec8c-4323-9653-9824a2ad815f" providerId="ADAL" clId="{C25B542B-E4E8-D141-AA14-043D930A865A}" dt="2024-01-24T19:24:47.550" v="859"/>
          <ac:inkMkLst>
            <pc:docMk/>
            <pc:sldMk cId="2303502608" sldId="331"/>
            <ac:inkMk id="705" creationId="{F271BBE4-FF53-9EC6-8BB5-94D4DB2ECD45}"/>
          </ac:inkMkLst>
        </pc:inkChg>
        <pc:inkChg chg="add mod">
          <ac:chgData name="Kokchun Giang" userId="67e2125d-ec8c-4323-9653-9824a2ad815f" providerId="ADAL" clId="{C25B542B-E4E8-D141-AA14-043D930A865A}" dt="2024-01-24T19:24:47.550" v="859"/>
          <ac:inkMkLst>
            <pc:docMk/>
            <pc:sldMk cId="2303502608" sldId="331"/>
            <ac:inkMk id="706" creationId="{98D26108-E687-4BBE-A032-EA9074BFD12E}"/>
          </ac:inkMkLst>
        </pc:inkChg>
        <pc:inkChg chg="add mod">
          <ac:chgData name="Kokchun Giang" userId="67e2125d-ec8c-4323-9653-9824a2ad815f" providerId="ADAL" clId="{C25B542B-E4E8-D141-AA14-043D930A865A}" dt="2024-01-24T19:24:47.550" v="859"/>
          <ac:inkMkLst>
            <pc:docMk/>
            <pc:sldMk cId="2303502608" sldId="331"/>
            <ac:inkMk id="707" creationId="{56391BF8-7420-77B2-4B72-E1CB8A20F60D}"/>
          </ac:inkMkLst>
        </pc:inkChg>
        <pc:inkChg chg="add mod">
          <ac:chgData name="Kokchun Giang" userId="67e2125d-ec8c-4323-9653-9824a2ad815f" providerId="ADAL" clId="{C25B542B-E4E8-D141-AA14-043D930A865A}" dt="2024-01-24T19:24:49.997" v="863"/>
          <ac:inkMkLst>
            <pc:docMk/>
            <pc:sldMk cId="2303502608" sldId="331"/>
            <ac:inkMk id="709" creationId="{9158E552-517B-910C-2185-1EACA1FC927A}"/>
          </ac:inkMkLst>
        </pc:inkChg>
        <pc:inkChg chg="add mod">
          <ac:chgData name="Kokchun Giang" userId="67e2125d-ec8c-4323-9653-9824a2ad815f" providerId="ADAL" clId="{C25B542B-E4E8-D141-AA14-043D930A865A}" dt="2024-01-24T19:24:49.997" v="863"/>
          <ac:inkMkLst>
            <pc:docMk/>
            <pc:sldMk cId="2303502608" sldId="331"/>
            <ac:inkMk id="710" creationId="{5FAF922B-2926-2118-72BF-A16DD1FE24DE}"/>
          </ac:inkMkLst>
        </pc:inkChg>
        <pc:inkChg chg="add mod">
          <ac:chgData name="Kokchun Giang" userId="67e2125d-ec8c-4323-9653-9824a2ad815f" providerId="ADAL" clId="{C25B542B-E4E8-D141-AA14-043D930A865A}" dt="2024-01-24T19:24:49.997" v="863"/>
          <ac:inkMkLst>
            <pc:docMk/>
            <pc:sldMk cId="2303502608" sldId="331"/>
            <ac:inkMk id="711" creationId="{4DD50D15-87BB-54A0-3BEF-889E41BE9768}"/>
          </ac:inkMkLst>
        </pc:inkChg>
        <pc:inkChg chg="add mod">
          <ac:chgData name="Kokchun Giang" userId="67e2125d-ec8c-4323-9653-9824a2ad815f" providerId="ADAL" clId="{C25B542B-E4E8-D141-AA14-043D930A865A}" dt="2024-01-24T19:25:21.514" v="874"/>
          <ac:inkMkLst>
            <pc:docMk/>
            <pc:sldMk cId="2303502608" sldId="331"/>
            <ac:inkMk id="713" creationId="{09E073BD-50D2-7713-E4F3-7C11AD8170AD}"/>
          </ac:inkMkLst>
        </pc:inkChg>
        <pc:inkChg chg="add mod">
          <ac:chgData name="Kokchun Giang" userId="67e2125d-ec8c-4323-9653-9824a2ad815f" providerId="ADAL" clId="{C25B542B-E4E8-D141-AA14-043D930A865A}" dt="2024-01-24T19:25:21.514" v="874"/>
          <ac:inkMkLst>
            <pc:docMk/>
            <pc:sldMk cId="2303502608" sldId="331"/>
            <ac:inkMk id="714" creationId="{9BDBC4D2-978D-D206-3B33-2613336A2BB5}"/>
          </ac:inkMkLst>
        </pc:inkChg>
        <pc:inkChg chg="add mod">
          <ac:chgData name="Kokchun Giang" userId="67e2125d-ec8c-4323-9653-9824a2ad815f" providerId="ADAL" clId="{C25B542B-E4E8-D141-AA14-043D930A865A}" dt="2024-01-24T19:25:21.514" v="874"/>
          <ac:inkMkLst>
            <pc:docMk/>
            <pc:sldMk cId="2303502608" sldId="331"/>
            <ac:inkMk id="715" creationId="{76CE2BF9-F1D5-8647-B0DE-BCBC2D7D51DD}"/>
          </ac:inkMkLst>
        </pc:inkChg>
        <pc:inkChg chg="add mod">
          <ac:chgData name="Kokchun Giang" userId="67e2125d-ec8c-4323-9653-9824a2ad815f" providerId="ADAL" clId="{C25B542B-E4E8-D141-AA14-043D930A865A}" dt="2024-01-24T19:25:21.514" v="874"/>
          <ac:inkMkLst>
            <pc:docMk/>
            <pc:sldMk cId="2303502608" sldId="331"/>
            <ac:inkMk id="716" creationId="{CBAC4846-EF98-1F73-4142-7A466A19E75D}"/>
          </ac:inkMkLst>
        </pc:inkChg>
        <pc:inkChg chg="add mod">
          <ac:chgData name="Kokchun Giang" userId="67e2125d-ec8c-4323-9653-9824a2ad815f" providerId="ADAL" clId="{C25B542B-E4E8-D141-AA14-043D930A865A}" dt="2024-01-24T19:25:21.514" v="874"/>
          <ac:inkMkLst>
            <pc:docMk/>
            <pc:sldMk cId="2303502608" sldId="331"/>
            <ac:inkMk id="717" creationId="{23A908EA-56AF-E745-8C51-01FC7AF5E6C9}"/>
          </ac:inkMkLst>
        </pc:inkChg>
        <pc:inkChg chg="add mod">
          <ac:chgData name="Kokchun Giang" userId="67e2125d-ec8c-4323-9653-9824a2ad815f" providerId="ADAL" clId="{C25B542B-E4E8-D141-AA14-043D930A865A}" dt="2024-01-24T19:25:21.514" v="874"/>
          <ac:inkMkLst>
            <pc:docMk/>
            <pc:sldMk cId="2303502608" sldId="331"/>
            <ac:inkMk id="718" creationId="{149662EE-598C-D1F5-1015-01B6E1B5529B}"/>
          </ac:inkMkLst>
        </pc:inkChg>
        <pc:inkChg chg="add mod">
          <ac:chgData name="Kokchun Giang" userId="67e2125d-ec8c-4323-9653-9824a2ad815f" providerId="ADAL" clId="{C25B542B-E4E8-D141-AA14-043D930A865A}" dt="2024-01-24T19:25:21.514" v="874"/>
          <ac:inkMkLst>
            <pc:docMk/>
            <pc:sldMk cId="2303502608" sldId="331"/>
            <ac:inkMk id="719" creationId="{64713F3F-735F-39C1-99C6-70005224871B}"/>
          </ac:inkMkLst>
        </pc:inkChg>
        <pc:inkChg chg="add mod">
          <ac:chgData name="Kokchun Giang" userId="67e2125d-ec8c-4323-9653-9824a2ad815f" providerId="ADAL" clId="{C25B542B-E4E8-D141-AA14-043D930A865A}" dt="2024-01-24T19:25:21.514" v="874"/>
          <ac:inkMkLst>
            <pc:docMk/>
            <pc:sldMk cId="2303502608" sldId="331"/>
            <ac:inkMk id="720" creationId="{D1871D5D-7601-3A53-F0AE-D606385BF950}"/>
          </ac:inkMkLst>
        </pc:inkChg>
        <pc:inkChg chg="add mod">
          <ac:chgData name="Kokchun Giang" userId="67e2125d-ec8c-4323-9653-9824a2ad815f" providerId="ADAL" clId="{C25B542B-E4E8-D141-AA14-043D930A865A}" dt="2024-01-24T19:25:21.514" v="874"/>
          <ac:inkMkLst>
            <pc:docMk/>
            <pc:sldMk cId="2303502608" sldId="331"/>
            <ac:inkMk id="721" creationId="{17106502-EC40-4187-E33E-8BF91CA60ED2}"/>
          </ac:inkMkLst>
        </pc:inkChg>
        <pc:inkChg chg="add mod">
          <ac:chgData name="Kokchun Giang" userId="67e2125d-ec8c-4323-9653-9824a2ad815f" providerId="ADAL" clId="{C25B542B-E4E8-D141-AA14-043D930A865A}" dt="2024-01-24T19:25:21.514" v="874"/>
          <ac:inkMkLst>
            <pc:docMk/>
            <pc:sldMk cId="2303502608" sldId="331"/>
            <ac:inkMk id="722" creationId="{D2E1C483-FE54-DCF7-B995-71D97ABB16A2}"/>
          </ac:inkMkLst>
        </pc:inkChg>
        <pc:inkChg chg="add mod">
          <ac:chgData name="Kokchun Giang" userId="67e2125d-ec8c-4323-9653-9824a2ad815f" providerId="ADAL" clId="{C25B542B-E4E8-D141-AA14-043D930A865A}" dt="2024-01-24T19:25:29.414" v="879"/>
          <ac:inkMkLst>
            <pc:docMk/>
            <pc:sldMk cId="2303502608" sldId="331"/>
            <ac:inkMk id="724" creationId="{24FB95B0-1FBF-FDF2-A750-2648EF3B801D}"/>
          </ac:inkMkLst>
        </pc:inkChg>
        <pc:inkChg chg="add mod">
          <ac:chgData name="Kokchun Giang" userId="67e2125d-ec8c-4323-9653-9824a2ad815f" providerId="ADAL" clId="{C25B542B-E4E8-D141-AA14-043D930A865A}" dt="2024-01-24T19:25:29.414" v="879"/>
          <ac:inkMkLst>
            <pc:docMk/>
            <pc:sldMk cId="2303502608" sldId="331"/>
            <ac:inkMk id="725" creationId="{0AC15E5F-CBB8-6874-4C15-209AD3F31A94}"/>
          </ac:inkMkLst>
        </pc:inkChg>
        <pc:inkChg chg="add mod">
          <ac:chgData name="Kokchun Giang" userId="67e2125d-ec8c-4323-9653-9824a2ad815f" providerId="ADAL" clId="{C25B542B-E4E8-D141-AA14-043D930A865A}" dt="2024-01-24T19:25:29.414" v="879"/>
          <ac:inkMkLst>
            <pc:docMk/>
            <pc:sldMk cId="2303502608" sldId="331"/>
            <ac:inkMk id="726" creationId="{4B564FD5-715E-2F59-8324-4B2E531F23EB}"/>
          </ac:inkMkLst>
        </pc:inkChg>
        <pc:inkChg chg="add mod">
          <ac:chgData name="Kokchun Giang" userId="67e2125d-ec8c-4323-9653-9824a2ad815f" providerId="ADAL" clId="{C25B542B-E4E8-D141-AA14-043D930A865A}" dt="2024-01-24T19:25:29.414" v="879"/>
          <ac:inkMkLst>
            <pc:docMk/>
            <pc:sldMk cId="2303502608" sldId="331"/>
            <ac:inkMk id="727" creationId="{C1AC911B-F767-28D4-F5DD-A13A93EA1A97}"/>
          </ac:inkMkLst>
        </pc:inkChg>
        <pc:inkChg chg="add mod">
          <ac:chgData name="Kokchun Giang" userId="67e2125d-ec8c-4323-9653-9824a2ad815f" providerId="ADAL" clId="{C25B542B-E4E8-D141-AA14-043D930A865A}" dt="2024-01-24T19:25:43.269" v="893"/>
          <ac:inkMkLst>
            <pc:docMk/>
            <pc:sldMk cId="2303502608" sldId="331"/>
            <ac:inkMk id="729" creationId="{8626B5E9-EF74-F231-FA4C-D294C7459EFD}"/>
          </ac:inkMkLst>
        </pc:inkChg>
        <pc:inkChg chg="add mod">
          <ac:chgData name="Kokchun Giang" userId="67e2125d-ec8c-4323-9653-9824a2ad815f" providerId="ADAL" clId="{C25B542B-E4E8-D141-AA14-043D930A865A}" dt="2024-01-24T19:25:43.269" v="893"/>
          <ac:inkMkLst>
            <pc:docMk/>
            <pc:sldMk cId="2303502608" sldId="331"/>
            <ac:inkMk id="730" creationId="{39AF801C-544D-027F-4521-E43B44EE2693}"/>
          </ac:inkMkLst>
        </pc:inkChg>
        <pc:inkChg chg="add mod">
          <ac:chgData name="Kokchun Giang" userId="67e2125d-ec8c-4323-9653-9824a2ad815f" providerId="ADAL" clId="{C25B542B-E4E8-D141-AA14-043D930A865A}" dt="2024-01-24T19:25:43.269" v="893"/>
          <ac:inkMkLst>
            <pc:docMk/>
            <pc:sldMk cId="2303502608" sldId="331"/>
            <ac:inkMk id="731" creationId="{95D7DE03-05E7-103C-21E1-00D6567B18D0}"/>
          </ac:inkMkLst>
        </pc:inkChg>
        <pc:inkChg chg="add mod">
          <ac:chgData name="Kokchun Giang" userId="67e2125d-ec8c-4323-9653-9824a2ad815f" providerId="ADAL" clId="{C25B542B-E4E8-D141-AA14-043D930A865A}" dt="2024-01-24T19:25:43.269" v="893"/>
          <ac:inkMkLst>
            <pc:docMk/>
            <pc:sldMk cId="2303502608" sldId="331"/>
            <ac:inkMk id="732" creationId="{1A78F71C-04C2-A21F-D754-BCBCDCD9E196}"/>
          </ac:inkMkLst>
        </pc:inkChg>
        <pc:inkChg chg="add mod">
          <ac:chgData name="Kokchun Giang" userId="67e2125d-ec8c-4323-9653-9824a2ad815f" providerId="ADAL" clId="{C25B542B-E4E8-D141-AA14-043D930A865A}" dt="2024-01-24T19:25:43.269" v="893"/>
          <ac:inkMkLst>
            <pc:docMk/>
            <pc:sldMk cId="2303502608" sldId="331"/>
            <ac:inkMk id="733" creationId="{79F3AE35-D0E5-B292-AAA5-48B755AB3026}"/>
          </ac:inkMkLst>
        </pc:inkChg>
        <pc:inkChg chg="add mod">
          <ac:chgData name="Kokchun Giang" userId="67e2125d-ec8c-4323-9653-9824a2ad815f" providerId="ADAL" clId="{C25B542B-E4E8-D141-AA14-043D930A865A}" dt="2024-01-24T19:25:43.269" v="893"/>
          <ac:inkMkLst>
            <pc:docMk/>
            <pc:sldMk cId="2303502608" sldId="331"/>
            <ac:inkMk id="734" creationId="{2B45FCC0-7C87-C4B6-95FD-F752878B2EF5}"/>
          </ac:inkMkLst>
        </pc:inkChg>
        <pc:inkChg chg="add mod">
          <ac:chgData name="Kokchun Giang" userId="67e2125d-ec8c-4323-9653-9824a2ad815f" providerId="ADAL" clId="{C25B542B-E4E8-D141-AA14-043D930A865A}" dt="2024-01-24T19:25:43.269" v="893"/>
          <ac:inkMkLst>
            <pc:docMk/>
            <pc:sldMk cId="2303502608" sldId="331"/>
            <ac:inkMk id="735" creationId="{292B175C-1BF9-480E-EDE4-3F6AAC7071F4}"/>
          </ac:inkMkLst>
        </pc:inkChg>
        <pc:inkChg chg="add mod">
          <ac:chgData name="Kokchun Giang" userId="67e2125d-ec8c-4323-9653-9824a2ad815f" providerId="ADAL" clId="{C25B542B-E4E8-D141-AA14-043D930A865A}" dt="2024-01-24T19:25:43.269" v="893"/>
          <ac:inkMkLst>
            <pc:docMk/>
            <pc:sldMk cId="2303502608" sldId="331"/>
            <ac:inkMk id="736" creationId="{D22B3C67-3F3A-5E20-BE72-C59E77874808}"/>
          </ac:inkMkLst>
        </pc:inkChg>
        <pc:inkChg chg="add mod">
          <ac:chgData name="Kokchun Giang" userId="67e2125d-ec8c-4323-9653-9824a2ad815f" providerId="ADAL" clId="{C25B542B-E4E8-D141-AA14-043D930A865A}" dt="2024-01-24T19:25:43.269" v="893"/>
          <ac:inkMkLst>
            <pc:docMk/>
            <pc:sldMk cId="2303502608" sldId="331"/>
            <ac:inkMk id="738" creationId="{352CEDFC-64A7-803C-C31C-AA0CC4D27D87}"/>
          </ac:inkMkLst>
        </pc:inkChg>
        <pc:inkChg chg="add mod">
          <ac:chgData name="Kokchun Giang" userId="67e2125d-ec8c-4323-9653-9824a2ad815f" providerId="ADAL" clId="{C25B542B-E4E8-D141-AA14-043D930A865A}" dt="2024-01-24T19:25:43.269" v="893"/>
          <ac:inkMkLst>
            <pc:docMk/>
            <pc:sldMk cId="2303502608" sldId="331"/>
            <ac:inkMk id="739" creationId="{0D6B80DE-A751-F51D-66B2-9145B520A54B}"/>
          </ac:inkMkLst>
        </pc:inkChg>
        <pc:inkChg chg="add mod">
          <ac:chgData name="Kokchun Giang" userId="67e2125d-ec8c-4323-9653-9824a2ad815f" providerId="ADAL" clId="{C25B542B-E4E8-D141-AA14-043D930A865A}" dt="2024-01-24T19:25:43.269" v="893"/>
          <ac:inkMkLst>
            <pc:docMk/>
            <pc:sldMk cId="2303502608" sldId="331"/>
            <ac:inkMk id="740" creationId="{16C33C4F-35A7-7EC3-A32C-6274BFF47037}"/>
          </ac:inkMkLst>
        </pc:inkChg>
        <pc:inkChg chg="add mod">
          <ac:chgData name="Kokchun Giang" userId="67e2125d-ec8c-4323-9653-9824a2ad815f" providerId="ADAL" clId="{C25B542B-E4E8-D141-AA14-043D930A865A}" dt="2024-01-24T19:25:43.269" v="893"/>
          <ac:inkMkLst>
            <pc:docMk/>
            <pc:sldMk cId="2303502608" sldId="331"/>
            <ac:inkMk id="741" creationId="{E0F70C66-E11C-08AD-DDB7-136F17FFF61C}"/>
          </ac:inkMkLst>
        </pc:inkChg>
        <pc:inkChg chg="add mod">
          <ac:chgData name="Kokchun Giang" userId="67e2125d-ec8c-4323-9653-9824a2ad815f" providerId="ADAL" clId="{C25B542B-E4E8-D141-AA14-043D930A865A}" dt="2024-01-24T19:25:56.962" v="907"/>
          <ac:inkMkLst>
            <pc:docMk/>
            <pc:sldMk cId="2303502608" sldId="331"/>
            <ac:inkMk id="743" creationId="{3877EA89-961B-27C1-940F-755C44056E1D}"/>
          </ac:inkMkLst>
        </pc:inkChg>
        <pc:inkChg chg="add mod">
          <ac:chgData name="Kokchun Giang" userId="67e2125d-ec8c-4323-9653-9824a2ad815f" providerId="ADAL" clId="{C25B542B-E4E8-D141-AA14-043D930A865A}" dt="2024-01-24T19:25:56.962" v="907"/>
          <ac:inkMkLst>
            <pc:docMk/>
            <pc:sldMk cId="2303502608" sldId="331"/>
            <ac:inkMk id="744" creationId="{8F792901-F099-0BF7-E585-DD1FE1E767F8}"/>
          </ac:inkMkLst>
        </pc:inkChg>
        <pc:inkChg chg="add mod">
          <ac:chgData name="Kokchun Giang" userId="67e2125d-ec8c-4323-9653-9824a2ad815f" providerId="ADAL" clId="{C25B542B-E4E8-D141-AA14-043D930A865A}" dt="2024-01-24T19:25:56.962" v="907"/>
          <ac:inkMkLst>
            <pc:docMk/>
            <pc:sldMk cId="2303502608" sldId="331"/>
            <ac:inkMk id="745" creationId="{AEE5E0E5-93BC-A3C2-C09C-47248B6179FC}"/>
          </ac:inkMkLst>
        </pc:inkChg>
        <pc:inkChg chg="add mod">
          <ac:chgData name="Kokchun Giang" userId="67e2125d-ec8c-4323-9653-9824a2ad815f" providerId="ADAL" clId="{C25B542B-E4E8-D141-AA14-043D930A865A}" dt="2024-01-24T19:25:56.962" v="907"/>
          <ac:inkMkLst>
            <pc:docMk/>
            <pc:sldMk cId="2303502608" sldId="331"/>
            <ac:inkMk id="746" creationId="{2C87FF0F-CD49-6D02-359D-3EA227350532}"/>
          </ac:inkMkLst>
        </pc:inkChg>
        <pc:inkChg chg="add mod">
          <ac:chgData name="Kokchun Giang" userId="67e2125d-ec8c-4323-9653-9824a2ad815f" providerId="ADAL" clId="{C25B542B-E4E8-D141-AA14-043D930A865A}" dt="2024-01-24T19:25:56.962" v="907"/>
          <ac:inkMkLst>
            <pc:docMk/>
            <pc:sldMk cId="2303502608" sldId="331"/>
            <ac:inkMk id="747" creationId="{1FFF42A9-190C-406D-C7AE-5AADB1BF3628}"/>
          </ac:inkMkLst>
        </pc:inkChg>
        <pc:inkChg chg="add mod">
          <ac:chgData name="Kokchun Giang" userId="67e2125d-ec8c-4323-9653-9824a2ad815f" providerId="ADAL" clId="{C25B542B-E4E8-D141-AA14-043D930A865A}" dt="2024-01-24T19:25:56.962" v="907"/>
          <ac:inkMkLst>
            <pc:docMk/>
            <pc:sldMk cId="2303502608" sldId="331"/>
            <ac:inkMk id="748" creationId="{08501B0F-15C3-D648-D0C2-3042760D68C5}"/>
          </ac:inkMkLst>
        </pc:inkChg>
        <pc:inkChg chg="add mod">
          <ac:chgData name="Kokchun Giang" userId="67e2125d-ec8c-4323-9653-9824a2ad815f" providerId="ADAL" clId="{C25B542B-E4E8-D141-AA14-043D930A865A}" dt="2024-01-24T19:25:56.962" v="907"/>
          <ac:inkMkLst>
            <pc:docMk/>
            <pc:sldMk cId="2303502608" sldId="331"/>
            <ac:inkMk id="749" creationId="{C470D543-C146-5961-0810-AC9C3FE39A70}"/>
          </ac:inkMkLst>
        </pc:inkChg>
        <pc:inkChg chg="add mod">
          <ac:chgData name="Kokchun Giang" userId="67e2125d-ec8c-4323-9653-9824a2ad815f" providerId="ADAL" clId="{C25B542B-E4E8-D141-AA14-043D930A865A}" dt="2024-01-24T19:25:56.962" v="907"/>
          <ac:inkMkLst>
            <pc:docMk/>
            <pc:sldMk cId="2303502608" sldId="331"/>
            <ac:inkMk id="750" creationId="{2DC4037D-D708-E9EA-FEB1-84753E12A7B4}"/>
          </ac:inkMkLst>
        </pc:inkChg>
        <pc:inkChg chg="add mod">
          <ac:chgData name="Kokchun Giang" userId="67e2125d-ec8c-4323-9653-9824a2ad815f" providerId="ADAL" clId="{C25B542B-E4E8-D141-AA14-043D930A865A}" dt="2024-01-24T19:25:56.962" v="907"/>
          <ac:inkMkLst>
            <pc:docMk/>
            <pc:sldMk cId="2303502608" sldId="331"/>
            <ac:inkMk id="751" creationId="{8DA0A6BF-E5A7-012D-15C9-6F2CE5D33831}"/>
          </ac:inkMkLst>
        </pc:inkChg>
        <pc:inkChg chg="add mod">
          <ac:chgData name="Kokchun Giang" userId="67e2125d-ec8c-4323-9653-9824a2ad815f" providerId="ADAL" clId="{C25B542B-E4E8-D141-AA14-043D930A865A}" dt="2024-01-24T19:25:56.962" v="907"/>
          <ac:inkMkLst>
            <pc:docMk/>
            <pc:sldMk cId="2303502608" sldId="331"/>
            <ac:inkMk id="752" creationId="{33C993DC-5758-3849-73D0-67996026056F}"/>
          </ac:inkMkLst>
        </pc:inkChg>
        <pc:inkChg chg="add mod">
          <ac:chgData name="Kokchun Giang" userId="67e2125d-ec8c-4323-9653-9824a2ad815f" providerId="ADAL" clId="{C25B542B-E4E8-D141-AA14-043D930A865A}" dt="2024-01-24T19:25:56.962" v="907"/>
          <ac:inkMkLst>
            <pc:docMk/>
            <pc:sldMk cId="2303502608" sldId="331"/>
            <ac:inkMk id="753" creationId="{677D00CD-73FD-1B6C-D687-C4B9D8CD35A3}"/>
          </ac:inkMkLst>
        </pc:inkChg>
        <pc:inkChg chg="add mod">
          <ac:chgData name="Kokchun Giang" userId="67e2125d-ec8c-4323-9653-9824a2ad815f" providerId="ADAL" clId="{C25B542B-E4E8-D141-AA14-043D930A865A}" dt="2024-01-24T19:26:00.755" v="916"/>
          <ac:inkMkLst>
            <pc:docMk/>
            <pc:sldMk cId="2303502608" sldId="331"/>
            <ac:inkMk id="754" creationId="{791BDBA1-D7BC-F206-A082-8179501BA594}"/>
          </ac:inkMkLst>
        </pc:inkChg>
        <pc:inkChg chg="add mod">
          <ac:chgData name="Kokchun Giang" userId="67e2125d-ec8c-4323-9653-9824a2ad815f" providerId="ADAL" clId="{C25B542B-E4E8-D141-AA14-043D930A865A}" dt="2024-01-24T19:26:00.755" v="916"/>
          <ac:inkMkLst>
            <pc:docMk/>
            <pc:sldMk cId="2303502608" sldId="331"/>
            <ac:inkMk id="755" creationId="{ECA36B79-C859-CBFA-ED78-C618096B5A4C}"/>
          </ac:inkMkLst>
        </pc:inkChg>
        <pc:inkChg chg="add mod">
          <ac:chgData name="Kokchun Giang" userId="67e2125d-ec8c-4323-9653-9824a2ad815f" providerId="ADAL" clId="{C25B542B-E4E8-D141-AA14-043D930A865A}" dt="2024-01-24T19:26:00.755" v="916"/>
          <ac:inkMkLst>
            <pc:docMk/>
            <pc:sldMk cId="2303502608" sldId="331"/>
            <ac:inkMk id="758" creationId="{BA99EF40-EF87-89B1-CEB4-92591C0E46AC}"/>
          </ac:inkMkLst>
        </pc:inkChg>
        <pc:inkChg chg="add mod">
          <ac:chgData name="Kokchun Giang" userId="67e2125d-ec8c-4323-9653-9824a2ad815f" providerId="ADAL" clId="{C25B542B-E4E8-D141-AA14-043D930A865A}" dt="2024-01-24T19:26:00.755" v="916"/>
          <ac:inkMkLst>
            <pc:docMk/>
            <pc:sldMk cId="2303502608" sldId="331"/>
            <ac:inkMk id="759" creationId="{FA71B009-508A-9107-0CE9-6B09BB4C7F23}"/>
          </ac:inkMkLst>
        </pc:inkChg>
        <pc:inkChg chg="add mod">
          <ac:chgData name="Kokchun Giang" userId="67e2125d-ec8c-4323-9653-9824a2ad815f" providerId="ADAL" clId="{C25B542B-E4E8-D141-AA14-043D930A865A}" dt="2024-01-24T19:26:00.755" v="916"/>
          <ac:inkMkLst>
            <pc:docMk/>
            <pc:sldMk cId="2303502608" sldId="331"/>
            <ac:inkMk id="760" creationId="{4D0456DE-3B5A-9BEF-F2A7-39B54ACEB3D9}"/>
          </ac:inkMkLst>
        </pc:inkChg>
        <pc:inkChg chg="add mod">
          <ac:chgData name="Kokchun Giang" userId="67e2125d-ec8c-4323-9653-9824a2ad815f" providerId="ADAL" clId="{C25B542B-E4E8-D141-AA14-043D930A865A}" dt="2024-01-24T19:26:00.755" v="916"/>
          <ac:inkMkLst>
            <pc:docMk/>
            <pc:sldMk cId="2303502608" sldId="331"/>
            <ac:inkMk id="761" creationId="{E7022A5F-8D89-BB19-7F15-C42356851CEA}"/>
          </ac:inkMkLst>
        </pc:inkChg>
        <pc:inkChg chg="add mod">
          <ac:chgData name="Kokchun Giang" userId="67e2125d-ec8c-4323-9653-9824a2ad815f" providerId="ADAL" clId="{C25B542B-E4E8-D141-AA14-043D930A865A}" dt="2024-01-24T19:26:00.755" v="916"/>
          <ac:inkMkLst>
            <pc:docMk/>
            <pc:sldMk cId="2303502608" sldId="331"/>
            <ac:inkMk id="762" creationId="{78991463-4F3E-E5AE-654E-B4AA2BBFC8B2}"/>
          </ac:inkMkLst>
        </pc:inkChg>
        <pc:inkChg chg="add mod">
          <ac:chgData name="Kokchun Giang" userId="67e2125d-ec8c-4323-9653-9824a2ad815f" providerId="ADAL" clId="{C25B542B-E4E8-D141-AA14-043D930A865A}" dt="2024-01-24T19:26:00.755" v="916"/>
          <ac:inkMkLst>
            <pc:docMk/>
            <pc:sldMk cId="2303502608" sldId="331"/>
            <ac:inkMk id="763" creationId="{85B15F59-21DC-A062-ACA3-08D750F25264}"/>
          </ac:inkMkLst>
        </pc:inkChg>
        <pc:inkChg chg="add mod">
          <ac:chgData name="Kokchun Giang" userId="67e2125d-ec8c-4323-9653-9824a2ad815f" providerId="ADAL" clId="{C25B542B-E4E8-D141-AA14-043D930A865A}" dt="2024-01-24T19:26:00.755" v="916"/>
          <ac:inkMkLst>
            <pc:docMk/>
            <pc:sldMk cId="2303502608" sldId="331"/>
            <ac:inkMk id="764" creationId="{E0880395-AEEC-19CB-E072-36C225F25BD4}"/>
          </ac:inkMkLst>
        </pc:inkChg>
        <pc:inkChg chg="add mod">
          <ac:chgData name="Kokchun Giang" userId="67e2125d-ec8c-4323-9653-9824a2ad815f" providerId="ADAL" clId="{C25B542B-E4E8-D141-AA14-043D930A865A}" dt="2024-01-24T19:26:00.755" v="916"/>
          <ac:inkMkLst>
            <pc:docMk/>
            <pc:sldMk cId="2303502608" sldId="331"/>
            <ac:inkMk id="765" creationId="{9EC0D8F1-DBD7-6550-AA33-4CFCA3416C84}"/>
          </ac:inkMkLst>
        </pc:inkChg>
        <pc:inkChg chg="add mod">
          <ac:chgData name="Kokchun Giang" userId="67e2125d-ec8c-4323-9653-9824a2ad815f" providerId="ADAL" clId="{C25B542B-E4E8-D141-AA14-043D930A865A}" dt="2024-01-24T19:26:10.354" v="932"/>
          <ac:inkMkLst>
            <pc:docMk/>
            <pc:sldMk cId="2303502608" sldId="331"/>
            <ac:inkMk id="767" creationId="{4B077630-BF57-90F4-BE7D-5CAFB0F9C079}"/>
          </ac:inkMkLst>
        </pc:inkChg>
        <pc:inkChg chg="add mod">
          <ac:chgData name="Kokchun Giang" userId="67e2125d-ec8c-4323-9653-9824a2ad815f" providerId="ADAL" clId="{C25B542B-E4E8-D141-AA14-043D930A865A}" dt="2024-01-24T19:26:10.354" v="932"/>
          <ac:inkMkLst>
            <pc:docMk/>
            <pc:sldMk cId="2303502608" sldId="331"/>
            <ac:inkMk id="768" creationId="{3654175D-71D2-25FE-D2B3-03927FA7EDA0}"/>
          </ac:inkMkLst>
        </pc:inkChg>
        <pc:inkChg chg="add mod">
          <ac:chgData name="Kokchun Giang" userId="67e2125d-ec8c-4323-9653-9824a2ad815f" providerId="ADAL" clId="{C25B542B-E4E8-D141-AA14-043D930A865A}" dt="2024-01-24T19:26:10.354" v="932"/>
          <ac:inkMkLst>
            <pc:docMk/>
            <pc:sldMk cId="2303502608" sldId="331"/>
            <ac:inkMk id="769" creationId="{D17348E1-71C9-9155-37FC-928F3633B27D}"/>
          </ac:inkMkLst>
        </pc:inkChg>
        <pc:inkChg chg="add mod">
          <ac:chgData name="Kokchun Giang" userId="67e2125d-ec8c-4323-9653-9824a2ad815f" providerId="ADAL" clId="{C25B542B-E4E8-D141-AA14-043D930A865A}" dt="2024-01-24T19:26:10.354" v="932"/>
          <ac:inkMkLst>
            <pc:docMk/>
            <pc:sldMk cId="2303502608" sldId="331"/>
            <ac:inkMk id="770" creationId="{0ADAD600-C32D-028E-1517-A1812FC9D425}"/>
          </ac:inkMkLst>
        </pc:inkChg>
        <pc:inkChg chg="add mod">
          <ac:chgData name="Kokchun Giang" userId="67e2125d-ec8c-4323-9653-9824a2ad815f" providerId="ADAL" clId="{C25B542B-E4E8-D141-AA14-043D930A865A}" dt="2024-01-24T19:26:10.354" v="932"/>
          <ac:inkMkLst>
            <pc:docMk/>
            <pc:sldMk cId="2303502608" sldId="331"/>
            <ac:inkMk id="771" creationId="{2D62AC92-4A36-31FE-D626-F366DD4B9819}"/>
          </ac:inkMkLst>
        </pc:inkChg>
        <pc:inkChg chg="add mod">
          <ac:chgData name="Kokchun Giang" userId="67e2125d-ec8c-4323-9653-9824a2ad815f" providerId="ADAL" clId="{C25B542B-E4E8-D141-AA14-043D930A865A}" dt="2024-01-24T19:26:10.354" v="932"/>
          <ac:inkMkLst>
            <pc:docMk/>
            <pc:sldMk cId="2303502608" sldId="331"/>
            <ac:inkMk id="772" creationId="{1E3435A9-1016-0307-5D2B-935B67B23792}"/>
          </ac:inkMkLst>
        </pc:inkChg>
        <pc:inkChg chg="add mod">
          <ac:chgData name="Kokchun Giang" userId="67e2125d-ec8c-4323-9653-9824a2ad815f" providerId="ADAL" clId="{C25B542B-E4E8-D141-AA14-043D930A865A}" dt="2024-01-24T19:26:10.354" v="932"/>
          <ac:inkMkLst>
            <pc:docMk/>
            <pc:sldMk cId="2303502608" sldId="331"/>
            <ac:inkMk id="773" creationId="{C3AEA39C-148F-B541-151F-C0DFC7720C81}"/>
          </ac:inkMkLst>
        </pc:inkChg>
        <pc:inkChg chg="add mod">
          <ac:chgData name="Kokchun Giang" userId="67e2125d-ec8c-4323-9653-9824a2ad815f" providerId="ADAL" clId="{C25B542B-E4E8-D141-AA14-043D930A865A}" dt="2024-01-24T19:26:10.354" v="932"/>
          <ac:inkMkLst>
            <pc:docMk/>
            <pc:sldMk cId="2303502608" sldId="331"/>
            <ac:inkMk id="774" creationId="{2F3358E5-3F65-96DB-B587-04CE284E06B5}"/>
          </ac:inkMkLst>
        </pc:inkChg>
        <pc:inkChg chg="add mod">
          <ac:chgData name="Kokchun Giang" userId="67e2125d-ec8c-4323-9653-9824a2ad815f" providerId="ADAL" clId="{C25B542B-E4E8-D141-AA14-043D930A865A}" dt="2024-01-24T19:26:10.354" v="932"/>
          <ac:inkMkLst>
            <pc:docMk/>
            <pc:sldMk cId="2303502608" sldId="331"/>
            <ac:inkMk id="775" creationId="{DA4D8A45-25ED-732A-F9E2-6594B8616ADF}"/>
          </ac:inkMkLst>
        </pc:inkChg>
        <pc:inkChg chg="add mod">
          <ac:chgData name="Kokchun Giang" userId="67e2125d-ec8c-4323-9653-9824a2ad815f" providerId="ADAL" clId="{C25B542B-E4E8-D141-AA14-043D930A865A}" dt="2024-01-24T19:26:10.354" v="932"/>
          <ac:inkMkLst>
            <pc:docMk/>
            <pc:sldMk cId="2303502608" sldId="331"/>
            <ac:inkMk id="776" creationId="{2087C608-F2BB-92A7-8F36-B9237BCA8036}"/>
          </ac:inkMkLst>
        </pc:inkChg>
        <pc:inkChg chg="add mod">
          <ac:chgData name="Kokchun Giang" userId="67e2125d-ec8c-4323-9653-9824a2ad815f" providerId="ADAL" clId="{C25B542B-E4E8-D141-AA14-043D930A865A}" dt="2024-01-24T19:26:10.354" v="932"/>
          <ac:inkMkLst>
            <pc:docMk/>
            <pc:sldMk cId="2303502608" sldId="331"/>
            <ac:inkMk id="777" creationId="{E915A920-1FF5-422D-0E15-92E50692F434}"/>
          </ac:inkMkLst>
        </pc:inkChg>
        <pc:inkChg chg="add mod">
          <ac:chgData name="Kokchun Giang" userId="67e2125d-ec8c-4323-9653-9824a2ad815f" providerId="ADAL" clId="{C25B542B-E4E8-D141-AA14-043D930A865A}" dt="2024-01-24T19:26:10.354" v="932"/>
          <ac:inkMkLst>
            <pc:docMk/>
            <pc:sldMk cId="2303502608" sldId="331"/>
            <ac:inkMk id="778" creationId="{7802F837-6C98-C296-BF1B-07E5925FE069}"/>
          </ac:inkMkLst>
        </pc:inkChg>
        <pc:inkChg chg="add mod">
          <ac:chgData name="Kokchun Giang" userId="67e2125d-ec8c-4323-9653-9824a2ad815f" providerId="ADAL" clId="{C25B542B-E4E8-D141-AA14-043D930A865A}" dt="2024-01-24T19:26:10.354" v="932"/>
          <ac:inkMkLst>
            <pc:docMk/>
            <pc:sldMk cId="2303502608" sldId="331"/>
            <ac:inkMk id="779" creationId="{43BB22A5-1E66-DBD5-A03D-805B387BC338}"/>
          </ac:inkMkLst>
        </pc:inkChg>
        <pc:inkChg chg="add mod">
          <ac:chgData name="Kokchun Giang" userId="67e2125d-ec8c-4323-9653-9824a2ad815f" providerId="ADAL" clId="{C25B542B-E4E8-D141-AA14-043D930A865A}" dt="2024-01-24T19:26:10.354" v="932"/>
          <ac:inkMkLst>
            <pc:docMk/>
            <pc:sldMk cId="2303502608" sldId="331"/>
            <ac:inkMk id="780" creationId="{86BD0DD2-3BC3-5111-DAF6-8FAF442C38B1}"/>
          </ac:inkMkLst>
        </pc:inkChg>
        <pc:inkChg chg="add mod">
          <ac:chgData name="Kokchun Giang" userId="67e2125d-ec8c-4323-9653-9824a2ad815f" providerId="ADAL" clId="{C25B542B-E4E8-D141-AA14-043D930A865A}" dt="2024-01-24T19:26:10.354" v="932"/>
          <ac:inkMkLst>
            <pc:docMk/>
            <pc:sldMk cId="2303502608" sldId="331"/>
            <ac:inkMk id="781" creationId="{7EE6DF0A-2E29-42B6-8D96-C84335CD18A6}"/>
          </ac:inkMkLst>
        </pc:inkChg>
        <pc:inkChg chg="add mod">
          <ac:chgData name="Kokchun Giang" userId="67e2125d-ec8c-4323-9653-9824a2ad815f" providerId="ADAL" clId="{C25B542B-E4E8-D141-AA14-043D930A865A}" dt="2024-01-24T19:53:57.126" v="1876" actId="164"/>
          <ac:inkMkLst>
            <pc:docMk/>
            <pc:sldMk cId="2303502608" sldId="331"/>
            <ac:inkMk id="783" creationId="{4EE12F53-888E-5A5A-CA49-A0ABA8D40E4C}"/>
          </ac:inkMkLst>
        </pc:inkChg>
        <pc:inkChg chg="add del mod">
          <ac:chgData name="Kokchun Giang" userId="67e2125d-ec8c-4323-9653-9824a2ad815f" providerId="ADAL" clId="{C25B542B-E4E8-D141-AA14-043D930A865A}" dt="2024-01-24T19:26:16.383" v="937"/>
          <ac:inkMkLst>
            <pc:docMk/>
            <pc:sldMk cId="2303502608" sldId="331"/>
            <ac:inkMk id="784" creationId="{EFF393E3-3040-6938-B49B-84113B24D170}"/>
          </ac:inkMkLst>
        </pc:inkChg>
        <pc:inkChg chg="add mod">
          <ac:chgData name="Kokchun Giang" userId="67e2125d-ec8c-4323-9653-9824a2ad815f" providerId="ADAL" clId="{C25B542B-E4E8-D141-AA14-043D930A865A}" dt="2024-01-24T19:26:19.785" v="941"/>
          <ac:inkMkLst>
            <pc:docMk/>
            <pc:sldMk cId="2303502608" sldId="331"/>
            <ac:inkMk id="786" creationId="{299E446A-B802-E416-302F-B0EBB670807D}"/>
          </ac:inkMkLst>
        </pc:inkChg>
        <pc:inkChg chg="add mod">
          <ac:chgData name="Kokchun Giang" userId="67e2125d-ec8c-4323-9653-9824a2ad815f" providerId="ADAL" clId="{C25B542B-E4E8-D141-AA14-043D930A865A}" dt="2024-01-24T19:26:19.785" v="941"/>
          <ac:inkMkLst>
            <pc:docMk/>
            <pc:sldMk cId="2303502608" sldId="331"/>
            <ac:inkMk id="787" creationId="{EB49CA42-11B8-CF9E-D994-650D8F89C937}"/>
          </ac:inkMkLst>
        </pc:inkChg>
        <pc:inkChg chg="add mod">
          <ac:chgData name="Kokchun Giang" userId="67e2125d-ec8c-4323-9653-9824a2ad815f" providerId="ADAL" clId="{C25B542B-E4E8-D141-AA14-043D930A865A}" dt="2024-01-24T19:26:19.785" v="941"/>
          <ac:inkMkLst>
            <pc:docMk/>
            <pc:sldMk cId="2303502608" sldId="331"/>
            <ac:inkMk id="788" creationId="{8992AE4B-C064-3A24-7393-D30513502720}"/>
          </ac:inkMkLst>
        </pc:inkChg>
        <pc:inkChg chg="del">
          <ac:chgData name="Kokchun Giang" userId="67e2125d-ec8c-4323-9653-9824a2ad815f" providerId="ADAL" clId="{C25B542B-E4E8-D141-AA14-043D930A865A}" dt="2024-01-24T19:01:26.975" v="110" actId="478"/>
          <ac:inkMkLst>
            <pc:docMk/>
            <pc:sldMk cId="2303502608" sldId="331"/>
            <ac:inkMk id="965" creationId="{9FEC784A-ACE0-5372-36A1-C171FFA231B4}"/>
          </ac:inkMkLst>
        </pc:inkChg>
        <pc:cxnChg chg="mod">
          <ac:chgData name="Kokchun Giang" userId="67e2125d-ec8c-4323-9653-9824a2ad815f" providerId="ADAL" clId="{C25B542B-E4E8-D141-AA14-043D930A865A}" dt="2024-01-24T19:06:13.507" v="209"/>
          <ac:cxnSpMkLst>
            <pc:docMk/>
            <pc:sldMk cId="2303502608" sldId="331"/>
            <ac:cxnSpMk id="4" creationId="{04D28717-3D0E-2EA0-D28F-56A8DDB91E40}"/>
          </ac:cxnSpMkLst>
        </pc:cxnChg>
        <pc:cxnChg chg="mod">
          <ac:chgData name="Kokchun Giang" userId="67e2125d-ec8c-4323-9653-9824a2ad815f" providerId="ADAL" clId="{C25B542B-E4E8-D141-AA14-043D930A865A}" dt="2024-01-24T19:06:13.507" v="209"/>
          <ac:cxnSpMkLst>
            <pc:docMk/>
            <pc:sldMk cId="2303502608" sldId="331"/>
            <ac:cxnSpMk id="6" creationId="{943DE23A-B150-B5F7-69F9-F9E52C5340EB}"/>
          </ac:cxnSpMkLst>
        </pc:cxnChg>
      </pc:sldChg>
      <pc:sldChg chg="addSp delSp modSp add mod delAnim modAnim">
        <pc:chgData name="Kokchun Giang" userId="67e2125d-ec8c-4323-9653-9824a2ad815f" providerId="ADAL" clId="{C25B542B-E4E8-D141-AA14-043D930A865A}" dt="2024-01-24T19:58:50.841" v="1928"/>
        <pc:sldMkLst>
          <pc:docMk/>
          <pc:sldMk cId="2374835458" sldId="332"/>
        </pc:sldMkLst>
        <pc:spChg chg="mod">
          <ac:chgData name="Kokchun Giang" userId="67e2125d-ec8c-4323-9653-9824a2ad815f" providerId="ADAL" clId="{C25B542B-E4E8-D141-AA14-043D930A865A}" dt="2024-01-24T19:36:34.834" v="1236" actId="20577"/>
          <ac:spMkLst>
            <pc:docMk/>
            <pc:sldMk cId="2374835458" sldId="332"/>
            <ac:spMk id="28" creationId="{B6771C1F-81FB-CFF9-8EA8-1D62692EE064}"/>
          </ac:spMkLst>
        </pc:spChg>
        <pc:spChg chg="del">
          <ac:chgData name="Kokchun Giang" userId="67e2125d-ec8c-4323-9653-9824a2ad815f" providerId="ADAL" clId="{C25B542B-E4E8-D141-AA14-043D930A865A}" dt="2024-01-24T19:28:15.781" v="955" actId="478"/>
          <ac:spMkLst>
            <pc:docMk/>
            <pc:sldMk cId="2374835458" sldId="332"/>
            <ac:spMk id="516" creationId="{BDEC6302-28C7-B9EB-C535-5AC23E5DE60E}"/>
          </ac:spMkLst>
        </pc:spChg>
        <pc:grpChg chg="del mod">
          <ac:chgData name="Kokchun Giang" userId="67e2125d-ec8c-4323-9653-9824a2ad815f" providerId="ADAL" clId="{C25B542B-E4E8-D141-AA14-043D930A865A}" dt="2024-01-24T19:32:22.640" v="974"/>
          <ac:grpSpMkLst>
            <pc:docMk/>
            <pc:sldMk cId="2374835458" sldId="332"/>
            <ac:grpSpMk id="55" creationId="{CF2F13CE-9853-5478-EE69-CE59E5F2A639}"/>
          </ac:grpSpMkLst>
        </pc:grpChg>
        <pc:grpChg chg="del">
          <ac:chgData name="Kokchun Giang" userId="67e2125d-ec8c-4323-9653-9824a2ad815f" providerId="ADAL" clId="{C25B542B-E4E8-D141-AA14-043D930A865A}" dt="2024-01-24T19:28:15.781" v="955" actId="478"/>
          <ac:grpSpMkLst>
            <pc:docMk/>
            <pc:sldMk cId="2374835458" sldId="332"/>
            <ac:grpSpMk id="437" creationId="{5374C2CC-7501-B7BD-87B9-8D6C7ABD8340}"/>
          </ac:grpSpMkLst>
        </pc:grpChg>
        <pc:grpChg chg="del">
          <ac:chgData name="Kokchun Giang" userId="67e2125d-ec8c-4323-9653-9824a2ad815f" providerId="ADAL" clId="{C25B542B-E4E8-D141-AA14-043D930A865A}" dt="2024-01-24T19:28:15.781" v="955" actId="478"/>
          <ac:grpSpMkLst>
            <pc:docMk/>
            <pc:sldMk cId="2374835458" sldId="332"/>
            <ac:grpSpMk id="477" creationId="{7887EFBF-E9C6-F1F9-087B-573FF9CD29DD}"/>
          </ac:grpSpMkLst>
        </pc:grpChg>
        <pc:grpChg chg="del">
          <ac:chgData name="Kokchun Giang" userId="67e2125d-ec8c-4323-9653-9824a2ad815f" providerId="ADAL" clId="{C25B542B-E4E8-D141-AA14-043D930A865A}" dt="2024-01-24T19:28:15.781" v="955" actId="478"/>
          <ac:grpSpMkLst>
            <pc:docMk/>
            <pc:sldMk cId="2374835458" sldId="332"/>
            <ac:grpSpMk id="478" creationId="{B2F89161-644E-AF06-D08A-F53CA0395DEA}"/>
          </ac:grpSpMkLst>
        </pc:grpChg>
        <pc:grpChg chg="del">
          <ac:chgData name="Kokchun Giang" userId="67e2125d-ec8c-4323-9653-9824a2ad815f" providerId="ADAL" clId="{C25B542B-E4E8-D141-AA14-043D930A865A}" dt="2024-01-24T19:28:16.918" v="956" actId="478"/>
          <ac:grpSpMkLst>
            <pc:docMk/>
            <pc:sldMk cId="2374835458" sldId="332"/>
            <ac:grpSpMk id="479" creationId="{1EB2C32C-F137-8610-8753-B1F8B22588A4}"/>
          </ac:grpSpMkLst>
        </pc:grpChg>
        <pc:grpChg chg="del">
          <ac:chgData name="Kokchun Giang" userId="67e2125d-ec8c-4323-9653-9824a2ad815f" providerId="ADAL" clId="{C25B542B-E4E8-D141-AA14-043D930A865A}" dt="2024-01-24T19:28:15.781" v="955" actId="478"/>
          <ac:grpSpMkLst>
            <pc:docMk/>
            <pc:sldMk cId="2374835458" sldId="332"/>
            <ac:grpSpMk id="480" creationId="{D5DBAD91-9280-B083-54CA-D69B9C2EC1AF}"/>
          </ac:grpSpMkLst>
        </pc:grpChg>
        <pc:grpChg chg="del">
          <ac:chgData name="Kokchun Giang" userId="67e2125d-ec8c-4323-9653-9824a2ad815f" providerId="ADAL" clId="{C25B542B-E4E8-D141-AA14-043D930A865A}" dt="2024-01-24T19:28:15.781" v="955" actId="478"/>
          <ac:grpSpMkLst>
            <pc:docMk/>
            <pc:sldMk cId="2374835458" sldId="332"/>
            <ac:grpSpMk id="483" creationId="{51295761-B4B7-56EE-9CF8-2755CB6C6EA1}"/>
          </ac:grpSpMkLst>
        </pc:grpChg>
        <pc:grpChg chg="mod">
          <ac:chgData name="Kokchun Giang" userId="67e2125d-ec8c-4323-9653-9824a2ad815f" providerId="ADAL" clId="{C25B542B-E4E8-D141-AA14-043D930A865A}" dt="2024-01-24T19:55:48.008" v="1895" actId="164"/>
          <ac:grpSpMkLst>
            <pc:docMk/>
            <pc:sldMk cId="2374835458" sldId="332"/>
            <ac:grpSpMk id="487" creationId="{B862457C-7C07-6EF1-B6AF-5AB19474C48C}"/>
          </ac:grpSpMkLst>
        </pc:grpChg>
        <pc:grpChg chg="mod">
          <ac:chgData name="Kokchun Giang" userId="67e2125d-ec8c-4323-9653-9824a2ad815f" providerId="ADAL" clId="{C25B542B-E4E8-D141-AA14-043D930A865A}" dt="2024-01-24T19:55:48.008" v="1895" actId="164"/>
          <ac:grpSpMkLst>
            <pc:docMk/>
            <pc:sldMk cId="2374835458" sldId="332"/>
            <ac:grpSpMk id="488" creationId="{724F2F1F-E7D6-A976-267F-0D6D19211F67}"/>
          </ac:grpSpMkLst>
        </pc:grpChg>
        <pc:grpChg chg="del">
          <ac:chgData name="Kokchun Giang" userId="67e2125d-ec8c-4323-9653-9824a2ad815f" providerId="ADAL" clId="{C25B542B-E4E8-D141-AA14-043D930A865A}" dt="2024-01-24T19:28:15.781" v="955" actId="478"/>
          <ac:grpSpMkLst>
            <pc:docMk/>
            <pc:sldMk cId="2374835458" sldId="332"/>
            <ac:grpSpMk id="510" creationId="{C1C675EC-1C89-78B7-F247-7BCD23EA4E04}"/>
          </ac:grpSpMkLst>
        </pc:grpChg>
        <pc:grpChg chg="del">
          <ac:chgData name="Kokchun Giang" userId="67e2125d-ec8c-4323-9653-9824a2ad815f" providerId="ADAL" clId="{C25B542B-E4E8-D141-AA14-043D930A865A}" dt="2024-01-24T19:28:15.781" v="955" actId="478"/>
          <ac:grpSpMkLst>
            <pc:docMk/>
            <pc:sldMk cId="2374835458" sldId="332"/>
            <ac:grpSpMk id="513" creationId="{3C59DA7B-611D-99C1-8344-72CCC0AF3EAF}"/>
          </ac:grpSpMkLst>
        </pc:grpChg>
        <pc:grpChg chg="del">
          <ac:chgData name="Kokchun Giang" userId="67e2125d-ec8c-4323-9653-9824a2ad815f" providerId="ADAL" clId="{C25B542B-E4E8-D141-AA14-043D930A865A}" dt="2024-01-24T19:28:15.781" v="955" actId="478"/>
          <ac:grpSpMkLst>
            <pc:docMk/>
            <pc:sldMk cId="2374835458" sldId="332"/>
            <ac:grpSpMk id="514" creationId="{9A023F7F-AE2D-6479-4A38-8BFC6E5A6DD1}"/>
          </ac:grpSpMkLst>
        </pc:grpChg>
        <pc:grpChg chg="del">
          <ac:chgData name="Kokchun Giang" userId="67e2125d-ec8c-4323-9653-9824a2ad815f" providerId="ADAL" clId="{C25B542B-E4E8-D141-AA14-043D930A865A}" dt="2024-01-24T19:28:15.781" v="955" actId="478"/>
          <ac:grpSpMkLst>
            <pc:docMk/>
            <pc:sldMk cId="2374835458" sldId="332"/>
            <ac:grpSpMk id="515" creationId="{E334D8C1-41AF-9D40-6D10-2A1B4C73ED10}"/>
          </ac:grpSpMkLst>
        </pc:grpChg>
        <pc:grpChg chg="del">
          <ac:chgData name="Kokchun Giang" userId="67e2125d-ec8c-4323-9653-9824a2ad815f" providerId="ADAL" clId="{C25B542B-E4E8-D141-AA14-043D930A865A}" dt="2024-01-24T19:28:20.285" v="957" actId="478"/>
          <ac:grpSpMkLst>
            <pc:docMk/>
            <pc:sldMk cId="2374835458" sldId="332"/>
            <ac:grpSpMk id="520" creationId="{BF26F4D3-589C-3EC8-1CF8-E9F5DCF6E610}"/>
          </ac:grpSpMkLst>
        </pc:grpChg>
        <pc:grpChg chg="del">
          <ac:chgData name="Kokchun Giang" userId="67e2125d-ec8c-4323-9653-9824a2ad815f" providerId="ADAL" clId="{C25B542B-E4E8-D141-AA14-043D930A865A}" dt="2024-01-24T19:28:20.285" v="957" actId="478"/>
          <ac:grpSpMkLst>
            <pc:docMk/>
            <pc:sldMk cId="2374835458" sldId="332"/>
            <ac:grpSpMk id="526" creationId="{C72A1F7C-6499-711F-7511-65170DEABE2B}"/>
          </ac:grpSpMkLst>
        </pc:grpChg>
        <pc:grpChg chg="del">
          <ac:chgData name="Kokchun Giang" userId="67e2125d-ec8c-4323-9653-9824a2ad815f" providerId="ADAL" clId="{C25B542B-E4E8-D141-AA14-043D930A865A}" dt="2024-01-24T19:28:20.285" v="957" actId="478"/>
          <ac:grpSpMkLst>
            <pc:docMk/>
            <pc:sldMk cId="2374835458" sldId="332"/>
            <ac:grpSpMk id="531" creationId="{BCDDBBC8-2C44-D134-683B-CE28BB115EB3}"/>
          </ac:grpSpMkLst>
        </pc:grpChg>
        <pc:grpChg chg="del">
          <ac:chgData name="Kokchun Giang" userId="67e2125d-ec8c-4323-9653-9824a2ad815f" providerId="ADAL" clId="{C25B542B-E4E8-D141-AA14-043D930A865A}" dt="2024-01-24T19:28:20.285" v="957" actId="478"/>
          <ac:grpSpMkLst>
            <pc:docMk/>
            <pc:sldMk cId="2374835458" sldId="332"/>
            <ac:grpSpMk id="537" creationId="{DDBB39DC-651B-3A0E-88F7-D1C258D9F68C}"/>
          </ac:grpSpMkLst>
        </pc:grpChg>
        <pc:grpChg chg="del">
          <ac:chgData name="Kokchun Giang" userId="67e2125d-ec8c-4323-9653-9824a2ad815f" providerId="ADAL" clId="{C25B542B-E4E8-D141-AA14-043D930A865A}" dt="2024-01-24T19:28:20.285" v="957" actId="478"/>
          <ac:grpSpMkLst>
            <pc:docMk/>
            <pc:sldMk cId="2374835458" sldId="332"/>
            <ac:grpSpMk id="556" creationId="{C5249D27-4261-CA23-4330-BE448F5E2621}"/>
          </ac:grpSpMkLst>
        </pc:grpChg>
        <pc:grpChg chg="del">
          <ac:chgData name="Kokchun Giang" userId="67e2125d-ec8c-4323-9653-9824a2ad815f" providerId="ADAL" clId="{C25B542B-E4E8-D141-AA14-043D930A865A}" dt="2024-01-24T19:28:20.285" v="957" actId="478"/>
          <ac:grpSpMkLst>
            <pc:docMk/>
            <pc:sldMk cId="2374835458" sldId="332"/>
            <ac:grpSpMk id="559" creationId="{BDAE61FD-E626-30DF-8CE1-315AA8CE29EC}"/>
          </ac:grpSpMkLst>
        </pc:grpChg>
        <pc:grpChg chg="del">
          <ac:chgData name="Kokchun Giang" userId="67e2125d-ec8c-4323-9653-9824a2ad815f" providerId="ADAL" clId="{C25B542B-E4E8-D141-AA14-043D930A865A}" dt="2024-01-24T19:28:20.285" v="957" actId="478"/>
          <ac:grpSpMkLst>
            <pc:docMk/>
            <pc:sldMk cId="2374835458" sldId="332"/>
            <ac:grpSpMk id="565" creationId="{F6E9150C-95A2-E42F-604A-FD32944335CB}"/>
          </ac:grpSpMkLst>
        </pc:grpChg>
        <pc:grpChg chg="del">
          <ac:chgData name="Kokchun Giang" userId="67e2125d-ec8c-4323-9653-9824a2ad815f" providerId="ADAL" clId="{C25B542B-E4E8-D141-AA14-043D930A865A}" dt="2024-01-24T19:28:20.285" v="957" actId="478"/>
          <ac:grpSpMkLst>
            <pc:docMk/>
            <pc:sldMk cId="2374835458" sldId="332"/>
            <ac:grpSpMk id="571" creationId="{11C2D549-EA4C-B7CE-B52F-C9EADE18F463}"/>
          </ac:grpSpMkLst>
        </pc:grpChg>
        <pc:grpChg chg="mod">
          <ac:chgData name="Kokchun Giang" userId="67e2125d-ec8c-4323-9653-9824a2ad815f" providerId="ADAL" clId="{C25B542B-E4E8-D141-AA14-043D930A865A}" dt="2024-01-24T19:55:48.008" v="1895" actId="164"/>
          <ac:grpSpMkLst>
            <pc:docMk/>
            <pc:sldMk cId="2374835458" sldId="332"/>
            <ac:grpSpMk id="581" creationId="{19BDA6EE-792B-2F8F-3252-22876130A2B1}"/>
          </ac:grpSpMkLst>
        </pc:grpChg>
        <pc:grpChg chg="mod">
          <ac:chgData name="Kokchun Giang" userId="67e2125d-ec8c-4323-9653-9824a2ad815f" providerId="ADAL" clId="{C25B542B-E4E8-D141-AA14-043D930A865A}" dt="2024-01-24T19:55:48.008" v="1895" actId="164"/>
          <ac:grpSpMkLst>
            <pc:docMk/>
            <pc:sldMk cId="2374835458" sldId="332"/>
            <ac:grpSpMk id="582" creationId="{DEEC98E4-4DAC-D45A-D610-EFDD250AF73B}"/>
          </ac:grpSpMkLst>
        </pc:grpChg>
        <pc:grpChg chg="del">
          <ac:chgData name="Kokchun Giang" userId="67e2125d-ec8c-4323-9653-9824a2ad815f" providerId="ADAL" clId="{C25B542B-E4E8-D141-AA14-043D930A865A}" dt="2024-01-24T19:28:20.285" v="957" actId="478"/>
          <ac:grpSpMkLst>
            <pc:docMk/>
            <pc:sldMk cId="2374835458" sldId="332"/>
            <ac:grpSpMk id="599" creationId="{D49F5277-F2B9-9A49-2781-25476542659F}"/>
          </ac:grpSpMkLst>
        </pc:grpChg>
        <pc:grpChg chg="del">
          <ac:chgData name="Kokchun Giang" userId="67e2125d-ec8c-4323-9653-9824a2ad815f" providerId="ADAL" clId="{C25B542B-E4E8-D141-AA14-043D930A865A}" dt="2024-01-24T19:28:20.285" v="957" actId="478"/>
          <ac:grpSpMkLst>
            <pc:docMk/>
            <pc:sldMk cId="2374835458" sldId="332"/>
            <ac:grpSpMk id="612" creationId="{B378CCC0-561C-DD04-186E-83654B0A5D17}"/>
          </ac:grpSpMkLst>
        </pc:grpChg>
        <pc:grpChg chg="mod">
          <ac:chgData name="Kokchun Giang" userId="67e2125d-ec8c-4323-9653-9824a2ad815f" providerId="ADAL" clId="{C25B542B-E4E8-D141-AA14-043D930A865A}" dt="2024-01-24T19:33:08.873" v="1021"/>
          <ac:grpSpMkLst>
            <pc:docMk/>
            <pc:sldMk cId="2374835458" sldId="332"/>
            <ac:grpSpMk id="617" creationId="{AD80C1D0-494E-A4A3-CB97-ACA79D623DC8}"/>
          </ac:grpSpMkLst>
        </pc:grpChg>
        <pc:grpChg chg="mod">
          <ac:chgData name="Kokchun Giang" userId="67e2125d-ec8c-4323-9653-9824a2ad815f" providerId="ADAL" clId="{C25B542B-E4E8-D141-AA14-043D930A865A}" dt="2024-01-24T19:33:07.272" v="1013"/>
          <ac:grpSpMkLst>
            <pc:docMk/>
            <pc:sldMk cId="2374835458" sldId="332"/>
            <ac:grpSpMk id="631" creationId="{E20B8D8A-CD51-8A80-321B-22A9DBCDA982}"/>
          </ac:grpSpMkLst>
        </pc:grpChg>
        <pc:grpChg chg="mod">
          <ac:chgData name="Kokchun Giang" userId="67e2125d-ec8c-4323-9653-9824a2ad815f" providerId="ADAL" clId="{C25B542B-E4E8-D141-AA14-043D930A865A}" dt="2024-01-24T19:33:07.272" v="1013"/>
          <ac:grpSpMkLst>
            <pc:docMk/>
            <pc:sldMk cId="2374835458" sldId="332"/>
            <ac:grpSpMk id="632" creationId="{2DE429A9-EB62-66E3-598B-75A28C859335}"/>
          </ac:grpSpMkLst>
        </pc:grpChg>
        <pc:grpChg chg="del">
          <ac:chgData name="Kokchun Giang" userId="67e2125d-ec8c-4323-9653-9824a2ad815f" providerId="ADAL" clId="{C25B542B-E4E8-D141-AA14-043D930A865A}" dt="2024-01-24T19:28:20.285" v="957" actId="478"/>
          <ac:grpSpMkLst>
            <pc:docMk/>
            <pc:sldMk cId="2374835458" sldId="332"/>
            <ac:grpSpMk id="649" creationId="{589EA7A0-393A-1132-4591-DB8BFAB2A809}"/>
          </ac:grpSpMkLst>
        </pc:grpChg>
        <pc:grpChg chg="del">
          <ac:chgData name="Kokchun Giang" userId="67e2125d-ec8c-4323-9653-9824a2ad815f" providerId="ADAL" clId="{C25B542B-E4E8-D141-AA14-043D930A865A}" dt="2024-01-24T19:28:22.655" v="958" actId="478"/>
          <ac:grpSpMkLst>
            <pc:docMk/>
            <pc:sldMk cId="2374835458" sldId="332"/>
            <ac:grpSpMk id="659" creationId="{1E442B25-C243-50D7-0743-9E0F0CE0A6EB}"/>
          </ac:grpSpMkLst>
        </pc:grpChg>
        <pc:grpChg chg="del">
          <ac:chgData name="Kokchun Giang" userId="67e2125d-ec8c-4323-9653-9824a2ad815f" providerId="ADAL" clId="{C25B542B-E4E8-D141-AA14-043D930A865A}" dt="2024-01-24T19:28:22.655" v="958" actId="478"/>
          <ac:grpSpMkLst>
            <pc:docMk/>
            <pc:sldMk cId="2374835458" sldId="332"/>
            <ac:grpSpMk id="660" creationId="{B7D9791A-D204-7394-3D7E-DDEA4945A132}"/>
          </ac:grpSpMkLst>
        </pc:grpChg>
        <pc:grpChg chg="del">
          <ac:chgData name="Kokchun Giang" userId="67e2125d-ec8c-4323-9653-9824a2ad815f" providerId="ADAL" clId="{C25B542B-E4E8-D141-AA14-043D930A865A}" dt="2024-01-24T19:28:22.655" v="958" actId="478"/>
          <ac:grpSpMkLst>
            <pc:docMk/>
            <pc:sldMk cId="2374835458" sldId="332"/>
            <ac:grpSpMk id="663" creationId="{75BE7B4B-879C-7ADC-7497-66563430992D}"/>
          </ac:grpSpMkLst>
        </pc:grpChg>
        <pc:grpChg chg="del">
          <ac:chgData name="Kokchun Giang" userId="67e2125d-ec8c-4323-9653-9824a2ad815f" providerId="ADAL" clId="{C25B542B-E4E8-D141-AA14-043D930A865A}" dt="2024-01-24T19:28:22.655" v="958" actId="478"/>
          <ac:grpSpMkLst>
            <pc:docMk/>
            <pc:sldMk cId="2374835458" sldId="332"/>
            <ac:grpSpMk id="674" creationId="{5570056E-4800-9AF3-C10C-9F5D5660E19E}"/>
          </ac:grpSpMkLst>
        </pc:grpChg>
        <pc:grpChg chg="del">
          <ac:chgData name="Kokchun Giang" userId="67e2125d-ec8c-4323-9653-9824a2ad815f" providerId="ADAL" clId="{C25B542B-E4E8-D141-AA14-043D930A865A}" dt="2024-01-24T19:28:22.655" v="958" actId="478"/>
          <ac:grpSpMkLst>
            <pc:docMk/>
            <pc:sldMk cId="2374835458" sldId="332"/>
            <ac:grpSpMk id="675" creationId="{833679A8-80BA-A80B-6A8D-CAB5901C2A67}"/>
          </ac:grpSpMkLst>
        </pc:grpChg>
        <pc:grpChg chg="del">
          <ac:chgData name="Kokchun Giang" userId="67e2125d-ec8c-4323-9653-9824a2ad815f" providerId="ADAL" clId="{C25B542B-E4E8-D141-AA14-043D930A865A}" dt="2024-01-24T19:28:22.655" v="958" actId="478"/>
          <ac:grpSpMkLst>
            <pc:docMk/>
            <pc:sldMk cId="2374835458" sldId="332"/>
            <ac:grpSpMk id="676" creationId="{36EE6A70-9B52-65A4-9349-0B7B617501AA}"/>
          </ac:grpSpMkLst>
        </pc:grpChg>
        <pc:grpChg chg="mod">
          <ac:chgData name="Kokchun Giang" userId="67e2125d-ec8c-4323-9653-9824a2ad815f" providerId="ADAL" clId="{C25B542B-E4E8-D141-AA14-043D930A865A}" dt="2024-01-24T19:55:48.008" v="1895" actId="164"/>
          <ac:grpSpMkLst>
            <pc:docMk/>
            <pc:sldMk cId="2374835458" sldId="332"/>
            <ac:grpSpMk id="683" creationId="{08CE5C43-B042-FD23-1E38-DCCBB0B33AD3}"/>
          </ac:grpSpMkLst>
        </pc:grpChg>
        <pc:grpChg chg="del">
          <ac:chgData name="Kokchun Giang" userId="67e2125d-ec8c-4323-9653-9824a2ad815f" providerId="ADAL" clId="{C25B542B-E4E8-D141-AA14-043D930A865A}" dt="2024-01-24T19:28:22.655" v="958" actId="478"/>
          <ac:grpSpMkLst>
            <pc:docMk/>
            <pc:sldMk cId="2374835458" sldId="332"/>
            <ac:grpSpMk id="690" creationId="{CBA1974E-4AE9-AFF3-241A-BB03111A807C}"/>
          </ac:grpSpMkLst>
        </pc:grpChg>
        <pc:grpChg chg="del">
          <ac:chgData name="Kokchun Giang" userId="67e2125d-ec8c-4323-9653-9824a2ad815f" providerId="ADAL" clId="{C25B542B-E4E8-D141-AA14-043D930A865A}" dt="2024-01-24T19:28:22.655" v="958" actId="478"/>
          <ac:grpSpMkLst>
            <pc:docMk/>
            <pc:sldMk cId="2374835458" sldId="332"/>
            <ac:grpSpMk id="701" creationId="{F6408C5E-4D0E-5E66-616E-6FCD8F2A9734}"/>
          </ac:grpSpMkLst>
        </pc:grpChg>
        <pc:grpChg chg="del">
          <ac:chgData name="Kokchun Giang" userId="67e2125d-ec8c-4323-9653-9824a2ad815f" providerId="ADAL" clId="{C25B542B-E4E8-D141-AA14-043D930A865A}" dt="2024-01-24T19:28:22.655" v="958" actId="478"/>
          <ac:grpSpMkLst>
            <pc:docMk/>
            <pc:sldMk cId="2374835458" sldId="332"/>
            <ac:grpSpMk id="702" creationId="{E8287F59-CC22-E66D-3CA4-FBFA93FB9A57}"/>
          </ac:grpSpMkLst>
        </pc:grpChg>
        <pc:grpChg chg="del">
          <ac:chgData name="Kokchun Giang" userId="67e2125d-ec8c-4323-9653-9824a2ad815f" providerId="ADAL" clId="{C25B542B-E4E8-D141-AA14-043D930A865A}" dt="2024-01-24T19:28:22.655" v="958" actId="478"/>
          <ac:grpSpMkLst>
            <pc:docMk/>
            <pc:sldMk cId="2374835458" sldId="332"/>
            <ac:grpSpMk id="708" creationId="{494069AA-56C1-9F14-E244-05AAA0E83174}"/>
          </ac:grpSpMkLst>
        </pc:grpChg>
        <pc:grpChg chg="del">
          <ac:chgData name="Kokchun Giang" userId="67e2125d-ec8c-4323-9653-9824a2ad815f" providerId="ADAL" clId="{C25B542B-E4E8-D141-AA14-043D930A865A}" dt="2024-01-24T19:28:22.655" v="958" actId="478"/>
          <ac:grpSpMkLst>
            <pc:docMk/>
            <pc:sldMk cId="2374835458" sldId="332"/>
            <ac:grpSpMk id="712" creationId="{CDCE8468-9561-7D73-8736-CB9A60F1F8D2}"/>
          </ac:grpSpMkLst>
        </pc:grpChg>
        <pc:grpChg chg="del">
          <ac:chgData name="Kokchun Giang" userId="67e2125d-ec8c-4323-9653-9824a2ad815f" providerId="ADAL" clId="{C25B542B-E4E8-D141-AA14-043D930A865A}" dt="2024-01-24T19:28:22.655" v="958" actId="478"/>
          <ac:grpSpMkLst>
            <pc:docMk/>
            <pc:sldMk cId="2374835458" sldId="332"/>
            <ac:grpSpMk id="723" creationId="{B3732D0E-E4FB-8A1F-95E9-AB039A0484A9}"/>
          </ac:grpSpMkLst>
        </pc:grpChg>
        <pc:grpChg chg="del">
          <ac:chgData name="Kokchun Giang" userId="67e2125d-ec8c-4323-9653-9824a2ad815f" providerId="ADAL" clId="{C25B542B-E4E8-D141-AA14-043D930A865A}" dt="2024-01-24T19:28:22.655" v="958" actId="478"/>
          <ac:grpSpMkLst>
            <pc:docMk/>
            <pc:sldMk cId="2374835458" sldId="332"/>
            <ac:grpSpMk id="728" creationId="{FD1E8749-1514-3C39-1C38-BA4472AB4ADD}"/>
          </ac:grpSpMkLst>
        </pc:grpChg>
        <pc:grpChg chg="del">
          <ac:chgData name="Kokchun Giang" userId="67e2125d-ec8c-4323-9653-9824a2ad815f" providerId="ADAL" clId="{C25B542B-E4E8-D141-AA14-043D930A865A}" dt="2024-01-24T19:28:22.655" v="958" actId="478"/>
          <ac:grpSpMkLst>
            <pc:docMk/>
            <pc:sldMk cId="2374835458" sldId="332"/>
            <ac:grpSpMk id="742" creationId="{91370F99-D043-ADE3-B4B4-3332206C452C}"/>
          </ac:grpSpMkLst>
        </pc:grpChg>
        <pc:grpChg chg="del">
          <ac:chgData name="Kokchun Giang" userId="67e2125d-ec8c-4323-9653-9824a2ad815f" providerId="ADAL" clId="{C25B542B-E4E8-D141-AA14-043D930A865A}" dt="2024-01-24T19:28:22.655" v="958" actId="478"/>
          <ac:grpSpMkLst>
            <pc:docMk/>
            <pc:sldMk cId="2374835458" sldId="332"/>
            <ac:grpSpMk id="757" creationId="{CBF76F7E-E241-2574-80BD-FB151024001E}"/>
          </ac:grpSpMkLst>
        </pc:grpChg>
        <pc:grpChg chg="del">
          <ac:chgData name="Kokchun Giang" userId="67e2125d-ec8c-4323-9653-9824a2ad815f" providerId="ADAL" clId="{C25B542B-E4E8-D141-AA14-043D930A865A}" dt="2024-01-24T19:28:22.655" v="958" actId="478"/>
          <ac:grpSpMkLst>
            <pc:docMk/>
            <pc:sldMk cId="2374835458" sldId="332"/>
            <ac:grpSpMk id="766" creationId="{780C41E4-A8BF-3A6E-C815-371A4F24A132}"/>
          </ac:grpSpMkLst>
        </pc:grpChg>
        <pc:grpChg chg="del">
          <ac:chgData name="Kokchun Giang" userId="67e2125d-ec8c-4323-9653-9824a2ad815f" providerId="ADAL" clId="{C25B542B-E4E8-D141-AA14-043D930A865A}" dt="2024-01-24T19:28:22.655" v="958" actId="478"/>
          <ac:grpSpMkLst>
            <pc:docMk/>
            <pc:sldMk cId="2374835458" sldId="332"/>
            <ac:grpSpMk id="782" creationId="{50D24966-C771-F7D4-0936-5507225A1F62}"/>
          </ac:grpSpMkLst>
        </pc:grpChg>
        <pc:grpChg chg="del">
          <ac:chgData name="Kokchun Giang" userId="67e2125d-ec8c-4323-9653-9824a2ad815f" providerId="ADAL" clId="{C25B542B-E4E8-D141-AA14-043D930A865A}" dt="2024-01-24T19:28:22.655" v="958" actId="478"/>
          <ac:grpSpMkLst>
            <pc:docMk/>
            <pc:sldMk cId="2374835458" sldId="332"/>
            <ac:grpSpMk id="789" creationId="{577309B6-AB83-4BDA-AC05-3AD0DAA1C0F0}"/>
          </ac:grpSpMkLst>
        </pc:grpChg>
        <pc:grpChg chg="mod">
          <ac:chgData name="Kokchun Giang" userId="67e2125d-ec8c-4323-9653-9824a2ad815f" providerId="ADAL" clId="{C25B542B-E4E8-D141-AA14-043D930A865A}" dt="2024-01-24T19:55:48.008" v="1895" actId="164"/>
          <ac:grpSpMkLst>
            <pc:docMk/>
            <pc:sldMk cId="2374835458" sldId="332"/>
            <ac:grpSpMk id="795" creationId="{536F6426-C712-6E48-8D6F-3AA782CDED0A}"/>
          </ac:grpSpMkLst>
        </pc:grpChg>
        <pc:grpChg chg="mod">
          <ac:chgData name="Kokchun Giang" userId="67e2125d-ec8c-4323-9653-9824a2ad815f" providerId="ADAL" clId="{C25B542B-E4E8-D141-AA14-043D930A865A}" dt="2024-01-24T19:55:48.008" v="1895" actId="164"/>
          <ac:grpSpMkLst>
            <pc:docMk/>
            <pc:sldMk cId="2374835458" sldId="332"/>
            <ac:grpSpMk id="796" creationId="{97B7A491-935D-D5EA-939A-06A016A0891B}"/>
          </ac:grpSpMkLst>
        </pc:grpChg>
        <pc:grpChg chg="mod">
          <ac:chgData name="Kokchun Giang" userId="67e2125d-ec8c-4323-9653-9824a2ad815f" providerId="ADAL" clId="{C25B542B-E4E8-D141-AA14-043D930A865A}" dt="2024-01-24T19:55:48.008" v="1895" actId="164"/>
          <ac:grpSpMkLst>
            <pc:docMk/>
            <pc:sldMk cId="2374835458" sldId="332"/>
            <ac:grpSpMk id="797" creationId="{29D3E0CD-6CBE-5B22-5868-B8DA85D889BD}"/>
          </ac:grpSpMkLst>
        </pc:grpChg>
        <pc:grpChg chg="mod">
          <ac:chgData name="Kokchun Giang" userId="67e2125d-ec8c-4323-9653-9824a2ad815f" providerId="ADAL" clId="{C25B542B-E4E8-D141-AA14-043D930A865A}" dt="2024-01-24T19:55:48.008" v="1895" actId="164"/>
          <ac:grpSpMkLst>
            <pc:docMk/>
            <pc:sldMk cId="2374835458" sldId="332"/>
            <ac:grpSpMk id="798" creationId="{CC17D252-70C9-0C4D-72CE-4A1EFC4F59EF}"/>
          </ac:grpSpMkLst>
        </pc:grpChg>
        <pc:grpChg chg="mod">
          <ac:chgData name="Kokchun Giang" userId="67e2125d-ec8c-4323-9653-9824a2ad815f" providerId="ADAL" clId="{C25B542B-E4E8-D141-AA14-043D930A865A}" dt="2024-01-24T19:55:54.174" v="1897" actId="164"/>
          <ac:grpSpMkLst>
            <pc:docMk/>
            <pc:sldMk cId="2374835458" sldId="332"/>
            <ac:grpSpMk id="802" creationId="{995AA1D0-C9CA-21E0-1701-B6865CA6B169}"/>
          </ac:grpSpMkLst>
        </pc:grpChg>
        <pc:grpChg chg="del mod">
          <ac:chgData name="Kokchun Giang" userId="67e2125d-ec8c-4323-9653-9824a2ad815f" providerId="ADAL" clId="{C25B542B-E4E8-D141-AA14-043D930A865A}" dt="2024-01-24T19:34:02.143" v="1065"/>
          <ac:grpSpMkLst>
            <pc:docMk/>
            <pc:sldMk cId="2374835458" sldId="332"/>
            <ac:grpSpMk id="805" creationId="{8A471B51-5FA9-788D-2BBB-CF145EE968C3}"/>
          </ac:grpSpMkLst>
        </pc:grpChg>
        <pc:grpChg chg="mod">
          <ac:chgData name="Kokchun Giang" userId="67e2125d-ec8c-4323-9653-9824a2ad815f" providerId="ADAL" clId="{C25B542B-E4E8-D141-AA14-043D930A865A}" dt="2024-01-24T19:55:54.174" v="1897" actId="164"/>
          <ac:grpSpMkLst>
            <pc:docMk/>
            <pc:sldMk cId="2374835458" sldId="332"/>
            <ac:grpSpMk id="813" creationId="{6F67BF84-6E05-84B1-62D9-33ECF557881A}"/>
          </ac:grpSpMkLst>
        </pc:grpChg>
        <pc:grpChg chg="mod">
          <ac:chgData name="Kokchun Giang" userId="67e2125d-ec8c-4323-9653-9824a2ad815f" providerId="ADAL" clId="{C25B542B-E4E8-D141-AA14-043D930A865A}" dt="2024-01-24T19:55:54.174" v="1897" actId="164"/>
          <ac:grpSpMkLst>
            <pc:docMk/>
            <pc:sldMk cId="2374835458" sldId="332"/>
            <ac:grpSpMk id="814" creationId="{7B0AAADE-BCFA-B043-4B6C-31EC4098DDB2}"/>
          </ac:grpSpMkLst>
        </pc:grpChg>
        <pc:grpChg chg="mod">
          <ac:chgData name="Kokchun Giang" userId="67e2125d-ec8c-4323-9653-9824a2ad815f" providerId="ADAL" clId="{C25B542B-E4E8-D141-AA14-043D930A865A}" dt="2024-01-24T19:55:54.174" v="1897" actId="164"/>
          <ac:grpSpMkLst>
            <pc:docMk/>
            <pc:sldMk cId="2374835458" sldId="332"/>
            <ac:grpSpMk id="821" creationId="{2F336554-F0E3-9364-F02A-0D2ABC37152A}"/>
          </ac:grpSpMkLst>
        </pc:grpChg>
        <pc:grpChg chg="mod">
          <ac:chgData name="Kokchun Giang" userId="67e2125d-ec8c-4323-9653-9824a2ad815f" providerId="ADAL" clId="{C25B542B-E4E8-D141-AA14-043D930A865A}" dt="2024-01-24T19:55:54.174" v="1897" actId="164"/>
          <ac:grpSpMkLst>
            <pc:docMk/>
            <pc:sldMk cId="2374835458" sldId="332"/>
            <ac:grpSpMk id="829" creationId="{BD9F9B39-A8BE-B8AF-3F5E-278F31B36821}"/>
          </ac:grpSpMkLst>
        </pc:grpChg>
        <pc:grpChg chg="mod">
          <ac:chgData name="Kokchun Giang" userId="67e2125d-ec8c-4323-9653-9824a2ad815f" providerId="ADAL" clId="{C25B542B-E4E8-D141-AA14-043D930A865A}" dt="2024-01-24T19:55:54.174" v="1897" actId="164"/>
          <ac:grpSpMkLst>
            <pc:docMk/>
            <pc:sldMk cId="2374835458" sldId="332"/>
            <ac:grpSpMk id="838" creationId="{F3FACEA4-6434-14E3-14BD-6E0A4EE98CF4}"/>
          </ac:grpSpMkLst>
        </pc:grpChg>
        <pc:grpChg chg="mod">
          <ac:chgData name="Kokchun Giang" userId="67e2125d-ec8c-4323-9653-9824a2ad815f" providerId="ADAL" clId="{C25B542B-E4E8-D141-AA14-043D930A865A}" dt="2024-01-24T19:55:54.174" v="1897" actId="164"/>
          <ac:grpSpMkLst>
            <pc:docMk/>
            <pc:sldMk cId="2374835458" sldId="332"/>
            <ac:grpSpMk id="843" creationId="{9BDDB4B8-96C3-A035-D3F7-1579A3191D2A}"/>
          </ac:grpSpMkLst>
        </pc:grpChg>
        <pc:grpChg chg="mod">
          <ac:chgData name="Kokchun Giang" userId="67e2125d-ec8c-4323-9653-9824a2ad815f" providerId="ADAL" clId="{C25B542B-E4E8-D141-AA14-043D930A865A}" dt="2024-01-24T19:55:54.174" v="1897" actId="164"/>
          <ac:grpSpMkLst>
            <pc:docMk/>
            <pc:sldMk cId="2374835458" sldId="332"/>
            <ac:grpSpMk id="859" creationId="{A690B605-B01C-EFD9-03DB-FFBEC3B3F508}"/>
          </ac:grpSpMkLst>
        </pc:grpChg>
        <pc:grpChg chg="mod">
          <ac:chgData name="Kokchun Giang" userId="67e2125d-ec8c-4323-9653-9824a2ad815f" providerId="ADAL" clId="{C25B542B-E4E8-D141-AA14-043D930A865A}" dt="2024-01-24T19:55:54.174" v="1897" actId="164"/>
          <ac:grpSpMkLst>
            <pc:docMk/>
            <pc:sldMk cId="2374835458" sldId="332"/>
            <ac:grpSpMk id="860" creationId="{3CCD6F91-5734-22E1-2494-45477568647D}"/>
          </ac:grpSpMkLst>
        </pc:grpChg>
        <pc:grpChg chg="add del mod">
          <ac:chgData name="Kokchun Giang" userId="67e2125d-ec8c-4323-9653-9824a2ad815f" providerId="ADAL" clId="{C25B542B-E4E8-D141-AA14-043D930A865A}" dt="2024-01-24T19:55:59.133" v="1899" actId="164"/>
          <ac:grpSpMkLst>
            <pc:docMk/>
            <pc:sldMk cId="2374835458" sldId="332"/>
            <ac:grpSpMk id="865" creationId="{04736ACB-DE47-1EB5-AA4E-75D7D91C16BB}"/>
          </ac:grpSpMkLst>
        </pc:grpChg>
        <pc:grpChg chg="mod">
          <ac:chgData name="Kokchun Giang" userId="67e2125d-ec8c-4323-9653-9824a2ad815f" providerId="ADAL" clId="{C25B542B-E4E8-D141-AA14-043D930A865A}" dt="2024-01-24T19:35:04.943" v="1127"/>
          <ac:grpSpMkLst>
            <pc:docMk/>
            <pc:sldMk cId="2374835458" sldId="332"/>
            <ac:grpSpMk id="873" creationId="{1B983869-6559-1C97-5FED-82B31456AB79}"/>
          </ac:grpSpMkLst>
        </pc:grpChg>
        <pc:grpChg chg="add del mod">
          <ac:chgData name="Kokchun Giang" userId="67e2125d-ec8c-4323-9653-9824a2ad815f" providerId="ADAL" clId="{C25B542B-E4E8-D141-AA14-043D930A865A}" dt="2024-01-24T19:35:50.954" v="1161"/>
          <ac:grpSpMkLst>
            <pc:docMk/>
            <pc:sldMk cId="2374835458" sldId="332"/>
            <ac:grpSpMk id="883" creationId="{B293F4F7-ED7E-A6C6-753F-80049C35768A}"/>
          </ac:grpSpMkLst>
        </pc:grpChg>
        <pc:grpChg chg="mod">
          <ac:chgData name="Kokchun Giang" userId="67e2125d-ec8c-4323-9653-9824a2ad815f" providerId="ADAL" clId="{C25B542B-E4E8-D141-AA14-043D930A865A}" dt="2024-01-24T19:55:59.133" v="1899" actId="164"/>
          <ac:grpSpMkLst>
            <pc:docMk/>
            <pc:sldMk cId="2374835458" sldId="332"/>
            <ac:grpSpMk id="895" creationId="{36D1C57C-AD15-87C3-9CB4-74D302E9EB43}"/>
          </ac:grpSpMkLst>
        </pc:grpChg>
        <pc:grpChg chg="del mod">
          <ac:chgData name="Kokchun Giang" userId="67e2125d-ec8c-4323-9653-9824a2ad815f" providerId="ADAL" clId="{C25B542B-E4E8-D141-AA14-043D930A865A}" dt="2024-01-24T19:36:55.316" v="1256"/>
          <ac:grpSpMkLst>
            <pc:docMk/>
            <pc:sldMk cId="2374835458" sldId="332"/>
            <ac:grpSpMk id="902" creationId="{98FC3E38-9A6F-1F40-E554-00B55D851D29}"/>
          </ac:grpSpMkLst>
        </pc:grpChg>
        <pc:grpChg chg="mod">
          <ac:chgData name="Kokchun Giang" userId="67e2125d-ec8c-4323-9653-9824a2ad815f" providerId="ADAL" clId="{C25B542B-E4E8-D141-AA14-043D930A865A}" dt="2024-01-24T19:36:55.316" v="1256"/>
          <ac:grpSpMkLst>
            <pc:docMk/>
            <pc:sldMk cId="2374835458" sldId="332"/>
            <ac:grpSpMk id="916" creationId="{F86EDA44-A1AA-8DD4-F3EE-BF04E00B60B5}"/>
          </ac:grpSpMkLst>
        </pc:grpChg>
        <pc:grpChg chg="mod">
          <ac:chgData name="Kokchun Giang" userId="67e2125d-ec8c-4323-9653-9824a2ad815f" providerId="ADAL" clId="{C25B542B-E4E8-D141-AA14-043D930A865A}" dt="2024-01-24T19:37:02.072" v="1259"/>
          <ac:grpSpMkLst>
            <pc:docMk/>
            <pc:sldMk cId="2374835458" sldId="332"/>
            <ac:grpSpMk id="919" creationId="{97E60E94-7CAC-50E3-F005-B0BD9C7E596B}"/>
          </ac:grpSpMkLst>
        </pc:grpChg>
        <pc:grpChg chg="mod">
          <ac:chgData name="Kokchun Giang" userId="67e2125d-ec8c-4323-9653-9824a2ad815f" providerId="ADAL" clId="{C25B542B-E4E8-D141-AA14-043D930A865A}" dt="2024-01-24T19:37:09.182" v="1271"/>
          <ac:grpSpMkLst>
            <pc:docMk/>
            <pc:sldMk cId="2374835458" sldId="332"/>
            <ac:grpSpMk id="931" creationId="{69775CE8-8C35-3F03-FC7C-A24884A3A412}"/>
          </ac:grpSpMkLst>
        </pc:grpChg>
        <pc:grpChg chg="mod">
          <ac:chgData name="Kokchun Giang" userId="67e2125d-ec8c-4323-9653-9824a2ad815f" providerId="ADAL" clId="{C25B542B-E4E8-D141-AA14-043D930A865A}" dt="2024-01-24T19:37:09.182" v="1271"/>
          <ac:grpSpMkLst>
            <pc:docMk/>
            <pc:sldMk cId="2374835458" sldId="332"/>
            <ac:grpSpMk id="932" creationId="{3E3D4BCB-EBFD-E3E5-85EB-A89B1776403B}"/>
          </ac:grpSpMkLst>
        </pc:grpChg>
        <pc:grpChg chg="del mod">
          <ac:chgData name="Kokchun Giang" userId="67e2125d-ec8c-4323-9653-9824a2ad815f" providerId="ADAL" clId="{C25B542B-E4E8-D141-AA14-043D930A865A}" dt="2024-01-24T19:37:13.266" v="1286"/>
          <ac:grpSpMkLst>
            <pc:docMk/>
            <pc:sldMk cId="2374835458" sldId="332"/>
            <ac:grpSpMk id="945" creationId="{821DDAD0-5175-0FEF-BE04-013CE4F21621}"/>
          </ac:grpSpMkLst>
        </pc:grpChg>
        <pc:grpChg chg="mod">
          <ac:chgData name="Kokchun Giang" userId="67e2125d-ec8c-4323-9653-9824a2ad815f" providerId="ADAL" clId="{C25B542B-E4E8-D141-AA14-043D930A865A}" dt="2024-01-24T19:37:13.266" v="1286"/>
          <ac:grpSpMkLst>
            <pc:docMk/>
            <pc:sldMk cId="2374835458" sldId="332"/>
            <ac:grpSpMk id="947" creationId="{83F3D894-845B-CEC4-B1BD-CA0D1325F3B1}"/>
          </ac:grpSpMkLst>
        </pc:grpChg>
        <pc:grpChg chg="mod">
          <ac:chgData name="Kokchun Giang" userId="67e2125d-ec8c-4323-9653-9824a2ad815f" providerId="ADAL" clId="{C25B542B-E4E8-D141-AA14-043D930A865A}" dt="2024-01-24T19:56:19.165" v="1903" actId="164"/>
          <ac:grpSpMkLst>
            <pc:docMk/>
            <pc:sldMk cId="2374835458" sldId="332"/>
            <ac:grpSpMk id="968" creationId="{A1086E19-7D82-2DB1-A159-C7F2F3AB2113}"/>
          </ac:grpSpMkLst>
        </pc:grpChg>
        <pc:grpChg chg="mod">
          <ac:chgData name="Kokchun Giang" userId="67e2125d-ec8c-4323-9653-9824a2ad815f" providerId="ADAL" clId="{C25B542B-E4E8-D141-AA14-043D930A865A}" dt="2024-01-24T19:56:19.165" v="1903" actId="164"/>
          <ac:grpSpMkLst>
            <pc:docMk/>
            <pc:sldMk cId="2374835458" sldId="332"/>
            <ac:grpSpMk id="969" creationId="{5E898101-E67A-31E4-AAE0-C91F27280B68}"/>
          </ac:grpSpMkLst>
        </pc:grpChg>
        <pc:grpChg chg="mod">
          <ac:chgData name="Kokchun Giang" userId="67e2125d-ec8c-4323-9653-9824a2ad815f" providerId="ADAL" clId="{C25B542B-E4E8-D141-AA14-043D930A865A}" dt="2024-01-24T19:56:19.165" v="1903" actId="164"/>
          <ac:grpSpMkLst>
            <pc:docMk/>
            <pc:sldMk cId="2374835458" sldId="332"/>
            <ac:grpSpMk id="970" creationId="{C912AA6C-6CF8-8E0F-F539-FC8F08234CCC}"/>
          </ac:grpSpMkLst>
        </pc:grpChg>
        <pc:grpChg chg="mod">
          <ac:chgData name="Kokchun Giang" userId="67e2125d-ec8c-4323-9653-9824a2ad815f" providerId="ADAL" clId="{C25B542B-E4E8-D141-AA14-043D930A865A}" dt="2024-01-24T19:56:19.165" v="1903" actId="164"/>
          <ac:grpSpMkLst>
            <pc:docMk/>
            <pc:sldMk cId="2374835458" sldId="332"/>
            <ac:grpSpMk id="985" creationId="{2D6095A4-5F88-2882-E5EF-A19D7D5C41DC}"/>
          </ac:grpSpMkLst>
        </pc:grpChg>
        <pc:grpChg chg="mod">
          <ac:chgData name="Kokchun Giang" userId="67e2125d-ec8c-4323-9653-9824a2ad815f" providerId="ADAL" clId="{C25B542B-E4E8-D141-AA14-043D930A865A}" dt="2024-01-24T19:56:19.165" v="1903" actId="164"/>
          <ac:grpSpMkLst>
            <pc:docMk/>
            <pc:sldMk cId="2374835458" sldId="332"/>
            <ac:grpSpMk id="986" creationId="{A3A5A36B-683B-227D-8581-BC6FA82C13C8}"/>
          </ac:grpSpMkLst>
        </pc:grpChg>
        <pc:grpChg chg="mod">
          <ac:chgData name="Kokchun Giang" userId="67e2125d-ec8c-4323-9653-9824a2ad815f" providerId="ADAL" clId="{C25B542B-E4E8-D141-AA14-043D930A865A}" dt="2024-01-24T19:56:19.165" v="1903" actId="164"/>
          <ac:grpSpMkLst>
            <pc:docMk/>
            <pc:sldMk cId="2374835458" sldId="332"/>
            <ac:grpSpMk id="990" creationId="{62BF8CBC-1F49-C77B-34FB-51B1480B08D5}"/>
          </ac:grpSpMkLst>
        </pc:grpChg>
        <pc:grpChg chg="mod">
          <ac:chgData name="Kokchun Giang" userId="67e2125d-ec8c-4323-9653-9824a2ad815f" providerId="ADAL" clId="{C25B542B-E4E8-D141-AA14-043D930A865A}" dt="2024-01-24T19:56:19.165" v="1903" actId="164"/>
          <ac:grpSpMkLst>
            <pc:docMk/>
            <pc:sldMk cId="2374835458" sldId="332"/>
            <ac:grpSpMk id="1007" creationId="{C03FB060-0102-B40E-D295-80636BAAD36A}"/>
          </ac:grpSpMkLst>
        </pc:grpChg>
        <pc:grpChg chg="mod">
          <ac:chgData name="Kokchun Giang" userId="67e2125d-ec8c-4323-9653-9824a2ad815f" providerId="ADAL" clId="{C25B542B-E4E8-D141-AA14-043D930A865A}" dt="2024-01-24T19:56:19.165" v="1903" actId="164"/>
          <ac:grpSpMkLst>
            <pc:docMk/>
            <pc:sldMk cId="2374835458" sldId="332"/>
            <ac:grpSpMk id="1008" creationId="{D9B92FD3-FFCE-FFE0-ADC2-BBC6C8A73A14}"/>
          </ac:grpSpMkLst>
        </pc:grpChg>
        <pc:grpChg chg="mod">
          <ac:chgData name="Kokchun Giang" userId="67e2125d-ec8c-4323-9653-9824a2ad815f" providerId="ADAL" clId="{C25B542B-E4E8-D141-AA14-043D930A865A}" dt="2024-01-24T19:56:19.165" v="1903" actId="164"/>
          <ac:grpSpMkLst>
            <pc:docMk/>
            <pc:sldMk cId="2374835458" sldId="332"/>
            <ac:grpSpMk id="1022" creationId="{7BDDD5C8-C141-28F0-D17A-3A4F70B4A9B8}"/>
          </ac:grpSpMkLst>
        </pc:grpChg>
        <pc:grpChg chg="mod">
          <ac:chgData name="Kokchun Giang" userId="67e2125d-ec8c-4323-9653-9824a2ad815f" providerId="ADAL" clId="{C25B542B-E4E8-D141-AA14-043D930A865A}" dt="2024-01-24T19:56:19.165" v="1903" actId="164"/>
          <ac:grpSpMkLst>
            <pc:docMk/>
            <pc:sldMk cId="2374835458" sldId="332"/>
            <ac:grpSpMk id="1023" creationId="{F4AF3AB4-E0A3-0D95-A048-D39EB51A7301}"/>
          </ac:grpSpMkLst>
        </pc:grpChg>
        <pc:grpChg chg="mod">
          <ac:chgData name="Kokchun Giang" userId="67e2125d-ec8c-4323-9653-9824a2ad815f" providerId="ADAL" clId="{C25B542B-E4E8-D141-AA14-043D930A865A}" dt="2024-01-24T19:38:37.147" v="1366"/>
          <ac:grpSpMkLst>
            <pc:docMk/>
            <pc:sldMk cId="2374835458" sldId="332"/>
            <ac:grpSpMk id="1031" creationId="{594FDF36-3DBC-CE57-A115-10D38AE5C373}"/>
          </ac:grpSpMkLst>
        </pc:grpChg>
        <pc:grpChg chg="mod">
          <ac:chgData name="Kokchun Giang" userId="67e2125d-ec8c-4323-9653-9824a2ad815f" providerId="ADAL" clId="{C25B542B-E4E8-D141-AA14-043D930A865A}" dt="2024-01-24T19:56:40.132" v="1907" actId="164"/>
          <ac:grpSpMkLst>
            <pc:docMk/>
            <pc:sldMk cId="2374835458" sldId="332"/>
            <ac:grpSpMk id="1035" creationId="{1916B7F7-846D-5476-CE4B-EE0972ED2B64}"/>
          </ac:grpSpMkLst>
        </pc:grpChg>
        <pc:grpChg chg="mod">
          <ac:chgData name="Kokchun Giang" userId="67e2125d-ec8c-4323-9653-9824a2ad815f" providerId="ADAL" clId="{C25B542B-E4E8-D141-AA14-043D930A865A}" dt="2024-01-24T19:56:40.132" v="1907" actId="164"/>
          <ac:grpSpMkLst>
            <pc:docMk/>
            <pc:sldMk cId="2374835458" sldId="332"/>
            <ac:grpSpMk id="1044" creationId="{ADC10675-2779-3A56-DF9A-2D306C70B920}"/>
          </ac:grpSpMkLst>
        </pc:grpChg>
        <pc:grpChg chg="mod">
          <ac:chgData name="Kokchun Giang" userId="67e2125d-ec8c-4323-9653-9824a2ad815f" providerId="ADAL" clId="{C25B542B-E4E8-D141-AA14-043D930A865A}" dt="2024-01-24T19:56:40.132" v="1907" actId="164"/>
          <ac:grpSpMkLst>
            <pc:docMk/>
            <pc:sldMk cId="2374835458" sldId="332"/>
            <ac:grpSpMk id="1047" creationId="{7641D3E1-E270-39EC-BE41-38713C61B5E4}"/>
          </ac:grpSpMkLst>
        </pc:grpChg>
        <pc:grpChg chg="mod">
          <ac:chgData name="Kokchun Giang" userId="67e2125d-ec8c-4323-9653-9824a2ad815f" providerId="ADAL" clId="{C25B542B-E4E8-D141-AA14-043D930A865A}" dt="2024-01-24T19:56:40.132" v="1907" actId="164"/>
          <ac:grpSpMkLst>
            <pc:docMk/>
            <pc:sldMk cId="2374835458" sldId="332"/>
            <ac:grpSpMk id="1076" creationId="{ABEBA7D7-C57D-E5C7-6436-2AC6AFD8F2A9}"/>
          </ac:grpSpMkLst>
        </pc:grpChg>
        <pc:grpChg chg="mod">
          <ac:chgData name="Kokchun Giang" userId="67e2125d-ec8c-4323-9653-9824a2ad815f" providerId="ADAL" clId="{C25B542B-E4E8-D141-AA14-043D930A865A}" dt="2024-01-24T19:56:40.132" v="1907" actId="164"/>
          <ac:grpSpMkLst>
            <pc:docMk/>
            <pc:sldMk cId="2374835458" sldId="332"/>
            <ac:grpSpMk id="1077" creationId="{471C2B7D-4A86-B90B-6F97-31DF2992BAAB}"/>
          </ac:grpSpMkLst>
        </pc:grpChg>
        <pc:grpChg chg="mod">
          <ac:chgData name="Kokchun Giang" userId="67e2125d-ec8c-4323-9653-9824a2ad815f" providerId="ADAL" clId="{C25B542B-E4E8-D141-AA14-043D930A865A}" dt="2024-01-24T19:56:40.132" v="1907" actId="164"/>
          <ac:grpSpMkLst>
            <pc:docMk/>
            <pc:sldMk cId="2374835458" sldId="332"/>
            <ac:grpSpMk id="1078" creationId="{24276790-9B9A-B991-8051-B3E432CC094F}"/>
          </ac:grpSpMkLst>
        </pc:grpChg>
        <pc:grpChg chg="mod">
          <ac:chgData name="Kokchun Giang" userId="67e2125d-ec8c-4323-9653-9824a2ad815f" providerId="ADAL" clId="{C25B542B-E4E8-D141-AA14-043D930A865A}" dt="2024-01-24T19:56:40.132" v="1907" actId="164"/>
          <ac:grpSpMkLst>
            <pc:docMk/>
            <pc:sldMk cId="2374835458" sldId="332"/>
            <ac:grpSpMk id="1079" creationId="{55B10F6C-6461-3E09-B7E0-B534183624B2}"/>
          </ac:grpSpMkLst>
        </pc:grpChg>
        <pc:grpChg chg="del mod">
          <ac:chgData name="Kokchun Giang" userId="67e2125d-ec8c-4323-9653-9824a2ad815f" providerId="ADAL" clId="{C25B542B-E4E8-D141-AA14-043D930A865A}" dt="2024-01-24T19:39:29.737" v="1416"/>
          <ac:grpSpMkLst>
            <pc:docMk/>
            <pc:sldMk cId="2374835458" sldId="332"/>
            <ac:grpSpMk id="1082" creationId="{41706F3D-2FC9-1129-E267-A6BD23ABE4C1}"/>
          </ac:grpSpMkLst>
        </pc:grpChg>
        <pc:grpChg chg="del mod">
          <ac:chgData name="Kokchun Giang" userId="67e2125d-ec8c-4323-9653-9824a2ad815f" providerId="ADAL" clId="{C25B542B-E4E8-D141-AA14-043D930A865A}" dt="2024-01-24T19:39:31.114" v="1419"/>
          <ac:grpSpMkLst>
            <pc:docMk/>
            <pc:sldMk cId="2374835458" sldId="332"/>
            <ac:grpSpMk id="1084" creationId="{749FD821-3FFC-0DAA-7F9F-65C23B1948F2}"/>
          </ac:grpSpMkLst>
        </pc:grpChg>
        <pc:grpChg chg="del mod">
          <ac:chgData name="Kokchun Giang" userId="67e2125d-ec8c-4323-9653-9824a2ad815f" providerId="ADAL" clId="{C25B542B-E4E8-D141-AA14-043D930A865A}" dt="2024-01-24T19:39:34.256" v="1426"/>
          <ac:grpSpMkLst>
            <pc:docMk/>
            <pc:sldMk cId="2374835458" sldId="332"/>
            <ac:grpSpMk id="1087" creationId="{4E8F4791-D596-3ECF-61F2-1808131FA790}"/>
          </ac:grpSpMkLst>
        </pc:grpChg>
        <pc:grpChg chg="del mod">
          <ac:chgData name="Kokchun Giang" userId="67e2125d-ec8c-4323-9653-9824a2ad815f" providerId="ADAL" clId="{C25B542B-E4E8-D141-AA14-043D930A865A}" dt="2024-01-24T19:39:34.256" v="1426"/>
          <ac:grpSpMkLst>
            <pc:docMk/>
            <pc:sldMk cId="2374835458" sldId="332"/>
            <ac:grpSpMk id="1094" creationId="{B2D367CD-6F74-9145-B695-32BE91AE9194}"/>
          </ac:grpSpMkLst>
        </pc:grpChg>
        <pc:grpChg chg="mod">
          <ac:chgData name="Kokchun Giang" userId="67e2125d-ec8c-4323-9653-9824a2ad815f" providerId="ADAL" clId="{C25B542B-E4E8-D141-AA14-043D930A865A}" dt="2024-01-24T19:39:34.256" v="1426"/>
          <ac:grpSpMkLst>
            <pc:docMk/>
            <pc:sldMk cId="2374835458" sldId="332"/>
            <ac:grpSpMk id="1095" creationId="{52A71516-83D6-CBDD-88B1-2F34581D4417}"/>
          </ac:grpSpMkLst>
        </pc:grpChg>
        <pc:grpChg chg="mod">
          <ac:chgData name="Kokchun Giang" userId="67e2125d-ec8c-4323-9653-9824a2ad815f" providerId="ADAL" clId="{C25B542B-E4E8-D141-AA14-043D930A865A}" dt="2024-01-24T19:56:54.710" v="1910" actId="164"/>
          <ac:grpSpMkLst>
            <pc:docMk/>
            <pc:sldMk cId="2374835458" sldId="332"/>
            <ac:grpSpMk id="1100" creationId="{AE270512-C241-F461-4C40-2663B4D0A90A}"/>
          </ac:grpSpMkLst>
        </pc:grpChg>
        <pc:grpChg chg="mod">
          <ac:chgData name="Kokchun Giang" userId="67e2125d-ec8c-4323-9653-9824a2ad815f" providerId="ADAL" clId="{C25B542B-E4E8-D141-AA14-043D930A865A}" dt="2024-01-24T19:56:54.710" v="1910" actId="164"/>
          <ac:grpSpMkLst>
            <pc:docMk/>
            <pc:sldMk cId="2374835458" sldId="332"/>
            <ac:grpSpMk id="1116" creationId="{F139F9E6-0262-B8D7-9EEE-51E2E0185CC2}"/>
          </ac:grpSpMkLst>
        </pc:grpChg>
        <pc:grpChg chg="mod">
          <ac:chgData name="Kokchun Giang" userId="67e2125d-ec8c-4323-9653-9824a2ad815f" providerId="ADAL" clId="{C25B542B-E4E8-D141-AA14-043D930A865A}" dt="2024-01-24T19:56:54.710" v="1910" actId="164"/>
          <ac:grpSpMkLst>
            <pc:docMk/>
            <pc:sldMk cId="2374835458" sldId="332"/>
            <ac:grpSpMk id="1117" creationId="{50432355-F7ED-85EE-F714-807733D5E66C}"/>
          </ac:grpSpMkLst>
        </pc:grpChg>
        <pc:grpChg chg="mod">
          <ac:chgData name="Kokchun Giang" userId="67e2125d-ec8c-4323-9653-9824a2ad815f" providerId="ADAL" clId="{C25B542B-E4E8-D141-AA14-043D930A865A}" dt="2024-01-24T19:56:54.710" v="1910" actId="164"/>
          <ac:grpSpMkLst>
            <pc:docMk/>
            <pc:sldMk cId="2374835458" sldId="332"/>
            <ac:grpSpMk id="1125" creationId="{7FF728D2-CB44-C293-9A22-4BEC3C9B11FC}"/>
          </ac:grpSpMkLst>
        </pc:grpChg>
        <pc:grpChg chg="mod">
          <ac:chgData name="Kokchun Giang" userId="67e2125d-ec8c-4323-9653-9824a2ad815f" providerId="ADAL" clId="{C25B542B-E4E8-D141-AA14-043D930A865A}" dt="2024-01-24T19:56:54.710" v="1910" actId="164"/>
          <ac:grpSpMkLst>
            <pc:docMk/>
            <pc:sldMk cId="2374835458" sldId="332"/>
            <ac:grpSpMk id="1126" creationId="{167F33BC-0C1D-1EB0-085A-20F9C8A5D498}"/>
          </ac:grpSpMkLst>
        </pc:grpChg>
        <pc:grpChg chg="mod">
          <ac:chgData name="Kokchun Giang" userId="67e2125d-ec8c-4323-9653-9824a2ad815f" providerId="ADAL" clId="{C25B542B-E4E8-D141-AA14-043D930A865A}" dt="2024-01-24T19:56:54.710" v="1910" actId="164"/>
          <ac:grpSpMkLst>
            <pc:docMk/>
            <pc:sldMk cId="2374835458" sldId="332"/>
            <ac:grpSpMk id="1131" creationId="{595DFED0-93D7-F162-8FE0-8E1EBCB8ABE8}"/>
          </ac:grpSpMkLst>
        </pc:grpChg>
        <pc:grpChg chg="mod">
          <ac:chgData name="Kokchun Giang" userId="67e2125d-ec8c-4323-9653-9824a2ad815f" providerId="ADAL" clId="{C25B542B-E4E8-D141-AA14-043D930A865A}" dt="2024-01-24T19:57:03.233" v="1912" actId="164"/>
          <ac:grpSpMkLst>
            <pc:docMk/>
            <pc:sldMk cId="2374835458" sldId="332"/>
            <ac:grpSpMk id="1148" creationId="{1B3ECCB8-F76A-EFA5-336B-90327D96DB01}"/>
          </ac:grpSpMkLst>
        </pc:grpChg>
        <pc:grpChg chg="mod">
          <ac:chgData name="Kokchun Giang" userId="67e2125d-ec8c-4323-9653-9824a2ad815f" providerId="ADAL" clId="{C25B542B-E4E8-D141-AA14-043D930A865A}" dt="2024-01-24T19:57:12.657" v="1914" actId="164"/>
          <ac:grpSpMkLst>
            <pc:docMk/>
            <pc:sldMk cId="2374835458" sldId="332"/>
            <ac:grpSpMk id="1151" creationId="{2F642EDA-A35A-FF74-D60A-20F3D7F41445}"/>
          </ac:grpSpMkLst>
        </pc:grpChg>
        <pc:grpChg chg="mod">
          <ac:chgData name="Kokchun Giang" userId="67e2125d-ec8c-4323-9653-9824a2ad815f" providerId="ADAL" clId="{C25B542B-E4E8-D141-AA14-043D930A865A}" dt="2024-01-24T19:57:12.657" v="1914" actId="164"/>
          <ac:grpSpMkLst>
            <pc:docMk/>
            <pc:sldMk cId="2374835458" sldId="332"/>
            <ac:grpSpMk id="1169" creationId="{D7256DD3-888F-2F3D-C5F1-750F8A8047D7}"/>
          </ac:grpSpMkLst>
        </pc:grpChg>
        <pc:grpChg chg="mod">
          <ac:chgData name="Kokchun Giang" userId="67e2125d-ec8c-4323-9653-9824a2ad815f" providerId="ADAL" clId="{C25B542B-E4E8-D141-AA14-043D930A865A}" dt="2024-01-24T19:57:12.657" v="1914" actId="164"/>
          <ac:grpSpMkLst>
            <pc:docMk/>
            <pc:sldMk cId="2374835458" sldId="332"/>
            <ac:grpSpMk id="1170" creationId="{88D4F78F-2DD4-AA58-78B4-9A9A14A98EC5}"/>
          </ac:grpSpMkLst>
        </pc:grpChg>
        <pc:grpChg chg="mod">
          <ac:chgData name="Kokchun Giang" userId="67e2125d-ec8c-4323-9653-9824a2ad815f" providerId="ADAL" clId="{C25B542B-E4E8-D141-AA14-043D930A865A}" dt="2024-01-24T19:57:12.657" v="1914" actId="164"/>
          <ac:grpSpMkLst>
            <pc:docMk/>
            <pc:sldMk cId="2374835458" sldId="332"/>
            <ac:grpSpMk id="1176" creationId="{0EB08518-7DE2-FC01-49EE-8C8354827CC0}"/>
          </ac:grpSpMkLst>
        </pc:grpChg>
        <pc:grpChg chg="mod">
          <ac:chgData name="Kokchun Giang" userId="67e2125d-ec8c-4323-9653-9824a2ad815f" providerId="ADAL" clId="{C25B542B-E4E8-D141-AA14-043D930A865A}" dt="2024-01-24T19:57:20.995" v="1916" actId="164"/>
          <ac:grpSpMkLst>
            <pc:docMk/>
            <pc:sldMk cId="2374835458" sldId="332"/>
            <ac:grpSpMk id="1189" creationId="{0080D975-6CE4-9051-EB70-E0EB0D13382B}"/>
          </ac:grpSpMkLst>
        </pc:grpChg>
        <pc:grpChg chg="mod">
          <ac:chgData name="Kokchun Giang" userId="67e2125d-ec8c-4323-9653-9824a2ad815f" providerId="ADAL" clId="{C25B542B-E4E8-D141-AA14-043D930A865A}" dt="2024-01-24T19:57:20.995" v="1916" actId="164"/>
          <ac:grpSpMkLst>
            <pc:docMk/>
            <pc:sldMk cId="2374835458" sldId="332"/>
            <ac:grpSpMk id="1190" creationId="{1B2A443F-085E-F596-3A80-506855489FDB}"/>
          </ac:grpSpMkLst>
        </pc:grpChg>
        <pc:grpChg chg="mod">
          <ac:chgData name="Kokchun Giang" userId="67e2125d-ec8c-4323-9653-9824a2ad815f" providerId="ADAL" clId="{C25B542B-E4E8-D141-AA14-043D930A865A}" dt="2024-01-24T19:57:20.995" v="1916" actId="164"/>
          <ac:grpSpMkLst>
            <pc:docMk/>
            <pc:sldMk cId="2374835458" sldId="332"/>
            <ac:grpSpMk id="1191" creationId="{0ADAC1A5-2535-EE99-29B9-738B866CE5DA}"/>
          </ac:grpSpMkLst>
        </pc:grpChg>
        <pc:grpChg chg="mod">
          <ac:chgData name="Kokchun Giang" userId="67e2125d-ec8c-4323-9653-9824a2ad815f" providerId="ADAL" clId="{C25B542B-E4E8-D141-AA14-043D930A865A}" dt="2024-01-24T19:57:20.995" v="1916" actId="164"/>
          <ac:grpSpMkLst>
            <pc:docMk/>
            <pc:sldMk cId="2374835458" sldId="332"/>
            <ac:grpSpMk id="1192" creationId="{00F85706-FBAD-225F-8561-AC73FE0B71C1}"/>
          </ac:grpSpMkLst>
        </pc:grpChg>
        <pc:grpChg chg="mod">
          <ac:chgData name="Kokchun Giang" userId="67e2125d-ec8c-4323-9653-9824a2ad815f" providerId="ADAL" clId="{C25B542B-E4E8-D141-AA14-043D930A865A}" dt="2024-01-24T19:57:26.161" v="1918" actId="164"/>
          <ac:grpSpMkLst>
            <pc:docMk/>
            <pc:sldMk cId="2374835458" sldId="332"/>
            <ac:grpSpMk id="1206" creationId="{28739899-5D44-CA3C-5382-A65A143F351E}"/>
          </ac:grpSpMkLst>
        </pc:grpChg>
        <pc:grpChg chg="mod">
          <ac:chgData name="Kokchun Giang" userId="67e2125d-ec8c-4323-9653-9824a2ad815f" providerId="ADAL" clId="{C25B542B-E4E8-D141-AA14-043D930A865A}" dt="2024-01-24T19:57:26.161" v="1918" actId="164"/>
          <ac:grpSpMkLst>
            <pc:docMk/>
            <pc:sldMk cId="2374835458" sldId="332"/>
            <ac:grpSpMk id="1207" creationId="{055B5AB0-88AF-B45B-EF3E-1BA0E369F9BA}"/>
          </ac:grpSpMkLst>
        </pc:grpChg>
        <pc:grpChg chg="mod">
          <ac:chgData name="Kokchun Giang" userId="67e2125d-ec8c-4323-9653-9824a2ad815f" providerId="ADAL" clId="{C25B542B-E4E8-D141-AA14-043D930A865A}" dt="2024-01-24T19:57:26.161" v="1918" actId="164"/>
          <ac:grpSpMkLst>
            <pc:docMk/>
            <pc:sldMk cId="2374835458" sldId="332"/>
            <ac:grpSpMk id="1208" creationId="{7D0B1D98-3726-3A72-1B73-48F17D4CE7D2}"/>
          </ac:grpSpMkLst>
        </pc:grpChg>
        <pc:grpChg chg="mod">
          <ac:chgData name="Kokchun Giang" userId="67e2125d-ec8c-4323-9653-9824a2ad815f" providerId="ADAL" clId="{C25B542B-E4E8-D141-AA14-043D930A865A}" dt="2024-01-24T19:57:26.161" v="1918" actId="164"/>
          <ac:grpSpMkLst>
            <pc:docMk/>
            <pc:sldMk cId="2374835458" sldId="332"/>
            <ac:grpSpMk id="1217" creationId="{51DC279A-E52E-F044-AB4F-460F82E6244C}"/>
          </ac:grpSpMkLst>
        </pc:grpChg>
        <pc:grpChg chg="mod">
          <ac:chgData name="Kokchun Giang" userId="67e2125d-ec8c-4323-9653-9824a2ad815f" providerId="ADAL" clId="{C25B542B-E4E8-D141-AA14-043D930A865A}" dt="2024-01-24T19:57:32.026" v="1920" actId="164"/>
          <ac:grpSpMkLst>
            <pc:docMk/>
            <pc:sldMk cId="2374835458" sldId="332"/>
            <ac:grpSpMk id="1230" creationId="{E59FA947-881F-E5A9-D7FC-0D894F2EEA8C}"/>
          </ac:grpSpMkLst>
        </pc:grpChg>
        <pc:grpChg chg="mod">
          <ac:chgData name="Kokchun Giang" userId="67e2125d-ec8c-4323-9653-9824a2ad815f" providerId="ADAL" clId="{C25B542B-E4E8-D141-AA14-043D930A865A}" dt="2024-01-24T19:44:44.497" v="1560"/>
          <ac:grpSpMkLst>
            <pc:docMk/>
            <pc:sldMk cId="2374835458" sldId="332"/>
            <ac:grpSpMk id="1233" creationId="{034C195C-E0FA-D82C-3505-AC3E6897C4D2}"/>
          </ac:grpSpMkLst>
        </pc:grpChg>
        <pc:grpChg chg="mod">
          <ac:chgData name="Kokchun Giang" userId="67e2125d-ec8c-4323-9653-9824a2ad815f" providerId="ADAL" clId="{C25B542B-E4E8-D141-AA14-043D930A865A}" dt="2024-01-24T19:57:32.026" v="1920" actId="164"/>
          <ac:grpSpMkLst>
            <pc:docMk/>
            <pc:sldMk cId="2374835458" sldId="332"/>
            <ac:grpSpMk id="1243" creationId="{DF1BBEE1-D8A2-7B35-6E32-45593A7E2545}"/>
          </ac:grpSpMkLst>
        </pc:grpChg>
        <pc:grpChg chg="mod">
          <ac:chgData name="Kokchun Giang" userId="67e2125d-ec8c-4323-9653-9824a2ad815f" providerId="ADAL" clId="{C25B542B-E4E8-D141-AA14-043D930A865A}" dt="2024-01-24T19:57:32.026" v="1920" actId="164"/>
          <ac:grpSpMkLst>
            <pc:docMk/>
            <pc:sldMk cId="2374835458" sldId="332"/>
            <ac:grpSpMk id="1256" creationId="{DD59B485-B8ED-39A1-E512-055C150C0EDE}"/>
          </ac:grpSpMkLst>
        </pc:grpChg>
        <pc:grpChg chg="mod">
          <ac:chgData name="Kokchun Giang" userId="67e2125d-ec8c-4323-9653-9824a2ad815f" providerId="ADAL" clId="{C25B542B-E4E8-D141-AA14-043D930A865A}" dt="2024-01-24T19:57:32.026" v="1920" actId="164"/>
          <ac:grpSpMkLst>
            <pc:docMk/>
            <pc:sldMk cId="2374835458" sldId="332"/>
            <ac:grpSpMk id="1258" creationId="{C574F059-55A2-DF1B-C3C1-54CF449FABBE}"/>
          </ac:grpSpMkLst>
        </pc:grpChg>
        <pc:grpChg chg="add mod">
          <ac:chgData name="Kokchun Giang" userId="67e2125d-ec8c-4323-9653-9824a2ad815f" providerId="ADAL" clId="{C25B542B-E4E8-D141-AA14-043D930A865A}" dt="2024-01-24T19:55:48.008" v="1895" actId="164"/>
          <ac:grpSpMkLst>
            <pc:docMk/>
            <pc:sldMk cId="2374835458" sldId="332"/>
            <ac:grpSpMk id="1259" creationId="{5F0E4342-EA67-15D3-81F1-C841B3A4900E}"/>
          </ac:grpSpMkLst>
        </pc:grpChg>
        <pc:grpChg chg="add mod">
          <ac:chgData name="Kokchun Giang" userId="67e2125d-ec8c-4323-9653-9824a2ad815f" providerId="ADAL" clId="{C25B542B-E4E8-D141-AA14-043D930A865A}" dt="2024-01-24T19:55:54.174" v="1897" actId="164"/>
          <ac:grpSpMkLst>
            <pc:docMk/>
            <pc:sldMk cId="2374835458" sldId="332"/>
            <ac:grpSpMk id="1260" creationId="{55BC7FE9-C44C-0036-DA3A-2680637B788C}"/>
          </ac:grpSpMkLst>
        </pc:grpChg>
        <pc:grpChg chg="add mod">
          <ac:chgData name="Kokchun Giang" userId="67e2125d-ec8c-4323-9653-9824a2ad815f" providerId="ADAL" clId="{C25B542B-E4E8-D141-AA14-043D930A865A}" dt="2024-01-24T19:55:59.133" v="1899" actId="164"/>
          <ac:grpSpMkLst>
            <pc:docMk/>
            <pc:sldMk cId="2374835458" sldId="332"/>
            <ac:grpSpMk id="1261" creationId="{2843CDC4-ECE0-18D5-CFEB-3F45E0F4F27C}"/>
          </ac:grpSpMkLst>
        </pc:grpChg>
        <pc:grpChg chg="add mod">
          <ac:chgData name="Kokchun Giang" userId="67e2125d-ec8c-4323-9653-9824a2ad815f" providerId="ADAL" clId="{C25B542B-E4E8-D141-AA14-043D930A865A}" dt="2024-01-24T19:56:19.165" v="1903" actId="164"/>
          <ac:grpSpMkLst>
            <pc:docMk/>
            <pc:sldMk cId="2374835458" sldId="332"/>
            <ac:grpSpMk id="1262" creationId="{B833B5ED-5B1C-8DA2-9ADA-AACFAF349C58}"/>
          </ac:grpSpMkLst>
        </pc:grpChg>
        <pc:grpChg chg="add mod">
          <ac:chgData name="Kokchun Giang" userId="67e2125d-ec8c-4323-9653-9824a2ad815f" providerId="ADAL" clId="{C25B542B-E4E8-D141-AA14-043D930A865A}" dt="2024-01-24T19:56:40.132" v="1907" actId="164"/>
          <ac:grpSpMkLst>
            <pc:docMk/>
            <pc:sldMk cId="2374835458" sldId="332"/>
            <ac:grpSpMk id="1263" creationId="{0BAAD3BC-97F8-2FDB-7677-77CA49241CE3}"/>
          </ac:grpSpMkLst>
        </pc:grpChg>
        <pc:grpChg chg="add mod">
          <ac:chgData name="Kokchun Giang" userId="67e2125d-ec8c-4323-9653-9824a2ad815f" providerId="ADAL" clId="{C25B542B-E4E8-D141-AA14-043D930A865A}" dt="2024-01-24T19:56:54.710" v="1910" actId="164"/>
          <ac:grpSpMkLst>
            <pc:docMk/>
            <pc:sldMk cId="2374835458" sldId="332"/>
            <ac:grpSpMk id="1264" creationId="{60E80131-8FC5-0B6B-1557-91701CA2DC5A}"/>
          </ac:grpSpMkLst>
        </pc:grpChg>
        <pc:grpChg chg="add mod">
          <ac:chgData name="Kokchun Giang" userId="67e2125d-ec8c-4323-9653-9824a2ad815f" providerId="ADAL" clId="{C25B542B-E4E8-D141-AA14-043D930A865A}" dt="2024-01-24T19:57:03.233" v="1912" actId="164"/>
          <ac:grpSpMkLst>
            <pc:docMk/>
            <pc:sldMk cId="2374835458" sldId="332"/>
            <ac:grpSpMk id="1265" creationId="{544553E2-6D4E-ACE9-9F15-1696541D9A31}"/>
          </ac:grpSpMkLst>
        </pc:grpChg>
        <pc:grpChg chg="add mod">
          <ac:chgData name="Kokchun Giang" userId="67e2125d-ec8c-4323-9653-9824a2ad815f" providerId="ADAL" clId="{C25B542B-E4E8-D141-AA14-043D930A865A}" dt="2024-01-24T19:57:12.657" v="1914" actId="164"/>
          <ac:grpSpMkLst>
            <pc:docMk/>
            <pc:sldMk cId="2374835458" sldId="332"/>
            <ac:grpSpMk id="1266" creationId="{01B07E22-F80A-DD3B-0784-9C3220AA4F1E}"/>
          </ac:grpSpMkLst>
        </pc:grpChg>
        <pc:grpChg chg="add mod">
          <ac:chgData name="Kokchun Giang" userId="67e2125d-ec8c-4323-9653-9824a2ad815f" providerId="ADAL" clId="{C25B542B-E4E8-D141-AA14-043D930A865A}" dt="2024-01-24T19:57:20.995" v="1916" actId="164"/>
          <ac:grpSpMkLst>
            <pc:docMk/>
            <pc:sldMk cId="2374835458" sldId="332"/>
            <ac:grpSpMk id="1267" creationId="{E52D5252-E785-9387-A311-4C23AE67B231}"/>
          </ac:grpSpMkLst>
        </pc:grpChg>
        <pc:grpChg chg="add mod">
          <ac:chgData name="Kokchun Giang" userId="67e2125d-ec8c-4323-9653-9824a2ad815f" providerId="ADAL" clId="{C25B542B-E4E8-D141-AA14-043D930A865A}" dt="2024-01-24T19:57:26.161" v="1918" actId="164"/>
          <ac:grpSpMkLst>
            <pc:docMk/>
            <pc:sldMk cId="2374835458" sldId="332"/>
            <ac:grpSpMk id="1268" creationId="{B66BCEED-F9AD-2D85-F338-A453CA5E690B}"/>
          </ac:grpSpMkLst>
        </pc:grpChg>
        <pc:grpChg chg="add mod">
          <ac:chgData name="Kokchun Giang" userId="67e2125d-ec8c-4323-9653-9824a2ad815f" providerId="ADAL" clId="{C25B542B-E4E8-D141-AA14-043D930A865A}" dt="2024-01-24T19:57:32.026" v="1920" actId="164"/>
          <ac:grpSpMkLst>
            <pc:docMk/>
            <pc:sldMk cId="2374835458" sldId="332"/>
            <ac:grpSpMk id="1269" creationId="{58D89A2F-0D4F-5EF0-24C5-208E9BD3DD67}"/>
          </ac:grpSpMkLst>
        </pc:grpChg>
        <pc:inkChg chg="add mod">
          <ac:chgData name="Kokchun Giang" userId="67e2125d-ec8c-4323-9653-9824a2ad815f" providerId="ADAL" clId="{C25B542B-E4E8-D141-AA14-043D930A865A}" dt="2024-01-24T19:32:22.640" v="974"/>
          <ac:inkMkLst>
            <pc:docMk/>
            <pc:sldMk cId="2374835458" sldId="332"/>
            <ac:inkMk id="45" creationId="{1B79E920-9988-3F5A-55A0-0385981F413E}"/>
          </ac:inkMkLst>
        </pc:inkChg>
        <pc:inkChg chg="add mod">
          <ac:chgData name="Kokchun Giang" userId="67e2125d-ec8c-4323-9653-9824a2ad815f" providerId="ADAL" clId="{C25B542B-E4E8-D141-AA14-043D930A865A}" dt="2024-01-24T19:32:22.640" v="974"/>
          <ac:inkMkLst>
            <pc:docMk/>
            <pc:sldMk cId="2374835458" sldId="332"/>
            <ac:inkMk id="46" creationId="{E266A47C-1B83-0B51-F7E5-2614A7AE6BDC}"/>
          </ac:inkMkLst>
        </pc:inkChg>
        <pc:inkChg chg="add mod">
          <ac:chgData name="Kokchun Giang" userId="67e2125d-ec8c-4323-9653-9824a2ad815f" providerId="ADAL" clId="{C25B542B-E4E8-D141-AA14-043D930A865A}" dt="2024-01-24T19:34:17.339" v="1091"/>
          <ac:inkMkLst>
            <pc:docMk/>
            <pc:sldMk cId="2374835458" sldId="332"/>
            <ac:inkMk id="438" creationId="{6A80B02B-673A-B961-B27B-F48881789B04}"/>
          </ac:inkMkLst>
        </pc:inkChg>
        <pc:inkChg chg="add mod">
          <ac:chgData name="Kokchun Giang" userId="67e2125d-ec8c-4323-9653-9824a2ad815f" providerId="ADAL" clId="{C25B542B-E4E8-D141-AA14-043D930A865A}" dt="2024-01-24T19:34:17.339" v="1091"/>
          <ac:inkMkLst>
            <pc:docMk/>
            <pc:sldMk cId="2374835458" sldId="332"/>
            <ac:inkMk id="439" creationId="{9BBE1CA2-7A0B-CC09-A7F2-E907D21316C3}"/>
          </ac:inkMkLst>
        </pc:inkChg>
        <pc:inkChg chg="add mod">
          <ac:chgData name="Kokchun Giang" userId="67e2125d-ec8c-4323-9653-9824a2ad815f" providerId="ADAL" clId="{C25B542B-E4E8-D141-AA14-043D930A865A}" dt="2024-01-24T19:32:22.640" v="974"/>
          <ac:inkMkLst>
            <pc:docMk/>
            <pc:sldMk cId="2374835458" sldId="332"/>
            <ac:inkMk id="463" creationId="{DB1EEC39-1154-752E-E779-19FC9E748EED}"/>
          </ac:inkMkLst>
        </pc:inkChg>
        <pc:inkChg chg="add mod">
          <ac:chgData name="Kokchun Giang" userId="67e2125d-ec8c-4323-9653-9824a2ad815f" providerId="ADAL" clId="{C25B542B-E4E8-D141-AA14-043D930A865A}" dt="2024-01-24T19:32:22.640" v="974"/>
          <ac:inkMkLst>
            <pc:docMk/>
            <pc:sldMk cId="2374835458" sldId="332"/>
            <ac:inkMk id="464" creationId="{00096DA4-DD0D-DF22-D50E-0F03D3AEDDA4}"/>
          </ac:inkMkLst>
        </pc:inkChg>
        <pc:inkChg chg="add mod">
          <ac:chgData name="Kokchun Giang" userId="67e2125d-ec8c-4323-9653-9824a2ad815f" providerId="ADAL" clId="{C25B542B-E4E8-D141-AA14-043D930A865A}" dt="2024-01-24T19:32:22.640" v="974"/>
          <ac:inkMkLst>
            <pc:docMk/>
            <pc:sldMk cId="2374835458" sldId="332"/>
            <ac:inkMk id="465" creationId="{A3A6E290-B2CB-4E0D-D2A0-B82BBDC40615}"/>
          </ac:inkMkLst>
        </pc:inkChg>
        <pc:inkChg chg="add mod">
          <ac:chgData name="Kokchun Giang" userId="67e2125d-ec8c-4323-9653-9824a2ad815f" providerId="ADAL" clId="{C25B542B-E4E8-D141-AA14-043D930A865A}" dt="2024-01-24T19:32:22.640" v="974"/>
          <ac:inkMkLst>
            <pc:docMk/>
            <pc:sldMk cId="2374835458" sldId="332"/>
            <ac:inkMk id="466" creationId="{6629122E-8B6E-EE28-6CA5-E79F6C7B7E3A}"/>
          </ac:inkMkLst>
        </pc:inkChg>
        <pc:inkChg chg="add mod">
          <ac:chgData name="Kokchun Giang" userId="67e2125d-ec8c-4323-9653-9824a2ad815f" providerId="ADAL" clId="{C25B542B-E4E8-D141-AA14-043D930A865A}" dt="2024-01-24T19:32:22.640" v="974"/>
          <ac:inkMkLst>
            <pc:docMk/>
            <pc:sldMk cId="2374835458" sldId="332"/>
            <ac:inkMk id="467" creationId="{2B3223A4-E786-F6F3-0336-D33CFCB11B97}"/>
          </ac:inkMkLst>
        </pc:inkChg>
        <pc:inkChg chg="add mod">
          <ac:chgData name="Kokchun Giang" userId="67e2125d-ec8c-4323-9653-9824a2ad815f" providerId="ADAL" clId="{C25B542B-E4E8-D141-AA14-043D930A865A}" dt="2024-01-24T19:32:22.640" v="974"/>
          <ac:inkMkLst>
            <pc:docMk/>
            <pc:sldMk cId="2374835458" sldId="332"/>
            <ac:inkMk id="468" creationId="{6CFA7BFB-D95D-ED7C-469F-C590CF6C4000}"/>
          </ac:inkMkLst>
        </pc:inkChg>
        <pc:inkChg chg="add mod">
          <ac:chgData name="Kokchun Giang" userId="67e2125d-ec8c-4323-9653-9824a2ad815f" providerId="ADAL" clId="{C25B542B-E4E8-D141-AA14-043D930A865A}" dt="2024-01-24T19:32:22.640" v="974"/>
          <ac:inkMkLst>
            <pc:docMk/>
            <pc:sldMk cId="2374835458" sldId="332"/>
            <ac:inkMk id="469" creationId="{0D475016-69F6-6596-2B45-734807F55594}"/>
          </ac:inkMkLst>
        </pc:inkChg>
        <pc:inkChg chg="add mod">
          <ac:chgData name="Kokchun Giang" userId="67e2125d-ec8c-4323-9653-9824a2ad815f" providerId="ADAL" clId="{C25B542B-E4E8-D141-AA14-043D930A865A}" dt="2024-01-24T19:32:22.640" v="974"/>
          <ac:inkMkLst>
            <pc:docMk/>
            <pc:sldMk cId="2374835458" sldId="332"/>
            <ac:inkMk id="470" creationId="{173DECC1-89EF-2E4D-8B6A-7B86E54512BD}"/>
          </ac:inkMkLst>
        </pc:inkChg>
        <pc:inkChg chg="add mod">
          <ac:chgData name="Kokchun Giang" userId="67e2125d-ec8c-4323-9653-9824a2ad815f" providerId="ADAL" clId="{C25B542B-E4E8-D141-AA14-043D930A865A}" dt="2024-01-24T19:32:22.640" v="974"/>
          <ac:inkMkLst>
            <pc:docMk/>
            <pc:sldMk cId="2374835458" sldId="332"/>
            <ac:inkMk id="471" creationId="{47A5E660-7048-EF08-A2C8-EA24CCDF2D71}"/>
          </ac:inkMkLst>
        </pc:inkChg>
        <pc:inkChg chg="add mod">
          <ac:chgData name="Kokchun Giang" userId="67e2125d-ec8c-4323-9653-9824a2ad815f" providerId="ADAL" clId="{C25B542B-E4E8-D141-AA14-043D930A865A}" dt="2024-01-24T19:32:22.640" v="974"/>
          <ac:inkMkLst>
            <pc:docMk/>
            <pc:sldMk cId="2374835458" sldId="332"/>
            <ac:inkMk id="484" creationId="{012BA785-9302-56A0-EC30-4F78EF47354E}"/>
          </ac:inkMkLst>
        </pc:inkChg>
        <pc:inkChg chg="add mod">
          <ac:chgData name="Kokchun Giang" userId="67e2125d-ec8c-4323-9653-9824a2ad815f" providerId="ADAL" clId="{C25B542B-E4E8-D141-AA14-043D930A865A}" dt="2024-01-24T19:32:22.640" v="974"/>
          <ac:inkMkLst>
            <pc:docMk/>
            <pc:sldMk cId="2374835458" sldId="332"/>
            <ac:inkMk id="485" creationId="{59B5AB25-4B20-C5D2-93B8-A1B04E781E8A}"/>
          </ac:inkMkLst>
        </pc:inkChg>
        <pc:inkChg chg="add mod">
          <ac:chgData name="Kokchun Giang" userId="67e2125d-ec8c-4323-9653-9824a2ad815f" providerId="ADAL" clId="{C25B542B-E4E8-D141-AA14-043D930A865A}" dt="2024-01-24T19:32:22.640" v="974"/>
          <ac:inkMkLst>
            <pc:docMk/>
            <pc:sldMk cId="2374835458" sldId="332"/>
            <ac:inkMk id="486" creationId="{9EC1F925-704C-810C-D7F2-8D2C2D4EC365}"/>
          </ac:inkMkLst>
        </pc:inkChg>
        <pc:inkChg chg="add mod">
          <ac:chgData name="Kokchun Giang" userId="67e2125d-ec8c-4323-9653-9824a2ad815f" providerId="ADAL" clId="{C25B542B-E4E8-D141-AA14-043D930A865A}" dt="2024-01-24T19:32:28.391" v="989"/>
          <ac:inkMkLst>
            <pc:docMk/>
            <pc:sldMk cId="2374835458" sldId="332"/>
            <ac:inkMk id="489" creationId="{B13EEEAD-DBAD-E180-8022-C90C5EA19E75}"/>
          </ac:inkMkLst>
        </pc:inkChg>
        <pc:inkChg chg="add mod">
          <ac:chgData name="Kokchun Giang" userId="67e2125d-ec8c-4323-9653-9824a2ad815f" providerId="ADAL" clId="{C25B542B-E4E8-D141-AA14-043D930A865A}" dt="2024-01-24T19:32:28.391" v="989"/>
          <ac:inkMkLst>
            <pc:docMk/>
            <pc:sldMk cId="2374835458" sldId="332"/>
            <ac:inkMk id="492" creationId="{F397D5DF-D274-C292-3A23-A5E65153C117}"/>
          </ac:inkMkLst>
        </pc:inkChg>
        <pc:inkChg chg="add mod">
          <ac:chgData name="Kokchun Giang" userId="67e2125d-ec8c-4323-9653-9824a2ad815f" providerId="ADAL" clId="{C25B542B-E4E8-D141-AA14-043D930A865A}" dt="2024-01-24T19:32:28.391" v="989"/>
          <ac:inkMkLst>
            <pc:docMk/>
            <pc:sldMk cId="2374835458" sldId="332"/>
            <ac:inkMk id="493" creationId="{19925027-ED16-4A22-DD13-70F128649544}"/>
          </ac:inkMkLst>
        </pc:inkChg>
        <pc:inkChg chg="del">
          <ac:chgData name="Kokchun Giang" userId="67e2125d-ec8c-4323-9653-9824a2ad815f" providerId="ADAL" clId="{C25B542B-E4E8-D141-AA14-043D930A865A}" dt="2024-01-24T19:28:20.285" v="957" actId="478"/>
          <ac:inkMkLst>
            <pc:docMk/>
            <pc:sldMk cId="2374835458" sldId="332"/>
            <ac:inkMk id="517" creationId="{FA315856-D211-50B8-3D5C-77C9CC560C59}"/>
          </ac:inkMkLst>
        </pc:inkChg>
        <pc:inkChg chg="del">
          <ac:chgData name="Kokchun Giang" userId="67e2125d-ec8c-4323-9653-9824a2ad815f" providerId="ADAL" clId="{C25B542B-E4E8-D141-AA14-043D930A865A}" dt="2024-01-24T19:28:20.285" v="957" actId="478"/>
          <ac:inkMkLst>
            <pc:docMk/>
            <pc:sldMk cId="2374835458" sldId="332"/>
            <ac:inkMk id="521" creationId="{46E1C3D0-D00B-09A0-1EB3-526106746C15}"/>
          </ac:inkMkLst>
        </pc:inkChg>
        <pc:inkChg chg="add mod">
          <ac:chgData name="Kokchun Giang" userId="67e2125d-ec8c-4323-9653-9824a2ad815f" providerId="ADAL" clId="{C25B542B-E4E8-D141-AA14-043D930A865A}" dt="2024-01-24T19:32:28.391" v="989"/>
          <ac:inkMkLst>
            <pc:docMk/>
            <pc:sldMk cId="2374835458" sldId="332"/>
            <ac:inkMk id="529" creationId="{2D8A81A3-0EAD-C88E-5C84-721B677CEB62}"/>
          </ac:inkMkLst>
        </pc:inkChg>
        <pc:inkChg chg="add mod">
          <ac:chgData name="Kokchun Giang" userId="67e2125d-ec8c-4323-9653-9824a2ad815f" providerId="ADAL" clId="{C25B542B-E4E8-D141-AA14-043D930A865A}" dt="2024-01-24T19:32:28.391" v="989"/>
          <ac:inkMkLst>
            <pc:docMk/>
            <pc:sldMk cId="2374835458" sldId="332"/>
            <ac:inkMk id="547" creationId="{487CEB27-51E7-4014-6C43-F039CED37C72}"/>
          </ac:inkMkLst>
        </pc:inkChg>
        <pc:inkChg chg="del">
          <ac:chgData name="Kokchun Giang" userId="67e2125d-ec8c-4323-9653-9824a2ad815f" providerId="ADAL" clId="{C25B542B-E4E8-D141-AA14-043D930A865A}" dt="2024-01-24T19:28:20.285" v="957" actId="478"/>
          <ac:inkMkLst>
            <pc:docMk/>
            <pc:sldMk cId="2374835458" sldId="332"/>
            <ac:inkMk id="560" creationId="{F358D0F6-73C6-6090-B462-C42CC4BC2CE8}"/>
          </ac:inkMkLst>
        </pc:inkChg>
        <pc:inkChg chg="add mod">
          <ac:chgData name="Kokchun Giang" userId="67e2125d-ec8c-4323-9653-9824a2ad815f" providerId="ADAL" clId="{C25B542B-E4E8-D141-AA14-043D930A865A}" dt="2024-01-24T19:32:28.391" v="989"/>
          <ac:inkMkLst>
            <pc:docMk/>
            <pc:sldMk cId="2374835458" sldId="332"/>
            <ac:inkMk id="572" creationId="{B140F469-0C19-AC98-9530-086131E21587}"/>
          </ac:inkMkLst>
        </pc:inkChg>
        <pc:inkChg chg="add mod">
          <ac:chgData name="Kokchun Giang" userId="67e2125d-ec8c-4323-9653-9824a2ad815f" providerId="ADAL" clId="{C25B542B-E4E8-D141-AA14-043D930A865A}" dt="2024-01-24T19:32:28.391" v="989"/>
          <ac:inkMkLst>
            <pc:docMk/>
            <pc:sldMk cId="2374835458" sldId="332"/>
            <ac:inkMk id="573" creationId="{12D12920-F108-7C09-6784-1746C78B6C1F}"/>
          </ac:inkMkLst>
        </pc:inkChg>
        <pc:inkChg chg="add mod">
          <ac:chgData name="Kokchun Giang" userId="67e2125d-ec8c-4323-9653-9824a2ad815f" providerId="ADAL" clId="{C25B542B-E4E8-D141-AA14-043D930A865A}" dt="2024-01-24T19:32:28.391" v="989"/>
          <ac:inkMkLst>
            <pc:docMk/>
            <pc:sldMk cId="2374835458" sldId="332"/>
            <ac:inkMk id="574" creationId="{B3D3EB80-A7C1-D277-7124-68A4FB5B885F}"/>
          </ac:inkMkLst>
        </pc:inkChg>
        <pc:inkChg chg="add mod">
          <ac:chgData name="Kokchun Giang" userId="67e2125d-ec8c-4323-9653-9824a2ad815f" providerId="ADAL" clId="{C25B542B-E4E8-D141-AA14-043D930A865A}" dt="2024-01-24T19:32:28.391" v="989"/>
          <ac:inkMkLst>
            <pc:docMk/>
            <pc:sldMk cId="2374835458" sldId="332"/>
            <ac:inkMk id="575" creationId="{75996273-1DDE-199D-9BA9-BB9FBB46C318}"/>
          </ac:inkMkLst>
        </pc:inkChg>
        <pc:inkChg chg="add mod">
          <ac:chgData name="Kokchun Giang" userId="67e2125d-ec8c-4323-9653-9824a2ad815f" providerId="ADAL" clId="{C25B542B-E4E8-D141-AA14-043D930A865A}" dt="2024-01-24T19:32:28.391" v="989"/>
          <ac:inkMkLst>
            <pc:docMk/>
            <pc:sldMk cId="2374835458" sldId="332"/>
            <ac:inkMk id="576" creationId="{8B1AA286-8E05-F0B1-9F55-85652A360685}"/>
          </ac:inkMkLst>
        </pc:inkChg>
        <pc:inkChg chg="add mod">
          <ac:chgData name="Kokchun Giang" userId="67e2125d-ec8c-4323-9653-9824a2ad815f" providerId="ADAL" clId="{C25B542B-E4E8-D141-AA14-043D930A865A}" dt="2024-01-24T19:32:28.391" v="989"/>
          <ac:inkMkLst>
            <pc:docMk/>
            <pc:sldMk cId="2374835458" sldId="332"/>
            <ac:inkMk id="577" creationId="{067A7B27-AF38-97A3-237F-643CB01E808A}"/>
          </ac:inkMkLst>
        </pc:inkChg>
        <pc:inkChg chg="add mod">
          <ac:chgData name="Kokchun Giang" userId="67e2125d-ec8c-4323-9653-9824a2ad815f" providerId="ADAL" clId="{C25B542B-E4E8-D141-AA14-043D930A865A}" dt="2024-01-24T19:32:28.391" v="989"/>
          <ac:inkMkLst>
            <pc:docMk/>
            <pc:sldMk cId="2374835458" sldId="332"/>
            <ac:inkMk id="578" creationId="{CAAF3C94-A914-0067-7297-5AE3E6FC35DF}"/>
          </ac:inkMkLst>
        </pc:inkChg>
        <pc:inkChg chg="add mod">
          <ac:chgData name="Kokchun Giang" userId="67e2125d-ec8c-4323-9653-9824a2ad815f" providerId="ADAL" clId="{C25B542B-E4E8-D141-AA14-043D930A865A}" dt="2024-01-24T19:32:28.391" v="989"/>
          <ac:inkMkLst>
            <pc:docMk/>
            <pc:sldMk cId="2374835458" sldId="332"/>
            <ac:inkMk id="579" creationId="{3CBADC8C-7C80-4E1C-E6F5-9B6E053D0F14}"/>
          </ac:inkMkLst>
        </pc:inkChg>
        <pc:inkChg chg="add mod">
          <ac:chgData name="Kokchun Giang" userId="67e2125d-ec8c-4323-9653-9824a2ad815f" providerId="ADAL" clId="{C25B542B-E4E8-D141-AA14-043D930A865A}" dt="2024-01-24T19:32:28.391" v="989"/>
          <ac:inkMkLst>
            <pc:docMk/>
            <pc:sldMk cId="2374835458" sldId="332"/>
            <ac:inkMk id="580" creationId="{0A3A80E0-60CB-63DA-86D8-24630038AC26}"/>
          </ac:inkMkLst>
        </pc:inkChg>
        <pc:inkChg chg="add del mod">
          <ac:chgData name="Kokchun Giang" userId="67e2125d-ec8c-4323-9653-9824a2ad815f" providerId="ADAL" clId="{C25B542B-E4E8-D141-AA14-043D930A865A}" dt="2024-01-24T19:33:12.729" v="1033" actId="9405"/>
          <ac:inkMkLst>
            <pc:docMk/>
            <pc:sldMk cId="2374835458" sldId="332"/>
            <ac:inkMk id="583" creationId="{CDE07997-2317-3F37-CA20-AD2308BE2927}"/>
          </ac:inkMkLst>
        </pc:inkChg>
        <pc:inkChg chg="add del mod">
          <ac:chgData name="Kokchun Giang" userId="67e2125d-ec8c-4323-9653-9824a2ad815f" providerId="ADAL" clId="{C25B542B-E4E8-D141-AA14-043D930A865A}" dt="2024-01-24T19:33:12.019" v="1032" actId="9405"/>
          <ac:inkMkLst>
            <pc:docMk/>
            <pc:sldMk cId="2374835458" sldId="332"/>
            <ac:inkMk id="584" creationId="{01B51CC5-81A0-C0CB-800C-D52878000CB0}"/>
          </ac:inkMkLst>
        </pc:inkChg>
        <pc:inkChg chg="add del mod">
          <ac:chgData name="Kokchun Giang" userId="67e2125d-ec8c-4323-9653-9824a2ad815f" providerId="ADAL" clId="{C25B542B-E4E8-D141-AA14-043D930A865A}" dt="2024-01-24T19:33:11.681" v="1031" actId="9405"/>
          <ac:inkMkLst>
            <pc:docMk/>
            <pc:sldMk cId="2374835458" sldId="332"/>
            <ac:inkMk id="585" creationId="{35F31D4A-4E98-213F-0107-101626EC61D3}"/>
          </ac:inkMkLst>
        </pc:inkChg>
        <pc:inkChg chg="add del mod">
          <ac:chgData name="Kokchun Giang" userId="67e2125d-ec8c-4323-9653-9824a2ad815f" providerId="ADAL" clId="{C25B542B-E4E8-D141-AA14-043D930A865A}" dt="2024-01-24T19:33:11.325" v="1030" actId="9405"/>
          <ac:inkMkLst>
            <pc:docMk/>
            <pc:sldMk cId="2374835458" sldId="332"/>
            <ac:inkMk id="586" creationId="{E889B942-3C08-94AD-32FA-FFD6F3671EDA}"/>
          </ac:inkMkLst>
        </pc:inkChg>
        <pc:inkChg chg="add del mod">
          <ac:chgData name="Kokchun Giang" userId="67e2125d-ec8c-4323-9653-9824a2ad815f" providerId="ADAL" clId="{C25B542B-E4E8-D141-AA14-043D930A865A}" dt="2024-01-24T19:33:10.977" v="1029" actId="9405"/>
          <ac:inkMkLst>
            <pc:docMk/>
            <pc:sldMk cId="2374835458" sldId="332"/>
            <ac:inkMk id="587" creationId="{61B7EAB7-C20E-C44A-CDA6-55DDC47BAAE9}"/>
          </ac:inkMkLst>
        </pc:inkChg>
        <pc:inkChg chg="add del mod">
          <ac:chgData name="Kokchun Giang" userId="67e2125d-ec8c-4323-9653-9824a2ad815f" providerId="ADAL" clId="{C25B542B-E4E8-D141-AA14-043D930A865A}" dt="2024-01-24T19:33:10.610" v="1028" actId="9405"/>
          <ac:inkMkLst>
            <pc:docMk/>
            <pc:sldMk cId="2374835458" sldId="332"/>
            <ac:inkMk id="588" creationId="{5B9E64AF-68CA-2565-55DD-2BAD45FCE7B9}"/>
          </ac:inkMkLst>
        </pc:inkChg>
        <pc:inkChg chg="add del mod">
          <ac:chgData name="Kokchun Giang" userId="67e2125d-ec8c-4323-9653-9824a2ad815f" providerId="ADAL" clId="{C25B542B-E4E8-D141-AA14-043D930A865A}" dt="2024-01-24T19:33:10.325" v="1027" actId="9405"/>
          <ac:inkMkLst>
            <pc:docMk/>
            <pc:sldMk cId="2374835458" sldId="332"/>
            <ac:inkMk id="589" creationId="{25BF95C7-1E99-AB04-249C-361D371AEB76}"/>
          </ac:inkMkLst>
        </pc:inkChg>
        <pc:inkChg chg="add del mod">
          <ac:chgData name="Kokchun Giang" userId="67e2125d-ec8c-4323-9653-9824a2ad815f" providerId="ADAL" clId="{C25B542B-E4E8-D141-AA14-043D930A865A}" dt="2024-01-24T19:33:10.106" v="1026" actId="9405"/>
          <ac:inkMkLst>
            <pc:docMk/>
            <pc:sldMk cId="2374835458" sldId="332"/>
            <ac:inkMk id="590" creationId="{447ACBB1-4320-0557-73DA-30DD581E0627}"/>
          </ac:inkMkLst>
        </pc:inkChg>
        <pc:inkChg chg="add del mod">
          <ac:chgData name="Kokchun Giang" userId="67e2125d-ec8c-4323-9653-9824a2ad815f" providerId="ADAL" clId="{C25B542B-E4E8-D141-AA14-043D930A865A}" dt="2024-01-24T19:33:09.809" v="1025" actId="9405"/>
          <ac:inkMkLst>
            <pc:docMk/>
            <pc:sldMk cId="2374835458" sldId="332"/>
            <ac:inkMk id="591" creationId="{905C1C22-3CF2-2209-0A3F-0DFD5B20CF26}"/>
          </ac:inkMkLst>
        </pc:inkChg>
        <pc:inkChg chg="add del mod">
          <ac:chgData name="Kokchun Giang" userId="67e2125d-ec8c-4323-9653-9824a2ad815f" providerId="ADAL" clId="{C25B542B-E4E8-D141-AA14-043D930A865A}" dt="2024-01-24T19:33:09.561" v="1024" actId="9405"/>
          <ac:inkMkLst>
            <pc:docMk/>
            <pc:sldMk cId="2374835458" sldId="332"/>
            <ac:inkMk id="592" creationId="{7F32296E-8A84-9743-3DCC-770469D9DCA2}"/>
          </ac:inkMkLst>
        </pc:inkChg>
        <pc:inkChg chg="add del mod">
          <ac:chgData name="Kokchun Giang" userId="67e2125d-ec8c-4323-9653-9824a2ad815f" providerId="ADAL" clId="{C25B542B-E4E8-D141-AA14-043D930A865A}" dt="2024-01-24T19:33:09.301" v="1023" actId="9405"/>
          <ac:inkMkLst>
            <pc:docMk/>
            <pc:sldMk cId="2374835458" sldId="332"/>
            <ac:inkMk id="593" creationId="{AA27370D-6D4F-86B2-7DE3-70BC34D4C516}"/>
          </ac:inkMkLst>
        </pc:inkChg>
        <pc:inkChg chg="del">
          <ac:chgData name="Kokchun Giang" userId="67e2125d-ec8c-4323-9653-9824a2ad815f" providerId="ADAL" clId="{C25B542B-E4E8-D141-AA14-043D930A865A}" dt="2024-01-24T19:28:20.285" v="957" actId="478"/>
          <ac:inkMkLst>
            <pc:docMk/>
            <pc:sldMk cId="2374835458" sldId="332"/>
            <ac:inkMk id="594" creationId="{4330FE2F-8AEF-3033-73D4-B94EA24AFF84}"/>
          </ac:inkMkLst>
        </pc:inkChg>
        <pc:inkChg chg="del">
          <ac:chgData name="Kokchun Giang" userId="67e2125d-ec8c-4323-9653-9824a2ad815f" providerId="ADAL" clId="{C25B542B-E4E8-D141-AA14-043D930A865A}" dt="2024-01-24T19:28:20.285" v="957" actId="478"/>
          <ac:inkMkLst>
            <pc:docMk/>
            <pc:sldMk cId="2374835458" sldId="332"/>
            <ac:inkMk id="595" creationId="{90D67265-35D2-2104-950C-C49B18577209}"/>
          </ac:inkMkLst>
        </pc:inkChg>
        <pc:inkChg chg="add del mod">
          <ac:chgData name="Kokchun Giang" userId="67e2125d-ec8c-4323-9653-9824a2ad815f" providerId="ADAL" clId="{C25B542B-E4E8-D141-AA14-043D930A865A}" dt="2024-01-24T19:33:09.043" v="1022" actId="9405"/>
          <ac:inkMkLst>
            <pc:docMk/>
            <pc:sldMk cId="2374835458" sldId="332"/>
            <ac:inkMk id="596" creationId="{D2274587-63EA-167D-77A4-AA7215C11C74}"/>
          </ac:inkMkLst>
        </pc:inkChg>
        <pc:inkChg chg="add del mod">
          <ac:chgData name="Kokchun Giang" userId="67e2125d-ec8c-4323-9653-9824a2ad815f" providerId="ADAL" clId="{C25B542B-E4E8-D141-AA14-043D930A865A}" dt="2024-01-24T19:33:08.873" v="1021"/>
          <ac:inkMkLst>
            <pc:docMk/>
            <pc:sldMk cId="2374835458" sldId="332"/>
            <ac:inkMk id="610" creationId="{0967166F-0D8A-498C-1AF6-597F507DB563}"/>
          </ac:inkMkLst>
        </pc:inkChg>
        <pc:inkChg chg="add del mod">
          <ac:chgData name="Kokchun Giang" userId="67e2125d-ec8c-4323-9653-9824a2ad815f" providerId="ADAL" clId="{C25B542B-E4E8-D141-AA14-043D930A865A}" dt="2024-01-24T19:33:08.620" v="1019" actId="9405"/>
          <ac:inkMkLst>
            <pc:docMk/>
            <pc:sldMk cId="2374835458" sldId="332"/>
            <ac:inkMk id="619" creationId="{873947C6-D154-7848-7A9E-6E3FEFCFF79D}"/>
          </ac:inkMkLst>
        </pc:inkChg>
        <pc:inkChg chg="add del mod">
          <ac:chgData name="Kokchun Giang" userId="67e2125d-ec8c-4323-9653-9824a2ad815f" providerId="ADAL" clId="{C25B542B-E4E8-D141-AA14-043D930A865A}" dt="2024-01-24T19:33:08.410" v="1018" actId="9405"/>
          <ac:inkMkLst>
            <pc:docMk/>
            <pc:sldMk cId="2374835458" sldId="332"/>
            <ac:inkMk id="621" creationId="{422E2324-BF08-E759-B24B-E2CA6A9E3007}"/>
          </ac:inkMkLst>
        </pc:inkChg>
        <pc:inkChg chg="add del mod">
          <ac:chgData name="Kokchun Giang" userId="67e2125d-ec8c-4323-9653-9824a2ad815f" providerId="ADAL" clId="{C25B542B-E4E8-D141-AA14-043D930A865A}" dt="2024-01-24T19:33:08.226" v="1017" actId="9405"/>
          <ac:inkMkLst>
            <pc:docMk/>
            <pc:sldMk cId="2374835458" sldId="332"/>
            <ac:inkMk id="623" creationId="{5F000EBD-5843-BAB4-DCE2-300728719700}"/>
          </ac:inkMkLst>
        </pc:inkChg>
        <pc:inkChg chg="add del mod">
          <ac:chgData name="Kokchun Giang" userId="67e2125d-ec8c-4323-9653-9824a2ad815f" providerId="ADAL" clId="{C25B542B-E4E8-D141-AA14-043D930A865A}" dt="2024-01-24T19:33:07.991" v="1016" actId="9405"/>
          <ac:inkMkLst>
            <pc:docMk/>
            <pc:sldMk cId="2374835458" sldId="332"/>
            <ac:inkMk id="627" creationId="{0B31596C-694D-5E2C-6899-CC8266058741}"/>
          </ac:inkMkLst>
        </pc:inkChg>
        <pc:inkChg chg="add del mod">
          <ac:chgData name="Kokchun Giang" userId="67e2125d-ec8c-4323-9653-9824a2ad815f" providerId="ADAL" clId="{C25B542B-E4E8-D141-AA14-043D930A865A}" dt="2024-01-24T19:33:07.788" v="1015" actId="9405"/>
          <ac:inkMkLst>
            <pc:docMk/>
            <pc:sldMk cId="2374835458" sldId="332"/>
            <ac:inkMk id="628" creationId="{8D67A512-BBD2-2526-3203-07ECD4930E49}"/>
          </ac:inkMkLst>
        </pc:inkChg>
        <pc:inkChg chg="add del mod">
          <ac:chgData name="Kokchun Giang" userId="67e2125d-ec8c-4323-9653-9824a2ad815f" providerId="ADAL" clId="{C25B542B-E4E8-D141-AA14-043D930A865A}" dt="2024-01-24T19:33:07.573" v="1014" actId="9405"/>
          <ac:inkMkLst>
            <pc:docMk/>
            <pc:sldMk cId="2374835458" sldId="332"/>
            <ac:inkMk id="629" creationId="{80FA6795-46E7-1BAC-2A8C-81F13BDC5A2B}"/>
          </ac:inkMkLst>
        </pc:inkChg>
        <pc:inkChg chg="add del mod">
          <ac:chgData name="Kokchun Giang" userId="67e2125d-ec8c-4323-9653-9824a2ad815f" providerId="ADAL" clId="{C25B542B-E4E8-D141-AA14-043D930A865A}" dt="2024-01-24T19:33:07.272" v="1013"/>
          <ac:inkMkLst>
            <pc:docMk/>
            <pc:sldMk cId="2374835458" sldId="332"/>
            <ac:inkMk id="630" creationId="{F1D1B1C7-7647-A117-8984-1126EC76EC0E}"/>
          </ac:inkMkLst>
        </pc:inkChg>
        <pc:inkChg chg="add mod">
          <ac:chgData name="Kokchun Giang" userId="67e2125d-ec8c-4323-9653-9824a2ad815f" providerId="ADAL" clId="{C25B542B-E4E8-D141-AA14-043D930A865A}" dt="2024-01-24T19:33:29.913" v="1037"/>
          <ac:inkMkLst>
            <pc:docMk/>
            <pc:sldMk cId="2374835458" sldId="332"/>
            <ac:inkMk id="633" creationId="{574919A7-448A-79EA-32B2-5C7EEDBD7A82}"/>
          </ac:inkMkLst>
        </pc:inkChg>
        <pc:inkChg chg="add mod">
          <ac:chgData name="Kokchun Giang" userId="67e2125d-ec8c-4323-9653-9824a2ad815f" providerId="ADAL" clId="{C25B542B-E4E8-D141-AA14-043D930A865A}" dt="2024-01-24T19:33:29.913" v="1037"/>
          <ac:inkMkLst>
            <pc:docMk/>
            <pc:sldMk cId="2374835458" sldId="332"/>
            <ac:inkMk id="637" creationId="{B9141D87-6047-DDBD-D2E3-0C240B2E01CF}"/>
          </ac:inkMkLst>
        </pc:inkChg>
        <pc:inkChg chg="del">
          <ac:chgData name="Kokchun Giang" userId="67e2125d-ec8c-4323-9653-9824a2ad815f" providerId="ADAL" clId="{C25B542B-E4E8-D141-AA14-043D930A865A}" dt="2024-01-24T19:28:22.655" v="958" actId="478"/>
          <ac:inkMkLst>
            <pc:docMk/>
            <pc:sldMk cId="2374835458" sldId="332"/>
            <ac:inkMk id="677" creationId="{01DAC80F-6E5D-B43C-3AB7-14D80E3FDC46}"/>
          </ac:inkMkLst>
        </pc:inkChg>
        <pc:inkChg chg="del">
          <ac:chgData name="Kokchun Giang" userId="67e2125d-ec8c-4323-9653-9824a2ad815f" providerId="ADAL" clId="{C25B542B-E4E8-D141-AA14-043D930A865A}" dt="2024-01-24T19:28:22.655" v="958" actId="478"/>
          <ac:inkMkLst>
            <pc:docMk/>
            <pc:sldMk cId="2374835458" sldId="332"/>
            <ac:inkMk id="678" creationId="{DE5EC3A3-AE92-F028-2D0A-0D046F57EEA6}"/>
          </ac:inkMkLst>
        </pc:inkChg>
        <pc:inkChg chg="del">
          <ac:chgData name="Kokchun Giang" userId="67e2125d-ec8c-4323-9653-9824a2ad815f" providerId="ADAL" clId="{C25B542B-E4E8-D141-AA14-043D930A865A}" dt="2024-01-24T19:28:22.655" v="958" actId="478"/>
          <ac:inkMkLst>
            <pc:docMk/>
            <pc:sldMk cId="2374835458" sldId="332"/>
            <ac:inkMk id="679" creationId="{03620795-9FBE-29DC-5F57-56207CBC5A26}"/>
          </ac:inkMkLst>
        </pc:inkChg>
        <pc:inkChg chg="del">
          <ac:chgData name="Kokchun Giang" userId="67e2125d-ec8c-4323-9653-9824a2ad815f" providerId="ADAL" clId="{C25B542B-E4E8-D141-AA14-043D930A865A}" dt="2024-01-24T19:28:22.655" v="958" actId="478"/>
          <ac:inkMkLst>
            <pc:docMk/>
            <pc:sldMk cId="2374835458" sldId="332"/>
            <ac:inkMk id="680" creationId="{754F7ACE-D031-AC57-E1AB-2854B81396C7}"/>
          </ac:inkMkLst>
        </pc:inkChg>
        <pc:inkChg chg="del">
          <ac:chgData name="Kokchun Giang" userId="67e2125d-ec8c-4323-9653-9824a2ad815f" providerId="ADAL" clId="{C25B542B-E4E8-D141-AA14-043D930A865A}" dt="2024-01-24T19:28:22.655" v="958" actId="478"/>
          <ac:inkMkLst>
            <pc:docMk/>
            <pc:sldMk cId="2374835458" sldId="332"/>
            <ac:inkMk id="681" creationId="{77E81280-C7F8-C7A2-D715-496F4452BC21}"/>
          </ac:inkMkLst>
        </pc:inkChg>
        <pc:inkChg chg="add mod">
          <ac:chgData name="Kokchun Giang" userId="67e2125d-ec8c-4323-9653-9824a2ad815f" providerId="ADAL" clId="{C25B542B-E4E8-D141-AA14-043D930A865A}" dt="2024-01-24T19:33:29.913" v="1037"/>
          <ac:inkMkLst>
            <pc:docMk/>
            <pc:sldMk cId="2374835458" sldId="332"/>
            <ac:inkMk id="682" creationId="{E257B19C-0952-73E8-7E24-7EEC1D802D4D}"/>
          </ac:inkMkLst>
        </pc:inkChg>
        <pc:inkChg chg="add mod">
          <ac:chgData name="Kokchun Giang" userId="67e2125d-ec8c-4323-9653-9824a2ad815f" providerId="ADAL" clId="{C25B542B-E4E8-D141-AA14-043D930A865A}" dt="2024-01-24T19:33:40.368" v="1050"/>
          <ac:inkMkLst>
            <pc:docMk/>
            <pc:sldMk cId="2374835458" sldId="332"/>
            <ac:inkMk id="684" creationId="{683F5626-72FC-A645-2189-236FC69752E4}"/>
          </ac:inkMkLst>
        </pc:inkChg>
        <pc:inkChg chg="add mod">
          <ac:chgData name="Kokchun Giang" userId="67e2125d-ec8c-4323-9653-9824a2ad815f" providerId="ADAL" clId="{C25B542B-E4E8-D141-AA14-043D930A865A}" dt="2024-01-24T19:33:40.368" v="1050"/>
          <ac:inkMkLst>
            <pc:docMk/>
            <pc:sldMk cId="2374835458" sldId="332"/>
            <ac:inkMk id="685" creationId="{5CA21E26-46BF-E6FF-C03A-DC2C0005B879}"/>
          </ac:inkMkLst>
        </pc:inkChg>
        <pc:inkChg chg="add mod">
          <ac:chgData name="Kokchun Giang" userId="67e2125d-ec8c-4323-9653-9824a2ad815f" providerId="ADAL" clId="{C25B542B-E4E8-D141-AA14-043D930A865A}" dt="2024-01-24T19:33:40.368" v="1050"/>
          <ac:inkMkLst>
            <pc:docMk/>
            <pc:sldMk cId="2374835458" sldId="332"/>
            <ac:inkMk id="686" creationId="{C804F006-6096-6289-865E-A04EE0D9992C}"/>
          </ac:inkMkLst>
        </pc:inkChg>
        <pc:inkChg chg="add mod">
          <ac:chgData name="Kokchun Giang" userId="67e2125d-ec8c-4323-9653-9824a2ad815f" providerId="ADAL" clId="{C25B542B-E4E8-D141-AA14-043D930A865A}" dt="2024-01-24T19:33:40.368" v="1050"/>
          <ac:inkMkLst>
            <pc:docMk/>
            <pc:sldMk cId="2374835458" sldId="332"/>
            <ac:inkMk id="737" creationId="{374CAD46-E29B-864D-7C09-5EA06E4C0003}"/>
          </ac:inkMkLst>
        </pc:inkChg>
        <pc:inkChg chg="add mod">
          <ac:chgData name="Kokchun Giang" userId="67e2125d-ec8c-4323-9653-9824a2ad815f" providerId="ADAL" clId="{C25B542B-E4E8-D141-AA14-043D930A865A}" dt="2024-01-24T19:33:40.368" v="1050"/>
          <ac:inkMkLst>
            <pc:docMk/>
            <pc:sldMk cId="2374835458" sldId="332"/>
            <ac:inkMk id="756" creationId="{D9745246-F75D-C484-50D0-CEE16D616CBC}"/>
          </ac:inkMkLst>
        </pc:inkChg>
        <pc:inkChg chg="del">
          <ac:chgData name="Kokchun Giang" userId="67e2125d-ec8c-4323-9653-9824a2ad815f" providerId="ADAL" clId="{C25B542B-E4E8-D141-AA14-043D930A865A}" dt="2024-01-24T19:28:22.655" v="958" actId="478"/>
          <ac:inkMkLst>
            <pc:docMk/>
            <pc:sldMk cId="2374835458" sldId="332"/>
            <ac:inkMk id="783" creationId="{3C76B25B-B0F2-07AE-3D30-E1D706627B23}"/>
          </ac:inkMkLst>
        </pc:inkChg>
        <pc:inkChg chg="add mod">
          <ac:chgData name="Kokchun Giang" userId="67e2125d-ec8c-4323-9653-9824a2ad815f" providerId="ADAL" clId="{C25B542B-E4E8-D141-AA14-043D930A865A}" dt="2024-01-24T19:33:40.368" v="1050"/>
          <ac:inkMkLst>
            <pc:docMk/>
            <pc:sldMk cId="2374835458" sldId="332"/>
            <ac:inkMk id="784" creationId="{13471278-9FEA-104A-3D16-A281B5BBE86E}"/>
          </ac:inkMkLst>
        </pc:inkChg>
        <pc:inkChg chg="add mod">
          <ac:chgData name="Kokchun Giang" userId="67e2125d-ec8c-4323-9653-9824a2ad815f" providerId="ADAL" clId="{C25B542B-E4E8-D141-AA14-043D930A865A}" dt="2024-01-24T19:33:40.368" v="1050"/>
          <ac:inkMkLst>
            <pc:docMk/>
            <pc:sldMk cId="2374835458" sldId="332"/>
            <ac:inkMk id="785" creationId="{1FF1E015-1F55-9D16-E90B-EA60F90DD10F}"/>
          </ac:inkMkLst>
        </pc:inkChg>
        <pc:inkChg chg="add mod">
          <ac:chgData name="Kokchun Giang" userId="67e2125d-ec8c-4323-9653-9824a2ad815f" providerId="ADAL" clId="{C25B542B-E4E8-D141-AA14-043D930A865A}" dt="2024-01-24T19:33:40.368" v="1050"/>
          <ac:inkMkLst>
            <pc:docMk/>
            <pc:sldMk cId="2374835458" sldId="332"/>
            <ac:inkMk id="790" creationId="{5E1840E7-5F22-ECDB-F0B3-FD062C03E57C}"/>
          </ac:inkMkLst>
        </pc:inkChg>
        <pc:inkChg chg="add mod">
          <ac:chgData name="Kokchun Giang" userId="67e2125d-ec8c-4323-9653-9824a2ad815f" providerId="ADAL" clId="{C25B542B-E4E8-D141-AA14-043D930A865A}" dt="2024-01-24T19:33:40.368" v="1050"/>
          <ac:inkMkLst>
            <pc:docMk/>
            <pc:sldMk cId="2374835458" sldId="332"/>
            <ac:inkMk id="791" creationId="{057EA302-9407-4AC1-BF40-B85870DE1684}"/>
          </ac:inkMkLst>
        </pc:inkChg>
        <pc:inkChg chg="add mod">
          <ac:chgData name="Kokchun Giang" userId="67e2125d-ec8c-4323-9653-9824a2ad815f" providerId="ADAL" clId="{C25B542B-E4E8-D141-AA14-043D930A865A}" dt="2024-01-24T19:33:40.368" v="1050"/>
          <ac:inkMkLst>
            <pc:docMk/>
            <pc:sldMk cId="2374835458" sldId="332"/>
            <ac:inkMk id="792" creationId="{29EBBE87-542D-B245-8A30-71AA5F55172B}"/>
          </ac:inkMkLst>
        </pc:inkChg>
        <pc:inkChg chg="add mod">
          <ac:chgData name="Kokchun Giang" userId="67e2125d-ec8c-4323-9653-9824a2ad815f" providerId="ADAL" clId="{C25B542B-E4E8-D141-AA14-043D930A865A}" dt="2024-01-24T19:33:40.368" v="1050"/>
          <ac:inkMkLst>
            <pc:docMk/>
            <pc:sldMk cId="2374835458" sldId="332"/>
            <ac:inkMk id="793" creationId="{96BD18EE-7E53-EEF0-23B2-9E7D0A7CC400}"/>
          </ac:inkMkLst>
        </pc:inkChg>
        <pc:inkChg chg="add mod">
          <ac:chgData name="Kokchun Giang" userId="67e2125d-ec8c-4323-9653-9824a2ad815f" providerId="ADAL" clId="{C25B542B-E4E8-D141-AA14-043D930A865A}" dt="2024-01-24T19:33:40.368" v="1050"/>
          <ac:inkMkLst>
            <pc:docMk/>
            <pc:sldMk cId="2374835458" sldId="332"/>
            <ac:inkMk id="794" creationId="{30C4DEDD-FBAA-2650-EC3E-E89DA24AD6F1}"/>
          </ac:inkMkLst>
        </pc:inkChg>
        <pc:inkChg chg="add mod">
          <ac:chgData name="Kokchun Giang" userId="67e2125d-ec8c-4323-9653-9824a2ad815f" providerId="ADAL" clId="{C25B542B-E4E8-D141-AA14-043D930A865A}" dt="2024-01-24T19:33:57.671" v="1054"/>
          <ac:inkMkLst>
            <pc:docMk/>
            <pc:sldMk cId="2374835458" sldId="332"/>
            <ac:inkMk id="799" creationId="{75166C3B-7B97-D7A4-44AB-B1A60C086402}"/>
          </ac:inkMkLst>
        </pc:inkChg>
        <pc:inkChg chg="add mod">
          <ac:chgData name="Kokchun Giang" userId="67e2125d-ec8c-4323-9653-9824a2ad815f" providerId="ADAL" clId="{C25B542B-E4E8-D141-AA14-043D930A865A}" dt="2024-01-24T19:33:57.671" v="1054"/>
          <ac:inkMkLst>
            <pc:docMk/>
            <pc:sldMk cId="2374835458" sldId="332"/>
            <ac:inkMk id="800" creationId="{B013A4C7-A679-E428-5C51-E1A3B2E1D9C8}"/>
          </ac:inkMkLst>
        </pc:inkChg>
        <pc:inkChg chg="add mod">
          <ac:chgData name="Kokchun Giang" userId="67e2125d-ec8c-4323-9653-9824a2ad815f" providerId="ADAL" clId="{C25B542B-E4E8-D141-AA14-043D930A865A}" dt="2024-01-24T19:33:57.671" v="1054"/>
          <ac:inkMkLst>
            <pc:docMk/>
            <pc:sldMk cId="2374835458" sldId="332"/>
            <ac:inkMk id="801" creationId="{0EAA80AB-6D2E-4C79-939A-8E4A76581969}"/>
          </ac:inkMkLst>
        </pc:inkChg>
        <pc:inkChg chg="add mod">
          <ac:chgData name="Kokchun Giang" userId="67e2125d-ec8c-4323-9653-9824a2ad815f" providerId="ADAL" clId="{C25B542B-E4E8-D141-AA14-043D930A865A}" dt="2024-01-24T19:34:02.143" v="1065"/>
          <ac:inkMkLst>
            <pc:docMk/>
            <pc:sldMk cId="2374835458" sldId="332"/>
            <ac:inkMk id="803" creationId="{338AC4D5-6B23-A82E-3F69-C946EF3AECE5}"/>
          </ac:inkMkLst>
        </pc:inkChg>
        <pc:inkChg chg="add mod">
          <ac:chgData name="Kokchun Giang" userId="67e2125d-ec8c-4323-9653-9824a2ad815f" providerId="ADAL" clId="{C25B542B-E4E8-D141-AA14-043D930A865A}" dt="2024-01-24T19:34:02.143" v="1065"/>
          <ac:inkMkLst>
            <pc:docMk/>
            <pc:sldMk cId="2374835458" sldId="332"/>
            <ac:inkMk id="804" creationId="{0EF60B1B-3394-2C8C-DA64-4AFF7EF70961}"/>
          </ac:inkMkLst>
        </pc:inkChg>
        <pc:inkChg chg="add mod">
          <ac:chgData name="Kokchun Giang" userId="67e2125d-ec8c-4323-9653-9824a2ad815f" providerId="ADAL" clId="{C25B542B-E4E8-D141-AA14-043D930A865A}" dt="2024-01-24T19:34:02.143" v="1065"/>
          <ac:inkMkLst>
            <pc:docMk/>
            <pc:sldMk cId="2374835458" sldId="332"/>
            <ac:inkMk id="806" creationId="{54041951-0EDD-914A-E1BD-A51614EC7E49}"/>
          </ac:inkMkLst>
        </pc:inkChg>
        <pc:inkChg chg="add mod">
          <ac:chgData name="Kokchun Giang" userId="67e2125d-ec8c-4323-9653-9824a2ad815f" providerId="ADAL" clId="{C25B542B-E4E8-D141-AA14-043D930A865A}" dt="2024-01-24T19:34:02.143" v="1065"/>
          <ac:inkMkLst>
            <pc:docMk/>
            <pc:sldMk cId="2374835458" sldId="332"/>
            <ac:inkMk id="807" creationId="{8E73DD99-0971-CDA5-E74D-12C55A752E7D}"/>
          </ac:inkMkLst>
        </pc:inkChg>
        <pc:inkChg chg="add mod">
          <ac:chgData name="Kokchun Giang" userId="67e2125d-ec8c-4323-9653-9824a2ad815f" providerId="ADAL" clId="{C25B542B-E4E8-D141-AA14-043D930A865A}" dt="2024-01-24T19:34:02.143" v="1065"/>
          <ac:inkMkLst>
            <pc:docMk/>
            <pc:sldMk cId="2374835458" sldId="332"/>
            <ac:inkMk id="808" creationId="{8C34B852-88DF-26A2-E0A1-7D23FE31AB7C}"/>
          </ac:inkMkLst>
        </pc:inkChg>
        <pc:inkChg chg="add mod">
          <ac:chgData name="Kokchun Giang" userId="67e2125d-ec8c-4323-9653-9824a2ad815f" providerId="ADAL" clId="{C25B542B-E4E8-D141-AA14-043D930A865A}" dt="2024-01-24T19:34:02.143" v="1065"/>
          <ac:inkMkLst>
            <pc:docMk/>
            <pc:sldMk cId="2374835458" sldId="332"/>
            <ac:inkMk id="809" creationId="{1304EC98-3BB7-5B10-EA34-F2D023F008FC}"/>
          </ac:inkMkLst>
        </pc:inkChg>
        <pc:inkChg chg="add mod">
          <ac:chgData name="Kokchun Giang" userId="67e2125d-ec8c-4323-9653-9824a2ad815f" providerId="ADAL" clId="{C25B542B-E4E8-D141-AA14-043D930A865A}" dt="2024-01-24T19:34:02.143" v="1065"/>
          <ac:inkMkLst>
            <pc:docMk/>
            <pc:sldMk cId="2374835458" sldId="332"/>
            <ac:inkMk id="810" creationId="{67C9A02C-7F73-5F41-BCE8-DEB31A2E2307}"/>
          </ac:inkMkLst>
        </pc:inkChg>
        <pc:inkChg chg="add mod">
          <ac:chgData name="Kokchun Giang" userId="67e2125d-ec8c-4323-9653-9824a2ad815f" providerId="ADAL" clId="{C25B542B-E4E8-D141-AA14-043D930A865A}" dt="2024-01-24T19:34:02.143" v="1065"/>
          <ac:inkMkLst>
            <pc:docMk/>
            <pc:sldMk cId="2374835458" sldId="332"/>
            <ac:inkMk id="811" creationId="{BDDC2ACA-317F-FF96-B426-1A83EA4153BD}"/>
          </ac:inkMkLst>
        </pc:inkChg>
        <pc:inkChg chg="add mod">
          <ac:chgData name="Kokchun Giang" userId="67e2125d-ec8c-4323-9653-9824a2ad815f" providerId="ADAL" clId="{C25B542B-E4E8-D141-AA14-043D930A865A}" dt="2024-01-24T19:34:02.143" v="1065"/>
          <ac:inkMkLst>
            <pc:docMk/>
            <pc:sldMk cId="2374835458" sldId="332"/>
            <ac:inkMk id="812" creationId="{C441A83C-827C-EB90-8862-52CDA2A26232}"/>
          </ac:inkMkLst>
        </pc:inkChg>
        <pc:inkChg chg="add mod">
          <ac:chgData name="Kokchun Giang" userId="67e2125d-ec8c-4323-9653-9824a2ad815f" providerId="ADAL" clId="{C25B542B-E4E8-D141-AA14-043D930A865A}" dt="2024-01-24T19:34:06.944" v="1072"/>
          <ac:inkMkLst>
            <pc:docMk/>
            <pc:sldMk cId="2374835458" sldId="332"/>
            <ac:inkMk id="815" creationId="{F6C30015-835C-5E43-727A-1FE08A66D6B9}"/>
          </ac:inkMkLst>
        </pc:inkChg>
        <pc:inkChg chg="add mod">
          <ac:chgData name="Kokchun Giang" userId="67e2125d-ec8c-4323-9653-9824a2ad815f" providerId="ADAL" clId="{C25B542B-E4E8-D141-AA14-043D930A865A}" dt="2024-01-24T19:34:06.944" v="1072"/>
          <ac:inkMkLst>
            <pc:docMk/>
            <pc:sldMk cId="2374835458" sldId="332"/>
            <ac:inkMk id="816" creationId="{E20239B0-DD62-4ABF-8DF6-58C2F0A310A5}"/>
          </ac:inkMkLst>
        </pc:inkChg>
        <pc:inkChg chg="add mod">
          <ac:chgData name="Kokchun Giang" userId="67e2125d-ec8c-4323-9653-9824a2ad815f" providerId="ADAL" clId="{C25B542B-E4E8-D141-AA14-043D930A865A}" dt="2024-01-24T19:34:06.944" v="1072"/>
          <ac:inkMkLst>
            <pc:docMk/>
            <pc:sldMk cId="2374835458" sldId="332"/>
            <ac:inkMk id="817" creationId="{E57C83E4-D057-3A73-33E7-185902C4EBA4}"/>
          </ac:inkMkLst>
        </pc:inkChg>
        <pc:inkChg chg="add mod">
          <ac:chgData name="Kokchun Giang" userId="67e2125d-ec8c-4323-9653-9824a2ad815f" providerId="ADAL" clId="{C25B542B-E4E8-D141-AA14-043D930A865A}" dt="2024-01-24T19:34:06.944" v="1072"/>
          <ac:inkMkLst>
            <pc:docMk/>
            <pc:sldMk cId="2374835458" sldId="332"/>
            <ac:inkMk id="818" creationId="{14D46927-E7C1-890C-B4BF-4E955978302C}"/>
          </ac:inkMkLst>
        </pc:inkChg>
        <pc:inkChg chg="add mod">
          <ac:chgData name="Kokchun Giang" userId="67e2125d-ec8c-4323-9653-9824a2ad815f" providerId="ADAL" clId="{C25B542B-E4E8-D141-AA14-043D930A865A}" dt="2024-01-24T19:34:06.944" v="1072"/>
          <ac:inkMkLst>
            <pc:docMk/>
            <pc:sldMk cId="2374835458" sldId="332"/>
            <ac:inkMk id="819" creationId="{4665F13C-9369-70FD-AAAD-DF089B2E8A6E}"/>
          </ac:inkMkLst>
        </pc:inkChg>
        <pc:inkChg chg="add mod">
          <ac:chgData name="Kokchun Giang" userId="67e2125d-ec8c-4323-9653-9824a2ad815f" providerId="ADAL" clId="{C25B542B-E4E8-D141-AA14-043D930A865A}" dt="2024-01-24T19:34:06.944" v="1072"/>
          <ac:inkMkLst>
            <pc:docMk/>
            <pc:sldMk cId="2374835458" sldId="332"/>
            <ac:inkMk id="820" creationId="{DF94D419-CB93-3D3E-CC90-37F0E1F83073}"/>
          </ac:inkMkLst>
        </pc:inkChg>
        <pc:inkChg chg="add mod">
          <ac:chgData name="Kokchun Giang" userId="67e2125d-ec8c-4323-9653-9824a2ad815f" providerId="ADAL" clId="{C25B542B-E4E8-D141-AA14-043D930A865A}" dt="2024-01-24T19:34:11.534" v="1080"/>
          <ac:inkMkLst>
            <pc:docMk/>
            <pc:sldMk cId="2374835458" sldId="332"/>
            <ac:inkMk id="822" creationId="{F0925140-6A89-D48E-481E-19F1B9846AED}"/>
          </ac:inkMkLst>
        </pc:inkChg>
        <pc:inkChg chg="add mod">
          <ac:chgData name="Kokchun Giang" userId="67e2125d-ec8c-4323-9653-9824a2ad815f" providerId="ADAL" clId="{C25B542B-E4E8-D141-AA14-043D930A865A}" dt="2024-01-24T19:34:11.534" v="1080"/>
          <ac:inkMkLst>
            <pc:docMk/>
            <pc:sldMk cId="2374835458" sldId="332"/>
            <ac:inkMk id="823" creationId="{9EFC2C1D-0670-19BE-4E33-230AEDCEF93C}"/>
          </ac:inkMkLst>
        </pc:inkChg>
        <pc:inkChg chg="add mod">
          <ac:chgData name="Kokchun Giang" userId="67e2125d-ec8c-4323-9653-9824a2ad815f" providerId="ADAL" clId="{C25B542B-E4E8-D141-AA14-043D930A865A}" dt="2024-01-24T19:34:11.534" v="1080"/>
          <ac:inkMkLst>
            <pc:docMk/>
            <pc:sldMk cId="2374835458" sldId="332"/>
            <ac:inkMk id="824" creationId="{B6047E39-410F-01FF-C41D-AD25D524246D}"/>
          </ac:inkMkLst>
        </pc:inkChg>
        <pc:inkChg chg="add mod">
          <ac:chgData name="Kokchun Giang" userId="67e2125d-ec8c-4323-9653-9824a2ad815f" providerId="ADAL" clId="{C25B542B-E4E8-D141-AA14-043D930A865A}" dt="2024-01-24T19:34:11.534" v="1080"/>
          <ac:inkMkLst>
            <pc:docMk/>
            <pc:sldMk cId="2374835458" sldId="332"/>
            <ac:inkMk id="825" creationId="{C2FF0687-5904-1DEE-1F65-54E367549D7B}"/>
          </ac:inkMkLst>
        </pc:inkChg>
        <pc:inkChg chg="add mod">
          <ac:chgData name="Kokchun Giang" userId="67e2125d-ec8c-4323-9653-9824a2ad815f" providerId="ADAL" clId="{C25B542B-E4E8-D141-AA14-043D930A865A}" dt="2024-01-24T19:34:11.534" v="1080"/>
          <ac:inkMkLst>
            <pc:docMk/>
            <pc:sldMk cId="2374835458" sldId="332"/>
            <ac:inkMk id="826" creationId="{01A997B5-00E5-CAB4-8F99-7B1C47C972DE}"/>
          </ac:inkMkLst>
        </pc:inkChg>
        <pc:inkChg chg="add mod">
          <ac:chgData name="Kokchun Giang" userId="67e2125d-ec8c-4323-9653-9824a2ad815f" providerId="ADAL" clId="{C25B542B-E4E8-D141-AA14-043D930A865A}" dt="2024-01-24T19:34:11.534" v="1080"/>
          <ac:inkMkLst>
            <pc:docMk/>
            <pc:sldMk cId="2374835458" sldId="332"/>
            <ac:inkMk id="827" creationId="{2CB5EF37-AF27-DDF6-C7B1-EC1E3FA16C4A}"/>
          </ac:inkMkLst>
        </pc:inkChg>
        <pc:inkChg chg="add mod">
          <ac:chgData name="Kokchun Giang" userId="67e2125d-ec8c-4323-9653-9824a2ad815f" providerId="ADAL" clId="{C25B542B-E4E8-D141-AA14-043D930A865A}" dt="2024-01-24T19:34:11.534" v="1080"/>
          <ac:inkMkLst>
            <pc:docMk/>
            <pc:sldMk cId="2374835458" sldId="332"/>
            <ac:inkMk id="828" creationId="{F8E362B8-D4A7-122C-DF8E-A448F78C3A4F}"/>
          </ac:inkMkLst>
        </pc:inkChg>
        <pc:inkChg chg="add mod">
          <ac:chgData name="Kokchun Giang" userId="67e2125d-ec8c-4323-9653-9824a2ad815f" providerId="ADAL" clId="{C25B542B-E4E8-D141-AA14-043D930A865A}" dt="2024-01-24T19:34:17.339" v="1091"/>
          <ac:inkMkLst>
            <pc:docMk/>
            <pc:sldMk cId="2374835458" sldId="332"/>
            <ac:inkMk id="830" creationId="{42CED6AF-EB53-7230-C7EF-3DCCA85F2BAB}"/>
          </ac:inkMkLst>
        </pc:inkChg>
        <pc:inkChg chg="add mod">
          <ac:chgData name="Kokchun Giang" userId="67e2125d-ec8c-4323-9653-9824a2ad815f" providerId="ADAL" clId="{C25B542B-E4E8-D141-AA14-043D930A865A}" dt="2024-01-24T19:34:17.339" v="1091"/>
          <ac:inkMkLst>
            <pc:docMk/>
            <pc:sldMk cId="2374835458" sldId="332"/>
            <ac:inkMk id="831" creationId="{AE8BCDDA-2C3D-2ED9-69E8-D448F337B8CC}"/>
          </ac:inkMkLst>
        </pc:inkChg>
        <pc:inkChg chg="add mod">
          <ac:chgData name="Kokchun Giang" userId="67e2125d-ec8c-4323-9653-9824a2ad815f" providerId="ADAL" clId="{C25B542B-E4E8-D141-AA14-043D930A865A}" dt="2024-01-24T19:34:17.339" v="1091"/>
          <ac:inkMkLst>
            <pc:docMk/>
            <pc:sldMk cId="2374835458" sldId="332"/>
            <ac:inkMk id="832" creationId="{A6143E29-0658-A548-5A3C-5F57CBB694F2}"/>
          </ac:inkMkLst>
        </pc:inkChg>
        <pc:inkChg chg="add mod">
          <ac:chgData name="Kokchun Giang" userId="67e2125d-ec8c-4323-9653-9824a2ad815f" providerId="ADAL" clId="{C25B542B-E4E8-D141-AA14-043D930A865A}" dt="2024-01-24T19:34:17.339" v="1091"/>
          <ac:inkMkLst>
            <pc:docMk/>
            <pc:sldMk cId="2374835458" sldId="332"/>
            <ac:inkMk id="833" creationId="{C2FE42A5-C085-B170-082B-0BC92D17E496}"/>
          </ac:inkMkLst>
        </pc:inkChg>
        <pc:inkChg chg="add mod">
          <ac:chgData name="Kokchun Giang" userId="67e2125d-ec8c-4323-9653-9824a2ad815f" providerId="ADAL" clId="{C25B542B-E4E8-D141-AA14-043D930A865A}" dt="2024-01-24T19:34:17.339" v="1091"/>
          <ac:inkMkLst>
            <pc:docMk/>
            <pc:sldMk cId="2374835458" sldId="332"/>
            <ac:inkMk id="834" creationId="{897B5426-414B-39B4-6EA1-72DAFB18DAA7}"/>
          </ac:inkMkLst>
        </pc:inkChg>
        <pc:inkChg chg="add mod">
          <ac:chgData name="Kokchun Giang" userId="67e2125d-ec8c-4323-9653-9824a2ad815f" providerId="ADAL" clId="{C25B542B-E4E8-D141-AA14-043D930A865A}" dt="2024-01-24T19:34:17.339" v="1091"/>
          <ac:inkMkLst>
            <pc:docMk/>
            <pc:sldMk cId="2374835458" sldId="332"/>
            <ac:inkMk id="835" creationId="{904B5FA4-EEBC-2F1B-C24A-A5760B473BE8}"/>
          </ac:inkMkLst>
        </pc:inkChg>
        <pc:inkChg chg="add mod">
          <ac:chgData name="Kokchun Giang" userId="67e2125d-ec8c-4323-9653-9824a2ad815f" providerId="ADAL" clId="{C25B542B-E4E8-D141-AA14-043D930A865A}" dt="2024-01-24T19:34:17.339" v="1091"/>
          <ac:inkMkLst>
            <pc:docMk/>
            <pc:sldMk cId="2374835458" sldId="332"/>
            <ac:inkMk id="836" creationId="{AED673C2-2970-F5FD-722A-E2DD2140224B}"/>
          </ac:inkMkLst>
        </pc:inkChg>
        <pc:inkChg chg="add mod">
          <ac:chgData name="Kokchun Giang" userId="67e2125d-ec8c-4323-9653-9824a2ad815f" providerId="ADAL" clId="{C25B542B-E4E8-D141-AA14-043D930A865A}" dt="2024-01-24T19:34:17.339" v="1091"/>
          <ac:inkMkLst>
            <pc:docMk/>
            <pc:sldMk cId="2374835458" sldId="332"/>
            <ac:inkMk id="837" creationId="{5A514F27-C3CE-E21F-B942-6D5FF638884D}"/>
          </ac:inkMkLst>
        </pc:inkChg>
        <pc:inkChg chg="add mod">
          <ac:chgData name="Kokchun Giang" userId="67e2125d-ec8c-4323-9653-9824a2ad815f" providerId="ADAL" clId="{C25B542B-E4E8-D141-AA14-043D930A865A}" dt="2024-01-24T19:34:21.254" v="1096"/>
          <ac:inkMkLst>
            <pc:docMk/>
            <pc:sldMk cId="2374835458" sldId="332"/>
            <ac:inkMk id="839" creationId="{B680F558-0324-A0FB-EDA9-B47928EC89EC}"/>
          </ac:inkMkLst>
        </pc:inkChg>
        <pc:inkChg chg="add mod">
          <ac:chgData name="Kokchun Giang" userId="67e2125d-ec8c-4323-9653-9824a2ad815f" providerId="ADAL" clId="{C25B542B-E4E8-D141-AA14-043D930A865A}" dt="2024-01-24T19:34:21.254" v="1096"/>
          <ac:inkMkLst>
            <pc:docMk/>
            <pc:sldMk cId="2374835458" sldId="332"/>
            <ac:inkMk id="840" creationId="{9999625B-007D-FE9F-12CC-79160868C4D2}"/>
          </ac:inkMkLst>
        </pc:inkChg>
        <pc:inkChg chg="add mod">
          <ac:chgData name="Kokchun Giang" userId="67e2125d-ec8c-4323-9653-9824a2ad815f" providerId="ADAL" clId="{C25B542B-E4E8-D141-AA14-043D930A865A}" dt="2024-01-24T19:34:21.254" v="1096"/>
          <ac:inkMkLst>
            <pc:docMk/>
            <pc:sldMk cId="2374835458" sldId="332"/>
            <ac:inkMk id="841" creationId="{16176A1C-8D96-92BC-EAA2-1D4E044DE971}"/>
          </ac:inkMkLst>
        </pc:inkChg>
        <pc:inkChg chg="add mod">
          <ac:chgData name="Kokchun Giang" userId="67e2125d-ec8c-4323-9653-9824a2ad815f" providerId="ADAL" clId="{C25B542B-E4E8-D141-AA14-043D930A865A}" dt="2024-01-24T19:34:21.254" v="1096"/>
          <ac:inkMkLst>
            <pc:docMk/>
            <pc:sldMk cId="2374835458" sldId="332"/>
            <ac:inkMk id="842" creationId="{429DEECA-4AD2-FFE5-169D-302687149213}"/>
          </ac:inkMkLst>
        </pc:inkChg>
        <pc:inkChg chg="add mod">
          <ac:chgData name="Kokchun Giang" userId="67e2125d-ec8c-4323-9653-9824a2ad815f" providerId="ADAL" clId="{C25B542B-E4E8-D141-AA14-043D930A865A}" dt="2024-01-24T19:34:29.170" v="1112"/>
          <ac:inkMkLst>
            <pc:docMk/>
            <pc:sldMk cId="2374835458" sldId="332"/>
            <ac:inkMk id="844" creationId="{D3E447AD-1EDD-018B-D300-D682D4F86EBA}"/>
          </ac:inkMkLst>
        </pc:inkChg>
        <pc:inkChg chg="add mod">
          <ac:chgData name="Kokchun Giang" userId="67e2125d-ec8c-4323-9653-9824a2ad815f" providerId="ADAL" clId="{C25B542B-E4E8-D141-AA14-043D930A865A}" dt="2024-01-24T19:34:29.170" v="1112"/>
          <ac:inkMkLst>
            <pc:docMk/>
            <pc:sldMk cId="2374835458" sldId="332"/>
            <ac:inkMk id="845" creationId="{2676B112-5BD5-CC42-F062-9C6B7467EE4B}"/>
          </ac:inkMkLst>
        </pc:inkChg>
        <pc:inkChg chg="add mod">
          <ac:chgData name="Kokchun Giang" userId="67e2125d-ec8c-4323-9653-9824a2ad815f" providerId="ADAL" clId="{C25B542B-E4E8-D141-AA14-043D930A865A}" dt="2024-01-24T19:34:29.170" v="1112"/>
          <ac:inkMkLst>
            <pc:docMk/>
            <pc:sldMk cId="2374835458" sldId="332"/>
            <ac:inkMk id="846" creationId="{CA356B8A-417A-536A-1597-5C00DF622006}"/>
          </ac:inkMkLst>
        </pc:inkChg>
        <pc:inkChg chg="add mod">
          <ac:chgData name="Kokchun Giang" userId="67e2125d-ec8c-4323-9653-9824a2ad815f" providerId="ADAL" clId="{C25B542B-E4E8-D141-AA14-043D930A865A}" dt="2024-01-24T19:34:29.170" v="1112"/>
          <ac:inkMkLst>
            <pc:docMk/>
            <pc:sldMk cId="2374835458" sldId="332"/>
            <ac:inkMk id="847" creationId="{A7CA0FBF-25E6-83C6-7463-C67C83E1B11A}"/>
          </ac:inkMkLst>
        </pc:inkChg>
        <pc:inkChg chg="add mod">
          <ac:chgData name="Kokchun Giang" userId="67e2125d-ec8c-4323-9653-9824a2ad815f" providerId="ADAL" clId="{C25B542B-E4E8-D141-AA14-043D930A865A}" dt="2024-01-24T19:34:29.170" v="1112"/>
          <ac:inkMkLst>
            <pc:docMk/>
            <pc:sldMk cId="2374835458" sldId="332"/>
            <ac:inkMk id="848" creationId="{D8FF88AE-829B-6A26-E4FA-7BCB873C592E}"/>
          </ac:inkMkLst>
        </pc:inkChg>
        <pc:inkChg chg="add mod">
          <ac:chgData name="Kokchun Giang" userId="67e2125d-ec8c-4323-9653-9824a2ad815f" providerId="ADAL" clId="{C25B542B-E4E8-D141-AA14-043D930A865A}" dt="2024-01-24T19:34:29.170" v="1112"/>
          <ac:inkMkLst>
            <pc:docMk/>
            <pc:sldMk cId="2374835458" sldId="332"/>
            <ac:inkMk id="849" creationId="{61C6B909-7033-A811-A924-92693139B086}"/>
          </ac:inkMkLst>
        </pc:inkChg>
        <pc:inkChg chg="add mod">
          <ac:chgData name="Kokchun Giang" userId="67e2125d-ec8c-4323-9653-9824a2ad815f" providerId="ADAL" clId="{C25B542B-E4E8-D141-AA14-043D930A865A}" dt="2024-01-24T19:34:29.170" v="1112"/>
          <ac:inkMkLst>
            <pc:docMk/>
            <pc:sldMk cId="2374835458" sldId="332"/>
            <ac:inkMk id="850" creationId="{920EB380-6BEE-EFA9-5B9D-26280A063BD3}"/>
          </ac:inkMkLst>
        </pc:inkChg>
        <pc:inkChg chg="add mod">
          <ac:chgData name="Kokchun Giang" userId="67e2125d-ec8c-4323-9653-9824a2ad815f" providerId="ADAL" clId="{C25B542B-E4E8-D141-AA14-043D930A865A}" dt="2024-01-24T19:34:29.170" v="1112"/>
          <ac:inkMkLst>
            <pc:docMk/>
            <pc:sldMk cId="2374835458" sldId="332"/>
            <ac:inkMk id="851" creationId="{EB8382CB-E224-0FD2-391A-05D550043C08}"/>
          </ac:inkMkLst>
        </pc:inkChg>
        <pc:inkChg chg="add mod">
          <ac:chgData name="Kokchun Giang" userId="67e2125d-ec8c-4323-9653-9824a2ad815f" providerId="ADAL" clId="{C25B542B-E4E8-D141-AA14-043D930A865A}" dt="2024-01-24T19:34:29.170" v="1112"/>
          <ac:inkMkLst>
            <pc:docMk/>
            <pc:sldMk cId="2374835458" sldId="332"/>
            <ac:inkMk id="852" creationId="{54BAD496-334B-083D-9257-0DD7C5F4AF61}"/>
          </ac:inkMkLst>
        </pc:inkChg>
        <pc:inkChg chg="add mod">
          <ac:chgData name="Kokchun Giang" userId="67e2125d-ec8c-4323-9653-9824a2ad815f" providerId="ADAL" clId="{C25B542B-E4E8-D141-AA14-043D930A865A}" dt="2024-01-24T19:34:29.170" v="1112"/>
          <ac:inkMkLst>
            <pc:docMk/>
            <pc:sldMk cId="2374835458" sldId="332"/>
            <ac:inkMk id="853" creationId="{23851C2A-4879-8996-E931-F880C1924144}"/>
          </ac:inkMkLst>
        </pc:inkChg>
        <pc:inkChg chg="add mod">
          <ac:chgData name="Kokchun Giang" userId="67e2125d-ec8c-4323-9653-9824a2ad815f" providerId="ADAL" clId="{C25B542B-E4E8-D141-AA14-043D930A865A}" dt="2024-01-24T19:34:29.170" v="1112"/>
          <ac:inkMkLst>
            <pc:docMk/>
            <pc:sldMk cId="2374835458" sldId="332"/>
            <ac:inkMk id="854" creationId="{896DBB56-1EE4-031A-1FD1-93034658D4F8}"/>
          </ac:inkMkLst>
        </pc:inkChg>
        <pc:inkChg chg="add mod">
          <ac:chgData name="Kokchun Giang" userId="67e2125d-ec8c-4323-9653-9824a2ad815f" providerId="ADAL" clId="{C25B542B-E4E8-D141-AA14-043D930A865A}" dt="2024-01-24T19:34:29.170" v="1112"/>
          <ac:inkMkLst>
            <pc:docMk/>
            <pc:sldMk cId="2374835458" sldId="332"/>
            <ac:inkMk id="855" creationId="{EFA78CD9-C424-C656-1E88-7E8AC7DB34F9}"/>
          </ac:inkMkLst>
        </pc:inkChg>
        <pc:inkChg chg="add mod">
          <ac:chgData name="Kokchun Giang" userId="67e2125d-ec8c-4323-9653-9824a2ad815f" providerId="ADAL" clId="{C25B542B-E4E8-D141-AA14-043D930A865A}" dt="2024-01-24T19:34:29.170" v="1112"/>
          <ac:inkMkLst>
            <pc:docMk/>
            <pc:sldMk cId="2374835458" sldId="332"/>
            <ac:inkMk id="856" creationId="{1F7D73E1-EF49-B1BE-B7DF-DC79F77C5EC7}"/>
          </ac:inkMkLst>
        </pc:inkChg>
        <pc:inkChg chg="add mod">
          <ac:chgData name="Kokchun Giang" userId="67e2125d-ec8c-4323-9653-9824a2ad815f" providerId="ADAL" clId="{C25B542B-E4E8-D141-AA14-043D930A865A}" dt="2024-01-24T19:34:29.170" v="1112"/>
          <ac:inkMkLst>
            <pc:docMk/>
            <pc:sldMk cId="2374835458" sldId="332"/>
            <ac:inkMk id="857" creationId="{A96BDEF3-4779-3263-9FEE-1518914CADCC}"/>
          </ac:inkMkLst>
        </pc:inkChg>
        <pc:inkChg chg="add mod">
          <ac:chgData name="Kokchun Giang" userId="67e2125d-ec8c-4323-9653-9824a2ad815f" providerId="ADAL" clId="{C25B542B-E4E8-D141-AA14-043D930A865A}" dt="2024-01-24T19:34:29.170" v="1112"/>
          <ac:inkMkLst>
            <pc:docMk/>
            <pc:sldMk cId="2374835458" sldId="332"/>
            <ac:inkMk id="858" creationId="{E28677E0-113C-2742-851B-EA84BC5454BC}"/>
          </ac:inkMkLst>
        </pc:inkChg>
        <pc:inkChg chg="add mod">
          <ac:chgData name="Kokchun Giang" userId="67e2125d-ec8c-4323-9653-9824a2ad815f" providerId="ADAL" clId="{C25B542B-E4E8-D141-AA14-043D930A865A}" dt="2024-01-24T19:55:54.174" v="1897" actId="164"/>
          <ac:inkMkLst>
            <pc:docMk/>
            <pc:sldMk cId="2374835458" sldId="332"/>
            <ac:inkMk id="861" creationId="{A4B7DF20-CD08-7B5A-60FF-EAA22AE760F9}"/>
          </ac:inkMkLst>
        </pc:inkChg>
        <pc:inkChg chg="add mod">
          <ac:chgData name="Kokchun Giang" userId="67e2125d-ec8c-4323-9653-9824a2ad815f" providerId="ADAL" clId="{C25B542B-E4E8-D141-AA14-043D930A865A}" dt="2024-01-24T19:35:04.943" v="1127"/>
          <ac:inkMkLst>
            <pc:docMk/>
            <pc:sldMk cId="2374835458" sldId="332"/>
            <ac:inkMk id="862" creationId="{8D00E508-E5DB-231F-A735-F450B729766A}"/>
          </ac:inkMkLst>
        </pc:inkChg>
        <pc:inkChg chg="add mod">
          <ac:chgData name="Kokchun Giang" userId="67e2125d-ec8c-4323-9653-9824a2ad815f" providerId="ADAL" clId="{C25B542B-E4E8-D141-AA14-043D930A865A}" dt="2024-01-24T19:35:04.943" v="1127"/>
          <ac:inkMkLst>
            <pc:docMk/>
            <pc:sldMk cId="2374835458" sldId="332"/>
            <ac:inkMk id="863" creationId="{778F2A72-51F9-D04F-B421-201E81EFBF05}"/>
          </ac:inkMkLst>
        </pc:inkChg>
        <pc:inkChg chg="add mod">
          <ac:chgData name="Kokchun Giang" userId="67e2125d-ec8c-4323-9653-9824a2ad815f" providerId="ADAL" clId="{C25B542B-E4E8-D141-AA14-043D930A865A}" dt="2024-01-24T19:35:04.943" v="1127"/>
          <ac:inkMkLst>
            <pc:docMk/>
            <pc:sldMk cId="2374835458" sldId="332"/>
            <ac:inkMk id="864" creationId="{456D18C5-62FD-29EF-21B0-1EFD2C8859AF}"/>
          </ac:inkMkLst>
        </pc:inkChg>
        <pc:inkChg chg="add del mod">
          <ac:chgData name="Kokchun Giang" userId="67e2125d-ec8c-4323-9653-9824a2ad815f" providerId="ADAL" clId="{C25B542B-E4E8-D141-AA14-043D930A865A}" dt="2024-01-24T19:35:06.740" v="1133" actId="9405"/>
          <ac:inkMkLst>
            <pc:docMk/>
            <pc:sldMk cId="2374835458" sldId="332"/>
            <ac:inkMk id="866" creationId="{E9C3CB25-14E0-931F-A1B6-9DD34862968E}"/>
          </ac:inkMkLst>
        </pc:inkChg>
        <pc:inkChg chg="add del mod">
          <ac:chgData name="Kokchun Giang" userId="67e2125d-ec8c-4323-9653-9824a2ad815f" providerId="ADAL" clId="{C25B542B-E4E8-D141-AA14-043D930A865A}" dt="2024-01-24T19:35:06.179" v="1132" actId="9405"/>
          <ac:inkMkLst>
            <pc:docMk/>
            <pc:sldMk cId="2374835458" sldId="332"/>
            <ac:inkMk id="867" creationId="{C01BCA39-979C-CF44-76F8-E7DCE6B6DC40}"/>
          </ac:inkMkLst>
        </pc:inkChg>
        <pc:inkChg chg="add del mod">
          <ac:chgData name="Kokchun Giang" userId="67e2125d-ec8c-4323-9653-9824a2ad815f" providerId="ADAL" clId="{C25B542B-E4E8-D141-AA14-043D930A865A}" dt="2024-01-24T19:35:05.827" v="1131" actId="9405"/>
          <ac:inkMkLst>
            <pc:docMk/>
            <pc:sldMk cId="2374835458" sldId="332"/>
            <ac:inkMk id="868" creationId="{977E2D21-9A6B-1F25-00A0-E7CAD9F1FE71}"/>
          </ac:inkMkLst>
        </pc:inkChg>
        <pc:inkChg chg="add del mod">
          <ac:chgData name="Kokchun Giang" userId="67e2125d-ec8c-4323-9653-9824a2ad815f" providerId="ADAL" clId="{C25B542B-E4E8-D141-AA14-043D930A865A}" dt="2024-01-24T19:35:05.612" v="1130" actId="9405"/>
          <ac:inkMkLst>
            <pc:docMk/>
            <pc:sldMk cId="2374835458" sldId="332"/>
            <ac:inkMk id="869" creationId="{72D8B67D-2CA9-DDAD-29AD-ADE5BC0400C7}"/>
          </ac:inkMkLst>
        </pc:inkChg>
        <pc:inkChg chg="add del mod">
          <ac:chgData name="Kokchun Giang" userId="67e2125d-ec8c-4323-9653-9824a2ad815f" providerId="ADAL" clId="{C25B542B-E4E8-D141-AA14-043D930A865A}" dt="2024-01-24T19:35:05.373" v="1129" actId="9405"/>
          <ac:inkMkLst>
            <pc:docMk/>
            <pc:sldMk cId="2374835458" sldId="332"/>
            <ac:inkMk id="870" creationId="{5FC8744A-264D-29BF-6C29-F2F4DAF7998B}"/>
          </ac:inkMkLst>
        </pc:inkChg>
        <pc:inkChg chg="add del mod">
          <ac:chgData name="Kokchun Giang" userId="67e2125d-ec8c-4323-9653-9824a2ad815f" providerId="ADAL" clId="{C25B542B-E4E8-D141-AA14-043D930A865A}" dt="2024-01-24T19:35:05.184" v="1128" actId="9405"/>
          <ac:inkMkLst>
            <pc:docMk/>
            <pc:sldMk cId="2374835458" sldId="332"/>
            <ac:inkMk id="871" creationId="{D04CA254-EA91-FDC6-A00A-D59B4995EE22}"/>
          </ac:inkMkLst>
        </pc:inkChg>
        <pc:inkChg chg="add del mod">
          <ac:chgData name="Kokchun Giang" userId="67e2125d-ec8c-4323-9653-9824a2ad815f" providerId="ADAL" clId="{C25B542B-E4E8-D141-AA14-043D930A865A}" dt="2024-01-24T19:35:04.943" v="1127"/>
          <ac:inkMkLst>
            <pc:docMk/>
            <pc:sldMk cId="2374835458" sldId="332"/>
            <ac:inkMk id="872" creationId="{188C164F-5B88-786C-CAE1-DD3D9A1BCFF9}"/>
          </ac:inkMkLst>
        </pc:inkChg>
        <pc:inkChg chg="add mod">
          <ac:chgData name="Kokchun Giang" userId="67e2125d-ec8c-4323-9653-9824a2ad815f" providerId="ADAL" clId="{C25B542B-E4E8-D141-AA14-043D930A865A}" dt="2024-01-24T19:35:50.954" v="1161"/>
          <ac:inkMkLst>
            <pc:docMk/>
            <pc:sldMk cId="2374835458" sldId="332"/>
            <ac:inkMk id="874" creationId="{E7BD06CE-9DB8-8C71-ABCE-9FA6CEF497D9}"/>
          </ac:inkMkLst>
        </pc:inkChg>
        <pc:inkChg chg="add mod">
          <ac:chgData name="Kokchun Giang" userId="67e2125d-ec8c-4323-9653-9824a2ad815f" providerId="ADAL" clId="{C25B542B-E4E8-D141-AA14-043D930A865A}" dt="2024-01-24T19:35:50.954" v="1161"/>
          <ac:inkMkLst>
            <pc:docMk/>
            <pc:sldMk cId="2374835458" sldId="332"/>
            <ac:inkMk id="875" creationId="{CD1F493E-F942-8ABE-685A-7D0855748051}"/>
          </ac:inkMkLst>
        </pc:inkChg>
        <pc:inkChg chg="add mod">
          <ac:chgData name="Kokchun Giang" userId="67e2125d-ec8c-4323-9653-9824a2ad815f" providerId="ADAL" clId="{C25B542B-E4E8-D141-AA14-043D930A865A}" dt="2024-01-24T19:35:50.954" v="1161"/>
          <ac:inkMkLst>
            <pc:docMk/>
            <pc:sldMk cId="2374835458" sldId="332"/>
            <ac:inkMk id="876" creationId="{C8F65D8C-0CB9-D29B-6F1F-E51F548403C4}"/>
          </ac:inkMkLst>
        </pc:inkChg>
        <pc:inkChg chg="add mod">
          <ac:chgData name="Kokchun Giang" userId="67e2125d-ec8c-4323-9653-9824a2ad815f" providerId="ADAL" clId="{C25B542B-E4E8-D141-AA14-043D930A865A}" dt="2024-01-24T19:35:50.954" v="1161"/>
          <ac:inkMkLst>
            <pc:docMk/>
            <pc:sldMk cId="2374835458" sldId="332"/>
            <ac:inkMk id="877" creationId="{C4250927-BBBF-4766-FA7F-E0A7C06B0621}"/>
          </ac:inkMkLst>
        </pc:inkChg>
        <pc:inkChg chg="add mod">
          <ac:chgData name="Kokchun Giang" userId="67e2125d-ec8c-4323-9653-9824a2ad815f" providerId="ADAL" clId="{C25B542B-E4E8-D141-AA14-043D930A865A}" dt="2024-01-24T19:35:50.954" v="1161"/>
          <ac:inkMkLst>
            <pc:docMk/>
            <pc:sldMk cId="2374835458" sldId="332"/>
            <ac:inkMk id="878" creationId="{4A92E229-E13A-4F02-6F63-A465774E40EE}"/>
          </ac:inkMkLst>
        </pc:inkChg>
        <pc:inkChg chg="add mod">
          <ac:chgData name="Kokchun Giang" userId="67e2125d-ec8c-4323-9653-9824a2ad815f" providerId="ADAL" clId="{C25B542B-E4E8-D141-AA14-043D930A865A}" dt="2024-01-24T19:35:50.954" v="1161"/>
          <ac:inkMkLst>
            <pc:docMk/>
            <pc:sldMk cId="2374835458" sldId="332"/>
            <ac:inkMk id="879" creationId="{0C40EDE9-942C-0BC1-F0AE-C544A0269BB6}"/>
          </ac:inkMkLst>
        </pc:inkChg>
        <pc:inkChg chg="add mod">
          <ac:chgData name="Kokchun Giang" userId="67e2125d-ec8c-4323-9653-9824a2ad815f" providerId="ADAL" clId="{C25B542B-E4E8-D141-AA14-043D930A865A}" dt="2024-01-24T19:35:50.954" v="1161"/>
          <ac:inkMkLst>
            <pc:docMk/>
            <pc:sldMk cId="2374835458" sldId="332"/>
            <ac:inkMk id="880" creationId="{E953ED9D-4E7F-C9C3-192D-EA6A58B7D153}"/>
          </ac:inkMkLst>
        </pc:inkChg>
        <pc:inkChg chg="add mod">
          <ac:chgData name="Kokchun Giang" userId="67e2125d-ec8c-4323-9653-9824a2ad815f" providerId="ADAL" clId="{C25B542B-E4E8-D141-AA14-043D930A865A}" dt="2024-01-24T19:35:50.954" v="1161"/>
          <ac:inkMkLst>
            <pc:docMk/>
            <pc:sldMk cId="2374835458" sldId="332"/>
            <ac:inkMk id="881" creationId="{68DF9EEF-4238-97E0-FA69-7BD5BF24F8DE}"/>
          </ac:inkMkLst>
        </pc:inkChg>
        <pc:inkChg chg="add mod">
          <ac:chgData name="Kokchun Giang" userId="67e2125d-ec8c-4323-9653-9824a2ad815f" providerId="ADAL" clId="{C25B542B-E4E8-D141-AA14-043D930A865A}" dt="2024-01-24T19:35:50.954" v="1161"/>
          <ac:inkMkLst>
            <pc:docMk/>
            <pc:sldMk cId="2374835458" sldId="332"/>
            <ac:inkMk id="882" creationId="{3B10F353-54C8-A2E4-932B-20C06B85805C}"/>
          </ac:inkMkLst>
        </pc:inkChg>
        <pc:inkChg chg="add mod">
          <ac:chgData name="Kokchun Giang" userId="67e2125d-ec8c-4323-9653-9824a2ad815f" providerId="ADAL" clId="{C25B542B-E4E8-D141-AA14-043D930A865A}" dt="2024-01-24T19:35:50.954" v="1161"/>
          <ac:inkMkLst>
            <pc:docMk/>
            <pc:sldMk cId="2374835458" sldId="332"/>
            <ac:inkMk id="884" creationId="{B92A44FE-927C-6B09-137D-A25643ECA4D6}"/>
          </ac:inkMkLst>
        </pc:inkChg>
        <pc:inkChg chg="add mod">
          <ac:chgData name="Kokchun Giang" userId="67e2125d-ec8c-4323-9653-9824a2ad815f" providerId="ADAL" clId="{C25B542B-E4E8-D141-AA14-043D930A865A}" dt="2024-01-24T19:35:50.954" v="1161"/>
          <ac:inkMkLst>
            <pc:docMk/>
            <pc:sldMk cId="2374835458" sldId="332"/>
            <ac:inkMk id="885" creationId="{03A46014-763E-AE8D-0A47-BC1816D732B7}"/>
          </ac:inkMkLst>
        </pc:inkChg>
        <pc:inkChg chg="add mod">
          <ac:chgData name="Kokchun Giang" userId="67e2125d-ec8c-4323-9653-9824a2ad815f" providerId="ADAL" clId="{C25B542B-E4E8-D141-AA14-043D930A865A}" dt="2024-01-24T19:35:50.954" v="1161"/>
          <ac:inkMkLst>
            <pc:docMk/>
            <pc:sldMk cId="2374835458" sldId="332"/>
            <ac:inkMk id="886" creationId="{CC052652-870A-1717-F58D-530F009D6A10}"/>
          </ac:inkMkLst>
        </pc:inkChg>
        <pc:inkChg chg="add mod">
          <ac:chgData name="Kokchun Giang" userId="67e2125d-ec8c-4323-9653-9824a2ad815f" providerId="ADAL" clId="{C25B542B-E4E8-D141-AA14-043D930A865A}" dt="2024-01-24T19:35:50.954" v="1161"/>
          <ac:inkMkLst>
            <pc:docMk/>
            <pc:sldMk cId="2374835458" sldId="332"/>
            <ac:inkMk id="887" creationId="{14094B97-345B-B6D9-E137-35DA5E0C3772}"/>
          </ac:inkMkLst>
        </pc:inkChg>
        <pc:inkChg chg="add mod">
          <ac:chgData name="Kokchun Giang" userId="67e2125d-ec8c-4323-9653-9824a2ad815f" providerId="ADAL" clId="{C25B542B-E4E8-D141-AA14-043D930A865A}" dt="2024-01-24T19:35:50.954" v="1161"/>
          <ac:inkMkLst>
            <pc:docMk/>
            <pc:sldMk cId="2374835458" sldId="332"/>
            <ac:inkMk id="888" creationId="{8E63F6DF-6C0B-1EC5-433D-8267F86A4EF6}"/>
          </ac:inkMkLst>
        </pc:inkChg>
        <pc:inkChg chg="add mod">
          <ac:chgData name="Kokchun Giang" userId="67e2125d-ec8c-4323-9653-9824a2ad815f" providerId="ADAL" clId="{C25B542B-E4E8-D141-AA14-043D930A865A}" dt="2024-01-24T19:35:50.954" v="1161"/>
          <ac:inkMkLst>
            <pc:docMk/>
            <pc:sldMk cId="2374835458" sldId="332"/>
            <ac:inkMk id="889" creationId="{F81709FC-C589-8A4D-693D-31173CADFA53}"/>
          </ac:inkMkLst>
        </pc:inkChg>
        <pc:inkChg chg="add mod">
          <ac:chgData name="Kokchun Giang" userId="67e2125d-ec8c-4323-9653-9824a2ad815f" providerId="ADAL" clId="{C25B542B-E4E8-D141-AA14-043D930A865A}" dt="2024-01-24T19:35:50.954" v="1161"/>
          <ac:inkMkLst>
            <pc:docMk/>
            <pc:sldMk cId="2374835458" sldId="332"/>
            <ac:inkMk id="890" creationId="{2580B1E3-9D14-E0F6-5350-B0CFDA0CC825}"/>
          </ac:inkMkLst>
        </pc:inkChg>
        <pc:inkChg chg="add mod">
          <ac:chgData name="Kokchun Giang" userId="67e2125d-ec8c-4323-9653-9824a2ad815f" providerId="ADAL" clId="{C25B542B-E4E8-D141-AA14-043D930A865A}" dt="2024-01-24T19:35:50.954" v="1161"/>
          <ac:inkMkLst>
            <pc:docMk/>
            <pc:sldMk cId="2374835458" sldId="332"/>
            <ac:inkMk id="891" creationId="{9B4DD186-3A67-26AC-D7B9-5095083BDB9B}"/>
          </ac:inkMkLst>
        </pc:inkChg>
        <pc:inkChg chg="add mod">
          <ac:chgData name="Kokchun Giang" userId="67e2125d-ec8c-4323-9653-9824a2ad815f" providerId="ADAL" clId="{C25B542B-E4E8-D141-AA14-043D930A865A}" dt="2024-01-24T19:35:50.954" v="1161"/>
          <ac:inkMkLst>
            <pc:docMk/>
            <pc:sldMk cId="2374835458" sldId="332"/>
            <ac:inkMk id="892" creationId="{E3566325-67F2-110E-887C-C55D2C6A8FD3}"/>
          </ac:inkMkLst>
        </pc:inkChg>
        <pc:inkChg chg="add mod">
          <ac:chgData name="Kokchun Giang" userId="67e2125d-ec8c-4323-9653-9824a2ad815f" providerId="ADAL" clId="{C25B542B-E4E8-D141-AA14-043D930A865A}" dt="2024-01-24T19:35:50.954" v="1161"/>
          <ac:inkMkLst>
            <pc:docMk/>
            <pc:sldMk cId="2374835458" sldId="332"/>
            <ac:inkMk id="893" creationId="{C2AC0D75-D8A2-3844-B4A6-55BD07035477}"/>
          </ac:inkMkLst>
        </pc:inkChg>
        <pc:inkChg chg="add del mod">
          <ac:chgData name="Kokchun Giang" userId="67e2125d-ec8c-4323-9653-9824a2ad815f" providerId="ADAL" clId="{C25B542B-E4E8-D141-AA14-043D930A865A}" dt="2024-01-24T19:35:50.954" v="1161"/>
          <ac:inkMkLst>
            <pc:docMk/>
            <pc:sldMk cId="2374835458" sldId="332"/>
            <ac:inkMk id="894" creationId="{0BCBDEDE-0414-C297-80EF-D84E0B0008F1}"/>
          </ac:inkMkLst>
        </pc:inkChg>
        <pc:inkChg chg="add del">
          <ac:chgData name="Kokchun Giang" userId="67e2125d-ec8c-4323-9653-9824a2ad815f" providerId="ADAL" clId="{C25B542B-E4E8-D141-AA14-043D930A865A}" dt="2024-01-24T19:35:48.458" v="1157" actId="9405"/>
          <ac:inkMkLst>
            <pc:docMk/>
            <pc:sldMk cId="2374835458" sldId="332"/>
            <ac:inkMk id="896" creationId="{59037BE2-9538-45B0-D30B-46ED5949129A}"/>
          </ac:inkMkLst>
        </pc:inkChg>
        <pc:inkChg chg="add mod">
          <ac:chgData name="Kokchun Giang" userId="67e2125d-ec8c-4323-9653-9824a2ad815f" providerId="ADAL" clId="{C25B542B-E4E8-D141-AA14-043D930A865A}" dt="2024-01-24T19:36:55.316" v="1256"/>
          <ac:inkMkLst>
            <pc:docMk/>
            <pc:sldMk cId="2374835458" sldId="332"/>
            <ac:inkMk id="897" creationId="{6FEEF37E-DE6E-F867-E0FD-1C2AD9EFAEBD}"/>
          </ac:inkMkLst>
        </pc:inkChg>
        <pc:inkChg chg="add mod">
          <ac:chgData name="Kokchun Giang" userId="67e2125d-ec8c-4323-9653-9824a2ad815f" providerId="ADAL" clId="{C25B542B-E4E8-D141-AA14-043D930A865A}" dt="2024-01-24T19:36:55.316" v="1256"/>
          <ac:inkMkLst>
            <pc:docMk/>
            <pc:sldMk cId="2374835458" sldId="332"/>
            <ac:inkMk id="898" creationId="{203A8812-336F-36FF-D533-09602D930CFE}"/>
          </ac:inkMkLst>
        </pc:inkChg>
        <pc:inkChg chg="add mod">
          <ac:chgData name="Kokchun Giang" userId="67e2125d-ec8c-4323-9653-9824a2ad815f" providerId="ADAL" clId="{C25B542B-E4E8-D141-AA14-043D930A865A}" dt="2024-01-24T19:36:55.316" v="1256"/>
          <ac:inkMkLst>
            <pc:docMk/>
            <pc:sldMk cId="2374835458" sldId="332"/>
            <ac:inkMk id="899" creationId="{B65867E3-0966-C5C9-F116-0E232363DB23}"/>
          </ac:inkMkLst>
        </pc:inkChg>
        <pc:inkChg chg="add mod">
          <ac:chgData name="Kokchun Giang" userId="67e2125d-ec8c-4323-9653-9824a2ad815f" providerId="ADAL" clId="{C25B542B-E4E8-D141-AA14-043D930A865A}" dt="2024-01-24T19:36:55.316" v="1256"/>
          <ac:inkMkLst>
            <pc:docMk/>
            <pc:sldMk cId="2374835458" sldId="332"/>
            <ac:inkMk id="900" creationId="{AA433C0A-C684-ECD2-1274-C59F101D8A00}"/>
          </ac:inkMkLst>
        </pc:inkChg>
        <pc:inkChg chg="add mod">
          <ac:chgData name="Kokchun Giang" userId="67e2125d-ec8c-4323-9653-9824a2ad815f" providerId="ADAL" clId="{C25B542B-E4E8-D141-AA14-043D930A865A}" dt="2024-01-24T19:36:55.316" v="1256"/>
          <ac:inkMkLst>
            <pc:docMk/>
            <pc:sldMk cId="2374835458" sldId="332"/>
            <ac:inkMk id="901" creationId="{582BECFF-4C2C-42DE-9E08-61628427F934}"/>
          </ac:inkMkLst>
        </pc:inkChg>
        <pc:inkChg chg="add mod">
          <ac:chgData name="Kokchun Giang" userId="67e2125d-ec8c-4323-9653-9824a2ad815f" providerId="ADAL" clId="{C25B542B-E4E8-D141-AA14-043D930A865A}" dt="2024-01-24T19:36:55.316" v="1256"/>
          <ac:inkMkLst>
            <pc:docMk/>
            <pc:sldMk cId="2374835458" sldId="332"/>
            <ac:inkMk id="903" creationId="{EC2E51E8-9F51-7961-B2DE-2ED5C440A1BD}"/>
          </ac:inkMkLst>
        </pc:inkChg>
        <pc:inkChg chg="add mod">
          <ac:chgData name="Kokchun Giang" userId="67e2125d-ec8c-4323-9653-9824a2ad815f" providerId="ADAL" clId="{C25B542B-E4E8-D141-AA14-043D930A865A}" dt="2024-01-24T19:36:55.316" v="1256"/>
          <ac:inkMkLst>
            <pc:docMk/>
            <pc:sldMk cId="2374835458" sldId="332"/>
            <ac:inkMk id="904" creationId="{54A1BADC-FE13-443F-1FC1-2E8D1EA60B87}"/>
          </ac:inkMkLst>
        </pc:inkChg>
        <pc:inkChg chg="add mod">
          <ac:chgData name="Kokchun Giang" userId="67e2125d-ec8c-4323-9653-9824a2ad815f" providerId="ADAL" clId="{C25B542B-E4E8-D141-AA14-043D930A865A}" dt="2024-01-24T19:36:55.316" v="1256"/>
          <ac:inkMkLst>
            <pc:docMk/>
            <pc:sldMk cId="2374835458" sldId="332"/>
            <ac:inkMk id="905" creationId="{EEFBCFFE-A2AB-EF85-49C2-1D2BE29AE1EF}"/>
          </ac:inkMkLst>
        </pc:inkChg>
        <pc:inkChg chg="add mod">
          <ac:chgData name="Kokchun Giang" userId="67e2125d-ec8c-4323-9653-9824a2ad815f" providerId="ADAL" clId="{C25B542B-E4E8-D141-AA14-043D930A865A}" dt="2024-01-24T19:36:55.316" v="1256"/>
          <ac:inkMkLst>
            <pc:docMk/>
            <pc:sldMk cId="2374835458" sldId="332"/>
            <ac:inkMk id="906" creationId="{35BD755D-145A-0155-950F-08828AFA84D0}"/>
          </ac:inkMkLst>
        </pc:inkChg>
        <pc:inkChg chg="add mod">
          <ac:chgData name="Kokchun Giang" userId="67e2125d-ec8c-4323-9653-9824a2ad815f" providerId="ADAL" clId="{C25B542B-E4E8-D141-AA14-043D930A865A}" dt="2024-01-24T19:36:55.316" v="1256"/>
          <ac:inkMkLst>
            <pc:docMk/>
            <pc:sldMk cId="2374835458" sldId="332"/>
            <ac:inkMk id="907" creationId="{E5D8DC50-602E-EDAA-2D61-C94D8D0D4C0E}"/>
          </ac:inkMkLst>
        </pc:inkChg>
        <pc:inkChg chg="add mod">
          <ac:chgData name="Kokchun Giang" userId="67e2125d-ec8c-4323-9653-9824a2ad815f" providerId="ADAL" clId="{C25B542B-E4E8-D141-AA14-043D930A865A}" dt="2024-01-24T19:36:55.316" v="1256"/>
          <ac:inkMkLst>
            <pc:docMk/>
            <pc:sldMk cId="2374835458" sldId="332"/>
            <ac:inkMk id="908" creationId="{F3A7C797-9338-475D-EF37-8D44B451EFD3}"/>
          </ac:inkMkLst>
        </pc:inkChg>
        <pc:inkChg chg="add mod">
          <ac:chgData name="Kokchun Giang" userId="67e2125d-ec8c-4323-9653-9824a2ad815f" providerId="ADAL" clId="{C25B542B-E4E8-D141-AA14-043D930A865A}" dt="2024-01-24T19:36:55.316" v="1256"/>
          <ac:inkMkLst>
            <pc:docMk/>
            <pc:sldMk cId="2374835458" sldId="332"/>
            <ac:inkMk id="909" creationId="{CDF4E4EC-53BA-786A-C16F-51EA3D5DC130}"/>
          </ac:inkMkLst>
        </pc:inkChg>
        <pc:inkChg chg="add mod">
          <ac:chgData name="Kokchun Giang" userId="67e2125d-ec8c-4323-9653-9824a2ad815f" providerId="ADAL" clId="{C25B542B-E4E8-D141-AA14-043D930A865A}" dt="2024-01-24T19:36:55.316" v="1256"/>
          <ac:inkMkLst>
            <pc:docMk/>
            <pc:sldMk cId="2374835458" sldId="332"/>
            <ac:inkMk id="910" creationId="{12036167-0C6A-A0AB-9F1D-40D62199E1D7}"/>
          </ac:inkMkLst>
        </pc:inkChg>
        <pc:inkChg chg="add mod">
          <ac:chgData name="Kokchun Giang" userId="67e2125d-ec8c-4323-9653-9824a2ad815f" providerId="ADAL" clId="{C25B542B-E4E8-D141-AA14-043D930A865A}" dt="2024-01-24T19:36:55.316" v="1256"/>
          <ac:inkMkLst>
            <pc:docMk/>
            <pc:sldMk cId="2374835458" sldId="332"/>
            <ac:inkMk id="911" creationId="{0D381D6E-FDC2-5A97-09ED-8B564B7B464B}"/>
          </ac:inkMkLst>
        </pc:inkChg>
        <pc:inkChg chg="add mod">
          <ac:chgData name="Kokchun Giang" userId="67e2125d-ec8c-4323-9653-9824a2ad815f" providerId="ADAL" clId="{C25B542B-E4E8-D141-AA14-043D930A865A}" dt="2024-01-24T19:36:55.316" v="1256"/>
          <ac:inkMkLst>
            <pc:docMk/>
            <pc:sldMk cId="2374835458" sldId="332"/>
            <ac:inkMk id="912" creationId="{E4A904DF-2BC4-46A0-7F6F-45CD22F4997C}"/>
          </ac:inkMkLst>
        </pc:inkChg>
        <pc:inkChg chg="add mod">
          <ac:chgData name="Kokchun Giang" userId="67e2125d-ec8c-4323-9653-9824a2ad815f" providerId="ADAL" clId="{C25B542B-E4E8-D141-AA14-043D930A865A}" dt="2024-01-24T19:36:55.316" v="1256"/>
          <ac:inkMkLst>
            <pc:docMk/>
            <pc:sldMk cId="2374835458" sldId="332"/>
            <ac:inkMk id="913" creationId="{8F5A8F86-9E20-3589-63D6-4559B1522099}"/>
          </ac:inkMkLst>
        </pc:inkChg>
        <pc:inkChg chg="add mod">
          <ac:chgData name="Kokchun Giang" userId="67e2125d-ec8c-4323-9653-9824a2ad815f" providerId="ADAL" clId="{C25B542B-E4E8-D141-AA14-043D930A865A}" dt="2024-01-24T19:36:55.316" v="1256"/>
          <ac:inkMkLst>
            <pc:docMk/>
            <pc:sldMk cId="2374835458" sldId="332"/>
            <ac:inkMk id="914" creationId="{ADD6ADFE-62ED-B50B-03A0-9ECDFCB7B2EC}"/>
          </ac:inkMkLst>
        </pc:inkChg>
        <pc:inkChg chg="add mod">
          <ac:chgData name="Kokchun Giang" userId="67e2125d-ec8c-4323-9653-9824a2ad815f" providerId="ADAL" clId="{C25B542B-E4E8-D141-AA14-043D930A865A}" dt="2024-01-24T19:36:55.316" v="1256"/>
          <ac:inkMkLst>
            <pc:docMk/>
            <pc:sldMk cId="2374835458" sldId="332"/>
            <ac:inkMk id="915" creationId="{CBD121DB-0B2B-0163-B11D-C9A3AFD5B269}"/>
          </ac:inkMkLst>
        </pc:inkChg>
        <pc:inkChg chg="add mod">
          <ac:chgData name="Kokchun Giang" userId="67e2125d-ec8c-4323-9653-9824a2ad815f" providerId="ADAL" clId="{C25B542B-E4E8-D141-AA14-043D930A865A}" dt="2024-01-24T19:37:02.072" v="1259"/>
          <ac:inkMkLst>
            <pc:docMk/>
            <pc:sldMk cId="2374835458" sldId="332"/>
            <ac:inkMk id="917" creationId="{412F6360-05A4-F4FF-D63C-9168ADC50BA0}"/>
          </ac:inkMkLst>
        </pc:inkChg>
        <pc:inkChg chg="add mod">
          <ac:chgData name="Kokchun Giang" userId="67e2125d-ec8c-4323-9653-9824a2ad815f" providerId="ADAL" clId="{C25B542B-E4E8-D141-AA14-043D930A865A}" dt="2024-01-24T19:37:02.072" v="1259"/>
          <ac:inkMkLst>
            <pc:docMk/>
            <pc:sldMk cId="2374835458" sldId="332"/>
            <ac:inkMk id="918" creationId="{5A82BE42-BE17-A33E-CD86-E0B42C48E1E6}"/>
          </ac:inkMkLst>
        </pc:inkChg>
        <pc:inkChg chg="add mod">
          <ac:chgData name="Kokchun Giang" userId="67e2125d-ec8c-4323-9653-9824a2ad815f" providerId="ADAL" clId="{C25B542B-E4E8-D141-AA14-043D930A865A}" dt="2024-01-24T19:37:09.182" v="1271"/>
          <ac:inkMkLst>
            <pc:docMk/>
            <pc:sldMk cId="2374835458" sldId="332"/>
            <ac:inkMk id="920" creationId="{861F3684-FA84-7105-3784-693794531461}"/>
          </ac:inkMkLst>
        </pc:inkChg>
        <pc:inkChg chg="add mod">
          <ac:chgData name="Kokchun Giang" userId="67e2125d-ec8c-4323-9653-9824a2ad815f" providerId="ADAL" clId="{C25B542B-E4E8-D141-AA14-043D930A865A}" dt="2024-01-24T19:37:09.182" v="1271"/>
          <ac:inkMkLst>
            <pc:docMk/>
            <pc:sldMk cId="2374835458" sldId="332"/>
            <ac:inkMk id="921" creationId="{70C0C338-AC32-D958-74D0-3CB0366CC51F}"/>
          </ac:inkMkLst>
        </pc:inkChg>
        <pc:inkChg chg="add mod">
          <ac:chgData name="Kokchun Giang" userId="67e2125d-ec8c-4323-9653-9824a2ad815f" providerId="ADAL" clId="{C25B542B-E4E8-D141-AA14-043D930A865A}" dt="2024-01-24T19:37:09.182" v="1271"/>
          <ac:inkMkLst>
            <pc:docMk/>
            <pc:sldMk cId="2374835458" sldId="332"/>
            <ac:inkMk id="922" creationId="{EB9CF96F-A13E-4B05-0882-C1F97A5437A8}"/>
          </ac:inkMkLst>
        </pc:inkChg>
        <pc:inkChg chg="add mod">
          <ac:chgData name="Kokchun Giang" userId="67e2125d-ec8c-4323-9653-9824a2ad815f" providerId="ADAL" clId="{C25B542B-E4E8-D141-AA14-043D930A865A}" dt="2024-01-24T19:37:09.182" v="1271"/>
          <ac:inkMkLst>
            <pc:docMk/>
            <pc:sldMk cId="2374835458" sldId="332"/>
            <ac:inkMk id="923" creationId="{0C5B3D4C-F5D3-18DD-0D6D-966537711D5A}"/>
          </ac:inkMkLst>
        </pc:inkChg>
        <pc:inkChg chg="add mod">
          <ac:chgData name="Kokchun Giang" userId="67e2125d-ec8c-4323-9653-9824a2ad815f" providerId="ADAL" clId="{C25B542B-E4E8-D141-AA14-043D930A865A}" dt="2024-01-24T19:37:09.182" v="1271"/>
          <ac:inkMkLst>
            <pc:docMk/>
            <pc:sldMk cId="2374835458" sldId="332"/>
            <ac:inkMk id="924" creationId="{4B7694C3-A9D9-1F03-D82B-0485F59AAEEC}"/>
          </ac:inkMkLst>
        </pc:inkChg>
        <pc:inkChg chg="add mod">
          <ac:chgData name="Kokchun Giang" userId="67e2125d-ec8c-4323-9653-9824a2ad815f" providerId="ADAL" clId="{C25B542B-E4E8-D141-AA14-043D930A865A}" dt="2024-01-24T19:37:09.182" v="1271"/>
          <ac:inkMkLst>
            <pc:docMk/>
            <pc:sldMk cId="2374835458" sldId="332"/>
            <ac:inkMk id="925" creationId="{153373CF-5840-76F7-5329-8AC133C75DB7}"/>
          </ac:inkMkLst>
        </pc:inkChg>
        <pc:inkChg chg="add mod">
          <ac:chgData name="Kokchun Giang" userId="67e2125d-ec8c-4323-9653-9824a2ad815f" providerId="ADAL" clId="{C25B542B-E4E8-D141-AA14-043D930A865A}" dt="2024-01-24T19:37:09.182" v="1271"/>
          <ac:inkMkLst>
            <pc:docMk/>
            <pc:sldMk cId="2374835458" sldId="332"/>
            <ac:inkMk id="926" creationId="{DB0CD9EB-0FC6-C452-FCA5-DD0F50E45D81}"/>
          </ac:inkMkLst>
        </pc:inkChg>
        <pc:inkChg chg="add mod">
          <ac:chgData name="Kokchun Giang" userId="67e2125d-ec8c-4323-9653-9824a2ad815f" providerId="ADAL" clId="{C25B542B-E4E8-D141-AA14-043D930A865A}" dt="2024-01-24T19:37:09.182" v="1271"/>
          <ac:inkMkLst>
            <pc:docMk/>
            <pc:sldMk cId="2374835458" sldId="332"/>
            <ac:inkMk id="927" creationId="{246840D0-8FEC-CC97-2FCF-72203B6117D2}"/>
          </ac:inkMkLst>
        </pc:inkChg>
        <pc:inkChg chg="add mod">
          <ac:chgData name="Kokchun Giang" userId="67e2125d-ec8c-4323-9653-9824a2ad815f" providerId="ADAL" clId="{C25B542B-E4E8-D141-AA14-043D930A865A}" dt="2024-01-24T19:37:09.182" v="1271"/>
          <ac:inkMkLst>
            <pc:docMk/>
            <pc:sldMk cId="2374835458" sldId="332"/>
            <ac:inkMk id="928" creationId="{B20D8AFE-A843-92BF-96B0-F853CD787D20}"/>
          </ac:inkMkLst>
        </pc:inkChg>
        <pc:inkChg chg="add mod">
          <ac:chgData name="Kokchun Giang" userId="67e2125d-ec8c-4323-9653-9824a2ad815f" providerId="ADAL" clId="{C25B542B-E4E8-D141-AA14-043D930A865A}" dt="2024-01-24T19:37:09.182" v="1271"/>
          <ac:inkMkLst>
            <pc:docMk/>
            <pc:sldMk cId="2374835458" sldId="332"/>
            <ac:inkMk id="929" creationId="{30FB56B5-3267-8A69-4193-E72B21007301}"/>
          </ac:inkMkLst>
        </pc:inkChg>
        <pc:inkChg chg="add mod">
          <ac:chgData name="Kokchun Giang" userId="67e2125d-ec8c-4323-9653-9824a2ad815f" providerId="ADAL" clId="{C25B542B-E4E8-D141-AA14-043D930A865A}" dt="2024-01-24T19:37:09.182" v="1271"/>
          <ac:inkMkLst>
            <pc:docMk/>
            <pc:sldMk cId="2374835458" sldId="332"/>
            <ac:inkMk id="930" creationId="{CBBE9C06-40BF-3A78-29C1-D81C25CE49E9}"/>
          </ac:inkMkLst>
        </pc:inkChg>
        <pc:inkChg chg="add mod">
          <ac:chgData name="Kokchun Giang" userId="67e2125d-ec8c-4323-9653-9824a2ad815f" providerId="ADAL" clId="{C25B542B-E4E8-D141-AA14-043D930A865A}" dt="2024-01-24T19:37:13.266" v="1286"/>
          <ac:inkMkLst>
            <pc:docMk/>
            <pc:sldMk cId="2374835458" sldId="332"/>
            <ac:inkMk id="933" creationId="{D9C134D3-086B-0BA1-1D96-9E16605A0368}"/>
          </ac:inkMkLst>
        </pc:inkChg>
        <pc:inkChg chg="add mod">
          <ac:chgData name="Kokchun Giang" userId="67e2125d-ec8c-4323-9653-9824a2ad815f" providerId="ADAL" clId="{C25B542B-E4E8-D141-AA14-043D930A865A}" dt="2024-01-24T19:37:13.266" v="1286"/>
          <ac:inkMkLst>
            <pc:docMk/>
            <pc:sldMk cId="2374835458" sldId="332"/>
            <ac:inkMk id="934" creationId="{2C24795D-D54A-7608-8CD1-7BA3C5D3DF7C}"/>
          </ac:inkMkLst>
        </pc:inkChg>
        <pc:inkChg chg="add mod">
          <ac:chgData name="Kokchun Giang" userId="67e2125d-ec8c-4323-9653-9824a2ad815f" providerId="ADAL" clId="{C25B542B-E4E8-D141-AA14-043D930A865A}" dt="2024-01-24T19:37:13.266" v="1286"/>
          <ac:inkMkLst>
            <pc:docMk/>
            <pc:sldMk cId="2374835458" sldId="332"/>
            <ac:inkMk id="935" creationId="{4FB3AE0C-F31B-0507-8F56-A917E07B2739}"/>
          </ac:inkMkLst>
        </pc:inkChg>
        <pc:inkChg chg="add mod">
          <ac:chgData name="Kokchun Giang" userId="67e2125d-ec8c-4323-9653-9824a2ad815f" providerId="ADAL" clId="{C25B542B-E4E8-D141-AA14-043D930A865A}" dt="2024-01-24T19:37:13.266" v="1286"/>
          <ac:inkMkLst>
            <pc:docMk/>
            <pc:sldMk cId="2374835458" sldId="332"/>
            <ac:inkMk id="936" creationId="{69D2F293-AC6C-78BA-9744-A5C91353DD10}"/>
          </ac:inkMkLst>
        </pc:inkChg>
        <pc:inkChg chg="add mod">
          <ac:chgData name="Kokchun Giang" userId="67e2125d-ec8c-4323-9653-9824a2ad815f" providerId="ADAL" clId="{C25B542B-E4E8-D141-AA14-043D930A865A}" dt="2024-01-24T19:37:13.266" v="1286"/>
          <ac:inkMkLst>
            <pc:docMk/>
            <pc:sldMk cId="2374835458" sldId="332"/>
            <ac:inkMk id="937" creationId="{2905C8C3-5F3B-C723-6C83-6DF3EB412E28}"/>
          </ac:inkMkLst>
        </pc:inkChg>
        <pc:inkChg chg="add mod">
          <ac:chgData name="Kokchun Giang" userId="67e2125d-ec8c-4323-9653-9824a2ad815f" providerId="ADAL" clId="{C25B542B-E4E8-D141-AA14-043D930A865A}" dt="2024-01-24T19:37:13.266" v="1286"/>
          <ac:inkMkLst>
            <pc:docMk/>
            <pc:sldMk cId="2374835458" sldId="332"/>
            <ac:inkMk id="938" creationId="{7BDF88A2-D26A-E1D5-5A6E-84BAD3D74D29}"/>
          </ac:inkMkLst>
        </pc:inkChg>
        <pc:inkChg chg="add mod">
          <ac:chgData name="Kokchun Giang" userId="67e2125d-ec8c-4323-9653-9824a2ad815f" providerId="ADAL" clId="{C25B542B-E4E8-D141-AA14-043D930A865A}" dt="2024-01-24T19:37:13.266" v="1286"/>
          <ac:inkMkLst>
            <pc:docMk/>
            <pc:sldMk cId="2374835458" sldId="332"/>
            <ac:inkMk id="939" creationId="{540ED01E-DF01-AE16-5AAE-E99ED0A4F4BA}"/>
          </ac:inkMkLst>
        </pc:inkChg>
        <pc:inkChg chg="add mod">
          <ac:chgData name="Kokchun Giang" userId="67e2125d-ec8c-4323-9653-9824a2ad815f" providerId="ADAL" clId="{C25B542B-E4E8-D141-AA14-043D930A865A}" dt="2024-01-24T19:37:13.266" v="1286"/>
          <ac:inkMkLst>
            <pc:docMk/>
            <pc:sldMk cId="2374835458" sldId="332"/>
            <ac:inkMk id="940" creationId="{DF852EFA-03D6-F700-240B-8D977B16F082}"/>
          </ac:inkMkLst>
        </pc:inkChg>
        <pc:inkChg chg="add mod">
          <ac:chgData name="Kokchun Giang" userId="67e2125d-ec8c-4323-9653-9824a2ad815f" providerId="ADAL" clId="{C25B542B-E4E8-D141-AA14-043D930A865A}" dt="2024-01-24T19:37:13.266" v="1286"/>
          <ac:inkMkLst>
            <pc:docMk/>
            <pc:sldMk cId="2374835458" sldId="332"/>
            <ac:inkMk id="941" creationId="{0CBAD067-7716-68F0-3046-5DDBA57B07F2}"/>
          </ac:inkMkLst>
        </pc:inkChg>
        <pc:inkChg chg="add mod">
          <ac:chgData name="Kokchun Giang" userId="67e2125d-ec8c-4323-9653-9824a2ad815f" providerId="ADAL" clId="{C25B542B-E4E8-D141-AA14-043D930A865A}" dt="2024-01-24T19:37:13.266" v="1286"/>
          <ac:inkMkLst>
            <pc:docMk/>
            <pc:sldMk cId="2374835458" sldId="332"/>
            <ac:inkMk id="942" creationId="{F789B16C-1522-D6F3-B844-2C30D1D813B6}"/>
          </ac:inkMkLst>
        </pc:inkChg>
        <pc:inkChg chg="add mod">
          <ac:chgData name="Kokchun Giang" userId="67e2125d-ec8c-4323-9653-9824a2ad815f" providerId="ADAL" clId="{C25B542B-E4E8-D141-AA14-043D930A865A}" dt="2024-01-24T19:37:13.266" v="1286"/>
          <ac:inkMkLst>
            <pc:docMk/>
            <pc:sldMk cId="2374835458" sldId="332"/>
            <ac:inkMk id="943" creationId="{EC796D58-F8B8-7C08-3FCA-4A9E22BB57FF}"/>
          </ac:inkMkLst>
        </pc:inkChg>
        <pc:inkChg chg="add mod">
          <ac:chgData name="Kokchun Giang" userId="67e2125d-ec8c-4323-9653-9824a2ad815f" providerId="ADAL" clId="{C25B542B-E4E8-D141-AA14-043D930A865A}" dt="2024-01-24T19:37:13.266" v="1286"/>
          <ac:inkMkLst>
            <pc:docMk/>
            <pc:sldMk cId="2374835458" sldId="332"/>
            <ac:inkMk id="944" creationId="{037F3383-6D8D-0612-3C8F-2918ECD443E5}"/>
          </ac:inkMkLst>
        </pc:inkChg>
        <pc:inkChg chg="add mod">
          <ac:chgData name="Kokchun Giang" userId="67e2125d-ec8c-4323-9653-9824a2ad815f" providerId="ADAL" clId="{C25B542B-E4E8-D141-AA14-043D930A865A}" dt="2024-01-24T19:37:13.266" v="1286"/>
          <ac:inkMkLst>
            <pc:docMk/>
            <pc:sldMk cId="2374835458" sldId="332"/>
            <ac:inkMk id="946" creationId="{CAC77999-4104-CAB0-E57B-F1EF490ECA8D}"/>
          </ac:inkMkLst>
        </pc:inkChg>
        <pc:inkChg chg="add mod">
          <ac:chgData name="Kokchun Giang" userId="67e2125d-ec8c-4323-9653-9824a2ad815f" providerId="ADAL" clId="{C25B542B-E4E8-D141-AA14-043D930A865A}" dt="2024-01-24T19:56:19.165" v="1903" actId="164"/>
          <ac:inkMkLst>
            <pc:docMk/>
            <pc:sldMk cId="2374835458" sldId="332"/>
            <ac:inkMk id="948" creationId="{D2D93783-CBAC-0251-31A5-728562FCBCC4}"/>
          </ac:inkMkLst>
        </pc:inkChg>
        <pc:inkChg chg="add mod">
          <ac:chgData name="Kokchun Giang" userId="67e2125d-ec8c-4323-9653-9824a2ad815f" providerId="ADAL" clId="{C25B542B-E4E8-D141-AA14-043D930A865A}" dt="2024-01-24T19:37:34.258" v="1307"/>
          <ac:inkMkLst>
            <pc:docMk/>
            <pc:sldMk cId="2374835458" sldId="332"/>
            <ac:inkMk id="949" creationId="{324FBBC3-D39F-A218-C19E-BDEF9EF3FC1F}"/>
          </ac:inkMkLst>
        </pc:inkChg>
        <pc:inkChg chg="add mod">
          <ac:chgData name="Kokchun Giang" userId="67e2125d-ec8c-4323-9653-9824a2ad815f" providerId="ADAL" clId="{C25B542B-E4E8-D141-AA14-043D930A865A}" dt="2024-01-24T19:37:34.258" v="1307"/>
          <ac:inkMkLst>
            <pc:docMk/>
            <pc:sldMk cId="2374835458" sldId="332"/>
            <ac:inkMk id="950" creationId="{8EA65778-F06B-E234-99B2-6688B60A2A5B}"/>
          </ac:inkMkLst>
        </pc:inkChg>
        <pc:inkChg chg="add mod">
          <ac:chgData name="Kokchun Giang" userId="67e2125d-ec8c-4323-9653-9824a2ad815f" providerId="ADAL" clId="{C25B542B-E4E8-D141-AA14-043D930A865A}" dt="2024-01-24T19:37:34.258" v="1307"/>
          <ac:inkMkLst>
            <pc:docMk/>
            <pc:sldMk cId="2374835458" sldId="332"/>
            <ac:inkMk id="951" creationId="{62C5F50D-F999-CB52-E54B-378D5B8D6C92}"/>
          </ac:inkMkLst>
        </pc:inkChg>
        <pc:inkChg chg="add mod">
          <ac:chgData name="Kokchun Giang" userId="67e2125d-ec8c-4323-9653-9824a2ad815f" providerId="ADAL" clId="{C25B542B-E4E8-D141-AA14-043D930A865A}" dt="2024-01-24T19:37:34.258" v="1307"/>
          <ac:inkMkLst>
            <pc:docMk/>
            <pc:sldMk cId="2374835458" sldId="332"/>
            <ac:inkMk id="952" creationId="{7D07576E-10FD-C0E8-E18C-763CE620AAE6}"/>
          </ac:inkMkLst>
        </pc:inkChg>
        <pc:inkChg chg="add mod">
          <ac:chgData name="Kokchun Giang" userId="67e2125d-ec8c-4323-9653-9824a2ad815f" providerId="ADAL" clId="{C25B542B-E4E8-D141-AA14-043D930A865A}" dt="2024-01-24T19:37:34.258" v="1307"/>
          <ac:inkMkLst>
            <pc:docMk/>
            <pc:sldMk cId="2374835458" sldId="332"/>
            <ac:inkMk id="953" creationId="{A652B9DF-DB59-220B-9E41-497C2DCCB670}"/>
          </ac:inkMkLst>
        </pc:inkChg>
        <pc:inkChg chg="add mod">
          <ac:chgData name="Kokchun Giang" userId="67e2125d-ec8c-4323-9653-9824a2ad815f" providerId="ADAL" clId="{C25B542B-E4E8-D141-AA14-043D930A865A}" dt="2024-01-24T19:37:34.258" v="1307"/>
          <ac:inkMkLst>
            <pc:docMk/>
            <pc:sldMk cId="2374835458" sldId="332"/>
            <ac:inkMk id="954" creationId="{EF43F766-903A-DD87-8196-B24E55C4998B}"/>
          </ac:inkMkLst>
        </pc:inkChg>
        <pc:inkChg chg="add mod">
          <ac:chgData name="Kokchun Giang" userId="67e2125d-ec8c-4323-9653-9824a2ad815f" providerId="ADAL" clId="{C25B542B-E4E8-D141-AA14-043D930A865A}" dt="2024-01-24T19:37:34.258" v="1307"/>
          <ac:inkMkLst>
            <pc:docMk/>
            <pc:sldMk cId="2374835458" sldId="332"/>
            <ac:inkMk id="955" creationId="{A758207E-7BB6-1669-F7B1-B1EB855C8968}"/>
          </ac:inkMkLst>
        </pc:inkChg>
        <pc:inkChg chg="add mod">
          <ac:chgData name="Kokchun Giang" userId="67e2125d-ec8c-4323-9653-9824a2ad815f" providerId="ADAL" clId="{C25B542B-E4E8-D141-AA14-043D930A865A}" dt="2024-01-24T19:37:34.258" v="1307"/>
          <ac:inkMkLst>
            <pc:docMk/>
            <pc:sldMk cId="2374835458" sldId="332"/>
            <ac:inkMk id="956" creationId="{DB0CFC23-F5A6-742F-C597-56F2D96F803D}"/>
          </ac:inkMkLst>
        </pc:inkChg>
        <pc:inkChg chg="add mod">
          <ac:chgData name="Kokchun Giang" userId="67e2125d-ec8c-4323-9653-9824a2ad815f" providerId="ADAL" clId="{C25B542B-E4E8-D141-AA14-043D930A865A}" dt="2024-01-24T19:37:34.258" v="1307"/>
          <ac:inkMkLst>
            <pc:docMk/>
            <pc:sldMk cId="2374835458" sldId="332"/>
            <ac:inkMk id="957" creationId="{F3BF8FB4-1FCD-F89E-671E-5D1DC67E64DB}"/>
          </ac:inkMkLst>
        </pc:inkChg>
        <pc:inkChg chg="add mod">
          <ac:chgData name="Kokchun Giang" userId="67e2125d-ec8c-4323-9653-9824a2ad815f" providerId="ADAL" clId="{C25B542B-E4E8-D141-AA14-043D930A865A}" dt="2024-01-24T19:37:34.258" v="1307"/>
          <ac:inkMkLst>
            <pc:docMk/>
            <pc:sldMk cId="2374835458" sldId="332"/>
            <ac:inkMk id="958" creationId="{13EF3009-AA74-FDA7-468B-4F573CD2301D}"/>
          </ac:inkMkLst>
        </pc:inkChg>
        <pc:inkChg chg="add mod">
          <ac:chgData name="Kokchun Giang" userId="67e2125d-ec8c-4323-9653-9824a2ad815f" providerId="ADAL" clId="{C25B542B-E4E8-D141-AA14-043D930A865A}" dt="2024-01-24T19:37:34.258" v="1307"/>
          <ac:inkMkLst>
            <pc:docMk/>
            <pc:sldMk cId="2374835458" sldId="332"/>
            <ac:inkMk id="959" creationId="{79FCBEBC-C65C-3451-CE25-1CFE9C040560}"/>
          </ac:inkMkLst>
        </pc:inkChg>
        <pc:inkChg chg="add mod">
          <ac:chgData name="Kokchun Giang" userId="67e2125d-ec8c-4323-9653-9824a2ad815f" providerId="ADAL" clId="{C25B542B-E4E8-D141-AA14-043D930A865A}" dt="2024-01-24T19:37:34.258" v="1307"/>
          <ac:inkMkLst>
            <pc:docMk/>
            <pc:sldMk cId="2374835458" sldId="332"/>
            <ac:inkMk id="960" creationId="{C6C61013-91E4-EF54-6B1F-ADA2B160E5B5}"/>
          </ac:inkMkLst>
        </pc:inkChg>
        <pc:inkChg chg="add mod">
          <ac:chgData name="Kokchun Giang" userId="67e2125d-ec8c-4323-9653-9824a2ad815f" providerId="ADAL" clId="{C25B542B-E4E8-D141-AA14-043D930A865A}" dt="2024-01-24T19:37:34.258" v="1307"/>
          <ac:inkMkLst>
            <pc:docMk/>
            <pc:sldMk cId="2374835458" sldId="332"/>
            <ac:inkMk id="961" creationId="{D228C133-DD4C-D12A-D1BC-1170B2173588}"/>
          </ac:inkMkLst>
        </pc:inkChg>
        <pc:inkChg chg="add mod">
          <ac:chgData name="Kokchun Giang" userId="67e2125d-ec8c-4323-9653-9824a2ad815f" providerId="ADAL" clId="{C25B542B-E4E8-D141-AA14-043D930A865A}" dt="2024-01-24T19:37:34.258" v="1307"/>
          <ac:inkMkLst>
            <pc:docMk/>
            <pc:sldMk cId="2374835458" sldId="332"/>
            <ac:inkMk id="962" creationId="{8FF9956D-5EF0-C1BA-D7BA-212785A42CC8}"/>
          </ac:inkMkLst>
        </pc:inkChg>
        <pc:inkChg chg="add mod">
          <ac:chgData name="Kokchun Giang" userId="67e2125d-ec8c-4323-9653-9824a2ad815f" providerId="ADAL" clId="{C25B542B-E4E8-D141-AA14-043D930A865A}" dt="2024-01-24T19:37:34.258" v="1307"/>
          <ac:inkMkLst>
            <pc:docMk/>
            <pc:sldMk cId="2374835458" sldId="332"/>
            <ac:inkMk id="963" creationId="{F6375821-3852-264B-2E68-D344F1992F7A}"/>
          </ac:inkMkLst>
        </pc:inkChg>
        <pc:inkChg chg="add mod">
          <ac:chgData name="Kokchun Giang" userId="67e2125d-ec8c-4323-9653-9824a2ad815f" providerId="ADAL" clId="{C25B542B-E4E8-D141-AA14-043D930A865A}" dt="2024-01-24T19:37:34.258" v="1307"/>
          <ac:inkMkLst>
            <pc:docMk/>
            <pc:sldMk cId="2374835458" sldId="332"/>
            <ac:inkMk id="964" creationId="{186A6F08-B12F-1C3A-B867-F2F087395C1E}"/>
          </ac:inkMkLst>
        </pc:inkChg>
        <pc:inkChg chg="add mod">
          <ac:chgData name="Kokchun Giang" userId="67e2125d-ec8c-4323-9653-9824a2ad815f" providerId="ADAL" clId="{C25B542B-E4E8-D141-AA14-043D930A865A}" dt="2024-01-24T19:37:34.258" v="1307"/>
          <ac:inkMkLst>
            <pc:docMk/>
            <pc:sldMk cId="2374835458" sldId="332"/>
            <ac:inkMk id="965" creationId="{14C232CE-68A2-DD74-29BA-B5DC53DF628E}"/>
          </ac:inkMkLst>
        </pc:inkChg>
        <pc:inkChg chg="add mod">
          <ac:chgData name="Kokchun Giang" userId="67e2125d-ec8c-4323-9653-9824a2ad815f" providerId="ADAL" clId="{C25B542B-E4E8-D141-AA14-043D930A865A}" dt="2024-01-24T19:37:34.258" v="1307"/>
          <ac:inkMkLst>
            <pc:docMk/>
            <pc:sldMk cId="2374835458" sldId="332"/>
            <ac:inkMk id="966" creationId="{9B503B9E-68A9-C5AF-0CF4-3A1514CCC782}"/>
          </ac:inkMkLst>
        </pc:inkChg>
        <pc:inkChg chg="add mod">
          <ac:chgData name="Kokchun Giang" userId="67e2125d-ec8c-4323-9653-9824a2ad815f" providerId="ADAL" clId="{C25B542B-E4E8-D141-AA14-043D930A865A}" dt="2024-01-24T19:37:34.258" v="1307"/>
          <ac:inkMkLst>
            <pc:docMk/>
            <pc:sldMk cId="2374835458" sldId="332"/>
            <ac:inkMk id="967" creationId="{28F97ECC-F05F-A231-E3A6-58C461299BD2}"/>
          </ac:inkMkLst>
        </pc:inkChg>
        <pc:inkChg chg="add mod">
          <ac:chgData name="Kokchun Giang" userId="67e2125d-ec8c-4323-9653-9824a2ad815f" providerId="ADAL" clId="{C25B542B-E4E8-D141-AA14-043D930A865A}" dt="2024-01-24T19:37:58.779" v="1322"/>
          <ac:inkMkLst>
            <pc:docMk/>
            <pc:sldMk cId="2374835458" sldId="332"/>
            <ac:inkMk id="971" creationId="{0A088D9C-51BA-7C86-AF00-ACF77D1DFF0B}"/>
          </ac:inkMkLst>
        </pc:inkChg>
        <pc:inkChg chg="add mod">
          <ac:chgData name="Kokchun Giang" userId="67e2125d-ec8c-4323-9653-9824a2ad815f" providerId="ADAL" clId="{C25B542B-E4E8-D141-AA14-043D930A865A}" dt="2024-01-24T19:37:58.779" v="1322"/>
          <ac:inkMkLst>
            <pc:docMk/>
            <pc:sldMk cId="2374835458" sldId="332"/>
            <ac:inkMk id="972" creationId="{938E812D-4B0B-204D-45F7-0D60E092AA21}"/>
          </ac:inkMkLst>
        </pc:inkChg>
        <pc:inkChg chg="add mod">
          <ac:chgData name="Kokchun Giang" userId="67e2125d-ec8c-4323-9653-9824a2ad815f" providerId="ADAL" clId="{C25B542B-E4E8-D141-AA14-043D930A865A}" dt="2024-01-24T19:37:58.779" v="1322"/>
          <ac:inkMkLst>
            <pc:docMk/>
            <pc:sldMk cId="2374835458" sldId="332"/>
            <ac:inkMk id="973" creationId="{70964AF7-1B37-AC45-DA0F-2B1EDF4B8F8D}"/>
          </ac:inkMkLst>
        </pc:inkChg>
        <pc:inkChg chg="add mod">
          <ac:chgData name="Kokchun Giang" userId="67e2125d-ec8c-4323-9653-9824a2ad815f" providerId="ADAL" clId="{C25B542B-E4E8-D141-AA14-043D930A865A}" dt="2024-01-24T19:37:58.779" v="1322"/>
          <ac:inkMkLst>
            <pc:docMk/>
            <pc:sldMk cId="2374835458" sldId="332"/>
            <ac:inkMk id="974" creationId="{7C278BAA-6540-D538-DD14-728C5A5F2597}"/>
          </ac:inkMkLst>
        </pc:inkChg>
        <pc:inkChg chg="add mod">
          <ac:chgData name="Kokchun Giang" userId="67e2125d-ec8c-4323-9653-9824a2ad815f" providerId="ADAL" clId="{C25B542B-E4E8-D141-AA14-043D930A865A}" dt="2024-01-24T19:37:58.779" v="1322"/>
          <ac:inkMkLst>
            <pc:docMk/>
            <pc:sldMk cId="2374835458" sldId="332"/>
            <ac:inkMk id="975" creationId="{4E5C8A71-EB99-6A89-AFEC-262931D27E6B}"/>
          </ac:inkMkLst>
        </pc:inkChg>
        <pc:inkChg chg="add mod">
          <ac:chgData name="Kokchun Giang" userId="67e2125d-ec8c-4323-9653-9824a2ad815f" providerId="ADAL" clId="{C25B542B-E4E8-D141-AA14-043D930A865A}" dt="2024-01-24T19:37:58.779" v="1322"/>
          <ac:inkMkLst>
            <pc:docMk/>
            <pc:sldMk cId="2374835458" sldId="332"/>
            <ac:inkMk id="976" creationId="{72E43210-DB60-B421-2D64-594A39466AC9}"/>
          </ac:inkMkLst>
        </pc:inkChg>
        <pc:inkChg chg="add mod">
          <ac:chgData name="Kokchun Giang" userId="67e2125d-ec8c-4323-9653-9824a2ad815f" providerId="ADAL" clId="{C25B542B-E4E8-D141-AA14-043D930A865A}" dt="2024-01-24T19:37:58.779" v="1322"/>
          <ac:inkMkLst>
            <pc:docMk/>
            <pc:sldMk cId="2374835458" sldId="332"/>
            <ac:inkMk id="977" creationId="{2EE440D3-0867-3FF6-1FF3-BE05137C1B4D}"/>
          </ac:inkMkLst>
        </pc:inkChg>
        <pc:inkChg chg="add mod">
          <ac:chgData name="Kokchun Giang" userId="67e2125d-ec8c-4323-9653-9824a2ad815f" providerId="ADAL" clId="{C25B542B-E4E8-D141-AA14-043D930A865A}" dt="2024-01-24T19:37:58.779" v="1322"/>
          <ac:inkMkLst>
            <pc:docMk/>
            <pc:sldMk cId="2374835458" sldId="332"/>
            <ac:inkMk id="978" creationId="{94511C41-6875-C0C1-8351-9A75BE5CB55C}"/>
          </ac:inkMkLst>
        </pc:inkChg>
        <pc:inkChg chg="add mod">
          <ac:chgData name="Kokchun Giang" userId="67e2125d-ec8c-4323-9653-9824a2ad815f" providerId="ADAL" clId="{C25B542B-E4E8-D141-AA14-043D930A865A}" dt="2024-01-24T19:37:58.779" v="1322"/>
          <ac:inkMkLst>
            <pc:docMk/>
            <pc:sldMk cId="2374835458" sldId="332"/>
            <ac:inkMk id="979" creationId="{0C9E1190-EE7C-D5EC-8965-7A594D659570}"/>
          </ac:inkMkLst>
        </pc:inkChg>
        <pc:inkChg chg="add mod">
          <ac:chgData name="Kokchun Giang" userId="67e2125d-ec8c-4323-9653-9824a2ad815f" providerId="ADAL" clId="{C25B542B-E4E8-D141-AA14-043D930A865A}" dt="2024-01-24T19:37:58.779" v="1322"/>
          <ac:inkMkLst>
            <pc:docMk/>
            <pc:sldMk cId="2374835458" sldId="332"/>
            <ac:inkMk id="980" creationId="{C20D22FE-B29C-59E3-AD1A-51E6E41489D7}"/>
          </ac:inkMkLst>
        </pc:inkChg>
        <pc:inkChg chg="add mod">
          <ac:chgData name="Kokchun Giang" userId="67e2125d-ec8c-4323-9653-9824a2ad815f" providerId="ADAL" clId="{C25B542B-E4E8-D141-AA14-043D930A865A}" dt="2024-01-24T19:37:58.779" v="1322"/>
          <ac:inkMkLst>
            <pc:docMk/>
            <pc:sldMk cId="2374835458" sldId="332"/>
            <ac:inkMk id="981" creationId="{E36E427E-ED7D-65A6-20CF-7E3EFF416EFB}"/>
          </ac:inkMkLst>
        </pc:inkChg>
        <pc:inkChg chg="add mod">
          <ac:chgData name="Kokchun Giang" userId="67e2125d-ec8c-4323-9653-9824a2ad815f" providerId="ADAL" clId="{C25B542B-E4E8-D141-AA14-043D930A865A}" dt="2024-01-24T19:37:58.779" v="1322"/>
          <ac:inkMkLst>
            <pc:docMk/>
            <pc:sldMk cId="2374835458" sldId="332"/>
            <ac:inkMk id="982" creationId="{C6E0B760-DF8A-A0C4-D883-57A7D1C9A20F}"/>
          </ac:inkMkLst>
        </pc:inkChg>
        <pc:inkChg chg="add mod">
          <ac:chgData name="Kokchun Giang" userId="67e2125d-ec8c-4323-9653-9824a2ad815f" providerId="ADAL" clId="{C25B542B-E4E8-D141-AA14-043D930A865A}" dt="2024-01-24T19:37:58.779" v="1322"/>
          <ac:inkMkLst>
            <pc:docMk/>
            <pc:sldMk cId="2374835458" sldId="332"/>
            <ac:inkMk id="983" creationId="{94209216-BD23-0658-687A-65230CD2BEC6}"/>
          </ac:inkMkLst>
        </pc:inkChg>
        <pc:inkChg chg="add mod">
          <ac:chgData name="Kokchun Giang" userId="67e2125d-ec8c-4323-9653-9824a2ad815f" providerId="ADAL" clId="{C25B542B-E4E8-D141-AA14-043D930A865A}" dt="2024-01-24T19:37:58.779" v="1322"/>
          <ac:inkMkLst>
            <pc:docMk/>
            <pc:sldMk cId="2374835458" sldId="332"/>
            <ac:inkMk id="984" creationId="{B8C8A8BB-AA72-E936-0F60-090AD8B6908F}"/>
          </ac:inkMkLst>
        </pc:inkChg>
        <pc:inkChg chg="add mod">
          <ac:chgData name="Kokchun Giang" userId="67e2125d-ec8c-4323-9653-9824a2ad815f" providerId="ADAL" clId="{C25B542B-E4E8-D141-AA14-043D930A865A}" dt="2024-01-24T19:38:02.934" v="1326"/>
          <ac:inkMkLst>
            <pc:docMk/>
            <pc:sldMk cId="2374835458" sldId="332"/>
            <ac:inkMk id="987" creationId="{2FBAFE91-959E-4183-46F5-ACCA3CF28B95}"/>
          </ac:inkMkLst>
        </pc:inkChg>
        <pc:inkChg chg="add mod">
          <ac:chgData name="Kokchun Giang" userId="67e2125d-ec8c-4323-9653-9824a2ad815f" providerId="ADAL" clId="{C25B542B-E4E8-D141-AA14-043D930A865A}" dt="2024-01-24T19:38:02.934" v="1326"/>
          <ac:inkMkLst>
            <pc:docMk/>
            <pc:sldMk cId="2374835458" sldId="332"/>
            <ac:inkMk id="988" creationId="{D468584C-BF08-D875-577E-83325EC9935F}"/>
          </ac:inkMkLst>
        </pc:inkChg>
        <pc:inkChg chg="add mod">
          <ac:chgData name="Kokchun Giang" userId="67e2125d-ec8c-4323-9653-9824a2ad815f" providerId="ADAL" clId="{C25B542B-E4E8-D141-AA14-043D930A865A}" dt="2024-01-24T19:38:02.934" v="1326"/>
          <ac:inkMkLst>
            <pc:docMk/>
            <pc:sldMk cId="2374835458" sldId="332"/>
            <ac:inkMk id="989" creationId="{4E212C76-8B27-D947-C4AA-FFD79D7A6BFB}"/>
          </ac:inkMkLst>
        </pc:inkChg>
        <pc:inkChg chg="add mod">
          <ac:chgData name="Kokchun Giang" userId="67e2125d-ec8c-4323-9653-9824a2ad815f" providerId="ADAL" clId="{C25B542B-E4E8-D141-AA14-043D930A865A}" dt="2024-01-24T19:38:08.848" v="1343"/>
          <ac:inkMkLst>
            <pc:docMk/>
            <pc:sldMk cId="2374835458" sldId="332"/>
            <ac:inkMk id="991" creationId="{77FBCC12-B7F0-B1C9-AA09-479A089CBED9}"/>
          </ac:inkMkLst>
        </pc:inkChg>
        <pc:inkChg chg="add mod">
          <ac:chgData name="Kokchun Giang" userId="67e2125d-ec8c-4323-9653-9824a2ad815f" providerId="ADAL" clId="{C25B542B-E4E8-D141-AA14-043D930A865A}" dt="2024-01-24T19:38:08.848" v="1343"/>
          <ac:inkMkLst>
            <pc:docMk/>
            <pc:sldMk cId="2374835458" sldId="332"/>
            <ac:inkMk id="992" creationId="{F065432A-6655-6073-B4A1-E2D50279A071}"/>
          </ac:inkMkLst>
        </pc:inkChg>
        <pc:inkChg chg="add mod">
          <ac:chgData name="Kokchun Giang" userId="67e2125d-ec8c-4323-9653-9824a2ad815f" providerId="ADAL" clId="{C25B542B-E4E8-D141-AA14-043D930A865A}" dt="2024-01-24T19:38:08.848" v="1343"/>
          <ac:inkMkLst>
            <pc:docMk/>
            <pc:sldMk cId="2374835458" sldId="332"/>
            <ac:inkMk id="993" creationId="{57579BF7-E660-FF59-BDE3-FD35CCD6670B}"/>
          </ac:inkMkLst>
        </pc:inkChg>
        <pc:inkChg chg="add mod">
          <ac:chgData name="Kokchun Giang" userId="67e2125d-ec8c-4323-9653-9824a2ad815f" providerId="ADAL" clId="{C25B542B-E4E8-D141-AA14-043D930A865A}" dt="2024-01-24T19:38:08.848" v="1343"/>
          <ac:inkMkLst>
            <pc:docMk/>
            <pc:sldMk cId="2374835458" sldId="332"/>
            <ac:inkMk id="994" creationId="{75032F5F-2057-9B9B-16C4-6481DD5F6754}"/>
          </ac:inkMkLst>
        </pc:inkChg>
        <pc:inkChg chg="add mod">
          <ac:chgData name="Kokchun Giang" userId="67e2125d-ec8c-4323-9653-9824a2ad815f" providerId="ADAL" clId="{C25B542B-E4E8-D141-AA14-043D930A865A}" dt="2024-01-24T19:38:08.848" v="1343"/>
          <ac:inkMkLst>
            <pc:docMk/>
            <pc:sldMk cId="2374835458" sldId="332"/>
            <ac:inkMk id="995" creationId="{A41BF893-A05F-7D85-6475-AFC0E8D37167}"/>
          </ac:inkMkLst>
        </pc:inkChg>
        <pc:inkChg chg="add mod">
          <ac:chgData name="Kokchun Giang" userId="67e2125d-ec8c-4323-9653-9824a2ad815f" providerId="ADAL" clId="{C25B542B-E4E8-D141-AA14-043D930A865A}" dt="2024-01-24T19:38:08.848" v="1343"/>
          <ac:inkMkLst>
            <pc:docMk/>
            <pc:sldMk cId="2374835458" sldId="332"/>
            <ac:inkMk id="996" creationId="{1405C135-7A26-E6FC-EA67-7004F04422F3}"/>
          </ac:inkMkLst>
        </pc:inkChg>
        <pc:inkChg chg="add mod">
          <ac:chgData name="Kokchun Giang" userId="67e2125d-ec8c-4323-9653-9824a2ad815f" providerId="ADAL" clId="{C25B542B-E4E8-D141-AA14-043D930A865A}" dt="2024-01-24T19:38:08.848" v="1343"/>
          <ac:inkMkLst>
            <pc:docMk/>
            <pc:sldMk cId="2374835458" sldId="332"/>
            <ac:inkMk id="997" creationId="{2573C2AF-F075-7FDB-94C2-196A18A671BF}"/>
          </ac:inkMkLst>
        </pc:inkChg>
        <pc:inkChg chg="add mod">
          <ac:chgData name="Kokchun Giang" userId="67e2125d-ec8c-4323-9653-9824a2ad815f" providerId="ADAL" clId="{C25B542B-E4E8-D141-AA14-043D930A865A}" dt="2024-01-24T19:38:08.848" v="1343"/>
          <ac:inkMkLst>
            <pc:docMk/>
            <pc:sldMk cId="2374835458" sldId="332"/>
            <ac:inkMk id="998" creationId="{E6191BF2-AE10-61C8-6F8B-1D24CF603668}"/>
          </ac:inkMkLst>
        </pc:inkChg>
        <pc:inkChg chg="add mod">
          <ac:chgData name="Kokchun Giang" userId="67e2125d-ec8c-4323-9653-9824a2ad815f" providerId="ADAL" clId="{C25B542B-E4E8-D141-AA14-043D930A865A}" dt="2024-01-24T19:38:08.848" v="1343"/>
          <ac:inkMkLst>
            <pc:docMk/>
            <pc:sldMk cId="2374835458" sldId="332"/>
            <ac:inkMk id="999" creationId="{86273297-0A83-3191-92A0-C29E3F0F8A90}"/>
          </ac:inkMkLst>
        </pc:inkChg>
        <pc:inkChg chg="add mod">
          <ac:chgData name="Kokchun Giang" userId="67e2125d-ec8c-4323-9653-9824a2ad815f" providerId="ADAL" clId="{C25B542B-E4E8-D141-AA14-043D930A865A}" dt="2024-01-24T19:38:08.848" v="1343"/>
          <ac:inkMkLst>
            <pc:docMk/>
            <pc:sldMk cId="2374835458" sldId="332"/>
            <ac:inkMk id="1000" creationId="{4F9D17DF-181D-7D90-3FA9-D9341CAC10DA}"/>
          </ac:inkMkLst>
        </pc:inkChg>
        <pc:inkChg chg="add mod">
          <ac:chgData name="Kokchun Giang" userId="67e2125d-ec8c-4323-9653-9824a2ad815f" providerId="ADAL" clId="{C25B542B-E4E8-D141-AA14-043D930A865A}" dt="2024-01-24T19:38:08.848" v="1343"/>
          <ac:inkMkLst>
            <pc:docMk/>
            <pc:sldMk cId="2374835458" sldId="332"/>
            <ac:inkMk id="1001" creationId="{20DFB7CB-8F68-94EE-9534-977ACDD0BBCC}"/>
          </ac:inkMkLst>
        </pc:inkChg>
        <pc:inkChg chg="add mod">
          <ac:chgData name="Kokchun Giang" userId="67e2125d-ec8c-4323-9653-9824a2ad815f" providerId="ADAL" clId="{C25B542B-E4E8-D141-AA14-043D930A865A}" dt="2024-01-24T19:38:08.848" v="1343"/>
          <ac:inkMkLst>
            <pc:docMk/>
            <pc:sldMk cId="2374835458" sldId="332"/>
            <ac:inkMk id="1002" creationId="{F6870A42-9217-3A1F-81AF-BE9EF82DEAD8}"/>
          </ac:inkMkLst>
        </pc:inkChg>
        <pc:inkChg chg="add mod">
          <ac:chgData name="Kokchun Giang" userId="67e2125d-ec8c-4323-9653-9824a2ad815f" providerId="ADAL" clId="{C25B542B-E4E8-D141-AA14-043D930A865A}" dt="2024-01-24T19:38:08.848" v="1343"/>
          <ac:inkMkLst>
            <pc:docMk/>
            <pc:sldMk cId="2374835458" sldId="332"/>
            <ac:inkMk id="1003" creationId="{743CE283-8F25-CB21-4253-9D042E15A3A5}"/>
          </ac:inkMkLst>
        </pc:inkChg>
        <pc:inkChg chg="add mod">
          <ac:chgData name="Kokchun Giang" userId="67e2125d-ec8c-4323-9653-9824a2ad815f" providerId="ADAL" clId="{C25B542B-E4E8-D141-AA14-043D930A865A}" dt="2024-01-24T19:38:08.848" v="1343"/>
          <ac:inkMkLst>
            <pc:docMk/>
            <pc:sldMk cId="2374835458" sldId="332"/>
            <ac:inkMk id="1004" creationId="{A16D44AC-5255-102B-2B9B-C290DC8B99E4}"/>
          </ac:inkMkLst>
        </pc:inkChg>
        <pc:inkChg chg="add mod">
          <ac:chgData name="Kokchun Giang" userId="67e2125d-ec8c-4323-9653-9824a2ad815f" providerId="ADAL" clId="{C25B542B-E4E8-D141-AA14-043D930A865A}" dt="2024-01-24T19:38:08.848" v="1343"/>
          <ac:inkMkLst>
            <pc:docMk/>
            <pc:sldMk cId="2374835458" sldId="332"/>
            <ac:inkMk id="1005" creationId="{066BA430-0F00-9495-E880-7B068B9D8AF5}"/>
          </ac:inkMkLst>
        </pc:inkChg>
        <pc:inkChg chg="add mod">
          <ac:chgData name="Kokchun Giang" userId="67e2125d-ec8c-4323-9653-9824a2ad815f" providerId="ADAL" clId="{C25B542B-E4E8-D141-AA14-043D930A865A}" dt="2024-01-24T19:38:08.848" v="1343"/>
          <ac:inkMkLst>
            <pc:docMk/>
            <pc:sldMk cId="2374835458" sldId="332"/>
            <ac:inkMk id="1006" creationId="{B4D1A2AA-B0D7-045E-D52F-07F5489C0391}"/>
          </ac:inkMkLst>
        </pc:inkChg>
        <pc:inkChg chg="add mod">
          <ac:chgData name="Kokchun Giang" userId="67e2125d-ec8c-4323-9653-9824a2ad815f" providerId="ADAL" clId="{C25B542B-E4E8-D141-AA14-043D930A865A}" dt="2024-01-24T19:56:19.165" v="1903" actId="164"/>
          <ac:inkMkLst>
            <pc:docMk/>
            <pc:sldMk cId="2374835458" sldId="332"/>
            <ac:inkMk id="1009" creationId="{47EB1B19-71E1-A976-741A-5AB37100D781}"/>
          </ac:inkMkLst>
        </pc:inkChg>
        <pc:inkChg chg="add mod">
          <ac:chgData name="Kokchun Giang" userId="67e2125d-ec8c-4323-9653-9824a2ad815f" providerId="ADAL" clId="{C25B542B-E4E8-D141-AA14-043D930A865A}" dt="2024-01-24T19:38:19.527" v="1357"/>
          <ac:inkMkLst>
            <pc:docMk/>
            <pc:sldMk cId="2374835458" sldId="332"/>
            <ac:inkMk id="1010" creationId="{662FBFEE-2802-672D-3257-73197D0749A4}"/>
          </ac:inkMkLst>
        </pc:inkChg>
        <pc:inkChg chg="add mod">
          <ac:chgData name="Kokchun Giang" userId="67e2125d-ec8c-4323-9653-9824a2ad815f" providerId="ADAL" clId="{C25B542B-E4E8-D141-AA14-043D930A865A}" dt="2024-01-24T19:38:19.527" v="1357"/>
          <ac:inkMkLst>
            <pc:docMk/>
            <pc:sldMk cId="2374835458" sldId="332"/>
            <ac:inkMk id="1011" creationId="{70DA9663-04FE-1954-C933-40CF16C1AF09}"/>
          </ac:inkMkLst>
        </pc:inkChg>
        <pc:inkChg chg="add mod">
          <ac:chgData name="Kokchun Giang" userId="67e2125d-ec8c-4323-9653-9824a2ad815f" providerId="ADAL" clId="{C25B542B-E4E8-D141-AA14-043D930A865A}" dt="2024-01-24T19:38:19.527" v="1357"/>
          <ac:inkMkLst>
            <pc:docMk/>
            <pc:sldMk cId="2374835458" sldId="332"/>
            <ac:inkMk id="1012" creationId="{21682FD1-8084-5568-B1DC-826ABF691359}"/>
          </ac:inkMkLst>
        </pc:inkChg>
        <pc:inkChg chg="add mod">
          <ac:chgData name="Kokchun Giang" userId="67e2125d-ec8c-4323-9653-9824a2ad815f" providerId="ADAL" clId="{C25B542B-E4E8-D141-AA14-043D930A865A}" dt="2024-01-24T19:38:19.527" v="1357"/>
          <ac:inkMkLst>
            <pc:docMk/>
            <pc:sldMk cId="2374835458" sldId="332"/>
            <ac:inkMk id="1013" creationId="{0DF9D7E3-BC9D-81CC-0E71-3AD7E6D727C4}"/>
          </ac:inkMkLst>
        </pc:inkChg>
        <pc:inkChg chg="add mod">
          <ac:chgData name="Kokchun Giang" userId="67e2125d-ec8c-4323-9653-9824a2ad815f" providerId="ADAL" clId="{C25B542B-E4E8-D141-AA14-043D930A865A}" dt="2024-01-24T19:38:19.527" v="1357"/>
          <ac:inkMkLst>
            <pc:docMk/>
            <pc:sldMk cId="2374835458" sldId="332"/>
            <ac:inkMk id="1014" creationId="{F72A1318-F478-6AA3-EA17-1B9213972826}"/>
          </ac:inkMkLst>
        </pc:inkChg>
        <pc:inkChg chg="add mod">
          <ac:chgData name="Kokchun Giang" userId="67e2125d-ec8c-4323-9653-9824a2ad815f" providerId="ADAL" clId="{C25B542B-E4E8-D141-AA14-043D930A865A}" dt="2024-01-24T19:38:19.527" v="1357"/>
          <ac:inkMkLst>
            <pc:docMk/>
            <pc:sldMk cId="2374835458" sldId="332"/>
            <ac:inkMk id="1015" creationId="{A600C963-EB19-4202-EA94-012A4C694DF1}"/>
          </ac:inkMkLst>
        </pc:inkChg>
        <pc:inkChg chg="add mod">
          <ac:chgData name="Kokchun Giang" userId="67e2125d-ec8c-4323-9653-9824a2ad815f" providerId="ADAL" clId="{C25B542B-E4E8-D141-AA14-043D930A865A}" dt="2024-01-24T19:38:19.527" v="1357"/>
          <ac:inkMkLst>
            <pc:docMk/>
            <pc:sldMk cId="2374835458" sldId="332"/>
            <ac:inkMk id="1016" creationId="{1EBC96EB-FDDD-622D-F54A-C2715AC6DC06}"/>
          </ac:inkMkLst>
        </pc:inkChg>
        <pc:inkChg chg="add mod">
          <ac:chgData name="Kokchun Giang" userId="67e2125d-ec8c-4323-9653-9824a2ad815f" providerId="ADAL" clId="{C25B542B-E4E8-D141-AA14-043D930A865A}" dt="2024-01-24T19:38:19.527" v="1357"/>
          <ac:inkMkLst>
            <pc:docMk/>
            <pc:sldMk cId="2374835458" sldId="332"/>
            <ac:inkMk id="1017" creationId="{1703236C-E844-7B3F-3B22-C18A0FF40663}"/>
          </ac:inkMkLst>
        </pc:inkChg>
        <pc:inkChg chg="add mod">
          <ac:chgData name="Kokchun Giang" userId="67e2125d-ec8c-4323-9653-9824a2ad815f" providerId="ADAL" clId="{C25B542B-E4E8-D141-AA14-043D930A865A}" dt="2024-01-24T19:38:19.527" v="1357"/>
          <ac:inkMkLst>
            <pc:docMk/>
            <pc:sldMk cId="2374835458" sldId="332"/>
            <ac:inkMk id="1018" creationId="{1471D488-78B7-23F4-B727-E130A51DD689}"/>
          </ac:inkMkLst>
        </pc:inkChg>
        <pc:inkChg chg="add mod">
          <ac:chgData name="Kokchun Giang" userId="67e2125d-ec8c-4323-9653-9824a2ad815f" providerId="ADAL" clId="{C25B542B-E4E8-D141-AA14-043D930A865A}" dt="2024-01-24T19:38:19.527" v="1357"/>
          <ac:inkMkLst>
            <pc:docMk/>
            <pc:sldMk cId="2374835458" sldId="332"/>
            <ac:inkMk id="1019" creationId="{43712DDB-B248-DEF8-19A2-70184451285A}"/>
          </ac:inkMkLst>
        </pc:inkChg>
        <pc:inkChg chg="add mod">
          <ac:chgData name="Kokchun Giang" userId="67e2125d-ec8c-4323-9653-9824a2ad815f" providerId="ADAL" clId="{C25B542B-E4E8-D141-AA14-043D930A865A}" dt="2024-01-24T19:38:19.527" v="1357"/>
          <ac:inkMkLst>
            <pc:docMk/>
            <pc:sldMk cId="2374835458" sldId="332"/>
            <ac:inkMk id="1020" creationId="{E8AC84BB-3722-C70A-E3D6-3FC1D9CF98BD}"/>
          </ac:inkMkLst>
        </pc:inkChg>
        <pc:inkChg chg="add mod">
          <ac:chgData name="Kokchun Giang" userId="67e2125d-ec8c-4323-9653-9824a2ad815f" providerId="ADAL" clId="{C25B542B-E4E8-D141-AA14-043D930A865A}" dt="2024-01-24T19:38:19.527" v="1357"/>
          <ac:inkMkLst>
            <pc:docMk/>
            <pc:sldMk cId="2374835458" sldId="332"/>
            <ac:inkMk id="1021" creationId="{3BE64E14-19B9-E758-E71A-1EE5ACCE3DB7}"/>
          </ac:inkMkLst>
        </pc:inkChg>
        <pc:inkChg chg="add del">
          <ac:chgData name="Kokchun Giang" userId="67e2125d-ec8c-4323-9653-9824a2ad815f" providerId="ADAL" clId="{C25B542B-E4E8-D141-AA14-043D930A865A}" dt="2024-01-24T19:38:31.764" v="1359" actId="9405"/>
          <ac:inkMkLst>
            <pc:docMk/>
            <pc:sldMk cId="2374835458" sldId="332"/>
            <ac:inkMk id="1024" creationId="{FE8F52AD-7F78-5E89-A58C-83C1458079C4}"/>
          </ac:inkMkLst>
        </pc:inkChg>
        <pc:inkChg chg="add mod">
          <ac:chgData name="Kokchun Giang" userId="67e2125d-ec8c-4323-9653-9824a2ad815f" providerId="ADAL" clId="{C25B542B-E4E8-D141-AA14-043D930A865A}" dt="2024-01-24T19:38:37.147" v="1366"/>
          <ac:inkMkLst>
            <pc:docMk/>
            <pc:sldMk cId="2374835458" sldId="332"/>
            <ac:inkMk id="1025" creationId="{8D7A62B7-D548-135A-AC5D-72D5C2DBB093}"/>
          </ac:inkMkLst>
        </pc:inkChg>
        <pc:inkChg chg="add mod">
          <ac:chgData name="Kokchun Giang" userId="67e2125d-ec8c-4323-9653-9824a2ad815f" providerId="ADAL" clId="{C25B542B-E4E8-D141-AA14-043D930A865A}" dt="2024-01-24T19:38:37.147" v="1366"/>
          <ac:inkMkLst>
            <pc:docMk/>
            <pc:sldMk cId="2374835458" sldId="332"/>
            <ac:inkMk id="1026" creationId="{32DE6054-A090-A05A-BD96-7C588D34F9AC}"/>
          </ac:inkMkLst>
        </pc:inkChg>
        <pc:inkChg chg="add mod">
          <ac:chgData name="Kokchun Giang" userId="67e2125d-ec8c-4323-9653-9824a2ad815f" providerId="ADAL" clId="{C25B542B-E4E8-D141-AA14-043D930A865A}" dt="2024-01-24T19:38:37.147" v="1366"/>
          <ac:inkMkLst>
            <pc:docMk/>
            <pc:sldMk cId="2374835458" sldId="332"/>
            <ac:inkMk id="1027" creationId="{4B524F78-D7DB-F0A4-9BAA-3B9BBEAF6A2C}"/>
          </ac:inkMkLst>
        </pc:inkChg>
        <pc:inkChg chg="add mod">
          <ac:chgData name="Kokchun Giang" userId="67e2125d-ec8c-4323-9653-9824a2ad815f" providerId="ADAL" clId="{C25B542B-E4E8-D141-AA14-043D930A865A}" dt="2024-01-24T19:38:37.147" v="1366"/>
          <ac:inkMkLst>
            <pc:docMk/>
            <pc:sldMk cId="2374835458" sldId="332"/>
            <ac:inkMk id="1028" creationId="{8546F6DF-C08C-A963-1D60-9D42F188111F}"/>
          </ac:inkMkLst>
        </pc:inkChg>
        <pc:inkChg chg="add mod">
          <ac:chgData name="Kokchun Giang" userId="67e2125d-ec8c-4323-9653-9824a2ad815f" providerId="ADAL" clId="{C25B542B-E4E8-D141-AA14-043D930A865A}" dt="2024-01-24T19:38:37.147" v="1366"/>
          <ac:inkMkLst>
            <pc:docMk/>
            <pc:sldMk cId="2374835458" sldId="332"/>
            <ac:inkMk id="1029" creationId="{1DA74287-CE84-F929-5DAC-17CC8788496B}"/>
          </ac:inkMkLst>
        </pc:inkChg>
        <pc:inkChg chg="add mod">
          <ac:chgData name="Kokchun Giang" userId="67e2125d-ec8c-4323-9653-9824a2ad815f" providerId="ADAL" clId="{C25B542B-E4E8-D141-AA14-043D930A865A}" dt="2024-01-24T19:38:37.147" v="1366"/>
          <ac:inkMkLst>
            <pc:docMk/>
            <pc:sldMk cId="2374835458" sldId="332"/>
            <ac:inkMk id="1030" creationId="{865EFB02-35F1-C162-0952-1745A9B94260}"/>
          </ac:inkMkLst>
        </pc:inkChg>
        <pc:inkChg chg="add">
          <ac:chgData name="Kokchun Giang" userId="67e2125d-ec8c-4323-9653-9824a2ad815f" providerId="ADAL" clId="{C25B542B-E4E8-D141-AA14-043D930A865A}" dt="2024-01-24T19:38:40.507" v="1367" actId="9405"/>
          <ac:inkMkLst>
            <pc:docMk/>
            <pc:sldMk cId="2374835458" sldId="332"/>
            <ac:inkMk id="1032" creationId="{182B9A7F-1B74-E9AC-F0B9-2333F3516541}"/>
          </ac:inkMkLst>
        </pc:inkChg>
        <pc:inkChg chg="add mod">
          <ac:chgData name="Kokchun Giang" userId="67e2125d-ec8c-4323-9653-9824a2ad815f" providerId="ADAL" clId="{C25B542B-E4E8-D141-AA14-043D930A865A}" dt="2024-01-24T19:38:47.360" v="1370"/>
          <ac:inkMkLst>
            <pc:docMk/>
            <pc:sldMk cId="2374835458" sldId="332"/>
            <ac:inkMk id="1033" creationId="{BD462C7E-6068-B00B-4BCB-C1DE87F534B7}"/>
          </ac:inkMkLst>
        </pc:inkChg>
        <pc:inkChg chg="add mod">
          <ac:chgData name="Kokchun Giang" userId="67e2125d-ec8c-4323-9653-9824a2ad815f" providerId="ADAL" clId="{C25B542B-E4E8-D141-AA14-043D930A865A}" dt="2024-01-24T19:38:47.360" v="1370"/>
          <ac:inkMkLst>
            <pc:docMk/>
            <pc:sldMk cId="2374835458" sldId="332"/>
            <ac:inkMk id="1034" creationId="{8DAAAFFA-008F-11C6-F2CB-A354E87035A4}"/>
          </ac:inkMkLst>
        </pc:inkChg>
        <pc:inkChg chg="add mod">
          <ac:chgData name="Kokchun Giang" userId="67e2125d-ec8c-4323-9653-9824a2ad815f" providerId="ADAL" clId="{C25B542B-E4E8-D141-AA14-043D930A865A}" dt="2024-01-24T19:38:56.876" v="1379"/>
          <ac:inkMkLst>
            <pc:docMk/>
            <pc:sldMk cId="2374835458" sldId="332"/>
            <ac:inkMk id="1036" creationId="{40119BD8-F583-A257-6388-55AB815468BB}"/>
          </ac:inkMkLst>
        </pc:inkChg>
        <pc:inkChg chg="add mod">
          <ac:chgData name="Kokchun Giang" userId="67e2125d-ec8c-4323-9653-9824a2ad815f" providerId="ADAL" clId="{C25B542B-E4E8-D141-AA14-043D930A865A}" dt="2024-01-24T19:38:56.876" v="1379"/>
          <ac:inkMkLst>
            <pc:docMk/>
            <pc:sldMk cId="2374835458" sldId="332"/>
            <ac:inkMk id="1037" creationId="{771CB848-6149-DF0D-33F5-52B111F3364D}"/>
          </ac:inkMkLst>
        </pc:inkChg>
        <pc:inkChg chg="add mod">
          <ac:chgData name="Kokchun Giang" userId="67e2125d-ec8c-4323-9653-9824a2ad815f" providerId="ADAL" clId="{C25B542B-E4E8-D141-AA14-043D930A865A}" dt="2024-01-24T19:38:56.876" v="1379"/>
          <ac:inkMkLst>
            <pc:docMk/>
            <pc:sldMk cId="2374835458" sldId="332"/>
            <ac:inkMk id="1038" creationId="{DC51231C-D2A6-3ACC-153F-B462F49D1932}"/>
          </ac:inkMkLst>
        </pc:inkChg>
        <pc:inkChg chg="add mod">
          <ac:chgData name="Kokchun Giang" userId="67e2125d-ec8c-4323-9653-9824a2ad815f" providerId="ADAL" clId="{C25B542B-E4E8-D141-AA14-043D930A865A}" dt="2024-01-24T19:38:56.876" v="1379"/>
          <ac:inkMkLst>
            <pc:docMk/>
            <pc:sldMk cId="2374835458" sldId="332"/>
            <ac:inkMk id="1039" creationId="{0394C79F-5B57-79D1-06F1-F4B738C62BEB}"/>
          </ac:inkMkLst>
        </pc:inkChg>
        <pc:inkChg chg="add mod">
          <ac:chgData name="Kokchun Giang" userId="67e2125d-ec8c-4323-9653-9824a2ad815f" providerId="ADAL" clId="{C25B542B-E4E8-D141-AA14-043D930A865A}" dt="2024-01-24T19:38:56.876" v="1379"/>
          <ac:inkMkLst>
            <pc:docMk/>
            <pc:sldMk cId="2374835458" sldId="332"/>
            <ac:inkMk id="1040" creationId="{9E60C2D7-9186-9729-D500-96E6383B619B}"/>
          </ac:inkMkLst>
        </pc:inkChg>
        <pc:inkChg chg="add mod">
          <ac:chgData name="Kokchun Giang" userId="67e2125d-ec8c-4323-9653-9824a2ad815f" providerId="ADAL" clId="{C25B542B-E4E8-D141-AA14-043D930A865A}" dt="2024-01-24T19:38:56.876" v="1379"/>
          <ac:inkMkLst>
            <pc:docMk/>
            <pc:sldMk cId="2374835458" sldId="332"/>
            <ac:inkMk id="1041" creationId="{B2EE7F7C-1585-CD2D-62F7-7EA3110A1017}"/>
          </ac:inkMkLst>
        </pc:inkChg>
        <pc:inkChg chg="add mod">
          <ac:chgData name="Kokchun Giang" userId="67e2125d-ec8c-4323-9653-9824a2ad815f" providerId="ADAL" clId="{C25B542B-E4E8-D141-AA14-043D930A865A}" dt="2024-01-24T19:38:56.876" v="1379"/>
          <ac:inkMkLst>
            <pc:docMk/>
            <pc:sldMk cId="2374835458" sldId="332"/>
            <ac:inkMk id="1042" creationId="{45549D04-B8C0-9E9E-D6DE-FD82513FCCBD}"/>
          </ac:inkMkLst>
        </pc:inkChg>
        <pc:inkChg chg="add mod">
          <ac:chgData name="Kokchun Giang" userId="67e2125d-ec8c-4323-9653-9824a2ad815f" providerId="ADAL" clId="{C25B542B-E4E8-D141-AA14-043D930A865A}" dt="2024-01-24T19:38:56.876" v="1379"/>
          <ac:inkMkLst>
            <pc:docMk/>
            <pc:sldMk cId="2374835458" sldId="332"/>
            <ac:inkMk id="1043" creationId="{DBF7A6C1-2CBB-0C66-459F-D8089460C92B}"/>
          </ac:inkMkLst>
        </pc:inkChg>
        <pc:inkChg chg="add mod">
          <ac:chgData name="Kokchun Giang" userId="67e2125d-ec8c-4323-9653-9824a2ad815f" providerId="ADAL" clId="{C25B542B-E4E8-D141-AA14-043D930A865A}" dt="2024-01-24T19:38:58.444" v="1382"/>
          <ac:inkMkLst>
            <pc:docMk/>
            <pc:sldMk cId="2374835458" sldId="332"/>
            <ac:inkMk id="1045" creationId="{4BFFD97A-DCFC-2EBC-42B5-4DF2C4124528}"/>
          </ac:inkMkLst>
        </pc:inkChg>
        <pc:inkChg chg="add mod">
          <ac:chgData name="Kokchun Giang" userId="67e2125d-ec8c-4323-9653-9824a2ad815f" providerId="ADAL" clId="{C25B542B-E4E8-D141-AA14-043D930A865A}" dt="2024-01-24T19:38:58.444" v="1382"/>
          <ac:inkMkLst>
            <pc:docMk/>
            <pc:sldMk cId="2374835458" sldId="332"/>
            <ac:inkMk id="1046" creationId="{4A8AC5C8-BBA2-6603-8D37-4994FE15C531}"/>
          </ac:inkMkLst>
        </pc:inkChg>
        <pc:inkChg chg="add mod">
          <ac:chgData name="Kokchun Giang" userId="67e2125d-ec8c-4323-9653-9824a2ad815f" providerId="ADAL" clId="{C25B542B-E4E8-D141-AA14-043D930A865A}" dt="2024-01-24T19:39:09.060" v="1411"/>
          <ac:inkMkLst>
            <pc:docMk/>
            <pc:sldMk cId="2374835458" sldId="332"/>
            <ac:inkMk id="1048" creationId="{3359B69A-14B0-EEEB-CC92-92010FFBF940}"/>
          </ac:inkMkLst>
        </pc:inkChg>
        <pc:inkChg chg="add mod">
          <ac:chgData name="Kokchun Giang" userId="67e2125d-ec8c-4323-9653-9824a2ad815f" providerId="ADAL" clId="{C25B542B-E4E8-D141-AA14-043D930A865A}" dt="2024-01-24T19:39:09.060" v="1411"/>
          <ac:inkMkLst>
            <pc:docMk/>
            <pc:sldMk cId="2374835458" sldId="332"/>
            <ac:inkMk id="1049" creationId="{B04BC01F-165D-800C-74D9-D4E3FC01D41C}"/>
          </ac:inkMkLst>
        </pc:inkChg>
        <pc:inkChg chg="add mod">
          <ac:chgData name="Kokchun Giang" userId="67e2125d-ec8c-4323-9653-9824a2ad815f" providerId="ADAL" clId="{C25B542B-E4E8-D141-AA14-043D930A865A}" dt="2024-01-24T19:39:09.060" v="1411"/>
          <ac:inkMkLst>
            <pc:docMk/>
            <pc:sldMk cId="2374835458" sldId="332"/>
            <ac:inkMk id="1050" creationId="{1CBC9577-899E-9292-3A31-8FEEB5A26AFF}"/>
          </ac:inkMkLst>
        </pc:inkChg>
        <pc:inkChg chg="add mod">
          <ac:chgData name="Kokchun Giang" userId="67e2125d-ec8c-4323-9653-9824a2ad815f" providerId="ADAL" clId="{C25B542B-E4E8-D141-AA14-043D930A865A}" dt="2024-01-24T19:39:09.060" v="1411"/>
          <ac:inkMkLst>
            <pc:docMk/>
            <pc:sldMk cId="2374835458" sldId="332"/>
            <ac:inkMk id="1051" creationId="{957CCB15-2C42-C2C0-4693-AD97BACEC5E1}"/>
          </ac:inkMkLst>
        </pc:inkChg>
        <pc:inkChg chg="add mod">
          <ac:chgData name="Kokchun Giang" userId="67e2125d-ec8c-4323-9653-9824a2ad815f" providerId="ADAL" clId="{C25B542B-E4E8-D141-AA14-043D930A865A}" dt="2024-01-24T19:39:09.060" v="1411"/>
          <ac:inkMkLst>
            <pc:docMk/>
            <pc:sldMk cId="2374835458" sldId="332"/>
            <ac:inkMk id="1052" creationId="{794F1C41-085E-AA04-388B-D5980A5F8B82}"/>
          </ac:inkMkLst>
        </pc:inkChg>
        <pc:inkChg chg="add mod">
          <ac:chgData name="Kokchun Giang" userId="67e2125d-ec8c-4323-9653-9824a2ad815f" providerId="ADAL" clId="{C25B542B-E4E8-D141-AA14-043D930A865A}" dt="2024-01-24T19:39:09.060" v="1411"/>
          <ac:inkMkLst>
            <pc:docMk/>
            <pc:sldMk cId="2374835458" sldId="332"/>
            <ac:inkMk id="1053" creationId="{25649B86-1DBE-1C22-ED09-DD96BBA5DB94}"/>
          </ac:inkMkLst>
        </pc:inkChg>
        <pc:inkChg chg="add mod">
          <ac:chgData name="Kokchun Giang" userId="67e2125d-ec8c-4323-9653-9824a2ad815f" providerId="ADAL" clId="{C25B542B-E4E8-D141-AA14-043D930A865A}" dt="2024-01-24T19:39:09.060" v="1411"/>
          <ac:inkMkLst>
            <pc:docMk/>
            <pc:sldMk cId="2374835458" sldId="332"/>
            <ac:inkMk id="1054" creationId="{6FB4C755-9CBD-9FE2-556E-EFB989D4743F}"/>
          </ac:inkMkLst>
        </pc:inkChg>
        <pc:inkChg chg="add mod">
          <ac:chgData name="Kokchun Giang" userId="67e2125d-ec8c-4323-9653-9824a2ad815f" providerId="ADAL" clId="{C25B542B-E4E8-D141-AA14-043D930A865A}" dt="2024-01-24T19:39:09.060" v="1411"/>
          <ac:inkMkLst>
            <pc:docMk/>
            <pc:sldMk cId="2374835458" sldId="332"/>
            <ac:inkMk id="1055" creationId="{FC25277F-4EAE-AF89-4135-2E4761A34A19}"/>
          </ac:inkMkLst>
        </pc:inkChg>
        <pc:inkChg chg="add mod">
          <ac:chgData name="Kokchun Giang" userId="67e2125d-ec8c-4323-9653-9824a2ad815f" providerId="ADAL" clId="{C25B542B-E4E8-D141-AA14-043D930A865A}" dt="2024-01-24T19:39:09.060" v="1411"/>
          <ac:inkMkLst>
            <pc:docMk/>
            <pc:sldMk cId="2374835458" sldId="332"/>
            <ac:inkMk id="1056" creationId="{03CEA883-D8DB-4EB6-77C2-F186BA37EDBF}"/>
          </ac:inkMkLst>
        </pc:inkChg>
        <pc:inkChg chg="add mod">
          <ac:chgData name="Kokchun Giang" userId="67e2125d-ec8c-4323-9653-9824a2ad815f" providerId="ADAL" clId="{C25B542B-E4E8-D141-AA14-043D930A865A}" dt="2024-01-24T19:39:09.060" v="1411"/>
          <ac:inkMkLst>
            <pc:docMk/>
            <pc:sldMk cId="2374835458" sldId="332"/>
            <ac:inkMk id="1057" creationId="{50CCE024-E0B8-1AE8-F3AB-BB2DCB940B3E}"/>
          </ac:inkMkLst>
        </pc:inkChg>
        <pc:inkChg chg="add mod">
          <ac:chgData name="Kokchun Giang" userId="67e2125d-ec8c-4323-9653-9824a2ad815f" providerId="ADAL" clId="{C25B542B-E4E8-D141-AA14-043D930A865A}" dt="2024-01-24T19:39:09.060" v="1411"/>
          <ac:inkMkLst>
            <pc:docMk/>
            <pc:sldMk cId="2374835458" sldId="332"/>
            <ac:inkMk id="1058" creationId="{399727A1-B663-61D9-ADEB-954E70801C8F}"/>
          </ac:inkMkLst>
        </pc:inkChg>
        <pc:inkChg chg="add mod">
          <ac:chgData name="Kokchun Giang" userId="67e2125d-ec8c-4323-9653-9824a2ad815f" providerId="ADAL" clId="{C25B542B-E4E8-D141-AA14-043D930A865A}" dt="2024-01-24T19:39:09.060" v="1411"/>
          <ac:inkMkLst>
            <pc:docMk/>
            <pc:sldMk cId="2374835458" sldId="332"/>
            <ac:inkMk id="1059" creationId="{8F1BF22A-3739-9B23-6FE9-F72CE8B6E871}"/>
          </ac:inkMkLst>
        </pc:inkChg>
        <pc:inkChg chg="add mod">
          <ac:chgData name="Kokchun Giang" userId="67e2125d-ec8c-4323-9653-9824a2ad815f" providerId="ADAL" clId="{C25B542B-E4E8-D141-AA14-043D930A865A}" dt="2024-01-24T19:39:09.060" v="1411"/>
          <ac:inkMkLst>
            <pc:docMk/>
            <pc:sldMk cId="2374835458" sldId="332"/>
            <ac:inkMk id="1060" creationId="{C4850929-6C05-C2C5-D7BF-EDF88BEBC362}"/>
          </ac:inkMkLst>
        </pc:inkChg>
        <pc:inkChg chg="add mod">
          <ac:chgData name="Kokchun Giang" userId="67e2125d-ec8c-4323-9653-9824a2ad815f" providerId="ADAL" clId="{C25B542B-E4E8-D141-AA14-043D930A865A}" dt="2024-01-24T19:39:09.060" v="1411"/>
          <ac:inkMkLst>
            <pc:docMk/>
            <pc:sldMk cId="2374835458" sldId="332"/>
            <ac:inkMk id="1061" creationId="{CF8052AB-7932-ACEA-8A83-A2D7B6D7CD53}"/>
          </ac:inkMkLst>
        </pc:inkChg>
        <pc:inkChg chg="add mod">
          <ac:chgData name="Kokchun Giang" userId="67e2125d-ec8c-4323-9653-9824a2ad815f" providerId="ADAL" clId="{C25B542B-E4E8-D141-AA14-043D930A865A}" dt="2024-01-24T19:39:09.060" v="1411"/>
          <ac:inkMkLst>
            <pc:docMk/>
            <pc:sldMk cId="2374835458" sldId="332"/>
            <ac:inkMk id="1062" creationId="{04DE6EC5-CA8C-D818-58B5-735D8D22995A}"/>
          </ac:inkMkLst>
        </pc:inkChg>
        <pc:inkChg chg="add mod">
          <ac:chgData name="Kokchun Giang" userId="67e2125d-ec8c-4323-9653-9824a2ad815f" providerId="ADAL" clId="{C25B542B-E4E8-D141-AA14-043D930A865A}" dt="2024-01-24T19:39:09.060" v="1411"/>
          <ac:inkMkLst>
            <pc:docMk/>
            <pc:sldMk cId="2374835458" sldId="332"/>
            <ac:inkMk id="1063" creationId="{24EF8DBF-7314-DE43-DC48-63033C54AC79}"/>
          </ac:inkMkLst>
        </pc:inkChg>
        <pc:inkChg chg="add mod">
          <ac:chgData name="Kokchun Giang" userId="67e2125d-ec8c-4323-9653-9824a2ad815f" providerId="ADAL" clId="{C25B542B-E4E8-D141-AA14-043D930A865A}" dt="2024-01-24T19:39:09.060" v="1411"/>
          <ac:inkMkLst>
            <pc:docMk/>
            <pc:sldMk cId="2374835458" sldId="332"/>
            <ac:inkMk id="1064" creationId="{C78B890B-B90C-CDA8-8C12-CBBC529261D4}"/>
          </ac:inkMkLst>
        </pc:inkChg>
        <pc:inkChg chg="add mod">
          <ac:chgData name="Kokchun Giang" userId="67e2125d-ec8c-4323-9653-9824a2ad815f" providerId="ADAL" clId="{C25B542B-E4E8-D141-AA14-043D930A865A}" dt="2024-01-24T19:39:09.060" v="1411"/>
          <ac:inkMkLst>
            <pc:docMk/>
            <pc:sldMk cId="2374835458" sldId="332"/>
            <ac:inkMk id="1065" creationId="{5512EA1D-759E-60E6-84B0-9353A31D59AB}"/>
          </ac:inkMkLst>
        </pc:inkChg>
        <pc:inkChg chg="add mod">
          <ac:chgData name="Kokchun Giang" userId="67e2125d-ec8c-4323-9653-9824a2ad815f" providerId="ADAL" clId="{C25B542B-E4E8-D141-AA14-043D930A865A}" dt="2024-01-24T19:39:09.060" v="1411"/>
          <ac:inkMkLst>
            <pc:docMk/>
            <pc:sldMk cId="2374835458" sldId="332"/>
            <ac:inkMk id="1066" creationId="{FE16AF6A-F7A5-C285-AEE4-D497C1CE0055}"/>
          </ac:inkMkLst>
        </pc:inkChg>
        <pc:inkChg chg="add mod">
          <ac:chgData name="Kokchun Giang" userId="67e2125d-ec8c-4323-9653-9824a2ad815f" providerId="ADAL" clId="{C25B542B-E4E8-D141-AA14-043D930A865A}" dt="2024-01-24T19:39:09.060" v="1411"/>
          <ac:inkMkLst>
            <pc:docMk/>
            <pc:sldMk cId="2374835458" sldId="332"/>
            <ac:inkMk id="1067" creationId="{586A233A-8116-6D51-14D2-30C3D39DC108}"/>
          </ac:inkMkLst>
        </pc:inkChg>
        <pc:inkChg chg="add mod">
          <ac:chgData name="Kokchun Giang" userId="67e2125d-ec8c-4323-9653-9824a2ad815f" providerId="ADAL" clId="{C25B542B-E4E8-D141-AA14-043D930A865A}" dt="2024-01-24T19:39:09.060" v="1411"/>
          <ac:inkMkLst>
            <pc:docMk/>
            <pc:sldMk cId="2374835458" sldId="332"/>
            <ac:inkMk id="1068" creationId="{0F94EA17-1CCA-BFFB-E78E-016E45158568}"/>
          </ac:inkMkLst>
        </pc:inkChg>
        <pc:inkChg chg="add mod">
          <ac:chgData name="Kokchun Giang" userId="67e2125d-ec8c-4323-9653-9824a2ad815f" providerId="ADAL" clId="{C25B542B-E4E8-D141-AA14-043D930A865A}" dt="2024-01-24T19:39:09.060" v="1411"/>
          <ac:inkMkLst>
            <pc:docMk/>
            <pc:sldMk cId="2374835458" sldId="332"/>
            <ac:inkMk id="1069" creationId="{844F4386-78BE-A00E-1F8D-5944F1F7EAC2}"/>
          </ac:inkMkLst>
        </pc:inkChg>
        <pc:inkChg chg="add mod">
          <ac:chgData name="Kokchun Giang" userId="67e2125d-ec8c-4323-9653-9824a2ad815f" providerId="ADAL" clId="{C25B542B-E4E8-D141-AA14-043D930A865A}" dt="2024-01-24T19:39:09.060" v="1411"/>
          <ac:inkMkLst>
            <pc:docMk/>
            <pc:sldMk cId="2374835458" sldId="332"/>
            <ac:inkMk id="1070" creationId="{94EC65F6-BA7D-D56F-FA87-6FC9BC066F12}"/>
          </ac:inkMkLst>
        </pc:inkChg>
        <pc:inkChg chg="add mod">
          <ac:chgData name="Kokchun Giang" userId="67e2125d-ec8c-4323-9653-9824a2ad815f" providerId="ADAL" clId="{C25B542B-E4E8-D141-AA14-043D930A865A}" dt="2024-01-24T19:39:09.060" v="1411"/>
          <ac:inkMkLst>
            <pc:docMk/>
            <pc:sldMk cId="2374835458" sldId="332"/>
            <ac:inkMk id="1071" creationId="{1D386227-C682-0A9C-7B42-65F876751124}"/>
          </ac:inkMkLst>
        </pc:inkChg>
        <pc:inkChg chg="add mod">
          <ac:chgData name="Kokchun Giang" userId="67e2125d-ec8c-4323-9653-9824a2ad815f" providerId="ADAL" clId="{C25B542B-E4E8-D141-AA14-043D930A865A}" dt="2024-01-24T19:39:09.060" v="1411"/>
          <ac:inkMkLst>
            <pc:docMk/>
            <pc:sldMk cId="2374835458" sldId="332"/>
            <ac:inkMk id="1072" creationId="{7D2C0316-8525-85C7-886F-C28C5B684EF6}"/>
          </ac:inkMkLst>
        </pc:inkChg>
        <pc:inkChg chg="add mod">
          <ac:chgData name="Kokchun Giang" userId="67e2125d-ec8c-4323-9653-9824a2ad815f" providerId="ADAL" clId="{C25B542B-E4E8-D141-AA14-043D930A865A}" dt="2024-01-24T19:39:09.060" v="1411"/>
          <ac:inkMkLst>
            <pc:docMk/>
            <pc:sldMk cId="2374835458" sldId="332"/>
            <ac:inkMk id="1073" creationId="{7D25E3F2-72B2-7928-B986-55EE7E103732}"/>
          </ac:inkMkLst>
        </pc:inkChg>
        <pc:inkChg chg="add mod">
          <ac:chgData name="Kokchun Giang" userId="67e2125d-ec8c-4323-9653-9824a2ad815f" providerId="ADAL" clId="{C25B542B-E4E8-D141-AA14-043D930A865A}" dt="2024-01-24T19:39:09.060" v="1411"/>
          <ac:inkMkLst>
            <pc:docMk/>
            <pc:sldMk cId="2374835458" sldId="332"/>
            <ac:inkMk id="1074" creationId="{F31A43EA-D9EE-2315-F124-F17BF59DBC8A}"/>
          </ac:inkMkLst>
        </pc:inkChg>
        <pc:inkChg chg="add mod">
          <ac:chgData name="Kokchun Giang" userId="67e2125d-ec8c-4323-9653-9824a2ad815f" providerId="ADAL" clId="{C25B542B-E4E8-D141-AA14-043D930A865A}" dt="2024-01-24T19:39:09.060" v="1411"/>
          <ac:inkMkLst>
            <pc:docMk/>
            <pc:sldMk cId="2374835458" sldId="332"/>
            <ac:inkMk id="1075" creationId="{65AF627A-97B7-19CA-DC3D-E91387D9F2DE}"/>
          </ac:inkMkLst>
        </pc:inkChg>
        <pc:inkChg chg="add mod">
          <ac:chgData name="Kokchun Giang" userId="67e2125d-ec8c-4323-9653-9824a2ad815f" providerId="ADAL" clId="{C25B542B-E4E8-D141-AA14-043D930A865A}" dt="2024-01-24T19:39:34.256" v="1426"/>
          <ac:inkMkLst>
            <pc:docMk/>
            <pc:sldMk cId="2374835458" sldId="332"/>
            <ac:inkMk id="1080" creationId="{FB5FB592-2E8A-1836-406D-622A3323E251}"/>
          </ac:inkMkLst>
        </pc:inkChg>
        <pc:inkChg chg="add mod">
          <ac:chgData name="Kokchun Giang" userId="67e2125d-ec8c-4323-9653-9824a2ad815f" providerId="ADAL" clId="{C25B542B-E4E8-D141-AA14-043D930A865A}" dt="2024-01-24T19:39:34.256" v="1426"/>
          <ac:inkMkLst>
            <pc:docMk/>
            <pc:sldMk cId="2374835458" sldId="332"/>
            <ac:inkMk id="1081" creationId="{C3F0F6A5-CB2B-15B8-E718-90F2CF0D2EBE}"/>
          </ac:inkMkLst>
        </pc:inkChg>
        <pc:inkChg chg="add mod">
          <ac:chgData name="Kokchun Giang" userId="67e2125d-ec8c-4323-9653-9824a2ad815f" providerId="ADAL" clId="{C25B542B-E4E8-D141-AA14-043D930A865A}" dt="2024-01-24T19:39:34.256" v="1426"/>
          <ac:inkMkLst>
            <pc:docMk/>
            <pc:sldMk cId="2374835458" sldId="332"/>
            <ac:inkMk id="1083" creationId="{91B13B5A-CC9E-654D-E02A-0B0C898BF968}"/>
          </ac:inkMkLst>
        </pc:inkChg>
        <pc:inkChg chg="add mod">
          <ac:chgData name="Kokchun Giang" userId="67e2125d-ec8c-4323-9653-9824a2ad815f" providerId="ADAL" clId="{C25B542B-E4E8-D141-AA14-043D930A865A}" dt="2024-01-24T19:39:34.256" v="1426"/>
          <ac:inkMkLst>
            <pc:docMk/>
            <pc:sldMk cId="2374835458" sldId="332"/>
            <ac:inkMk id="1085" creationId="{7A4F84A0-652C-1DA8-7529-77260F3E0D03}"/>
          </ac:inkMkLst>
        </pc:inkChg>
        <pc:inkChg chg="add mod">
          <ac:chgData name="Kokchun Giang" userId="67e2125d-ec8c-4323-9653-9824a2ad815f" providerId="ADAL" clId="{C25B542B-E4E8-D141-AA14-043D930A865A}" dt="2024-01-24T19:39:34.256" v="1426"/>
          <ac:inkMkLst>
            <pc:docMk/>
            <pc:sldMk cId="2374835458" sldId="332"/>
            <ac:inkMk id="1086" creationId="{3EA4F7F2-B342-CD4A-304D-3AFAAE7AC74F}"/>
          </ac:inkMkLst>
        </pc:inkChg>
        <pc:inkChg chg="add mod">
          <ac:chgData name="Kokchun Giang" userId="67e2125d-ec8c-4323-9653-9824a2ad815f" providerId="ADAL" clId="{C25B542B-E4E8-D141-AA14-043D930A865A}" dt="2024-01-24T19:39:34.256" v="1426"/>
          <ac:inkMkLst>
            <pc:docMk/>
            <pc:sldMk cId="2374835458" sldId="332"/>
            <ac:inkMk id="1088" creationId="{AF50C238-BEDD-321C-13AA-361EB9E2E8B1}"/>
          </ac:inkMkLst>
        </pc:inkChg>
        <pc:inkChg chg="add mod">
          <ac:chgData name="Kokchun Giang" userId="67e2125d-ec8c-4323-9653-9824a2ad815f" providerId="ADAL" clId="{C25B542B-E4E8-D141-AA14-043D930A865A}" dt="2024-01-24T19:39:34.256" v="1426"/>
          <ac:inkMkLst>
            <pc:docMk/>
            <pc:sldMk cId="2374835458" sldId="332"/>
            <ac:inkMk id="1089" creationId="{1240619D-DC6C-CFB1-BE54-C55E619BC266}"/>
          </ac:inkMkLst>
        </pc:inkChg>
        <pc:inkChg chg="add mod">
          <ac:chgData name="Kokchun Giang" userId="67e2125d-ec8c-4323-9653-9824a2ad815f" providerId="ADAL" clId="{C25B542B-E4E8-D141-AA14-043D930A865A}" dt="2024-01-24T19:39:34.256" v="1426"/>
          <ac:inkMkLst>
            <pc:docMk/>
            <pc:sldMk cId="2374835458" sldId="332"/>
            <ac:inkMk id="1090" creationId="{52D816E9-9128-2EC6-7A44-115CFFD3E90A}"/>
          </ac:inkMkLst>
        </pc:inkChg>
        <pc:inkChg chg="add mod">
          <ac:chgData name="Kokchun Giang" userId="67e2125d-ec8c-4323-9653-9824a2ad815f" providerId="ADAL" clId="{C25B542B-E4E8-D141-AA14-043D930A865A}" dt="2024-01-24T19:39:34.256" v="1426"/>
          <ac:inkMkLst>
            <pc:docMk/>
            <pc:sldMk cId="2374835458" sldId="332"/>
            <ac:inkMk id="1091" creationId="{8D6C3F23-4596-A5C6-5F84-8F55D3E7D1BF}"/>
          </ac:inkMkLst>
        </pc:inkChg>
        <pc:inkChg chg="add mod">
          <ac:chgData name="Kokchun Giang" userId="67e2125d-ec8c-4323-9653-9824a2ad815f" providerId="ADAL" clId="{C25B542B-E4E8-D141-AA14-043D930A865A}" dt="2024-01-24T19:39:34.256" v="1426"/>
          <ac:inkMkLst>
            <pc:docMk/>
            <pc:sldMk cId="2374835458" sldId="332"/>
            <ac:inkMk id="1092" creationId="{3EE9DE37-B172-21C0-6C8C-14711E527306}"/>
          </ac:inkMkLst>
        </pc:inkChg>
        <pc:inkChg chg="add mod">
          <ac:chgData name="Kokchun Giang" userId="67e2125d-ec8c-4323-9653-9824a2ad815f" providerId="ADAL" clId="{C25B542B-E4E8-D141-AA14-043D930A865A}" dt="2024-01-24T19:39:34.256" v="1426"/>
          <ac:inkMkLst>
            <pc:docMk/>
            <pc:sldMk cId="2374835458" sldId="332"/>
            <ac:inkMk id="1093" creationId="{7AD7FD7B-C5BA-C8FD-3868-4FBD9CF737C4}"/>
          </ac:inkMkLst>
        </pc:inkChg>
        <pc:inkChg chg="add mod">
          <ac:chgData name="Kokchun Giang" userId="67e2125d-ec8c-4323-9653-9824a2ad815f" providerId="ADAL" clId="{C25B542B-E4E8-D141-AA14-043D930A865A}" dt="2024-01-24T19:39:43.361" v="1431"/>
          <ac:inkMkLst>
            <pc:docMk/>
            <pc:sldMk cId="2374835458" sldId="332"/>
            <ac:inkMk id="1096" creationId="{B0AB022E-F99B-E134-9ABC-6C94BBD84A9E}"/>
          </ac:inkMkLst>
        </pc:inkChg>
        <pc:inkChg chg="add mod">
          <ac:chgData name="Kokchun Giang" userId="67e2125d-ec8c-4323-9653-9824a2ad815f" providerId="ADAL" clId="{C25B542B-E4E8-D141-AA14-043D930A865A}" dt="2024-01-24T19:39:43.361" v="1431"/>
          <ac:inkMkLst>
            <pc:docMk/>
            <pc:sldMk cId="2374835458" sldId="332"/>
            <ac:inkMk id="1097" creationId="{2B9CFC3F-E1CF-743C-1430-0E7CAF76E2F1}"/>
          </ac:inkMkLst>
        </pc:inkChg>
        <pc:inkChg chg="add mod">
          <ac:chgData name="Kokchun Giang" userId="67e2125d-ec8c-4323-9653-9824a2ad815f" providerId="ADAL" clId="{C25B542B-E4E8-D141-AA14-043D930A865A}" dt="2024-01-24T19:39:43.361" v="1431"/>
          <ac:inkMkLst>
            <pc:docMk/>
            <pc:sldMk cId="2374835458" sldId="332"/>
            <ac:inkMk id="1098" creationId="{0C0FCE06-73D1-A821-E5D4-EA785F4D61FC}"/>
          </ac:inkMkLst>
        </pc:inkChg>
        <pc:inkChg chg="add mod">
          <ac:chgData name="Kokchun Giang" userId="67e2125d-ec8c-4323-9653-9824a2ad815f" providerId="ADAL" clId="{C25B542B-E4E8-D141-AA14-043D930A865A}" dt="2024-01-24T19:39:43.361" v="1431"/>
          <ac:inkMkLst>
            <pc:docMk/>
            <pc:sldMk cId="2374835458" sldId="332"/>
            <ac:inkMk id="1099" creationId="{F64E4FA5-F1C4-22D2-161B-C08948FC4DB3}"/>
          </ac:inkMkLst>
        </pc:inkChg>
        <pc:inkChg chg="add mod">
          <ac:chgData name="Kokchun Giang" userId="67e2125d-ec8c-4323-9653-9824a2ad815f" providerId="ADAL" clId="{C25B542B-E4E8-D141-AA14-043D930A865A}" dt="2024-01-24T19:39:50.695" v="1447"/>
          <ac:inkMkLst>
            <pc:docMk/>
            <pc:sldMk cId="2374835458" sldId="332"/>
            <ac:inkMk id="1101" creationId="{B8E8BB8F-F7A5-37CA-8142-0ECE57967A8D}"/>
          </ac:inkMkLst>
        </pc:inkChg>
        <pc:inkChg chg="add mod">
          <ac:chgData name="Kokchun Giang" userId="67e2125d-ec8c-4323-9653-9824a2ad815f" providerId="ADAL" clId="{C25B542B-E4E8-D141-AA14-043D930A865A}" dt="2024-01-24T19:39:50.695" v="1447"/>
          <ac:inkMkLst>
            <pc:docMk/>
            <pc:sldMk cId="2374835458" sldId="332"/>
            <ac:inkMk id="1102" creationId="{89FC8928-C775-B738-D849-B6E8E4AFC9D3}"/>
          </ac:inkMkLst>
        </pc:inkChg>
        <pc:inkChg chg="add mod">
          <ac:chgData name="Kokchun Giang" userId="67e2125d-ec8c-4323-9653-9824a2ad815f" providerId="ADAL" clId="{C25B542B-E4E8-D141-AA14-043D930A865A}" dt="2024-01-24T19:39:50.695" v="1447"/>
          <ac:inkMkLst>
            <pc:docMk/>
            <pc:sldMk cId="2374835458" sldId="332"/>
            <ac:inkMk id="1103" creationId="{D9F1C955-0E75-AFBE-B980-C256D7E4C6CE}"/>
          </ac:inkMkLst>
        </pc:inkChg>
        <pc:inkChg chg="add mod">
          <ac:chgData name="Kokchun Giang" userId="67e2125d-ec8c-4323-9653-9824a2ad815f" providerId="ADAL" clId="{C25B542B-E4E8-D141-AA14-043D930A865A}" dt="2024-01-24T19:39:50.695" v="1447"/>
          <ac:inkMkLst>
            <pc:docMk/>
            <pc:sldMk cId="2374835458" sldId="332"/>
            <ac:inkMk id="1104" creationId="{F84DFE64-44D7-C7BA-F03B-4646B4EB18DC}"/>
          </ac:inkMkLst>
        </pc:inkChg>
        <pc:inkChg chg="add mod">
          <ac:chgData name="Kokchun Giang" userId="67e2125d-ec8c-4323-9653-9824a2ad815f" providerId="ADAL" clId="{C25B542B-E4E8-D141-AA14-043D930A865A}" dt="2024-01-24T19:39:50.695" v="1447"/>
          <ac:inkMkLst>
            <pc:docMk/>
            <pc:sldMk cId="2374835458" sldId="332"/>
            <ac:inkMk id="1105" creationId="{E40B3170-B683-157B-208A-AADCBD62A9D5}"/>
          </ac:inkMkLst>
        </pc:inkChg>
        <pc:inkChg chg="add mod">
          <ac:chgData name="Kokchun Giang" userId="67e2125d-ec8c-4323-9653-9824a2ad815f" providerId="ADAL" clId="{C25B542B-E4E8-D141-AA14-043D930A865A}" dt="2024-01-24T19:39:50.695" v="1447"/>
          <ac:inkMkLst>
            <pc:docMk/>
            <pc:sldMk cId="2374835458" sldId="332"/>
            <ac:inkMk id="1106" creationId="{20BC0E24-DA53-FAAE-55C3-DD6BC9C60D1E}"/>
          </ac:inkMkLst>
        </pc:inkChg>
        <pc:inkChg chg="add mod">
          <ac:chgData name="Kokchun Giang" userId="67e2125d-ec8c-4323-9653-9824a2ad815f" providerId="ADAL" clId="{C25B542B-E4E8-D141-AA14-043D930A865A}" dt="2024-01-24T19:39:50.695" v="1447"/>
          <ac:inkMkLst>
            <pc:docMk/>
            <pc:sldMk cId="2374835458" sldId="332"/>
            <ac:inkMk id="1107" creationId="{16A6EB1B-DDA3-2141-8980-E8F1E7808F54}"/>
          </ac:inkMkLst>
        </pc:inkChg>
        <pc:inkChg chg="add mod">
          <ac:chgData name="Kokchun Giang" userId="67e2125d-ec8c-4323-9653-9824a2ad815f" providerId="ADAL" clId="{C25B542B-E4E8-D141-AA14-043D930A865A}" dt="2024-01-24T19:39:50.695" v="1447"/>
          <ac:inkMkLst>
            <pc:docMk/>
            <pc:sldMk cId="2374835458" sldId="332"/>
            <ac:inkMk id="1108" creationId="{C4AA721C-1052-CB62-1D01-9B427F4BA358}"/>
          </ac:inkMkLst>
        </pc:inkChg>
        <pc:inkChg chg="add mod">
          <ac:chgData name="Kokchun Giang" userId="67e2125d-ec8c-4323-9653-9824a2ad815f" providerId="ADAL" clId="{C25B542B-E4E8-D141-AA14-043D930A865A}" dt="2024-01-24T19:39:50.695" v="1447"/>
          <ac:inkMkLst>
            <pc:docMk/>
            <pc:sldMk cId="2374835458" sldId="332"/>
            <ac:inkMk id="1109" creationId="{90F52734-35AA-5D95-5E85-3EECADF9466D}"/>
          </ac:inkMkLst>
        </pc:inkChg>
        <pc:inkChg chg="add mod">
          <ac:chgData name="Kokchun Giang" userId="67e2125d-ec8c-4323-9653-9824a2ad815f" providerId="ADAL" clId="{C25B542B-E4E8-D141-AA14-043D930A865A}" dt="2024-01-24T19:39:50.695" v="1447"/>
          <ac:inkMkLst>
            <pc:docMk/>
            <pc:sldMk cId="2374835458" sldId="332"/>
            <ac:inkMk id="1110" creationId="{DE772299-9917-4AED-432F-FBAB8704B4EF}"/>
          </ac:inkMkLst>
        </pc:inkChg>
        <pc:inkChg chg="add mod">
          <ac:chgData name="Kokchun Giang" userId="67e2125d-ec8c-4323-9653-9824a2ad815f" providerId="ADAL" clId="{C25B542B-E4E8-D141-AA14-043D930A865A}" dt="2024-01-24T19:39:50.695" v="1447"/>
          <ac:inkMkLst>
            <pc:docMk/>
            <pc:sldMk cId="2374835458" sldId="332"/>
            <ac:inkMk id="1111" creationId="{5EF87BF2-BC31-F06C-CE56-B0E02D66E577}"/>
          </ac:inkMkLst>
        </pc:inkChg>
        <pc:inkChg chg="add mod">
          <ac:chgData name="Kokchun Giang" userId="67e2125d-ec8c-4323-9653-9824a2ad815f" providerId="ADAL" clId="{C25B542B-E4E8-D141-AA14-043D930A865A}" dt="2024-01-24T19:39:50.695" v="1447"/>
          <ac:inkMkLst>
            <pc:docMk/>
            <pc:sldMk cId="2374835458" sldId="332"/>
            <ac:inkMk id="1112" creationId="{07D11372-AF60-B2E7-6528-276C1EFB8A4C}"/>
          </ac:inkMkLst>
        </pc:inkChg>
        <pc:inkChg chg="add mod">
          <ac:chgData name="Kokchun Giang" userId="67e2125d-ec8c-4323-9653-9824a2ad815f" providerId="ADAL" clId="{C25B542B-E4E8-D141-AA14-043D930A865A}" dt="2024-01-24T19:39:50.695" v="1447"/>
          <ac:inkMkLst>
            <pc:docMk/>
            <pc:sldMk cId="2374835458" sldId="332"/>
            <ac:inkMk id="1113" creationId="{F923A895-F2AE-5459-F3DC-D79C49EE7A56}"/>
          </ac:inkMkLst>
        </pc:inkChg>
        <pc:inkChg chg="add mod">
          <ac:chgData name="Kokchun Giang" userId="67e2125d-ec8c-4323-9653-9824a2ad815f" providerId="ADAL" clId="{C25B542B-E4E8-D141-AA14-043D930A865A}" dt="2024-01-24T19:39:50.695" v="1447"/>
          <ac:inkMkLst>
            <pc:docMk/>
            <pc:sldMk cId="2374835458" sldId="332"/>
            <ac:inkMk id="1114" creationId="{ACBE5765-C459-8F38-15F2-EEA5BA86A5E7}"/>
          </ac:inkMkLst>
        </pc:inkChg>
        <pc:inkChg chg="add mod">
          <ac:chgData name="Kokchun Giang" userId="67e2125d-ec8c-4323-9653-9824a2ad815f" providerId="ADAL" clId="{C25B542B-E4E8-D141-AA14-043D930A865A}" dt="2024-01-24T19:39:50.695" v="1447"/>
          <ac:inkMkLst>
            <pc:docMk/>
            <pc:sldMk cId="2374835458" sldId="332"/>
            <ac:inkMk id="1115" creationId="{1B625727-FC9F-F5E4-172C-41655CDD5D6D}"/>
          </ac:inkMkLst>
        </pc:inkChg>
        <pc:inkChg chg="add mod">
          <ac:chgData name="Kokchun Giang" userId="67e2125d-ec8c-4323-9653-9824a2ad815f" providerId="ADAL" clId="{C25B542B-E4E8-D141-AA14-043D930A865A}" dt="2024-01-24T19:39:53.747" v="1455"/>
          <ac:inkMkLst>
            <pc:docMk/>
            <pc:sldMk cId="2374835458" sldId="332"/>
            <ac:inkMk id="1118" creationId="{E1569EF8-03BB-F92A-1036-071874871B18}"/>
          </ac:inkMkLst>
        </pc:inkChg>
        <pc:inkChg chg="add mod">
          <ac:chgData name="Kokchun Giang" userId="67e2125d-ec8c-4323-9653-9824a2ad815f" providerId="ADAL" clId="{C25B542B-E4E8-D141-AA14-043D930A865A}" dt="2024-01-24T19:56:54.710" v="1910" actId="164"/>
          <ac:inkMkLst>
            <pc:docMk/>
            <pc:sldMk cId="2374835458" sldId="332"/>
            <ac:inkMk id="1119" creationId="{79C649E3-2C4C-2143-AF3D-3F99EC821EA4}"/>
          </ac:inkMkLst>
        </pc:inkChg>
        <pc:inkChg chg="add mod">
          <ac:chgData name="Kokchun Giang" userId="67e2125d-ec8c-4323-9653-9824a2ad815f" providerId="ADAL" clId="{C25B542B-E4E8-D141-AA14-043D930A865A}" dt="2024-01-24T19:39:53.747" v="1455"/>
          <ac:inkMkLst>
            <pc:docMk/>
            <pc:sldMk cId="2374835458" sldId="332"/>
            <ac:inkMk id="1120" creationId="{B0C5329C-DED9-A060-AE95-561E71E47AF7}"/>
          </ac:inkMkLst>
        </pc:inkChg>
        <pc:inkChg chg="add mod">
          <ac:chgData name="Kokchun Giang" userId="67e2125d-ec8c-4323-9653-9824a2ad815f" providerId="ADAL" clId="{C25B542B-E4E8-D141-AA14-043D930A865A}" dt="2024-01-24T19:39:53.747" v="1455"/>
          <ac:inkMkLst>
            <pc:docMk/>
            <pc:sldMk cId="2374835458" sldId="332"/>
            <ac:inkMk id="1121" creationId="{717C1A38-C2B6-399F-7CB3-2A82EDBA1EA3}"/>
          </ac:inkMkLst>
        </pc:inkChg>
        <pc:inkChg chg="add mod">
          <ac:chgData name="Kokchun Giang" userId="67e2125d-ec8c-4323-9653-9824a2ad815f" providerId="ADAL" clId="{C25B542B-E4E8-D141-AA14-043D930A865A}" dt="2024-01-24T19:39:53.747" v="1455"/>
          <ac:inkMkLst>
            <pc:docMk/>
            <pc:sldMk cId="2374835458" sldId="332"/>
            <ac:inkMk id="1122" creationId="{AE55F28A-1229-A682-C05A-DDA366A8662D}"/>
          </ac:inkMkLst>
        </pc:inkChg>
        <pc:inkChg chg="add mod">
          <ac:chgData name="Kokchun Giang" userId="67e2125d-ec8c-4323-9653-9824a2ad815f" providerId="ADAL" clId="{C25B542B-E4E8-D141-AA14-043D930A865A}" dt="2024-01-24T19:39:53.747" v="1455"/>
          <ac:inkMkLst>
            <pc:docMk/>
            <pc:sldMk cId="2374835458" sldId="332"/>
            <ac:inkMk id="1123" creationId="{47FA3FE8-8C5C-53AD-A283-864AA9A4662C}"/>
          </ac:inkMkLst>
        </pc:inkChg>
        <pc:inkChg chg="add mod">
          <ac:chgData name="Kokchun Giang" userId="67e2125d-ec8c-4323-9653-9824a2ad815f" providerId="ADAL" clId="{C25B542B-E4E8-D141-AA14-043D930A865A}" dt="2024-01-24T19:39:53.747" v="1455"/>
          <ac:inkMkLst>
            <pc:docMk/>
            <pc:sldMk cId="2374835458" sldId="332"/>
            <ac:inkMk id="1124" creationId="{A17D920C-1BB6-0617-DDEF-0170E592017E}"/>
          </ac:inkMkLst>
        </pc:inkChg>
        <pc:inkChg chg="add mod">
          <ac:chgData name="Kokchun Giang" userId="67e2125d-ec8c-4323-9653-9824a2ad815f" providerId="ADAL" clId="{C25B542B-E4E8-D141-AA14-043D930A865A}" dt="2024-01-24T19:39:56.897" v="1460"/>
          <ac:inkMkLst>
            <pc:docMk/>
            <pc:sldMk cId="2374835458" sldId="332"/>
            <ac:inkMk id="1127" creationId="{2D5AD6E6-C8F5-62C4-5CD1-74A007D883B9}"/>
          </ac:inkMkLst>
        </pc:inkChg>
        <pc:inkChg chg="add mod">
          <ac:chgData name="Kokchun Giang" userId="67e2125d-ec8c-4323-9653-9824a2ad815f" providerId="ADAL" clId="{C25B542B-E4E8-D141-AA14-043D930A865A}" dt="2024-01-24T19:39:56.897" v="1460"/>
          <ac:inkMkLst>
            <pc:docMk/>
            <pc:sldMk cId="2374835458" sldId="332"/>
            <ac:inkMk id="1128" creationId="{0A7AF3DA-7C24-0DA5-EFE7-97018EF7A9CC}"/>
          </ac:inkMkLst>
        </pc:inkChg>
        <pc:inkChg chg="add mod">
          <ac:chgData name="Kokchun Giang" userId="67e2125d-ec8c-4323-9653-9824a2ad815f" providerId="ADAL" clId="{C25B542B-E4E8-D141-AA14-043D930A865A}" dt="2024-01-24T19:39:56.897" v="1460"/>
          <ac:inkMkLst>
            <pc:docMk/>
            <pc:sldMk cId="2374835458" sldId="332"/>
            <ac:inkMk id="1129" creationId="{CC44E007-4DC3-8228-10C4-644CBC4DBBC6}"/>
          </ac:inkMkLst>
        </pc:inkChg>
        <pc:inkChg chg="add mod">
          <ac:chgData name="Kokchun Giang" userId="67e2125d-ec8c-4323-9653-9824a2ad815f" providerId="ADAL" clId="{C25B542B-E4E8-D141-AA14-043D930A865A}" dt="2024-01-24T19:39:56.897" v="1460"/>
          <ac:inkMkLst>
            <pc:docMk/>
            <pc:sldMk cId="2374835458" sldId="332"/>
            <ac:inkMk id="1130" creationId="{849A70E7-A23F-6190-3D0C-35C0D4164976}"/>
          </ac:inkMkLst>
        </pc:inkChg>
        <pc:inkChg chg="add mod">
          <ac:chgData name="Kokchun Giang" userId="67e2125d-ec8c-4323-9653-9824a2ad815f" providerId="ADAL" clId="{C25B542B-E4E8-D141-AA14-043D930A865A}" dt="2024-01-24T19:56:54.710" v="1910" actId="164"/>
          <ac:inkMkLst>
            <pc:docMk/>
            <pc:sldMk cId="2374835458" sldId="332"/>
            <ac:inkMk id="1132" creationId="{09B76807-CEF3-EDFE-8ABC-CE9DD6646EEA}"/>
          </ac:inkMkLst>
        </pc:inkChg>
        <pc:inkChg chg="add mod">
          <ac:chgData name="Kokchun Giang" userId="67e2125d-ec8c-4323-9653-9824a2ad815f" providerId="ADAL" clId="{C25B542B-E4E8-D141-AA14-043D930A865A}" dt="2024-01-24T19:56:54.710" v="1910" actId="164"/>
          <ac:inkMkLst>
            <pc:docMk/>
            <pc:sldMk cId="2374835458" sldId="332"/>
            <ac:inkMk id="1133" creationId="{FB2C2053-38A5-6C94-2AC6-007036ED3715}"/>
          </ac:inkMkLst>
        </pc:inkChg>
        <pc:inkChg chg="add mod">
          <ac:chgData name="Kokchun Giang" userId="67e2125d-ec8c-4323-9653-9824a2ad815f" providerId="ADAL" clId="{C25B542B-E4E8-D141-AA14-043D930A865A}" dt="2024-01-24T19:57:03.233" v="1912" actId="164"/>
          <ac:inkMkLst>
            <pc:docMk/>
            <pc:sldMk cId="2374835458" sldId="332"/>
            <ac:inkMk id="1134" creationId="{8A4246A2-D475-29AB-2C0C-3AA74637C4E4}"/>
          </ac:inkMkLst>
        </pc:inkChg>
        <pc:inkChg chg="add mod">
          <ac:chgData name="Kokchun Giang" userId="67e2125d-ec8c-4323-9653-9824a2ad815f" providerId="ADAL" clId="{C25B542B-E4E8-D141-AA14-043D930A865A}" dt="2024-01-24T19:40:37.938" v="1477"/>
          <ac:inkMkLst>
            <pc:docMk/>
            <pc:sldMk cId="2374835458" sldId="332"/>
            <ac:inkMk id="1135" creationId="{9B42ADE8-B724-7245-861F-612684F67B98}"/>
          </ac:inkMkLst>
        </pc:inkChg>
        <pc:inkChg chg="add mod">
          <ac:chgData name="Kokchun Giang" userId="67e2125d-ec8c-4323-9653-9824a2ad815f" providerId="ADAL" clId="{C25B542B-E4E8-D141-AA14-043D930A865A}" dt="2024-01-24T19:40:37.938" v="1477"/>
          <ac:inkMkLst>
            <pc:docMk/>
            <pc:sldMk cId="2374835458" sldId="332"/>
            <ac:inkMk id="1136" creationId="{A3980AD2-6234-7B92-5964-1FD4360402CA}"/>
          </ac:inkMkLst>
        </pc:inkChg>
        <pc:inkChg chg="add mod">
          <ac:chgData name="Kokchun Giang" userId="67e2125d-ec8c-4323-9653-9824a2ad815f" providerId="ADAL" clId="{C25B542B-E4E8-D141-AA14-043D930A865A}" dt="2024-01-24T19:40:37.938" v="1477"/>
          <ac:inkMkLst>
            <pc:docMk/>
            <pc:sldMk cId="2374835458" sldId="332"/>
            <ac:inkMk id="1137" creationId="{AE8B505F-EAA4-574F-AF97-58D56D3ECD0C}"/>
          </ac:inkMkLst>
        </pc:inkChg>
        <pc:inkChg chg="add mod">
          <ac:chgData name="Kokchun Giang" userId="67e2125d-ec8c-4323-9653-9824a2ad815f" providerId="ADAL" clId="{C25B542B-E4E8-D141-AA14-043D930A865A}" dt="2024-01-24T19:40:37.938" v="1477"/>
          <ac:inkMkLst>
            <pc:docMk/>
            <pc:sldMk cId="2374835458" sldId="332"/>
            <ac:inkMk id="1138" creationId="{A5BD8F05-C337-B8D0-9435-86E5EDF3D23E}"/>
          </ac:inkMkLst>
        </pc:inkChg>
        <pc:inkChg chg="add mod">
          <ac:chgData name="Kokchun Giang" userId="67e2125d-ec8c-4323-9653-9824a2ad815f" providerId="ADAL" clId="{C25B542B-E4E8-D141-AA14-043D930A865A}" dt="2024-01-24T19:40:37.938" v="1477"/>
          <ac:inkMkLst>
            <pc:docMk/>
            <pc:sldMk cId="2374835458" sldId="332"/>
            <ac:inkMk id="1139" creationId="{6E2A3BF5-543F-18D1-CE4B-3FD7102FA227}"/>
          </ac:inkMkLst>
        </pc:inkChg>
        <pc:inkChg chg="add mod">
          <ac:chgData name="Kokchun Giang" userId="67e2125d-ec8c-4323-9653-9824a2ad815f" providerId="ADAL" clId="{C25B542B-E4E8-D141-AA14-043D930A865A}" dt="2024-01-24T19:40:37.938" v="1477"/>
          <ac:inkMkLst>
            <pc:docMk/>
            <pc:sldMk cId="2374835458" sldId="332"/>
            <ac:inkMk id="1140" creationId="{A9969D93-D204-2DBF-E665-A9C1CF7BD297}"/>
          </ac:inkMkLst>
        </pc:inkChg>
        <pc:inkChg chg="add mod">
          <ac:chgData name="Kokchun Giang" userId="67e2125d-ec8c-4323-9653-9824a2ad815f" providerId="ADAL" clId="{C25B542B-E4E8-D141-AA14-043D930A865A}" dt="2024-01-24T19:40:37.938" v="1477"/>
          <ac:inkMkLst>
            <pc:docMk/>
            <pc:sldMk cId="2374835458" sldId="332"/>
            <ac:inkMk id="1141" creationId="{F43399B5-6B2D-3D44-D55E-12B246311034}"/>
          </ac:inkMkLst>
        </pc:inkChg>
        <pc:inkChg chg="add mod">
          <ac:chgData name="Kokchun Giang" userId="67e2125d-ec8c-4323-9653-9824a2ad815f" providerId="ADAL" clId="{C25B542B-E4E8-D141-AA14-043D930A865A}" dt="2024-01-24T19:40:37.938" v="1477"/>
          <ac:inkMkLst>
            <pc:docMk/>
            <pc:sldMk cId="2374835458" sldId="332"/>
            <ac:inkMk id="1142" creationId="{2F98DAFA-B5B8-A4BF-03D7-4548D9178FD3}"/>
          </ac:inkMkLst>
        </pc:inkChg>
        <pc:inkChg chg="add mod">
          <ac:chgData name="Kokchun Giang" userId="67e2125d-ec8c-4323-9653-9824a2ad815f" providerId="ADAL" clId="{C25B542B-E4E8-D141-AA14-043D930A865A}" dt="2024-01-24T19:40:37.938" v="1477"/>
          <ac:inkMkLst>
            <pc:docMk/>
            <pc:sldMk cId="2374835458" sldId="332"/>
            <ac:inkMk id="1143" creationId="{7DBD4A6D-C45D-EF43-718A-8DEE5484D7E1}"/>
          </ac:inkMkLst>
        </pc:inkChg>
        <pc:inkChg chg="add mod">
          <ac:chgData name="Kokchun Giang" userId="67e2125d-ec8c-4323-9653-9824a2ad815f" providerId="ADAL" clId="{C25B542B-E4E8-D141-AA14-043D930A865A}" dt="2024-01-24T19:40:37.938" v="1477"/>
          <ac:inkMkLst>
            <pc:docMk/>
            <pc:sldMk cId="2374835458" sldId="332"/>
            <ac:inkMk id="1144" creationId="{C200F8E9-46C8-AC24-F0BD-326E7DC4CDF9}"/>
          </ac:inkMkLst>
        </pc:inkChg>
        <pc:inkChg chg="add mod">
          <ac:chgData name="Kokchun Giang" userId="67e2125d-ec8c-4323-9653-9824a2ad815f" providerId="ADAL" clId="{C25B542B-E4E8-D141-AA14-043D930A865A}" dt="2024-01-24T19:40:37.938" v="1477"/>
          <ac:inkMkLst>
            <pc:docMk/>
            <pc:sldMk cId="2374835458" sldId="332"/>
            <ac:inkMk id="1145" creationId="{EA9893D6-4E25-3863-405C-08FA912549A2}"/>
          </ac:inkMkLst>
        </pc:inkChg>
        <pc:inkChg chg="add mod">
          <ac:chgData name="Kokchun Giang" userId="67e2125d-ec8c-4323-9653-9824a2ad815f" providerId="ADAL" clId="{C25B542B-E4E8-D141-AA14-043D930A865A}" dt="2024-01-24T19:40:37.938" v="1477"/>
          <ac:inkMkLst>
            <pc:docMk/>
            <pc:sldMk cId="2374835458" sldId="332"/>
            <ac:inkMk id="1146" creationId="{F8DD171D-56DC-BD63-0FE3-FF00D0EEF217}"/>
          </ac:inkMkLst>
        </pc:inkChg>
        <pc:inkChg chg="add mod">
          <ac:chgData name="Kokchun Giang" userId="67e2125d-ec8c-4323-9653-9824a2ad815f" providerId="ADAL" clId="{C25B542B-E4E8-D141-AA14-043D930A865A}" dt="2024-01-24T19:40:37.938" v="1477"/>
          <ac:inkMkLst>
            <pc:docMk/>
            <pc:sldMk cId="2374835458" sldId="332"/>
            <ac:inkMk id="1147" creationId="{23768971-0A6C-EFDF-92E7-089F69E85094}"/>
          </ac:inkMkLst>
        </pc:inkChg>
        <pc:inkChg chg="add mod">
          <ac:chgData name="Kokchun Giang" userId="67e2125d-ec8c-4323-9653-9824a2ad815f" providerId="ADAL" clId="{C25B542B-E4E8-D141-AA14-043D930A865A}" dt="2024-01-24T19:40:52.516" v="1480"/>
          <ac:inkMkLst>
            <pc:docMk/>
            <pc:sldMk cId="2374835458" sldId="332"/>
            <ac:inkMk id="1149" creationId="{F36FB57B-1F65-FE52-E122-AE8A2D2F5E01}"/>
          </ac:inkMkLst>
        </pc:inkChg>
        <pc:inkChg chg="add mod">
          <ac:chgData name="Kokchun Giang" userId="67e2125d-ec8c-4323-9653-9824a2ad815f" providerId="ADAL" clId="{C25B542B-E4E8-D141-AA14-043D930A865A}" dt="2024-01-24T19:40:52.516" v="1480"/>
          <ac:inkMkLst>
            <pc:docMk/>
            <pc:sldMk cId="2374835458" sldId="332"/>
            <ac:inkMk id="1150" creationId="{3DF9306A-7BA2-661F-ADA8-BEE914809C9A}"/>
          </ac:inkMkLst>
        </pc:inkChg>
        <pc:inkChg chg="add mod">
          <ac:chgData name="Kokchun Giang" userId="67e2125d-ec8c-4323-9653-9824a2ad815f" providerId="ADAL" clId="{C25B542B-E4E8-D141-AA14-043D930A865A}" dt="2024-01-24T19:40:58.945" v="1498"/>
          <ac:inkMkLst>
            <pc:docMk/>
            <pc:sldMk cId="2374835458" sldId="332"/>
            <ac:inkMk id="1152" creationId="{0012B84B-4F7E-6819-563B-E5FB081F4C44}"/>
          </ac:inkMkLst>
        </pc:inkChg>
        <pc:inkChg chg="add mod">
          <ac:chgData name="Kokchun Giang" userId="67e2125d-ec8c-4323-9653-9824a2ad815f" providerId="ADAL" clId="{C25B542B-E4E8-D141-AA14-043D930A865A}" dt="2024-01-24T19:40:58.945" v="1498"/>
          <ac:inkMkLst>
            <pc:docMk/>
            <pc:sldMk cId="2374835458" sldId="332"/>
            <ac:inkMk id="1153" creationId="{D878F0F1-044F-0759-B74C-5360B99E7608}"/>
          </ac:inkMkLst>
        </pc:inkChg>
        <pc:inkChg chg="add mod">
          <ac:chgData name="Kokchun Giang" userId="67e2125d-ec8c-4323-9653-9824a2ad815f" providerId="ADAL" clId="{C25B542B-E4E8-D141-AA14-043D930A865A}" dt="2024-01-24T19:40:58.945" v="1498"/>
          <ac:inkMkLst>
            <pc:docMk/>
            <pc:sldMk cId="2374835458" sldId="332"/>
            <ac:inkMk id="1154" creationId="{984AEA04-4FF1-3E82-0FB7-82EAE3A7CAA6}"/>
          </ac:inkMkLst>
        </pc:inkChg>
        <pc:inkChg chg="add mod">
          <ac:chgData name="Kokchun Giang" userId="67e2125d-ec8c-4323-9653-9824a2ad815f" providerId="ADAL" clId="{C25B542B-E4E8-D141-AA14-043D930A865A}" dt="2024-01-24T19:40:58.945" v="1498"/>
          <ac:inkMkLst>
            <pc:docMk/>
            <pc:sldMk cId="2374835458" sldId="332"/>
            <ac:inkMk id="1155" creationId="{9414D1C8-00E4-3D68-B9B6-3E487D7C7C02}"/>
          </ac:inkMkLst>
        </pc:inkChg>
        <pc:inkChg chg="add mod">
          <ac:chgData name="Kokchun Giang" userId="67e2125d-ec8c-4323-9653-9824a2ad815f" providerId="ADAL" clId="{C25B542B-E4E8-D141-AA14-043D930A865A}" dt="2024-01-24T19:40:58.945" v="1498"/>
          <ac:inkMkLst>
            <pc:docMk/>
            <pc:sldMk cId="2374835458" sldId="332"/>
            <ac:inkMk id="1156" creationId="{335B1127-F83C-F930-7FC7-998E92711783}"/>
          </ac:inkMkLst>
        </pc:inkChg>
        <pc:inkChg chg="add mod">
          <ac:chgData name="Kokchun Giang" userId="67e2125d-ec8c-4323-9653-9824a2ad815f" providerId="ADAL" clId="{C25B542B-E4E8-D141-AA14-043D930A865A}" dt="2024-01-24T19:40:58.945" v="1498"/>
          <ac:inkMkLst>
            <pc:docMk/>
            <pc:sldMk cId="2374835458" sldId="332"/>
            <ac:inkMk id="1157" creationId="{312534F4-8B23-144E-30DE-312D7DADE539}"/>
          </ac:inkMkLst>
        </pc:inkChg>
        <pc:inkChg chg="add mod">
          <ac:chgData name="Kokchun Giang" userId="67e2125d-ec8c-4323-9653-9824a2ad815f" providerId="ADAL" clId="{C25B542B-E4E8-D141-AA14-043D930A865A}" dt="2024-01-24T19:40:58.945" v="1498"/>
          <ac:inkMkLst>
            <pc:docMk/>
            <pc:sldMk cId="2374835458" sldId="332"/>
            <ac:inkMk id="1158" creationId="{84A687E0-6066-5EFF-F4F9-208914393025}"/>
          </ac:inkMkLst>
        </pc:inkChg>
        <pc:inkChg chg="add mod">
          <ac:chgData name="Kokchun Giang" userId="67e2125d-ec8c-4323-9653-9824a2ad815f" providerId="ADAL" clId="{C25B542B-E4E8-D141-AA14-043D930A865A}" dt="2024-01-24T19:40:58.945" v="1498"/>
          <ac:inkMkLst>
            <pc:docMk/>
            <pc:sldMk cId="2374835458" sldId="332"/>
            <ac:inkMk id="1159" creationId="{E214A3E1-BDE2-33B0-0FD6-963290992509}"/>
          </ac:inkMkLst>
        </pc:inkChg>
        <pc:inkChg chg="add mod">
          <ac:chgData name="Kokchun Giang" userId="67e2125d-ec8c-4323-9653-9824a2ad815f" providerId="ADAL" clId="{C25B542B-E4E8-D141-AA14-043D930A865A}" dt="2024-01-24T19:40:58.945" v="1498"/>
          <ac:inkMkLst>
            <pc:docMk/>
            <pc:sldMk cId="2374835458" sldId="332"/>
            <ac:inkMk id="1160" creationId="{24C97B35-2BE5-E3B0-3911-DAA3B0D2989A}"/>
          </ac:inkMkLst>
        </pc:inkChg>
        <pc:inkChg chg="add mod">
          <ac:chgData name="Kokchun Giang" userId="67e2125d-ec8c-4323-9653-9824a2ad815f" providerId="ADAL" clId="{C25B542B-E4E8-D141-AA14-043D930A865A}" dt="2024-01-24T19:40:58.945" v="1498"/>
          <ac:inkMkLst>
            <pc:docMk/>
            <pc:sldMk cId="2374835458" sldId="332"/>
            <ac:inkMk id="1161" creationId="{C2DBCBBD-5184-9A5D-1D8F-B4383AB98095}"/>
          </ac:inkMkLst>
        </pc:inkChg>
        <pc:inkChg chg="add mod">
          <ac:chgData name="Kokchun Giang" userId="67e2125d-ec8c-4323-9653-9824a2ad815f" providerId="ADAL" clId="{C25B542B-E4E8-D141-AA14-043D930A865A}" dt="2024-01-24T19:40:58.945" v="1498"/>
          <ac:inkMkLst>
            <pc:docMk/>
            <pc:sldMk cId="2374835458" sldId="332"/>
            <ac:inkMk id="1162" creationId="{A24523FC-A38D-B6F5-82BD-92544BAABDB3}"/>
          </ac:inkMkLst>
        </pc:inkChg>
        <pc:inkChg chg="add mod">
          <ac:chgData name="Kokchun Giang" userId="67e2125d-ec8c-4323-9653-9824a2ad815f" providerId="ADAL" clId="{C25B542B-E4E8-D141-AA14-043D930A865A}" dt="2024-01-24T19:40:58.945" v="1498"/>
          <ac:inkMkLst>
            <pc:docMk/>
            <pc:sldMk cId="2374835458" sldId="332"/>
            <ac:inkMk id="1163" creationId="{62564DB0-36C3-8DD6-0B8C-2FA4A98BB897}"/>
          </ac:inkMkLst>
        </pc:inkChg>
        <pc:inkChg chg="add mod">
          <ac:chgData name="Kokchun Giang" userId="67e2125d-ec8c-4323-9653-9824a2ad815f" providerId="ADAL" clId="{C25B542B-E4E8-D141-AA14-043D930A865A}" dt="2024-01-24T19:40:58.945" v="1498"/>
          <ac:inkMkLst>
            <pc:docMk/>
            <pc:sldMk cId="2374835458" sldId="332"/>
            <ac:inkMk id="1164" creationId="{C91889F2-FD3C-0170-DF41-739CEA25088B}"/>
          </ac:inkMkLst>
        </pc:inkChg>
        <pc:inkChg chg="add mod">
          <ac:chgData name="Kokchun Giang" userId="67e2125d-ec8c-4323-9653-9824a2ad815f" providerId="ADAL" clId="{C25B542B-E4E8-D141-AA14-043D930A865A}" dt="2024-01-24T19:40:58.945" v="1498"/>
          <ac:inkMkLst>
            <pc:docMk/>
            <pc:sldMk cId="2374835458" sldId="332"/>
            <ac:inkMk id="1165" creationId="{8CB940FF-8EB0-950D-984A-02FC2E54F0BC}"/>
          </ac:inkMkLst>
        </pc:inkChg>
        <pc:inkChg chg="add mod">
          <ac:chgData name="Kokchun Giang" userId="67e2125d-ec8c-4323-9653-9824a2ad815f" providerId="ADAL" clId="{C25B542B-E4E8-D141-AA14-043D930A865A}" dt="2024-01-24T19:40:58.945" v="1498"/>
          <ac:inkMkLst>
            <pc:docMk/>
            <pc:sldMk cId="2374835458" sldId="332"/>
            <ac:inkMk id="1166" creationId="{076A6365-D777-CFD7-A66E-3FADBEA50DC1}"/>
          </ac:inkMkLst>
        </pc:inkChg>
        <pc:inkChg chg="add mod">
          <ac:chgData name="Kokchun Giang" userId="67e2125d-ec8c-4323-9653-9824a2ad815f" providerId="ADAL" clId="{C25B542B-E4E8-D141-AA14-043D930A865A}" dt="2024-01-24T19:40:58.945" v="1498"/>
          <ac:inkMkLst>
            <pc:docMk/>
            <pc:sldMk cId="2374835458" sldId="332"/>
            <ac:inkMk id="1167" creationId="{F49AEB5D-39D6-B1C6-925B-D7F9959C5553}"/>
          </ac:inkMkLst>
        </pc:inkChg>
        <pc:inkChg chg="add mod">
          <ac:chgData name="Kokchun Giang" userId="67e2125d-ec8c-4323-9653-9824a2ad815f" providerId="ADAL" clId="{C25B542B-E4E8-D141-AA14-043D930A865A}" dt="2024-01-24T19:40:58.945" v="1498"/>
          <ac:inkMkLst>
            <pc:docMk/>
            <pc:sldMk cId="2374835458" sldId="332"/>
            <ac:inkMk id="1168" creationId="{B9AA252D-5024-809F-C5E2-500925A4E2CF}"/>
          </ac:inkMkLst>
        </pc:inkChg>
        <pc:inkChg chg="add mod">
          <ac:chgData name="Kokchun Giang" userId="67e2125d-ec8c-4323-9653-9824a2ad815f" providerId="ADAL" clId="{C25B542B-E4E8-D141-AA14-043D930A865A}" dt="2024-01-24T19:41:02.299" v="1504"/>
          <ac:inkMkLst>
            <pc:docMk/>
            <pc:sldMk cId="2374835458" sldId="332"/>
            <ac:inkMk id="1171" creationId="{25450A4D-1412-8D4A-6722-EFCFD3F8CE3D}"/>
          </ac:inkMkLst>
        </pc:inkChg>
        <pc:inkChg chg="add mod">
          <ac:chgData name="Kokchun Giang" userId="67e2125d-ec8c-4323-9653-9824a2ad815f" providerId="ADAL" clId="{C25B542B-E4E8-D141-AA14-043D930A865A}" dt="2024-01-24T19:41:02.299" v="1504"/>
          <ac:inkMkLst>
            <pc:docMk/>
            <pc:sldMk cId="2374835458" sldId="332"/>
            <ac:inkMk id="1172" creationId="{C3D2F7DD-75C8-ABFA-B547-932BDCB3909E}"/>
          </ac:inkMkLst>
        </pc:inkChg>
        <pc:inkChg chg="add mod">
          <ac:chgData name="Kokchun Giang" userId="67e2125d-ec8c-4323-9653-9824a2ad815f" providerId="ADAL" clId="{C25B542B-E4E8-D141-AA14-043D930A865A}" dt="2024-01-24T19:41:02.299" v="1504"/>
          <ac:inkMkLst>
            <pc:docMk/>
            <pc:sldMk cId="2374835458" sldId="332"/>
            <ac:inkMk id="1173" creationId="{3610C3C5-A03B-A5B9-81BD-8A23D1459ECA}"/>
          </ac:inkMkLst>
        </pc:inkChg>
        <pc:inkChg chg="add mod">
          <ac:chgData name="Kokchun Giang" userId="67e2125d-ec8c-4323-9653-9824a2ad815f" providerId="ADAL" clId="{C25B542B-E4E8-D141-AA14-043D930A865A}" dt="2024-01-24T19:41:02.299" v="1504"/>
          <ac:inkMkLst>
            <pc:docMk/>
            <pc:sldMk cId="2374835458" sldId="332"/>
            <ac:inkMk id="1174" creationId="{DE9BA7FD-FC08-871F-D82F-0B963CF63E26}"/>
          </ac:inkMkLst>
        </pc:inkChg>
        <pc:inkChg chg="add mod">
          <ac:chgData name="Kokchun Giang" userId="67e2125d-ec8c-4323-9653-9824a2ad815f" providerId="ADAL" clId="{C25B542B-E4E8-D141-AA14-043D930A865A}" dt="2024-01-24T19:41:02.299" v="1504"/>
          <ac:inkMkLst>
            <pc:docMk/>
            <pc:sldMk cId="2374835458" sldId="332"/>
            <ac:inkMk id="1175" creationId="{3E0EA288-B7B6-8C52-EC22-78D4F0D872F9}"/>
          </ac:inkMkLst>
        </pc:inkChg>
        <pc:inkChg chg="add mod">
          <ac:chgData name="Kokchun Giang" userId="67e2125d-ec8c-4323-9653-9824a2ad815f" providerId="ADAL" clId="{C25B542B-E4E8-D141-AA14-043D930A865A}" dt="2024-01-24T19:43:44.411" v="1517"/>
          <ac:inkMkLst>
            <pc:docMk/>
            <pc:sldMk cId="2374835458" sldId="332"/>
            <ac:inkMk id="1177" creationId="{8FC732D3-C621-1783-1E3A-5796CF09E254}"/>
          </ac:inkMkLst>
        </pc:inkChg>
        <pc:inkChg chg="add mod">
          <ac:chgData name="Kokchun Giang" userId="67e2125d-ec8c-4323-9653-9824a2ad815f" providerId="ADAL" clId="{C25B542B-E4E8-D141-AA14-043D930A865A}" dt="2024-01-24T19:43:44.411" v="1517"/>
          <ac:inkMkLst>
            <pc:docMk/>
            <pc:sldMk cId="2374835458" sldId="332"/>
            <ac:inkMk id="1178" creationId="{4091314E-6B41-D9CF-1265-1DF2C12B637C}"/>
          </ac:inkMkLst>
        </pc:inkChg>
        <pc:inkChg chg="add mod">
          <ac:chgData name="Kokchun Giang" userId="67e2125d-ec8c-4323-9653-9824a2ad815f" providerId="ADAL" clId="{C25B542B-E4E8-D141-AA14-043D930A865A}" dt="2024-01-24T19:43:44.411" v="1517"/>
          <ac:inkMkLst>
            <pc:docMk/>
            <pc:sldMk cId="2374835458" sldId="332"/>
            <ac:inkMk id="1179" creationId="{E1BF7182-1C7D-37AB-FD46-3143A26539DD}"/>
          </ac:inkMkLst>
        </pc:inkChg>
        <pc:inkChg chg="add mod">
          <ac:chgData name="Kokchun Giang" userId="67e2125d-ec8c-4323-9653-9824a2ad815f" providerId="ADAL" clId="{C25B542B-E4E8-D141-AA14-043D930A865A}" dt="2024-01-24T19:43:44.411" v="1517"/>
          <ac:inkMkLst>
            <pc:docMk/>
            <pc:sldMk cId="2374835458" sldId="332"/>
            <ac:inkMk id="1180" creationId="{11B2800E-2514-272D-EDB0-1E4F46AC5CFC}"/>
          </ac:inkMkLst>
        </pc:inkChg>
        <pc:inkChg chg="add mod">
          <ac:chgData name="Kokchun Giang" userId="67e2125d-ec8c-4323-9653-9824a2ad815f" providerId="ADAL" clId="{C25B542B-E4E8-D141-AA14-043D930A865A}" dt="2024-01-24T19:43:44.411" v="1517"/>
          <ac:inkMkLst>
            <pc:docMk/>
            <pc:sldMk cId="2374835458" sldId="332"/>
            <ac:inkMk id="1181" creationId="{B06C3F42-39F9-D103-CE4F-E59B4E65B7B0}"/>
          </ac:inkMkLst>
        </pc:inkChg>
        <pc:inkChg chg="add mod">
          <ac:chgData name="Kokchun Giang" userId="67e2125d-ec8c-4323-9653-9824a2ad815f" providerId="ADAL" clId="{C25B542B-E4E8-D141-AA14-043D930A865A}" dt="2024-01-24T19:43:44.411" v="1517"/>
          <ac:inkMkLst>
            <pc:docMk/>
            <pc:sldMk cId="2374835458" sldId="332"/>
            <ac:inkMk id="1182" creationId="{7CF8FD43-E24A-90AA-6BA5-B8B64C7B1070}"/>
          </ac:inkMkLst>
        </pc:inkChg>
        <pc:inkChg chg="add mod">
          <ac:chgData name="Kokchun Giang" userId="67e2125d-ec8c-4323-9653-9824a2ad815f" providerId="ADAL" clId="{C25B542B-E4E8-D141-AA14-043D930A865A}" dt="2024-01-24T19:43:44.411" v="1517"/>
          <ac:inkMkLst>
            <pc:docMk/>
            <pc:sldMk cId="2374835458" sldId="332"/>
            <ac:inkMk id="1183" creationId="{9F2A60AF-57C4-B8CF-E3B2-12639D5A0B74}"/>
          </ac:inkMkLst>
        </pc:inkChg>
        <pc:inkChg chg="add mod">
          <ac:chgData name="Kokchun Giang" userId="67e2125d-ec8c-4323-9653-9824a2ad815f" providerId="ADAL" clId="{C25B542B-E4E8-D141-AA14-043D930A865A}" dt="2024-01-24T19:43:44.411" v="1517"/>
          <ac:inkMkLst>
            <pc:docMk/>
            <pc:sldMk cId="2374835458" sldId="332"/>
            <ac:inkMk id="1184" creationId="{DD40DBF9-5817-C607-E417-A0FF789B4857}"/>
          </ac:inkMkLst>
        </pc:inkChg>
        <pc:inkChg chg="add mod">
          <ac:chgData name="Kokchun Giang" userId="67e2125d-ec8c-4323-9653-9824a2ad815f" providerId="ADAL" clId="{C25B542B-E4E8-D141-AA14-043D930A865A}" dt="2024-01-24T19:43:44.411" v="1517"/>
          <ac:inkMkLst>
            <pc:docMk/>
            <pc:sldMk cId="2374835458" sldId="332"/>
            <ac:inkMk id="1185" creationId="{AD75C92C-62C9-C38F-752F-DFEB98739457}"/>
          </ac:inkMkLst>
        </pc:inkChg>
        <pc:inkChg chg="add mod">
          <ac:chgData name="Kokchun Giang" userId="67e2125d-ec8c-4323-9653-9824a2ad815f" providerId="ADAL" clId="{C25B542B-E4E8-D141-AA14-043D930A865A}" dt="2024-01-24T19:43:44.411" v="1517"/>
          <ac:inkMkLst>
            <pc:docMk/>
            <pc:sldMk cId="2374835458" sldId="332"/>
            <ac:inkMk id="1186" creationId="{6282CEE6-2A92-2F17-D06C-6B9851C03838}"/>
          </ac:inkMkLst>
        </pc:inkChg>
        <pc:inkChg chg="add mod">
          <ac:chgData name="Kokchun Giang" userId="67e2125d-ec8c-4323-9653-9824a2ad815f" providerId="ADAL" clId="{C25B542B-E4E8-D141-AA14-043D930A865A}" dt="2024-01-24T19:43:44.411" v="1517"/>
          <ac:inkMkLst>
            <pc:docMk/>
            <pc:sldMk cId="2374835458" sldId="332"/>
            <ac:inkMk id="1187" creationId="{5726A2DC-86DF-1BF5-C459-5AFE379EB8F8}"/>
          </ac:inkMkLst>
        </pc:inkChg>
        <pc:inkChg chg="add mod">
          <ac:chgData name="Kokchun Giang" userId="67e2125d-ec8c-4323-9653-9824a2ad815f" providerId="ADAL" clId="{C25B542B-E4E8-D141-AA14-043D930A865A}" dt="2024-01-24T19:43:44.411" v="1517"/>
          <ac:inkMkLst>
            <pc:docMk/>
            <pc:sldMk cId="2374835458" sldId="332"/>
            <ac:inkMk id="1188" creationId="{AA9C290A-4B46-E814-A73D-B5BEDEF45D6D}"/>
          </ac:inkMkLst>
        </pc:inkChg>
        <pc:inkChg chg="add mod">
          <ac:chgData name="Kokchun Giang" userId="67e2125d-ec8c-4323-9653-9824a2ad815f" providerId="ADAL" clId="{C25B542B-E4E8-D141-AA14-043D930A865A}" dt="2024-01-24T19:43:53.466" v="1531"/>
          <ac:inkMkLst>
            <pc:docMk/>
            <pc:sldMk cId="2374835458" sldId="332"/>
            <ac:inkMk id="1193" creationId="{23F2AB6F-3CCA-2EA5-6CE6-D384D942A319}"/>
          </ac:inkMkLst>
        </pc:inkChg>
        <pc:inkChg chg="add mod">
          <ac:chgData name="Kokchun Giang" userId="67e2125d-ec8c-4323-9653-9824a2ad815f" providerId="ADAL" clId="{C25B542B-E4E8-D141-AA14-043D930A865A}" dt="2024-01-24T19:43:53.466" v="1531"/>
          <ac:inkMkLst>
            <pc:docMk/>
            <pc:sldMk cId="2374835458" sldId="332"/>
            <ac:inkMk id="1194" creationId="{14CFB3ED-0767-7394-E1C8-D84ABC69766D}"/>
          </ac:inkMkLst>
        </pc:inkChg>
        <pc:inkChg chg="add mod">
          <ac:chgData name="Kokchun Giang" userId="67e2125d-ec8c-4323-9653-9824a2ad815f" providerId="ADAL" clId="{C25B542B-E4E8-D141-AA14-043D930A865A}" dt="2024-01-24T19:43:53.466" v="1531"/>
          <ac:inkMkLst>
            <pc:docMk/>
            <pc:sldMk cId="2374835458" sldId="332"/>
            <ac:inkMk id="1195" creationId="{6F9E6351-086D-779A-D070-F267E1B3E1D5}"/>
          </ac:inkMkLst>
        </pc:inkChg>
        <pc:inkChg chg="add mod">
          <ac:chgData name="Kokchun Giang" userId="67e2125d-ec8c-4323-9653-9824a2ad815f" providerId="ADAL" clId="{C25B542B-E4E8-D141-AA14-043D930A865A}" dt="2024-01-24T19:43:53.466" v="1531"/>
          <ac:inkMkLst>
            <pc:docMk/>
            <pc:sldMk cId="2374835458" sldId="332"/>
            <ac:inkMk id="1196" creationId="{54EF11AE-D70F-9AD0-D990-10C72474FECF}"/>
          </ac:inkMkLst>
        </pc:inkChg>
        <pc:inkChg chg="add mod">
          <ac:chgData name="Kokchun Giang" userId="67e2125d-ec8c-4323-9653-9824a2ad815f" providerId="ADAL" clId="{C25B542B-E4E8-D141-AA14-043D930A865A}" dt="2024-01-24T19:43:53.466" v="1531"/>
          <ac:inkMkLst>
            <pc:docMk/>
            <pc:sldMk cId="2374835458" sldId="332"/>
            <ac:inkMk id="1197" creationId="{C6099DCF-F179-FFBA-E794-26FF1FEB8764}"/>
          </ac:inkMkLst>
        </pc:inkChg>
        <pc:inkChg chg="add mod">
          <ac:chgData name="Kokchun Giang" userId="67e2125d-ec8c-4323-9653-9824a2ad815f" providerId="ADAL" clId="{C25B542B-E4E8-D141-AA14-043D930A865A}" dt="2024-01-24T19:43:53.466" v="1531"/>
          <ac:inkMkLst>
            <pc:docMk/>
            <pc:sldMk cId="2374835458" sldId="332"/>
            <ac:inkMk id="1198" creationId="{BF9E5079-544C-305E-9BCD-D3BDB6A247A7}"/>
          </ac:inkMkLst>
        </pc:inkChg>
        <pc:inkChg chg="add mod">
          <ac:chgData name="Kokchun Giang" userId="67e2125d-ec8c-4323-9653-9824a2ad815f" providerId="ADAL" clId="{C25B542B-E4E8-D141-AA14-043D930A865A}" dt="2024-01-24T19:43:53.466" v="1531"/>
          <ac:inkMkLst>
            <pc:docMk/>
            <pc:sldMk cId="2374835458" sldId="332"/>
            <ac:inkMk id="1199" creationId="{75089BD3-9486-134E-8885-D23CBB931A01}"/>
          </ac:inkMkLst>
        </pc:inkChg>
        <pc:inkChg chg="add mod">
          <ac:chgData name="Kokchun Giang" userId="67e2125d-ec8c-4323-9653-9824a2ad815f" providerId="ADAL" clId="{C25B542B-E4E8-D141-AA14-043D930A865A}" dt="2024-01-24T19:43:53.466" v="1531"/>
          <ac:inkMkLst>
            <pc:docMk/>
            <pc:sldMk cId="2374835458" sldId="332"/>
            <ac:inkMk id="1200" creationId="{3E553EF3-D8AF-B9E5-4F8F-AF927736AE87}"/>
          </ac:inkMkLst>
        </pc:inkChg>
        <pc:inkChg chg="add mod">
          <ac:chgData name="Kokchun Giang" userId="67e2125d-ec8c-4323-9653-9824a2ad815f" providerId="ADAL" clId="{C25B542B-E4E8-D141-AA14-043D930A865A}" dt="2024-01-24T19:43:53.466" v="1531"/>
          <ac:inkMkLst>
            <pc:docMk/>
            <pc:sldMk cId="2374835458" sldId="332"/>
            <ac:inkMk id="1201" creationId="{546C2F62-1E80-3A19-02FA-7345C46A5556}"/>
          </ac:inkMkLst>
        </pc:inkChg>
        <pc:inkChg chg="add mod">
          <ac:chgData name="Kokchun Giang" userId="67e2125d-ec8c-4323-9653-9824a2ad815f" providerId="ADAL" clId="{C25B542B-E4E8-D141-AA14-043D930A865A}" dt="2024-01-24T19:43:53.466" v="1531"/>
          <ac:inkMkLst>
            <pc:docMk/>
            <pc:sldMk cId="2374835458" sldId="332"/>
            <ac:inkMk id="1202" creationId="{77E24125-14B0-12DB-228D-A0679E5D84C8}"/>
          </ac:inkMkLst>
        </pc:inkChg>
        <pc:inkChg chg="add mod">
          <ac:chgData name="Kokchun Giang" userId="67e2125d-ec8c-4323-9653-9824a2ad815f" providerId="ADAL" clId="{C25B542B-E4E8-D141-AA14-043D930A865A}" dt="2024-01-24T19:43:53.466" v="1531"/>
          <ac:inkMkLst>
            <pc:docMk/>
            <pc:sldMk cId="2374835458" sldId="332"/>
            <ac:inkMk id="1203" creationId="{AAF3B0C1-0335-88A0-DFBE-8D445EF1C0F3}"/>
          </ac:inkMkLst>
        </pc:inkChg>
        <pc:inkChg chg="add mod">
          <ac:chgData name="Kokchun Giang" userId="67e2125d-ec8c-4323-9653-9824a2ad815f" providerId="ADAL" clId="{C25B542B-E4E8-D141-AA14-043D930A865A}" dt="2024-01-24T19:43:53.466" v="1531"/>
          <ac:inkMkLst>
            <pc:docMk/>
            <pc:sldMk cId="2374835458" sldId="332"/>
            <ac:inkMk id="1204" creationId="{BC7D6609-06D6-21E4-EF21-2244BC0DAF61}"/>
          </ac:inkMkLst>
        </pc:inkChg>
        <pc:inkChg chg="add mod">
          <ac:chgData name="Kokchun Giang" userId="67e2125d-ec8c-4323-9653-9824a2ad815f" providerId="ADAL" clId="{C25B542B-E4E8-D141-AA14-043D930A865A}" dt="2024-01-24T19:43:53.466" v="1531"/>
          <ac:inkMkLst>
            <pc:docMk/>
            <pc:sldMk cId="2374835458" sldId="332"/>
            <ac:inkMk id="1205" creationId="{FF84447A-8C08-E233-7CF2-997214DF90BE}"/>
          </ac:inkMkLst>
        </pc:inkChg>
        <pc:inkChg chg="add mod">
          <ac:chgData name="Kokchun Giang" userId="67e2125d-ec8c-4323-9653-9824a2ad815f" providerId="ADAL" clId="{C25B542B-E4E8-D141-AA14-043D930A865A}" dt="2024-01-24T19:43:58.894" v="1540"/>
          <ac:inkMkLst>
            <pc:docMk/>
            <pc:sldMk cId="2374835458" sldId="332"/>
            <ac:inkMk id="1209" creationId="{1130A0B6-B638-3B10-09DE-05CF30FF4BE6}"/>
          </ac:inkMkLst>
        </pc:inkChg>
        <pc:inkChg chg="add mod">
          <ac:chgData name="Kokchun Giang" userId="67e2125d-ec8c-4323-9653-9824a2ad815f" providerId="ADAL" clId="{C25B542B-E4E8-D141-AA14-043D930A865A}" dt="2024-01-24T19:43:58.894" v="1540"/>
          <ac:inkMkLst>
            <pc:docMk/>
            <pc:sldMk cId="2374835458" sldId="332"/>
            <ac:inkMk id="1210" creationId="{4E80FDC3-287B-C3A6-CF99-D6CE51D6B55B}"/>
          </ac:inkMkLst>
        </pc:inkChg>
        <pc:inkChg chg="add mod">
          <ac:chgData name="Kokchun Giang" userId="67e2125d-ec8c-4323-9653-9824a2ad815f" providerId="ADAL" clId="{C25B542B-E4E8-D141-AA14-043D930A865A}" dt="2024-01-24T19:43:58.894" v="1540"/>
          <ac:inkMkLst>
            <pc:docMk/>
            <pc:sldMk cId="2374835458" sldId="332"/>
            <ac:inkMk id="1211" creationId="{CFD30975-D8D6-60B3-5CBA-6660EA3F3FCC}"/>
          </ac:inkMkLst>
        </pc:inkChg>
        <pc:inkChg chg="add mod">
          <ac:chgData name="Kokchun Giang" userId="67e2125d-ec8c-4323-9653-9824a2ad815f" providerId="ADAL" clId="{C25B542B-E4E8-D141-AA14-043D930A865A}" dt="2024-01-24T19:43:58.894" v="1540"/>
          <ac:inkMkLst>
            <pc:docMk/>
            <pc:sldMk cId="2374835458" sldId="332"/>
            <ac:inkMk id="1212" creationId="{1361CC93-46DD-ECDA-B8BC-9A22677E36FD}"/>
          </ac:inkMkLst>
        </pc:inkChg>
        <pc:inkChg chg="add mod">
          <ac:chgData name="Kokchun Giang" userId="67e2125d-ec8c-4323-9653-9824a2ad815f" providerId="ADAL" clId="{C25B542B-E4E8-D141-AA14-043D930A865A}" dt="2024-01-24T19:43:58.894" v="1540"/>
          <ac:inkMkLst>
            <pc:docMk/>
            <pc:sldMk cId="2374835458" sldId="332"/>
            <ac:inkMk id="1213" creationId="{8566E030-55C5-EFC2-32F5-F25D454DF318}"/>
          </ac:inkMkLst>
        </pc:inkChg>
        <pc:inkChg chg="add mod">
          <ac:chgData name="Kokchun Giang" userId="67e2125d-ec8c-4323-9653-9824a2ad815f" providerId="ADAL" clId="{C25B542B-E4E8-D141-AA14-043D930A865A}" dt="2024-01-24T19:43:58.894" v="1540"/>
          <ac:inkMkLst>
            <pc:docMk/>
            <pc:sldMk cId="2374835458" sldId="332"/>
            <ac:inkMk id="1214" creationId="{E744A8F3-77CD-E369-34D9-5EC7A54B9B67}"/>
          </ac:inkMkLst>
        </pc:inkChg>
        <pc:inkChg chg="add mod">
          <ac:chgData name="Kokchun Giang" userId="67e2125d-ec8c-4323-9653-9824a2ad815f" providerId="ADAL" clId="{C25B542B-E4E8-D141-AA14-043D930A865A}" dt="2024-01-24T19:43:58.894" v="1540"/>
          <ac:inkMkLst>
            <pc:docMk/>
            <pc:sldMk cId="2374835458" sldId="332"/>
            <ac:inkMk id="1215" creationId="{D6722C48-8BCA-4349-6EF7-E78D5D88E4B3}"/>
          </ac:inkMkLst>
        </pc:inkChg>
        <pc:inkChg chg="add mod">
          <ac:chgData name="Kokchun Giang" userId="67e2125d-ec8c-4323-9653-9824a2ad815f" providerId="ADAL" clId="{C25B542B-E4E8-D141-AA14-043D930A865A}" dt="2024-01-24T19:43:58.894" v="1540"/>
          <ac:inkMkLst>
            <pc:docMk/>
            <pc:sldMk cId="2374835458" sldId="332"/>
            <ac:inkMk id="1216" creationId="{E55F5FD1-FD96-0E42-453B-8E687B9C307D}"/>
          </ac:inkMkLst>
        </pc:inkChg>
        <pc:inkChg chg="add mod">
          <ac:chgData name="Kokchun Giang" userId="67e2125d-ec8c-4323-9653-9824a2ad815f" providerId="ADAL" clId="{C25B542B-E4E8-D141-AA14-043D930A865A}" dt="2024-01-24T19:57:32.026" v="1920" actId="164"/>
          <ac:inkMkLst>
            <pc:docMk/>
            <pc:sldMk cId="2374835458" sldId="332"/>
            <ac:inkMk id="1218" creationId="{9AA5DBEA-E457-38C0-3CB1-60CF985B88EE}"/>
          </ac:inkMkLst>
        </pc:inkChg>
        <pc:inkChg chg="add mod">
          <ac:chgData name="Kokchun Giang" userId="67e2125d-ec8c-4323-9653-9824a2ad815f" providerId="ADAL" clId="{C25B542B-E4E8-D141-AA14-043D930A865A}" dt="2024-01-24T19:44:09.136" v="1553"/>
          <ac:inkMkLst>
            <pc:docMk/>
            <pc:sldMk cId="2374835458" sldId="332"/>
            <ac:inkMk id="1219" creationId="{2F2F4548-DF6F-6852-04FB-87A79344EA23}"/>
          </ac:inkMkLst>
        </pc:inkChg>
        <pc:inkChg chg="add mod">
          <ac:chgData name="Kokchun Giang" userId="67e2125d-ec8c-4323-9653-9824a2ad815f" providerId="ADAL" clId="{C25B542B-E4E8-D141-AA14-043D930A865A}" dt="2024-01-24T19:44:09.136" v="1553"/>
          <ac:inkMkLst>
            <pc:docMk/>
            <pc:sldMk cId="2374835458" sldId="332"/>
            <ac:inkMk id="1220" creationId="{AF09BB43-23B1-F30C-5CAC-5C3244273A4D}"/>
          </ac:inkMkLst>
        </pc:inkChg>
        <pc:inkChg chg="add mod">
          <ac:chgData name="Kokchun Giang" userId="67e2125d-ec8c-4323-9653-9824a2ad815f" providerId="ADAL" clId="{C25B542B-E4E8-D141-AA14-043D930A865A}" dt="2024-01-24T19:44:09.136" v="1553"/>
          <ac:inkMkLst>
            <pc:docMk/>
            <pc:sldMk cId="2374835458" sldId="332"/>
            <ac:inkMk id="1221" creationId="{00057206-104B-6FE6-D898-A55706C3AE22}"/>
          </ac:inkMkLst>
        </pc:inkChg>
        <pc:inkChg chg="add mod">
          <ac:chgData name="Kokchun Giang" userId="67e2125d-ec8c-4323-9653-9824a2ad815f" providerId="ADAL" clId="{C25B542B-E4E8-D141-AA14-043D930A865A}" dt="2024-01-24T19:44:09.136" v="1553"/>
          <ac:inkMkLst>
            <pc:docMk/>
            <pc:sldMk cId="2374835458" sldId="332"/>
            <ac:inkMk id="1222" creationId="{2582CC64-6444-F740-0054-A34EF7B450F5}"/>
          </ac:inkMkLst>
        </pc:inkChg>
        <pc:inkChg chg="add mod">
          <ac:chgData name="Kokchun Giang" userId="67e2125d-ec8c-4323-9653-9824a2ad815f" providerId="ADAL" clId="{C25B542B-E4E8-D141-AA14-043D930A865A}" dt="2024-01-24T19:44:09.136" v="1553"/>
          <ac:inkMkLst>
            <pc:docMk/>
            <pc:sldMk cId="2374835458" sldId="332"/>
            <ac:inkMk id="1223" creationId="{49F797CE-E3F5-2FBF-F763-D97212548233}"/>
          </ac:inkMkLst>
        </pc:inkChg>
        <pc:inkChg chg="add mod">
          <ac:chgData name="Kokchun Giang" userId="67e2125d-ec8c-4323-9653-9824a2ad815f" providerId="ADAL" clId="{C25B542B-E4E8-D141-AA14-043D930A865A}" dt="2024-01-24T19:44:09.136" v="1553"/>
          <ac:inkMkLst>
            <pc:docMk/>
            <pc:sldMk cId="2374835458" sldId="332"/>
            <ac:inkMk id="1224" creationId="{D343083C-78D7-8620-DA3F-1AFF826E50A8}"/>
          </ac:inkMkLst>
        </pc:inkChg>
        <pc:inkChg chg="add mod">
          <ac:chgData name="Kokchun Giang" userId="67e2125d-ec8c-4323-9653-9824a2ad815f" providerId="ADAL" clId="{C25B542B-E4E8-D141-AA14-043D930A865A}" dt="2024-01-24T19:44:09.136" v="1553"/>
          <ac:inkMkLst>
            <pc:docMk/>
            <pc:sldMk cId="2374835458" sldId="332"/>
            <ac:inkMk id="1225" creationId="{6524E819-A845-B41E-21D7-C4E2099E3B49}"/>
          </ac:inkMkLst>
        </pc:inkChg>
        <pc:inkChg chg="add mod">
          <ac:chgData name="Kokchun Giang" userId="67e2125d-ec8c-4323-9653-9824a2ad815f" providerId="ADAL" clId="{C25B542B-E4E8-D141-AA14-043D930A865A}" dt="2024-01-24T19:44:09.136" v="1553"/>
          <ac:inkMkLst>
            <pc:docMk/>
            <pc:sldMk cId="2374835458" sldId="332"/>
            <ac:inkMk id="1226" creationId="{8ECA28EE-F091-B60C-CE66-921DB84E32AD}"/>
          </ac:inkMkLst>
        </pc:inkChg>
        <pc:inkChg chg="add mod">
          <ac:chgData name="Kokchun Giang" userId="67e2125d-ec8c-4323-9653-9824a2ad815f" providerId="ADAL" clId="{C25B542B-E4E8-D141-AA14-043D930A865A}" dt="2024-01-24T19:44:09.136" v="1553"/>
          <ac:inkMkLst>
            <pc:docMk/>
            <pc:sldMk cId="2374835458" sldId="332"/>
            <ac:inkMk id="1227" creationId="{8E93CD5D-5262-A641-E271-B971B178A897}"/>
          </ac:inkMkLst>
        </pc:inkChg>
        <pc:inkChg chg="add mod">
          <ac:chgData name="Kokchun Giang" userId="67e2125d-ec8c-4323-9653-9824a2ad815f" providerId="ADAL" clId="{C25B542B-E4E8-D141-AA14-043D930A865A}" dt="2024-01-24T19:44:09.136" v="1553"/>
          <ac:inkMkLst>
            <pc:docMk/>
            <pc:sldMk cId="2374835458" sldId="332"/>
            <ac:inkMk id="1228" creationId="{5623D81B-D0C1-FD50-1BE0-84A15B2A81E1}"/>
          </ac:inkMkLst>
        </pc:inkChg>
        <pc:inkChg chg="add mod">
          <ac:chgData name="Kokchun Giang" userId="67e2125d-ec8c-4323-9653-9824a2ad815f" providerId="ADAL" clId="{C25B542B-E4E8-D141-AA14-043D930A865A}" dt="2024-01-24T19:44:09.136" v="1553"/>
          <ac:inkMkLst>
            <pc:docMk/>
            <pc:sldMk cId="2374835458" sldId="332"/>
            <ac:inkMk id="1229" creationId="{7DADCB0C-0DCD-6FDE-78B8-BDB162674196}"/>
          </ac:inkMkLst>
        </pc:inkChg>
        <pc:inkChg chg="add del mod">
          <ac:chgData name="Kokchun Giang" userId="67e2125d-ec8c-4323-9653-9824a2ad815f" providerId="ADAL" clId="{C25B542B-E4E8-D141-AA14-043D930A865A}" dt="2024-01-24T19:44:45.557" v="1561" actId="9405"/>
          <ac:inkMkLst>
            <pc:docMk/>
            <pc:sldMk cId="2374835458" sldId="332"/>
            <ac:inkMk id="1231" creationId="{931373D6-0C61-B39B-3C74-890C8CC116CD}"/>
          </ac:inkMkLst>
        </pc:inkChg>
        <pc:inkChg chg="add del mod">
          <ac:chgData name="Kokchun Giang" userId="67e2125d-ec8c-4323-9653-9824a2ad815f" providerId="ADAL" clId="{C25B542B-E4E8-D141-AA14-043D930A865A}" dt="2024-01-24T19:44:44.497" v="1560"/>
          <ac:inkMkLst>
            <pc:docMk/>
            <pc:sldMk cId="2374835458" sldId="332"/>
            <ac:inkMk id="1232" creationId="{45D0EFD1-4CED-1AC6-579A-3D0E663E1D7D}"/>
          </ac:inkMkLst>
        </pc:inkChg>
        <pc:inkChg chg="add del">
          <ac:chgData name="Kokchun Giang" userId="67e2125d-ec8c-4323-9653-9824a2ad815f" providerId="ADAL" clId="{C25B542B-E4E8-D141-AA14-043D930A865A}" dt="2024-01-24T19:44:44.005" v="1558" actId="9405"/>
          <ac:inkMkLst>
            <pc:docMk/>
            <pc:sldMk cId="2374835458" sldId="332"/>
            <ac:inkMk id="1234" creationId="{81076B76-F653-0C08-ED30-6B1FADF6C241}"/>
          </ac:inkMkLst>
        </pc:inkChg>
        <pc:inkChg chg="add mod">
          <ac:chgData name="Kokchun Giang" userId="67e2125d-ec8c-4323-9653-9824a2ad815f" providerId="ADAL" clId="{C25B542B-E4E8-D141-AA14-043D930A865A}" dt="2024-01-24T19:45:17.873" v="1570"/>
          <ac:inkMkLst>
            <pc:docMk/>
            <pc:sldMk cId="2374835458" sldId="332"/>
            <ac:inkMk id="1235" creationId="{61DDF44D-6EE9-EE94-7D9A-E3BEA960C880}"/>
          </ac:inkMkLst>
        </pc:inkChg>
        <pc:inkChg chg="add mod">
          <ac:chgData name="Kokchun Giang" userId="67e2125d-ec8c-4323-9653-9824a2ad815f" providerId="ADAL" clId="{C25B542B-E4E8-D141-AA14-043D930A865A}" dt="2024-01-24T19:45:17.873" v="1570"/>
          <ac:inkMkLst>
            <pc:docMk/>
            <pc:sldMk cId="2374835458" sldId="332"/>
            <ac:inkMk id="1236" creationId="{32B7041B-0376-56A0-2E75-1FD309386ADA}"/>
          </ac:inkMkLst>
        </pc:inkChg>
        <pc:inkChg chg="add mod">
          <ac:chgData name="Kokchun Giang" userId="67e2125d-ec8c-4323-9653-9824a2ad815f" providerId="ADAL" clId="{C25B542B-E4E8-D141-AA14-043D930A865A}" dt="2024-01-24T19:45:17.873" v="1570"/>
          <ac:inkMkLst>
            <pc:docMk/>
            <pc:sldMk cId="2374835458" sldId="332"/>
            <ac:inkMk id="1237" creationId="{79BFEF58-A83E-6E63-87B1-AE1442721D57}"/>
          </ac:inkMkLst>
        </pc:inkChg>
        <pc:inkChg chg="add mod">
          <ac:chgData name="Kokchun Giang" userId="67e2125d-ec8c-4323-9653-9824a2ad815f" providerId="ADAL" clId="{C25B542B-E4E8-D141-AA14-043D930A865A}" dt="2024-01-24T19:45:17.873" v="1570"/>
          <ac:inkMkLst>
            <pc:docMk/>
            <pc:sldMk cId="2374835458" sldId="332"/>
            <ac:inkMk id="1238" creationId="{91A523E9-2B94-3298-8F95-E3F727031815}"/>
          </ac:inkMkLst>
        </pc:inkChg>
        <pc:inkChg chg="add mod">
          <ac:chgData name="Kokchun Giang" userId="67e2125d-ec8c-4323-9653-9824a2ad815f" providerId="ADAL" clId="{C25B542B-E4E8-D141-AA14-043D930A865A}" dt="2024-01-24T19:45:17.873" v="1570"/>
          <ac:inkMkLst>
            <pc:docMk/>
            <pc:sldMk cId="2374835458" sldId="332"/>
            <ac:inkMk id="1239" creationId="{429E2CE3-C868-A86F-DEF1-5361A06FCC48}"/>
          </ac:inkMkLst>
        </pc:inkChg>
        <pc:inkChg chg="add mod">
          <ac:chgData name="Kokchun Giang" userId="67e2125d-ec8c-4323-9653-9824a2ad815f" providerId="ADAL" clId="{C25B542B-E4E8-D141-AA14-043D930A865A}" dt="2024-01-24T19:45:17.873" v="1570"/>
          <ac:inkMkLst>
            <pc:docMk/>
            <pc:sldMk cId="2374835458" sldId="332"/>
            <ac:inkMk id="1240" creationId="{4405A933-D3D2-DEFE-D317-EE06CF5F8BBF}"/>
          </ac:inkMkLst>
        </pc:inkChg>
        <pc:inkChg chg="add mod">
          <ac:chgData name="Kokchun Giang" userId="67e2125d-ec8c-4323-9653-9824a2ad815f" providerId="ADAL" clId="{C25B542B-E4E8-D141-AA14-043D930A865A}" dt="2024-01-24T19:45:17.873" v="1570"/>
          <ac:inkMkLst>
            <pc:docMk/>
            <pc:sldMk cId="2374835458" sldId="332"/>
            <ac:inkMk id="1241" creationId="{0256732D-C6FA-0FB8-EBC4-2F20B083A0E1}"/>
          </ac:inkMkLst>
        </pc:inkChg>
        <pc:inkChg chg="add mod">
          <ac:chgData name="Kokchun Giang" userId="67e2125d-ec8c-4323-9653-9824a2ad815f" providerId="ADAL" clId="{C25B542B-E4E8-D141-AA14-043D930A865A}" dt="2024-01-24T19:45:17.873" v="1570"/>
          <ac:inkMkLst>
            <pc:docMk/>
            <pc:sldMk cId="2374835458" sldId="332"/>
            <ac:inkMk id="1242" creationId="{4EF0EFEE-8C8F-BE02-B46C-374D0283C595}"/>
          </ac:inkMkLst>
        </pc:inkChg>
        <pc:inkChg chg="add mod">
          <ac:chgData name="Kokchun Giang" userId="67e2125d-ec8c-4323-9653-9824a2ad815f" providerId="ADAL" clId="{C25B542B-E4E8-D141-AA14-043D930A865A}" dt="2024-01-24T19:45:26.385" v="1583"/>
          <ac:inkMkLst>
            <pc:docMk/>
            <pc:sldMk cId="2374835458" sldId="332"/>
            <ac:inkMk id="1244" creationId="{3ECC3B89-6D88-46EC-1279-7390281C9532}"/>
          </ac:inkMkLst>
        </pc:inkChg>
        <pc:inkChg chg="add mod">
          <ac:chgData name="Kokchun Giang" userId="67e2125d-ec8c-4323-9653-9824a2ad815f" providerId="ADAL" clId="{C25B542B-E4E8-D141-AA14-043D930A865A}" dt="2024-01-24T19:45:26.385" v="1583"/>
          <ac:inkMkLst>
            <pc:docMk/>
            <pc:sldMk cId="2374835458" sldId="332"/>
            <ac:inkMk id="1245" creationId="{BA9B4DB4-35A3-B7D0-134E-498B37D76C55}"/>
          </ac:inkMkLst>
        </pc:inkChg>
        <pc:inkChg chg="add mod">
          <ac:chgData name="Kokchun Giang" userId="67e2125d-ec8c-4323-9653-9824a2ad815f" providerId="ADAL" clId="{C25B542B-E4E8-D141-AA14-043D930A865A}" dt="2024-01-24T19:45:26.385" v="1583"/>
          <ac:inkMkLst>
            <pc:docMk/>
            <pc:sldMk cId="2374835458" sldId="332"/>
            <ac:inkMk id="1246" creationId="{736A1072-F454-8592-C6F1-87C9B65375D4}"/>
          </ac:inkMkLst>
        </pc:inkChg>
        <pc:inkChg chg="add mod">
          <ac:chgData name="Kokchun Giang" userId="67e2125d-ec8c-4323-9653-9824a2ad815f" providerId="ADAL" clId="{C25B542B-E4E8-D141-AA14-043D930A865A}" dt="2024-01-24T19:45:26.385" v="1583"/>
          <ac:inkMkLst>
            <pc:docMk/>
            <pc:sldMk cId="2374835458" sldId="332"/>
            <ac:inkMk id="1247" creationId="{E1131998-AA6D-6177-49D0-C0320B14211C}"/>
          </ac:inkMkLst>
        </pc:inkChg>
        <pc:inkChg chg="add mod">
          <ac:chgData name="Kokchun Giang" userId="67e2125d-ec8c-4323-9653-9824a2ad815f" providerId="ADAL" clId="{C25B542B-E4E8-D141-AA14-043D930A865A}" dt="2024-01-24T19:45:26.385" v="1583"/>
          <ac:inkMkLst>
            <pc:docMk/>
            <pc:sldMk cId="2374835458" sldId="332"/>
            <ac:inkMk id="1248" creationId="{046AC4C8-9D5A-7307-9CA9-41786AFAE4C6}"/>
          </ac:inkMkLst>
        </pc:inkChg>
        <pc:inkChg chg="add mod">
          <ac:chgData name="Kokchun Giang" userId="67e2125d-ec8c-4323-9653-9824a2ad815f" providerId="ADAL" clId="{C25B542B-E4E8-D141-AA14-043D930A865A}" dt="2024-01-24T19:45:26.385" v="1583"/>
          <ac:inkMkLst>
            <pc:docMk/>
            <pc:sldMk cId="2374835458" sldId="332"/>
            <ac:inkMk id="1249" creationId="{9D1D5189-DB59-9720-8421-DF270CCCA1EA}"/>
          </ac:inkMkLst>
        </pc:inkChg>
        <pc:inkChg chg="add mod">
          <ac:chgData name="Kokchun Giang" userId="67e2125d-ec8c-4323-9653-9824a2ad815f" providerId="ADAL" clId="{C25B542B-E4E8-D141-AA14-043D930A865A}" dt="2024-01-24T19:45:26.385" v="1583"/>
          <ac:inkMkLst>
            <pc:docMk/>
            <pc:sldMk cId="2374835458" sldId="332"/>
            <ac:inkMk id="1250" creationId="{5E4BF380-17C5-5E74-4729-3815C971DE5E}"/>
          </ac:inkMkLst>
        </pc:inkChg>
        <pc:inkChg chg="add mod">
          <ac:chgData name="Kokchun Giang" userId="67e2125d-ec8c-4323-9653-9824a2ad815f" providerId="ADAL" clId="{C25B542B-E4E8-D141-AA14-043D930A865A}" dt="2024-01-24T19:45:26.385" v="1583"/>
          <ac:inkMkLst>
            <pc:docMk/>
            <pc:sldMk cId="2374835458" sldId="332"/>
            <ac:inkMk id="1251" creationId="{BB25DA6B-F591-272A-E185-EE0731D4CAFE}"/>
          </ac:inkMkLst>
        </pc:inkChg>
        <pc:inkChg chg="add mod">
          <ac:chgData name="Kokchun Giang" userId="67e2125d-ec8c-4323-9653-9824a2ad815f" providerId="ADAL" clId="{C25B542B-E4E8-D141-AA14-043D930A865A}" dt="2024-01-24T19:45:26.385" v="1583"/>
          <ac:inkMkLst>
            <pc:docMk/>
            <pc:sldMk cId="2374835458" sldId="332"/>
            <ac:inkMk id="1252" creationId="{13CAC232-0CF8-DAF1-FBCB-93F5A9EB03DF}"/>
          </ac:inkMkLst>
        </pc:inkChg>
        <pc:inkChg chg="add mod">
          <ac:chgData name="Kokchun Giang" userId="67e2125d-ec8c-4323-9653-9824a2ad815f" providerId="ADAL" clId="{C25B542B-E4E8-D141-AA14-043D930A865A}" dt="2024-01-24T19:45:26.385" v="1583"/>
          <ac:inkMkLst>
            <pc:docMk/>
            <pc:sldMk cId="2374835458" sldId="332"/>
            <ac:inkMk id="1253" creationId="{D5032D97-B89C-4792-5A1B-D613AE1D8448}"/>
          </ac:inkMkLst>
        </pc:inkChg>
        <pc:inkChg chg="add mod">
          <ac:chgData name="Kokchun Giang" userId="67e2125d-ec8c-4323-9653-9824a2ad815f" providerId="ADAL" clId="{C25B542B-E4E8-D141-AA14-043D930A865A}" dt="2024-01-24T19:57:32.026" v="1920" actId="164"/>
          <ac:inkMkLst>
            <pc:docMk/>
            <pc:sldMk cId="2374835458" sldId="332"/>
            <ac:inkMk id="1254" creationId="{4BAF54D4-535D-B264-EBAD-0367681CBE69}"/>
          </ac:inkMkLst>
        </pc:inkChg>
        <pc:inkChg chg="add mod">
          <ac:chgData name="Kokchun Giang" userId="67e2125d-ec8c-4323-9653-9824a2ad815f" providerId="ADAL" clId="{C25B542B-E4E8-D141-AA14-043D930A865A}" dt="2024-01-24T19:45:27.263" v="1585"/>
          <ac:inkMkLst>
            <pc:docMk/>
            <pc:sldMk cId="2374835458" sldId="332"/>
            <ac:inkMk id="1255" creationId="{29D7707B-1AF0-925A-8938-D589C6443B2D}"/>
          </ac:inkMkLst>
        </pc:inkChg>
        <pc:inkChg chg="add mod">
          <ac:chgData name="Kokchun Giang" userId="67e2125d-ec8c-4323-9653-9824a2ad815f" providerId="ADAL" clId="{C25B542B-E4E8-D141-AA14-043D930A865A}" dt="2024-01-24T19:45:27.263" v="1585"/>
          <ac:inkMkLst>
            <pc:docMk/>
            <pc:sldMk cId="2374835458" sldId="332"/>
            <ac:inkMk id="1257" creationId="{51E9CBD8-A060-CAF3-1C07-F38CE58AAF96}"/>
          </ac:inkMkLst>
        </pc:inkChg>
      </pc:sldChg>
      <pc:sldChg chg="addSp delSp modSp add mod addAnim delAnim modAnim">
        <pc:chgData name="Kokchun Giang" userId="67e2125d-ec8c-4323-9653-9824a2ad815f" providerId="ADAL" clId="{C25B542B-E4E8-D141-AA14-043D930A865A}" dt="2024-01-24T20:00:24.787" v="1949" actId="1076"/>
        <pc:sldMkLst>
          <pc:docMk/>
          <pc:sldMk cId="740354111" sldId="333"/>
        </pc:sldMkLst>
        <pc:spChg chg="mod">
          <ac:chgData name="Kokchun Giang" userId="67e2125d-ec8c-4323-9653-9824a2ad815f" providerId="ADAL" clId="{C25B542B-E4E8-D141-AA14-043D930A865A}" dt="2024-01-24T19:47:18.765" v="1628" actId="1076"/>
          <ac:spMkLst>
            <pc:docMk/>
            <pc:sldMk cId="740354111" sldId="333"/>
            <ac:spMk id="28" creationId="{240D861B-7F80-DF9C-31F0-E7AFBE0BAB19}"/>
          </ac:spMkLst>
        </pc:spChg>
        <pc:grpChg chg="mod">
          <ac:chgData name="Kokchun Giang" userId="67e2125d-ec8c-4323-9653-9824a2ad815f" providerId="ADAL" clId="{C25B542B-E4E8-D141-AA14-043D930A865A}" dt="2024-01-24T19:59:25.789" v="1931" actId="164"/>
          <ac:grpSpMkLst>
            <pc:docMk/>
            <pc:sldMk cId="740354111" sldId="333"/>
            <ac:grpSpMk id="10" creationId="{63526E7E-5B6E-152B-E7B5-CAED24430C14}"/>
          </ac:grpSpMkLst>
        </pc:grpChg>
        <pc:grpChg chg="mod">
          <ac:chgData name="Kokchun Giang" userId="67e2125d-ec8c-4323-9653-9824a2ad815f" providerId="ADAL" clId="{C25B542B-E4E8-D141-AA14-043D930A865A}" dt="2024-01-24T19:59:25.789" v="1931" actId="164"/>
          <ac:grpSpMkLst>
            <pc:docMk/>
            <pc:sldMk cId="740354111" sldId="333"/>
            <ac:grpSpMk id="14" creationId="{556D69C1-92D1-0640-3AC6-ED9D6A449A31}"/>
          </ac:grpSpMkLst>
        </pc:grpChg>
        <pc:grpChg chg="mod">
          <ac:chgData name="Kokchun Giang" userId="67e2125d-ec8c-4323-9653-9824a2ad815f" providerId="ADAL" clId="{C25B542B-E4E8-D141-AA14-043D930A865A}" dt="2024-01-24T19:59:25.789" v="1931" actId="164"/>
          <ac:grpSpMkLst>
            <pc:docMk/>
            <pc:sldMk cId="740354111" sldId="333"/>
            <ac:grpSpMk id="23" creationId="{F9CBF526-C514-8093-41AE-B556922CE947}"/>
          </ac:grpSpMkLst>
        </pc:grpChg>
        <pc:grpChg chg="mod">
          <ac:chgData name="Kokchun Giang" userId="67e2125d-ec8c-4323-9653-9824a2ad815f" providerId="ADAL" clId="{C25B542B-E4E8-D141-AA14-043D930A865A}" dt="2024-01-24T19:59:25.789" v="1931" actId="164"/>
          <ac:grpSpMkLst>
            <pc:docMk/>
            <pc:sldMk cId="740354111" sldId="333"/>
            <ac:grpSpMk id="24" creationId="{74D7EDFE-C3C1-EA78-CCA0-2C04D23F55E7}"/>
          </ac:grpSpMkLst>
        </pc:grpChg>
        <pc:grpChg chg="mod">
          <ac:chgData name="Kokchun Giang" userId="67e2125d-ec8c-4323-9653-9824a2ad815f" providerId="ADAL" clId="{C25B542B-E4E8-D141-AA14-043D930A865A}" dt="2024-01-24T19:59:25.789" v="1931" actId="164"/>
          <ac:grpSpMkLst>
            <pc:docMk/>
            <pc:sldMk cId="740354111" sldId="333"/>
            <ac:grpSpMk id="30" creationId="{F2C86E08-A8E6-CA5F-D3AF-49FA70837495}"/>
          </ac:grpSpMkLst>
        </pc:grpChg>
        <pc:grpChg chg="mod">
          <ac:chgData name="Kokchun Giang" userId="67e2125d-ec8c-4323-9653-9824a2ad815f" providerId="ADAL" clId="{C25B542B-E4E8-D141-AA14-043D930A865A}" dt="2024-01-24T19:48:18.957" v="1670"/>
          <ac:grpSpMkLst>
            <pc:docMk/>
            <pc:sldMk cId="740354111" sldId="333"/>
            <ac:grpSpMk id="43" creationId="{D7AB4DD9-8953-9BC5-DA91-D7B257946CDF}"/>
          </ac:grpSpMkLst>
        </pc:grpChg>
        <pc:grpChg chg="mod">
          <ac:chgData name="Kokchun Giang" userId="67e2125d-ec8c-4323-9653-9824a2ad815f" providerId="ADAL" clId="{C25B542B-E4E8-D141-AA14-043D930A865A}" dt="2024-01-24T19:48:18.957" v="1670"/>
          <ac:grpSpMkLst>
            <pc:docMk/>
            <pc:sldMk cId="740354111" sldId="333"/>
            <ac:grpSpMk id="44" creationId="{38AB35C6-6AA6-3EF7-5178-1D735F5DBF02}"/>
          </ac:grpSpMkLst>
        </pc:grpChg>
        <pc:grpChg chg="mod">
          <ac:chgData name="Kokchun Giang" userId="67e2125d-ec8c-4323-9653-9824a2ad815f" providerId="ADAL" clId="{C25B542B-E4E8-D141-AA14-043D930A865A}" dt="2024-01-24T19:48:18.957" v="1670"/>
          <ac:grpSpMkLst>
            <pc:docMk/>
            <pc:sldMk cId="740354111" sldId="333"/>
            <ac:grpSpMk id="47" creationId="{F29EDA7E-D348-CA97-AD05-9D082D44AA0D}"/>
          </ac:grpSpMkLst>
        </pc:grpChg>
        <pc:grpChg chg="del mod">
          <ac:chgData name="Kokchun Giang" userId="67e2125d-ec8c-4323-9653-9824a2ad815f" providerId="ADAL" clId="{C25B542B-E4E8-D141-AA14-043D930A865A}" dt="2024-01-24T19:49:22.668" v="1709"/>
          <ac:grpSpMkLst>
            <pc:docMk/>
            <pc:sldMk cId="740354111" sldId="333"/>
            <ac:grpSpMk id="53" creationId="{1C3FAD7E-A7B1-8988-D96C-9DA38DBD25E3}"/>
          </ac:grpSpMkLst>
        </pc:grpChg>
        <pc:grpChg chg="mod">
          <ac:chgData name="Kokchun Giang" userId="67e2125d-ec8c-4323-9653-9824a2ad815f" providerId="ADAL" clId="{C25B542B-E4E8-D141-AA14-043D930A865A}" dt="2024-01-24T19:59:25.789" v="1931" actId="164"/>
          <ac:grpSpMkLst>
            <pc:docMk/>
            <pc:sldMk cId="740354111" sldId="333"/>
            <ac:grpSpMk id="56" creationId="{1B783902-8928-7E2C-31F9-7010F28285CC}"/>
          </ac:grpSpMkLst>
        </pc:grpChg>
        <pc:grpChg chg="mod">
          <ac:chgData name="Kokchun Giang" userId="67e2125d-ec8c-4323-9653-9824a2ad815f" providerId="ADAL" clId="{C25B542B-E4E8-D141-AA14-043D930A865A}" dt="2024-01-24T19:59:25.789" v="1931" actId="164"/>
          <ac:grpSpMkLst>
            <pc:docMk/>
            <pc:sldMk cId="740354111" sldId="333"/>
            <ac:grpSpMk id="59" creationId="{C8EF5A3D-5CC3-F501-AA97-8B3242812355}"/>
          </ac:grpSpMkLst>
        </pc:grpChg>
        <pc:grpChg chg="mod">
          <ac:chgData name="Kokchun Giang" userId="67e2125d-ec8c-4323-9653-9824a2ad815f" providerId="ADAL" clId="{C25B542B-E4E8-D141-AA14-043D930A865A}" dt="2024-01-24T19:59:25.789" v="1931" actId="164"/>
          <ac:grpSpMkLst>
            <pc:docMk/>
            <pc:sldMk cId="740354111" sldId="333"/>
            <ac:grpSpMk id="62" creationId="{2DB8837B-3825-AB01-B142-33079A54E2D1}"/>
          </ac:grpSpMkLst>
        </pc:grpChg>
        <pc:grpChg chg="mod">
          <ac:chgData name="Kokchun Giang" userId="67e2125d-ec8c-4323-9653-9824a2ad815f" providerId="ADAL" clId="{C25B542B-E4E8-D141-AA14-043D930A865A}" dt="2024-01-24T19:59:33.190" v="1933" actId="164"/>
          <ac:grpSpMkLst>
            <pc:docMk/>
            <pc:sldMk cId="740354111" sldId="333"/>
            <ac:grpSpMk id="393" creationId="{56FA59EE-85CA-6F25-71F3-02A1BDDE2A44}"/>
          </ac:grpSpMkLst>
        </pc:grpChg>
        <pc:grpChg chg="mod">
          <ac:chgData name="Kokchun Giang" userId="67e2125d-ec8c-4323-9653-9824a2ad815f" providerId="ADAL" clId="{C25B542B-E4E8-D141-AA14-043D930A865A}" dt="2024-01-24T19:59:33.190" v="1933" actId="164"/>
          <ac:grpSpMkLst>
            <pc:docMk/>
            <pc:sldMk cId="740354111" sldId="333"/>
            <ac:grpSpMk id="394" creationId="{B6D424CA-67DF-A68C-1EFE-5B485C863852}"/>
          </ac:grpSpMkLst>
        </pc:grpChg>
        <pc:grpChg chg="mod">
          <ac:chgData name="Kokchun Giang" userId="67e2125d-ec8c-4323-9653-9824a2ad815f" providerId="ADAL" clId="{C25B542B-E4E8-D141-AA14-043D930A865A}" dt="2024-01-24T19:59:33.190" v="1933" actId="164"/>
          <ac:grpSpMkLst>
            <pc:docMk/>
            <pc:sldMk cId="740354111" sldId="333"/>
            <ac:grpSpMk id="403" creationId="{A1C02AE8-1833-422E-B82C-1C2FC8F34354}"/>
          </ac:grpSpMkLst>
        </pc:grpChg>
        <pc:grpChg chg="mod">
          <ac:chgData name="Kokchun Giang" userId="67e2125d-ec8c-4323-9653-9824a2ad815f" providerId="ADAL" clId="{C25B542B-E4E8-D141-AA14-043D930A865A}" dt="2024-01-24T19:59:25.789" v="1931" actId="164"/>
          <ac:grpSpMkLst>
            <pc:docMk/>
            <pc:sldMk cId="740354111" sldId="333"/>
            <ac:grpSpMk id="412" creationId="{CBF3F3CD-2314-626F-C15F-A91FFBE0A33A}"/>
          </ac:grpSpMkLst>
        </pc:grpChg>
        <pc:grpChg chg="mod">
          <ac:chgData name="Kokchun Giang" userId="67e2125d-ec8c-4323-9653-9824a2ad815f" providerId="ADAL" clId="{C25B542B-E4E8-D141-AA14-043D930A865A}" dt="2024-01-24T19:49:54.633" v="1739"/>
          <ac:grpSpMkLst>
            <pc:docMk/>
            <pc:sldMk cId="740354111" sldId="333"/>
            <ac:grpSpMk id="416" creationId="{72D0E7DE-4560-C221-5F0F-CF1EC101CA6E}"/>
          </ac:grpSpMkLst>
        </pc:grpChg>
        <pc:grpChg chg="mod">
          <ac:chgData name="Kokchun Giang" userId="67e2125d-ec8c-4323-9653-9824a2ad815f" providerId="ADAL" clId="{C25B542B-E4E8-D141-AA14-043D930A865A}" dt="2024-01-24T19:49:53.699" v="1735"/>
          <ac:grpSpMkLst>
            <pc:docMk/>
            <pc:sldMk cId="740354111" sldId="333"/>
            <ac:grpSpMk id="420" creationId="{4216D7EF-E8BA-C592-ABB1-B8C76BB6B71D}"/>
          </ac:grpSpMkLst>
        </pc:grpChg>
        <pc:grpChg chg="mod">
          <ac:chgData name="Kokchun Giang" userId="67e2125d-ec8c-4323-9653-9824a2ad815f" providerId="ADAL" clId="{C25B542B-E4E8-D141-AA14-043D930A865A}" dt="2024-01-24T19:49:53.016" v="1732"/>
          <ac:grpSpMkLst>
            <pc:docMk/>
            <pc:sldMk cId="740354111" sldId="333"/>
            <ac:grpSpMk id="423" creationId="{054EC37F-B7BF-925A-B25B-6064FE527A5A}"/>
          </ac:grpSpMkLst>
        </pc:grpChg>
        <pc:grpChg chg="mod">
          <ac:chgData name="Kokchun Giang" userId="67e2125d-ec8c-4323-9653-9824a2ad815f" providerId="ADAL" clId="{C25B542B-E4E8-D141-AA14-043D930A865A}" dt="2024-01-24T19:59:37.889" v="1935" actId="164"/>
          <ac:grpSpMkLst>
            <pc:docMk/>
            <pc:sldMk cId="740354111" sldId="333"/>
            <ac:grpSpMk id="430" creationId="{202B889A-6D19-F871-BDB4-5894524FB787}"/>
          </ac:grpSpMkLst>
        </pc:grpChg>
        <pc:grpChg chg="mod">
          <ac:chgData name="Kokchun Giang" userId="67e2125d-ec8c-4323-9653-9824a2ad815f" providerId="ADAL" clId="{C25B542B-E4E8-D141-AA14-043D930A865A}" dt="2024-01-24T19:59:37.889" v="1935" actId="164"/>
          <ac:grpSpMkLst>
            <pc:docMk/>
            <pc:sldMk cId="740354111" sldId="333"/>
            <ac:grpSpMk id="436" creationId="{2604E7AA-8D70-4A5E-EB41-E7E23E1A43E5}"/>
          </ac:grpSpMkLst>
        </pc:grpChg>
        <pc:grpChg chg="mod">
          <ac:chgData name="Kokchun Giang" userId="67e2125d-ec8c-4323-9653-9824a2ad815f" providerId="ADAL" clId="{C25B542B-E4E8-D141-AA14-043D930A865A}" dt="2024-01-24T19:59:37.889" v="1935" actId="164"/>
          <ac:grpSpMkLst>
            <pc:docMk/>
            <pc:sldMk cId="740354111" sldId="333"/>
            <ac:grpSpMk id="443" creationId="{0185296A-62E0-EB09-7B36-BF1726FB6ABC}"/>
          </ac:grpSpMkLst>
        </pc:grpChg>
        <pc:grpChg chg="mod">
          <ac:chgData name="Kokchun Giang" userId="67e2125d-ec8c-4323-9653-9824a2ad815f" providerId="ADAL" clId="{C25B542B-E4E8-D141-AA14-043D930A865A}" dt="2024-01-24T19:59:43.555" v="1937" actId="164"/>
          <ac:grpSpMkLst>
            <pc:docMk/>
            <pc:sldMk cId="740354111" sldId="333"/>
            <ac:grpSpMk id="460" creationId="{A0EFA2FB-8F2E-B20F-6FD5-E75C785120B0}"/>
          </ac:grpSpMkLst>
        </pc:grpChg>
        <pc:grpChg chg="mod">
          <ac:chgData name="Kokchun Giang" userId="67e2125d-ec8c-4323-9653-9824a2ad815f" providerId="ADAL" clId="{C25B542B-E4E8-D141-AA14-043D930A865A}" dt="2024-01-24T19:59:43.555" v="1937" actId="164"/>
          <ac:grpSpMkLst>
            <pc:docMk/>
            <pc:sldMk cId="740354111" sldId="333"/>
            <ac:grpSpMk id="461" creationId="{D88AA0FE-16F6-E67F-CB9B-9959B1CB4548}"/>
          </ac:grpSpMkLst>
        </pc:grpChg>
        <pc:grpChg chg="mod">
          <ac:chgData name="Kokchun Giang" userId="67e2125d-ec8c-4323-9653-9824a2ad815f" providerId="ADAL" clId="{C25B542B-E4E8-D141-AA14-043D930A865A}" dt="2024-01-24T19:59:43.555" v="1937" actId="164"/>
          <ac:grpSpMkLst>
            <pc:docMk/>
            <pc:sldMk cId="740354111" sldId="333"/>
            <ac:grpSpMk id="462" creationId="{52600E47-55BD-42B1-A6C1-3D08BE8D2AA7}"/>
          </ac:grpSpMkLst>
        </pc:grpChg>
        <pc:grpChg chg="mod">
          <ac:chgData name="Kokchun Giang" userId="67e2125d-ec8c-4323-9653-9824a2ad815f" providerId="ADAL" clId="{C25B542B-E4E8-D141-AA14-043D930A865A}" dt="2024-01-24T19:59:47.389" v="1939" actId="164"/>
          <ac:grpSpMkLst>
            <pc:docMk/>
            <pc:sldMk cId="740354111" sldId="333"/>
            <ac:grpSpMk id="477" creationId="{B277ABC4-C9D8-5795-341B-AB3F7F8EEBE0}"/>
          </ac:grpSpMkLst>
        </pc:grpChg>
        <pc:grpChg chg="mod">
          <ac:chgData name="Kokchun Giang" userId="67e2125d-ec8c-4323-9653-9824a2ad815f" providerId="ADAL" clId="{C25B542B-E4E8-D141-AA14-043D930A865A}" dt="2024-01-24T19:59:47.389" v="1939" actId="164"/>
          <ac:grpSpMkLst>
            <pc:docMk/>
            <pc:sldMk cId="740354111" sldId="333"/>
            <ac:grpSpMk id="478" creationId="{D23A1A60-8F31-B9BA-D62D-ADBD75924D69}"/>
          </ac:grpSpMkLst>
        </pc:grpChg>
        <pc:grpChg chg="add del">
          <ac:chgData name="Kokchun Giang" userId="67e2125d-ec8c-4323-9653-9824a2ad815f" providerId="ADAL" clId="{C25B542B-E4E8-D141-AA14-043D930A865A}" dt="2024-01-24T19:47:12.089" v="1623" actId="478"/>
          <ac:grpSpMkLst>
            <pc:docMk/>
            <pc:sldMk cId="740354111" sldId="333"/>
            <ac:grpSpMk id="487" creationId="{891B99C5-2E74-7601-DDC9-8610F43BCD5D}"/>
          </ac:grpSpMkLst>
        </pc:grpChg>
        <pc:grpChg chg="add del">
          <ac:chgData name="Kokchun Giang" userId="67e2125d-ec8c-4323-9653-9824a2ad815f" providerId="ADAL" clId="{C25B542B-E4E8-D141-AA14-043D930A865A}" dt="2024-01-24T19:47:12.089" v="1623" actId="478"/>
          <ac:grpSpMkLst>
            <pc:docMk/>
            <pc:sldMk cId="740354111" sldId="333"/>
            <ac:grpSpMk id="488" creationId="{F3FAB8B6-898F-914B-0148-5B63EACC0584}"/>
          </ac:grpSpMkLst>
        </pc:grpChg>
        <pc:grpChg chg="mod">
          <ac:chgData name="Kokchun Giang" userId="67e2125d-ec8c-4323-9653-9824a2ad815f" providerId="ADAL" clId="{C25B542B-E4E8-D141-AA14-043D930A865A}" dt="2024-01-24T19:59:47.389" v="1939" actId="164"/>
          <ac:grpSpMkLst>
            <pc:docMk/>
            <pc:sldMk cId="740354111" sldId="333"/>
            <ac:grpSpMk id="497" creationId="{9761382B-9E0F-B605-F002-FFF3B14FB52E}"/>
          </ac:grpSpMkLst>
        </pc:grpChg>
        <pc:grpChg chg="mod">
          <ac:chgData name="Kokchun Giang" userId="67e2125d-ec8c-4323-9653-9824a2ad815f" providerId="ADAL" clId="{C25B542B-E4E8-D141-AA14-043D930A865A}" dt="2024-01-24T19:59:47.389" v="1939" actId="164"/>
          <ac:grpSpMkLst>
            <pc:docMk/>
            <pc:sldMk cId="740354111" sldId="333"/>
            <ac:grpSpMk id="508" creationId="{DB09D5C4-5EB1-3B83-9FF7-BD3847DF2225}"/>
          </ac:grpSpMkLst>
        </pc:grpChg>
        <pc:grpChg chg="del mod">
          <ac:chgData name="Kokchun Giang" userId="67e2125d-ec8c-4323-9653-9824a2ad815f" providerId="ADAL" clId="{C25B542B-E4E8-D141-AA14-043D930A865A}" dt="2024-01-24T19:50:42.172" v="1808"/>
          <ac:grpSpMkLst>
            <pc:docMk/>
            <pc:sldMk cId="740354111" sldId="333"/>
            <ac:grpSpMk id="509" creationId="{4978FE81-BA18-2DC8-399C-BF43D27B5085}"/>
          </ac:grpSpMkLst>
        </pc:grpChg>
        <pc:grpChg chg="del mod">
          <ac:chgData name="Kokchun Giang" userId="67e2125d-ec8c-4323-9653-9824a2ad815f" providerId="ADAL" clId="{C25B542B-E4E8-D141-AA14-043D930A865A}" dt="2024-01-24T19:50:42.172" v="1808"/>
          <ac:grpSpMkLst>
            <pc:docMk/>
            <pc:sldMk cId="740354111" sldId="333"/>
            <ac:grpSpMk id="510" creationId="{767B74E0-491A-494E-EF95-B02C2B7527D2}"/>
          </ac:grpSpMkLst>
        </pc:grpChg>
        <pc:grpChg chg="mod">
          <ac:chgData name="Kokchun Giang" userId="67e2125d-ec8c-4323-9653-9824a2ad815f" providerId="ADAL" clId="{C25B542B-E4E8-D141-AA14-043D930A865A}" dt="2024-01-24T19:59:47.389" v="1939" actId="164"/>
          <ac:grpSpMkLst>
            <pc:docMk/>
            <pc:sldMk cId="740354111" sldId="333"/>
            <ac:grpSpMk id="514" creationId="{28F367EC-0BBE-5D4C-2154-E10EC60B99DC}"/>
          </ac:grpSpMkLst>
        </pc:grpChg>
        <pc:grpChg chg="mod">
          <ac:chgData name="Kokchun Giang" userId="67e2125d-ec8c-4323-9653-9824a2ad815f" providerId="ADAL" clId="{C25B542B-E4E8-D141-AA14-043D930A865A}" dt="2024-01-24T19:50:48.951" v="1814"/>
          <ac:grpSpMkLst>
            <pc:docMk/>
            <pc:sldMk cId="740354111" sldId="333"/>
            <ac:grpSpMk id="518" creationId="{BD0D23D7-4457-83D5-78AF-FBE0CE169F4C}"/>
          </ac:grpSpMkLst>
        </pc:grpChg>
        <pc:grpChg chg="mod">
          <ac:chgData name="Kokchun Giang" userId="67e2125d-ec8c-4323-9653-9824a2ad815f" providerId="ADAL" clId="{C25B542B-E4E8-D141-AA14-043D930A865A}" dt="2024-01-24T19:59:53.022" v="1941" actId="164"/>
          <ac:grpSpMkLst>
            <pc:docMk/>
            <pc:sldMk cId="740354111" sldId="333"/>
            <ac:grpSpMk id="528" creationId="{6491BC79-25B7-EE29-7C23-D8A20132CAC6}"/>
          </ac:grpSpMkLst>
        </pc:grpChg>
        <pc:grpChg chg="del mod">
          <ac:chgData name="Kokchun Giang" userId="67e2125d-ec8c-4323-9653-9824a2ad815f" providerId="ADAL" clId="{C25B542B-E4E8-D141-AA14-043D930A865A}" dt="2024-01-24T19:50:58.527" v="1829"/>
          <ac:grpSpMkLst>
            <pc:docMk/>
            <pc:sldMk cId="740354111" sldId="333"/>
            <ac:grpSpMk id="530" creationId="{AB6CEAAE-5C36-7BCB-2AFD-6524218C95E8}"/>
          </ac:grpSpMkLst>
        </pc:grpChg>
        <pc:grpChg chg="mod">
          <ac:chgData name="Kokchun Giang" userId="67e2125d-ec8c-4323-9653-9824a2ad815f" providerId="ADAL" clId="{C25B542B-E4E8-D141-AA14-043D930A865A}" dt="2024-01-24T19:59:53.022" v="1941" actId="164"/>
          <ac:grpSpMkLst>
            <pc:docMk/>
            <pc:sldMk cId="740354111" sldId="333"/>
            <ac:grpSpMk id="533" creationId="{98B9B11D-3104-2E8C-CC00-4014DBC63002}"/>
          </ac:grpSpMkLst>
        </pc:grpChg>
        <pc:grpChg chg="mod">
          <ac:chgData name="Kokchun Giang" userId="67e2125d-ec8c-4323-9653-9824a2ad815f" providerId="ADAL" clId="{C25B542B-E4E8-D141-AA14-043D930A865A}" dt="2024-01-24T19:59:53.022" v="1941" actId="164"/>
          <ac:grpSpMkLst>
            <pc:docMk/>
            <pc:sldMk cId="740354111" sldId="333"/>
            <ac:grpSpMk id="539" creationId="{18250C36-D988-41FD-29BF-5C1E9CE85AD4}"/>
          </ac:grpSpMkLst>
        </pc:grpChg>
        <pc:grpChg chg="del mod">
          <ac:chgData name="Kokchun Giang" userId="67e2125d-ec8c-4323-9653-9824a2ad815f" providerId="ADAL" clId="{C25B542B-E4E8-D141-AA14-043D930A865A}" dt="2024-01-24T19:51:20.052" v="1859"/>
          <ac:grpSpMkLst>
            <pc:docMk/>
            <pc:sldMk cId="740354111" sldId="333"/>
            <ac:grpSpMk id="556" creationId="{1BCCE92E-C32F-6C57-55DE-9A579FEE0D6E}"/>
          </ac:grpSpMkLst>
        </pc:grpChg>
        <pc:grpChg chg="mod">
          <ac:chgData name="Kokchun Giang" userId="67e2125d-ec8c-4323-9653-9824a2ad815f" providerId="ADAL" clId="{C25B542B-E4E8-D141-AA14-043D930A865A}" dt="2024-01-24T19:59:56.580" v="1943" actId="164"/>
          <ac:grpSpMkLst>
            <pc:docMk/>
            <pc:sldMk cId="740354111" sldId="333"/>
            <ac:grpSpMk id="557" creationId="{05EFD672-2967-8671-9C89-10894EF1D737}"/>
          </ac:grpSpMkLst>
        </pc:grpChg>
        <pc:grpChg chg="del mod">
          <ac:chgData name="Kokchun Giang" userId="67e2125d-ec8c-4323-9653-9824a2ad815f" providerId="ADAL" clId="{C25B542B-E4E8-D141-AA14-043D930A865A}" dt="2024-01-24T19:51:19.229" v="1857"/>
          <ac:grpSpMkLst>
            <pc:docMk/>
            <pc:sldMk cId="740354111" sldId="333"/>
            <ac:grpSpMk id="563" creationId="{B56AFF32-ACFC-6737-53DF-F192B7F3697F}"/>
          </ac:grpSpMkLst>
        </pc:grpChg>
        <pc:grpChg chg="mod">
          <ac:chgData name="Kokchun Giang" userId="67e2125d-ec8c-4323-9653-9824a2ad815f" providerId="ADAL" clId="{C25B542B-E4E8-D141-AA14-043D930A865A}" dt="2024-01-24T19:59:56.580" v="1943" actId="164"/>
          <ac:grpSpMkLst>
            <pc:docMk/>
            <pc:sldMk cId="740354111" sldId="333"/>
            <ac:grpSpMk id="564" creationId="{01FE7704-ED40-F79B-D0BB-50A03605FF56}"/>
          </ac:grpSpMkLst>
        </pc:grpChg>
        <pc:grpChg chg="del mod">
          <ac:chgData name="Kokchun Giang" userId="67e2125d-ec8c-4323-9653-9824a2ad815f" providerId="ADAL" clId="{C25B542B-E4E8-D141-AA14-043D930A865A}" dt="2024-01-24T19:51:21.670" v="1861"/>
          <ac:grpSpMkLst>
            <pc:docMk/>
            <pc:sldMk cId="740354111" sldId="333"/>
            <ac:grpSpMk id="566" creationId="{9BD0A5D0-EC8B-FBEB-28A8-D6229AD83ED7}"/>
          </ac:grpSpMkLst>
        </pc:grpChg>
        <pc:grpChg chg="mod">
          <ac:chgData name="Kokchun Giang" userId="67e2125d-ec8c-4323-9653-9824a2ad815f" providerId="ADAL" clId="{C25B542B-E4E8-D141-AA14-043D930A865A}" dt="2024-01-24T19:59:56.580" v="1943" actId="164"/>
          <ac:grpSpMkLst>
            <pc:docMk/>
            <pc:sldMk cId="740354111" sldId="333"/>
            <ac:grpSpMk id="568" creationId="{F2441849-E669-E310-833E-CC3CBDAB6FB4}"/>
          </ac:grpSpMkLst>
        </pc:grpChg>
        <pc:grpChg chg="add mod">
          <ac:chgData name="Kokchun Giang" userId="67e2125d-ec8c-4323-9653-9824a2ad815f" providerId="ADAL" clId="{C25B542B-E4E8-D141-AA14-043D930A865A}" dt="2024-01-24T19:59:25.789" v="1931" actId="164"/>
          <ac:grpSpMkLst>
            <pc:docMk/>
            <pc:sldMk cId="740354111" sldId="333"/>
            <ac:grpSpMk id="569" creationId="{FBD83E4A-F1EC-B08E-43D0-EBBCE90D5268}"/>
          </ac:grpSpMkLst>
        </pc:grpChg>
        <pc:grpChg chg="add mod">
          <ac:chgData name="Kokchun Giang" userId="67e2125d-ec8c-4323-9653-9824a2ad815f" providerId="ADAL" clId="{C25B542B-E4E8-D141-AA14-043D930A865A}" dt="2024-01-24T19:59:33.190" v="1933" actId="164"/>
          <ac:grpSpMkLst>
            <pc:docMk/>
            <pc:sldMk cId="740354111" sldId="333"/>
            <ac:grpSpMk id="570" creationId="{55132889-337A-DAA6-C3D9-CB7E92BAC0B6}"/>
          </ac:grpSpMkLst>
        </pc:grpChg>
        <pc:grpChg chg="add mod">
          <ac:chgData name="Kokchun Giang" userId="67e2125d-ec8c-4323-9653-9824a2ad815f" providerId="ADAL" clId="{C25B542B-E4E8-D141-AA14-043D930A865A}" dt="2024-01-24T19:59:37.889" v="1935" actId="164"/>
          <ac:grpSpMkLst>
            <pc:docMk/>
            <pc:sldMk cId="740354111" sldId="333"/>
            <ac:grpSpMk id="571" creationId="{DF5EFCAD-4601-A58B-D266-DD11EA696B03}"/>
          </ac:grpSpMkLst>
        </pc:grpChg>
        <pc:grpChg chg="add del">
          <ac:chgData name="Kokchun Giang" userId="67e2125d-ec8c-4323-9653-9824a2ad815f" providerId="ADAL" clId="{C25B542B-E4E8-D141-AA14-043D930A865A}" dt="2024-01-24T19:47:12.089" v="1623" actId="478"/>
          <ac:grpSpMkLst>
            <pc:docMk/>
            <pc:sldMk cId="740354111" sldId="333"/>
            <ac:grpSpMk id="581" creationId="{5333BEBA-EAEF-43FC-E976-D95B4C580D43}"/>
          </ac:grpSpMkLst>
        </pc:grpChg>
        <pc:grpChg chg="add del">
          <ac:chgData name="Kokchun Giang" userId="67e2125d-ec8c-4323-9653-9824a2ad815f" providerId="ADAL" clId="{C25B542B-E4E8-D141-AA14-043D930A865A}" dt="2024-01-24T19:47:12.089" v="1623" actId="478"/>
          <ac:grpSpMkLst>
            <pc:docMk/>
            <pc:sldMk cId="740354111" sldId="333"/>
            <ac:grpSpMk id="582" creationId="{3258231D-0CFC-2C06-79D7-98C86417D732}"/>
          </ac:grpSpMkLst>
        </pc:grpChg>
        <pc:grpChg chg="add mod">
          <ac:chgData name="Kokchun Giang" userId="67e2125d-ec8c-4323-9653-9824a2ad815f" providerId="ADAL" clId="{C25B542B-E4E8-D141-AA14-043D930A865A}" dt="2024-01-24T20:00:24.787" v="1949" actId="1076"/>
          <ac:grpSpMkLst>
            <pc:docMk/>
            <pc:sldMk cId="740354111" sldId="333"/>
            <ac:grpSpMk id="583" creationId="{37FFA505-4710-F844-70DA-4A63F4644A28}"/>
          </ac:grpSpMkLst>
        </pc:grpChg>
        <pc:grpChg chg="add mod">
          <ac:chgData name="Kokchun Giang" userId="67e2125d-ec8c-4323-9653-9824a2ad815f" providerId="ADAL" clId="{C25B542B-E4E8-D141-AA14-043D930A865A}" dt="2024-01-24T20:00:24.787" v="1949" actId="1076"/>
          <ac:grpSpMkLst>
            <pc:docMk/>
            <pc:sldMk cId="740354111" sldId="333"/>
            <ac:grpSpMk id="584" creationId="{BDF6B3AA-F8E5-12D3-F165-5AA383032F4C}"/>
          </ac:grpSpMkLst>
        </pc:grpChg>
        <pc:grpChg chg="add mod">
          <ac:chgData name="Kokchun Giang" userId="67e2125d-ec8c-4323-9653-9824a2ad815f" providerId="ADAL" clId="{C25B542B-E4E8-D141-AA14-043D930A865A}" dt="2024-01-24T20:00:24.787" v="1949" actId="1076"/>
          <ac:grpSpMkLst>
            <pc:docMk/>
            <pc:sldMk cId="740354111" sldId="333"/>
            <ac:grpSpMk id="585" creationId="{472D9F65-ECF2-216E-308D-4ED856215FC5}"/>
          </ac:grpSpMkLst>
        </pc:grpChg>
        <pc:grpChg chg="add mod">
          <ac:chgData name="Kokchun Giang" userId="67e2125d-ec8c-4323-9653-9824a2ad815f" providerId="ADAL" clId="{C25B542B-E4E8-D141-AA14-043D930A865A}" dt="2024-01-24T20:00:24.787" v="1949" actId="1076"/>
          <ac:grpSpMkLst>
            <pc:docMk/>
            <pc:sldMk cId="740354111" sldId="333"/>
            <ac:grpSpMk id="586" creationId="{3049B7F7-B4E5-F134-F44C-76411A7761A8}"/>
          </ac:grpSpMkLst>
        </pc:grpChg>
        <pc:grpChg chg="add del">
          <ac:chgData name="Kokchun Giang" userId="67e2125d-ec8c-4323-9653-9824a2ad815f" providerId="ADAL" clId="{C25B542B-E4E8-D141-AA14-043D930A865A}" dt="2024-01-24T19:47:12.089" v="1623" actId="478"/>
          <ac:grpSpMkLst>
            <pc:docMk/>
            <pc:sldMk cId="740354111" sldId="333"/>
            <ac:grpSpMk id="683" creationId="{F848F667-B34D-0337-23A6-00DFB52CD20C}"/>
          </ac:grpSpMkLst>
        </pc:grpChg>
        <pc:grpChg chg="add del">
          <ac:chgData name="Kokchun Giang" userId="67e2125d-ec8c-4323-9653-9824a2ad815f" providerId="ADAL" clId="{C25B542B-E4E8-D141-AA14-043D930A865A}" dt="2024-01-24T19:47:12.089" v="1623" actId="478"/>
          <ac:grpSpMkLst>
            <pc:docMk/>
            <pc:sldMk cId="740354111" sldId="333"/>
            <ac:grpSpMk id="795" creationId="{704A8D5D-3824-A820-9C9E-CF4EA5D53EFD}"/>
          </ac:grpSpMkLst>
        </pc:grpChg>
        <pc:grpChg chg="add del">
          <ac:chgData name="Kokchun Giang" userId="67e2125d-ec8c-4323-9653-9824a2ad815f" providerId="ADAL" clId="{C25B542B-E4E8-D141-AA14-043D930A865A}" dt="2024-01-24T19:47:12.089" v="1623" actId="478"/>
          <ac:grpSpMkLst>
            <pc:docMk/>
            <pc:sldMk cId="740354111" sldId="333"/>
            <ac:grpSpMk id="796" creationId="{AAA5C157-C1DF-DA5D-CA73-2DC44821E699}"/>
          </ac:grpSpMkLst>
        </pc:grpChg>
        <pc:grpChg chg="add del">
          <ac:chgData name="Kokchun Giang" userId="67e2125d-ec8c-4323-9653-9824a2ad815f" providerId="ADAL" clId="{C25B542B-E4E8-D141-AA14-043D930A865A}" dt="2024-01-24T19:47:12.089" v="1623" actId="478"/>
          <ac:grpSpMkLst>
            <pc:docMk/>
            <pc:sldMk cId="740354111" sldId="333"/>
            <ac:grpSpMk id="797" creationId="{C3E6C5A1-2169-3731-0299-33801957316E}"/>
          </ac:grpSpMkLst>
        </pc:grpChg>
        <pc:grpChg chg="add del">
          <ac:chgData name="Kokchun Giang" userId="67e2125d-ec8c-4323-9653-9824a2ad815f" providerId="ADAL" clId="{C25B542B-E4E8-D141-AA14-043D930A865A}" dt="2024-01-24T19:47:12.089" v="1623" actId="478"/>
          <ac:grpSpMkLst>
            <pc:docMk/>
            <pc:sldMk cId="740354111" sldId="333"/>
            <ac:grpSpMk id="798" creationId="{64A3D8D1-C59C-AE9B-8FEE-339CEA109E0C}"/>
          </ac:grpSpMkLst>
        </pc:grpChg>
        <pc:grpChg chg="add del">
          <ac:chgData name="Kokchun Giang" userId="67e2125d-ec8c-4323-9653-9824a2ad815f" providerId="ADAL" clId="{C25B542B-E4E8-D141-AA14-043D930A865A}" dt="2024-01-24T19:47:12.089" v="1623" actId="478"/>
          <ac:grpSpMkLst>
            <pc:docMk/>
            <pc:sldMk cId="740354111" sldId="333"/>
            <ac:grpSpMk id="802" creationId="{2D4273EE-E241-6FEC-9372-FDD21AA830E9}"/>
          </ac:grpSpMkLst>
        </pc:grpChg>
        <pc:grpChg chg="add del">
          <ac:chgData name="Kokchun Giang" userId="67e2125d-ec8c-4323-9653-9824a2ad815f" providerId="ADAL" clId="{C25B542B-E4E8-D141-AA14-043D930A865A}" dt="2024-01-24T19:47:12.089" v="1623" actId="478"/>
          <ac:grpSpMkLst>
            <pc:docMk/>
            <pc:sldMk cId="740354111" sldId="333"/>
            <ac:grpSpMk id="813" creationId="{6E27F138-7A9C-3C9F-D7F5-4A6930387625}"/>
          </ac:grpSpMkLst>
        </pc:grpChg>
        <pc:grpChg chg="add del">
          <ac:chgData name="Kokchun Giang" userId="67e2125d-ec8c-4323-9653-9824a2ad815f" providerId="ADAL" clId="{C25B542B-E4E8-D141-AA14-043D930A865A}" dt="2024-01-24T19:47:12.089" v="1623" actId="478"/>
          <ac:grpSpMkLst>
            <pc:docMk/>
            <pc:sldMk cId="740354111" sldId="333"/>
            <ac:grpSpMk id="814" creationId="{F69D5AF2-3C2D-FC04-17B1-AB8FC9E0BA82}"/>
          </ac:grpSpMkLst>
        </pc:grpChg>
        <pc:grpChg chg="add del">
          <ac:chgData name="Kokchun Giang" userId="67e2125d-ec8c-4323-9653-9824a2ad815f" providerId="ADAL" clId="{C25B542B-E4E8-D141-AA14-043D930A865A}" dt="2024-01-24T19:47:12.089" v="1623" actId="478"/>
          <ac:grpSpMkLst>
            <pc:docMk/>
            <pc:sldMk cId="740354111" sldId="333"/>
            <ac:grpSpMk id="821" creationId="{39EC47C1-EBAD-0687-7EA2-2AE039368C82}"/>
          </ac:grpSpMkLst>
        </pc:grpChg>
        <pc:grpChg chg="add del">
          <ac:chgData name="Kokchun Giang" userId="67e2125d-ec8c-4323-9653-9824a2ad815f" providerId="ADAL" clId="{C25B542B-E4E8-D141-AA14-043D930A865A}" dt="2024-01-24T19:47:12.089" v="1623" actId="478"/>
          <ac:grpSpMkLst>
            <pc:docMk/>
            <pc:sldMk cId="740354111" sldId="333"/>
            <ac:grpSpMk id="829" creationId="{56115F02-04B1-69DC-0C78-DD4F9F522902}"/>
          </ac:grpSpMkLst>
        </pc:grpChg>
        <pc:grpChg chg="add del">
          <ac:chgData name="Kokchun Giang" userId="67e2125d-ec8c-4323-9653-9824a2ad815f" providerId="ADAL" clId="{C25B542B-E4E8-D141-AA14-043D930A865A}" dt="2024-01-24T19:47:12.089" v="1623" actId="478"/>
          <ac:grpSpMkLst>
            <pc:docMk/>
            <pc:sldMk cId="740354111" sldId="333"/>
            <ac:grpSpMk id="838" creationId="{2CB21B54-C890-9F42-B39D-DAAFC3A44501}"/>
          </ac:grpSpMkLst>
        </pc:grpChg>
        <pc:grpChg chg="add del">
          <ac:chgData name="Kokchun Giang" userId="67e2125d-ec8c-4323-9653-9824a2ad815f" providerId="ADAL" clId="{C25B542B-E4E8-D141-AA14-043D930A865A}" dt="2024-01-24T19:47:12.089" v="1623" actId="478"/>
          <ac:grpSpMkLst>
            <pc:docMk/>
            <pc:sldMk cId="740354111" sldId="333"/>
            <ac:grpSpMk id="843" creationId="{79059764-B233-2E74-4223-162F907FAD48}"/>
          </ac:grpSpMkLst>
        </pc:grpChg>
        <pc:grpChg chg="add del">
          <ac:chgData name="Kokchun Giang" userId="67e2125d-ec8c-4323-9653-9824a2ad815f" providerId="ADAL" clId="{C25B542B-E4E8-D141-AA14-043D930A865A}" dt="2024-01-24T19:47:12.089" v="1623" actId="478"/>
          <ac:grpSpMkLst>
            <pc:docMk/>
            <pc:sldMk cId="740354111" sldId="333"/>
            <ac:grpSpMk id="859" creationId="{774CF156-7595-5619-1788-DEEFCC90183A}"/>
          </ac:grpSpMkLst>
        </pc:grpChg>
        <pc:grpChg chg="add del">
          <ac:chgData name="Kokchun Giang" userId="67e2125d-ec8c-4323-9653-9824a2ad815f" providerId="ADAL" clId="{C25B542B-E4E8-D141-AA14-043D930A865A}" dt="2024-01-24T19:47:12.089" v="1623" actId="478"/>
          <ac:grpSpMkLst>
            <pc:docMk/>
            <pc:sldMk cId="740354111" sldId="333"/>
            <ac:grpSpMk id="860" creationId="{2473F279-3C8E-B546-694E-3DE4B67325AF}"/>
          </ac:grpSpMkLst>
        </pc:grpChg>
        <pc:grpChg chg="add del">
          <ac:chgData name="Kokchun Giang" userId="67e2125d-ec8c-4323-9653-9824a2ad815f" providerId="ADAL" clId="{C25B542B-E4E8-D141-AA14-043D930A865A}" dt="2024-01-24T19:47:12.089" v="1623" actId="478"/>
          <ac:grpSpMkLst>
            <pc:docMk/>
            <pc:sldMk cId="740354111" sldId="333"/>
            <ac:grpSpMk id="865" creationId="{7577F21E-F103-D286-4AAF-F6182A228FB8}"/>
          </ac:grpSpMkLst>
        </pc:grpChg>
        <pc:grpChg chg="add del">
          <ac:chgData name="Kokchun Giang" userId="67e2125d-ec8c-4323-9653-9824a2ad815f" providerId="ADAL" clId="{C25B542B-E4E8-D141-AA14-043D930A865A}" dt="2024-01-24T19:47:12.089" v="1623" actId="478"/>
          <ac:grpSpMkLst>
            <pc:docMk/>
            <pc:sldMk cId="740354111" sldId="333"/>
            <ac:grpSpMk id="895" creationId="{6C045BB8-21F7-4D9F-118E-C5793D8D3212}"/>
          </ac:grpSpMkLst>
        </pc:grpChg>
        <pc:grpChg chg="del">
          <ac:chgData name="Kokchun Giang" userId="67e2125d-ec8c-4323-9653-9824a2ad815f" providerId="ADAL" clId="{C25B542B-E4E8-D141-AA14-043D930A865A}" dt="2024-01-24T19:47:14.874" v="1624" actId="478"/>
          <ac:grpSpMkLst>
            <pc:docMk/>
            <pc:sldMk cId="740354111" sldId="333"/>
            <ac:grpSpMk id="916" creationId="{7425DFA2-5397-3E92-9306-41E23753613C}"/>
          </ac:grpSpMkLst>
        </pc:grpChg>
        <pc:grpChg chg="del">
          <ac:chgData name="Kokchun Giang" userId="67e2125d-ec8c-4323-9653-9824a2ad815f" providerId="ADAL" clId="{C25B542B-E4E8-D141-AA14-043D930A865A}" dt="2024-01-24T19:47:14.874" v="1624" actId="478"/>
          <ac:grpSpMkLst>
            <pc:docMk/>
            <pc:sldMk cId="740354111" sldId="333"/>
            <ac:grpSpMk id="919" creationId="{C39F0085-C21E-3C8A-4733-7D55CB31E568}"/>
          </ac:grpSpMkLst>
        </pc:grpChg>
        <pc:grpChg chg="del">
          <ac:chgData name="Kokchun Giang" userId="67e2125d-ec8c-4323-9653-9824a2ad815f" providerId="ADAL" clId="{C25B542B-E4E8-D141-AA14-043D930A865A}" dt="2024-01-24T19:47:14.874" v="1624" actId="478"/>
          <ac:grpSpMkLst>
            <pc:docMk/>
            <pc:sldMk cId="740354111" sldId="333"/>
            <ac:grpSpMk id="931" creationId="{3382EFDA-0296-BE93-E16C-6885E2F91CB8}"/>
          </ac:grpSpMkLst>
        </pc:grpChg>
        <pc:grpChg chg="del">
          <ac:chgData name="Kokchun Giang" userId="67e2125d-ec8c-4323-9653-9824a2ad815f" providerId="ADAL" clId="{C25B542B-E4E8-D141-AA14-043D930A865A}" dt="2024-01-24T19:47:14.874" v="1624" actId="478"/>
          <ac:grpSpMkLst>
            <pc:docMk/>
            <pc:sldMk cId="740354111" sldId="333"/>
            <ac:grpSpMk id="932" creationId="{E777D1E7-A84B-AE85-B05B-F2FBEEA8D5D5}"/>
          </ac:grpSpMkLst>
        </pc:grpChg>
        <pc:grpChg chg="del">
          <ac:chgData name="Kokchun Giang" userId="67e2125d-ec8c-4323-9653-9824a2ad815f" providerId="ADAL" clId="{C25B542B-E4E8-D141-AA14-043D930A865A}" dt="2024-01-24T19:47:14.874" v="1624" actId="478"/>
          <ac:grpSpMkLst>
            <pc:docMk/>
            <pc:sldMk cId="740354111" sldId="333"/>
            <ac:grpSpMk id="947" creationId="{5B4E8E2C-BBAC-7D12-BFA2-2F059822038A}"/>
          </ac:grpSpMkLst>
        </pc:grpChg>
        <pc:grpChg chg="del">
          <ac:chgData name="Kokchun Giang" userId="67e2125d-ec8c-4323-9653-9824a2ad815f" providerId="ADAL" clId="{C25B542B-E4E8-D141-AA14-043D930A865A}" dt="2024-01-24T19:47:14.874" v="1624" actId="478"/>
          <ac:grpSpMkLst>
            <pc:docMk/>
            <pc:sldMk cId="740354111" sldId="333"/>
            <ac:grpSpMk id="968" creationId="{676FEDA7-7C8E-03FF-ABB0-ABC1F035CEE7}"/>
          </ac:grpSpMkLst>
        </pc:grpChg>
        <pc:grpChg chg="del">
          <ac:chgData name="Kokchun Giang" userId="67e2125d-ec8c-4323-9653-9824a2ad815f" providerId="ADAL" clId="{C25B542B-E4E8-D141-AA14-043D930A865A}" dt="2024-01-24T19:47:14.874" v="1624" actId="478"/>
          <ac:grpSpMkLst>
            <pc:docMk/>
            <pc:sldMk cId="740354111" sldId="333"/>
            <ac:grpSpMk id="969" creationId="{E1E18C33-3BD6-6091-B0C2-910828BF7125}"/>
          </ac:grpSpMkLst>
        </pc:grpChg>
        <pc:grpChg chg="del">
          <ac:chgData name="Kokchun Giang" userId="67e2125d-ec8c-4323-9653-9824a2ad815f" providerId="ADAL" clId="{C25B542B-E4E8-D141-AA14-043D930A865A}" dt="2024-01-24T19:47:14.874" v="1624" actId="478"/>
          <ac:grpSpMkLst>
            <pc:docMk/>
            <pc:sldMk cId="740354111" sldId="333"/>
            <ac:grpSpMk id="970" creationId="{4499F252-5D7A-A6B6-4EA8-4BDF9AA094F0}"/>
          </ac:grpSpMkLst>
        </pc:grpChg>
        <pc:grpChg chg="del">
          <ac:chgData name="Kokchun Giang" userId="67e2125d-ec8c-4323-9653-9824a2ad815f" providerId="ADAL" clId="{C25B542B-E4E8-D141-AA14-043D930A865A}" dt="2024-01-24T19:47:14.874" v="1624" actId="478"/>
          <ac:grpSpMkLst>
            <pc:docMk/>
            <pc:sldMk cId="740354111" sldId="333"/>
            <ac:grpSpMk id="985" creationId="{C7B5A312-2874-4525-3C06-8095EBF256AF}"/>
          </ac:grpSpMkLst>
        </pc:grpChg>
        <pc:grpChg chg="del">
          <ac:chgData name="Kokchun Giang" userId="67e2125d-ec8c-4323-9653-9824a2ad815f" providerId="ADAL" clId="{C25B542B-E4E8-D141-AA14-043D930A865A}" dt="2024-01-24T19:47:14.874" v="1624" actId="478"/>
          <ac:grpSpMkLst>
            <pc:docMk/>
            <pc:sldMk cId="740354111" sldId="333"/>
            <ac:grpSpMk id="986" creationId="{5A403780-C607-2DD4-7CDB-FB0980CFD761}"/>
          </ac:grpSpMkLst>
        </pc:grpChg>
        <pc:grpChg chg="del">
          <ac:chgData name="Kokchun Giang" userId="67e2125d-ec8c-4323-9653-9824a2ad815f" providerId="ADAL" clId="{C25B542B-E4E8-D141-AA14-043D930A865A}" dt="2024-01-24T19:47:14.874" v="1624" actId="478"/>
          <ac:grpSpMkLst>
            <pc:docMk/>
            <pc:sldMk cId="740354111" sldId="333"/>
            <ac:grpSpMk id="990" creationId="{DE63AFA8-EE18-3DF9-7DA5-84815FFFD07F}"/>
          </ac:grpSpMkLst>
        </pc:grpChg>
        <pc:grpChg chg="del">
          <ac:chgData name="Kokchun Giang" userId="67e2125d-ec8c-4323-9653-9824a2ad815f" providerId="ADAL" clId="{C25B542B-E4E8-D141-AA14-043D930A865A}" dt="2024-01-24T19:47:14.874" v="1624" actId="478"/>
          <ac:grpSpMkLst>
            <pc:docMk/>
            <pc:sldMk cId="740354111" sldId="333"/>
            <ac:grpSpMk id="1007" creationId="{9191381A-E0C2-16C7-9A3D-24DA367BDEE0}"/>
          </ac:grpSpMkLst>
        </pc:grpChg>
        <pc:grpChg chg="del">
          <ac:chgData name="Kokchun Giang" userId="67e2125d-ec8c-4323-9653-9824a2ad815f" providerId="ADAL" clId="{C25B542B-E4E8-D141-AA14-043D930A865A}" dt="2024-01-24T19:47:14.874" v="1624" actId="478"/>
          <ac:grpSpMkLst>
            <pc:docMk/>
            <pc:sldMk cId="740354111" sldId="333"/>
            <ac:grpSpMk id="1008" creationId="{DAFDE0B0-4F3A-EC39-A4EE-863282927C9C}"/>
          </ac:grpSpMkLst>
        </pc:grpChg>
        <pc:grpChg chg="del">
          <ac:chgData name="Kokchun Giang" userId="67e2125d-ec8c-4323-9653-9824a2ad815f" providerId="ADAL" clId="{C25B542B-E4E8-D141-AA14-043D930A865A}" dt="2024-01-24T19:47:14.874" v="1624" actId="478"/>
          <ac:grpSpMkLst>
            <pc:docMk/>
            <pc:sldMk cId="740354111" sldId="333"/>
            <ac:grpSpMk id="1022" creationId="{D13A803C-CA6C-DD07-E89F-E145D1408469}"/>
          </ac:grpSpMkLst>
        </pc:grpChg>
        <pc:grpChg chg="del">
          <ac:chgData name="Kokchun Giang" userId="67e2125d-ec8c-4323-9653-9824a2ad815f" providerId="ADAL" clId="{C25B542B-E4E8-D141-AA14-043D930A865A}" dt="2024-01-24T19:47:14.874" v="1624" actId="478"/>
          <ac:grpSpMkLst>
            <pc:docMk/>
            <pc:sldMk cId="740354111" sldId="333"/>
            <ac:grpSpMk id="1023" creationId="{9A7E656A-6966-2CAD-51AA-D3E73268565D}"/>
          </ac:grpSpMkLst>
        </pc:grpChg>
        <pc:grpChg chg="del">
          <ac:chgData name="Kokchun Giang" userId="67e2125d-ec8c-4323-9653-9824a2ad815f" providerId="ADAL" clId="{C25B542B-E4E8-D141-AA14-043D930A865A}" dt="2024-01-24T19:47:14.874" v="1624" actId="478"/>
          <ac:grpSpMkLst>
            <pc:docMk/>
            <pc:sldMk cId="740354111" sldId="333"/>
            <ac:grpSpMk id="1031" creationId="{B570952D-F2C2-34C5-37CF-394447A401A0}"/>
          </ac:grpSpMkLst>
        </pc:grpChg>
        <pc:grpChg chg="del">
          <ac:chgData name="Kokchun Giang" userId="67e2125d-ec8c-4323-9653-9824a2ad815f" providerId="ADAL" clId="{C25B542B-E4E8-D141-AA14-043D930A865A}" dt="2024-01-24T19:47:14.874" v="1624" actId="478"/>
          <ac:grpSpMkLst>
            <pc:docMk/>
            <pc:sldMk cId="740354111" sldId="333"/>
            <ac:grpSpMk id="1035" creationId="{0F09E19C-459E-2BD7-4E49-EE04DDDB5EBB}"/>
          </ac:grpSpMkLst>
        </pc:grpChg>
        <pc:grpChg chg="del">
          <ac:chgData name="Kokchun Giang" userId="67e2125d-ec8c-4323-9653-9824a2ad815f" providerId="ADAL" clId="{C25B542B-E4E8-D141-AA14-043D930A865A}" dt="2024-01-24T19:47:14.874" v="1624" actId="478"/>
          <ac:grpSpMkLst>
            <pc:docMk/>
            <pc:sldMk cId="740354111" sldId="333"/>
            <ac:grpSpMk id="1044" creationId="{7ADB5163-3BF5-51F9-C571-69AE1D445A00}"/>
          </ac:grpSpMkLst>
        </pc:grpChg>
        <pc:grpChg chg="del">
          <ac:chgData name="Kokchun Giang" userId="67e2125d-ec8c-4323-9653-9824a2ad815f" providerId="ADAL" clId="{C25B542B-E4E8-D141-AA14-043D930A865A}" dt="2024-01-24T19:47:14.874" v="1624" actId="478"/>
          <ac:grpSpMkLst>
            <pc:docMk/>
            <pc:sldMk cId="740354111" sldId="333"/>
            <ac:grpSpMk id="1047" creationId="{98B9FC54-1DB1-0839-820F-63749D0535D1}"/>
          </ac:grpSpMkLst>
        </pc:grpChg>
        <pc:grpChg chg="del">
          <ac:chgData name="Kokchun Giang" userId="67e2125d-ec8c-4323-9653-9824a2ad815f" providerId="ADAL" clId="{C25B542B-E4E8-D141-AA14-043D930A865A}" dt="2024-01-24T19:47:14.874" v="1624" actId="478"/>
          <ac:grpSpMkLst>
            <pc:docMk/>
            <pc:sldMk cId="740354111" sldId="333"/>
            <ac:grpSpMk id="1076" creationId="{4E2DB81A-92E6-3939-A1CA-95841A524BD9}"/>
          </ac:grpSpMkLst>
        </pc:grpChg>
        <pc:grpChg chg="del">
          <ac:chgData name="Kokchun Giang" userId="67e2125d-ec8c-4323-9653-9824a2ad815f" providerId="ADAL" clId="{C25B542B-E4E8-D141-AA14-043D930A865A}" dt="2024-01-24T19:47:14.874" v="1624" actId="478"/>
          <ac:grpSpMkLst>
            <pc:docMk/>
            <pc:sldMk cId="740354111" sldId="333"/>
            <ac:grpSpMk id="1077" creationId="{534BCE2D-6F54-7ACB-B5CC-46184C9C17D7}"/>
          </ac:grpSpMkLst>
        </pc:grpChg>
        <pc:grpChg chg="del">
          <ac:chgData name="Kokchun Giang" userId="67e2125d-ec8c-4323-9653-9824a2ad815f" providerId="ADAL" clId="{C25B542B-E4E8-D141-AA14-043D930A865A}" dt="2024-01-24T19:47:14.874" v="1624" actId="478"/>
          <ac:grpSpMkLst>
            <pc:docMk/>
            <pc:sldMk cId="740354111" sldId="333"/>
            <ac:grpSpMk id="1078" creationId="{AA06984D-C5A4-5E5D-7E88-6CE6144E43F1}"/>
          </ac:grpSpMkLst>
        </pc:grpChg>
        <pc:grpChg chg="del">
          <ac:chgData name="Kokchun Giang" userId="67e2125d-ec8c-4323-9653-9824a2ad815f" providerId="ADAL" clId="{C25B542B-E4E8-D141-AA14-043D930A865A}" dt="2024-01-24T19:47:14.874" v="1624" actId="478"/>
          <ac:grpSpMkLst>
            <pc:docMk/>
            <pc:sldMk cId="740354111" sldId="333"/>
            <ac:grpSpMk id="1079" creationId="{5943A557-8910-E26D-5837-BCB0DC306595}"/>
          </ac:grpSpMkLst>
        </pc:grpChg>
        <pc:grpChg chg="del">
          <ac:chgData name="Kokchun Giang" userId="67e2125d-ec8c-4323-9653-9824a2ad815f" providerId="ADAL" clId="{C25B542B-E4E8-D141-AA14-043D930A865A}" dt="2024-01-24T19:47:21.944" v="1629" actId="478"/>
          <ac:grpSpMkLst>
            <pc:docMk/>
            <pc:sldMk cId="740354111" sldId="333"/>
            <ac:grpSpMk id="1095" creationId="{898ED6AD-3972-6729-BAD1-A8701C451745}"/>
          </ac:grpSpMkLst>
        </pc:grpChg>
        <pc:grpChg chg="del">
          <ac:chgData name="Kokchun Giang" userId="67e2125d-ec8c-4323-9653-9824a2ad815f" providerId="ADAL" clId="{C25B542B-E4E8-D141-AA14-043D930A865A}" dt="2024-01-24T19:47:21.944" v="1629" actId="478"/>
          <ac:grpSpMkLst>
            <pc:docMk/>
            <pc:sldMk cId="740354111" sldId="333"/>
            <ac:grpSpMk id="1100" creationId="{4A79B9C2-23F1-108F-537E-78DBE733E73B}"/>
          </ac:grpSpMkLst>
        </pc:grpChg>
        <pc:grpChg chg="del">
          <ac:chgData name="Kokchun Giang" userId="67e2125d-ec8c-4323-9653-9824a2ad815f" providerId="ADAL" clId="{C25B542B-E4E8-D141-AA14-043D930A865A}" dt="2024-01-24T19:47:21.944" v="1629" actId="478"/>
          <ac:grpSpMkLst>
            <pc:docMk/>
            <pc:sldMk cId="740354111" sldId="333"/>
            <ac:grpSpMk id="1116" creationId="{E5A104ED-1013-7E14-0A27-F2608A8F8E17}"/>
          </ac:grpSpMkLst>
        </pc:grpChg>
        <pc:grpChg chg="del">
          <ac:chgData name="Kokchun Giang" userId="67e2125d-ec8c-4323-9653-9824a2ad815f" providerId="ADAL" clId="{C25B542B-E4E8-D141-AA14-043D930A865A}" dt="2024-01-24T19:47:21.944" v="1629" actId="478"/>
          <ac:grpSpMkLst>
            <pc:docMk/>
            <pc:sldMk cId="740354111" sldId="333"/>
            <ac:grpSpMk id="1117" creationId="{5B4C16C8-F9BC-FAC4-1CF7-B1D986C451C9}"/>
          </ac:grpSpMkLst>
        </pc:grpChg>
        <pc:grpChg chg="del">
          <ac:chgData name="Kokchun Giang" userId="67e2125d-ec8c-4323-9653-9824a2ad815f" providerId="ADAL" clId="{C25B542B-E4E8-D141-AA14-043D930A865A}" dt="2024-01-24T19:47:21.944" v="1629" actId="478"/>
          <ac:grpSpMkLst>
            <pc:docMk/>
            <pc:sldMk cId="740354111" sldId="333"/>
            <ac:grpSpMk id="1125" creationId="{03D8B843-7B08-E93F-272C-C1D576DC5AD4}"/>
          </ac:grpSpMkLst>
        </pc:grpChg>
        <pc:grpChg chg="del">
          <ac:chgData name="Kokchun Giang" userId="67e2125d-ec8c-4323-9653-9824a2ad815f" providerId="ADAL" clId="{C25B542B-E4E8-D141-AA14-043D930A865A}" dt="2024-01-24T19:47:21.944" v="1629" actId="478"/>
          <ac:grpSpMkLst>
            <pc:docMk/>
            <pc:sldMk cId="740354111" sldId="333"/>
            <ac:grpSpMk id="1126" creationId="{12A9B468-E9AF-1C0F-CD92-3278DEA04074}"/>
          </ac:grpSpMkLst>
        </pc:grpChg>
        <pc:grpChg chg="del">
          <ac:chgData name="Kokchun Giang" userId="67e2125d-ec8c-4323-9653-9824a2ad815f" providerId="ADAL" clId="{C25B542B-E4E8-D141-AA14-043D930A865A}" dt="2024-01-24T19:47:21.944" v="1629" actId="478"/>
          <ac:grpSpMkLst>
            <pc:docMk/>
            <pc:sldMk cId="740354111" sldId="333"/>
            <ac:grpSpMk id="1131" creationId="{0C5EF0F2-4BF9-B9E5-4CFD-10ED55C5EF02}"/>
          </ac:grpSpMkLst>
        </pc:grpChg>
        <pc:grpChg chg="del">
          <ac:chgData name="Kokchun Giang" userId="67e2125d-ec8c-4323-9653-9824a2ad815f" providerId="ADAL" clId="{C25B542B-E4E8-D141-AA14-043D930A865A}" dt="2024-01-24T19:47:21.944" v="1629" actId="478"/>
          <ac:grpSpMkLst>
            <pc:docMk/>
            <pc:sldMk cId="740354111" sldId="333"/>
            <ac:grpSpMk id="1148" creationId="{1D83F6F0-8C36-23C1-D77B-945A40997272}"/>
          </ac:grpSpMkLst>
        </pc:grpChg>
        <pc:grpChg chg="del">
          <ac:chgData name="Kokchun Giang" userId="67e2125d-ec8c-4323-9653-9824a2ad815f" providerId="ADAL" clId="{C25B542B-E4E8-D141-AA14-043D930A865A}" dt="2024-01-24T19:47:21.944" v="1629" actId="478"/>
          <ac:grpSpMkLst>
            <pc:docMk/>
            <pc:sldMk cId="740354111" sldId="333"/>
            <ac:grpSpMk id="1151" creationId="{64B34BF4-F02E-68B4-2EB1-F817B16191DA}"/>
          </ac:grpSpMkLst>
        </pc:grpChg>
        <pc:grpChg chg="del">
          <ac:chgData name="Kokchun Giang" userId="67e2125d-ec8c-4323-9653-9824a2ad815f" providerId="ADAL" clId="{C25B542B-E4E8-D141-AA14-043D930A865A}" dt="2024-01-24T19:47:21.944" v="1629" actId="478"/>
          <ac:grpSpMkLst>
            <pc:docMk/>
            <pc:sldMk cId="740354111" sldId="333"/>
            <ac:grpSpMk id="1169" creationId="{34378FC4-9484-8316-64EC-0C1900A5807A}"/>
          </ac:grpSpMkLst>
        </pc:grpChg>
        <pc:grpChg chg="del">
          <ac:chgData name="Kokchun Giang" userId="67e2125d-ec8c-4323-9653-9824a2ad815f" providerId="ADAL" clId="{C25B542B-E4E8-D141-AA14-043D930A865A}" dt="2024-01-24T19:47:21.944" v="1629" actId="478"/>
          <ac:grpSpMkLst>
            <pc:docMk/>
            <pc:sldMk cId="740354111" sldId="333"/>
            <ac:grpSpMk id="1170" creationId="{AF70AB84-9DA1-4AA3-CFC8-9C22E92AFD8F}"/>
          </ac:grpSpMkLst>
        </pc:grpChg>
        <pc:grpChg chg="del">
          <ac:chgData name="Kokchun Giang" userId="67e2125d-ec8c-4323-9653-9824a2ad815f" providerId="ADAL" clId="{C25B542B-E4E8-D141-AA14-043D930A865A}" dt="2024-01-24T19:47:21.944" v="1629" actId="478"/>
          <ac:grpSpMkLst>
            <pc:docMk/>
            <pc:sldMk cId="740354111" sldId="333"/>
            <ac:grpSpMk id="1176" creationId="{66FF803C-5C78-5484-67BB-34D560F17090}"/>
          </ac:grpSpMkLst>
        </pc:grpChg>
        <pc:grpChg chg="del">
          <ac:chgData name="Kokchun Giang" userId="67e2125d-ec8c-4323-9653-9824a2ad815f" providerId="ADAL" clId="{C25B542B-E4E8-D141-AA14-043D930A865A}" dt="2024-01-24T19:47:21.944" v="1629" actId="478"/>
          <ac:grpSpMkLst>
            <pc:docMk/>
            <pc:sldMk cId="740354111" sldId="333"/>
            <ac:grpSpMk id="1189" creationId="{C0F4F533-0140-E3AB-FFB3-AC932ACCD939}"/>
          </ac:grpSpMkLst>
        </pc:grpChg>
        <pc:grpChg chg="del">
          <ac:chgData name="Kokchun Giang" userId="67e2125d-ec8c-4323-9653-9824a2ad815f" providerId="ADAL" clId="{C25B542B-E4E8-D141-AA14-043D930A865A}" dt="2024-01-24T19:47:21.944" v="1629" actId="478"/>
          <ac:grpSpMkLst>
            <pc:docMk/>
            <pc:sldMk cId="740354111" sldId="333"/>
            <ac:grpSpMk id="1190" creationId="{97806B79-E33B-6C0C-CF66-3BECC1C290F8}"/>
          </ac:grpSpMkLst>
        </pc:grpChg>
        <pc:grpChg chg="del">
          <ac:chgData name="Kokchun Giang" userId="67e2125d-ec8c-4323-9653-9824a2ad815f" providerId="ADAL" clId="{C25B542B-E4E8-D141-AA14-043D930A865A}" dt="2024-01-24T19:47:21.944" v="1629" actId="478"/>
          <ac:grpSpMkLst>
            <pc:docMk/>
            <pc:sldMk cId="740354111" sldId="333"/>
            <ac:grpSpMk id="1191" creationId="{2307189F-749E-2E5D-BBEC-9B0FFDA62295}"/>
          </ac:grpSpMkLst>
        </pc:grpChg>
        <pc:grpChg chg="del">
          <ac:chgData name="Kokchun Giang" userId="67e2125d-ec8c-4323-9653-9824a2ad815f" providerId="ADAL" clId="{C25B542B-E4E8-D141-AA14-043D930A865A}" dt="2024-01-24T19:47:21.944" v="1629" actId="478"/>
          <ac:grpSpMkLst>
            <pc:docMk/>
            <pc:sldMk cId="740354111" sldId="333"/>
            <ac:grpSpMk id="1192" creationId="{B449445D-23DE-CED9-971D-285FF45DFC41}"/>
          </ac:grpSpMkLst>
        </pc:grpChg>
        <pc:grpChg chg="del">
          <ac:chgData name="Kokchun Giang" userId="67e2125d-ec8c-4323-9653-9824a2ad815f" providerId="ADAL" clId="{C25B542B-E4E8-D141-AA14-043D930A865A}" dt="2024-01-24T19:47:21.944" v="1629" actId="478"/>
          <ac:grpSpMkLst>
            <pc:docMk/>
            <pc:sldMk cId="740354111" sldId="333"/>
            <ac:grpSpMk id="1206" creationId="{75E63C9E-D919-D0FB-3116-192D26F096F6}"/>
          </ac:grpSpMkLst>
        </pc:grpChg>
        <pc:grpChg chg="del">
          <ac:chgData name="Kokchun Giang" userId="67e2125d-ec8c-4323-9653-9824a2ad815f" providerId="ADAL" clId="{C25B542B-E4E8-D141-AA14-043D930A865A}" dt="2024-01-24T19:47:21.944" v="1629" actId="478"/>
          <ac:grpSpMkLst>
            <pc:docMk/>
            <pc:sldMk cId="740354111" sldId="333"/>
            <ac:grpSpMk id="1207" creationId="{52FB59A1-3083-101A-CDD1-7C0DF82CB09F}"/>
          </ac:grpSpMkLst>
        </pc:grpChg>
        <pc:grpChg chg="del">
          <ac:chgData name="Kokchun Giang" userId="67e2125d-ec8c-4323-9653-9824a2ad815f" providerId="ADAL" clId="{C25B542B-E4E8-D141-AA14-043D930A865A}" dt="2024-01-24T19:47:21.944" v="1629" actId="478"/>
          <ac:grpSpMkLst>
            <pc:docMk/>
            <pc:sldMk cId="740354111" sldId="333"/>
            <ac:grpSpMk id="1208" creationId="{D683FC7E-2DB4-36CD-2E7E-86E65D5767D5}"/>
          </ac:grpSpMkLst>
        </pc:grpChg>
        <pc:grpChg chg="del">
          <ac:chgData name="Kokchun Giang" userId="67e2125d-ec8c-4323-9653-9824a2ad815f" providerId="ADAL" clId="{C25B542B-E4E8-D141-AA14-043D930A865A}" dt="2024-01-24T19:47:21.944" v="1629" actId="478"/>
          <ac:grpSpMkLst>
            <pc:docMk/>
            <pc:sldMk cId="740354111" sldId="333"/>
            <ac:grpSpMk id="1217" creationId="{9FE43E34-8998-2586-BD30-A0E49351CDC9}"/>
          </ac:grpSpMkLst>
        </pc:grpChg>
        <pc:grpChg chg="del">
          <ac:chgData name="Kokchun Giang" userId="67e2125d-ec8c-4323-9653-9824a2ad815f" providerId="ADAL" clId="{C25B542B-E4E8-D141-AA14-043D930A865A}" dt="2024-01-24T19:47:21.944" v="1629" actId="478"/>
          <ac:grpSpMkLst>
            <pc:docMk/>
            <pc:sldMk cId="740354111" sldId="333"/>
            <ac:grpSpMk id="1230" creationId="{6D8EB8BE-5131-766A-9863-EB4574E401E3}"/>
          </ac:grpSpMkLst>
        </pc:grpChg>
        <pc:grpChg chg="del">
          <ac:chgData name="Kokchun Giang" userId="67e2125d-ec8c-4323-9653-9824a2ad815f" providerId="ADAL" clId="{C25B542B-E4E8-D141-AA14-043D930A865A}" dt="2024-01-24T19:47:21.944" v="1629" actId="478"/>
          <ac:grpSpMkLst>
            <pc:docMk/>
            <pc:sldMk cId="740354111" sldId="333"/>
            <ac:grpSpMk id="1243" creationId="{194CA6F2-EB77-F310-74D3-749678B0BCAD}"/>
          </ac:grpSpMkLst>
        </pc:grpChg>
        <pc:grpChg chg="del">
          <ac:chgData name="Kokchun Giang" userId="67e2125d-ec8c-4323-9653-9824a2ad815f" providerId="ADAL" clId="{C25B542B-E4E8-D141-AA14-043D930A865A}" dt="2024-01-24T19:47:21.944" v="1629" actId="478"/>
          <ac:grpSpMkLst>
            <pc:docMk/>
            <pc:sldMk cId="740354111" sldId="333"/>
            <ac:grpSpMk id="1256" creationId="{6CD08547-6ADF-8774-49BC-F48E011F47E3}"/>
          </ac:grpSpMkLst>
        </pc:grpChg>
        <pc:grpChg chg="del">
          <ac:chgData name="Kokchun Giang" userId="67e2125d-ec8c-4323-9653-9824a2ad815f" providerId="ADAL" clId="{C25B542B-E4E8-D141-AA14-043D930A865A}" dt="2024-01-24T19:47:21.944" v="1629" actId="478"/>
          <ac:grpSpMkLst>
            <pc:docMk/>
            <pc:sldMk cId="740354111" sldId="333"/>
            <ac:grpSpMk id="1258" creationId="{C4795D19-627F-CA42-F94F-FCBCE99052DD}"/>
          </ac:grpSpMkLst>
        </pc:grpChg>
        <pc:inkChg chg="add mod">
          <ac:chgData name="Kokchun Giang" userId="67e2125d-ec8c-4323-9653-9824a2ad815f" providerId="ADAL" clId="{C25B542B-E4E8-D141-AA14-043D930A865A}" dt="2024-01-24T19:47:32.004" v="1637"/>
          <ac:inkMkLst>
            <pc:docMk/>
            <pc:sldMk cId="740354111" sldId="333"/>
            <ac:inkMk id="3" creationId="{A5215C03-4C8A-CC37-8677-427C28B917D8}"/>
          </ac:inkMkLst>
        </pc:inkChg>
        <pc:inkChg chg="add mod">
          <ac:chgData name="Kokchun Giang" userId="67e2125d-ec8c-4323-9653-9824a2ad815f" providerId="ADAL" clId="{C25B542B-E4E8-D141-AA14-043D930A865A}" dt="2024-01-24T19:47:32.004" v="1637"/>
          <ac:inkMkLst>
            <pc:docMk/>
            <pc:sldMk cId="740354111" sldId="333"/>
            <ac:inkMk id="4" creationId="{FA0EA41E-258E-6ED2-18FF-69D64F4F1CED}"/>
          </ac:inkMkLst>
        </pc:inkChg>
        <pc:inkChg chg="add mod">
          <ac:chgData name="Kokchun Giang" userId="67e2125d-ec8c-4323-9653-9824a2ad815f" providerId="ADAL" clId="{C25B542B-E4E8-D141-AA14-043D930A865A}" dt="2024-01-24T19:47:32.004" v="1637"/>
          <ac:inkMkLst>
            <pc:docMk/>
            <pc:sldMk cId="740354111" sldId="333"/>
            <ac:inkMk id="5" creationId="{4917A71A-1B30-D37B-2C7F-15DBED777AEB}"/>
          </ac:inkMkLst>
        </pc:inkChg>
        <pc:inkChg chg="add mod">
          <ac:chgData name="Kokchun Giang" userId="67e2125d-ec8c-4323-9653-9824a2ad815f" providerId="ADAL" clId="{C25B542B-E4E8-D141-AA14-043D930A865A}" dt="2024-01-24T19:47:32.004" v="1637"/>
          <ac:inkMkLst>
            <pc:docMk/>
            <pc:sldMk cId="740354111" sldId="333"/>
            <ac:inkMk id="6" creationId="{54299E45-5334-6C91-6B9F-BF2708BD16FE}"/>
          </ac:inkMkLst>
        </pc:inkChg>
        <pc:inkChg chg="add mod">
          <ac:chgData name="Kokchun Giang" userId="67e2125d-ec8c-4323-9653-9824a2ad815f" providerId="ADAL" clId="{C25B542B-E4E8-D141-AA14-043D930A865A}" dt="2024-01-24T19:47:32.004" v="1637"/>
          <ac:inkMkLst>
            <pc:docMk/>
            <pc:sldMk cId="740354111" sldId="333"/>
            <ac:inkMk id="7" creationId="{C68407AE-E4E5-C444-D4EA-ECC4E4A7E036}"/>
          </ac:inkMkLst>
        </pc:inkChg>
        <pc:inkChg chg="add mod">
          <ac:chgData name="Kokchun Giang" userId="67e2125d-ec8c-4323-9653-9824a2ad815f" providerId="ADAL" clId="{C25B542B-E4E8-D141-AA14-043D930A865A}" dt="2024-01-24T19:47:32.004" v="1637"/>
          <ac:inkMkLst>
            <pc:docMk/>
            <pc:sldMk cId="740354111" sldId="333"/>
            <ac:inkMk id="8" creationId="{E8F5B65E-D78B-CAE2-D8CE-DA4EF872C6FD}"/>
          </ac:inkMkLst>
        </pc:inkChg>
        <pc:inkChg chg="add mod">
          <ac:chgData name="Kokchun Giang" userId="67e2125d-ec8c-4323-9653-9824a2ad815f" providerId="ADAL" clId="{C25B542B-E4E8-D141-AA14-043D930A865A}" dt="2024-01-24T19:47:32.004" v="1637"/>
          <ac:inkMkLst>
            <pc:docMk/>
            <pc:sldMk cId="740354111" sldId="333"/>
            <ac:inkMk id="9" creationId="{9164DFC9-C313-94D9-4191-2564E607419B}"/>
          </ac:inkMkLst>
        </pc:inkChg>
        <pc:inkChg chg="add mod">
          <ac:chgData name="Kokchun Giang" userId="67e2125d-ec8c-4323-9653-9824a2ad815f" providerId="ADAL" clId="{C25B542B-E4E8-D141-AA14-043D930A865A}" dt="2024-01-24T19:47:33.188" v="1641"/>
          <ac:inkMkLst>
            <pc:docMk/>
            <pc:sldMk cId="740354111" sldId="333"/>
            <ac:inkMk id="11" creationId="{21AD3D98-CB6D-B1AA-3F48-AD70EAD5DB7C}"/>
          </ac:inkMkLst>
        </pc:inkChg>
        <pc:inkChg chg="add mod">
          <ac:chgData name="Kokchun Giang" userId="67e2125d-ec8c-4323-9653-9824a2ad815f" providerId="ADAL" clId="{C25B542B-E4E8-D141-AA14-043D930A865A}" dt="2024-01-24T19:47:33.188" v="1641"/>
          <ac:inkMkLst>
            <pc:docMk/>
            <pc:sldMk cId="740354111" sldId="333"/>
            <ac:inkMk id="12" creationId="{5F5A5963-CFA0-E2E2-658A-9ADE5ED802EF}"/>
          </ac:inkMkLst>
        </pc:inkChg>
        <pc:inkChg chg="add mod">
          <ac:chgData name="Kokchun Giang" userId="67e2125d-ec8c-4323-9653-9824a2ad815f" providerId="ADAL" clId="{C25B542B-E4E8-D141-AA14-043D930A865A}" dt="2024-01-24T19:47:33.188" v="1641"/>
          <ac:inkMkLst>
            <pc:docMk/>
            <pc:sldMk cId="740354111" sldId="333"/>
            <ac:inkMk id="13" creationId="{3DCB9F7D-F2CB-070A-1B07-6FDFED1509BC}"/>
          </ac:inkMkLst>
        </pc:inkChg>
        <pc:inkChg chg="add mod">
          <ac:chgData name="Kokchun Giang" userId="67e2125d-ec8c-4323-9653-9824a2ad815f" providerId="ADAL" clId="{C25B542B-E4E8-D141-AA14-043D930A865A}" dt="2024-01-24T19:48:06.308" v="1650"/>
          <ac:inkMkLst>
            <pc:docMk/>
            <pc:sldMk cId="740354111" sldId="333"/>
            <ac:inkMk id="15" creationId="{9CF285DB-81D5-1EDF-B92E-DE745A3DDF07}"/>
          </ac:inkMkLst>
        </pc:inkChg>
        <pc:inkChg chg="add mod">
          <ac:chgData name="Kokchun Giang" userId="67e2125d-ec8c-4323-9653-9824a2ad815f" providerId="ADAL" clId="{C25B542B-E4E8-D141-AA14-043D930A865A}" dt="2024-01-24T19:48:06.308" v="1650"/>
          <ac:inkMkLst>
            <pc:docMk/>
            <pc:sldMk cId="740354111" sldId="333"/>
            <ac:inkMk id="16" creationId="{0A679E69-63EE-7FDE-721E-087E5808A701}"/>
          </ac:inkMkLst>
        </pc:inkChg>
        <pc:inkChg chg="add mod">
          <ac:chgData name="Kokchun Giang" userId="67e2125d-ec8c-4323-9653-9824a2ad815f" providerId="ADAL" clId="{C25B542B-E4E8-D141-AA14-043D930A865A}" dt="2024-01-24T19:48:06.308" v="1650"/>
          <ac:inkMkLst>
            <pc:docMk/>
            <pc:sldMk cId="740354111" sldId="333"/>
            <ac:inkMk id="17" creationId="{42F24548-11E2-8A1B-9D7B-D7CD61FB4256}"/>
          </ac:inkMkLst>
        </pc:inkChg>
        <pc:inkChg chg="add mod">
          <ac:chgData name="Kokchun Giang" userId="67e2125d-ec8c-4323-9653-9824a2ad815f" providerId="ADAL" clId="{C25B542B-E4E8-D141-AA14-043D930A865A}" dt="2024-01-24T19:59:25.789" v="1931" actId="164"/>
          <ac:inkMkLst>
            <pc:docMk/>
            <pc:sldMk cId="740354111" sldId="333"/>
            <ac:inkMk id="18" creationId="{3DB993E7-755E-D183-7761-5F25F9F49AF6}"/>
          </ac:inkMkLst>
        </pc:inkChg>
        <pc:inkChg chg="add mod">
          <ac:chgData name="Kokchun Giang" userId="67e2125d-ec8c-4323-9653-9824a2ad815f" providerId="ADAL" clId="{C25B542B-E4E8-D141-AA14-043D930A865A}" dt="2024-01-24T19:48:06.308" v="1650"/>
          <ac:inkMkLst>
            <pc:docMk/>
            <pc:sldMk cId="740354111" sldId="333"/>
            <ac:inkMk id="19" creationId="{6DE74B15-00A6-BB53-488C-FE291999A351}"/>
          </ac:inkMkLst>
        </pc:inkChg>
        <pc:inkChg chg="add mod">
          <ac:chgData name="Kokchun Giang" userId="67e2125d-ec8c-4323-9653-9824a2ad815f" providerId="ADAL" clId="{C25B542B-E4E8-D141-AA14-043D930A865A}" dt="2024-01-24T19:48:06.308" v="1650"/>
          <ac:inkMkLst>
            <pc:docMk/>
            <pc:sldMk cId="740354111" sldId="333"/>
            <ac:inkMk id="20" creationId="{39B3D800-B97C-61DB-6F02-0A9E279F91CF}"/>
          </ac:inkMkLst>
        </pc:inkChg>
        <pc:inkChg chg="add mod">
          <ac:chgData name="Kokchun Giang" userId="67e2125d-ec8c-4323-9653-9824a2ad815f" providerId="ADAL" clId="{C25B542B-E4E8-D141-AA14-043D930A865A}" dt="2024-01-24T19:48:06.308" v="1650"/>
          <ac:inkMkLst>
            <pc:docMk/>
            <pc:sldMk cId="740354111" sldId="333"/>
            <ac:inkMk id="21" creationId="{7018E38A-40F5-5448-6366-42CC144062E8}"/>
          </ac:inkMkLst>
        </pc:inkChg>
        <pc:inkChg chg="add mod">
          <ac:chgData name="Kokchun Giang" userId="67e2125d-ec8c-4323-9653-9824a2ad815f" providerId="ADAL" clId="{C25B542B-E4E8-D141-AA14-043D930A865A}" dt="2024-01-24T19:48:06.308" v="1650"/>
          <ac:inkMkLst>
            <pc:docMk/>
            <pc:sldMk cId="740354111" sldId="333"/>
            <ac:inkMk id="22" creationId="{D415BE14-81B6-4840-DB9C-98159A70ED85}"/>
          </ac:inkMkLst>
        </pc:inkChg>
        <pc:inkChg chg="add mod">
          <ac:chgData name="Kokchun Giang" userId="67e2125d-ec8c-4323-9653-9824a2ad815f" providerId="ADAL" clId="{C25B542B-E4E8-D141-AA14-043D930A865A}" dt="2024-01-24T19:48:09.527" v="1655"/>
          <ac:inkMkLst>
            <pc:docMk/>
            <pc:sldMk cId="740354111" sldId="333"/>
            <ac:inkMk id="25" creationId="{22F88C5E-3E40-6688-1C76-DBE00FB9FFBC}"/>
          </ac:inkMkLst>
        </pc:inkChg>
        <pc:inkChg chg="add mod">
          <ac:chgData name="Kokchun Giang" userId="67e2125d-ec8c-4323-9653-9824a2ad815f" providerId="ADAL" clId="{C25B542B-E4E8-D141-AA14-043D930A865A}" dt="2024-01-24T19:48:09.527" v="1655"/>
          <ac:inkMkLst>
            <pc:docMk/>
            <pc:sldMk cId="740354111" sldId="333"/>
            <ac:inkMk id="26" creationId="{8191BD23-B5D6-760A-EB35-80488E19364D}"/>
          </ac:inkMkLst>
        </pc:inkChg>
        <pc:inkChg chg="add mod">
          <ac:chgData name="Kokchun Giang" userId="67e2125d-ec8c-4323-9653-9824a2ad815f" providerId="ADAL" clId="{C25B542B-E4E8-D141-AA14-043D930A865A}" dt="2024-01-24T19:48:09.527" v="1655"/>
          <ac:inkMkLst>
            <pc:docMk/>
            <pc:sldMk cId="740354111" sldId="333"/>
            <ac:inkMk id="27" creationId="{8B136A0D-76F8-DCE3-891D-26992599E5AA}"/>
          </ac:inkMkLst>
        </pc:inkChg>
        <pc:inkChg chg="add mod">
          <ac:chgData name="Kokchun Giang" userId="67e2125d-ec8c-4323-9653-9824a2ad815f" providerId="ADAL" clId="{C25B542B-E4E8-D141-AA14-043D930A865A}" dt="2024-01-24T19:59:25.789" v="1931" actId="164"/>
          <ac:inkMkLst>
            <pc:docMk/>
            <pc:sldMk cId="740354111" sldId="333"/>
            <ac:inkMk id="29" creationId="{E4654E6A-A5C1-375F-565E-9CE618C149B6}"/>
          </ac:inkMkLst>
        </pc:inkChg>
        <pc:inkChg chg="add mod">
          <ac:chgData name="Kokchun Giang" userId="67e2125d-ec8c-4323-9653-9824a2ad815f" providerId="ADAL" clId="{C25B542B-E4E8-D141-AA14-043D930A865A}" dt="2024-01-24T19:59:25.789" v="1931" actId="164"/>
          <ac:inkMkLst>
            <pc:docMk/>
            <pc:sldMk cId="740354111" sldId="333"/>
            <ac:inkMk id="31" creationId="{2782F37C-B8DF-5EA4-99F8-1A6A75A2BBC9}"/>
          </ac:inkMkLst>
        </pc:inkChg>
        <pc:inkChg chg="add mod">
          <ac:chgData name="Kokchun Giang" userId="67e2125d-ec8c-4323-9653-9824a2ad815f" providerId="ADAL" clId="{C25B542B-E4E8-D141-AA14-043D930A865A}" dt="2024-01-24T19:59:25.789" v="1931" actId="164"/>
          <ac:inkMkLst>
            <pc:docMk/>
            <pc:sldMk cId="740354111" sldId="333"/>
            <ac:inkMk id="32" creationId="{5B7B7508-7D40-8843-7C60-ECA426243240}"/>
          </ac:inkMkLst>
        </pc:inkChg>
        <pc:inkChg chg="add mod">
          <ac:chgData name="Kokchun Giang" userId="67e2125d-ec8c-4323-9653-9824a2ad815f" providerId="ADAL" clId="{C25B542B-E4E8-D141-AA14-043D930A865A}" dt="2024-01-24T19:59:25.789" v="1931" actId="164"/>
          <ac:inkMkLst>
            <pc:docMk/>
            <pc:sldMk cId="740354111" sldId="333"/>
            <ac:inkMk id="33" creationId="{C49F03E2-9588-5C19-0C91-F684008CABCA}"/>
          </ac:inkMkLst>
        </pc:inkChg>
        <pc:inkChg chg="add mod">
          <ac:chgData name="Kokchun Giang" userId="67e2125d-ec8c-4323-9653-9824a2ad815f" providerId="ADAL" clId="{C25B542B-E4E8-D141-AA14-043D930A865A}" dt="2024-01-24T19:59:25.789" v="1931" actId="164"/>
          <ac:inkMkLst>
            <pc:docMk/>
            <pc:sldMk cId="740354111" sldId="333"/>
            <ac:inkMk id="34" creationId="{A4901505-3CE3-952B-FC82-561D088162AE}"/>
          </ac:inkMkLst>
        </pc:inkChg>
        <pc:inkChg chg="add mod">
          <ac:chgData name="Kokchun Giang" userId="67e2125d-ec8c-4323-9653-9824a2ad815f" providerId="ADAL" clId="{C25B542B-E4E8-D141-AA14-043D930A865A}" dt="2024-01-24T19:59:25.789" v="1931" actId="164"/>
          <ac:inkMkLst>
            <pc:docMk/>
            <pc:sldMk cId="740354111" sldId="333"/>
            <ac:inkMk id="35" creationId="{8C3B562C-4344-3AB4-903B-B51A93651329}"/>
          </ac:inkMkLst>
        </pc:inkChg>
        <pc:inkChg chg="add mod">
          <ac:chgData name="Kokchun Giang" userId="67e2125d-ec8c-4323-9653-9824a2ad815f" providerId="ADAL" clId="{C25B542B-E4E8-D141-AA14-043D930A865A}" dt="2024-01-24T19:59:25.789" v="1931" actId="164"/>
          <ac:inkMkLst>
            <pc:docMk/>
            <pc:sldMk cId="740354111" sldId="333"/>
            <ac:inkMk id="36" creationId="{187869F9-0EA6-5D4F-8222-E62EBCC6CEC2}"/>
          </ac:inkMkLst>
        </pc:inkChg>
        <pc:inkChg chg="add mod">
          <ac:chgData name="Kokchun Giang" userId="67e2125d-ec8c-4323-9653-9824a2ad815f" providerId="ADAL" clId="{C25B542B-E4E8-D141-AA14-043D930A865A}" dt="2024-01-24T19:59:25.789" v="1931" actId="164"/>
          <ac:inkMkLst>
            <pc:docMk/>
            <pc:sldMk cId="740354111" sldId="333"/>
            <ac:inkMk id="37" creationId="{1325BAA3-546C-D0DC-F564-9188887F108F}"/>
          </ac:inkMkLst>
        </pc:inkChg>
        <pc:inkChg chg="add mod">
          <ac:chgData name="Kokchun Giang" userId="67e2125d-ec8c-4323-9653-9824a2ad815f" providerId="ADAL" clId="{C25B542B-E4E8-D141-AA14-043D930A865A}" dt="2024-01-24T19:59:25.789" v="1931" actId="164"/>
          <ac:inkMkLst>
            <pc:docMk/>
            <pc:sldMk cId="740354111" sldId="333"/>
            <ac:inkMk id="38" creationId="{8F1CC20B-31F0-2E34-D9B3-419FFD051F01}"/>
          </ac:inkMkLst>
        </pc:inkChg>
        <pc:inkChg chg="add mod">
          <ac:chgData name="Kokchun Giang" userId="67e2125d-ec8c-4323-9653-9824a2ad815f" providerId="ADAL" clId="{C25B542B-E4E8-D141-AA14-043D930A865A}" dt="2024-01-24T19:59:25.789" v="1931" actId="164"/>
          <ac:inkMkLst>
            <pc:docMk/>
            <pc:sldMk cId="740354111" sldId="333"/>
            <ac:inkMk id="39" creationId="{A7AA7859-5AA9-38AA-7C9A-4D1E57367302}"/>
          </ac:inkMkLst>
        </pc:inkChg>
        <pc:inkChg chg="add del mod">
          <ac:chgData name="Kokchun Giang" userId="67e2125d-ec8c-4323-9653-9824a2ad815f" providerId="ADAL" clId="{C25B542B-E4E8-D141-AA14-043D930A865A}" dt="2024-01-24T19:49:22.666" v="1706"/>
          <ac:inkMkLst>
            <pc:docMk/>
            <pc:sldMk cId="740354111" sldId="333"/>
            <ac:inkMk id="40" creationId="{9338C149-C8E9-22B9-6243-C3D002266E13}"/>
          </ac:inkMkLst>
        </pc:inkChg>
        <pc:inkChg chg="add del mod">
          <ac:chgData name="Kokchun Giang" userId="67e2125d-ec8c-4323-9653-9824a2ad815f" providerId="ADAL" clId="{C25B542B-E4E8-D141-AA14-043D930A865A}" dt="2024-01-24T19:48:19.257" v="1671" actId="9405"/>
          <ac:inkMkLst>
            <pc:docMk/>
            <pc:sldMk cId="740354111" sldId="333"/>
            <ac:inkMk id="41" creationId="{22A45317-AE69-D695-4FCA-7414584CF0E8}"/>
          </ac:inkMkLst>
        </pc:inkChg>
        <pc:inkChg chg="add del mod">
          <ac:chgData name="Kokchun Giang" userId="67e2125d-ec8c-4323-9653-9824a2ad815f" providerId="ADAL" clId="{C25B542B-E4E8-D141-AA14-043D930A865A}" dt="2024-01-24T19:48:18.957" v="1670"/>
          <ac:inkMkLst>
            <pc:docMk/>
            <pc:sldMk cId="740354111" sldId="333"/>
            <ac:inkMk id="42" creationId="{724EC465-8AFE-F490-96C6-EB836C0B3564}"/>
          </ac:inkMkLst>
        </pc:inkChg>
        <pc:inkChg chg="add del mod">
          <ac:chgData name="Kokchun Giang" userId="67e2125d-ec8c-4323-9653-9824a2ad815f" providerId="ADAL" clId="{C25B542B-E4E8-D141-AA14-043D930A865A}" dt="2024-01-24T19:49:22.668" v="1709"/>
          <ac:inkMkLst>
            <pc:docMk/>
            <pc:sldMk cId="740354111" sldId="333"/>
            <ac:inkMk id="48" creationId="{BAB251A4-FB79-FD76-36DF-72EDC0489361}"/>
          </ac:inkMkLst>
        </pc:inkChg>
        <pc:inkChg chg="add del mod">
          <ac:chgData name="Kokchun Giang" userId="67e2125d-ec8c-4323-9653-9824a2ad815f" providerId="ADAL" clId="{C25B542B-E4E8-D141-AA14-043D930A865A}" dt="2024-01-24T19:49:22.667" v="1708"/>
          <ac:inkMkLst>
            <pc:docMk/>
            <pc:sldMk cId="740354111" sldId="333"/>
            <ac:inkMk id="49" creationId="{DFDADC42-30F6-31AA-CB6C-B365639F20F4}"/>
          </ac:inkMkLst>
        </pc:inkChg>
        <pc:inkChg chg="add del mod">
          <ac:chgData name="Kokchun Giang" userId="67e2125d-ec8c-4323-9653-9824a2ad815f" providerId="ADAL" clId="{C25B542B-E4E8-D141-AA14-043D930A865A}" dt="2024-01-24T19:49:22.667" v="1707"/>
          <ac:inkMkLst>
            <pc:docMk/>
            <pc:sldMk cId="740354111" sldId="333"/>
            <ac:inkMk id="50" creationId="{DBD97350-0F95-DC38-F1EF-6263523462B2}"/>
          </ac:inkMkLst>
        </pc:inkChg>
        <pc:inkChg chg="add del mod">
          <ac:chgData name="Kokchun Giang" userId="67e2125d-ec8c-4323-9653-9824a2ad815f" providerId="ADAL" clId="{C25B542B-E4E8-D141-AA14-043D930A865A}" dt="2024-01-24T19:49:22.669" v="1710"/>
          <ac:inkMkLst>
            <pc:docMk/>
            <pc:sldMk cId="740354111" sldId="333"/>
            <ac:inkMk id="51" creationId="{DD9B0E75-D910-9418-935F-50B841D0D22D}"/>
          </ac:inkMkLst>
        </pc:inkChg>
        <pc:inkChg chg="add mod">
          <ac:chgData name="Kokchun Giang" userId="67e2125d-ec8c-4323-9653-9824a2ad815f" providerId="ADAL" clId="{C25B542B-E4E8-D141-AA14-043D930A865A}" dt="2024-01-24T19:59:25.789" v="1931" actId="164"/>
          <ac:inkMkLst>
            <pc:docMk/>
            <pc:sldMk cId="740354111" sldId="333"/>
            <ac:inkMk id="52" creationId="{F9166E7C-7353-DE1E-5177-73B8E82978E4}"/>
          </ac:inkMkLst>
        </pc:inkChg>
        <pc:inkChg chg="add mod">
          <ac:chgData name="Kokchun Giang" userId="67e2125d-ec8c-4323-9653-9824a2ad815f" providerId="ADAL" clId="{C25B542B-E4E8-D141-AA14-043D930A865A}" dt="2024-01-24T19:48:30.492" v="1680"/>
          <ac:inkMkLst>
            <pc:docMk/>
            <pc:sldMk cId="740354111" sldId="333"/>
            <ac:inkMk id="54" creationId="{57546F0B-C9A1-336D-564D-45B5244F7263}"/>
          </ac:inkMkLst>
        </pc:inkChg>
        <pc:inkChg chg="add mod">
          <ac:chgData name="Kokchun Giang" userId="67e2125d-ec8c-4323-9653-9824a2ad815f" providerId="ADAL" clId="{C25B542B-E4E8-D141-AA14-043D930A865A}" dt="2024-01-24T19:48:30.492" v="1680"/>
          <ac:inkMkLst>
            <pc:docMk/>
            <pc:sldMk cId="740354111" sldId="333"/>
            <ac:inkMk id="55" creationId="{078F325A-6A0F-12B3-29F0-832986BC1EE2}"/>
          </ac:inkMkLst>
        </pc:inkChg>
        <pc:inkChg chg="add mod">
          <ac:chgData name="Kokchun Giang" userId="67e2125d-ec8c-4323-9653-9824a2ad815f" providerId="ADAL" clId="{C25B542B-E4E8-D141-AA14-043D930A865A}" dt="2024-01-24T19:48:36.613" v="1683"/>
          <ac:inkMkLst>
            <pc:docMk/>
            <pc:sldMk cId="740354111" sldId="333"/>
            <ac:inkMk id="57" creationId="{44B6463B-370F-AF10-BCCD-55FB9E769556}"/>
          </ac:inkMkLst>
        </pc:inkChg>
        <pc:inkChg chg="add mod">
          <ac:chgData name="Kokchun Giang" userId="67e2125d-ec8c-4323-9653-9824a2ad815f" providerId="ADAL" clId="{C25B542B-E4E8-D141-AA14-043D930A865A}" dt="2024-01-24T19:48:36.613" v="1683"/>
          <ac:inkMkLst>
            <pc:docMk/>
            <pc:sldMk cId="740354111" sldId="333"/>
            <ac:inkMk id="58" creationId="{71DB7B01-2508-01DB-E48C-5329A9C242CB}"/>
          </ac:inkMkLst>
        </pc:inkChg>
        <pc:inkChg chg="add mod">
          <ac:chgData name="Kokchun Giang" userId="67e2125d-ec8c-4323-9653-9824a2ad815f" providerId="ADAL" clId="{C25B542B-E4E8-D141-AA14-043D930A865A}" dt="2024-01-24T19:48:54.480" v="1686"/>
          <ac:inkMkLst>
            <pc:docMk/>
            <pc:sldMk cId="740354111" sldId="333"/>
            <ac:inkMk id="60" creationId="{8EA08BBA-AC31-BE1E-9739-9F40A2FF8A4B}"/>
          </ac:inkMkLst>
        </pc:inkChg>
        <pc:inkChg chg="add mod">
          <ac:chgData name="Kokchun Giang" userId="67e2125d-ec8c-4323-9653-9824a2ad815f" providerId="ADAL" clId="{C25B542B-E4E8-D141-AA14-043D930A865A}" dt="2024-01-24T19:48:54.480" v="1686"/>
          <ac:inkMkLst>
            <pc:docMk/>
            <pc:sldMk cId="740354111" sldId="333"/>
            <ac:inkMk id="61" creationId="{54AB2877-EA0A-6394-8271-567D91358262}"/>
          </ac:inkMkLst>
        </pc:inkChg>
        <pc:inkChg chg="add mod">
          <ac:chgData name="Kokchun Giang" userId="67e2125d-ec8c-4323-9653-9824a2ad815f" providerId="ADAL" clId="{C25B542B-E4E8-D141-AA14-043D930A865A}" dt="2024-01-24T19:48:59.165" v="1696"/>
          <ac:inkMkLst>
            <pc:docMk/>
            <pc:sldMk cId="740354111" sldId="333"/>
            <ac:inkMk id="63" creationId="{8FA0AC8C-C1E0-641F-6A16-C3A8414653E6}"/>
          </ac:inkMkLst>
        </pc:inkChg>
        <pc:inkChg chg="add mod">
          <ac:chgData name="Kokchun Giang" userId="67e2125d-ec8c-4323-9653-9824a2ad815f" providerId="ADAL" clId="{C25B542B-E4E8-D141-AA14-043D930A865A}" dt="2024-01-24T19:48:59.165" v="1696"/>
          <ac:inkMkLst>
            <pc:docMk/>
            <pc:sldMk cId="740354111" sldId="333"/>
            <ac:inkMk id="384" creationId="{F1115EA3-0535-3157-180F-8589213B9DAC}"/>
          </ac:inkMkLst>
        </pc:inkChg>
        <pc:inkChg chg="add mod">
          <ac:chgData name="Kokchun Giang" userId="67e2125d-ec8c-4323-9653-9824a2ad815f" providerId="ADAL" clId="{C25B542B-E4E8-D141-AA14-043D930A865A}" dt="2024-01-24T19:48:59.165" v="1696"/>
          <ac:inkMkLst>
            <pc:docMk/>
            <pc:sldMk cId="740354111" sldId="333"/>
            <ac:inkMk id="385" creationId="{268344F4-59E3-AE7F-C9D6-1368B4BCDE20}"/>
          </ac:inkMkLst>
        </pc:inkChg>
        <pc:inkChg chg="add mod">
          <ac:chgData name="Kokchun Giang" userId="67e2125d-ec8c-4323-9653-9824a2ad815f" providerId="ADAL" clId="{C25B542B-E4E8-D141-AA14-043D930A865A}" dt="2024-01-24T19:48:59.165" v="1696"/>
          <ac:inkMkLst>
            <pc:docMk/>
            <pc:sldMk cId="740354111" sldId="333"/>
            <ac:inkMk id="386" creationId="{7074888A-491E-69C4-A043-F7BC98C2F64B}"/>
          </ac:inkMkLst>
        </pc:inkChg>
        <pc:inkChg chg="add mod">
          <ac:chgData name="Kokchun Giang" userId="67e2125d-ec8c-4323-9653-9824a2ad815f" providerId="ADAL" clId="{C25B542B-E4E8-D141-AA14-043D930A865A}" dt="2024-01-24T19:48:59.165" v="1696"/>
          <ac:inkMkLst>
            <pc:docMk/>
            <pc:sldMk cId="740354111" sldId="333"/>
            <ac:inkMk id="387" creationId="{188A367D-6589-E365-E41D-0220F0E68A6D}"/>
          </ac:inkMkLst>
        </pc:inkChg>
        <pc:inkChg chg="add mod">
          <ac:chgData name="Kokchun Giang" userId="67e2125d-ec8c-4323-9653-9824a2ad815f" providerId="ADAL" clId="{C25B542B-E4E8-D141-AA14-043D930A865A}" dt="2024-01-24T19:48:59.165" v="1696"/>
          <ac:inkMkLst>
            <pc:docMk/>
            <pc:sldMk cId="740354111" sldId="333"/>
            <ac:inkMk id="388" creationId="{218BEDBC-3908-35A2-A30A-DE0995102B73}"/>
          </ac:inkMkLst>
        </pc:inkChg>
        <pc:inkChg chg="add mod">
          <ac:chgData name="Kokchun Giang" userId="67e2125d-ec8c-4323-9653-9824a2ad815f" providerId="ADAL" clId="{C25B542B-E4E8-D141-AA14-043D930A865A}" dt="2024-01-24T19:48:59.165" v="1696"/>
          <ac:inkMkLst>
            <pc:docMk/>
            <pc:sldMk cId="740354111" sldId="333"/>
            <ac:inkMk id="389" creationId="{A0FAD240-784D-8379-BD3C-692176118797}"/>
          </ac:inkMkLst>
        </pc:inkChg>
        <pc:inkChg chg="add mod">
          <ac:chgData name="Kokchun Giang" userId="67e2125d-ec8c-4323-9653-9824a2ad815f" providerId="ADAL" clId="{C25B542B-E4E8-D141-AA14-043D930A865A}" dt="2024-01-24T19:48:59.165" v="1696"/>
          <ac:inkMkLst>
            <pc:docMk/>
            <pc:sldMk cId="740354111" sldId="333"/>
            <ac:inkMk id="390" creationId="{B14C3479-DA21-C8EE-3520-543794ACE090}"/>
          </ac:inkMkLst>
        </pc:inkChg>
        <pc:inkChg chg="add mod">
          <ac:chgData name="Kokchun Giang" userId="67e2125d-ec8c-4323-9653-9824a2ad815f" providerId="ADAL" clId="{C25B542B-E4E8-D141-AA14-043D930A865A}" dt="2024-01-24T19:48:59.165" v="1696"/>
          <ac:inkMkLst>
            <pc:docMk/>
            <pc:sldMk cId="740354111" sldId="333"/>
            <ac:inkMk id="391" creationId="{860010F5-B5E3-A4D1-1E1C-45D9BFA871F9}"/>
          </ac:inkMkLst>
        </pc:inkChg>
        <pc:inkChg chg="add mod">
          <ac:chgData name="Kokchun Giang" userId="67e2125d-ec8c-4323-9653-9824a2ad815f" providerId="ADAL" clId="{C25B542B-E4E8-D141-AA14-043D930A865A}" dt="2024-01-24T19:49:03.680" v="1705"/>
          <ac:inkMkLst>
            <pc:docMk/>
            <pc:sldMk cId="740354111" sldId="333"/>
            <ac:inkMk id="395" creationId="{33B7D266-60C8-75A4-FBA2-246609DC80A2}"/>
          </ac:inkMkLst>
        </pc:inkChg>
        <pc:inkChg chg="add mod">
          <ac:chgData name="Kokchun Giang" userId="67e2125d-ec8c-4323-9653-9824a2ad815f" providerId="ADAL" clId="{C25B542B-E4E8-D141-AA14-043D930A865A}" dt="2024-01-24T19:49:03.680" v="1705"/>
          <ac:inkMkLst>
            <pc:docMk/>
            <pc:sldMk cId="740354111" sldId="333"/>
            <ac:inkMk id="396" creationId="{713A855D-9704-9D13-FFD9-5127EAD02F18}"/>
          </ac:inkMkLst>
        </pc:inkChg>
        <pc:inkChg chg="add mod">
          <ac:chgData name="Kokchun Giang" userId="67e2125d-ec8c-4323-9653-9824a2ad815f" providerId="ADAL" clId="{C25B542B-E4E8-D141-AA14-043D930A865A}" dt="2024-01-24T19:49:03.680" v="1705"/>
          <ac:inkMkLst>
            <pc:docMk/>
            <pc:sldMk cId="740354111" sldId="333"/>
            <ac:inkMk id="397" creationId="{4E17A339-90F3-8282-C7BB-E3C140138192}"/>
          </ac:inkMkLst>
        </pc:inkChg>
        <pc:inkChg chg="add mod">
          <ac:chgData name="Kokchun Giang" userId="67e2125d-ec8c-4323-9653-9824a2ad815f" providerId="ADAL" clId="{C25B542B-E4E8-D141-AA14-043D930A865A}" dt="2024-01-24T19:49:03.680" v="1705"/>
          <ac:inkMkLst>
            <pc:docMk/>
            <pc:sldMk cId="740354111" sldId="333"/>
            <ac:inkMk id="398" creationId="{0805CBBD-AF45-A9D5-62F7-E985CB35F8E9}"/>
          </ac:inkMkLst>
        </pc:inkChg>
        <pc:inkChg chg="add mod">
          <ac:chgData name="Kokchun Giang" userId="67e2125d-ec8c-4323-9653-9824a2ad815f" providerId="ADAL" clId="{C25B542B-E4E8-D141-AA14-043D930A865A}" dt="2024-01-24T19:49:03.680" v="1705"/>
          <ac:inkMkLst>
            <pc:docMk/>
            <pc:sldMk cId="740354111" sldId="333"/>
            <ac:inkMk id="399" creationId="{A8EBF998-DB39-FE1E-51DA-64E663A6AF47}"/>
          </ac:inkMkLst>
        </pc:inkChg>
        <pc:inkChg chg="add mod">
          <ac:chgData name="Kokchun Giang" userId="67e2125d-ec8c-4323-9653-9824a2ad815f" providerId="ADAL" clId="{C25B542B-E4E8-D141-AA14-043D930A865A}" dt="2024-01-24T19:49:03.680" v="1705"/>
          <ac:inkMkLst>
            <pc:docMk/>
            <pc:sldMk cId="740354111" sldId="333"/>
            <ac:inkMk id="400" creationId="{74DFF9F1-3BD4-9792-C183-EABCB753AD98}"/>
          </ac:inkMkLst>
        </pc:inkChg>
        <pc:inkChg chg="add mod">
          <ac:chgData name="Kokchun Giang" userId="67e2125d-ec8c-4323-9653-9824a2ad815f" providerId="ADAL" clId="{C25B542B-E4E8-D141-AA14-043D930A865A}" dt="2024-01-24T19:49:03.680" v="1705"/>
          <ac:inkMkLst>
            <pc:docMk/>
            <pc:sldMk cId="740354111" sldId="333"/>
            <ac:inkMk id="401" creationId="{DE894777-BF13-553F-7B4D-7FB675D6A4E1}"/>
          </ac:inkMkLst>
        </pc:inkChg>
        <pc:inkChg chg="add mod">
          <ac:chgData name="Kokchun Giang" userId="67e2125d-ec8c-4323-9653-9824a2ad815f" providerId="ADAL" clId="{C25B542B-E4E8-D141-AA14-043D930A865A}" dt="2024-01-24T19:49:03.680" v="1705"/>
          <ac:inkMkLst>
            <pc:docMk/>
            <pc:sldMk cId="740354111" sldId="333"/>
            <ac:inkMk id="402" creationId="{84A85A72-E0F3-5DB1-33CB-CAC5B2D1D0AF}"/>
          </ac:inkMkLst>
        </pc:inkChg>
        <pc:inkChg chg="add mod">
          <ac:chgData name="Kokchun Giang" userId="67e2125d-ec8c-4323-9653-9824a2ad815f" providerId="ADAL" clId="{C25B542B-E4E8-D141-AA14-043D930A865A}" dt="2024-01-24T19:49:28.963" v="1719"/>
          <ac:inkMkLst>
            <pc:docMk/>
            <pc:sldMk cId="740354111" sldId="333"/>
            <ac:inkMk id="404" creationId="{5B53069E-2528-6D04-6B44-02D62A8937CE}"/>
          </ac:inkMkLst>
        </pc:inkChg>
        <pc:inkChg chg="add mod">
          <ac:chgData name="Kokchun Giang" userId="67e2125d-ec8c-4323-9653-9824a2ad815f" providerId="ADAL" clId="{C25B542B-E4E8-D141-AA14-043D930A865A}" dt="2024-01-24T19:49:28.963" v="1719"/>
          <ac:inkMkLst>
            <pc:docMk/>
            <pc:sldMk cId="740354111" sldId="333"/>
            <ac:inkMk id="405" creationId="{67151909-D691-267E-ACDA-1C780D963C7E}"/>
          </ac:inkMkLst>
        </pc:inkChg>
        <pc:inkChg chg="add mod">
          <ac:chgData name="Kokchun Giang" userId="67e2125d-ec8c-4323-9653-9824a2ad815f" providerId="ADAL" clId="{C25B542B-E4E8-D141-AA14-043D930A865A}" dt="2024-01-24T19:49:28.963" v="1719"/>
          <ac:inkMkLst>
            <pc:docMk/>
            <pc:sldMk cId="740354111" sldId="333"/>
            <ac:inkMk id="406" creationId="{48874271-B6C5-084F-790B-A4DC1AD4D5F1}"/>
          </ac:inkMkLst>
        </pc:inkChg>
        <pc:inkChg chg="add mod">
          <ac:chgData name="Kokchun Giang" userId="67e2125d-ec8c-4323-9653-9824a2ad815f" providerId="ADAL" clId="{C25B542B-E4E8-D141-AA14-043D930A865A}" dt="2024-01-24T19:49:28.963" v="1719"/>
          <ac:inkMkLst>
            <pc:docMk/>
            <pc:sldMk cId="740354111" sldId="333"/>
            <ac:inkMk id="407" creationId="{0BC1EBB7-ECF0-3BC0-EF95-F4DF48FDF533}"/>
          </ac:inkMkLst>
        </pc:inkChg>
        <pc:inkChg chg="add mod">
          <ac:chgData name="Kokchun Giang" userId="67e2125d-ec8c-4323-9653-9824a2ad815f" providerId="ADAL" clId="{C25B542B-E4E8-D141-AA14-043D930A865A}" dt="2024-01-24T19:49:28.963" v="1719"/>
          <ac:inkMkLst>
            <pc:docMk/>
            <pc:sldMk cId="740354111" sldId="333"/>
            <ac:inkMk id="408" creationId="{AF9F01A5-E791-DB50-F18E-758E23D5EC56}"/>
          </ac:inkMkLst>
        </pc:inkChg>
        <pc:inkChg chg="add mod">
          <ac:chgData name="Kokchun Giang" userId="67e2125d-ec8c-4323-9653-9824a2ad815f" providerId="ADAL" clId="{C25B542B-E4E8-D141-AA14-043D930A865A}" dt="2024-01-24T19:49:28.963" v="1719"/>
          <ac:inkMkLst>
            <pc:docMk/>
            <pc:sldMk cId="740354111" sldId="333"/>
            <ac:inkMk id="409" creationId="{2955B89A-CD0A-B80A-E5C9-B40E18916CE7}"/>
          </ac:inkMkLst>
        </pc:inkChg>
        <pc:inkChg chg="add mod">
          <ac:chgData name="Kokchun Giang" userId="67e2125d-ec8c-4323-9653-9824a2ad815f" providerId="ADAL" clId="{C25B542B-E4E8-D141-AA14-043D930A865A}" dt="2024-01-24T19:49:28.963" v="1719"/>
          <ac:inkMkLst>
            <pc:docMk/>
            <pc:sldMk cId="740354111" sldId="333"/>
            <ac:inkMk id="410" creationId="{2026CA79-CBBE-E535-7AE7-6D995E15DF71}"/>
          </ac:inkMkLst>
        </pc:inkChg>
        <pc:inkChg chg="add mod">
          <ac:chgData name="Kokchun Giang" userId="67e2125d-ec8c-4323-9653-9824a2ad815f" providerId="ADAL" clId="{C25B542B-E4E8-D141-AA14-043D930A865A}" dt="2024-01-24T19:49:28.963" v="1719"/>
          <ac:inkMkLst>
            <pc:docMk/>
            <pc:sldMk cId="740354111" sldId="333"/>
            <ac:inkMk id="411" creationId="{E7DC0959-30A4-BD34-3006-22C4AF4E4327}"/>
          </ac:inkMkLst>
        </pc:inkChg>
        <pc:inkChg chg="add del mod">
          <ac:chgData name="Kokchun Giang" userId="67e2125d-ec8c-4323-9653-9824a2ad815f" providerId="ADAL" clId="{C25B542B-E4E8-D141-AA14-043D930A865A}" dt="2024-01-24T19:49:55.384" v="1741" actId="9405"/>
          <ac:inkMkLst>
            <pc:docMk/>
            <pc:sldMk cId="740354111" sldId="333"/>
            <ac:inkMk id="413" creationId="{3E54715D-D8D0-A3F4-8BCC-700D9E57ED20}"/>
          </ac:inkMkLst>
        </pc:inkChg>
        <pc:inkChg chg="add del mod">
          <ac:chgData name="Kokchun Giang" userId="67e2125d-ec8c-4323-9653-9824a2ad815f" providerId="ADAL" clId="{C25B542B-E4E8-D141-AA14-043D930A865A}" dt="2024-01-24T19:49:55.016" v="1740" actId="9405"/>
          <ac:inkMkLst>
            <pc:docMk/>
            <pc:sldMk cId="740354111" sldId="333"/>
            <ac:inkMk id="414" creationId="{64E22773-36E8-5BFC-8F9D-890EA68933F8}"/>
          </ac:inkMkLst>
        </pc:inkChg>
        <pc:inkChg chg="add del mod">
          <ac:chgData name="Kokchun Giang" userId="67e2125d-ec8c-4323-9653-9824a2ad815f" providerId="ADAL" clId="{C25B542B-E4E8-D141-AA14-043D930A865A}" dt="2024-01-24T19:49:54.633" v="1739"/>
          <ac:inkMkLst>
            <pc:docMk/>
            <pc:sldMk cId="740354111" sldId="333"/>
            <ac:inkMk id="415" creationId="{AE855774-E00C-5F7F-8D89-91A9690BFEF2}"/>
          </ac:inkMkLst>
        </pc:inkChg>
        <pc:inkChg chg="add del mod">
          <ac:chgData name="Kokchun Giang" userId="67e2125d-ec8c-4323-9653-9824a2ad815f" providerId="ADAL" clId="{C25B542B-E4E8-D141-AA14-043D930A865A}" dt="2024-01-24T19:49:54.334" v="1737" actId="9405"/>
          <ac:inkMkLst>
            <pc:docMk/>
            <pc:sldMk cId="740354111" sldId="333"/>
            <ac:inkMk id="417" creationId="{814F26E3-E669-D835-8CF3-82E133AC3792}"/>
          </ac:inkMkLst>
        </pc:inkChg>
        <pc:inkChg chg="add del mod">
          <ac:chgData name="Kokchun Giang" userId="67e2125d-ec8c-4323-9653-9824a2ad815f" providerId="ADAL" clId="{C25B542B-E4E8-D141-AA14-043D930A865A}" dt="2024-01-24T19:49:54.007" v="1736" actId="9405"/>
          <ac:inkMkLst>
            <pc:docMk/>
            <pc:sldMk cId="740354111" sldId="333"/>
            <ac:inkMk id="418" creationId="{0B5960D6-FFC9-1E86-AE99-23069A73F534}"/>
          </ac:inkMkLst>
        </pc:inkChg>
        <pc:inkChg chg="add del mod">
          <ac:chgData name="Kokchun Giang" userId="67e2125d-ec8c-4323-9653-9824a2ad815f" providerId="ADAL" clId="{C25B542B-E4E8-D141-AA14-043D930A865A}" dt="2024-01-24T19:49:53.699" v="1735"/>
          <ac:inkMkLst>
            <pc:docMk/>
            <pc:sldMk cId="740354111" sldId="333"/>
            <ac:inkMk id="419" creationId="{A27C58BE-312A-B1FB-739A-A6BFE910671B}"/>
          </ac:inkMkLst>
        </pc:inkChg>
        <pc:inkChg chg="add del mod">
          <ac:chgData name="Kokchun Giang" userId="67e2125d-ec8c-4323-9653-9824a2ad815f" providerId="ADAL" clId="{C25B542B-E4E8-D141-AA14-043D930A865A}" dt="2024-01-24T19:49:53.310" v="1733" actId="9405"/>
          <ac:inkMkLst>
            <pc:docMk/>
            <pc:sldMk cId="740354111" sldId="333"/>
            <ac:inkMk id="421" creationId="{F7DB5C6C-BDFF-9C29-3378-9D4E148C425E}"/>
          </ac:inkMkLst>
        </pc:inkChg>
        <pc:inkChg chg="add del mod">
          <ac:chgData name="Kokchun Giang" userId="67e2125d-ec8c-4323-9653-9824a2ad815f" providerId="ADAL" clId="{C25B542B-E4E8-D141-AA14-043D930A865A}" dt="2024-01-24T19:49:53.016" v="1732"/>
          <ac:inkMkLst>
            <pc:docMk/>
            <pc:sldMk cId="740354111" sldId="333"/>
            <ac:inkMk id="422" creationId="{15CE44E0-084F-9393-209B-0F0BDD16F672}"/>
          </ac:inkMkLst>
        </pc:inkChg>
        <pc:inkChg chg="add mod">
          <ac:chgData name="Kokchun Giang" userId="67e2125d-ec8c-4323-9653-9824a2ad815f" providerId="ADAL" clId="{C25B542B-E4E8-D141-AA14-043D930A865A}" dt="2024-01-24T19:50:00.762" v="1748"/>
          <ac:inkMkLst>
            <pc:docMk/>
            <pc:sldMk cId="740354111" sldId="333"/>
            <ac:inkMk id="424" creationId="{1E5B3A9F-EC42-8C49-6354-0DAFEF43BA8B}"/>
          </ac:inkMkLst>
        </pc:inkChg>
        <pc:inkChg chg="add mod">
          <ac:chgData name="Kokchun Giang" userId="67e2125d-ec8c-4323-9653-9824a2ad815f" providerId="ADAL" clId="{C25B542B-E4E8-D141-AA14-043D930A865A}" dt="2024-01-24T19:50:00.762" v="1748"/>
          <ac:inkMkLst>
            <pc:docMk/>
            <pc:sldMk cId="740354111" sldId="333"/>
            <ac:inkMk id="425" creationId="{1B1C5ED8-8C8B-0728-A4E4-FD8153A10439}"/>
          </ac:inkMkLst>
        </pc:inkChg>
        <pc:inkChg chg="add mod">
          <ac:chgData name="Kokchun Giang" userId="67e2125d-ec8c-4323-9653-9824a2ad815f" providerId="ADAL" clId="{C25B542B-E4E8-D141-AA14-043D930A865A}" dt="2024-01-24T19:50:00.762" v="1748"/>
          <ac:inkMkLst>
            <pc:docMk/>
            <pc:sldMk cId="740354111" sldId="333"/>
            <ac:inkMk id="426" creationId="{AE2749F9-4E23-4596-AAAD-39A6F6577BF8}"/>
          </ac:inkMkLst>
        </pc:inkChg>
        <pc:inkChg chg="add mod">
          <ac:chgData name="Kokchun Giang" userId="67e2125d-ec8c-4323-9653-9824a2ad815f" providerId="ADAL" clId="{C25B542B-E4E8-D141-AA14-043D930A865A}" dt="2024-01-24T19:50:00.762" v="1748"/>
          <ac:inkMkLst>
            <pc:docMk/>
            <pc:sldMk cId="740354111" sldId="333"/>
            <ac:inkMk id="427" creationId="{1CB21449-115B-7195-AD2B-FDE18367DBF7}"/>
          </ac:inkMkLst>
        </pc:inkChg>
        <pc:inkChg chg="add mod">
          <ac:chgData name="Kokchun Giang" userId="67e2125d-ec8c-4323-9653-9824a2ad815f" providerId="ADAL" clId="{C25B542B-E4E8-D141-AA14-043D930A865A}" dt="2024-01-24T19:50:00.762" v="1748"/>
          <ac:inkMkLst>
            <pc:docMk/>
            <pc:sldMk cId="740354111" sldId="333"/>
            <ac:inkMk id="428" creationId="{990E9195-D2A8-6FDF-8A7F-DE725D7072FD}"/>
          </ac:inkMkLst>
        </pc:inkChg>
        <pc:inkChg chg="add mod">
          <ac:chgData name="Kokchun Giang" userId="67e2125d-ec8c-4323-9653-9824a2ad815f" providerId="ADAL" clId="{C25B542B-E4E8-D141-AA14-043D930A865A}" dt="2024-01-24T19:50:00.762" v="1748"/>
          <ac:inkMkLst>
            <pc:docMk/>
            <pc:sldMk cId="740354111" sldId="333"/>
            <ac:inkMk id="429" creationId="{CE2FD010-289E-FED4-F8C1-06DED7590F62}"/>
          </ac:inkMkLst>
        </pc:inkChg>
        <pc:inkChg chg="add mod">
          <ac:chgData name="Kokchun Giang" userId="67e2125d-ec8c-4323-9653-9824a2ad815f" providerId="ADAL" clId="{C25B542B-E4E8-D141-AA14-043D930A865A}" dt="2024-01-24T19:59:37.889" v="1935" actId="164"/>
          <ac:inkMkLst>
            <pc:docMk/>
            <pc:sldMk cId="740354111" sldId="333"/>
            <ac:inkMk id="431" creationId="{83BF9FEC-474F-0FA5-D1DF-2AF7491F59CD}"/>
          </ac:inkMkLst>
        </pc:inkChg>
        <pc:inkChg chg="add mod">
          <ac:chgData name="Kokchun Giang" userId="67e2125d-ec8c-4323-9653-9824a2ad815f" providerId="ADAL" clId="{C25B542B-E4E8-D141-AA14-043D930A865A}" dt="2024-01-24T19:50:04.167" v="1754"/>
          <ac:inkMkLst>
            <pc:docMk/>
            <pc:sldMk cId="740354111" sldId="333"/>
            <ac:inkMk id="432" creationId="{F32CC8B8-4E8B-C439-9D8F-B2FF9EA24518}"/>
          </ac:inkMkLst>
        </pc:inkChg>
        <pc:inkChg chg="add mod">
          <ac:chgData name="Kokchun Giang" userId="67e2125d-ec8c-4323-9653-9824a2ad815f" providerId="ADAL" clId="{C25B542B-E4E8-D141-AA14-043D930A865A}" dt="2024-01-24T19:50:04.167" v="1754"/>
          <ac:inkMkLst>
            <pc:docMk/>
            <pc:sldMk cId="740354111" sldId="333"/>
            <ac:inkMk id="433" creationId="{D15785CB-BC9C-66E8-BDCC-304FB395CBD2}"/>
          </ac:inkMkLst>
        </pc:inkChg>
        <pc:inkChg chg="add mod">
          <ac:chgData name="Kokchun Giang" userId="67e2125d-ec8c-4323-9653-9824a2ad815f" providerId="ADAL" clId="{C25B542B-E4E8-D141-AA14-043D930A865A}" dt="2024-01-24T19:50:04.167" v="1754"/>
          <ac:inkMkLst>
            <pc:docMk/>
            <pc:sldMk cId="740354111" sldId="333"/>
            <ac:inkMk id="434" creationId="{D63C0794-7F7E-1B8B-E9AE-E8FC59A9265D}"/>
          </ac:inkMkLst>
        </pc:inkChg>
        <pc:inkChg chg="add mod">
          <ac:chgData name="Kokchun Giang" userId="67e2125d-ec8c-4323-9653-9824a2ad815f" providerId="ADAL" clId="{C25B542B-E4E8-D141-AA14-043D930A865A}" dt="2024-01-24T19:50:04.167" v="1754"/>
          <ac:inkMkLst>
            <pc:docMk/>
            <pc:sldMk cId="740354111" sldId="333"/>
            <ac:inkMk id="435" creationId="{413C1B6F-E114-6E39-DEF2-BFFC7E6CFB6E}"/>
          </ac:inkMkLst>
        </pc:inkChg>
        <pc:inkChg chg="add mod">
          <ac:chgData name="Kokchun Giang" userId="67e2125d-ec8c-4323-9653-9824a2ad815f" providerId="ADAL" clId="{C25B542B-E4E8-D141-AA14-043D930A865A}" dt="2024-01-24T19:50:07.300" v="1759"/>
          <ac:inkMkLst>
            <pc:docMk/>
            <pc:sldMk cId="740354111" sldId="333"/>
            <ac:inkMk id="437" creationId="{248A7314-C24B-CF32-E1D0-AB8481C1AEB2}"/>
          </ac:inkMkLst>
        </pc:inkChg>
        <pc:inkChg chg="add mod">
          <ac:chgData name="Kokchun Giang" userId="67e2125d-ec8c-4323-9653-9824a2ad815f" providerId="ADAL" clId="{C25B542B-E4E8-D141-AA14-043D930A865A}" dt="2024-01-24T19:50:07.300" v="1759"/>
          <ac:inkMkLst>
            <pc:docMk/>
            <pc:sldMk cId="740354111" sldId="333"/>
            <ac:inkMk id="440" creationId="{4215C9B2-574C-8365-A454-9B9E047EC898}"/>
          </ac:inkMkLst>
        </pc:inkChg>
        <pc:inkChg chg="add mod">
          <ac:chgData name="Kokchun Giang" userId="67e2125d-ec8c-4323-9653-9824a2ad815f" providerId="ADAL" clId="{C25B542B-E4E8-D141-AA14-043D930A865A}" dt="2024-01-24T19:50:07.300" v="1759"/>
          <ac:inkMkLst>
            <pc:docMk/>
            <pc:sldMk cId="740354111" sldId="333"/>
            <ac:inkMk id="441" creationId="{B53B255D-4BD6-7ADF-BA24-9CF9E1466777}"/>
          </ac:inkMkLst>
        </pc:inkChg>
        <pc:inkChg chg="add mod">
          <ac:chgData name="Kokchun Giang" userId="67e2125d-ec8c-4323-9653-9824a2ad815f" providerId="ADAL" clId="{C25B542B-E4E8-D141-AA14-043D930A865A}" dt="2024-01-24T19:50:07.300" v="1759"/>
          <ac:inkMkLst>
            <pc:docMk/>
            <pc:sldMk cId="740354111" sldId="333"/>
            <ac:inkMk id="442" creationId="{FF5264D7-F148-3775-6F00-DD18AA234934}"/>
          </ac:inkMkLst>
        </pc:inkChg>
        <pc:inkChg chg="add mod">
          <ac:chgData name="Kokchun Giang" userId="67e2125d-ec8c-4323-9653-9824a2ad815f" providerId="ADAL" clId="{C25B542B-E4E8-D141-AA14-043D930A865A}" dt="2024-01-24T19:59:43.555" v="1937" actId="164"/>
          <ac:inkMkLst>
            <pc:docMk/>
            <pc:sldMk cId="740354111" sldId="333"/>
            <ac:inkMk id="444" creationId="{6CA9435F-7A27-A5FF-08FE-BC69D898B2A8}"/>
          </ac:inkMkLst>
        </pc:inkChg>
        <pc:inkChg chg="add mod">
          <ac:chgData name="Kokchun Giang" userId="67e2125d-ec8c-4323-9653-9824a2ad815f" providerId="ADAL" clId="{C25B542B-E4E8-D141-AA14-043D930A865A}" dt="2024-01-24T19:50:20.444" v="1776"/>
          <ac:inkMkLst>
            <pc:docMk/>
            <pc:sldMk cId="740354111" sldId="333"/>
            <ac:inkMk id="445" creationId="{7BE584A0-2877-88B9-8C0E-FDC963A386D4}"/>
          </ac:inkMkLst>
        </pc:inkChg>
        <pc:inkChg chg="add mod">
          <ac:chgData name="Kokchun Giang" userId="67e2125d-ec8c-4323-9653-9824a2ad815f" providerId="ADAL" clId="{C25B542B-E4E8-D141-AA14-043D930A865A}" dt="2024-01-24T19:50:20.444" v="1776"/>
          <ac:inkMkLst>
            <pc:docMk/>
            <pc:sldMk cId="740354111" sldId="333"/>
            <ac:inkMk id="446" creationId="{B54F54E6-DF5D-9883-D79E-C26C6504B81E}"/>
          </ac:inkMkLst>
        </pc:inkChg>
        <pc:inkChg chg="add mod">
          <ac:chgData name="Kokchun Giang" userId="67e2125d-ec8c-4323-9653-9824a2ad815f" providerId="ADAL" clId="{C25B542B-E4E8-D141-AA14-043D930A865A}" dt="2024-01-24T19:50:20.444" v="1776"/>
          <ac:inkMkLst>
            <pc:docMk/>
            <pc:sldMk cId="740354111" sldId="333"/>
            <ac:inkMk id="447" creationId="{7C6E55E6-E990-F02B-85DD-390E95F9FF6D}"/>
          </ac:inkMkLst>
        </pc:inkChg>
        <pc:inkChg chg="add mod">
          <ac:chgData name="Kokchun Giang" userId="67e2125d-ec8c-4323-9653-9824a2ad815f" providerId="ADAL" clId="{C25B542B-E4E8-D141-AA14-043D930A865A}" dt="2024-01-24T19:50:20.444" v="1776"/>
          <ac:inkMkLst>
            <pc:docMk/>
            <pc:sldMk cId="740354111" sldId="333"/>
            <ac:inkMk id="448" creationId="{E86076C2-4044-B8D1-61F5-F2129DC2D80E}"/>
          </ac:inkMkLst>
        </pc:inkChg>
        <pc:inkChg chg="add mod">
          <ac:chgData name="Kokchun Giang" userId="67e2125d-ec8c-4323-9653-9824a2ad815f" providerId="ADAL" clId="{C25B542B-E4E8-D141-AA14-043D930A865A}" dt="2024-01-24T19:50:20.444" v="1776"/>
          <ac:inkMkLst>
            <pc:docMk/>
            <pc:sldMk cId="740354111" sldId="333"/>
            <ac:inkMk id="449" creationId="{D73A2593-B5DC-649C-44C1-7CEE1B4A5AF7}"/>
          </ac:inkMkLst>
        </pc:inkChg>
        <pc:inkChg chg="add mod">
          <ac:chgData name="Kokchun Giang" userId="67e2125d-ec8c-4323-9653-9824a2ad815f" providerId="ADAL" clId="{C25B542B-E4E8-D141-AA14-043D930A865A}" dt="2024-01-24T19:50:20.444" v="1776"/>
          <ac:inkMkLst>
            <pc:docMk/>
            <pc:sldMk cId="740354111" sldId="333"/>
            <ac:inkMk id="450" creationId="{4F116186-C22D-2491-D94B-D1DC4B649D4D}"/>
          </ac:inkMkLst>
        </pc:inkChg>
        <pc:inkChg chg="add mod">
          <ac:chgData name="Kokchun Giang" userId="67e2125d-ec8c-4323-9653-9824a2ad815f" providerId="ADAL" clId="{C25B542B-E4E8-D141-AA14-043D930A865A}" dt="2024-01-24T19:50:20.444" v="1776"/>
          <ac:inkMkLst>
            <pc:docMk/>
            <pc:sldMk cId="740354111" sldId="333"/>
            <ac:inkMk id="451" creationId="{632C3EDF-D296-212F-F8CD-F33CC1E007E1}"/>
          </ac:inkMkLst>
        </pc:inkChg>
        <pc:inkChg chg="add mod">
          <ac:chgData name="Kokchun Giang" userId="67e2125d-ec8c-4323-9653-9824a2ad815f" providerId="ADAL" clId="{C25B542B-E4E8-D141-AA14-043D930A865A}" dt="2024-01-24T19:50:20.444" v="1776"/>
          <ac:inkMkLst>
            <pc:docMk/>
            <pc:sldMk cId="740354111" sldId="333"/>
            <ac:inkMk id="452" creationId="{36788E37-B046-C2A9-AE56-192FFB3B2454}"/>
          </ac:inkMkLst>
        </pc:inkChg>
        <pc:inkChg chg="add mod">
          <ac:chgData name="Kokchun Giang" userId="67e2125d-ec8c-4323-9653-9824a2ad815f" providerId="ADAL" clId="{C25B542B-E4E8-D141-AA14-043D930A865A}" dt="2024-01-24T19:50:20.444" v="1776"/>
          <ac:inkMkLst>
            <pc:docMk/>
            <pc:sldMk cId="740354111" sldId="333"/>
            <ac:inkMk id="453" creationId="{F59739E7-417B-4EC7-EF28-0CA63A8320CC}"/>
          </ac:inkMkLst>
        </pc:inkChg>
        <pc:inkChg chg="add mod">
          <ac:chgData name="Kokchun Giang" userId="67e2125d-ec8c-4323-9653-9824a2ad815f" providerId="ADAL" clId="{C25B542B-E4E8-D141-AA14-043D930A865A}" dt="2024-01-24T19:50:20.444" v="1776"/>
          <ac:inkMkLst>
            <pc:docMk/>
            <pc:sldMk cId="740354111" sldId="333"/>
            <ac:inkMk id="454" creationId="{94C0F6C2-B966-130D-1106-2FF5E8E18FCA}"/>
          </ac:inkMkLst>
        </pc:inkChg>
        <pc:inkChg chg="add mod">
          <ac:chgData name="Kokchun Giang" userId="67e2125d-ec8c-4323-9653-9824a2ad815f" providerId="ADAL" clId="{C25B542B-E4E8-D141-AA14-043D930A865A}" dt="2024-01-24T19:50:20.444" v="1776"/>
          <ac:inkMkLst>
            <pc:docMk/>
            <pc:sldMk cId="740354111" sldId="333"/>
            <ac:inkMk id="455" creationId="{608B6A8B-C993-3EA7-73BD-AB0FB47085E2}"/>
          </ac:inkMkLst>
        </pc:inkChg>
        <pc:inkChg chg="add mod">
          <ac:chgData name="Kokchun Giang" userId="67e2125d-ec8c-4323-9653-9824a2ad815f" providerId="ADAL" clId="{C25B542B-E4E8-D141-AA14-043D930A865A}" dt="2024-01-24T19:50:20.444" v="1776"/>
          <ac:inkMkLst>
            <pc:docMk/>
            <pc:sldMk cId="740354111" sldId="333"/>
            <ac:inkMk id="456" creationId="{DEBE266C-C7CB-C7AC-EFD6-7DBBDD240834}"/>
          </ac:inkMkLst>
        </pc:inkChg>
        <pc:inkChg chg="add mod">
          <ac:chgData name="Kokchun Giang" userId="67e2125d-ec8c-4323-9653-9824a2ad815f" providerId="ADAL" clId="{C25B542B-E4E8-D141-AA14-043D930A865A}" dt="2024-01-24T19:50:20.444" v="1776"/>
          <ac:inkMkLst>
            <pc:docMk/>
            <pc:sldMk cId="740354111" sldId="333"/>
            <ac:inkMk id="457" creationId="{D2EEB646-BEE9-8BB3-5E50-26DEA25D4406}"/>
          </ac:inkMkLst>
        </pc:inkChg>
        <pc:inkChg chg="add mod">
          <ac:chgData name="Kokchun Giang" userId="67e2125d-ec8c-4323-9653-9824a2ad815f" providerId="ADAL" clId="{C25B542B-E4E8-D141-AA14-043D930A865A}" dt="2024-01-24T19:50:20.444" v="1776"/>
          <ac:inkMkLst>
            <pc:docMk/>
            <pc:sldMk cId="740354111" sldId="333"/>
            <ac:inkMk id="458" creationId="{16BF8AA7-5791-C7A6-716D-BE48FEDFEA71}"/>
          </ac:inkMkLst>
        </pc:inkChg>
        <pc:inkChg chg="add mod">
          <ac:chgData name="Kokchun Giang" userId="67e2125d-ec8c-4323-9653-9824a2ad815f" providerId="ADAL" clId="{C25B542B-E4E8-D141-AA14-043D930A865A}" dt="2024-01-24T19:50:20.444" v="1776"/>
          <ac:inkMkLst>
            <pc:docMk/>
            <pc:sldMk cId="740354111" sldId="333"/>
            <ac:inkMk id="459" creationId="{F5DED7EA-CF1A-B8F0-2569-138614AA5220}"/>
          </ac:inkMkLst>
        </pc:inkChg>
        <pc:inkChg chg="add mod">
          <ac:chgData name="Kokchun Giang" userId="67e2125d-ec8c-4323-9653-9824a2ad815f" providerId="ADAL" clId="{C25B542B-E4E8-D141-AA14-043D930A865A}" dt="2024-01-24T19:50:25.564" v="1782"/>
          <ac:inkMkLst>
            <pc:docMk/>
            <pc:sldMk cId="740354111" sldId="333"/>
            <ac:inkMk id="472" creationId="{034B4921-3DAB-5A85-52BE-FF6025FCC1EF}"/>
          </ac:inkMkLst>
        </pc:inkChg>
        <pc:inkChg chg="add mod">
          <ac:chgData name="Kokchun Giang" userId="67e2125d-ec8c-4323-9653-9824a2ad815f" providerId="ADAL" clId="{C25B542B-E4E8-D141-AA14-043D930A865A}" dt="2024-01-24T19:50:25.564" v="1782"/>
          <ac:inkMkLst>
            <pc:docMk/>
            <pc:sldMk cId="740354111" sldId="333"/>
            <ac:inkMk id="473" creationId="{A027FA70-D57D-DB4B-AB48-72D44900BF33}"/>
          </ac:inkMkLst>
        </pc:inkChg>
        <pc:inkChg chg="add mod">
          <ac:chgData name="Kokchun Giang" userId="67e2125d-ec8c-4323-9653-9824a2ad815f" providerId="ADAL" clId="{C25B542B-E4E8-D141-AA14-043D930A865A}" dt="2024-01-24T19:50:25.564" v="1782"/>
          <ac:inkMkLst>
            <pc:docMk/>
            <pc:sldMk cId="740354111" sldId="333"/>
            <ac:inkMk id="474" creationId="{057CF7C5-4DC4-0A9C-A7EB-348A466122C5}"/>
          </ac:inkMkLst>
        </pc:inkChg>
        <pc:inkChg chg="add mod">
          <ac:chgData name="Kokchun Giang" userId="67e2125d-ec8c-4323-9653-9824a2ad815f" providerId="ADAL" clId="{C25B542B-E4E8-D141-AA14-043D930A865A}" dt="2024-01-24T19:50:25.564" v="1782"/>
          <ac:inkMkLst>
            <pc:docMk/>
            <pc:sldMk cId="740354111" sldId="333"/>
            <ac:inkMk id="475" creationId="{76B307DA-4223-4F4C-CEA3-2BE46B547C9D}"/>
          </ac:inkMkLst>
        </pc:inkChg>
        <pc:inkChg chg="add mod">
          <ac:chgData name="Kokchun Giang" userId="67e2125d-ec8c-4323-9653-9824a2ad815f" providerId="ADAL" clId="{C25B542B-E4E8-D141-AA14-043D930A865A}" dt="2024-01-24T19:50:25.564" v="1782"/>
          <ac:inkMkLst>
            <pc:docMk/>
            <pc:sldMk cId="740354111" sldId="333"/>
            <ac:inkMk id="476" creationId="{C9452C24-4F58-56D5-A175-DA94AA0DA99A}"/>
          </ac:inkMkLst>
        </pc:inkChg>
        <pc:inkChg chg="add mod">
          <ac:chgData name="Kokchun Giang" userId="67e2125d-ec8c-4323-9653-9824a2ad815f" providerId="ADAL" clId="{C25B542B-E4E8-D141-AA14-043D930A865A}" dt="2024-01-24T19:50:30.883" v="1793"/>
          <ac:inkMkLst>
            <pc:docMk/>
            <pc:sldMk cId="740354111" sldId="333"/>
            <ac:inkMk id="479" creationId="{71FD28F6-264A-EB40-2B5B-158D0D2FA0CB}"/>
          </ac:inkMkLst>
        </pc:inkChg>
        <pc:inkChg chg="add mod">
          <ac:chgData name="Kokchun Giang" userId="67e2125d-ec8c-4323-9653-9824a2ad815f" providerId="ADAL" clId="{C25B542B-E4E8-D141-AA14-043D930A865A}" dt="2024-01-24T19:50:30.883" v="1793"/>
          <ac:inkMkLst>
            <pc:docMk/>
            <pc:sldMk cId="740354111" sldId="333"/>
            <ac:inkMk id="480" creationId="{72E2FC8F-B253-FBAD-41E1-611A54C31B9F}"/>
          </ac:inkMkLst>
        </pc:inkChg>
        <pc:inkChg chg="add mod">
          <ac:chgData name="Kokchun Giang" userId="67e2125d-ec8c-4323-9653-9824a2ad815f" providerId="ADAL" clId="{C25B542B-E4E8-D141-AA14-043D930A865A}" dt="2024-01-24T19:50:30.883" v="1793"/>
          <ac:inkMkLst>
            <pc:docMk/>
            <pc:sldMk cId="740354111" sldId="333"/>
            <ac:inkMk id="481" creationId="{C1C689EB-2213-48ED-E0BA-37745D5B16C0}"/>
          </ac:inkMkLst>
        </pc:inkChg>
        <pc:inkChg chg="add mod">
          <ac:chgData name="Kokchun Giang" userId="67e2125d-ec8c-4323-9653-9824a2ad815f" providerId="ADAL" clId="{C25B542B-E4E8-D141-AA14-043D930A865A}" dt="2024-01-24T19:50:30.883" v="1793"/>
          <ac:inkMkLst>
            <pc:docMk/>
            <pc:sldMk cId="740354111" sldId="333"/>
            <ac:inkMk id="482" creationId="{271A5CA0-1A7B-8C9A-5548-61279A7E47BF}"/>
          </ac:inkMkLst>
        </pc:inkChg>
        <pc:inkChg chg="add mod">
          <ac:chgData name="Kokchun Giang" userId="67e2125d-ec8c-4323-9653-9824a2ad815f" providerId="ADAL" clId="{C25B542B-E4E8-D141-AA14-043D930A865A}" dt="2024-01-24T19:50:30.883" v="1793"/>
          <ac:inkMkLst>
            <pc:docMk/>
            <pc:sldMk cId="740354111" sldId="333"/>
            <ac:inkMk id="483" creationId="{9B968750-A905-9141-4B44-E0C41271BBC3}"/>
          </ac:inkMkLst>
        </pc:inkChg>
        <pc:inkChg chg="add mod">
          <ac:chgData name="Kokchun Giang" userId="67e2125d-ec8c-4323-9653-9824a2ad815f" providerId="ADAL" clId="{C25B542B-E4E8-D141-AA14-043D930A865A}" dt="2024-01-24T19:50:30.883" v="1793"/>
          <ac:inkMkLst>
            <pc:docMk/>
            <pc:sldMk cId="740354111" sldId="333"/>
            <ac:inkMk id="490" creationId="{B39E2B4B-C351-EDF8-EF5C-03848944C101}"/>
          </ac:inkMkLst>
        </pc:inkChg>
        <pc:inkChg chg="add mod">
          <ac:chgData name="Kokchun Giang" userId="67e2125d-ec8c-4323-9653-9824a2ad815f" providerId="ADAL" clId="{C25B542B-E4E8-D141-AA14-043D930A865A}" dt="2024-01-24T19:50:30.883" v="1793"/>
          <ac:inkMkLst>
            <pc:docMk/>
            <pc:sldMk cId="740354111" sldId="333"/>
            <ac:inkMk id="491" creationId="{CB678360-0282-AF80-4BFB-50FC8154FD7E}"/>
          </ac:inkMkLst>
        </pc:inkChg>
        <pc:inkChg chg="add mod">
          <ac:chgData name="Kokchun Giang" userId="67e2125d-ec8c-4323-9653-9824a2ad815f" providerId="ADAL" clId="{C25B542B-E4E8-D141-AA14-043D930A865A}" dt="2024-01-24T19:50:30.883" v="1793"/>
          <ac:inkMkLst>
            <pc:docMk/>
            <pc:sldMk cId="740354111" sldId="333"/>
            <ac:inkMk id="494" creationId="{3F9C0226-E827-9E64-5423-E90C1E11EE90}"/>
          </ac:inkMkLst>
        </pc:inkChg>
        <pc:inkChg chg="add mod">
          <ac:chgData name="Kokchun Giang" userId="67e2125d-ec8c-4323-9653-9824a2ad815f" providerId="ADAL" clId="{C25B542B-E4E8-D141-AA14-043D930A865A}" dt="2024-01-24T19:50:30.883" v="1793"/>
          <ac:inkMkLst>
            <pc:docMk/>
            <pc:sldMk cId="740354111" sldId="333"/>
            <ac:inkMk id="495" creationId="{97E22F5B-6E3E-AFF9-3C12-AD6DC805E747}"/>
          </ac:inkMkLst>
        </pc:inkChg>
        <pc:inkChg chg="add mod">
          <ac:chgData name="Kokchun Giang" userId="67e2125d-ec8c-4323-9653-9824a2ad815f" providerId="ADAL" clId="{C25B542B-E4E8-D141-AA14-043D930A865A}" dt="2024-01-24T19:50:30.883" v="1793"/>
          <ac:inkMkLst>
            <pc:docMk/>
            <pc:sldMk cId="740354111" sldId="333"/>
            <ac:inkMk id="496" creationId="{7DD4AFEE-2A9C-FFEA-F737-83B804C2DF5F}"/>
          </ac:inkMkLst>
        </pc:inkChg>
        <pc:inkChg chg="add mod">
          <ac:chgData name="Kokchun Giang" userId="67e2125d-ec8c-4323-9653-9824a2ad815f" providerId="ADAL" clId="{C25B542B-E4E8-D141-AA14-043D930A865A}" dt="2024-01-24T19:50:42.172" v="1808"/>
          <ac:inkMkLst>
            <pc:docMk/>
            <pc:sldMk cId="740354111" sldId="333"/>
            <ac:inkMk id="498" creationId="{89C5916D-8DBD-036B-A8F0-3C910F4B86CC}"/>
          </ac:inkMkLst>
        </pc:inkChg>
        <pc:inkChg chg="add mod">
          <ac:chgData name="Kokchun Giang" userId="67e2125d-ec8c-4323-9653-9824a2ad815f" providerId="ADAL" clId="{C25B542B-E4E8-D141-AA14-043D930A865A}" dt="2024-01-24T19:50:42.172" v="1808"/>
          <ac:inkMkLst>
            <pc:docMk/>
            <pc:sldMk cId="740354111" sldId="333"/>
            <ac:inkMk id="499" creationId="{C3DCDE8E-66EB-6C56-7718-588DDFD27BDF}"/>
          </ac:inkMkLst>
        </pc:inkChg>
        <pc:inkChg chg="add mod">
          <ac:chgData name="Kokchun Giang" userId="67e2125d-ec8c-4323-9653-9824a2ad815f" providerId="ADAL" clId="{C25B542B-E4E8-D141-AA14-043D930A865A}" dt="2024-01-24T19:50:42.172" v="1808"/>
          <ac:inkMkLst>
            <pc:docMk/>
            <pc:sldMk cId="740354111" sldId="333"/>
            <ac:inkMk id="500" creationId="{0F149DC5-7A7C-2E73-EFC9-101B0FEB07F2}"/>
          </ac:inkMkLst>
        </pc:inkChg>
        <pc:inkChg chg="add mod">
          <ac:chgData name="Kokchun Giang" userId="67e2125d-ec8c-4323-9653-9824a2ad815f" providerId="ADAL" clId="{C25B542B-E4E8-D141-AA14-043D930A865A}" dt="2024-01-24T19:50:42.172" v="1808"/>
          <ac:inkMkLst>
            <pc:docMk/>
            <pc:sldMk cId="740354111" sldId="333"/>
            <ac:inkMk id="501" creationId="{FA9CACCA-D2FB-518C-AAA4-D7D459E4D13A}"/>
          </ac:inkMkLst>
        </pc:inkChg>
        <pc:inkChg chg="add mod">
          <ac:chgData name="Kokchun Giang" userId="67e2125d-ec8c-4323-9653-9824a2ad815f" providerId="ADAL" clId="{C25B542B-E4E8-D141-AA14-043D930A865A}" dt="2024-01-24T19:50:42.172" v="1808"/>
          <ac:inkMkLst>
            <pc:docMk/>
            <pc:sldMk cId="740354111" sldId="333"/>
            <ac:inkMk id="502" creationId="{E9BC5EDD-7DC2-AA0A-82BF-35FD82F8D62C}"/>
          </ac:inkMkLst>
        </pc:inkChg>
        <pc:inkChg chg="add mod">
          <ac:chgData name="Kokchun Giang" userId="67e2125d-ec8c-4323-9653-9824a2ad815f" providerId="ADAL" clId="{C25B542B-E4E8-D141-AA14-043D930A865A}" dt="2024-01-24T19:50:42.172" v="1808"/>
          <ac:inkMkLst>
            <pc:docMk/>
            <pc:sldMk cId="740354111" sldId="333"/>
            <ac:inkMk id="503" creationId="{CB7CADD9-A517-DACD-2796-CDD7CB5C6964}"/>
          </ac:inkMkLst>
        </pc:inkChg>
        <pc:inkChg chg="add mod">
          <ac:chgData name="Kokchun Giang" userId="67e2125d-ec8c-4323-9653-9824a2ad815f" providerId="ADAL" clId="{C25B542B-E4E8-D141-AA14-043D930A865A}" dt="2024-01-24T19:50:42.172" v="1808"/>
          <ac:inkMkLst>
            <pc:docMk/>
            <pc:sldMk cId="740354111" sldId="333"/>
            <ac:inkMk id="504" creationId="{310DC302-8F35-14C4-89E4-DD2EE9BA0EF5}"/>
          </ac:inkMkLst>
        </pc:inkChg>
        <pc:inkChg chg="add mod">
          <ac:chgData name="Kokchun Giang" userId="67e2125d-ec8c-4323-9653-9824a2ad815f" providerId="ADAL" clId="{C25B542B-E4E8-D141-AA14-043D930A865A}" dt="2024-01-24T19:50:39.925" v="1804"/>
          <ac:inkMkLst>
            <pc:docMk/>
            <pc:sldMk cId="740354111" sldId="333"/>
            <ac:inkMk id="505" creationId="{B222D837-5CF8-5E74-EC9D-D3DD19F49EB7}"/>
          </ac:inkMkLst>
        </pc:inkChg>
        <pc:inkChg chg="add mod">
          <ac:chgData name="Kokchun Giang" userId="67e2125d-ec8c-4323-9653-9824a2ad815f" providerId="ADAL" clId="{C25B542B-E4E8-D141-AA14-043D930A865A}" dt="2024-01-24T19:50:39.925" v="1804"/>
          <ac:inkMkLst>
            <pc:docMk/>
            <pc:sldMk cId="740354111" sldId="333"/>
            <ac:inkMk id="506" creationId="{869C04D7-01B0-03CD-70F7-46F83C9BCED4}"/>
          </ac:inkMkLst>
        </pc:inkChg>
        <pc:inkChg chg="add mod">
          <ac:chgData name="Kokchun Giang" userId="67e2125d-ec8c-4323-9653-9824a2ad815f" providerId="ADAL" clId="{C25B542B-E4E8-D141-AA14-043D930A865A}" dt="2024-01-24T19:50:39.925" v="1804"/>
          <ac:inkMkLst>
            <pc:docMk/>
            <pc:sldMk cId="740354111" sldId="333"/>
            <ac:inkMk id="507" creationId="{52A8EE35-96B4-BD74-E071-1ACCF3559EFC}"/>
          </ac:inkMkLst>
        </pc:inkChg>
        <pc:inkChg chg="add mod">
          <ac:chgData name="Kokchun Giang" userId="67e2125d-ec8c-4323-9653-9824a2ad815f" providerId="ADAL" clId="{C25B542B-E4E8-D141-AA14-043D930A865A}" dt="2024-01-24T19:50:42.172" v="1808"/>
          <ac:inkMkLst>
            <pc:docMk/>
            <pc:sldMk cId="740354111" sldId="333"/>
            <ac:inkMk id="511" creationId="{4EA48CAC-822F-4F83-88A0-0D6FE756DFB0}"/>
          </ac:inkMkLst>
        </pc:inkChg>
        <pc:inkChg chg="add mod">
          <ac:chgData name="Kokchun Giang" userId="67e2125d-ec8c-4323-9653-9824a2ad815f" providerId="ADAL" clId="{C25B542B-E4E8-D141-AA14-043D930A865A}" dt="2024-01-24T19:50:42.172" v="1808"/>
          <ac:inkMkLst>
            <pc:docMk/>
            <pc:sldMk cId="740354111" sldId="333"/>
            <ac:inkMk id="512" creationId="{78358AA5-2AD4-B89C-0FB4-0381C5487946}"/>
          </ac:inkMkLst>
        </pc:inkChg>
        <pc:inkChg chg="add mod">
          <ac:chgData name="Kokchun Giang" userId="67e2125d-ec8c-4323-9653-9824a2ad815f" providerId="ADAL" clId="{C25B542B-E4E8-D141-AA14-043D930A865A}" dt="2024-01-24T19:50:42.172" v="1808"/>
          <ac:inkMkLst>
            <pc:docMk/>
            <pc:sldMk cId="740354111" sldId="333"/>
            <ac:inkMk id="513" creationId="{0652339C-DF52-6661-3099-6A0C86644E80}"/>
          </ac:inkMkLst>
        </pc:inkChg>
        <pc:inkChg chg="add del mod">
          <ac:chgData name="Kokchun Giang" userId="67e2125d-ec8c-4323-9653-9824a2ad815f" providerId="ADAL" clId="{C25B542B-E4E8-D141-AA14-043D930A865A}" dt="2024-01-24T19:50:49.740" v="1816" actId="9405"/>
          <ac:inkMkLst>
            <pc:docMk/>
            <pc:sldMk cId="740354111" sldId="333"/>
            <ac:inkMk id="515" creationId="{4801FEA4-44EA-0B17-E80F-9F70F0169234}"/>
          </ac:inkMkLst>
        </pc:inkChg>
        <pc:inkChg chg="add del mod">
          <ac:chgData name="Kokchun Giang" userId="67e2125d-ec8c-4323-9653-9824a2ad815f" providerId="ADAL" clId="{C25B542B-E4E8-D141-AA14-043D930A865A}" dt="2024-01-24T19:50:49.245" v="1815" actId="9405"/>
          <ac:inkMkLst>
            <pc:docMk/>
            <pc:sldMk cId="740354111" sldId="333"/>
            <ac:inkMk id="516" creationId="{FFFA1754-DD10-0A45-719F-B897CC730827}"/>
          </ac:inkMkLst>
        </pc:inkChg>
        <pc:inkChg chg="add del mod">
          <ac:chgData name="Kokchun Giang" userId="67e2125d-ec8c-4323-9653-9824a2ad815f" providerId="ADAL" clId="{C25B542B-E4E8-D141-AA14-043D930A865A}" dt="2024-01-24T19:50:48.951" v="1814"/>
          <ac:inkMkLst>
            <pc:docMk/>
            <pc:sldMk cId="740354111" sldId="333"/>
            <ac:inkMk id="517" creationId="{2164E7C1-D847-8404-46AA-D11E72890663}"/>
          </ac:inkMkLst>
        </pc:inkChg>
        <pc:inkChg chg="add mod">
          <ac:chgData name="Kokchun Giang" userId="67e2125d-ec8c-4323-9653-9824a2ad815f" providerId="ADAL" clId="{C25B542B-E4E8-D141-AA14-043D930A865A}" dt="2024-01-24T19:50:58.527" v="1829"/>
          <ac:inkMkLst>
            <pc:docMk/>
            <pc:sldMk cId="740354111" sldId="333"/>
            <ac:inkMk id="519" creationId="{6500543F-86B7-6809-9E40-00D8389D3891}"/>
          </ac:inkMkLst>
        </pc:inkChg>
        <pc:inkChg chg="add mod">
          <ac:chgData name="Kokchun Giang" userId="67e2125d-ec8c-4323-9653-9824a2ad815f" providerId="ADAL" clId="{C25B542B-E4E8-D141-AA14-043D930A865A}" dt="2024-01-24T19:50:58.527" v="1829"/>
          <ac:inkMkLst>
            <pc:docMk/>
            <pc:sldMk cId="740354111" sldId="333"/>
            <ac:inkMk id="520" creationId="{BF6E6CA6-09B5-7E88-C7F9-AF34FD603444}"/>
          </ac:inkMkLst>
        </pc:inkChg>
        <pc:inkChg chg="add mod">
          <ac:chgData name="Kokchun Giang" userId="67e2125d-ec8c-4323-9653-9824a2ad815f" providerId="ADAL" clId="{C25B542B-E4E8-D141-AA14-043D930A865A}" dt="2024-01-24T19:50:58.527" v="1829"/>
          <ac:inkMkLst>
            <pc:docMk/>
            <pc:sldMk cId="740354111" sldId="333"/>
            <ac:inkMk id="521" creationId="{7F1EA7B5-D8CA-3027-EAE6-0DD6D9A08569}"/>
          </ac:inkMkLst>
        </pc:inkChg>
        <pc:inkChg chg="add mod">
          <ac:chgData name="Kokchun Giang" userId="67e2125d-ec8c-4323-9653-9824a2ad815f" providerId="ADAL" clId="{C25B542B-E4E8-D141-AA14-043D930A865A}" dt="2024-01-24T19:50:58.527" v="1829"/>
          <ac:inkMkLst>
            <pc:docMk/>
            <pc:sldMk cId="740354111" sldId="333"/>
            <ac:inkMk id="522" creationId="{37298545-AEC8-8B0A-BAE5-28154FFD8A86}"/>
          </ac:inkMkLst>
        </pc:inkChg>
        <pc:inkChg chg="add mod">
          <ac:chgData name="Kokchun Giang" userId="67e2125d-ec8c-4323-9653-9824a2ad815f" providerId="ADAL" clId="{C25B542B-E4E8-D141-AA14-043D930A865A}" dt="2024-01-24T19:50:58.527" v="1829"/>
          <ac:inkMkLst>
            <pc:docMk/>
            <pc:sldMk cId="740354111" sldId="333"/>
            <ac:inkMk id="523" creationId="{0B697C12-539D-C013-9646-37F9806094F0}"/>
          </ac:inkMkLst>
        </pc:inkChg>
        <pc:inkChg chg="add mod">
          <ac:chgData name="Kokchun Giang" userId="67e2125d-ec8c-4323-9653-9824a2ad815f" providerId="ADAL" clId="{C25B542B-E4E8-D141-AA14-043D930A865A}" dt="2024-01-24T19:50:58.527" v="1829"/>
          <ac:inkMkLst>
            <pc:docMk/>
            <pc:sldMk cId="740354111" sldId="333"/>
            <ac:inkMk id="524" creationId="{1E804596-34A9-189F-27B1-3E595D92E10E}"/>
          </ac:inkMkLst>
        </pc:inkChg>
        <pc:inkChg chg="add mod">
          <ac:chgData name="Kokchun Giang" userId="67e2125d-ec8c-4323-9653-9824a2ad815f" providerId="ADAL" clId="{C25B542B-E4E8-D141-AA14-043D930A865A}" dt="2024-01-24T19:50:58.527" v="1829"/>
          <ac:inkMkLst>
            <pc:docMk/>
            <pc:sldMk cId="740354111" sldId="333"/>
            <ac:inkMk id="525" creationId="{46872D1E-5047-7EA2-7827-5EB39351E886}"/>
          </ac:inkMkLst>
        </pc:inkChg>
        <pc:inkChg chg="add mod">
          <ac:chgData name="Kokchun Giang" userId="67e2125d-ec8c-4323-9653-9824a2ad815f" providerId="ADAL" clId="{C25B542B-E4E8-D141-AA14-043D930A865A}" dt="2024-01-24T19:50:56.587" v="1826"/>
          <ac:inkMkLst>
            <pc:docMk/>
            <pc:sldMk cId="740354111" sldId="333"/>
            <ac:inkMk id="526" creationId="{432F75F8-5A2B-E3B0-C262-28803E93DBCA}"/>
          </ac:inkMkLst>
        </pc:inkChg>
        <pc:inkChg chg="add mod">
          <ac:chgData name="Kokchun Giang" userId="67e2125d-ec8c-4323-9653-9824a2ad815f" providerId="ADAL" clId="{C25B542B-E4E8-D141-AA14-043D930A865A}" dt="2024-01-24T19:50:56.587" v="1826"/>
          <ac:inkMkLst>
            <pc:docMk/>
            <pc:sldMk cId="740354111" sldId="333"/>
            <ac:inkMk id="527" creationId="{5C9BF821-8447-D8DE-2DBC-ABB471411C61}"/>
          </ac:inkMkLst>
        </pc:inkChg>
        <pc:inkChg chg="add mod">
          <ac:chgData name="Kokchun Giang" userId="67e2125d-ec8c-4323-9653-9824a2ad815f" providerId="ADAL" clId="{C25B542B-E4E8-D141-AA14-043D930A865A}" dt="2024-01-24T19:50:58.527" v="1829"/>
          <ac:inkMkLst>
            <pc:docMk/>
            <pc:sldMk cId="740354111" sldId="333"/>
            <ac:inkMk id="531" creationId="{B547CEA8-2AB3-CDEF-D2E9-2203D353B9BF}"/>
          </ac:inkMkLst>
        </pc:inkChg>
        <pc:inkChg chg="add mod">
          <ac:chgData name="Kokchun Giang" userId="67e2125d-ec8c-4323-9653-9824a2ad815f" providerId="ADAL" clId="{C25B542B-E4E8-D141-AA14-043D930A865A}" dt="2024-01-24T19:50:58.527" v="1829"/>
          <ac:inkMkLst>
            <pc:docMk/>
            <pc:sldMk cId="740354111" sldId="333"/>
            <ac:inkMk id="532" creationId="{A406542B-33B8-9FE7-A5AC-A22F37A21660}"/>
          </ac:inkMkLst>
        </pc:inkChg>
        <pc:inkChg chg="add mod">
          <ac:chgData name="Kokchun Giang" userId="67e2125d-ec8c-4323-9653-9824a2ad815f" providerId="ADAL" clId="{C25B542B-E4E8-D141-AA14-043D930A865A}" dt="2024-01-24T19:51:08.250" v="1835"/>
          <ac:inkMkLst>
            <pc:docMk/>
            <pc:sldMk cId="740354111" sldId="333"/>
            <ac:inkMk id="534" creationId="{F5457DD5-E415-F279-6771-435A886AB597}"/>
          </ac:inkMkLst>
        </pc:inkChg>
        <pc:inkChg chg="add mod">
          <ac:chgData name="Kokchun Giang" userId="67e2125d-ec8c-4323-9653-9824a2ad815f" providerId="ADAL" clId="{C25B542B-E4E8-D141-AA14-043D930A865A}" dt="2024-01-24T19:51:08.250" v="1835"/>
          <ac:inkMkLst>
            <pc:docMk/>
            <pc:sldMk cId="740354111" sldId="333"/>
            <ac:inkMk id="535" creationId="{15CD6F8A-2FDF-B781-02F2-ACD339F1D8B3}"/>
          </ac:inkMkLst>
        </pc:inkChg>
        <pc:inkChg chg="add mod">
          <ac:chgData name="Kokchun Giang" userId="67e2125d-ec8c-4323-9653-9824a2ad815f" providerId="ADAL" clId="{C25B542B-E4E8-D141-AA14-043D930A865A}" dt="2024-01-24T19:51:08.250" v="1835"/>
          <ac:inkMkLst>
            <pc:docMk/>
            <pc:sldMk cId="740354111" sldId="333"/>
            <ac:inkMk id="536" creationId="{D11F369F-1C47-6D88-A909-BB6A5E842658}"/>
          </ac:inkMkLst>
        </pc:inkChg>
        <pc:inkChg chg="add mod">
          <ac:chgData name="Kokchun Giang" userId="67e2125d-ec8c-4323-9653-9824a2ad815f" providerId="ADAL" clId="{C25B542B-E4E8-D141-AA14-043D930A865A}" dt="2024-01-24T19:51:08.250" v="1835"/>
          <ac:inkMkLst>
            <pc:docMk/>
            <pc:sldMk cId="740354111" sldId="333"/>
            <ac:inkMk id="537" creationId="{BEE05AD4-5DEE-A8B3-0EEE-ED2DAB87EB99}"/>
          </ac:inkMkLst>
        </pc:inkChg>
        <pc:inkChg chg="add mod">
          <ac:chgData name="Kokchun Giang" userId="67e2125d-ec8c-4323-9653-9824a2ad815f" providerId="ADAL" clId="{C25B542B-E4E8-D141-AA14-043D930A865A}" dt="2024-01-24T19:51:08.250" v="1835"/>
          <ac:inkMkLst>
            <pc:docMk/>
            <pc:sldMk cId="740354111" sldId="333"/>
            <ac:inkMk id="538" creationId="{686E1415-8605-A0A3-824F-BF61F49B3744}"/>
          </ac:inkMkLst>
        </pc:inkChg>
        <pc:inkChg chg="add mod">
          <ac:chgData name="Kokchun Giang" userId="67e2125d-ec8c-4323-9653-9824a2ad815f" providerId="ADAL" clId="{C25B542B-E4E8-D141-AA14-043D930A865A}" dt="2024-01-24T19:51:14.880" v="1851"/>
          <ac:inkMkLst>
            <pc:docMk/>
            <pc:sldMk cId="740354111" sldId="333"/>
            <ac:inkMk id="540" creationId="{BE514CF9-1B8E-129A-8E96-7DA678F4A940}"/>
          </ac:inkMkLst>
        </pc:inkChg>
        <pc:inkChg chg="add mod">
          <ac:chgData name="Kokchun Giang" userId="67e2125d-ec8c-4323-9653-9824a2ad815f" providerId="ADAL" clId="{C25B542B-E4E8-D141-AA14-043D930A865A}" dt="2024-01-24T19:51:14.880" v="1851"/>
          <ac:inkMkLst>
            <pc:docMk/>
            <pc:sldMk cId="740354111" sldId="333"/>
            <ac:inkMk id="541" creationId="{3E0B54B8-C7FB-F00C-B32E-982E41270575}"/>
          </ac:inkMkLst>
        </pc:inkChg>
        <pc:inkChg chg="add mod">
          <ac:chgData name="Kokchun Giang" userId="67e2125d-ec8c-4323-9653-9824a2ad815f" providerId="ADAL" clId="{C25B542B-E4E8-D141-AA14-043D930A865A}" dt="2024-01-24T19:51:14.880" v="1851"/>
          <ac:inkMkLst>
            <pc:docMk/>
            <pc:sldMk cId="740354111" sldId="333"/>
            <ac:inkMk id="542" creationId="{4E3C2EC8-3D26-1407-8DD6-B586BFDC1CBF}"/>
          </ac:inkMkLst>
        </pc:inkChg>
        <pc:inkChg chg="add mod">
          <ac:chgData name="Kokchun Giang" userId="67e2125d-ec8c-4323-9653-9824a2ad815f" providerId="ADAL" clId="{C25B542B-E4E8-D141-AA14-043D930A865A}" dt="2024-01-24T19:51:14.880" v="1851"/>
          <ac:inkMkLst>
            <pc:docMk/>
            <pc:sldMk cId="740354111" sldId="333"/>
            <ac:inkMk id="543" creationId="{0D792125-84D5-EEDD-4BC6-063B837E3622}"/>
          </ac:inkMkLst>
        </pc:inkChg>
        <pc:inkChg chg="add mod">
          <ac:chgData name="Kokchun Giang" userId="67e2125d-ec8c-4323-9653-9824a2ad815f" providerId="ADAL" clId="{C25B542B-E4E8-D141-AA14-043D930A865A}" dt="2024-01-24T19:51:14.880" v="1851"/>
          <ac:inkMkLst>
            <pc:docMk/>
            <pc:sldMk cId="740354111" sldId="333"/>
            <ac:inkMk id="544" creationId="{750B26DA-FC9E-AAE9-9EE1-BD4C62D967E0}"/>
          </ac:inkMkLst>
        </pc:inkChg>
        <pc:inkChg chg="add mod">
          <ac:chgData name="Kokchun Giang" userId="67e2125d-ec8c-4323-9653-9824a2ad815f" providerId="ADAL" clId="{C25B542B-E4E8-D141-AA14-043D930A865A}" dt="2024-01-24T19:51:14.880" v="1851"/>
          <ac:inkMkLst>
            <pc:docMk/>
            <pc:sldMk cId="740354111" sldId="333"/>
            <ac:inkMk id="545" creationId="{CC75AAB5-DD63-C043-AC28-83C52CC006DB}"/>
          </ac:inkMkLst>
        </pc:inkChg>
        <pc:inkChg chg="add mod">
          <ac:chgData name="Kokchun Giang" userId="67e2125d-ec8c-4323-9653-9824a2ad815f" providerId="ADAL" clId="{C25B542B-E4E8-D141-AA14-043D930A865A}" dt="2024-01-24T19:51:14.880" v="1851"/>
          <ac:inkMkLst>
            <pc:docMk/>
            <pc:sldMk cId="740354111" sldId="333"/>
            <ac:inkMk id="546" creationId="{4758904D-E46C-63E6-E00B-EBA5D0CBCC81}"/>
          </ac:inkMkLst>
        </pc:inkChg>
        <pc:inkChg chg="add mod">
          <ac:chgData name="Kokchun Giang" userId="67e2125d-ec8c-4323-9653-9824a2ad815f" providerId="ADAL" clId="{C25B542B-E4E8-D141-AA14-043D930A865A}" dt="2024-01-24T19:51:14.880" v="1851"/>
          <ac:inkMkLst>
            <pc:docMk/>
            <pc:sldMk cId="740354111" sldId="333"/>
            <ac:inkMk id="548" creationId="{F15F485B-0F14-B5B4-FF04-10EE133BBDE1}"/>
          </ac:inkMkLst>
        </pc:inkChg>
        <pc:inkChg chg="add mod">
          <ac:chgData name="Kokchun Giang" userId="67e2125d-ec8c-4323-9653-9824a2ad815f" providerId="ADAL" clId="{C25B542B-E4E8-D141-AA14-043D930A865A}" dt="2024-01-24T19:51:21.670" v="1861"/>
          <ac:inkMkLst>
            <pc:docMk/>
            <pc:sldMk cId="740354111" sldId="333"/>
            <ac:inkMk id="549" creationId="{96F2DD2B-DC8F-5295-7E4B-EFC2C701F94D}"/>
          </ac:inkMkLst>
        </pc:inkChg>
        <pc:inkChg chg="add mod">
          <ac:chgData name="Kokchun Giang" userId="67e2125d-ec8c-4323-9653-9824a2ad815f" providerId="ADAL" clId="{C25B542B-E4E8-D141-AA14-043D930A865A}" dt="2024-01-24T19:51:21.670" v="1861"/>
          <ac:inkMkLst>
            <pc:docMk/>
            <pc:sldMk cId="740354111" sldId="333"/>
            <ac:inkMk id="550" creationId="{F9FD3024-7EC4-362C-5D4F-A76FEFC25BA3}"/>
          </ac:inkMkLst>
        </pc:inkChg>
        <pc:inkChg chg="add mod">
          <ac:chgData name="Kokchun Giang" userId="67e2125d-ec8c-4323-9653-9824a2ad815f" providerId="ADAL" clId="{C25B542B-E4E8-D141-AA14-043D930A865A}" dt="2024-01-24T19:51:14.880" v="1851"/>
          <ac:inkMkLst>
            <pc:docMk/>
            <pc:sldMk cId="740354111" sldId="333"/>
            <ac:inkMk id="551" creationId="{579BE5C0-63EB-62B7-3F6D-8D9DF40AE26E}"/>
          </ac:inkMkLst>
        </pc:inkChg>
        <pc:inkChg chg="add mod">
          <ac:chgData name="Kokchun Giang" userId="67e2125d-ec8c-4323-9653-9824a2ad815f" providerId="ADAL" clId="{C25B542B-E4E8-D141-AA14-043D930A865A}" dt="2024-01-24T19:51:14.880" v="1851"/>
          <ac:inkMkLst>
            <pc:docMk/>
            <pc:sldMk cId="740354111" sldId="333"/>
            <ac:inkMk id="552" creationId="{3804CE9B-EF6A-5160-76F9-2BC0551322B7}"/>
          </ac:inkMkLst>
        </pc:inkChg>
        <pc:inkChg chg="add mod">
          <ac:chgData name="Kokchun Giang" userId="67e2125d-ec8c-4323-9653-9824a2ad815f" providerId="ADAL" clId="{C25B542B-E4E8-D141-AA14-043D930A865A}" dt="2024-01-24T19:51:14.880" v="1851"/>
          <ac:inkMkLst>
            <pc:docMk/>
            <pc:sldMk cId="740354111" sldId="333"/>
            <ac:inkMk id="553" creationId="{AE6AE2B4-F450-A23B-3DE2-37BAE7C3B534}"/>
          </ac:inkMkLst>
        </pc:inkChg>
        <pc:inkChg chg="add mod">
          <ac:chgData name="Kokchun Giang" userId="67e2125d-ec8c-4323-9653-9824a2ad815f" providerId="ADAL" clId="{C25B542B-E4E8-D141-AA14-043D930A865A}" dt="2024-01-24T19:51:14.880" v="1851"/>
          <ac:inkMkLst>
            <pc:docMk/>
            <pc:sldMk cId="740354111" sldId="333"/>
            <ac:inkMk id="554" creationId="{3E7C1A1C-08A6-0E51-FE78-7804FC1BB0B8}"/>
          </ac:inkMkLst>
        </pc:inkChg>
        <pc:inkChg chg="add mod">
          <ac:chgData name="Kokchun Giang" userId="67e2125d-ec8c-4323-9653-9824a2ad815f" providerId="ADAL" clId="{C25B542B-E4E8-D141-AA14-043D930A865A}" dt="2024-01-24T19:51:21.670" v="1861"/>
          <ac:inkMkLst>
            <pc:docMk/>
            <pc:sldMk cId="740354111" sldId="333"/>
            <ac:inkMk id="555" creationId="{5EA1B4B6-373E-4E65-05D7-C0BB0F110107}"/>
          </ac:inkMkLst>
        </pc:inkChg>
        <pc:inkChg chg="add mod">
          <ac:chgData name="Kokchun Giang" userId="67e2125d-ec8c-4323-9653-9824a2ad815f" providerId="ADAL" clId="{C25B542B-E4E8-D141-AA14-043D930A865A}" dt="2024-01-24T19:51:19.229" v="1857"/>
          <ac:inkMkLst>
            <pc:docMk/>
            <pc:sldMk cId="740354111" sldId="333"/>
            <ac:inkMk id="558" creationId="{C2E42955-2E45-BB4B-8901-E60D07A4F686}"/>
          </ac:inkMkLst>
        </pc:inkChg>
        <pc:inkChg chg="add mod">
          <ac:chgData name="Kokchun Giang" userId="67e2125d-ec8c-4323-9653-9824a2ad815f" providerId="ADAL" clId="{C25B542B-E4E8-D141-AA14-043D930A865A}" dt="2024-01-24T19:51:19.229" v="1857"/>
          <ac:inkMkLst>
            <pc:docMk/>
            <pc:sldMk cId="740354111" sldId="333"/>
            <ac:inkMk id="559" creationId="{32AAA5DE-BE5C-EDD5-3E61-EBB475CFA034}"/>
          </ac:inkMkLst>
        </pc:inkChg>
        <pc:inkChg chg="add mod">
          <ac:chgData name="Kokchun Giang" userId="67e2125d-ec8c-4323-9653-9824a2ad815f" providerId="ADAL" clId="{C25B542B-E4E8-D141-AA14-043D930A865A}" dt="2024-01-24T19:51:19.229" v="1857"/>
          <ac:inkMkLst>
            <pc:docMk/>
            <pc:sldMk cId="740354111" sldId="333"/>
            <ac:inkMk id="560" creationId="{0A84F035-C3C7-988B-0108-6AEEC426501A}"/>
          </ac:inkMkLst>
        </pc:inkChg>
        <pc:inkChg chg="add mod">
          <ac:chgData name="Kokchun Giang" userId="67e2125d-ec8c-4323-9653-9824a2ad815f" providerId="ADAL" clId="{C25B542B-E4E8-D141-AA14-043D930A865A}" dt="2024-01-24T19:51:19.229" v="1857"/>
          <ac:inkMkLst>
            <pc:docMk/>
            <pc:sldMk cId="740354111" sldId="333"/>
            <ac:inkMk id="561" creationId="{C827AC23-5798-2FBD-2D13-D5DEC189A09E}"/>
          </ac:inkMkLst>
        </pc:inkChg>
        <pc:inkChg chg="add mod">
          <ac:chgData name="Kokchun Giang" userId="67e2125d-ec8c-4323-9653-9824a2ad815f" providerId="ADAL" clId="{C25B542B-E4E8-D141-AA14-043D930A865A}" dt="2024-01-24T19:51:19.229" v="1857"/>
          <ac:inkMkLst>
            <pc:docMk/>
            <pc:sldMk cId="740354111" sldId="333"/>
            <ac:inkMk id="562" creationId="{86C5E756-01A6-21D0-3342-B50B47A6D557}"/>
          </ac:inkMkLst>
        </pc:inkChg>
        <pc:inkChg chg="add mod">
          <ac:chgData name="Kokchun Giang" userId="67e2125d-ec8c-4323-9653-9824a2ad815f" providerId="ADAL" clId="{C25B542B-E4E8-D141-AA14-043D930A865A}" dt="2024-01-24T19:51:21.670" v="1861"/>
          <ac:inkMkLst>
            <pc:docMk/>
            <pc:sldMk cId="740354111" sldId="333"/>
            <ac:inkMk id="565" creationId="{6A6E338D-D8A3-881A-E3C2-B0C85E9DD654}"/>
          </ac:inkMkLst>
        </pc:inkChg>
        <pc:inkChg chg="add mod">
          <ac:chgData name="Kokchun Giang" userId="67e2125d-ec8c-4323-9653-9824a2ad815f" providerId="ADAL" clId="{C25B542B-E4E8-D141-AA14-043D930A865A}" dt="2024-01-24T19:51:21.670" v="1861"/>
          <ac:inkMkLst>
            <pc:docMk/>
            <pc:sldMk cId="740354111" sldId="333"/>
            <ac:inkMk id="567" creationId="{73D2E138-8F7C-FD63-9081-5099864EB0B6}"/>
          </ac:inkMkLst>
        </pc:inkChg>
        <pc:inkChg chg="add del">
          <ac:chgData name="Kokchun Giang" userId="67e2125d-ec8c-4323-9653-9824a2ad815f" providerId="ADAL" clId="{C25B542B-E4E8-D141-AA14-043D930A865A}" dt="2024-01-24T19:47:12.089" v="1623" actId="478"/>
          <ac:inkMkLst>
            <pc:docMk/>
            <pc:sldMk cId="740354111" sldId="333"/>
            <ac:inkMk id="861" creationId="{3A88FDFD-B65F-46A2-E034-B217E51D049D}"/>
          </ac:inkMkLst>
        </pc:inkChg>
        <pc:inkChg chg="del">
          <ac:chgData name="Kokchun Giang" userId="67e2125d-ec8c-4323-9653-9824a2ad815f" providerId="ADAL" clId="{C25B542B-E4E8-D141-AA14-043D930A865A}" dt="2024-01-24T19:47:14.874" v="1624" actId="478"/>
          <ac:inkMkLst>
            <pc:docMk/>
            <pc:sldMk cId="740354111" sldId="333"/>
            <ac:inkMk id="948" creationId="{5CDEC949-A4C3-6B9B-368E-A47E2216F602}"/>
          </ac:inkMkLst>
        </pc:inkChg>
        <pc:inkChg chg="del">
          <ac:chgData name="Kokchun Giang" userId="67e2125d-ec8c-4323-9653-9824a2ad815f" providerId="ADAL" clId="{C25B542B-E4E8-D141-AA14-043D930A865A}" dt="2024-01-24T19:47:14.874" v="1624" actId="478"/>
          <ac:inkMkLst>
            <pc:docMk/>
            <pc:sldMk cId="740354111" sldId="333"/>
            <ac:inkMk id="1009" creationId="{0A6C554D-6753-830B-26E7-82938B329BC7}"/>
          </ac:inkMkLst>
        </pc:inkChg>
        <pc:inkChg chg="del">
          <ac:chgData name="Kokchun Giang" userId="67e2125d-ec8c-4323-9653-9824a2ad815f" providerId="ADAL" clId="{C25B542B-E4E8-D141-AA14-043D930A865A}" dt="2024-01-24T19:47:14.874" v="1624" actId="478"/>
          <ac:inkMkLst>
            <pc:docMk/>
            <pc:sldMk cId="740354111" sldId="333"/>
            <ac:inkMk id="1032" creationId="{37D71563-9BB4-9A68-1B3D-647472F6A89A}"/>
          </ac:inkMkLst>
        </pc:inkChg>
        <pc:inkChg chg="del">
          <ac:chgData name="Kokchun Giang" userId="67e2125d-ec8c-4323-9653-9824a2ad815f" providerId="ADAL" clId="{C25B542B-E4E8-D141-AA14-043D930A865A}" dt="2024-01-24T19:47:21.944" v="1629" actId="478"/>
          <ac:inkMkLst>
            <pc:docMk/>
            <pc:sldMk cId="740354111" sldId="333"/>
            <ac:inkMk id="1119" creationId="{6C7F4B24-F809-25A0-3ADA-FBFE1955DA3E}"/>
          </ac:inkMkLst>
        </pc:inkChg>
        <pc:inkChg chg="del">
          <ac:chgData name="Kokchun Giang" userId="67e2125d-ec8c-4323-9653-9824a2ad815f" providerId="ADAL" clId="{C25B542B-E4E8-D141-AA14-043D930A865A}" dt="2024-01-24T19:47:21.944" v="1629" actId="478"/>
          <ac:inkMkLst>
            <pc:docMk/>
            <pc:sldMk cId="740354111" sldId="333"/>
            <ac:inkMk id="1132" creationId="{021C1190-1F2D-2DF1-8874-C973A48AAE94}"/>
          </ac:inkMkLst>
        </pc:inkChg>
        <pc:inkChg chg="del">
          <ac:chgData name="Kokchun Giang" userId="67e2125d-ec8c-4323-9653-9824a2ad815f" providerId="ADAL" clId="{C25B542B-E4E8-D141-AA14-043D930A865A}" dt="2024-01-24T19:47:21.944" v="1629" actId="478"/>
          <ac:inkMkLst>
            <pc:docMk/>
            <pc:sldMk cId="740354111" sldId="333"/>
            <ac:inkMk id="1133" creationId="{5B07DB00-0ABB-5C1E-116C-2E81B90663D0}"/>
          </ac:inkMkLst>
        </pc:inkChg>
        <pc:inkChg chg="del">
          <ac:chgData name="Kokchun Giang" userId="67e2125d-ec8c-4323-9653-9824a2ad815f" providerId="ADAL" clId="{C25B542B-E4E8-D141-AA14-043D930A865A}" dt="2024-01-24T19:47:21.944" v="1629" actId="478"/>
          <ac:inkMkLst>
            <pc:docMk/>
            <pc:sldMk cId="740354111" sldId="333"/>
            <ac:inkMk id="1134" creationId="{9AD9FFFC-4217-D920-F1B3-FDE5AD084824}"/>
          </ac:inkMkLst>
        </pc:inkChg>
        <pc:inkChg chg="del">
          <ac:chgData name="Kokchun Giang" userId="67e2125d-ec8c-4323-9653-9824a2ad815f" providerId="ADAL" clId="{C25B542B-E4E8-D141-AA14-043D930A865A}" dt="2024-01-24T19:47:21.944" v="1629" actId="478"/>
          <ac:inkMkLst>
            <pc:docMk/>
            <pc:sldMk cId="740354111" sldId="333"/>
            <ac:inkMk id="1218" creationId="{DDA4F9E8-B696-056A-0EBE-F381971B107F}"/>
          </ac:inkMkLst>
        </pc:inkChg>
        <pc:inkChg chg="del">
          <ac:chgData name="Kokchun Giang" userId="67e2125d-ec8c-4323-9653-9824a2ad815f" providerId="ADAL" clId="{C25B542B-E4E8-D141-AA14-043D930A865A}" dt="2024-01-24T19:47:21.944" v="1629" actId="478"/>
          <ac:inkMkLst>
            <pc:docMk/>
            <pc:sldMk cId="740354111" sldId="333"/>
            <ac:inkMk id="1254" creationId="{FE317B01-BD11-E60B-B92E-4AD9F3C4E555}"/>
          </ac:inkMkLst>
        </pc:inkChg>
        <pc:cxnChg chg="del">
          <ac:chgData name="Kokchun Giang" userId="67e2125d-ec8c-4323-9653-9824a2ad815f" providerId="ADAL" clId="{C25B542B-E4E8-D141-AA14-043D930A865A}" dt="2024-01-24T20:00:14.228" v="1947" actId="478"/>
          <ac:cxnSpMkLst>
            <pc:docMk/>
            <pc:sldMk cId="740354111" sldId="333"/>
            <ac:cxnSpMk id="2" creationId="{B94BC3B4-0E89-2415-F9B3-AC812A1D759A}"/>
          </ac:cxnSpMkLst>
        </pc:cxnChg>
        <pc:cxnChg chg="add del mod">
          <ac:chgData name="Kokchun Giang" userId="67e2125d-ec8c-4323-9653-9824a2ad815f" providerId="ADAL" clId="{C25B542B-E4E8-D141-AA14-043D930A865A}" dt="2024-01-24T20:00:19.895" v="1948" actId="1076"/>
          <ac:cxnSpMkLst>
            <pc:docMk/>
            <pc:sldMk cId="740354111" sldId="333"/>
            <ac:cxnSpMk id="392" creationId="{1ACB2AC6-FC27-9A24-207D-6E252DEBCCCB}"/>
          </ac:cxnSpMkLst>
        </pc:cxnChg>
      </pc:sldChg>
      <pc:sldChg chg="add del">
        <pc:chgData name="Kokchun Giang" userId="67e2125d-ec8c-4323-9653-9824a2ad815f" providerId="ADAL" clId="{C25B542B-E4E8-D141-AA14-043D930A865A}" dt="2024-01-24T20:00:38.908" v="1950" actId="2696"/>
        <pc:sldMkLst>
          <pc:docMk/>
          <pc:sldMk cId="2450536215" sldId="334"/>
        </pc:sldMkLst>
      </pc:sldChg>
    </pc:docChg>
  </pc:docChgLst>
  <pc:docChgLst>
    <pc:chgData name="Kokchun Giang" userId="67e2125d-ec8c-4323-9653-9824a2ad815f" providerId="ADAL" clId="{10EEDAB3-2DB0-BA4D-8CC6-6424E46A9142}"/>
    <pc:docChg chg="undo custSel addSld delSld modSld">
      <pc:chgData name="Kokchun Giang" userId="67e2125d-ec8c-4323-9653-9824a2ad815f" providerId="ADAL" clId="{10EEDAB3-2DB0-BA4D-8CC6-6424E46A9142}" dt="2024-01-13T15:36:33.360" v="2986"/>
      <pc:docMkLst>
        <pc:docMk/>
      </pc:docMkLst>
      <pc:sldChg chg="modSp">
        <pc:chgData name="Kokchun Giang" userId="67e2125d-ec8c-4323-9653-9824a2ad815f" providerId="ADAL" clId="{10EEDAB3-2DB0-BA4D-8CC6-6424E46A9142}" dt="2024-01-13T15:22:37.767" v="2858" actId="1076"/>
        <pc:sldMkLst>
          <pc:docMk/>
          <pc:sldMk cId="2807130090" sldId="256"/>
        </pc:sldMkLst>
        <pc:picChg chg="mod">
          <ac:chgData name="Kokchun Giang" userId="67e2125d-ec8c-4323-9653-9824a2ad815f" providerId="ADAL" clId="{10EEDAB3-2DB0-BA4D-8CC6-6424E46A9142}" dt="2024-01-13T15:22:37.767" v="2858" actId="1076"/>
          <ac:picMkLst>
            <pc:docMk/>
            <pc:sldMk cId="2807130090" sldId="256"/>
            <ac:picMk id="1026" creationId="{99256CB0-0537-23E9-9E18-6FCF2F704D62}"/>
          </ac:picMkLst>
        </pc:picChg>
      </pc:sldChg>
      <pc:sldChg chg="addSp delSp modSp mod delAnim modAnim modNotesTx">
        <pc:chgData name="Kokchun Giang" userId="67e2125d-ec8c-4323-9653-9824a2ad815f" providerId="ADAL" clId="{10EEDAB3-2DB0-BA4D-8CC6-6424E46A9142}" dt="2024-01-13T15:25:07.142" v="2884"/>
        <pc:sldMkLst>
          <pc:docMk/>
          <pc:sldMk cId="4207668247" sldId="323"/>
        </pc:sldMkLst>
        <pc:spChg chg="mod">
          <ac:chgData name="Kokchun Giang" userId="67e2125d-ec8c-4323-9653-9824a2ad815f" providerId="ADAL" clId="{10EEDAB3-2DB0-BA4D-8CC6-6424E46A9142}" dt="2024-01-13T12:36:58.638" v="152" actId="2711"/>
          <ac:spMkLst>
            <pc:docMk/>
            <pc:sldMk cId="4207668247" sldId="323"/>
            <ac:spMk id="28" creationId="{7E8C0D03-019A-279A-6AD5-A5E7BD2580DB}"/>
          </ac:spMkLst>
        </pc:spChg>
        <pc:grpChg chg="add mod">
          <ac:chgData name="Kokchun Giang" userId="67e2125d-ec8c-4323-9653-9824a2ad815f" providerId="ADAL" clId="{10EEDAB3-2DB0-BA4D-8CC6-6424E46A9142}" dt="2024-01-13T15:23:01.451" v="2860" actId="164"/>
          <ac:grpSpMkLst>
            <pc:docMk/>
            <pc:sldMk cId="4207668247" sldId="323"/>
            <ac:grpSpMk id="4" creationId="{B0397586-C5B5-D537-0244-32F98EEC3747}"/>
          </ac:grpSpMkLst>
        </pc:grpChg>
        <pc:grpChg chg="add mod">
          <ac:chgData name="Kokchun Giang" userId="67e2125d-ec8c-4323-9653-9824a2ad815f" providerId="ADAL" clId="{10EEDAB3-2DB0-BA4D-8CC6-6424E46A9142}" dt="2024-01-13T15:23:13.328" v="2863" actId="164"/>
          <ac:grpSpMkLst>
            <pc:docMk/>
            <pc:sldMk cId="4207668247" sldId="323"/>
            <ac:grpSpMk id="5" creationId="{FC112F18-420A-7178-2056-65A06FEE8657}"/>
          </ac:grpSpMkLst>
        </pc:grpChg>
        <pc:grpChg chg="add mod">
          <ac:chgData name="Kokchun Giang" userId="67e2125d-ec8c-4323-9653-9824a2ad815f" providerId="ADAL" clId="{10EEDAB3-2DB0-BA4D-8CC6-6424E46A9142}" dt="2024-01-13T15:23:47.062" v="2871" actId="1076"/>
          <ac:grpSpMkLst>
            <pc:docMk/>
            <pc:sldMk cId="4207668247" sldId="323"/>
            <ac:grpSpMk id="6" creationId="{CA593F4B-50FB-D2D8-A99B-63C1393DEC6A}"/>
          </ac:grpSpMkLst>
        </pc:grpChg>
        <pc:grpChg chg="add mod">
          <ac:chgData name="Kokchun Giang" userId="67e2125d-ec8c-4323-9653-9824a2ad815f" providerId="ADAL" clId="{10EEDAB3-2DB0-BA4D-8CC6-6424E46A9142}" dt="2024-01-13T15:24:36.659" v="2877" actId="164"/>
          <ac:grpSpMkLst>
            <pc:docMk/>
            <pc:sldMk cId="4207668247" sldId="323"/>
            <ac:grpSpMk id="7" creationId="{B283ED39-9059-E0C9-C53F-B0B44FA17B5E}"/>
          </ac:grpSpMkLst>
        </pc:grpChg>
        <pc:grpChg chg="add mod">
          <ac:chgData name="Kokchun Giang" userId="67e2125d-ec8c-4323-9653-9824a2ad815f" providerId="ADAL" clId="{10EEDAB3-2DB0-BA4D-8CC6-6424E46A9142}" dt="2024-01-13T15:24:52.032" v="2879" actId="164"/>
          <ac:grpSpMkLst>
            <pc:docMk/>
            <pc:sldMk cId="4207668247" sldId="323"/>
            <ac:grpSpMk id="8" creationId="{C25C5813-DD6C-28B3-64E6-B3A8536B1AD2}"/>
          </ac:grpSpMkLst>
        </pc:grpChg>
        <pc:grpChg chg="add mod">
          <ac:chgData name="Kokchun Giang" userId="67e2125d-ec8c-4323-9653-9824a2ad815f" providerId="ADAL" clId="{10EEDAB3-2DB0-BA4D-8CC6-6424E46A9142}" dt="2024-01-13T15:25:03.826" v="2882" actId="164"/>
          <ac:grpSpMkLst>
            <pc:docMk/>
            <pc:sldMk cId="4207668247" sldId="323"/>
            <ac:grpSpMk id="10" creationId="{AAF1A9B8-8CC4-D480-2C84-CC4FC8F2FDC3}"/>
          </ac:grpSpMkLst>
        </pc:grpChg>
        <pc:grpChg chg="del">
          <ac:chgData name="Kokchun Giang" userId="67e2125d-ec8c-4323-9653-9824a2ad815f" providerId="ADAL" clId="{10EEDAB3-2DB0-BA4D-8CC6-6424E46A9142}" dt="2024-01-13T12:36:28.474" v="89" actId="478"/>
          <ac:grpSpMkLst>
            <pc:docMk/>
            <pc:sldMk cId="4207668247" sldId="323"/>
            <ac:grpSpMk id="140" creationId="{8A175907-5EDF-41ED-275B-DD9316F7EDA1}"/>
          </ac:grpSpMkLst>
        </pc:grpChg>
        <pc:grpChg chg="del mod">
          <ac:chgData name="Kokchun Giang" userId="67e2125d-ec8c-4323-9653-9824a2ad815f" providerId="ADAL" clId="{10EEDAB3-2DB0-BA4D-8CC6-6424E46A9142}" dt="2024-01-13T12:37:23.009" v="171"/>
          <ac:grpSpMkLst>
            <pc:docMk/>
            <pc:sldMk cId="4207668247" sldId="323"/>
            <ac:grpSpMk id="143" creationId="{EB0E37C3-979D-F9CB-0C0F-36E4D777BAA1}"/>
          </ac:grpSpMkLst>
        </pc:grpChg>
        <pc:grpChg chg="mod">
          <ac:chgData name="Kokchun Giang" userId="67e2125d-ec8c-4323-9653-9824a2ad815f" providerId="ADAL" clId="{10EEDAB3-2DB0-BA4D-8CC6-6424E46A9142}" dt="2024-01-13T12:39:53.994" v="318" actId="1076"/>
          <ac:grpSpMkLst>
            <pc:docMk/>
            <pc:sldMk cId="4207668247" sldId="323"/>
            <ac:grpSpMk id="150" creationId="{8EE46824-986C-0981-4BF5-543922400F75}"/>
          </ac:grpSpMkLst>
        </pc:grpChg>
        <pc:grpChg chg="mod">
          <ac:chgData name="Kokchun Giang" userId="67e2125d-ec8c-4323-9653-9824a2ad815f" providerId="ADAL" clId="{10EEDAB3-2DB0-BA4D-8CC6-6424E46A9142}" dt="2024-01-13T15:23:01.451" v="2860" actId="164"/>
          <ac:grpSpMkLst>
            <pc:docMk/>
            <pc:sldMk cId="4207668247" sldId="323"/>
            <ac:grpSpMk id="153" creationId="{155AA3FC-D0CD-7AA4-8AD9-B0C55F82954D}"/>
          </ac:grpSpMkLst>
        </pc:grpChg>
        <pc:grpChg chg="mod">
          <ac:chgData name="Kokchun Giang" userId="67e2125d-ec8c-4323-9653-9824a2ad815f" providerId="ADAL" clId="{10EEDAB3-2DB0-BA4D-8CC6-6424E46A9142}" dt="2024-01-13T15:23:01.451" v="2860" actId="164"/>
          <ac:grpSpMkLst>
            <pc:docMk/>
            <pc:sldMk cId="4207668247" sldId="323"/>
            <ac:grpSpMk id="162" creationId="{45A54DB8-3809-FEAA-9AA5-4E3DF954399A}"/>
          </ac:grpSpMkLst>
        </pc:grpChg>
        <pc:grpChg chg="del">
          <ac:chgData name="Kokchun Giang" userId="67e2125d-ec8c-4323-9653-9824a2ad815f" providerId="ADAL" clId="{10EEDAB3-2DB0-BA4D-8CC6-6424E46A9142}" dt="2024-01-13T12:36:28.474" v="89" actId="478"/>
          <ac:grpSpMkLst>
            <pc:docMk/>
            <pc:sldMk cId="4207668247" sldId="323"/>
            <ac:grpSpMk id="282" creationId="{AE426374-4858-D4D7-7283-2253BEB4E2D1}"/>
          </ac:grpSpMkLst>
        </pc:grpChg>
        <pc:grpChg chg="del">
          <ac:chgData name="Kokchun Giang" userId="67e2125d-ec8c-4323-9653-9824a2ad815f" providerId="ADAL" clId="{10EEDAB3-2DB0-BA4D-8CC6-6424E46A9142}" dt="2024-01-13T12:36:28.474" v="89" actId="478"/>
          <ac:grpSpMkLst>
            <pc:docMk/>
            <pc:sldMk cId="4207668247" sldId="323"/>
            <ac:grpSpMk id="283" creationId="{5794388D-8A03-363E-A78D-AEE2E13A7B02}"/>
          </ac:grpSpMkLst>
        </pc:grpChg>
        <pc:grpChg chg="del">
          <ac:chgData name="Kokchun Giang" userId="67e2125d-ec8c-4323-9653-9824a2ad815f" providerId="ADAL" clId="{10EEDAB3-2DB0-BA4D-8CC6-6424E46A9142}" dt="2024-01-13T12:36:28.474" v="89" actId="478"/>
          <ac:grpSpMkLst>
            <pc:docMk/>
            <pc:sldMk cId="4207668247" sldId="323"/>
            <ac:grpSpMk id="284" creationId="{FB101198-D863-C4DD-F83D-0F1EC9FDD619}"/>
          </ac:grpSpMkLst>
        </pc:grpChg>
        <pc:grpChg chg="del">
          <ac:chgData name="Kokchun Giang" userId="67e2125d-ec8c-4323-9653-9824a2ad815f" providerId="ADAL" clId="{10EEDAB3-2DB0-BA4D-8CC6-6424E46A9142}" dt="2024-01-13T12:36:28.474" v="89" actId="478"/>
          <ac:grpSpMkLst>
            <pc:docMk/>
            <pc:sldMk cId="4207668247" sldId="323"/>
            <ac:grpSpMk id="285" creationId="{1DC50C1C-562B-1F53-D7E0-4A644A67B513}"/>
          </ac:grpSpMkLst>
        </pc:grpChg>
        <pc:grpChg chg="del">
          <ac:chgData name="Kokchun Giang" userId="67e2125d-ec8c-4323-9653-9824a2ad815f" providerId="ADAL" clId="{10EEDAB3-2DB0-BA4D-8CC6-6424E46A9142}" dt="2024-01-13T12:36:28.474" v="89" actId="478"/>
          <ac:grpSpMkLst>
            <pc:docMk/>
            <pc:sldMk cId="4207668247" sldId="323"/>
            <ac:grpSpMk id="286" creationId="{34F9EB73-2592-AF42-9A89-51392E91368D}"/>
          </ac:grpSpMkLst>
        </pc:grpChg>
        <pc:grpChg chg="del">
          <ac:chgData name="Kokchun Giang" userId="67e2125d-ec8c-4323-9653-9824a2ad815f" providerId="ADAL" clId="{10EEDAB3-2DB0-BA4D-8CC6-6424E46A9142}" dt="2024-01-13T12:36:28.474" v="89" actId="478"/>
          <ac:grpSpMkLst>
            <pc:docMk/>
            <pc:sldMk cId="4207668247" sldId="323"/>
            <ac:grpSpMk id="287" creationId="{69378D79-55B2-16F9-39F4-4E344F486321}"/>
          </ac:grpSpMkLst>
        </pc:grpChg>
        <pc:grpChg chg="del">
          <ac:chgData name="Kokchun Giang" userId="67e2125d-ec8c-4323-9653-9824a2ad815f" providerId="ADAL" clId="{10EEDAB3-2DB0-BA4D-8CC6-6424E46A9142}" dt="2024-01-13T12:36:28.474" v="89" actId="478"/>
          <ac:grpSpMkLst>
            <pc:docMk/>
            <pc:sldMk cId="4207668247" sldId="323"/>
            <ac:grpSpMk id="288" creationId="{26D4C4DB-4BA3-6766-7AB4-889A3B7EA2C7}"/>
          </ac:grpSpMkLst>
        </pc:grpChg>
        <pc:grpChg chg="del">
          <ac:chgData name="Kokchun Giang" userId="67e2125d-ec8c-4323-9653-9824a2ad815f" providerId="ADAL" clId="{10EEDAB3-2DB0-BA4D-8CC6-6424E46A9142}" dt="2024-01-13T12:36:28.474" v="89" actId="478"/>
          <ac:grpSpMkLst>
            <pc:docMk/>
            <pc:sldMk cId="4207668247" sldId="323"/>
            <ac:grpSpMk id="289" creationId="{9BE8D299-E961-AFDA-9F42-6BD4F63A0B80}"/>
          </ac:grpSpMkLst>
        </pc:grpChg>
        <pc:grpChg chg="del">
          <ac:chgData name="Kokchun Giang" userId="67e2125d-ec8c-4323-9653-9824a2ad815f" providerId="ADAL" clId="{10EEDAB3-2DB0-BA4D-8CC6-6424E46A9142}" dt="2024-01-13T12:36:28.474" v="89" actId="478"/>
          <ac:grpSpMkLst>
            <pc:docMk/>
            <pc:sldMk cId="4207668247" sldId="323"/>
            <ac:grpSpMk id="290" creationId="{CFA73BAD-8FC1-151D-B34D-B574F207F52F}"/>
          </ac:grpSpMkLst>
        </pc:grpChg>
        <pc:grpChg chg="mod">
          <ac:chgData name="Kokchun Giang" userId="67e2125d-ec8c-4323-9653-9824a2ad815f" providerId="ADAL" clId="{10EEDAB3-2DB0-BA4D-8CC6-6424E46A9142}" dt="2024-01-13T12:39:53.994" v="318" actId="1076"/>
          <ac:grpSpMkLst>
            <pc:docMk/>
            <pc:sldMk cId="4207668247" sldId="323"/>
            <ac:grpSpMk id="296" creationId="{8911E5BD-2B71-37C7-05C5-00AF8B787057}"/>
          </ac:grpSpMkLst>
        </pc:grpChg>
        <pc:grpChg chg="mod">
          <ac:chgData name="Kokchun Giang" userId="67e2125d-ec8c-4323-9653-9824a2ad815f" providerId="ADAL" clId="{10EEDAB3-2DB0-BA4D-8CC6-6424E46A9142}" dt="2024-01-13T15:23:13.328" v="2863" actId="164"/>
          <ac:grpSpMkLst>
            <pc:docMk/>
            <pc:sldMk cId="4207668247" sldId="323"/>
            <ac:grpSpMk id="315" creationId="{C7B4E098-FD83-CDC7-131C-D8E1BE215195}"/>
          </ac:grpSpMkLst>
        </pc:grpChg>
        <pc:grpChg chg="del mod">
          <ac:chgData name="Kokchun Giang" userId="67e2125d-ec8c-4323-9653-9824a2ad815f" providerId="ADAL" clId="{10EEDAB3-2DB0-BA4D-8CC6-6424E46A9142}" dt="2024-01-13T12:40:47.629" v="359"/>
          <ac:grpSpMkLst>
            <pc:docMk/>
            <pc:sldMk cId="4207668247" sldId="323"/>
            <ac:grpSpMk id="322" creationId="{D6D2D016-90DC-ACF6-ED1A-584B942E4D4F}"/>
          </ac:grpSpMkLst>
        </pc:grpChg>
        <pc:grpChg chg="del mod">
          <ac:chgData name="Kokchun Giang" userId="67e2125d-ec8c-4323-9653-9824a2ad815f" providerId="ADAL" clId="{10EEDAB3-2DB0-BA4D-8CC6-6424E46A9142}" dt="2024-01-13T12:38:02.828" v="241"/>
          <ac:grpSpMkLst>
            <pc:docMk/>
            <pc:sldMk cId="4207668247" sldId="323"/>
            <ac:grpSpMk id="340" creationId="{67ECB237-1670-1E30-AEED-50843B070846}"/>
          </ac:grpSpMkLst>
        </pc:grpChg>
        <pc:grpChg chg="mod">
          <ac:chgData name="Kokchun Giang" userId="67e2125d-ec8c-4323-9653-9824a2ad815f" providerId="ADAL" clId="{10EEDAB3-2DB0-BA4D-8CC6-6424E46A9142}" dt="2024-01-13T12:40:49.282" v="365"/>
          <ac:grpSpMkLst>
            <pc:docMk/>
            <pc:sldMk cId="4207668247" sldId="323"/>
            <ac:grpSpMk id="341" creationId="{53644DB6-371A-A12A-E22E-735751D3654A}"/>
          </ac:grpSpMkLst>
        </pc:grpChg>
        <pc:grpChg chg="mod">
          <ac:chgData name="Kokchun Giang" userId="67e2125d-ec8c-4323-9653-9824a2ad815f" providerId="ADAL" clId="{10EEDAB3-2DB0-BA4D-8CC6-6424E46A9142}" dt="2024-01-13T12:38:33.622" v="252"/>
          <ac:grpSpMkLst>
            <pc:docMk/>
            <pc:sldMk cId="4207668247" sldId="323"/>
            <ac:grpSpMk id="350" creationId="{B0E8FE80-177B-EBB1-74EF-05F972FA4187}"/>
          </ac:grpSpMkLst>
        </pc:grpChg>
        <pc:grpChg chg="mod">
          <ac:chgData name="Kokchun Giang" userId="67e2125d-ec8c-4323-9653-9824a2ad815f" providerId="ADAL" clId="{10EEDAB3-2DB0-BA4D-8CC6-6424E46A9142}" dt="2024-01-13T12:39:02.535" v="270"/>
          <ac:grpSpMkLst>
            <pc:docMk/>
            <pc:sldMk cId="4207668247" sldId="323"/>
            <ac:grpSpMk id="357" creationId="{995511C6-D246-FFEB-AE2E-17746680402B}"/>
          </ac:grpSpMkLst>
        </pc:grpChg>
        <pc:grpChg chg="mod">
          <ac:chgData name="Kokchun Giang" userId="67e2125d-ec8c-4323-9653-9824a2ad815f" providerId="ADAL" clId="{10EEDAB3-2DB0-BA4D-8CC6-6424E46A9142}" dt="2024-01-13T15:23:44.931" v="2870" actId="164"/>
          <ac:grpSpMkLst>
            <pc:docMk/>
            <pc:sldMk cId="4207668247" sldId="323"/>
            <ac:grpSpMk id="373" creationId="{43BEBDFF-0B31-2E3F-2130-71774D71660E}"/>
          </ac:grpSpMkLst>
        </pc:grpChg>
        <pc:grpChg chg="mod">
          <ac:chgData name="Kokchun Giang" userId="67e2125d-ec8c-4323-9653-9824a2ad815f" providerId="ADAL" clId="{10EEDAB3-2DB0-BA4D-8CC6-6424E46A9142}" dt="2024-01-13T12:39:30.102" v="300"/>
          <ac:grpSpMkLst>
            <pc:docMk/>
            <pc:sldMk cId="4207668247" sldId="323"/>
            <ac:grpSpMk id="381" creationId="{27E9FA83-9237-BA48-1D5E-55B5118FF69D}"/>
          </ac:grpSpMkLst>
        </pc:grpChg>
        <pc:grpChg chg="del mod">
          <ac:chgData name="Kokchun Giang" userId="67e2125d-ec8c-4323-9653-9824a2ad815f" providerId="ADAL" clId="{10EEDAB3-2DB0-BA4D-8CC6-6424E46A9142}" dt="2024-01-13T12:40:20.226" v="328"/>
          <ac:grpSpMkLst>
            <pc:docMk/>
            <pc:sldMk cId="4207668247" sldId="323"/>
            <ac:grpSpMk id="391" creationId="{0A598E78-F847-C0AB-8E97-FF418ECC34D8}"/>
          </ac:grpSpMkLst>
        </pc:grpChg>
        <pc:grpChg chg="mod">
          <ac:chgData name="Kokchun Giang" userId="67e2125d-ec8c-4323-9653-9824a2ad815f" providerId="ADAL" clId="{10EEDAB3-2DB0-BA4D-8CC6-6424E46A9142}" dt="2024-01-13T15:23:44.931" v="2870" actId="164"/>
          <ac:grpSpMkLst>
            <pc:docMk/>
            <pc:sldMk cId="4207668247" sldId="323"/>
            <ac:grpSpMk id="399" creationId="{11569DB9-73F1-DDA9-C8A2-3510E7E5560F}"/>
          </ac:grpSpMkLst>
        </pc:grpChg>
        <pc:grpChg chg="del mod">
          <ac:chgData name="Kokchun Giang" userId="67e2125d-ec8c-4323-9653-9824a2ad815f" providerId="ADAL" clId="{10EEDAB3-2DB0-BA4D-8CC6-6424E46A9142}" dt="2024-01-13T12:40:36.511" v="354"/>
          <ac:grpSpMkLst>
            <pc:docMk/>
            <pc:sldMk cId="4207668247" sldId="323"/>
            <ac:grpSpMk id="410" creationId="{9CBFE3A8-A2AA-C26C-ABAD-D3C6810F4AA9}"/>
          </ac:grpSpMkLst>
        </pc:grpChg>
        <pc:grpChg chg="mod">
          <ac:chgData name="Kokchun Giang" userId="67e2125d-ec8c-4323-9653-9824a2ad815f" providerId="ADAL" clId="{10EEDAB3-2DB0-BA4D-8CC6-6424E46A9142}" dt="2024-01-13T15:23:50.993" v="2872" actId="1076"/>
          <ac:grpSpMkLst>
            <pc:docMk/>
            <pc:sldMk cId="4207668247" sldId="323"/>
            <ac:grpSpMk id="413" creationId="{C9FC476B-11FF-B911-4163-A8246BFA3C5C}"/>
          </ac:grpSpMkLst>
        </pc:grpChg>
        <pc:grpChg chg="mod">
          <ac:chgData name="Kokchun Giang" userId="67e2125d-ec8c-4323-9653-9824a2ad815f" providerId="ADAL" clId="{10EEDAB3-2DB0-BA4D-8CC6-6424E46A9142}" dt="2024-01-13T15:24:36.659" v="2877" actId="164"/>
          <ac:grpSpMkLst>
            <pc:docMk/>
            <pc:sldMk cId="4207668247" sldId="323"/>
            <ac:grpSpMk id="424" creationId="{C76A91DC-5B20-B8CE-BEB9-715E27F8F691}"/>
          </ac:grpSpMkLst>
        </pc:grpChg>
        <pc:grpChg chg="mod">
          <ac:chgData name="Kokchun Giang" userId="67e2125d-ec8c-4323-9653-9824a2ad815f" providerId="ADAL" clId="{10EEDAB3-2DB0-BA4D-8CC6-6424E46A9142}" dt="2024-01-13T15:24:36.659" v="2877" actId="164"/>
          <ac:grpSpMkLst>
            <pc:docMk/>
            <pc:sldMk cId="4207668247" sldId="323"/>
            <ac:grpSpMk id="425" creationId="{91D6632A-E842-D9FA-1271-1DF3C6630EA0}"/>
          </ac:grpSpMkLst>
        </pc:grpChg>
        <pc:grpChg chg="mod">
          <ac:chgData name="Kokchun Giang" userId="67e2125d-ec8c-4323-9653-9824a2ad815f" providerId="ADAL" clId="{10EEDAB3-2DB0-BA4D-8CC6-6424E46A9142}" dt="2024-01-13T15:24:36.659" v="2877" actId="164"/>
          <ac:grpSpMkLst>
            <pc:docMk/>
            <pc:sldMk cId="4207668247" sldId="323"/>
            <ac:grpSpMk id="439" creationId="{035F6436-85CB-D97F-9B0F-4EC5B3007087}"/>
          </ac:grpSpMkLst>
        </pc:grpChg>
        <pc:grpChg chg="mod">
          <ac:chgData name="Kokchun Giang" userId="67e2125d-ec8c-4323-9653-9824a2ad815f" providerId="ADAL" clId="{10EEDAB3-2DB0-BA4D-8CC6-6424E46A9142}" dt="2024-01-13T15:24:36.659" v="2877" actId="164"/>
          <ac:grpSpMkLst>
            <pc:docMk/>
            <pc:sldMk cId="4207668247" sldId="323"/>
            <ac:grpSpMk id="440" creationId="{A070D91F-9E0E-1234-9A41-ACEAADE6B3E2}"/>
          </ac:grpSpMkLst>
        </pc:grpChg>
        <pc:grpChg chg="mod">
          <ac:chgData name="Kokchun Giang" userId="67e2125d-ec8c-4323-9653-9824a2ad815f" providerId="ADAL" clId="{10EEDAB3-2DB0-BA4D-8CC6-6424E46A9142}" dt="2024-01-13T15:24:36.659" v="2877" actId="164"/>
          <ac:grpSpMkLst>
            <pc:docMk/>
            <pc:sldMk cId="4207668247" sldId="323"/>
            <ac:grpSpMk id="441" creationId="{FDDE49FF-E754-5E49-B525-B1E951A914C9}"/>
          </ac:grpSpMkLst>
        </pc:grpChg>
        <pc:grpChg chg="mod">
          <ac:chgData name="Kokchun Giang" userId="67e2125d-ec8c-4323-9653-9824a2ad815f" providerId="ADAL" clId="{10EEDAB3-2DB0-BA4D-8CC6-6424E46A9142}" dt="2024-01-13T15:24:36.659" v="2877" actId="164"/>
          <ac:grpSpMkLst>
            <pc:docMk/>
            <pc:sldMk cId="4207668247" sldId="323"/>
            <ac:grpSpMk id="451" creationId="{8A3569B6-2043-BDC0-D429-8CF71DE80A1C}"/>
          </ac:grpSpMkLst>
        </pc:grpChg>
        <pc:grpChg chg="mod">
          <ac:chgData name="Kokchun Giang" userId="67e2125d-ec8c-4323-9653-9824a2ad815f" providerId="ADAL" clId="{10EEDAB3-2DB0-BA4D-8CC6-6424E46A9142}" dt="2024-01-13T15:24:36.659" v="2877" actId="164"/>
          <ac:grpSpMkLst>
            <pc:docMk/>
            <pc:sldMk cId="4207668247" sldId="323"/>
            <ac:grpSpMk id="460" creationId="{51144078-F706-BC9E-43E9-DA2902D893AB}"/>
          </ac:grpSpMkLst>
        </pc:grpChg>
        <pc:grpChg chg="mod">
          <ac:chgData name="Kokchun Giang" userId="67e2125d-ec8c-4323-9653-9824a2ad815f" providerId="ADAL" clId="{10EEDAB3-2DB0-BA4D-8CC6-6424E46A9142}" dt="2024-01-13T15:24:36.659" v="2877" actId="164"/>
          <ac:grpSpMkLst>
            <pc:docMk/>
            <pc:sldMk cId="4207668247" sldId="323"/>
            <ac:grpSpMk id="468" creationId="{F548B6B5-48F8-9E5E-AC45-227BFB0CA49A}"/>
          </ac:grpSpMkLst>
        </pc:grpChg>
        <pc:grpChg chg="mod">
          <ac:chgData name="Kokchun Giang" userId="67e2125d-ec8c-4323-9653-9824a2ad815f" providerId="ADAL" clId="{10EEDAB3-2DB0-BA4D-8CC6-6424E46A9142}" dt="2024-01-13T15:24:36.659" v="2877" actId="164"/>
          <ac:grpSpMkLst>
            <pc:docMk/>
            <pc:sldMk cId="4207668247" sldId="323"/>
            <ac:grpSpMk id="469" creationId="{AD69EFD1-0C5F-2FC1-73E7-CD600FF572F0}"/>
          </ac:grpSpMkLst>
        </pc:grpChg>
        <pc:grpChg chg="mod">
          <ac:chgData name="Kokchun Giang" userId="67e2125d-ec8c-4323-9653-9824a2ad815f" providerId="ADAL" clId="{10EEDAB3-2DB0-BA4D-8CC6-6424E46A9142}" dt="2024-01-13T15:24:36.659" v="2877" actId="164"/>
          <ac:grpSpMkLst>
            <pc:docMk/>
            <pc:sldMk cId="4207668247" sldId="323"/>
            <ac:grpSpMk id="484" creationId="{20F47E1B-2C09-95F4-9049-47E3DB5813FE}"/>
          </ac:grpSpMkLst>
        </pc:grpChg>
        <pc:grpChg chg="mod">
          <ac:chgData name="Kokchun Giang" userId="67e2125d-ec8c-4323-9653-9824a2ad815f" providerId="ADAL" clId="{10EEDAB3-2DB0-BA4D-8CC6-6424E46A9142}" dt="2024-01-13T15:24:36.659" v="2877" actId="164"/>
          <ac:grpSpMkLst>
            <pc:docMk/>
            <pc:sldMk cId="4207668247" sldId="323"/>
            <ac:grpSpMk id="485" creationId="{B02905B5-3A56-A7A7-EF26-5850ADAB6015}"/>
          </ac:grpSpMkLst>
        </pc:grpChg>
        <pc:grpChg chg="mod">
          <ac:chgData name="Kokchun Giang" userId="67e2125d-ec8c-4323-9653-9824a2ad815f" providerId="ADAL" clId="{10EEDAB3-2DB0-BA4D-8CC6-6424E46A9142}" dt="2024-01-13T12:41:46.074" v="440"/>
          <ac:grpSpMkLst>
            <pc:docMk/>
            <pc:sldMk cId="4207668247" sldId="323"/>
            <ac:grpSpMk id="491" creationId="{53C3F195-C41F-0F0E-B12F-39074CF20E06}"/>
          </ac:grpSpMkLst>
        </pc:grpChg>
        <pc:grpChg chg="mod">
          <ac:chgData name="Kokchun Giang" userId="67e2125d-ec8c-4323-9653-9824a2ad815f" providerId="ADAL" clId="{10EEDAB3-2DB0-BA4D-8CC6-6424E46A9142}" dt="2024-01-13T15:24:52.032" v="2879" actId="164"/>
          <ac:grpSpMkLst>
            <pc:docMk/>
            <pc:sldMk cId="4207668247" sldId="323"/>
            <ac:grpSpMk id="500" creationId="{779AAD8D-E4BC-2609-2EB4-941EC2D4219D}"/>
          </ac:grpSpMkLst>
        </pc:grpChg>
        <pc:grpChg chg="mod">
          <ac:chgData name="Kokchun Giang" userId="67e2125d-ec8c-4323-9653-9824a2ad815f" providerId="ADAL" clId="{10EEDAB3-2DB0-BA4D-8CC6-6424E46A9142}" dt="2024-01-13T15:24:52.032" v="2879" actId="164"/>
          <ac:grpSpMkLst>
            <pc:docMk/>
            <pc:sldMk cId="4207668247" sldId="323"/>
            <ac:grpSpMk id="504" creationId="{A1C6F049-714E-81B6-E615-EC0AEB0D90EB}"/>
          </ac:grpSpMkLst>
        </pc:grpChg>
        <pc:grpChg chg="mod">
          <ac:chgData name="Kokchun Giang" userId="67e2125d-ec8c-4323-9653-9824a2ad815f" providerId="ADAL" clId="{10EEDAB3-2DB0-BA4D-8CC6-6424E46A9142}" dt="2024-01-13T15:25:03.826" v="2882" actId="164"/>
          <ac:grpSpMkLst>
            <pc:docMk/>
            <pc:sldMk cId="4207668247" sldId="323"/>
            <ac:grpSpMk id="522" creationId="{DD6D3974-3B8F-2466-2CB3-49337DBAD177}"/>
          </ac:grpSpMkLst>
        </pc:grpChg>
        <pc:grpChg chg="mod">
          <ac:chgData name="Kokchun Giang" userId="67e2125d-ec8c-4323-9653-9824a2ad815f" providerId="ADAL" clId="{10EEDAB3-2DB0-BA4D-8CC6-6424E46A9142}" dt="2024-01-13T15:25:03.826" v="2882" actId="164"/>
          <ac:grpSpMkLst>
            <pc:docMk/>
            <pc:sldMk cId="4207668247" sldId="323"/>
            <ac:grpSpMk id="523" creationId="{C6413FA7-B934-0843-37DF-B729431C919B}"/>
          </ac:grpSpMkLst>
        </pc:grpChg>
        <pc:grpChg chg="del mod">
          <ac:chgData name="Kokchun Giang" userId="67e2125d-ec8c-4323-9653-9824a2ad815f" providerId="ADAL" clId="{10EEDAB3-2DB0-BA4D-8CC6-6424E46A9142}" dt="2024-01-13T12:43:09.812" v="483"/>
          <ac:grpSpMkLst>
            <pc:docMk/>
            <pc:sldMk cId="4207668247" sldId="323"/>
            <ac:grpSpMk id="533" creationId="{5F1C00C7-1CF0-9F54-0AD7-3DEFB61619EC}"/>
          </ac:grpSpMkLst>
        </pc:grpChg>
        <pc:grpChg chg="mod">
          <ac:chgData name="Kokchun Giang" userId="67e2125d-ec8c-4323-9653-9824a2ad815f" providerId="ADAL" clId="{10EEDAB3-2DB0-BA4D-8CC6-6424E46A9142}" dt="2024-01-13T15:25:03.826" v="2882" actId="164"/>
          <ac:grpSpMkLst>
            <pc:docMk/>
            <pc:sldMk cId="4207668247" sldId="323"/>
            <ac:grpSpMk id="535" creationId="{6FAE7DF7-B8A1-DA6A-A572-0B5E1B453CD1}"/>
          </ac:grpSpMkLst>
        </pc:grpChg>
        <pc:grpChg chg="mod">
          <ac:chgData name="Kokchun Giang" userId="67e2125d-ec8c-4323-9653-9824a2ad815f" providerId="ADAL" clId="{10EEDAB3-2DB0-BA4D-8CC6-6424E46A9142}" dt="2024-01-13T12:43:19" v="488"/>
          <ac:grpSpMkLst>
            <pc:docMk/>
            <pc:sldMk cId="4207668247" sldId="323"/>
            <ac:grpSpMk id="538" creationId="{BF0F247B-87DD-981F-9FC7-1AC85FC6C3EC}"/>
          </ac:grpSpMkLst>
        </pc:grpChg>
        <pc:inkChg chg="add mod">
          <ac:chgData name="Kokchun Giang" userId="67e2125d-ec8c-4323-9653-9824a2ad815f" providerId="ADAL" clId="{10EEDAB3-2DB0-BA4D-8CC6-6424E46A9142}" dt="2024-01-13T12:37:23.009" v="171"/>
          <ac:inkMkLst>
            <pc:docMk/>
            <pc:sldMk cId="4207668247" sldId="323"/>
            <ac:inkMk id="2" creationId="{D8276C4F-1D88-0187-108A-6D12919F85B0}"/>
          </ac:inkMkLst>
        </pc:inkChg>
        <pc:inkChg chg="add mod">
          <ac:chgData name="Kokchun Giang" userId="67e2125d-ec8c-4323-9653-9824a2ad815f" providerId="ADAL" clId="{10EEDAB3-2DB0-BA4D-8CC6-6424E46A9142}" dt="2024-01-13T12:37:23.009" v="171"/>
          <ac:inkMkLst>
            <pc:docMk/>
            <pc:sldMk cId="4207668247" sldId="323"/>
            <ac:inkMk id="3" creationId="{5AB9BA00-2022-74ED-1B0A-C318BDE4F675}"/>
          </ac:inkMkLst>
        </pc:inkChg>
        <pc:inkChg chg="add mod">
          <ac:chgData name="Kokchun Giang" userId="67e2125d-ec8c-4323-9653-9824a2ad815f" providerId="ADAL" clId="{10EEDAB3-2DB0-BA4D-8CC6-6424E46A9142}" dt="2024-01-13T12:37:23.009" v="171"/>
          <ac:inkMkLst>
            <pc:docMk/>
            <pc:sldMk cId="4207668247" sldId="323"/>
            <ac:inkMk id="9" creationId="{B8C2FE8D-51DD-6A0F-7AC7-2466620CC8C7}"/>
          </ac:inkMkLst>
        </pc:inkChg>
        <pc:inkChg chg="add mod">
          <ac:chgData name="Kokchun Giang" userId="67e2125d-ec8c-4323-9653-9824a2ad815f" providerId="ADAL" clId="{10EEDAB3-2DB0-BA4D-8CC6-6424E46A9142}" dt="2024-01-13T12:37:23.009" v="171"/>
          <ac:inkMkLst>
            <pc:docMk/>
            <pc:sldMk cId="4207668247" sldId="323"/>
            <ac:inkMk id="95" creationId="{3273098B-0D7E-F3B6-F25A-9DA180F20CB1}"/>
          </ac:inkMkLst>
        </pc:inkChg>
        <pc:inkChg chg="add mod">
          <ac:chgData name="Kokchun Giang" userId="67e2125d-ec8c-4323-9653-9824a2ad815f" providerId="ADAL" clId="{10EEDAB3-2DB0-BA4D-8CC6-6424E46A9142}" dt="2024-01-13T12:37:23.009" v="171"/>
          <ac:inkMkLst>
            <pc:docMk/>
            <pc:sldMk cId="4207668247" sldId="323"/>
            <ac:inkMk id="97" creationId="{7F18A750-495E-F11D-F1E1-098E598365C3}"/>
          </ac:inkMkLst>
        </pc:inkChg>
        <pc:inkChg chg="add mod">
          <ac:chgData name="Kokchun Giang" userId="67e2125d-ec8c-4323-9653-9824a2ad815f" providerId="ADAL" clId="{10EEDAB3-2DB0-BA4D-8CC6-6424E46A9142}" dt="2024-01-13T12:37:23.009" v="171"/>
          <ac:inkMkLst>
            <pc:docMk/>
            <pc:sldMk cId="4207668247" sldId="323"/>
            <ac:inkMk id="107" creationId="{4B33D4FC-C4C9-9E39-3CA6-6F812018D1E5}"/>
          </ac:inkMkLst>
        </pc:inkChg>
        <pc:inkChg chg="add mod">
          <ac:chgData name="Kokchun Giang" userId="67e2125d-ec8c-4323-9653-9824a2ad815f" providerId="ADAL" clId="{10EEDAB3-2DB0-BA4D-8CC6-6424E46A9142}" dt="2024-01-13T12:37:23.009" v="171"/>
          <ac:inkMkLst>
            <pc:docMk/>
            <pc:sldMk cId="4207668247" sldId="323"/>
            <ac:inkMk id="113" creationId="{86DFFF58-965C-3961-8AB6-2F916F7ECF84}"/>
          </ac:inkMkLst>
        </pc:inkChg>
        <pc:inkChg chg="add mod">
          <ac:chgData name="Kokchun Giang" userId="67e2125d-ec8c-4323-9653-9824a2ad815f" providerId="ADAL" clId="{10EEDAB3-2DB0-BA4D-8CC6-6424E46A9142}" dt="2024-01-13T12:37:23.009" v="171"/>
          <ac:inkMkLst>
            <pc:docMk/>
            <pc:sldMk cId="4207668247" sldId="323"/>
            <ac:inkMk id="115" creationId="{D8C74AAB-3107-C4DD-84EB-6B0D3C51F0F7}"/>
          </ac:inkMkLst>
        </pc:inkChg>
        <pc:inkChg chg="add mod">
          <ac:chgData name="Kokchun Giang" userId="67e2125d-ec8c-4323-9653-9824a2ad815f" providerId="ADAL" clId="{10EEDAB3-2DB0-BA4D-8CC6-6424E46A9142}" dt="2024-01-13T12:37:23.009" v="171"/>
          <ac:inkMkLst>
            <pc:docMk/>
            <pc:sldMk cId="4207668247" sldId="323"/>
            <ac:inkMk id="136" creationId="{D28E53D5-CB40-0592-4D14-89BA70CAA7B1}"/>
          </ac:inkMkLst>
        </pc:inkChg>
        <pc:inkChg chg="del">
          <ac:chgData name="Kokchun Giang" userId="67e2125d-ec8c-4323-9653-9824a2ad815f" providerId="ADAL" clId="{10EEDAB3-2DB0-BA4D-8CC6-6424E46A9142}" dt="2024-01-13T12:36:28.474" v="89" actId="478"/>
          <ac:inkMkLst>
            <pc:docMk/>
            <pc:sldMk cId="4207668247" sldId="323"/>
            <ac:inkMk id="137" creationId="{D5A91263-610B-F279-A048-0933C145AFA6}"/>
          </ac:inkMkLst>
        </pc:inkChg>
        <pc:inkChg chg="add mod">
          <ac:chgData name="Kokchun Giang" userId="67e2125d-ec8c-4323-9653-9824a2ad815f" providerId="ADAL" clId="{10EEDAB3-2DB0-BA4D-8CC6-6424E46A9142}" dt="2024-01-13T12:37:23.009" v="171"/>
          <ac:inkMkLst>
            <pc:docMk/>
            <pc:sldMk cId="4207668247" sldId="323"/>
            <ac:inkMk id="141" creationId="{CBC37598-F74E-758A-3F59-85C640D666F1}"/>
          </ac:inkMkLst>
        </pc:inkChg>
        <pc:inkChg chg="add mod">
          <ac:chgData name="Kokchun Giang" userId="67e2125d-ec8c-4323-9653-9824a2ad815f" providerId="ADAL" clId="{10EEDAB3-2DB0-BA4D-8CC6-6424E46A9142}" dt="2024-01-13T12:37:23.009" v="171"/>
          <ac:inkMkLst>
            <pc:docMk/>
            <pc:sldMk cId="4207668247" sldId="323"/>
            <ac:inkMk id="142" creationId="{264A84FA-FDB3-FC00-5B3E-8A559738636C}"/>
          </ac:inkMkLst>
        </pc:inkChg>
        <pc:inkChg chg="add mod">
          <ac:chgData name="Kokchun Giang" userId="67e2125d-ec8c-4323-9653-9824a2ad815f" providerId="ADAL" clId="{10EEDAB3-2DB0-BA4D-8CC6-6424E46A9142}" dt="2024-01-13T12:37:23.009" v="171"/>
          <ac:inkMkLst>
            <pc:docMk/>
            <pc:sldMk cId="4207668247" sldId="323"/>
            <ac:inkMk id="144" creationId="{89031316-47CE-242F-B774-2824DE2A9FF7}"/>
          </ac:inkMkLst>
        </pc:inkChg>
        <pc:inkChg chg="add mod">
          <ac:chgData name="Kokchun Giang" userId="67e2125d-ec8c-4323-9653-9824a2ad815f" providerId="ADAL" clId="{10EEDAB3-2DB0-BA4D-8CC6-6424E46A9142}" dt="2024-01-13T12:37:23.009" v="171"/>
          <ac:inkMkLst>
            <pc:docMk/>
            <pc:sldMk cId="4207668247" sldId="323"/>
            <ac:inkMk id="145" creationId="{69E085CD-EAD2-A276-1E7C-A2AC41142B8B}"/>
          </ac:inkMkLst>
        </pc:inkChg>
        <pc:inkChg chg="add mod">
          <ac:chgData name="Kokchun Giang" userId="67e2125d-ec8c-4323-9653-9824a2ad815f" providerId="ADAL" clId="{10EEDAB3-2DB0-BA4D-8CC6-6424E46A9142}" dt="2024-01-13T12:37:23.009" v="171"/>
          <ac:inkMkLst>
            <pc:docMk/>
            <pc:sldMk cId="4207668247" sldId="323"/>
            <ac:inkMk id="146" creationId="{84AB4D30-FA36-0068-51B4-38BB7459D3AD}"/>
          </ac:inkMkLst>
        </pc:inkChg>
        <pc:inkChg chg="add mod">
          <ac:chgData name="Kokchun Giang" userId="67e2125d-ec8c-4323-9653-9824a2ad815f" providerId="ADAL" clId="{10EEDAB3-2DB0-BA4D-8CC6-6424E46A9142}" dt="2024-01-13T12:37:23.009" v="171"/>
          <ac:inkMkLst>
            <pc:docMk/>
            <pc:sldMk cId="4207668247" sldId="323"/>
            <ac:inkMk id="147" creationId="{487DB2DD-5F1E-9E05-1E3F-012F374D2F46}"/>
          </ac:inkMkLst>
        </pc:inkChg>
        <pc:inkChg chg="add mod">
          <ac:chgData name="Kokchun Giang" userId="67e2125d-ec8c-4323-9653-9824a2ad815f" providerId="ADAL" clId="{10EEDAB3-2DB0-BA4D-8CC6-6424E46A9142}" dt="2024-01-13T12:37:23.009" v="171"/>
          <ac:inkMkLst>
            <pc:docMk/>
            <pc:sldMk cId="4207668247" sldId="323"/>
            <ac:inkMk id="148" creationId="{4BC9EAFB-CA34-2112-F5EF-926BBDDB1A19}"/>
          </ac:inkMkLst>
        </pc:inkChg>
        <pc:inkChg chg="add mod">
          <ac:chgData name="Kokchun Giang" userId="67e2125d-ec8c-4323-9653-9824a2ad815f" providerId="ADAL" clId="{10EEDAB3-2DB0-BA4D-8CC6-6424E46A9142}" dt="2024-01-13T12:37:23.009" v="171"/>
          <ac:inkMkLst>
            <pc:docMk/>
            <pc:sldMk cId="4207668247" sldId="323"/>
            <ac:inkMk id="149" creationId="{789AA2E0-4185-E591-19DF-FCC40D075D6A}"/>
          </ac:inkMkLst>
        </pc:inkChg>
        <pc:inkChg chg="add mod">
          <ac:chgData name="Kokchun Giang" userId="67e2125d-ec8c-4323-9653-9824a2ad815f" providerId="ADAL" clId="{10EEDAB3-2DB0-BA4D-8CC6-6424E46A9142}" dt="2024-01-13T12:37:24.386" v="174"/>
          <ac:inkMkLst>
            <pc:docMk/>
            <pc:sldMk cId="4207668247" sldId="323"/>
            <ac:inkMk id="151" creationId="{DD4C4D5A-C20F-FA7C-DAFE-0683D7C664F4}"/>
          </ac:inkMkLst>
        </pc:inkChg>
        <pc:inkChg chg="add mod">
          <ac:chgData name="Kokchun Giang" userId="67e2125d-ec8c-4323-9653-9824a2ad815f" providerId="ADAL" clId="{10EEDAB3-2DB0-BA4D-8CC6-6424E46A9142}" dt="2024-01-13T12:37:24.386" v="174"/>
          <ac:inkMkLst>
            <pc:docMk/>
            <pc:sldMk cId="4207668247" sldId="323"/>
            <ac:inkMk id="152" creationId="{24FDCB6C-908A-F61C-C390-82F287A7BE53}"/>
          </ac:inkMkLst>
        </pc:inkChg>
        <pc:inkChg chg="add mod">
          <ac:chgData name="Kokchun Giang" userId="67e2125d-ec8c-4323-9653-9824a2ad815f" providerId="ADAL" clId="{10EEDAB3-2DB0-BA4D-8CC6-6424E46A9142}" dt="2024-01-13T12:37:29.332" v="183"/>
          <ac:inkMkLst>
            <pc:docMk/>
            <pc:sldMk cId="4207668247" sldId="323"/>
            <ac:inkMk id="154" creationId="{D24B472D-1E14-C307-2B5A-DE59528C1B86}"/>
          </ac:inkMkLst>
        </pc:inkChg>
        <pc:inkChg chg="add mod">
          <ac:chgData name="Kokchun Giang" userId="67e2125d-ec8c-4323-9653-9824a2ad815f" providerId="ADAL" clId="{10EEDAB3-2DB0-BA4D-8CC6-6424E46A9142}" dt="2024-01-13T12:37:29.332" v="183"/>
          <ac:inkMkLst>
            <pc:docMk/>
            <pc:sldMk cId="4207668247" sldId="323"/>
            <ac:inkMk id="155" creationId="{4A1773DA-D313-0F22-69B2-851FA40DBE24}"/>
          </ac:inkMkLst>
        </pc:inkChg>
        <pc:inkChg chg="add mod">
          <ac:chgData name="Kokchun Giang" userId="67e2125d-ec8c-4323-9653-9824a2ad815f" providerId="ADAL" clId="{10EEDAB3-2DB0-BA4D-8CC6-6424E46A9142}" dt="2024-01-13T12:37:29.332" v="183"/>
          <ac:inkMkLst>
            <pc:docMk/>
            <pc:sldMk cId="4207668247" sldId="323"/>
            <ac:inkMk id="156" creationId="{2D61B0B9-85D9-EC25-43D3-528B8A57AD69}"/>
          </ac:inkMkLst>
        </pc:inkChg>
        <pc:inkChg chg="add mod">
          <ac:chgData name="Kokchun Giang" userId="67e2125d-ec8c-4323-9653-9824a2ad815f" providerId="ADAL" clId="{10EEDAB3-2DB0-BA4D-8CC6-6424E46A9142}" dt="2024-01-13T12:37:29.332" v="183"/>
          <ac:inkMkLst>
            <pc:docMk/>
            <pc:sldMk cId="4207668247" sldId="323"/>
            <ac:inkMk id="157" creationId="{294E4E69-9460-390B-5325-6190B3EE2FEA}"/>
          </ac:inkMkLst>
        </pc:inkChg>
        <pc:inkChg chg="add mod">
          <ac:chgData name="Kokchun Giang" userId="67e2125d-ec8c-4323-9653-9824a2ad815f" providerId="ADAL" clId="{10EEDAB3-2DB0-BA4D-8CC6-6424E46A9142}" dt="2024-01-13T12:37:29.332" v="183"/>
          <ac:inkMkLst>
            <pc:docMk/>
            <pc:sldMk cId="4207668247" sldId="323"/>
            <ac:inkMk id="158" creationId="{22B32C44-63E6-D442-6FE0-D003296EB7A5}"/>
          </ac:inkMkLst>
        </pc:inkChg>
        <pc:inkChg chg="add mod">
          <ac:chgData name="Kokchun Giang" userId="67e2125d-ec8c-4323-9653-9824a2ad815f" providerId="ADAL" clId="{10EEDAB3-2DB0-BA4D-8CC6-6424E46A9142}" dt="2024-01-13T12:37:29.332" v="183"/>
          <ac:inkMkLst>
            <pc:docMk/>
            <pc:sldMk cId="4207668247" sldId="323"/>
            <ac:inkMk id="159" creationId="{78B5ED5D-6E33-43BD-F076-D6272F4C883B}"/>
          </ac:inkMkLst>
        </pc:inkChg>
        <pc:inkChg chg="add mod">
          <ac:chgData name="Kokchun Giang" userId="67e2125d-ec8c-4323-9653-9824a2ad815f" providerId="ADAL" clId="{10EEDAB3-2DB0-BA4D-8CC6-6424E46A9142}" dt="2024-01-13T12:37:29.332" v="183"/>
          <ac:inkMkLst>
            <pc:docMk/>
            <pc:sldMk cId="4207668247" sldId="323"/>
            <ac:inkMk id="160" creationId="{28092570-48C8-E231-D93E-DC5F0CC76FB6}"/>
          </ac:inkMkLst>
        </pc:inkChg>
        <pc:inkChg chg="add mod">
          <ac:chgData name="Kokchun Giang" userId="67e2125d-ec8c-4323-9653-9824a2ad815f" providerId="ADAL" clId="{10EEDAB3-2DB0-BA4D-8CC6-6424E46A9142}" dt="2024-01-13T12:37:29.332" v="183"/>
          <ac:inkMkLst>
            <pc:docMk/>
            <pc:sldMk cId="4207668247" sldId="323"/>
            <ac:inkMk id="161" creationId="{B9FEB302-86B8-3803-06BE-19ACAD543828}"/>
          </ac:inkMkLst>
        </pc:inkChg>
        <pc:inkChg chg="add mod">
          <ac:chgData name="Kokchun Giang" userId="67e2125d-ec8c-4323-9653-9824a2ad815f" providerId="ADAL" clId="{10EEDAB3-2DB0-BA4D-8CC6-6424E46A9142}" dt="2024-01-13T12:37:35.764" v="197"/>
          <ac:inkMkLst>
            <pc:docMk/>
            <pc:sldMk cId="4207668247" sldId="323"/>
            <ac:inkMk id="163" creationId="{D12FF36A-D664-7264-4AD3-57B68F1920E0}"/>
          </ac:inkMkLst>
        </pc:inkChg>
        <pc:inkChg chg="add mod">
          <ac:chgData name="Kokchun Giang" userId="67e2125d-ec8c-4323-9653-9824a2ad815f" providerId="ADAL" clId="{10EEDAB3-2DB0-BA4D-8CC6-6424E46A9142}" dt="2024-01-13T12:37:35.764" v="197"/>
          <ac:inkMkLst>
            <pc:docMk/>
            <pc:sldMk cId="4207668247" sldId="323"/>
            <ac:inkMk id="164" creationId="{219BA350-FDE8-3655-ACAB-4A6DC4F6840C}"/>
          </ac:inkMkLst>
        </pc:inkChg>
        <pc:inkChg chg="add mod">
          <ac:chgData name="Kokchun Giang" userId="67e2125d-ec8c-4323-9653-9824a2ad815f" providerId="ADAL" clId="{10EEDAB3-2DB0-BA4D-8CC6-6424E46A9142}" dt="2024-01-13T12:37:35.764" v="197"/>
          <ac:inkMkLst>
            <pc:docMk/>
            <pc:sldMk cId="4207668247" sldId="323"/>
            <ac:inkMk id="165" creationId="{4C242C1E-C899-0563-738B-E1F7AE5D8F0D}"/>
          </ac:inkMkLst>
        </pc:inkChg>
        <pc:inkChg chg="add mod">
          <ac:chgData name="Kokchun Giang" userId="67e2125d-ec8c-4323-9653-9824a2ad815f" providerId="ADAL" clId="{10EEDAB3-2DB0-BA4D-8CC6-6424E46A9142}" dt="2024-01-13T12:37:35.764" v="197"/>
          <ac:inkMkLst>
            <pc:docMk/>
            <pc:sldMk cId="4207668247" sldId="323"/>
            <ac:inkMk id="166" creationId="{81E270C3-41E9-8714-7C76-8AD740A15152}"/>
          </ac:inkMkLst>
        </pc:inkChg>
        <pc:inkChg chg="add mod">
          <ac:chgData name="Kokchun Giang" userId="67e2125d-ec8c-4323-9653-9824a2ad815f" providerId="ADAL" clId="{10EEDAB3-2DB0-BA4D-8CC6-6424E46A9142}" dt="2024-01-13T12:37:35.764" v="197"/>
          <ac:inkMkLst>
            <pc:docMk/>
            <pc:sldMk cId="4207668247" sldId="323"/>
            <ac:inkMk id="167" creationId="{DF12DB2C-9E1E-4C97-F60B-79D1A492A1F0}"/>
          </ac:inkMkLst>
        </pc:inkChg>
        <pc:inkChg chg="add mod">
          <ac:chgData name="Kokchun Giang" userId="67e2125d-ec8c-4323-9653-9824a2ad815f" providerId="ADAL" clId="{10EEDAB3-2DB0-BA4D-8CC6-6424E46A9142}" dt="2024-01-13T12:37:35.764" v="197"/>
          <ac:inkMkLst>
            <pc:docMk/>
            <pc:sldMk cId="4207668247" sldId="323"/>
            <ac:inkMk id="168" creationId="{2DD4A738-3F22-527E-0C81-939E4BDB831C}"/>
          </ac:inkMkLst>
        </pc:inkChg>
        <pc:inkChg chg="add mod">
          <ac:chgData name="Kokchun Giang" userId="67e2125d-ec8c-4323-9653-9824a2ad815f" providerId="ADAL" clId="{10EEDAB3-2DB0-BA4D-8CC6-6424E46A9142}" dt="2024-01-13T12:37:35.764" v="197"/>
          <ac:inkMkLst>
            <pc:docMk/>
            <pc:sldMk cId="4207668247" sldId="323"/>
            <ac:inkMk id="187" creationId="{2EE8BB0A-9F32-4BB3-0BA5-6E94757D0AD9}"/>
          </ac:inkMkLst>
        </pc:inkChg>
        <pc:inkChg chg="add mod">
          <ac:chgData name="Kokchun Giang" userId="67e2125d-ec8c-4323-9653-9824a2ad815f" providerId="ADAL" clId="{10EEDAB3-2DB0-BA4D-8CC6-6424E46A9142}" dt="2024-01-13T12:37:35.764" v="197"/>
          <ac:inkMkLst>
            <pc:docMk/>
            <pc:sldMk cId="4207668247" sldId="323"/>
            <ac:inkMk id="214" creationId="{A46C8A5C-C94A-E9B5-3DA6-56E4E235FEF3}"/>
          </ac:inkMkLst>
        </pc:inkChg>
        <pc:inkChg chg="add mod">
          <ac:chgData name="Kokchun Giang" userId="67e2125d-ec8c-4323-9653-9824a2ad815f" providerId="ADAL" clId="{10EEDAB3-2DB0-BA4D-8CC6-6424E46A9142}" dt="2024-01-13T12:37:35.764" v="197"/>
          <ac:inkMkLst>
            <pc:docMk/>
            <pc:sldMk cId="4207668247" sldId="323"/>
            <ac:inkMk id="291" creationId="{74426B05-2F5C-3CE2-66B9-44475580FEB3}"/>
          </ac:inkMkLst>
        </pc:inkChg>
        <pc:inkChg chg="add mod">
          <ac:chgData name="Kokchun Giang" userId="67e2125d-ec8c-4323-9653-9824a2ad815f" providerId="ADAL" clId="{10EEDAB3-2DB0-BA4D-8CC6-6424E46A9142}" dt="2024-01-13T12:37:35.764" v="197"/>
          <ac:inkMkLst>
            <pc:docMk/>
            <pc:sldMk cId="4207668247" sldId="323"/>
            <ac:inkMk id="292" creationId="{91D2CDB0-BB43-CC47-A8CC-27C38BC50A32}"/>
          </ac:inkMkLst>
        </pc:inkChg>
        <pc:inkChg chg="add mod">
          <ac:chgData name="Kokchun Giang" userId="67e2125d-ec8c-4323-9653-9824a2ad815f" providerId="ADAL" clId="{10EEDAB3-2DB0-BA4D-8CC6-6424E46A9142}" dt="2024-01-13T12:37:35.764" v="197"/>
          <ac:inkMkLst>
            <pc:docMk/>
            <pc:sldMk cId="4207668247" sldId="323"/>
            <ac:inkMk id="293" creationId="{2C07BB03-14BA-DC46-E495-9509E536F1E3}"/>
          </ac:inkMkLst>
        </pc:inkChg>
        <pc:inkChg chg="add mod">
          <ac:chgData name="Kokchun Giang" userId="67e2125d-ec8c-4323-9653-9824a2ad815f" providerId="ADAL" clId="{10EEDAB3-2DB0-BA4D-8CC6-6424E46A9142}" dt="2024-01-13T12:37:35.764" v="197"/>
          <ac:inkMkLst>
            <pc:docMk/>
            <pc:sldMk cId="4207668247" sldId="323"/>
            <ac:inkMk id="294" creationId="{0EFC8133-228A-C956-5834-9CAEC02D6B2F}"/>
          </ac:inkMkLst>
        </pc:inkChg>
        <pc:inkChg chg="add mod">
          <ac:chgData name="Kokchun Giang" userId="67e2125d-ec8c-4323-9653-9824a2ad815f" providerId="ADAL" clId="{10EEDAB3-2DB0-BA4D-8CC6-6424E46A9142}" dt="2024-01-13T12:37:35.764" v="197"/>
          <ac:inkMkLst>
            <pc:docMk/>
            <pc:sldMk cId="4207668247" sldId="323"/>
            <ac:inkMk id="295" creationId="{448E1CD9-90B7-7D22-1261-959404AF3A63}"/>
          </ac:inkMkLst>
        </pc:inkChg>
        <pc:inkChg chg="add mod">
          <ac:chgData name="Kokchun Giang" userId="67e2125d-ec8c-4323-9653-9824a2ad815f" providerId="ADAL" clId="{10EEDAB3-2DB0-BA4D-8CC6-6424E46A9142}" dt="2024-01-13T15:23:13.328" v="2863" actId="164"/>
          <ac:inkMkLst>
            <pc:docMk/>
            <pc:sldMk cId="4207668247" sldId="323"/>
            <ac:inkMk id="297" creationId="{DB3A2661-287C-83FE-F8D6-A69407C5AD33}"/>
          </ac:inkMkLst>
        </pc:inkChg>
        <pc:inkChg chg="add mod">
          <ac:chgData name="Kokchun Giang" userId="67e2125d-ec8c-4323-9653-9824a2ad815f" providerId="ADAL" clId="{10EEDAB3-2DB0-BA4D-8CC6-6424E46A9142}" dt="2024-01-13T12:37:51.397" v="216"/>
          <ac:inkMkLst>
            <pc:docMk/>
            <pc:sldMk cId="4207668247" sldId="323"/>
            <ac:inkMk id="298" creationId="{1DC90799-A9A2-3325-E62F-54C531BDD1DC}"/>
          </ac:inkMkLst>
        </pc:inkChg>
        <pc:inkChg chg="add mod">
          <ac:chgData name="Kokchun Giang" userId="67e2125d-ec8c-4323-9653-9824a2ad815f" providerId="ADAL" clId="{10EEDAB3-2DB0-BA4D-8CC6-6424E46A9142}" dt="2024-01-13T12:37:51.397" v="216"/>
          <ac:inkMkLst>
            <pc:docMk/>
            <pc:sldMk cId="4207668247" sldId="323"/>
            <ac:inkMk id="299" creationId="{8378D91E-3DF9-5DA4-05EF-28A22C1D8A9F}"/>
          </ac:inkMkLst>
        </pc:inkChg>
        <pc:inkChg chg="add mod">
          <ac:chgData name="Kokchun Giang" userId="67e2125d-ec8c-4323-9653-9824a2ad815f" providerId="ADAL" clId="{10EEDAB3-2DB0-BA4D-8CC6-6424E46A9142}" dt="2024-01-13T12:37:51.397" v="216"/>
          <ac:inkMkLst>
            <pc:docMk/>
            <pc:sldMk cId="4207668247" sldId="323"/>
            <ac:inkMk id="300" creationId="{912DF2AA-2BA9-DA9D-0D6A-279ADE3BCE62}"/>
          </ac:inkMkLst>
        </pc:inkChg>
        <pc:inkChg chg="add mod">
          <ac:chgData name="Kokchun Giang" userId="67e2125d-ec8c-4323-9653-9824a2ad815f" providerId="ADAL" clId="{10EEDAB3-2DB0-BA4D-8CC6-6424E46A9142}" dt="2024-01-13T12:37:51.397" v="216"/>
          <ac:inkMkLst>
            <pc:docMk/>
            <pc:sldMk cId="4207668247" sldId="323"/>
            <ac:inkMk id="301" creationId="{C5B9E0B4-AF17-AEED-CA97-E64FD4BB0822}"/>
          </ac:inkMkLst>
        </pc:inkChg>
        <pc:inkChg chg="add mod">
          <ac:chgData name="Kokchun Giang" userId="67e2125d-ec8c-4323-9653-9824a2ad815f" providerId="ADAL" clId="{10EEDAB3-2DB0-BA4D-8CC6-6424E46A9142}" dt="2024-01-13T12:37:51.397" v="216"/>
          <ac:inkMkLst>
            <pc:docMk/>
            <pc:sldMk cId="4207668247" sldId="323"/>
            <ac:inkMk id="302" creationId="{11CFA4F6-C3F3-92D1-0782-7AB5F033CB23}"/>
          </ac:inkMkLst>
        </pc:inkChg>
        <pc:inkChg chg="add mod">
          <ac:chgData name="Kokchun Giang" userId="67e2125d-ec8c-4323-9653-9824a2ad815f" providerId="ADAL" clId="{10EEDAB3-2DB0-BA4D-8CC6-6424E46A9142}" dt="2024-01-13T12:37:51.397" v="216"/>
          <ac:inkMkLst>
            <pc:docMk/>
            <pc:sldMk cId="4207668247" sldId="323"/>
            <ac:inkMk id="303" creationId="{E08063DF-D5A7-0D49-513E-A21CB3CF30CC}"/>
          </ac:inkMkLst>
        </pc:inkChg>
        <pc:inkChg chg="add mod">
          <ac:chgData name="Kokchun Giang" userId="67e2125d-ec8c-4323-9653-9824a2ad815f" providerId="ADAL" clId="{10EEDAB3-2DB0-BA4D-8CC6-6424E46A9142}" dt="2024-01-13T12:37:51.397" v="216"/>
          <ac:inkMkLst>
            <pc:docMk/>
            <pc:sldMk cId="4207668247" sldId="323"/>
            <ac:inkMk id="304" creationId="{D9660318-2C53-2BB3-AADD-229B72C0F584}"/>
          </ac:inkMkLst>
        </pc:inkChg>
        <pc:inkChg chg="add mod">
          <ac:chgData name="Kokchun Giang" userId="67e2125d-ec8c-4323-9653-9824a2ad815f" providerId="ADAL" clId="{10EEDAB3-2DB0-BA4D-8CC6-6424E46A9142}" dt="2024-01-13T12:37:51.397" v="216"/>
          <ac:inkMkLst>
            <pc:docMk/>
            <pc:sldMk cId="4207668247" sldId="323"/>
            <ac:inkMk id="305" creationId="{CD6051CB-6BC9-0281-A513-C9B385ECA244}"/>
          </ac:inkMkLst>
        </pc:inkChg>
        <pc:inkChg chg="add mod">
          <ac:chgData name="Kokchun Giang" userId="67e2125d-ec8c-4323-9653-9824a2ad815f" providerId="ADAL" clId="{10EEDAB3-2DB0-BA4D-8CC6-6424E46A9142}" dt="2024-01-13T12:37:51.397" v="216"/>
          <ac:inkMkLst>
            <pc:docMk/>
            <pc:sldMk cId="4207668247" sldId="323"/>
            <ac:inkMk id="306" creationId="{554594A5-8B8D-A7CC-EF99-3CA651F22EDC}"/>
          </ac:inkMkLst>
        </pc:inkChg>
        <pc:inkChg chg="add mod">
          <ac:chgData name="Kokchun Giang" userId="67e2125d-ec8c-4323-9653-9824a2ad815f" providerId="ADAL" clId="{10EEDAB3-2DB0-BA4D-8CC6-6424E46A9142}" dt="2024-01-13T12:37:51.397" v="216"/>
          <ac:inkMkLst>
            <pc:docMk/>
            <pc:sldMk cId="4207668247" sldId="323"/>
            <ac:inkMk id="307" creationId="{2AEAF5A8-9D69-70D4-8CCD-9EEAE626F912}"/>
          </ac:inkMkLst>
        </pc:inkChg>
        <pc:inkChg chg="add mod">
          <ac:chgData name="Kokchun Giang" userId="67e2125d-ec8c-4323-9653-9824a2ad815f" providerId="ADAL" clId="{10EEDAB3-2DB0-BA4D-8CC6-6424E46A9142}" dt="2024-01-13T12:37:51.397" v="216"/>
          <ac:inkMkLst>
            <pc:docMk/>
            <pc:sldMk cId="4207668247" sldId="323"/>
            <ac:inkMk id="308" creationId="{1902A236-5BA5-EB00-1EA2-AE2E3A981518}"/>
          </ac:inkMkLst>
        </pc:inkChg>
        <pc:inkChg chg="add mod">
          <ac:chgData name="Kokchun Giang" userId="67e2125d-ec8c-4323-9653-9824a2ad815f" providerId="ADAL" clId="{10EEDAB3-2DB0-BA4D-8CC6-6424E46A9142}" dt="2024-01-13T12:37:51.397" v="216"/>
          <ac:inkMkLst>
            <pc:docMk/>
            <pc:sldMk cId="4207668247" sldId="323"/>
            <ac:inkMk id="309" creationId="{52354CC1-BD32-D254-7A06-713CB9199DCF}"/>
          </ac:inkMkLst>
        </pc:inkChg>
        <pc:inkChg chg="add mod">
          <ac:chgData name="Kokchun Giang" userId="67e2125d-ec8c-4323-9653-9824a2ad815f" providerId="ADAL" clId="{10EEDAB3-2DB0-BA4D-8CC6-6424E46A9142}" dt="2024-01-13T12:37:51.397" v="216"/>
          <ac:inkMkLst>
            <pc:docMk/>
            <pc:sldMk cId="4207668247" sldId="323"/>
            <ac:inkMk id="310" creationId="{713D7C25-9F44-EC5B-B76A-C3D1BA767842}"/>
          </ac:inkMkLst>
        </pc:inkChg>
        <pc:inkChg chg="add mod">
          <ac:chgData name="Kokchun Giang" userId="67e2125d-ec8c-4323-9653-9824a2ad815f" providerId="ADAL" clId="{10EEDAB3-2DB0-BA4D-8CC6-6424E46A9142}" dt="2024-01-13T12:37:51.397" v="216"/>
          <ac:inkMkLst>
            <pc:docMk/>
            <pc:sldMk cId="4207668247" sldId="323"/>
            <ac:inkMk id="311" creationId="{1550D408-1655-ABD1-204E-A9EFE5AB268F}"/>
          </ac:inkMkLst>
        </pc:inkChg>
        <pc:inkChg chg="add mod">
          <ac:chgData name="Kokchun Giang" userId="67e2125d-ec8c-4323-9653-9824a2ad815f" providerId="ADAL" clId="{10EEDAB3-2DB0-BA4D-8CC6-6424E46A9142}" dt="2024-01-13T12:37:51.397" v="216"/>
          <ac:inkMkLst>
            <pc:docMk/>
            <pc:sldMk cId="4207668247" sldId="323"/>
            <ac:inkMk id="312" creationId="{D5491FE7-C140-3CD1-BEE7-CC4070771B1D}"/>
          </ac:inkMkLst>
        </pc:inkChg>
        <pc:inkChg chg="add mod">
          <ac:chgData name="Kokchun Giang" userId="67e2125d-ec8c-4323-9653-9824a2ad815f" providerId="ADAL" clId="{10EEDAB3-2DB0-BA4D-8CC6-6424E46A9142}" dt="2024-01-13T12:37:51.397" v="216"/>
          <ac:inkMkLst>
            <pc:docMk/>
            <pc:sldMk cId="4207668247" sldId="323"/>
            <ac:inkMk id="313" creationId="{AFAB2D2D-480E-1F47-FA00-1D59872D427F}"/>
          </ac:inkMkLst>
        </pc:inkChg>
        <pc:inkChg chg="add mod">
          <ac:chgData name="Kokchun Giang" userId="67e2125d-ec8c-4323-9653-9824a2ad815f" providerId="ADAL" clId="{10EEDAB3-2DB0-BA4D-8CC6-6424E46A9142}" dt="2024-01-13T12:37:51.397" v="216"/>
          <ac:inkMkLst>
            <pc:docMk/>
            <pc:sldMk cId="4207668247" sldId="323"/>
            <ac:inkMk id="314" creationId="{771FDBB8-7D06-E25B-8439-165D06AF9F94}"/>
          </ac:inkMkLst>
        </pc:inkChg>
        <pc:inkChg chg="add del mod">
          <ac:chgData name="Kokchun Giang" userId="67e2125d-ec8c-4323-9653-9824a2ad815f" providerId="ADAL" clId="{10EEDAB3-2DB0-BA4D-8CC6-6424E46A9142}" dt="2024-01-13T12:40:47.625" v="357"/>
          <ac:inkMkLst>
            <pc:docMk/>
            <pc:sldMk cId="4207668247" sldId="323"/>
            <ac:inkMk id="316" creationId="{E0B4AA3D-7CF1-EB79-9609-3CFB436AC148}"/>
          </ac:inkMkLst>
        </pc:inkChg>
        <pc:inkChg chg="add del mod">
          <ac:chgData name="Kokchun Giang" userId="67e2125d-ec8c-4323-9653-9824a2ad815f" providerId="ADAL" clId="{10EEDAB3-2DB0-BA4D-8CC6-6424E46A9142}" dt="2024-01-13T12:40:47.624" v="356"/>
          <ac:inkMkLst>
            <pc:docMk/>
            <pc:sldMk cId="4207668247" sldId="323"/>
            <ac:inkMk id="317" creationId="{16F2028D-1539-8700-EBFA-E33C92A351B2}"/>
          </ac:inkMkLst>
        </pc:inkChg>
        <pc:inkChg chg="add del mod">
          <ac:chgData name="Kokchun Giang" userId="67e2125d-ec8c-4323-9653-9824a2ad815f" providerId="ADAL" clId="{10EEDAB3-2DB0-BA4D-8CC6-6424E46A9142}" dt="2024-01-13T12:40:47.629" v="359"/>
          <ac:inkMkLst>
            <pc:docMk/>
            <pc:sldMk cId="4207668247" sldId="323"/>
            <ac:inkMk id="318" creationId="{E3558876-F9CE-752F-CBCF-C25299542E6F}"/>
          </ac:inkMkLst>
        </pc:inkChg>
        <pc:inkChg chg="add del mod">
          <ac:chgData name="Kokchun Giang" userId="67e2125d-ec8c-4323-9653-9824a2ad815f" providerId="ADAL" clId="{10EEDAB3-2DB0-BA4D-8CC6-6424E46A9142}" dt="2024-01-13T12:40:47.629" v="360"/>
          <ac:inkMkLst>
            <pc:docMk/>
            <pc:sldMk cId="4207668247" sldId="323"/>
            <ac:inkMk id="319" creationId="{9B38C1EA-B6C2-8C98-C182-0487318967B9}"/>
          </ac:inkMkLst>
        </pc:inkChg>
        <pc:inkChg chg="add del mod">
          <ac:chgData name="Kokchun Giang" userId="67e2125d-ec8c-4323-9653-9824a2ad815f" providerId="ADAL" clId="{10EEDAB3-2DB0-BA4D-8CC6-6424E46A9142}" dt="2024-01-13T12:40:47.626" v="358"/>
          <ac:inkMkLst>
            <pc:docMk/>
            <pc:sldMk cId="4207668247" sldId="323"/>
            <ac:inkMk id="320" creationId="{376155D1-5934-FDA3-4BF8-BC3497F0A059}"/>
          </ac:inkMkLst>
        </pc:inkChg>
        <pc:inkChg chg="add del mod">
          <ac:chgData name="Kokchun Giang" userId="67e2125d-ec8c-4323-9653-9824a2ad815f" providerId="ADAL" clId="{10EEDAB3-2DB0-BA4D-8CC6-6424E46A9142}" dt="2024-01-13T12:40:45.670" v="355"/>
          <ac:inkMkLst>
            <pc:docMk/>
            <pc:sldMk cId="4207668247" sldId="323"/>
            <ac:inkMk id="321" creationId="{A8D86797-FA48-32DA-DFBC-E888BA5BFD41}"/>
          </ac:inkMkLst>
        </pc:inkChg>
        <pc:inkChg chg="add mod">
          <ac:chgData name="Kokchun Giang" userId="67e2125d-ec8c-4323-9653-9824a2ad815f" providerId="ADAL" clId="{10EEDAB3-2DB0-BA4D-8CC6-6424E46A9142}" dt="2024-01-13T12:40:49.282" v="365"/>
          <ac:inkMkLst>
            <pc:docMk/>
            <pc:sldMk cId="4207668247" sldId="323"/>
            <ac:inkMk id="323" creationId="{53A4C324-182C-A6C7-9667-2FE3A04462C0}"/>
          </ac:inkMkLst>
        </pc:inkChg>
        <pc:inkChg chg="add mod">
          <ac:chgData name="Kokchun Giang" userId="67e2125d-ec8c-4323-9653-9824a2ad815f" providerId="ADAL" clId="{10EEDAB3-2DB0-BA4D-8CC6-6424E46A9142}" dt="2024-01-13T12:40:49.282" v="365"/>
          <ac:inkMkLst>
            <pc:docMk/>
            <pc:sldMk cId="4207668247" sldId="323"/>
            <ac:inkMk id="324" creationId="{CCE9140B-13B6-EA6E-940B-82BCA0DAC122}"/>
          </ac:inkMkLst>
        </pc:inkChg>
        <pc:inkChg chg="add mod">
          <ac:chgData name="Kokchun Giang" userId="67e2125d-ec8c-4323-9653-9824a2ad815f" providerId="ADAL" clId="{10EEDAB3-2DB0-BA4D-8CC6-6424E46A9142}" dt="2024-01-13T12:40:49.282" v="365"/>
          <ac:inkMkLst>
            <pc:docMk/>
            <pc:sldMk cId="4207668247" sldId="323"/>
            <ac:inkMk id="325" creationId="{614D8D50-81B8-2448-0897-0691174A5EBA}"/>
          </ac:inkMkLst>
        </pc:inkChg>
        <pc:inkChg chg="add mod">
          <ac:chgData name="Kokchun Giang" userId="67e2125d-ec8c-4323-9653-9824a2ad815f" providerId="ADAL" clId="{10EEDAB3-2DB0-BA4D-8CC6-6424E46A9142}" dt="2024-01-13T12:40:49.282" v="365"/>
          <ac:inkMkLst>
            <pc:docMk/>
            <pc:sldMk cId="4207668247" sldId="323"/>
            <ac:inkMk id="326" creationId="{B28D8665-CE37-3A0A-CEF8-F4FF8B879AB4}"/>
          </ac:inkMkLst>
        </pc:inkChg>
        <pc:inkChg chg="add mod">
          <ac:chgData name="Kokchun Giang" userId="67e2125d-ec8c-4323-9653-9824a2ad815f" providerId="ADAL" clId="{10EEDAB3-2DB0-BA4D-8CC6-6424E46A9142}" dt="2024-01-13T12:40:49.282" v="365"/>
          <ac:inkMkLst>
            <pc:docMk/>
            <pc:sldMk cId="4207668247" sldId="323"/>
            <ac:inkMk id="327" creationId="{ACBF7967-388E-9B3A-8426-56B21BA1987C}"/>
          </ac:inkMkLst>
        </pc:inkChg>
        <pc:inkChg chg="add mod">
          <ac:chgData name="Kokchun Giang" userId="67e2125d-ec8c-4323-9653-9824a2ad815f" providerId="ADAL" clId="{10EEDAB3-2DB0-BA4D-8CC6-6424E46A9142}" dt="2024-01-13T12:40:49.282" v="365"/>
          <ac:inkMkLst>
            <pc:docMk/>
            <pc:sldMk cId="4207668247" sldId="323"/>
            <ac:inkMk id="328" creationId="{D3CB14AF-FB76-3E61-1C56-AF4F20092684}"/>
          </ac:inkMkLst>
        </pc:inkChg>
        <pc:inkChg chg="add mod">
          <ac:chgData name="Kokchun Giang" userId="67e2125d-ec8c-4323-9653-9824a2ad815f" providerId="ADAL" clId="{10EEDAB3-2DB0-BA4D-8CC6-6424E46A9142}" dt="2024-01-13T12:40:49.282" v="365"/>
          <ac:inkMkLst>
            <pc:docMk/>
            <pc:sldMk cId="4207668247" sldId="323"/>
            <ac:inkMk id="329" creationId="{0F2C5321-9656-D4CA-AFC9-C7047430D7CC}"/>
          </ac:inkMkLst>
        </pc:inkChg>
        <pc:inkChg chg="add mod">
          <ac:chgData name="Kokchun Giang" userId="67e2125d-ec8c-4323-9653-9824a2ad815f" providerId="ADAL" clId="{10EEDAB3-2DB0-BA4D-8CC6-6424E46A9142}" dt="2024-01-13T12:40:49.282" v="365"/>
          <ac:inkMkLst>
            <pc:docMk/>
            <pc:sldMk cId="4207668247" sldId="323"/>
            <ac:inkMk id="330" creationId="{C93A1AC0-B398-9893-9786-FD585DFE620C}"/>
          </ac:inkMkLst>
        </pc:inkChg>
        <pc:inkChg chg="add mod">
          <ac:chgData name="Kokchun Giang" userId="67e2125d-ec8c-4323-9653-9824a2ad815f" providerId="ADAL" clId="{10EEDAB3-2DB0-BA4D-8CC6-6424E46A9142}" dt="2024-01-13T12:40:49.282" v="365"/>
          <ac:inkMkLst>
            <pc:docMk/>
            <pc:sldMk cId="4207668247" sldId="323"/>
            <ac:inkMk id="331" creationId="{5DE035B6-F616-1DC7-3705-840B4EFBA7E5}"/>
          </ac:inkMkLst>
        </pc:inkChg>
        <pc:inkChg chg="add mod">
          <ac:chgData name="Kokchun Giang" userId="67e2125d-ec8c-4323-9653-9824a2ad815f" providerId="ADAL" clId="{10EEDAB3-2DB0-BA4D-8CC6-6424E46A9142}" dt="2024-01-13T12:40:49.282" v="365"/>
          <ac:inkMkLst>
            <pc:docMk/>
            <pc:sldMk cId="4207668247" sldId="323"/>
            <ac:inkMk id="332" creationId="{A2780050-E9C9-07FE-2CE0-F3E440879F49}"/>
          </ac:inkMkLst>
        </pc:inkChg>
        <pc:inkChg chg="add mod">
          <ac:chgData name="Kokchun Giang" userId="67e2125d-ec8c-4323-9653-9824a2ad815f" providerId="ADAL" clId="{10EEDAB3-2DB0-BA4D-8CC6-6424E46A9142}" dt="2024-01-13T12:40:49.282" v="365"/>
          <ac:inkMkLst>
            <pc:docMk/>
            <pc:sldMk cId="4207668247" sldId="323"/>
            <ac:inkMk id="333" creationId="{2C98950E-58FE-09C1-1360-73986F44B04D}"/>
          </ac:inkMkLst>
        </pc:inkChg>
        <pc:inkChg chg="add mod">
          <ac:chgData name="Kokchun Giang" userId="67e2125d-ec8c-4323-9653-9824a2ad815f" providerId="ADAL" clId="{10EEDAB3-2DB0-BA4D-8CC6-6424E46A9142}" dt="2024-01-13T12:40:49.282" v="365"/>
          <ac:inkMkLst>
            <pc:docMk/>
            <pc:sldMk cId="4207668247" sldId="323"/>
            <ac:inkMk id="334" creationId="{4EE0FDDB-4BED-B250-0FBE-3EEF6D84ADF1}"/>
          </ac:inkMkLst>
        </pc:inkChg>
        <pc:inkChg chg="add del mod">
          <ac:chgData name="Kokchun Giang" userId="67e2125d-ec8c-4323-9653-9824a2ad815f" providerId="ADAL" clId="{10EEDAB3-2DB0-BA4D-8CC6-6424E46A9142}" dt="2024-01-13T12:40:49.281" v="364"/>
          <ac:inkMkLst>
            <pc:docMk/>
            <pc:sldMk cId="4207668247" sldId="323"/>
            <ac:inkMk id="335" creationId="{DF2F0E6A-480B-EDBB-2764-DDF302EC26C2}"/>
          </ac:inkMkLst>
        </pc:inkChg>
        <pc:inkChg chg="add del mod">
          <ac:chgData name="Kokchun Giang" userId="67e2125d-ec8c-4323-9653-9824a2ad815f" providerId="ADAL" clId="{10EEDAB3-2DB0-BA4D-8CC6-6424E46A9142}" dt="2024-01-13T12:40:49.279" v="362"/>
          <ac:inkMkLst>
            <pc:docMk/>
            <pc:sldMk cId="4207668247" sldId="323"/>
            <ac:inkMk id="336" creationId="{E5205F1E-81AA-F724-BCCF-BD3592C40A2F}"/>
          </ac:inkMkLst>
        </pc:inkChg>
        <pc:inkChg chg="add del mod">
          <ac:chgData name="Kokchun Giang" userId="67e2125d-ec8c-4323-9653-9824a2ad815f" providerId="ADAL" clId="{10EEDAB3-2DB0-BA4D-8CC6-6424E46A9142}" dt="2024-01-13T12:40:49.280" v="363"/>
          <ac:inkMkLst>
            <pc:docMk/>
            <pc:sldMk cId="4207668247" sldId="323"/>
            <ac:inkMk id="337" creationId="{CFF74102-8C6E-949F-1793-BC3849C26620}"/>
          </ac:inkMkLst>
        </pc:inkChg>
        <pc:inkChg chg="add del mod">
          <ac:chgData name="Kokchun Giang" userId="67e2125d-ec8c-4323-9653-9824a2ad815f" providerId="ADAL" clId="{10EEDAB3-2DB0-BA4D-8CC6-6424E46A9142}" dt="2024-01-13T12:40:49.278" v="361"/>
          <ac:inkMkLst>
            <pc:docMk/>
            <pc:sldMk cId="4207668247" sldId="323"/>
            <ac:inkMk id="338" creationId="{7DEA4288-87F3-B785-C61E-9B9FC0AEC237}"/>
          </ac:inkMkLst>
        </pc:inkChg>
        <pc:inkChg chg="add del mod">
          <ac:chgData name="Kokchun Giang" userId="67e2125d-ec8c-4323-9653-9824a2ad815f" providerId="ADAL" clId="{10EEDAB3-2DB0-BA4D-8CC6-6424E46A9142}" dt="2024-01-13T12:40:49.282" v="365"/>
          <ac:inkMkLst>
            <pc:docMk/>
            <pc:sldMk cId="4207668247" sldId="323"/>
            <ac:inkMk id="339" creationId="{6CD5E824-B2FC-5648-8053-9B45ECFE08B9}"/>
          </ac:inkMkLst>
        </pc:inkChg>
        <pc:inkChg chg="add del mod">
          <ac:chgData name="Kokchun Giang" userId="67e2125d-ec8c-4323-9653-9824a2ad815f" providerId="ADAL" clId="{10EEDAB3-2DB0-BA4D-8CC6-6424E46A9142}" dt="2024-01-13T12:38:35.708" v="259" actId="9405"/>
          <ac:inkMkLst>
            <pc:docMk/>
            <pc:sldMk cId="4207668247" sldId="323"/>
            <ac:inkMk id="342" creationId="{75CE3525-00EF-62B4-D9E6-E8DAE39BAB1F}"/>
          </ac:inkMkLst>
        </pc:inkChg>
        <pc:inkChg chg="add del mod">
          <ac:chgData name="Kokchun Giang" userId="67e2125d-ec8c-4323-9653-9824a2ad815f" providerId="ADAL" clId="{10EEDAB3-2DB0-BA4D-8CC6-6424E46A9142}" dt="2024-01-13T12:38:35.316" v="258" actId="9405"/>
          <ac:inkMkLst>
            <pc:docMk/>
            <pc:sldMk cId="4207668247" sldId="323"/>
            <ac:inkMk id="343" creationId="{7FB160AF-005D-57D4-A411-C4DE2998A7D6}"/>
          </ac:inkMkLst>
        </pc:inkChg>
        <pc:inkChg chg="add del mod">
          <ac:chgData name="Kokchun Giang" userId="67e2125d-ec8c-4323-9653-9824a2ad815f" providerId="ADAL" clId="{10EEDAB3-2DB0-BA4D-8CC6-6424E46A9142}" dt="2024-01-13T12:38:35.012" v="257" actId="9405"/>
          <ac:inkMkLst>
            <pc:docMk/>
            <pc:sldMk cId="4207668247" sldId="323"/>
            <ac:inkMk id="344" creationId="{788B249F-0259-C3B5-9529-5AF39CBD88E4}"/>
          </ac:inkMkLst>
        </pc:inkChg>
        <pc:inkChg chg="add del mod">
          <ac:chgData name="Kokchun Giang" userId="67e2125d-ec8c-4323-9653-9824a2ad815f" providerId="ADAL" clId="{10EEDAB3-2DB0-BA4D-8CC6-6424E46A9142}" dt="2024-01-13T12:38:34.748" v="256" actId="9405"/>
          <ac:inkMkLst>
            <pc:docMk/>
            <pc:sldMk cId="4207668247" sldId="323"/>
            <ac:inkMk id="345" creationId="{F24DAF7D-CFA0-98DA-6E00-A1E4CC29C800}"/>
          </ac:inkMkLst>
        </pc:inkChg>
        <pc:inkChg chg="add del mod">
          <ac:chgData name="Kokchun Giang" userId="67e2125d-ec8c-4323-9653-9824a2ad815f" providerId="ADAL" clId="{10EEDAB3-2DB0-BA4D-8CC6-6424E46A9142}" dt="2024-01-13T12:38:34.434" v="255" actId="9405"/>
          <ac:inkMkLst>
            <pc:docMk/>
            <pc:sldMk cId="4207668247" sldId="323"/>
            <ac:inkMk id="346" creationId="{CD0E23A4-9CE2-7F06-4100-AE25DC0AE1F7}"/>
          </ac:inkMkLst>
        </pc:inkChg>
        <pc:inkChg chg="add del mod">
          <ac:chgData name="Kokchun Giang" userId="67e2125d-ec8c-4323-9653-9824a2ad815f" providerId="ADAL" clId="{10EEDAB3-2DB0-BA4D-8CC6-6424E46A9142}" dt="2024-01-13T12:38:34.180" v="254" actId="9405"/>
          <ac:inkMkLst>
            <pc:docMk/>
            <pc:sldMk cId="4207668247" sldId="323"/>
            <ac:inkMk id="347" creationId="{91CC3527-A877-D4CC-57B0-4F7F33081F21}"/>
          </ac:inkMkLst>
        </pc:inkChg>
        <pc:inkChg chg="add del mod">
          <ac:chgData name="Kokchun Giang" userId="67e2125d-ec8c-4323-9653-9824a2ad815f" providerId="ADAL" clId="{10EEDAB3-2DB0-BA4D-8CC6-6424E46A9142}" dt="2024-01-13T12:38:33.956" v="253" actId="9405"/>
          <ac:inkMkLst>
            <pc:docMk/>
            <pc:sldMk cId="4207668247" sldId="323"/>
            <ac:inkMk id="348" creationId="{95390621-F819-A994-C694-EF7333F86760}"/>
          </ac:inkMkLst>
        </pc:inkChg>
        <pc:inkChg chg="add del mod">
          <ac:chgData name="Kokchun Giang" userId="67e2125d-ec8c-4323-9653-9824a2ad815f" providerId="ADAL" clId="{10EEDAB3-2DB0-BA4D-8CC6-6424E46A9142}" dt="2024-01-13T12:38:33.622" v="252"/>
          <ac:inkMkLst>
            <pc:docMk/>
            <pc:sldMk cId="4207668247" sldId="323"/>
            <ac:inkMk id="349" creationId="{090F31D6-2F2C-B914-D139-1EB355015DD6}"/>
          </ac:inkMkLst>
        </pc:inkChg>
        <pc:inkChg chg="add del mod">
          <ac:chgData name="Kokchun Giang" userId="67e2125d-ec8c-4323-9653-9824a2ad815f" providerId="ADAL" clId="{10EEDAB3-2DB0-BA4D-8CC6-6424E46A9142}" dt="2024-01-13T12:39:04.100" v="275" actId="9405"/>
          <ac:inkMkLst>
            <pc:docMk/>
            <pc:sldMk cId="4207668247" sldId="323"/>
            <ac:inkMk id="351" creationId="{AF239156-301E-4A3B-3DDB-C1A5B6E09A5C}"/>
          </ac:inkMkLst>
        </pc:inkChg>
        <pc:inkChg chg="add del mod">
          <ac:chgData name="Kokchun Giang" userId="67e2125d-ec8c-4323-9653-9824a2ad815f" providerId="ADAL" clId="{10EEDAB3-2DB0-BA4D-8CC6-6424E46A9142}" dt="2024-01-13T12:39:03.734" v="274" actId="9405"/>
          <ac:inkMkLst>
            <pc:docMk/>
            <pc:sldMk cId="4207668247" sldId="323"/>
            <ac:inkMk id="352" creationId="{EA9E5CB4-3E70-8CB1-1EF4-3239551FB148}"/>
          </ac:inkMkLst>
        </pc:inkChg>
        <pc:inkChg chg="add del mod">
          <ac:chgData name="Kokchun Giang" userId="67e2125d-ec8c-4323-9653-9824a2ad815f" providerId="ADAL" clId="{10EEDAB3-2DB0-BA4D-8CC6-6424E46A9142}" dt="2024-01-13T12:39:03.403" v="273" actId="9405"/>
          <ac:inkMkLst>
            <pc:docMk/>
            <pc:sldMk cId="4207668247" sldId="323"/>
            <ac:inkMk id="353" creationId="{9DA9982E-B03C-415E-25CE-9B87740D801D}"/>
          </ac:inkMkLst>
        </pc:inkChg>
        <pc:inkChg chg="add del mod">
          <ac:chgData name="Kokchun Giang" userId="67e2125d-ec8c-4323-9653-9824a2ad815f" providerId="ADAL" clId="{10EEDAB3-2DB0-BA4D-8CC6-6424E46A9142}" dt="2024-01-13T12:39:03.107" v="272" actId="9405"/>
          <ac:inkMkLst>
            <pc:docMk/>
            <pc:sldMk cId="4207668247" sldId="323"/>
            <ac:inkMk id="354" creationId="{A8C30D5A-398C-9BA7-71C4-231EA8A4F8BA}"/>
          </ac:inkMkLst>
        </pc:inkChg>
        <pc:inkChg chg="add del mod">
          <ac:chgData name="Kokchun Giang" userId="67e2125d-ec8c-4323-9653-9824a2ad815f" providerId="ADAL" clId="{10EEDAB3-2DB0-BA4D-8CC6-6424E46A9142}" dt="2024-01-13T12:39:02.797" v="271" actId="9405"/>
          <ac:inkMkLst>
            <pc:docMk/>
            <pc:sldMk cId="4207668247" sldId="323"/>
            <ac:inkMk id="355" creationId="{C6A71216-9D7E-C6F4-9EB1-65E4C4026ADA}"/>
          </ac:inkMkLst>
        </pc:inkChg>
        <pc:inkChg chg="add del mod">
          <ac:chgData name="Kokchun Giang" userId="67e2125d-ec8c-4323-9653-9824a2ad815f" providerId="ADAL" clId="{10EEDAB3-2DB0-BA4D-8CC6-6424E46A9142}" dt="2024-01-13T12:39:02.535" v="270"/>
          <ac:inkMkLst>
            <pc:docMk/>
            <pc:sldMk cId="4207668247" sldId="323"/>
            <ac:inkMk id="356" creationId="{4D4B4CD5-2E82-2F95-E84E-9CC1568D8957}"/>
          </ac:inkMkLst>
        </pc:inkChg>
        <pc:inkChg chg="add del">
          <ac:chgData name="Kokchun Giang" userId="67e2125d-ec8c-4323-9653-9824a2ad815f" providerId="ADAL" clId="{10EEDAB3-2DB0-BA4D-8CC6-6424E46A9142}" dt="2024-01-13T12:39:02.266" v="268" actId="9405"/>
          <ac:inkMkLst>
            <pc:docMk/>
            <pc:sldMk cId="4207668247" sldId="323"/>
            <ac:inkMk id="358" creationId="{2965B6A1-A945-9EBF-384E-929269059027}"/>
          </ac:inkMkLst>
        </pc:inkChg>
        <pc:inkChg chg="add del mod">
          <ac:chgData name="Kokchun Giang" userId="67e2125d-ec8c-4323-9653-9824a2ad815f" providerId="ADAL" clId="{10EEDAB3-2DB0-BA4D-8CC6-6424E46A9142}" dt="2024-01-13T15:23:31.482" v="2866"/>
          <ac:inkMkLst>
            <pc:docMk/>
            <pc:sldMk cId="4207668247" sldId="323"/>
            <ac:inkMk id="359" creationId="{D285F914-0E08-DA83-54BA-16A20700A009}"/>
          </ac:inkMkLst>
        </pc:inkChg>
        <pc:inkChg chg="add mod">
          <ac:chgData name="Kokchun Giang" userId="67e2125d-ec8c-4323-9653-9824a2ad815f" providerId="ADAL" clId="{10EEDAB3-2DB0-BA4D-8CC6-6424E46A9142}" dt="2024-01-13T15:23:31.482" v="2866"/>
          <ac:inkMkLst>
            <pc:docMk/>
            <pc:sldMk cId="4207668247" sldId="323"/>
            <ac:inkMk id="360" creationId="{C579E0C0-E07F-B8AF-18F4-19D28780E1B8}"/>
          </ac:inkMkLst>
        </pc:inkChg>
        <pc:inkChg chg="add mod">
          <ac:chgData name="Kokchun Giang" userId="67e2125d-ec8c-4323-9653-9824a2ad815f" providerId="ADAL" clId="{10EEDAB3-2DB0-BA4D-8CC6-6424E46A9142}" dt="2024-01-13T15:23:31.482" v="2866"/>
          <ac:inkMkLst>
            <pc:docMk/>
            <pc:sldMk cId="4207668247" sldId="323"/>
            <ac:inkMk id="361" creationId="{E315D599-0FE7-9203-37C4-234FA97A4471}"/>
          </ac:inkMkLst>
        </pc:inkChg>
        <pc:inkChg chg="add mod">
          <ac:chgData name="Kokchun Giang" userId="67e2125d-ec8c-4323-9653-9824a2ad815f" providerId="ADAL" clId="{10EEDAB3-2DB0-BA4D-8CC6-6424E46A9142}" dt="2024-01-13T15:23:31.482" v="2866"/>
          <ac:inkMkLst>
            <pc:docMk/>
            <pc:sldMk cId="4207668247" sldId="323"/>
            <ac:inkMk id="362" creationId="{3EC7A7C1-A1B0-23D6-54B0-47095CA26236}"/>
          </ac:inkMkLst>
        </pc:inkChg>
        <pc:inkChg chg="add mod">
          <ac:chgData name="Kokchun Giang" userId="67e2125d-ec8c-4323-9653-9824a2ad815f" providerId="ADAL" clId="{10EEDAB3-2DB0-BA4D-8CC6-6424E46A9142}" dt="2024-01-13T15:23:31.482" v="2866"/>
          <ac:inkMkLst>
            <pc:docMk/>
            <pc:sldMk cId="4207668247" sldId="323"/>
            <ac:inkMk id="363" creationId="{E0473368-0BA4-5B53-5D5E-C10F3FE74F79}"/>
          </ac:inkMkLst>
        </pc:inkChg>
        <pc:inkChg chg="add mod">
          <ac:chgData name="Kokchun Giang" userId="67e2125d-ec8c-4323-9653-9824a2ad815f" providerId="ADAL" clId="{10EEDAB3-2DB0-BA4D-8CC6-6424E46A9142}" dt="2024-01-13T15:23:31.482" v="2866"/>
          <ac:inkMkLst>
            <pc:docMk/>
            <pc:sldMk cId="4207668247" sldId="323"/>
            <ac:inkMk id="364" creationId="{B53CD891-6A2E-1A34-DDA9-6148557769DD}"/>
          </ac:inkMkLst>
        </pc:inkChg>
        <pc:inkChg chg="add mod">
          <ac:chgData name="Kokchun Giang" userId="67e2125d-ec8c-4323-9653-9824a2ad815f" providerId="ADAL" clId="{10EEDAB3-2DB0-BA4D-8CC6-6424E46A9142}" dt="2024-01-13T15:23:31.482" v="2866"/>
          <ac:inkMkLst>
            <pc:docMk/>
            <pc:sldMk cId="4207668247" sldId="323"/>
            <ac:inkMk id="365" creationId="{5E3E21E4-97C0-26DB-4871-666E821D10DB}"/>
          </ac:inkMkLst>
        </pc:inkChg>
        <pc:inkChg chg="add mod">
          <ac:chgData name="Kokchun Giang" userId="67e2125d-ec8c-4323-9653-9824a2ad815f" providerId="ADAL" clId="{10EEDAB3-2DB0-BA4D-8CC6-6424E46A9142}" dt="2024-01-13T15:23:31.482" v="2866"/>
          <ac:inkMkLst>
            <pc:docMk/>
            <pc:sldMk cId="4207668247" sldId="323"/>
            <ac:inkMk id="366" creationId="{B4422630-CAA3-1481-67EE-B66490466199}"/>
          </ac:inkMkLst>
        </pc:inkChg>
        <pc:inkChg chg="add mod">
          <ac:chgData name="Kokchun Giang" userId="67e2125d-ec8c-4323-9653-9824a2ad815f" providerId="ADAL" clId="{10EEDAB3-2DB0-BA4D-8CC6-6424E46A9142}" dt="2024-01-13T15:23:31.482" v="2866"/>
          <ac:inkMkLst>
            <pc:docMk/>
            <pc:sldMk cId="4207668247" sldId="323"/>
            <ac:inkMk id="367" creationId="{3D32740F-029B-6A7E-BCB6-5BF60D82CB30}"/>
          </ac:inkMkLst>
        </pc:inkChg>
        <pc:inkChg chg="add mod">
          <ac:chgData name="Kokchun Giang" userId="67e2125d-ec8c-4323-9653-9824a2ad815f" providerId="ADAL" clId="{10EEDAB3-2DB0-BA4D-8CC6-6424E46A9142}" dt="2024-01-13T15:23:31.482" v="2866"/>
          <ac:inkMkLst>
            <pc:docMk/>
            <pc:sldMk cId="4207668247" sldId="323"/>
            <ac:inkMk id="368" creationId="{7835E236-FCAD-ACD8-F02C-C22B2B81221E}"/>
          </ac:inkMkLst>
        </pc:inkChg>
        <pc:inkChg chg="add del mod">
          <ac:chgData name="Kokchun Giang" userId="67e2125d-ec8c-4323-9653-9824a2ad815f" providerId="ADAL" clId="{10EEDAB3-2DB0-BA4D-8CC6-6424E46A9142}" dt="2024-01-13T12:40:22.100" v="330"/>
          <ac:inkMkLst>
            <pc:docMk/>
            <pc:sldMk cId="4207668247" sldId="323"/>
            <ac:inkMk id="369" creationId="{CB034590-E3E5-7E37-7D9A-504C23DF1A1E}"/>
          </ac:inkMkLst>
        </pc:inkChg>
        <pc:inkChg chg="add del mod">
          <ac:chgData name="Kokchun Giang" userId="67e2125d-ec8c-4323-9653-9824a2ad815f" providerId="ADAL" clId="{10EEDAB3-2DB0-BA4D-8CC6-6424E46A9142}" dt="2024-01-13T12:40:22.102" v="332"/>
          <ac:inkMkLst>
            <pc:docMk/>
            <pc:sldMk cId="4207668247" sldId="323"/>
            <ac:inkMk id="370" creationId="{A094F224-380F-AADB-2B41-BF88512962A5}"/>
          </ac:inkMkLst>
        </pc:inkChg>
        <pc:inkChg chg="add del mod">
          <ac:chgData name="Kokchun Giang" userId="67e2125d-ec8c-4323-9653-9824a2ad815f" providerId="ADAL" clId="{10EEDAB3-2DB0-BA4D-8CC6-6424E46A9142}" dt="2024-01-13T12:40:22.101" v="331"/>
          <ac:inkMkLst>
            <pc:docMk/>
            <pc:sldMk cId="4207668247" sldId="323"/>
            <ac:inkMk id="371" creationId="{3ECA600E-8DD5-F867-80BB-24762DCF1D2C}"/>
          </ac:inkMkLst>
        </pc:inkChg>
        <pc:inkChg chg="add del mod">
          <ac:chgData name="Kokchun Giang" userId="67e2125d-ec8c-4323-9653-9824a2ad815f" providerId="ADAL" clId="{10EEDAB3-2DB0-BA4D-8CC6-6424E46A9142}" dt="2024-01-13T12:40:22.102" v="333"/>
          <ac:inkMkLst>
            <pc:docMk/>
            <pc:sldMk cId="4207668247" sldId="323"/>
            <ac:inkMk id="372" creationId="{AC66CF09-53FE-AA63-74D2-05CF1043E72F}"/>
          </ac:inkMkLst>
        </pc:inkChg>
        <pc:inkChg chg="add del mod">
          <ac:chgData name="Kokchun Giang" userId="67e2125d-ec8c-4323-9653-9824a2ad815f" providerId="ADAL" clId="{10EEDAB3-2DB0-BA4D-8CC6-6424E46A9142}" dt="2024-01-13T12:40:20.223" v="321"/>
          <ac:inkMkLst>
            <pc:docMk/>
            <pc:sldMk cId="4207668247" sldId="323"/>
            <ac:inkMk id="374" creationId="{23E70858-0EFF-9A71-ECE6-FF70CFF336CF}"/>
          </ac:inkMkLst>
        </pc:inkChg>
        <pc:inkChg chg="add del mod">
          <ac:chgData name="Kokchun Giang" userId="67e2125d-ec8c-4323-9653-9824a2ad815f" providerId="ADAL" clId="{10EEDAB3-2DB0-BA4D-8CC6-6424E46A9142}" dt="2024-01-13T12:39:31.411" v="305" actId="9405"/>
          <ac:inkMkLst>
            <pc:docMk/>
            <pc:sldMk cId="4207668247" sldId="323"/>
            <ac:inkMk id="375" creationId="{705ADD1D-661E-33B0-EACA-A7D1C85AFD0D}"/>
          </ac:inkMkLst>
        </pc:inkChg>
        <pc:inkChg chg="add del mod">
          <ac:chgData name="Kokchun Giang" userId="67e2125d-ec8c-4323-9653-9824a2ad815f" providerId="ADAL" clId="{10EEDAB3-2DB0-BA4D-8CC6-6424E46A9142}" dt="2024-01-13T12:39:31.098" v="304" actId="9405"/>
          <ac:inkMkLst>
            <pc:docMk/>
            <pc:sldMk cId="4207668247" sldId="323"/>
            <ac:inkMk id="376" creationId="{5C12C5EF-4FC2-733B-9E6E-058C80E436B0}"/>
          </ac:inkMkLst>
        </pc:inkChg>
        <pc:inkChg chg="add del mod">
          <ac:chgData name="Kokchun Giang" userId="67e2125d-ec8c-4323-9653-9824a2ad815f" providerId="ADAL" clId="{10EEDAB3-2DB0-BA4D-8CC6-6424E46A9142}" dt="2024-01-13T12:39:30.771" v="303" actId="9405"/>
          <ac:inkMkLst>
            <pc:docMk/>
            <pc:sldMk cId="4207668247" sldId="323"/>
            <ac:inkMk id="377" creationId="{A6764A04-DD63-420B-F114-5135BD6C631D}"/>
          </ac:inkMkLst>
        </pc:inkChg>
        <pc:inkChg chg="add del mod">
          <ac:chgData name="Kokchun Giang" userId="67e2125d-ec8c-4323-9653-9824a2ad815f" providerId="ADAL" clId="{10EEDAB3-2DB0-BA4D-8CC6-6424E46A9142}" dt="2024-01-13T12:39:30.498" v="302" actId="9405"/>
          <ac:inkMkLst>
            <pc:docMk/>
            <pc:sldMk cId="4207668247" sldId="323"/>
            <ac:inkMk id="378" creationId="{A5601BF4-4D0C-40F7-D573-5F7878CD9335}"/>
          </ac:inkMkLst>
        </pc:inkChg>
        <pc:inkChg chg="add del mod">
          <ac:chgData name="Kokchun Giang" userId="67e2125d-ec8c-4323-9653-9824a2ad815f" providerId="ADAL" clId="{10EEDAB3-2DB0-BA4D-8CC6-6424E46A9142}" dt="2024-01-13T12:39:30.300" v="301" actId="9405"/>
          <ac:inkMkLst>
            <pc:docMk/>
            <pc:sldMk cId="4207668247" sldId="323"/>
            <ac:inkMk id="379" creationId="{C6B7C15E-AA4F-7BF8-E5CD-D70041FE973A}"/>
          </ac:inkMkLst>
        </pc:inkChg>
        <pc:inkChg chg="add del mod">
          <ac:chgData name="Kokchun Giang" userId="67e2125d-ec8c-4323-9653-9824a2ad815f" providerId="ADAL" clId="{10EEDAB3-2DB0-BA4D-8CC6-6424E46A9142}" dt="2024-01-13T12:39:30.102" v="300"/>
          <ac:inkMkLst>
            <pc:docMk/>
            <pc:sldMk cId="4207668247" sldId="323"/>
            <ac:inkMk id="380" creationId="{976217D2-E4C6-1F65-AAB6-B16AFB6C2F51}"/>
          </ac:inkMkLst>
        </pc:inkChg>
        <pc:inkChg chg="add del mod">
          <ac:chgData name="Kokchun Giang" userId="67e2125d-ec8c-4323-9653-9824a2ad815f" providerId="ADAL" clId="{10EEDAB3-2DB0-BA4D-8CC6-6424E46A9142}" dt="2024-01-13T12:40:20.226" v="326"/>
          <ac:inkMkLst>
            <pc:docMk/>
            <pc:sldMk cId="4207668247" sldId="323"/>
            <ac:inkMk id="382" creationId="{E811B91B-27C0-7CB4-B232-68F8D201CACE}"/>
          </ac:inkMkLst>
        </pc:inkChg>
        <pc:inkChg chg="add del mod">
          <ac:chgData name="Kokchun Giang" userId="67e2125d-ec8c-4323-9653-9824a2ad815f" providerId="ADAL" clId="{10EEDAB3-2DB0-BA4D-8CC6-6424E46A9142}" dt="2024-01-13T12:40:20.226" v="327"/>
          <ac:inkMkLst>
            <pc:docMk/>
            <pc:sldMk cId="4207668247" sldId="323"/>
            <ac:inkMk id="383" creationId="{9238335C-6F9B-321A-9C15-962EAD7D3595}"/>
          </ac:inkMkLst>
        </pc:inkChg>
        <pc:inkChg chg="add del mod">
          <ac:chgData name="Kokchun Giang" userId="67e2125d-ec8c-4323-9653-9824a2ad815f" providerId="ADAL" clId="{10EEDAB3-2DB0-BA4D-8CC6-6424E46A9142}" dt="2024-01-13T12:40:20.224" v="322"/>
          <ac:inkMkLst>
            <pc:docMk/>
            <pc:sldMk cId="4207668247" sldId="323"/>
            <ac:inkMk id="384" creationId="{BFA6B3AB-AF4D-2CB0-55C8-ABE7BDE23DF6}"/>
          </ac:inkMkLst>
        </pc:inkChg>
        <pc:inkChg chg="add del mod">
          <ac:chgData name="Kokchun Giang" userId="67e2125d-ec8c-4323-9653-9824a2ad815f" providerId="ADAL" clId="{10EEDAB3-2DB0-BA4D-8CC6-6424E46A9142}" dt="2024-01-13T12:40:20.225" v="325"/>
          <ac:inkMkLst>
            <pc:docMk/>
            <pc:sldMk cId="4207668247" sldId="323"/>
            <ac:inkMk id="385" creationId="{75245EC4-7092-5F0B-EAE7-971831A68196}"/>
          </ac:inkMkLst>
        </pc:inkChg>
        <pc:inkChg chg="add del mod">
          <ac:chgData name="Kokchun Giang" userId="67e2125d-ec8c-4323-9653-9824a2ad815f" providerId="ADAL" clId="{10EEDAB3-2DB0-BA4D-8CC6-6424E46A9142}" dt="2024-01-13T12:40:20.224" v="323"/>
          <ac:inkMkLst>
            <pc:docMk/>
            <pc:sldMk cId="4207668247" sldId="323"/>
            <ac:inkMk id="386" creationId="{C02EDEA3-518A-D392-6467-8EA5F69C9F4E}"/>
          </ac:inkMkLst>
        </pc:inkChg>
        <pc:inkChg chg="add del mod">
          <ac:chgData name="Kokchun Giang" userId="67e2125d-ec8c-4323-9653-9824a2ad815f" providerId="ADAL" clId="{10EEDAB3-2DB0-BA4D-8CC6-6424E46A9142}" dt="2024-01-13T12:40:20.225" v="324"/>
          <ac:inkMkLst>
            <pc:docMk/>
            <pc:sldMk cId="4207668247" sldId="323"/>
            <ac:inkMk id="387" creationId="{B3810EB8-BB93-6461-6481-0ED11CAE8FC4}"/>
          </ac:inkMkLst>
        </pc:inkChg>
        <pc:inkChg chg="add del mod">
          <ac:chgData name="Kokchun Giang" userId="67e2125d-ec8c-4323-9653-9824a2ad815f" providerId="ADAL" clId="{10EEDAB3-2DB0-BA4D-8CC6-6424E46A9142}" dt="2024-01-13T12:40:20.222" v="320"/>
          <ac:inkMkLst>
            <pc:docMk/>
            <pc:sldMk cId="4207668247" sldId="323"/>
            <ac:inkMk id="388" creationId="{DF43A7FC-60DB-3C1D-5C95-9D4AAD554447}"/>
          </ac:inkMkLst>
        </pc:inkChg>
        <pc:inkChg chg="add del mod">
          <ac:chgData name="Kokchun Giang" userId="67e2125d-ec8c-4323-9653-9824a2ad815f" providerId="ADAL" clId="{10EEDAB3-2DB0-BA4D-8CC6-6424E46A9142}" dt="2024-01-13T12:40:20.227" v="329"/>
          <ac:inkMkLst>
            <pc:docMk/>
            <pc:sldMk cId="4207668247" sldId="323"/>
            <ac:inkMk id="389" creationId="{EF1B76CA-1F52-8626-D5DE-8D56D7E8EAE9}"/>
          </ac:inkMkLst>
        </pc:inkChg>
        <pc:inkChg chg="add del mod">
          <ac:chgData name="Kokchun Giang" userId="67e2125d-ec8c-4323-9653-9824a2ad815f" providerId="ADAL" clId="{10EEDAB3-2DB0-BA4D-8CC6-6424E46A9142}" dt="2024-01-13T12:40:20.226" v="328"/>
          <ac:inkMkLst>
            <pc:docMk/>
            <pc:sldMk cId="4207668247" sldId="323"/>
            <ac:inkMk id="390" creationId="{C166D120-A8D4-7342-AF38-2C089DB40D67}"/>
          </ac:inkMkLst>
        </pc:inkChg>
        <pc:inkChg chg="add mod">
          <ac:chgData name="Kokchun Giang" userId="67e2125d-ec8c-4323-9653-9824a2ad815f" providerId="ADAL" clId="{10EEDAB3-2DB0-BA4D-8CC6-6424E46A9142}" dt="2024-01-13T12:40:26.849" v="340"/>
          <ac:inkMkLst>
            <pc:docMk/>
            <pc:sldMk cId="4207668247" sldId="323"/>
            <ac:inkMk id="393" creationId="{1D8E6607-2B8F-A3DF-617B-565D2168ED3D}"/>
          </ac:inkMkLst>
        </pc:inkChg>
        <pc:inkChg chg="add mod">
          <ac:chgData name="Kokchun Giang" userId="67e2125d-ec8c-4323-9653-9824a2ad815f" providerId="ADAL" clId="{10EEDAB3-2DB0-BA4D-8CC6-6424E46A9142}" dt="2024-01-13T12:40:26.849" v="340"/>
          <ac:inkMkLst>
            <pc:docMk/>
            <pc:sldMk cId="4207668247" sldId="323"/>
            <ac:inkMk id="394" creationId="{AF555018-5F1A-6205-2715-1712FE9B5344}"/>
          </ac:inkMkLst>
        </pc:inkChg>
        <pc:inkChg chg="add mod">
          <ac:chgData name="Kokchun Giang" userId="67e2125d-ec8c-4323-9653-9824a2ad815f" providerId="ADAL" clId="{10EEDAB3-2DB0-BA4D-8CC6-6424E46A9142}" dt="2024-01-13T12:40:26.849" v="340"/>
          <ac:inkMkLst>
            <pc:docMk/>
            <pc:sldMk cId="4207668247" sldId="323"/>
            <ac:inkMk id="395" creationId="{DA86FB0D-39A0-3042-99AC-612BCC5A5ED3}"/>
          </ac:inkMkLst>
        </pc:inkChg>
        <pc:inkChg chg="add mod">
          <ac:chgData name="Kokchun Giang" userId="67e2125d-ec8c-4323-9653-9824a2ad815f" providerId="ADAL" clId="{10EEDAB3-2DB0-BA4D-8CC6-6424E46A9142}" dt="2024-01-13T12:40:26.849" v="340"/>
          <ac:inkMkLst>
            <pc:docMk/>
            <pc:sldMk cId="4207668247" sldId="323"/>
            <ac:inkMk id="396" creationId="{CB18AC93-720E-5666-C482-CCB65AADF548}"/>
          </ac:inkMkLst>
        </pc:inkChg>
        <pc:inkChg chg="add mod">
          <ac:chgData name="Kokchun Giang" userId="67e2125d-ec8c-4323-9653-9824a2ad815f" providerId="ADAL" clId="{10EEDAB3-2DB0-BA4D-8CC6-6424E46A9142}" dt="2024-01-13T12:40:26.849" v="340"/>
          <ac:inkMkLst>
            <pc:docMk/>
            <pc:sldMk cId="4207668247" sldId="323"/>
            <ac:inkMk id="397" creationId="{99FE43DB-A070-0411-1C46-4D3AA3C63D78}"/>
          </ac:inkMkLst>
        </pc:inkChg>
        <pc:inkChg chg="add del">
          <ac:chgData name="Kokchun Giang" userId="67e2125d-ec8c-4323-9653-9824a2ad815f" providerId="ADAL" clId="{10EEDAB3-2DB0-BA4D-8CC6-6424E46A9142}" dt="2024-01-13T15:23:32.660" v="2867"/>
          <ac:inkMkLst>
            <pc:docMk/>
            <pc:sldMk cId="4207668247" sldId="323"/>
            <ac:inkMk id="398" creationId="{D5E660D3-91A4-A490-7F34-06824F4C9D3A}"/>
          </ac:inkMkLst>
        </pc:inkChg>
        <pc:inkChg chg="add mod">
          <ac:chgData name="Kokchun Giang" userId="67e2125d-ec8c-4323-9653-9824a2ad815f" providerId="ADAL" clId="{10EEDAB3-2DB0-BA4D-8CC6-6424E46A9142}" dt="2024-01-13T15:23:34.907" v="2869"/>
          <ac:inkMkLst>
            <pc:docMk/>
            <pc:sldMk cId="4207668247" sldId="323"/>
            <ac:inkMk id="400" creationId="{AC3FCA31-5CDA-70A9-8906-9E70E79BCEEE}"/>
          </ac:inkMkLst>
        </pc:inkChg>
        <pc:inkChg chg="add mod">
          <ac:chgData name="Kokchun Giang" userId="67e2125d-ec8c-4323-9653-9824a2ad815f" providerId="ADAL" clId="{10EEDAB3-2DB0-BA4D-8CC6-6424E46A9142}" dt="2024-01-13T15:23:34.907" v="2869"/>
          <ac:inkMkLst>
            <pc:docMk/>
            <pc:sldMk cId="4207668247" sldId="323"/>
            <ac:inkMk id="401" creationId="{21290274-34EC-1EA8-BEA9-A696C52970E4}"/>
          </ac:inkMkLst>
        </pc:inkChg>
        <pc:inkChg chg="add mod">
          <ac:chgData name="Kokchun Giang" userId="67e2125d-ec8c-4323-9653-9824a2ad815f" providerId="ADAL" clId="{10EEDAB3-2DB0-BA4D-8CC6-6424E46A9142}" dt="2024-01-13T15:23:34.907" v="2869"/>
          <ac:inkMkLst>
            <pc:docMk/>
            <pc:sldMk cId="4207668247" sldId="323"/>
            <ac:inkMk id="402" creationId="{34BCFE68-15D4-0607-E929-14F4324206F6}"/>
          </ac:inkMkLst>
        </pc:inkChg>
        <pc:inkChg chg="add mod">
          <ac:chgData name="Kokchun Giang" userId="67e2125d-ec8c-4323-9653-9824a2ad815f" providerId="ADAL" clId="{10EEDAB3-2DB0-BA4D-8CC6-6424E46A9142}" dt="2024-01-13T15:23:34.907" v="2869"/>
          <ac:inkMkLst>
            <pc:docMk/>
            <pc:sldMk cId="4207668247" sldId="323"/>
            <ac:inkMk id="403" creationId="{2C5316A1-A3BB-31D3-A6EC-546F4F2526CE}"/>
          </ac:inkMkLst>
        </pc:inkChg>
        <pc:inkChg chg="add mod">
          <ac:chgData name="Kokchun Giang" userId="67e2125d-ec8c-4323-9653-9824a2ad815f" providerId="ADAL" clId="{10EEDAB3-2DB0-BA4D-8CC6-6424E46A9142}" dt="2024-01-13T15:23:34.907" v="2869"/>
          <ac:inkMkLst>
            <pc:docMk/>
            <pc:sldMk cId="4207668247" sldId="323"/>
            <ac:inkMk id="404" creationId="{54722F84-4978-92D9-7A34-57BA635CB94C}"/>
          </ac:inkMkLst>
        </pc:inkChg>
        <pc:inkChg chg="add mod">
          <ac:chgData name="Kokchun Giang" userId="67e2125d-ec8c-4323-9653-9824a2ad815f" providerId="ADAL" clId="{10EEDAB3-2DB0-BA4D-8CC6-6424E46A9142}" dt="2024-01-13T15:23:34.907" v="2869"/>
          <ac:inkMkLst>
            <pc:docMk/>
            <pc:sldMk cId="4207668247" sldId="323"/>
            <ac:inkMk id="405" creationId="{E2DEE586-D819-8C3B-BA70-80E3B06D467A}"/>
          </ac:inkMkLst>
        </pc:inkChg>
        <pc:inkChg chg="add mod">
          <ac:chgData name="Kokchun Giang" userId="67e2125d-ec8c-4323-9653-9824a2ad815f" providerId="ADAL" clId="{10EEDAB3-2DB0-BA4D-8CC6-6424E46A9142}" dt="2024-01-13T15:23:34.907" v="2869"/>
          <ac:inkMkLst>
            <pc:docMk/>
            <pc:sldMk cId="4207668247" sldId="323"/>
            <ac:inkMk id="406" creationId="{95C702A7-68FA-F019-7E06-C06C7B07FB29}"/>
          </ac:inkMkLst>
        </pc:inkChg>
        <pc:inkChg chg="add mod">
          <ac:chgData name="Kokchun Giang" userId="67e2125d-ec8c-4323-9653-9824a2ad815f" providerId="ADAL" clId="{10EEDAB3-2DB0-BA4D-8CC6-6424E46A9142}" dt="2024-01-13T15:23:34.907" v="2869"/>
          <ac:inkMkLst>
            <pc:docMk/>
            <pc:sldMk cId="4207668247" sldId="323"/>
            <ac:inkMk id="407" creationId="{3F5FC41F-7F6A-4343-B267-8221D65E8D0F}"/>
          </ac:inkMkLst>
        </pc:inkChg>
        <pc:inkChg chg="add mod">
          <ac:chgData name="Kokchun Giang" userId="67e2125d-ec8c-4323-9653-9824a2ad815f" providerId="ADAL" clId="{10EEDAB3-2DB0-BA4D-8CC6-6424E46A9142}" dt="2024-01-13T15:23:34.907" v="2869"/>
          <ac:inkMkLst>
            <pc:docMk/>
            <pc:sldMk cId="4207668247" sldId="323"/>
            <ac:inkMk id="408" creationId="{D5693A56-0C6E-1E31-BA4E-C70242C3E764}"/>
          </ac:inkMkLst>
        </pc:inkChg>
        <pc:inkChg chg="add mod">
          <ac:chgData name="Kokchun Giang" userId="67e2125d-ec8c-4323-9653-9824a2ad815f" providerId="ADAL" clId="{10EEDAB3-2DB0-BA4D-8CC6-6424E46A9142}" dt="2024-01-13T15:23:34.907" v="2869"/>
          <ac:inkMkLst>
            <pc:docMk/>
            <pc:sldMk cId="4207668247" sldId="323"/>
            <ac:inkMk id="409" creationId="{47883FB1-9608-9712-56A3-ED7FBEB10BA8}"/>
          </ac:inkMkLst>
        </pc:inkChg>
        <pc:inkChg chg="add del mod">
          <ac:chgData name="Kokchun Giang" userId="67e2125d-ec8c-4323-9653-9824a2ad815f" providerId="ADAL" clId="{10EEDAB3-2DB0-BA4D-8CC6-6424E46A9142}" dt="2024-01-13T15:23:33.876" v="2868"/>
          <ac:inkMkLst>
            <pc:docMk/>
            <pc:sldMk cId="4207668247" sldId="323"/>
            <ac:inkMk id="411" creationId="{A4C8A3AA-56F3-E5B9-2CFC-E8FC8A70D874}"/>
          </ac:inkMkLst>
        </pc:inkChg>
        <pc:inkChg chg="add del mod">
          <ac:chgData name="Kokchun Giang" userId="67e2125d-ec8c-4323-9653-9824a2ad815f" providerId="ADAL" clId="{10EEDAB3-2DB0-BA4D-8CC6-6424E46A9142}" dt="2024-01-13T15:23:34.907" v="2869"/>
          <ac:inkMkLst>
            <pc:docMk/>
            <pc:sldMk cId="4207668247" sldId="323"/>
            <ac:inkMk id="412" creationId="{BA333D4E-335F-E6F1-6E07-0E0E60D8EBA2}"/>
          </ac:inkMkLst>
        </pc:inkChg>
        <pc:inkChg chg="add mod">
          <ac:chgData name="Kokchun Giang" userId="67e2125d-ec8c-4323-9653-9824a2ad815f" providerId="ADAL" clId="{10EEDAB3-2DB0-BA4D-8CC6-6424E46A9142}" dt="2024-01-13T12:41:14.808" v="376"/>
          <ac:inkMkLst>
            <pc:docMk/>
            <pc:sldMk cId="4207668247" sldId="323"/>
            <ac:inkMk id="414" creationId="{FA388F9F-0FB7-0AF7-C924-79BD8DD79081}"/>
          </ac:inkMkLst>
        </pc:inkChg>
        <pc:inkChg chg="add mod">
          <ac:chgData name="Kokchun Giang" userId="67e2125d-ec8c-4323-9653-9824a2ad815f" providerId="ADAL" clId="{10EEDAB3-2DB0-BA4D-8CC6-6424E46A9142}" dt="2024-01-13T12:41:14.808" v="376"/>
          <ac:inkMkLst>
            <pc:docMk/>
            <pc:sldMk cId="4207668247" sldId="323"/>
            <ac:inkMk id="415" creationId="{25085B43-31AC-3133-B732-23821DFFC55D}"/>
          </ac:inkMkLst>
        </pc:inkChg>
        <pc:inkChg chg="add mod">
          <ac:chgData name="Kokchun Giang" userId="67e2125d-ec8c-4323-9653-9824a2ad815f" providerId="ADAL" clId="{10EEDAB3-2DB0-BA4D-8CC6-6424E46A9142}" dt="2024-01-13T12:41:14.808" v="376"/>
          <ac:inkMkLst>
            <pc:docMk/>
            <pc:sldMk cId="4207668247" sldId="323"/>
            <ac:inkMk id="416" creationId="{BD68A5D7-B105-10E0-6D9E-A64DAEB5CE49}"/>
          </ac:inkMkLst>
        </pc:inkChg>
        <pc:inkChg chg="add mod">
          <ac:chgData name="Kokchun Giang" userId="67e2125d-ec8c-4323-9653-9824a2ad815f" providerId="ADAL" clId="{10EEDAB3-2DB0-BA4D-8CC6-6424E46A9142}" dt="2024-01-13T12:41:14.808" v="376"/>
          <ac:inkMkLst>
            <pc:docMk/>
            <pc:sldMk cId="4207668247" sldId="323"/>
            <ac:inkMk id="417" creationId="{1900143F-599E-9B03-3D6E-428209E80AA6}"/>
          </ac:inkMkLst>
        </pc:inkChg>
        <pc:inkChg chg="add mod">
          <ac:chgData name="Kokchun Giang" userId="67e2125d-ec8c-4323-9653-9824a2ad815f" providerId="ADAL" clId="{10EEDAB3-2DB0-BA4D-8CC6-6424E46A9142}" dt="2024-01-13T12:41:14.808" v="376"/>
          <ac:inkMkLst>
            <pc:docMk/>
            <pc:sldMk cId="4207668247" sldId="323"/>
            <ac:inkMk id="418" creationId="{3647B1C2-AB20-F9E7-D88A-4AC9C232BD8C}"/>
          </ac:inkMkLst>
        </pc:inkChg>
        <pc:inkChg chg="add mod">
          <ac:chgData name="Kokchun Giang" userId="67e2125d-ec8c-4323-9653-9824a2ad815f" providerId="ADAL" clId="{10EEDAB3-2DB0-BA4D-8CC6-6424E46A9142}" dt="2024-01-13T12:41:14.808" v="376"/>
          <ac:inkMkLst>
            <pc:docMk/>
            <pc:sldMk cId="4207668247" sldId="323"/>
            <ac:inkMk id="419" creationId="{DCC60A66-B036-5161-C791-1E042940F957}"/>
          </ac:inkMkLst>
        </pc:inkChg>
        <pc:inkChg chg="add mod">
          <ac:chgData name="Kokchun Giang" userId="67e2125d-ec8c-4323-9653-9824a2ad815f" providerId="ADAL" clId="{10EEDAB3-2DB0-BA4D-8CC6-6424E46A9142}" dt="2024-01-13T12:41:14.808" v="376"/>
          <ac:inkMkLst>
            <pc:docMk/>
            <pc:sldMk cId="4207668247" sldId="323"/>
            <ac:inkMk id="420" creationId="{FBECD8AE-77C3-D974-3202-59A25A2100D3}"/>
          </ac:inkMkLst>
        </pc:inkChg>
        <pc:inkChg chg="add mod">
          <ac:chgData name="Kokchun Giang" userId="67e2125d-ec8c-4323-9653-9824a2ad815f" providerId="ADAL" clId="{10EEDAB3-2DB0-BA4D-8CC6-6424E46A9142}" dt="2024-01-13T12:41:14.808" v="376"/>
          <ac:inkMkLst>
            <pc:docMk/>
            <pc:sldMk cId="4207668247" sldId="323"/>
            <ac:inkMk id="421" creationId="{1C808505-8A06-0B48-D8D5-C1DA704D243E}"/>
          </ac:inkMkLst>
        </pc:inkChg>
        <pc:inkChg chg="add mod">
          <ac:chgData name="Kokchun Giang" userId="67e2125d-ec8c-4323-9653-9824a2ad815f" providerId="ADAL" clId="{10EEDAB3-2DB0-BA4D-8CC6-6424E46A9142}" dt="2024-01-13T12:41:14.808" v="376"/>
          <ac:inkMkLst>
            <pc:docMk/>
            <pc:sldMk cId="4207668247" sldId="323"/>
            <ac:inkMk id="422" creationId="{077380DF-2E84-0565-BD61-F3894DEE5858}"/>
          </ac:inkMkLst>
        </pc:inkChg>
        <pc:inkChg chg="add mod">
          <ac:chgData name="Kokchun Giang" userId="67e2125d-ec8c-4323-9653-9824a2ad815f" providerId="ADAL" clId="{10EEDAB3-2DB0-BA4D-8CC6-6424E46A9142}" dt="2024-01-13T12:41:14.808" v="376"/>
          <ac:inkMkLst>
            <pc:docMk/>
            <pc:sldMk cId="4207668247" sldId="323"/>
            <ac:inkMk id="423" creationId="{7C5F52DD-6630-3A8B-9974-C0D1B63D5075}"/>
          </ac:inkMkLst>
        </pc:inkChg>
        <pc:inkChg chg="add mod">
          <ac:chgData name="Kokchun Giang" userId="67e2125d-ec8c-4323-9653-9824a2ad815f" providerId="ADAL" clId="{10EEDAB3-2DB0-BA4D-8CC6-6424E46A9142}" dt="2024-01-13T12:41:19.813" v="390"/>
          <ac:inkMkLst>
            <pc:docMk/>
            <pc:sldMk cId="4207668247" sldId="323"/>
            <ac:inkMk id="426" creationId="{DD3F7A28-B1A0-1EB0-B394-D522FB1A12CA}"/>
          </ac:inkMkLst>
        </pc:inkChg>
        <pc:inkChg chg="add mod">
          <ac:chgData name="Kokchun Giang" userId="67e2125d-ec8c-4323-9653-9824a2ad815f" providerId="ADAL" clId="{10EEDAB3-2DB0-BA4D-8CC6-6424E46A9142}" dt="2024-01-13T12:41:19.813" v="390"/>
          <ac:inkMkLst>
            <pc:docMk/>
            <pc:sldMk cId="4207668247" sldId="323"/>
            <ac:inkMk id="427" creationId="{77BAB484-2111-91A4-81BD-BF73B19B488F}"/>
          </ac:inkMkLst>
        </pc:inkChg>
        <pc:inkChg chg="add mod">
          <ac:chgData name="Kokchun Giang" userId="67e2125d-ec8c-4323-9653-9824a2ad815f" providerId="ADAL" clId="{10EEDAB3-2DB0-BA4D-8CC6-6424E46A9142}" dt="2024-01-13T12:41:19.813" v="390"/>
          <ac:inkMkLst>
            <pc:docMk/>
            <pc:sldMk cId="4207668247" sldId="323"/>
            <ac:inkMk id="428" creationId="{BB5DCD94-8A7A-661C-000B-85246059CE83}"/>
          </ac:inkMkLst>
        </pc:inkChg>
        <pc:inkChg chg="add mod">
          <ac:chgData name="Kokchun Giang" userId="67e2125d-ec8c-4323-9653-9824a2ad815f" providerId="ADAL" clId="{10EEDAB3-2DB0-BA4D-8CC6-6424E46A9142}" dt="2024-01-13T12:41:19.813" v="390"/>
          <ac:inkMkLst>
            <pc:docMk/>
            <pc:sldMk cId="4207668247" sldId="323"/>
            <ac:inkMk id="429" creationId="{46C13D57-9ACB-3B99-A86E-8B87C7A5D548}"/>
          </ac:inkMkLst>
        </pc:inkChg>
        <pc:inkChg chg="add mod">
          <ac:chgData name="Kokchun Giang" userId="67e2125d-ec8c-4323-9653-9824a2ad815f" providerId="ADAL" clId="{10EEDAB3-2DB0-BA4D-8CC6-6424E46A9142}" dt="2024-01-13T12:41:19.813" v="390"/>
          <ac:inkMkLst>
            <pc:docMk/>
            <pc:sldMk cId="4207668247" sldId="323"/>
            <ac:inkMk id="430" creationId="{A8522D46-DBDC-A23E-63E1-B53B07FC2851}"/>
          </ac:inkMkLst>
        </pc:inkChg>
        <pc:inkChg chg="add mod">
          <ac:chgData name="Kokchun Giang" userId="67e2125d-ec8c-4323-9653-9824a2ad815f" providerId="ADAL" clId="{10EEDAB3-2DB0-BA4D-8CC6-6424E46A9142}" dt="2024-01-13T12:41:19.813" v="390"/>
          <ac:inkMkLst>
            <pc:docMk/>
            <pc:sldMk cId="4207668247" sldId="323"/>
            <ac:inkMk id="431" creationId="{2CB79992-0BD5-B542-51BA-7F45F6CAEC8F}"/>
          </ac:inkMkLst>
        </pc:inkChg>
        <pc:inkChg chg="add mod">
          <ac:chgData name="Kokchun Giang" userId="67e2125d-ec8c-4323-9653-9824a2ad815f" providerId="ADAL" clId="{10EEDAB3-2DB0-BA4D-8CC6-6424E46A9142}" dt="2024-01-13T12:41:19.813" v="390"/>
          <ac:inkMkLst>
            <pc:docMk/>
            <pc:sldMk cId="4207668247" sldId="323"/>
            <ac:inkMk id="432" creationId="{E9A7FF5C-59CB-47BD-543A-0A105CBF53F8}"/>
          </ac:inkMkLst>
        </pc:inkChg>
        <pc:inkChg chg="add mod">
          <ac:chgData name="Kokchun Giang" userId="67e2125d-ec8c-4323-9653-9824a2ad815f" providerId="ADAL" clId="{10EEDAB3-2DB0-BA4D-8CC6-6424E46A9142}" dt="2024-01-13T12:41:19.813" v="390"/>
          <ac:inkMkLst>
            <pc:docMk/>
            <pc:sldMk cId="4207668247" sldId="323"/>
            <ac:inkMk id="433" creationId="{3EA895E2-EBF9-6929-1E0A-01F1D27BB9C0}"/>
          </ac:inkMkLst>
        </pc:inkChg>
        <pc:inkChg chg="add mod">
          <ac:chgData name="Kokchun Giang" userId="67e2125d-ec8c-4323-9653-9824a2ad815f" providerId="ADAL" clId="{10EEDAB3-2DB0-BA4D-8CC6-6424E46A9142}" dt="2024-01-13T12:41:19.813" v="390"/>
          <ac:inkMkLst>
            <pc:docMk/>
            <pc:sldMk cId="4207668247" sldId="323"/>
            <ac:inkMk id="434" creationId="{B6830E60-D919-9F5C-6CD9-B090C65870F9}"/>
          </ac:inkMkLst>
        </pc:inkChg>
        <pc:inkChg chg="add mod">
          <ac:chgData name="Kokchun Giang" userId="67e2125d-ec8c-4323-9653-9824a2ad815f" providerId="ADAL" clId="{10EEDAB3-2DB0-BA4D-8CC6-6424E46A9142}" dt="2024-01-13T12:41:19.813" v="390"/>
          <ac:inkMkLst>
            <pc:docMk/>
            <pc:sldMk cId="4207668247" sldId="323"/>
            <ac:inkMk id="435" creationId="{D2B45941-A89B-6773-2F52-54C0296DDB25}"/>
          </ac:inkMkLst>
        </pc:inkChg>
        <pc:inkChg chg="add mod">
          <ac:chgData name="Kokchun Giang" userId="67e2125d-ec8c-4323-9653-9824a2ad815f" providerId="ADAL" clId="{10EEDAB3-2DB0-BA4D-8CC6-6424E46A9142}" dt="2024-01-13T12:41:19.813" v="390"/>
          <ac:inkMkLst>
            <pc:docMk/>
            <pc:sldMk cId="4207668247" sldId="323"/>
            <ac:inkMk id="436" creationId="{7B09C795-291C-DFF5-F9D1-D7C8A0757163}"/>
          </ac:inkMkLst>
        </pc:inkChg>
        <pc:inkChg chg="add mod">
          <ac:chgData name="Kokchun Giang" userId="67e2125d-ec8c-4323-9653-9824a2ad815f" providerId="ADAL" clId="{10EEDAB3-2DB0-BA4D-8CC6-6424E46A9142}" dt="2024-01-13T12:41:19.813" v="390"/>
          <ac:inkMkLst>
            <pc:docMk/>
            <pc:sldMk cId="4207668247" sldId="323"/>
            <ac:inkMk id="437" creationId="{ED4425FA-48C5-622F-F80E-EE1D4C561B95}"/>
          </ac:inkMkLst>
        </pc:inkChg>
        <pc:inkChg chg="add mod">
          <ac:chgData name="Kokchun Giang" userId="67e2125d-ec8c-4323-9653-9824a2ad815f" providerId="ADAL" clId="{10EEDAB3-2DB0-BA4D-8CC6-6424E46A9142}" dt="2024-01-13T12:41:19.813" v="390"/>
          <ac:inkMkLst>
            <pc:docMk/>
            <pc:sldMk cId="4207668247" sldId="323"/>
            <ac:inkMk id="438" creationId="{12F78D65-D3BC-53E5-7338-FE2AE0F3C6A8}"/>
          </ac:inkMkLst>
        </pc:inkChg>
        <pc:inkChg chg="add mod">
          <ac:chgData name="Kokchun Giang" userId="67e2125d-ec8c-4323-9653-9824a2ad815f" providerId="ADAL" clId="{10EEDAB3-2DB0-BA4D-8CC6-6424E46A9142}" dt="2024-01-13T12:41:24.227" v="400"/>
          <ac:inkMkLst>
            <pc:docMk/>
            <pc:sldMk cId="4207668247" sldId="323"/>
            <ac:inkMk id="442" creationId="{26477EC1-2982-EDD2-C23C-9319710F1695}"/>
          </ac:inkMkLst>
        </pc:inkChg>
        <pc:inkChg chg="add mod">
          <ac:chgData name="Kokchun Giang" userId="67e2125d-ec8c-4323-9653-9824a2ad815f" providerId="ADAL" clId="{10EEDAB3-2DB0-BA4D-8CC6-6424E46A9142}" dt="2024-01-13T12:41:24.227" v="400"/>
          <ac:inkMkLst>
            <pc:docMk/>
            <pc:sldMk cId="4207668247" sldId="323"/>
            <ac:inkMk id="443" creationId="{93E040D6-1E37-4F2A-2DF9-54EE5DD6DEF0}"/>
          </ac:inkMkLst>
        </pc:inkChg>
        <pc:inkChg chg="add mod">
          <ac:chgData name="Kokchun Giang" userId="67e2125d-ec8c-4323-9653-9824a2ad815f" providerId="ADAL" clId="{10EEDAB3-2DB0-BA4D-8CC6-6424E46A9142}" dt="2024-01-13T12:41:24.227" v="400"/>
          <ac:inkMkLst>
            <pc:docMk/>
            <pc:sldMk cId="4207668247" sldId="323"/>
            <ac:inkMk id="444" creationId="{11B886ED-27D0-D407-0AD2-0494D498465E}"/>
          </ac:inkMkLst>
        </pc:inkChg>
        <pc:inkChg chg="add mod">
          <ac:chgData name="Kokchun Giang" userId="67e2125d-ec8c-4323-9653-9824a2ad815f" providerId="ADAL" clId="{10EEDAB3-2DB0-BA4D-8CC6-6424E46A9142}" dt="2024-01-13T12:41:24.227" v="400"/>
          <ac:inkMkLst>
            <pc:docMk/>
            <pc:sldMk cId="4207668247" sldId="323"/>
            <ac:inkMk id="445" creationId="{5E0553BC-E1B9-5358-1522-2B824E8F03B7}"/>
          </ac:inkMkLst>
        </pc:inkChg>
        <pc:inkChg chg="add mod">
          <ac:chgData name="Kokchun Giang" userId="67e2125d-ec8c-4323-9653-9824a2ad815f" providerId="ADAL" clId="{10EEDAB3-2DB0-BA4D-8CC6-6424E46A9142}" dt="2024-01-13T12:41:24.227" v="400"/>
          <ac:inkMkLst>
            <pc:docMk/>
            <pc:sldMk cId="4207668247" sldId="323"/>
            <ac:inkMk id="446" creationId="{D4672907-17DD-EED8-8F8D-79FAA3219C9E}"/>
          </ac:inkMkLst>
        </pc:inkChg>
        <pc:inkChg chg="add mod">
          <ac:chgData name="Kokchun Giang" userId="67e2125d-ec8c-4323-9653-9824a2ad815f" providerId="ADAL" clId="{10EEDAB3-2DB0-BA4D-8CC6-6424E46A9142}" dt="2024-01-13T12:41:24.227" v="400"/>
          <ac:inkMkLst>
            <pc:docMk/>
            <pc:sldMk cId="4207668247" sldId="323"/>
            <ac:inkMk id="447" creationId="{309CD91F-742E-24CF-4FEA-26604CF8352C}"/>
          </ac:inkMkLst>
        </pc:inkChg>
        <pc:inkChg chg="add mod">
          <ac:chgData name="Kokchun Giang" userId="67e2125d-ec8c-4323-9653-9824a2ad815f" providerId="ADAL" clId="{10EEDAB3-2DB0-BA4D-8CC6-6424E46A9142}" dt="2024-01-13T12:41:24.227" v="400"/>
          <ac:inkMkLst>
            <pc:docMk/>
            <pc:sldMk cId="4207668247" sldId="323"/>
            <ac:inkMk id="448" creationId="{29759F8F-5844-8032-2706-7FDB76AFF1D1}"/>
          </ac:inkMkLst>
        </pc:inkChg>
        <pc:inkChg chg="add mod">
          <ac:chgData name="Kokchun Giang" userId="67e2125d-ec8c-4323-9653-9824a2ad815f" providerId="ADAL" clId="{10EEDAB3-2DB0-BA4D-8CC6-6424E46A9142}" dt="2024-01-13T12:41:24.227" v="400"/>
          <ac:inkMkLst>
            <pc:docMk/>
            <pc:sldMk cId="4207668247" sldId="323"/>
            <ac:inkMk id="449" creationId="{D27712D2-DF14-A9FB-BE7E-9BCDAF4778DE}"/>
          </ac:inkMkLst>
        </pc:inkChg>
        <pc:inkChg chg="add mod">
          <ac:chgData name="Kokchun Giang" userId="67e2125d-ec8c-4323-9653-9824a2ad815f" providerId="ADAL" clId="{10EEDAB3-2DB0-BA4D-8CC6-6424E46A9142}" dt="2024-01-13T12:41:24.227" v="400"/>
          <ac:inkMkLst>
            <pc:docMk/>
            <pc:sldMk cId="4207668247" sldId="323"/>
            <ac:inkMk id="450" creationId="{7CF1072D-8F52-8340-32CF-A22608426732}"/>
          </ac:inkMkLst>
        </pc:inkChg>
        <pc:inkChg chg="add mod">
          <ac:chgData name="Kokchun Giang" userId="67e2125d-ec8c-4323-9653-9824a2ad815f" providerId="ADAL" clId="{10EEDAB3-2DB0-BA4D-8CC6-6424E46A9142}" dt="2024-01-13T12:41:27.659" v="409"/>
          <ac:inkMkLst>
            <pc:docMk/>
            <pc:sldMk cId="4207668247" sldId="323"/>
            <ac:inkMk id="452" creationId="{C9B7C776-474C-C744-458C-66F8657A74F1}"/>
          </ac:inkMkLst>
        </pc:inkChg>
        <pc:inkChg chg="add mod">
          <ac:chgData name="Kokchun Giang" userId="67e2125d-ec8c-4323-9653-9824a2ad815f" providerId="ADAL" clId="{10EEDAB3-2DB0-BA4D-8CC6-6424E46A9142}" dt="2024-01-13T12:41:27.659" v="409"/>
          <ac:inkMkLst>
            <pc:docMk/>
            <pc:sldMk cId="4207668247" sldId="323"/>
            <ac:inkMk id="453" creationId="{40E64229-7D32-F69D-6126-0E7E75E226BA}"/>
          </ac:inkMkLst>
        </pc:inkChg>
        <pc:inkChg chg="add mod">
          <ac:chgData name="Kokchun Giang" userId="67e2125d-ec8c-4323-9653-9824a2ad815f" providerId="ADAL" clId="{10EEDAB3-2DB0-BA4D-8CC6-6424E46A9142}" dt="2024-01-13T12:41:27.659" v="409"/>
          <ac:inkMkLst>
            <pc:docMk/>
            <pc:sldMk cId="4207668247" sldId="323"/>
            <ac:inkMk id="454" creationId="{BB416FEC-B0F9-2D7D-7CA0-079D3096A945}"/>
          </ac:inkMkLst>
        </pc:inkChg>
        <pc:inkChg chg="add mod">
          <ac:chgData name="Kokchun Giang" userId="67e2125d-ec8c-4323-9653-9824a2ad815f" providerId="ADAL" clId="{10EEDAB3-2DB0-BA4D-8CC6-6424E46A9142}" dt="2024-01-13T12:41:27.659" v="409"/>
          <ac:inkMkLst>
            <pc:docMk/>
            <pc:sldMk cId="4207668247" sldId="323"/>
            <ac:inkMk id="455" creationId="{4DA4BAD0-C60C-E09B-F710-4C5A070030D0}"/>
          </ac:inkMkLst>
        </pc:inkChg>
        <pc:inkChg chg="add mod">
          <ac:chgData name="Kokchun Giang" userId="67e2125d-ec8c-4323-9653-9824a2ad815f" providerId="ADAL" clId="{10EEDAB3-2DB0-BA4D-8CC6-6424E46A9142}" dt="2024-01-13T12:41:27.659" v="409"/>
          <ac:inkMkLst>
            <pc:docMk/>
            <pc:sldMk cId="4207668247" sldId="323"/>
            <ac:inkMk id="456" creationId="{12F4694B-CEAA-9763-1D19-18151DE12314}"/>
          </ac:inkMkLst>
        </pc:inkChg>
        <pc:inkChg chg="add mod">
          <ac:chgData name="Kokchun Giang" userId="67e2125d-ec8c-4323-9653-9824a2ad815f" providerId="ADAL" clId="{10EEDAB3-2DB0-BA4D-8CC6-6424E46A9142}" dt="2024-01-13T12:41:27.659" v="409"/>
          <ac:inkMkLst>
            <pc:docMk/>
            <pc:sldMk cId="4207668247" sldId="323"/>
            <ac:inkMk id="457" creationId="{90997BF3-CFA6-D20D-ED36-B231AA3A1F01}"/>
          </ac:inkMkLst>
        </pc:inkChg>
        <pc:inkChg chg="add mod">
          <ac:chgData name="Kokchun Giang" userId="67e2125d-ec8c-4323-9653-9824a2ad815f" providerId="ADAL" clId="{10EEDAB3-2DB0-BA4D-8CC6-6424E46A9142}" dt="2024-01-13T12:41:27.659" v="409"/>
          <ac:inkMkLst>
            <pc:docMk/>
            <pc:sldMk cId="4207668247" sldId="323"/>
            <ac:inkMk id="458" creationId="{77FC883B-E761-3876-18A7-508E7D3862EE}"/>
          </ac:inkMkLst>
        </pc:inkChg>
        <pc:inkChg chg="add mod">
          <ac:chgData name="Kokchun Giang" userId="67e2125d-ec8c-4323-9653-9824a2ad815f" providerId="ADAL" clId="{10EEDAB3-2DB0-BA4D-8CC6-6424E46A9142}" dt="2024-01-13T12:41:27.659" v="409"/>
          <ac:inkMkLst>
            <pc:docMk/>
            <pc:sldMk cId="4207668247" sldId="323"/>
            <ac:inkMk id="459" creationId="{B4665D0D-5A76-3B2E-9374-221124B3D86E}"/>
          </ac:inkMkLst>
        </pc:inkChg>
        <pc:inkChg chg="add mod">
          <ac:chgData name="Kokchun Giang" userId="67e2125d-ec8c-4323-9653-9824a2ad815f" providerId="ADAL" clId="{10EEDAB3-2DB0-BA4D-8CC6-6424E46A9142}" dt="2024-01-13T15:24:36.659" v="2877" actId="164"/>
          <ac:inkMkLst>
            <pc:docMk/>
            <pc:sldMk cId="4207668247" sldId="323"/>
            <ac:inkMk id="461" creationId="{12DC9188-52FA-71F5-C732-FBE9F86DDB40}"/>
          </ac:inkMkLst>
        </pc:inkChg>
        <pc:inkChg chg="add mod">
          <ac:chgData name="Kokchun Giang" userId="67e2125d-ec8c-4323-9653-9824a2ad815f" providerId="ADAL" clId="{10EEDAB3-2DB0-BA4D-8CC6-6424E46A9142}" dt="2024-01-13T12:41:35.122" v="417"/>
          <ac:inkMkLst>
            <pc:docMk/>
            <pc:sldMk cId="4207668247" sldId="323"/>
            <ac:inkMk id="462" creationId="{5B427F49-46A2-AB93-5E7A-96DA82AAB5C5}"/>
          </ac:inkMkLst>
        </pc:inkChg>
        <pc:inkChg chg="add mod">
          <ac:chgData name="Kokchun Giang" userId="67e2125d-ec8c-4323-9653-9824a2ad815f" providerId="ADAL" clId="{10EEDAB3-2DB0-BA4D-8CC6-6424E46A9142}" dt="2024-01-13T12:41:35.122" v="417"/>
          <ac:inkMkLst>
            <pc:docMk/>
            <pc:sldMk cId="4207668247" sldId="323"/>
            <ac:inkMk id="463" creationId="{E4B4DED3-9D82-03A4-3831-47DA753F022D}"/>
          </ac:inkMkLst>
        </pc:inkChg>
        <pc:inkChg chg="add mod">
          <ac:chgData name="Kokchun Giang" userId="67e2125d-ec8c-4323-9653-9824a2ad815f" providerId="ADAL" clId="{10EEDAB3-2DB0-BA4D-8CC6-6424E46A9142}" dt="2024-01-13T12:41:35.122" v="417"/>
          <ac:inkMkLst>
            <pc:docMk/>
            <pc:sldMk cId="4207668247" sldId="323"/>
            <ac:inkMk id="464" creationId="{66948D66-80AE-EB4D-CDD1-B7222A76F8AC}"/>
          </ac:inkMkLst>
        </pc:inkChg>
        <pc:inkChg chg="add mod">
          <ac:chgData name="Kokchun Giang" userId="67e2125d-ec8c-4323-9653-9824a2ad815f" providerId="ADAL" clId="{10EEDAB3-2DB0-BA4D-8CC6-6424E46A9142}" dt="2024-01-13T12:41:35.122" v="417"/>
          <ac:inkMkLst>
            <pc:docMk/>
            <pc:sldMk cId="4207668247" sldId="323"/>
            <ac:inkMk id="465" creationId="{F5455A6B-B6F8-B6B0-F247-FF5748B7F441}"/>
          </ac:inkMkLst>
        </pc:inkChg>
        <pc:inkChg chg="add mod">
          <ac:chgData name="Kokchun Giang" userId="67e2125d-ec8c-4323-9653-9824a2ad815f" providerId="ADAL" clId="{10EEDAB3-2DB0-BA4D-8CC6-6424E46A9142}" dt="2024-01-13T12:41:35.122" v="417"/>
          <ac:inkMkLst>
            <pc:docMk/>
            <pc:sldMk cId="4207668247" sldId="323"/>
            <ac:inkMk id="466" creationId="{FACE38E3-FA0F-3745-37E8-1BE646D5689C}"/>
          </ac:inkMkLst>
        </pc:inkChg>
        <pc:inkChg chg="add mod">
          <ac:chgData name="Kokchun Giang" userId="67e2125d-ec8c-4323-9653-9824a2ad815f" providerId="ADAL" clId="{10EEDAB3-2DB0-BA4D-8CC6-6424E46A9142}" dt="2024-01-13T12:41:35.122" v="417"/>
          <ac:inkMkLst>
            <pc:docMk/>
            <pc:sldMk cId="4207668247" sldId="323"/>
            <ac:inkMk id="467" creationId="{F644B8C5-D818-5D47-0F0D-3C6D0CB213A7}"/>
          </ac:inkMkLst>
        </pc:inkChg>
        <pc:inkChg chg="add mod">
          <ac:chgData name="Kokchun Giang" userId="67e2125d-ec8c-4323-9653-9824a2ad815f" providerId="ADAL" clId="{10EEDAB3-2DB0-BA4D-8CC6-6424E46A9142}" dt="2024-01-13T12:41:41.516" v="432"/>
          <ac:inkMkLst>
            <pc:docMk/>
            <pc:sldMk cId="4207668247" sldId="323"/>
            <ac:inkMk id="470" creationId="{72C35BB0-A77E-1A26-FC4F-3850E136D032}"/>
          </ac:inkMkLst>
        </pc:inkChg>
        <pc:inkChg chg="add mod">
          <ac:chgData name="Kokchun Giang" userId="67e2125d-ec8c-4323-9653-9824a2ad815f" providerId="ADAL" clId="{10EEDAB3-2DB0-BA4D-8CC6-6424E46A9142}" dt="2024-01-13T12:41:41.516" v="432"/>
          <ac:inkMkLst>
            <pc:docMk/>
            <pc:sldMk cId="4207668247" sldId="323"/>
            <ac:inkMk id="471" creationId="{02185478-418B-D835-7D6C-6CF31832D020}"/>
          </ac:inkMkLst>
        </pc:inkChg>
        <pc:inkChg chg="add mod">
          <ac:chgData name="Kokchun Giang" userId="67e2125d-ec8c-4323-9653-9824a2ad815f" providerId="ADAL" clId="{10EEDAB3-2DB0-BA4D-8CC6-6424E46A9142}" dt="2024-01-13T12:41:41.516" v="432"/>
          <ac:inkMkLst>
            <pc:docMk/>
            <pc:sldMk cId="4207668247" sldId="323"/>
            <ac:inkMk id="472" creationId="{5B080127-D001-6EB7-50FC-50EFA2A8CEF3}"/>
          </ac:inkMkLst>
        </pc:inkChg>
        <pc:inkChg chg="add mod">
          <ac:chgData name="Kokchun Giang" userId="67e2125d-ec8c-4323-9653-9824a2ad815f" providerId="ADAL" clId="{10EEDAB3-2DB0-BA4D-8CC6-6424E46A9142}" dt="2024-01-13T12:41:41.516" v="432"/>
          <ac:inkMkLst>
            <pc:docMk/>
            <pc:sldMk cId="4207668247" sldId="323"/>
            <ac:inkMk id="473" creationId="{3B499AC1-6FE6-CFE4-8419-1B003DA94BB8}"/>
          </ac:inkMkLst>
        </pc:inkChg>
        <pc:inkChg chg="add mod">
          <ac:chgData name="Kokchun Giang" userId="67e2125d-ec8c-4323-9653-9824a2ad815f" providerId="ADAL" clId="{10EEDAB3-2DB0-BA4D-8CC6-6424E46A9142}" dt="2024-01-13T12:41:41.516" v="432"/>
          <ac:inkMkLst>
            <pc:docMk/>
            <pc:sldMk cId="4207668247" sldId="323"/>
            <ac:inkMk id="474" creationId="{CB6D1B40-EB1C-2C7C-1F65-545CA07D96BC}"/>
          </ac:inkMkLst>
        </pc:inkChg>
        <pc:inkChg chg="add mod">
          <ac:chgData name="Kokchun Giang" userId="67e2125d-ec8c-4323-9653-9824a2ad815f" providerId="ADAL" clId="{10EEDAB3-2DB0-BA4D-8CC6-6424E46A9142}" dt="2024-01-13T12:41:41.516" v="432"/>
          <ac:inkMkLst>
            <pc:docMk/>
            <pc:sldMk cId="4207668247" sldId="323"/>
            <ac:inkMk id="475" creationId="{9EF0D530-80D2-D2C9-C1E5-7405F7B336D8}"/>
          </ac:inkMkLst>
        </pc:inkChg>
        <pc:inkChg chg="add mod">
          <ac:chgData name="Kokchun Giang" userId="67e2125d-ec8c-4323-9653-9824a2ad815f" providerId="ADAL" clId="{10EEDAB3-2DB0-BA4D-8CC6-6424E46A9142}" dt="2024-01-13T12:41:41.516" v="432"/>
          <ac:inkMkLst>
            <pc:docMk/>
            <pc:sldMk cId="4207668247" sldId="323"/>
            <ac:inkMk id="476" creationId="{DFA079D8-0D55-0204-F0B3-0EB9C0D1F4B6}"/>
          </ac:inkMkLst>
        </pc:inkChg>
        <pc:inkChg chg="add mod">
          <ac:chgData name="Kokchun Giang" userId="67e2125d-ec8c-4323-9653-9824a2ad815f" providerId="ADAL" clId="{10EEDAB3-2DB0-BA4D-8CC6-6424E46A9142}" dt="2024-01-13T12:41:41.516" v="432"/>
          <ac:inkMkLst>
            <pc:docMk/>
            <pc:sldMk cId="4207668247" sldId="323"/>
            <ac:inkMk id="477" creationId="{B68FE78E-A490-80E8-D02C-8BB5826F9E3B}"/>
          </ac:inkMkLst>
        </pc:inkChg>
        <pc:inkChg chg="add mod">
          <ac:chgData name="Kokchun Giang" userId="67e2125d-ec8c-4323-9653-9824a2ad815f" providerId="ADAL" clId="{10EEDAB3-2DB0-BA4D-8CC6-6424E46A9142}" dt="2024-01-13T12:41:41.516" v="432"/>
          <ac:inkMkLst>
            <pc:docMk/>
            <pc:sldMk cId="4207668247" sldId="323"/>
            <ac:inkMk id="478" creationId="{B1DFAB90-C5ED-C39B-384C-629528601329}"/>
          </ac:inkMkLst>
        </pc:inkChg>
        <pc:inkChg chg="add mod">
          <ac:chgData name="Kokchun Giang" userId="67e2125d-ec8c-4323-9653-9824a2ad815f" providerId="ADAL" clId="{10EEDAB3-2DB0-BA4D-8CC6-6424E46A9142}" dt="2024-01-13T12:41:41.516" v="432"/>
          <ac:inkMkLst>
            <pc:docMk/>
            <pc:sldMk cId="4207668247" sldId="323"/>
            <ac:inkMk id="479" creationId="{2474F290-9135-9FBB-E639-3951F89B6B65}"/>
          </ac:inkMkLst>
        </pc:inkChg>
        <pc:inkChg chg="add mod">
          <ac:chgData name="Kokchun Giang" userId="67e2125d-ec8c-4323-9653-9824a2ad815f" providerId="ADAL" clId="{10EEDAB3-2DB0-BA4D-8CC6-6424E46A9142}" dt="2024-01-13T12:41:41.516" v="432"/>
          <ac:inkMkLst>
            <pc:docMk/>
            <pc:sldMk cId="4207668247" sldId="323"/>
            <ac:inkMk id="480" creationId="{13098DB7-AF01-D716-B164-3B51B268CBDF}"/>
          </ac:inkMkLst>
        </pc:inkChg>
        <pc:inkChg chg="add mod">
          <ac:chgData name="Kokchun Giang" userId="67e2125d-ec8c-4323-9653-9824a2ad815f" providerId="ADAL" clId="{10EEDAB3-2DB0-BA4D-8CC6-6424E46A9142}" dt="2024-01-13T12:41:41.516" v="432"/>
          <ac:inkMkLst>
            <pc:docMk/>
            <pc:sldMk cId="4207668247" sldId="323"/>
            <ac:inkMk id="481" creationId="{8A94C125-1FF9-336A-57F1-17B3CC1E0470}"/>
          </ac:inkMkLst>
        </pc:inkChg>
        <pc:inkChg chg="add mod">
          <ac:chgData name="Kokchun Giang" userId="67e2125d-ec8c-4323-9653-9824a2ad815f" providerId="ADAL" clId="{10EEDAB3-2DB0-BA4D-8CC6-6424E46A9142}" dt="2024-01-13T12:41:41.516" v="432"/>
          <ac:inkMkLst>
            <pc:docMk/>
            <pc:sldMk cId="4207668247" sldId="323"/>
            <ac:inkMk id="482" creationId="{DD600BF1-3D79-3BA4-CC59-B599B12BC0CC}"/>
          </ac:inkMkLst>
        </pc:inkChg>
        <pc:inkChg chg="add mod">
          <ac:chgData name="Kokchun Giang" userId="67e2125d-ec8c-4323-9653-9824a2ad815f" providerId="ADAL" clId="{10EEDAB3-2DB0-BA4D-8CC6-6424E46A9142}" dt="2024-01-13T12:41:41.516" v="432"/>
          <ac:inkMkLst>
            <pc:docMk/>
            <pc:sldMk cId="4207668247" sldId="323"/>
            <ac:inkMk id="483" creationId="{55A8797D-625C-8475-7BA7-5FCCBC1BED04}"/>
          </ac:inkMkLst>
        </pc:inkChg>
        <pc:inkChg chg="add mod">
          <ac:chgData name="Kokchun Giang" userId="67e2125d-ec8c-4323-9653-9824a2ad815f" providerId="ADAL" clId="{10EEDAB3-2DB0-BA4D-8CC6-6424E46A9142}" dt="2024-01-13T15:24:36.659" v="2877" actId="164"/>
          <ac:inkMkLst>
            <pc:docMk/>
            <pc:sldMk cId="4207668247" sldId="323"/>
            <ac:inkMk id="486" creationId="{77BBD3C2-11E8-345F-A3D3-03C0D5875E26}"/>
          </ac:inkMkLst>
        </pc:inkChg>
        <pc:inkChg chg="add mod">
          <ac:chgData name="Kokchun Giang" userId="67e2125d-ec8c-4323-9653-9824a2ad815f" providerId="ADAL" clId="{10EEDAB3-2DB0-BA4D-8CC6-6424E46A9142}" dt="2024-01-13T15:24:36.659" v="2877" actId="164"/>
          <ac:inkMkLst>
            <pc:docMk/>
            <pc:sldMk cId="4207668247" sldId="323"/>
            <ac:inkMk id="487" creationId="{7A0D964E-0D7D-4490-C718-36067A47B1C8}"/>
          </ac:inkMkLst>
        </pc:inkChg>
        <pc:inkChg chg="add mod">
          <ac:chgData name="Kokchun Giang" userId="67e2125d-ec8c-4323-9653-9824a2ad815f" providerId="ADAL" clId="{10EEDAB3-2DB0-BA4D-8CC6-6424E46A9142}" dt="2024-01-13T15:24:36.659" v="2877" actId="164"/>
          <ac:inkMkLst>
            <pc:docMk/>
            <pc:sldMk cId="4207668247" sldId="323"/>
            <ac:inkMk id="488" creationId="{95E6459C-CF27-7B10-40D5-66D3C33F3D1B}"/>
          </ac:inkMkLst>
        </pc:inkChg>
        <pc:inkChg chg="add mod">
          <ac:chgData name="Kokchun Giang" userId="67e2125d-ec8c-4323-9653-9824a2ad815f" providerId="ADAL" clId="{10EEDAB3-2DB0-BA4D-8CC6-6424E46A9142}" dt="2024-01-13T15:24:36.659" v="2877" actId="164"/>
          <ac:inkMkLst>
            <pc:docMk/>
            <pc:sldMk cId="4207668247" sldId="323"/>
            <ac:inkMk id="489" creationId="{8BD74016-E5AC-D141-BC14-BCBEF5C472ED}"/>
          </ac:inkMkLst>
        </pc:inkChg>
        <pc:inkChg chg="add del mod">
          <ac:chgData name="Kokchun Giang" userId="67e2125d-ec8c-4323-9653-9824a2ad815f" providerId="ADAL" clId="{10EEDAB3-2DB0-BA4D-8CC6-6424E46A9142}" dt="2024-01-13T12:41:46.074" v="440"/>
          <ac:inkMkLst>
            <pc:docMk/>
            <pc:sldMk cId="4207668247" sldId="323"/>
            <ac:inkMk id="490" creationId="{040A4037-D8E9-2E9F-2370-DED9F2756718}"/>
          </ac:inkMkLst>
        </pc:inkChg>
        <pc:inkChg chg="add mod">
          <ac:chgData name="Kokchun Giang" userId="67e2125d-ec8c-4323-9653-9824a2ad815f" providerId="ADAL" clId="{10EEDAB3-2DB0-BA4D-8CC6-6424E46A9142}" dt="2024-01-13T12:42:53.944" v="449"/>
          <ac:inkMkLst>
            <pc:docMk/>
            <pc:sldMk cId="4207668247" sldId="323"/>
            <ac:inkMk id="492" creationId="{8C9D7A5A-816C-60A3-EAAC-7EE7EFD59BD5}"/>
          </ac:inkMkLst>
        </pc:inkChg>
        <pc:inkChg chg="add mod">
          <ac:chgData name="Kokchun Giang" userId="67e2125d-ec8c-4323-9653-9824a2ad815f" providerId="ADAL" clId="{10EEDAB3-2DB0-BA4D-8CC6-6424E46A9142}" dt="2024-01-13T12:42:53.944" v="449"/>
          <ac:inkMkLst>
            <pc:docMk/>
            <pc:sldMk cId="4207668247" sldId="323"/>
            <ac:inkMk id="493" creationId="{824333E1-1012-F359-BB7F-35E6A7B0821C}"/>
          </ac:inkMkLst>
        </pc:inkChg>
        <pc:inkChg chg="add mod">
          <ac:chgData name="Kokchun Giang" userId="67e2125d-ec8c-4323-9653-9824a2ad815f" providerId="ADAL" clId="{10EEDAB3-2DB0-BA4D-8CC6-6424E46A9142}" dt="2024-01-13T12:42:53.944" v="449"/>
          <ac:inkMkLst>
            <pc:docMk/>
            <pc:sldMk cId="4207668247" sldId="323"/>
            <ac:inkMk id="494" creationId="{3EF79C70-A363-423B-3219-85D098D70CE7}"/>
          </ac:inkMkLst>
        </pc:inkChg>
        <pc:inkChg chg="add mod">
          <ac:chgData name="Kokchun Giang" userId="67e2125d-ec8c-4323-9653-9824a2ad815f" providerId="ADAL" clId="{10EEDAB3-2DB0-BA4D-8CC6-6424E46A9142}" dt="2024-01-13T12:42:53.944" v="449"/>
          <ac:inkMkLst>
            <pc:docMk/>
            <pc:sldMk cId="4207668247" sldId="323"/>
            <ac:inkMk id="495" creationId="{9B5A56DA-104D-DD7B-8F33-C9EA51C7A337}"/>
          </ac:inkMkLst>
        </pc:inkChg>
        <pc:inkChg chg="add mod">
          <ac:chgData name="Kokchun Giang" userId="67e2125d-ec8c-4323-9653-9824a2ad815f" providerId="ADAL" clId="{10EEDAB3-2DB0-BA4D-8CC6-6424E46A9142}" dt="2024-01-13T12:42:53.944" v="449"/>
          <ac:inkMkLst>
            <pc:docMk/>
            <pc:sldMk cId="4207668247" sldId="323"/>
            <ac:inkMk id="496" creationId="{2A3FFF51-72AB-DE9E-A6A2-5AAA17B69FC5}"/>
          </ac:inkMkLst>
        </pc:inkChg>
        <pc:inkChg chg="add mod">
          <ac:chgData name="Kokchun Giang" userId="67e2125d-ec8c-4323-9653-9824a2ad815f" providerId="ADAL" clId="{10EEDAB3-2DB0-BA4D-8CC6-6424E46A9142}" dt="2024-01-13T12:42:53.944" v="449"/>
          <ac:inkMkLst>
            <pc:docMk/>
            <pc:sldMk cId="4207668247" sldId="323"/>
            <ac:inkMk id="497" creationId="{44E0257A-DD7F-C593-F277-071A22075240}"/>
          </ac:inkMkLst>
        </pc:inkChg>
        <pc:inkChg chg="add mod">
          <ac:chgData name="Kokchun Giang" userId="67e2125d-ec8c-4323-9653-9824a2ad815f" providerId="ADAL" clId="{10EEDAB3-2DB0-BA4D-8CC6-6424E46A9142}" dt="2024-01-13T12:42:53.944" v="449"/>
          <ac:inkMkLst>
            <pc:docMk/>
            <pc:sldMk cId="4207668247" sldId="323"/>
            <ac:inkMk id="498" creationId="{35B34672-D528-A2D8-17BD-8E274C860AAA}"/>
          </ac:inkMkLst>
        </pc:inkChg>
        <pc:inkChg chg="add mod">
          <ac:chgData name="Kokchun Giang" userId="67e2125d-ec8c-4323-9653-9824a2ad815f" providerId="ADAL" clId="{10EEDAB3-2DB0-BA4D-8CC6-6424E46A9142}" dt="2024-01-13T12:42:53.944" v="449"/>
          <ac:inkMkLst>
            <pc:docMk/>
            <pc:sldMk cId="4207668247" sldId="323"/>
            <ac:inkMk id="499" creationId="{AF035E9A-216A-775B-738A-E526C75F7B78}"/>
          </ac:inkMkLst>
        </pc:inkChg>
        <pc:inkChg chg="add mod">
          <ac:chgData name="Kokchun Giang" userId="67e2125d-ec8c-4323-9653-9824a2ad815f" providerId="ADAL" clId="{10EEDAB3-2DB0-BA4D-8CC6-6424E46A9142}" dt="2024-01-13T12:42:56.715" v="453"/>
          <ac:inkMkLst>
            <pc:docMk/>
            <pc:sldMk cId="4207668247" sldId="323"/>
            <ac:inkMk id="501" creationId="{ED57D804-2EBD-509C-3F0A-B855E4B78B4D}"/>
          </ac:inkMkLst>
        </pc:inkChg>
        <pc:inkChg chg="add mod">
          <ac:chgData name="Kokchun Giang" userId="67e2125d-ec8c-4323-9653-9824a2ad815f" providerId="ADAL" clId="{10EEDAB3-2DB0-BA4D-8CC6-6424E46A9142}" dt="2024-01-13T12:42:56.715" v="453"/>
          <ac:inkMkLst>
            <pc:docMk/>
            <pc:sldMk cId="4207668247" sldId="323"/>
            <ac:inkMk id="502" creationId="{2BC569C5-E1BC-F85D-6782-4AA5B614C917}"/>
          </ac:inkMkLst>
        </pc:inkChg>
        <pc:inkChg chg="add mod">
          <ac:chgData name="Kokchun Giang" userId="67e2125d-ec8c-4323-9653-9824a2ad815f" providerId="ADAL" clId="{10EEDAB3-2DB0-BA4D-8CC6-6424E46A9142}" dt="2024-01-13T12:42:56.715" v="453"/>
          <ac:inkMkLst>
            <pc:docMk/>
            <pc:sldMk cId="4207668247" sldId="323"/>
            <ac:inkMk id="503" creationId="{5266CD0F-A564-E9FF-7FE8-27CEC97B26F1}"/>
          </ac:inkMkLst>
        </pc:inkChg>
        <pc:inkChg chg="add mod">
          <ac:chgData name="Kokchun Giang" userId="67e2125d-ec8c-4323-9653-9824a2ad815f" providerId="ADAL" clId="{10EEDAB3-2DB0-BA4D-8CC6-6424E46A9142}" dt="2024-01-13T15:25:03.826" v="2882" actId="164"/>
          <ac:inkMkLst>
            <pc:docMk/>
            <pc:sldMk cId="4207668247" sldId="323"/>
            <ac:inkMk id="505" creationId="{09F82067-1C7B-15A1-4D25-5E6EE378E574}"/>
          </ac:inkMkLst>
        </pc:inkChg>
        <pc:inkChg chg="add mod">
          <ac:chgData name="Kokchun Giang" userId="67e2125d-ec8c-4323-9653-9824a2ad815f" providerId="ADAL" clId="{10EEDAB3-2DB0-BA4D-8CC6-6424E46A9142}" dt="2024-01-13T12:43:04.773" v="471"/>
          <ac:inkMkLst>
            <pc:docMk/>
            <pc:sldMk cId="4207668247" sldId="323"/>
            <ac:inkMk id="506" creationId="{B2EDD898-23D1-CB14-1479-B91D37B40D41}"/>
          </ac:inkMkLst>
        </pc:inkChg>
        <pc:inkChg chg="add mod">
          <ac:chgData name="Kokchun Giang" userId="67e2125d-ec8c-4323-9653-9824a2ad815f" providerId="ADAL" clId="{10EEDAB3-2DB0-BA4D-8CC6-6424E46A9142}" dt="2024-01-13T12:43:04.773" v="471"/>
          <ac:inkMkLst>
            <pc:docMk/>
            <pc:sldMk cId="4207668247" sldId="323"/>
            <ac:inkMk id="507" creationId="{98C4A9F3-93D8-5B69-21B5-C1D32C7DF9AD}"/>
          </ac:inkMkLst>
        </pc:inkChg>
        <pc:inkChg chg="add mod">
          <ac:chgData name="Kokchun Giang" userId="67e2125d-ec8c-4323-9653-9824a2ad815f" providerId="ADAL" clId="{10EEDAB3-2DB0-BA4D-8CC6-6424E46A9142}" dt="2024-01-13T12:43:04.773" v="471"/>
          <ac:inkMkLst>
            <pc:docMk/>
            <pc:sldMk cId="4207668247" sldId="323"/>
            <ac:inkMk id="508" creationId="{F153688B-491E-6A91-B9BA-CD5471CE9521}"/>
          </ac:inkMkLst>
        </pc:inkChg>
        <pc:inkChg chg="add mod">
          <ac:chgData name="Kokchun Giang" userId="67e2125d-ec8c-4323-9653-9824a2ad815f" providerId="ADAL" clId="{10EEDAB3-2DB0-BA4D-8CC6-6424E46A9142}" dt="2024-01-13T12:43:04.773" v="471"/>
          <ac:inkMkLst>
            <pc:docMk/>
            <pc:sldMk cId="4207668247" sldId="323"/>
            <ac:inkMk id="509" creationId="{ACAA181F-C7E1-37E8-3134-EEE115A7DF1F}"/>
          </ac:inkMkLst>
        </pc:inkChg>
        <pc:inkChg chg="add mod">
          <ac:chgData name="Kokchun Giang" userId="67e2125d-ec8c-4323-9653-9824a2ad815f" providerId="ADAL" clId="{10EEDAB3-2DB0-BA4D-8CC6-6424E46A9142}" dt="2024-01-13T12:43:04.773" v="471"/>
          <ac:inkMkLst>
            <pc:docMk/>
            <pc:sldMk cId="4207668247" sldId="323"/>
            <ac:inkMk id="510" creationId="{91B0D05D-F653-2ECA-DC97-D98124CAD87D}"/>
          </ac:inkMkLst>
        </pc:inkChg>
        <pc:inkChg chg="add mod">
          <ac:chgData name="Kokchun Giang" userId="67e2125d-ec8c-4323-9653-9824a2ad815f" providerId="ADAL" clId="{10EEDAB3-2DB0-BA4D-8CC6-6424E46A9142}" dt="2024-01-13T12:43:04.773" v="471"/>
          <ac:inkMkLst>
            <pc:docMk/>
            <pc:sldMk cId="4207668247" sldId="323"/>
            <ac:inkMk id="511" creationId="{4170A9E6-E3FE-C8EA-F454-EF6A0AFCA07E}"/>
          </ac:inkMkLst>
        </pc:inkChg>
        <pc:inkChg chg="add mod">
          <ac:chgData name="Kokchun Giang" userId="67e2125d-ec8c-4323-9653-9824a2ad815f" providerId="ADAL" clId="{10EEDAB3-2DB0-BA4D-8CC6-6424E46A9142}" dt="2024-01-13T12:43:04.773" v="471"/>
          <ac:inkMkLst>
            <pc:docMk/>
            <pc:sldMk cId="4207668247" sldId="323"/>
            <ac:inkMk id="512" creationId="{5F7D66A9-CF94-74F0-C23F-77F815F9FE0C}"/>
          </ac:inkMkLst>
        </pc:inkChg>
        <pc:inkChg chg="add mod">
          <ac:chgData name="Kokchun Giang" userId="67e2125d-ec8c-4323-9653-9824a2ad815f" providerId="ADAL" clId="{10EEDAB3-2DB0-BA4D-8CC6-6424E46A9142}" dt="2024-01-13T12:43:04.773" v="471"/>
          <ac:inkMkLst>
            <pc:docMk/>
            <pc:sldMk cId="4207668247" sldId="323"/>
            <ac:inkMk id="513" creationId="{021496E1-45E2-255A-EAD8-ED4A99EC2C99}"/>
          </ac:inkMkLst>
        </pc:inkChg>
        <pc:inkChg chg="add mod">
          <ac:chgData name="Kokchun Giang" userId="67e2125d-ec8c-4323-9653-9824a2ad815f" providerId="ADAL" clId="{10EEDAB3-2DB0-BA4D-8CC6-6424E46A9142}" dt="2024-01-13T12:43:04.773" v="471"/>
          <ac:inkMkLst>
            <pc:docMk/>
            <pc:sldMk cId="4207668247" sldId="323"/>
            <ac:inkMk id="514" creationId="{D182DEFB-0898-6175-B264-DA327B4951D7}"/>
          </ac:inkMkLst>
        </pc:inkChg>
        <pc:inkChg chg="add mod">
          <ac:chgData name="Kokchun Giang" userId="67e2125d-ec8c-4323-9653-9824a2ad815f" providerId="ADAL" clId="{10EEDAB3-2DB0-BA4D-8CC6-6424E46A9142}" dt="2024-01-13T12:43:04.773" v="471"/>
          <ac:inkMkLst>
            <pc:docMk/>
            <pc:sldMk cId="4207668247" sldId="323"/>
            <ac:inkMk id="515" creationId="{890039FA-3153-BEFA-DA2D-CB3073B002C3}"/>
          </ac:inkMkLst>
        </pc:inkChg>
        <pc:inkChg chg="add mod">
          <ac:chgData name="Kokchun Giang" userId="67e2125d-ec8c-4323-9653-9824a2ad815f" providerId="ADAL" clId="{10EEDAB3-2DB0-BA4D-8CC6-6424E46A9142}" dt="2024-01-13T12:43:04.773" v="471"/>
          <ac:inkMkLst>
            <pc:docMk/>
            <pc:sldMk cId="4207668247" sldId="323"/>
            <ac:inkMk id="516" creationId="{2B3235EF-55E1-AFA9-B224-66AC5985A992}"/>
          </ac:inkMkLst>
        </pc:inkChg>
        <pc:inkChg chg="add mod">
          <ac:chgData name="Kokchun Giang" userId="67e2125d-ec8c-4323-9653-9824a2ad815f" providerId="ADAL" clId="{10EEDAB3-2DB0-BA4D-8CC6-6424E46A9142}" dt="2024-01-13T12:43:04.773" v="471"/>
          <ac:inkMkLst>
            <pc:docMk/>
            <pc:sldMk cId="4207668247" sldId="323"/>
            <ac:inkMk id="517" creationId="{479A5B67-3271-C1AB-9E6A-9DAEF131AB2E}"/>
          </ac:inkMkLst>
        </pc:inkChg>
        <pc:inkChg chg="add mod">
          <ac:chgData name="Kokchun Giang" userId="67e2125d-ec8c-4323-9653-9824a2ad815f" providerId="ADAL" clId="{10EEDAB3-2DB0-BA4D-8CC6-6424E46A9142}" dt="2024-01-13T12:43:04.773" v="471"/>
          <ac:inkMkLst>
            <pc:docMk/>
            <pc:sldMk cId="4207668247" sldId="323"/>
            <ac:inkMk id="518" creationId="{5023CEEF-E284-80DA-9B51-53873ABBFD3E}"/>
          </ac:inkMkLst>
        </pc:inkChg>
        <pc:inkChg chg="add mod">
          <ac:chgData name="Kokchun Giang" userId="67e2125d-ec8c-4323-9653-9824a2ad815f" providerId="ADAL" clId="{10EEDAB3-2DB0-BA4D-8CC6-6424E46A9142}" dt="2024-01-13T12:43:04.773" v="471"/>
          <ac:inkMkLst>
            <pc:docMk/>
            <pc:sldMk cId="4207668247" sldId="323"/>
            <ac:inkMk id="519" creationId="{34333D42-2768-74A2-AA61-E8156B2CAF53}"/>
          </ac:inkMkLst>
        </pc:inkChg>
        <pc:inkChg chg="add mod">
          <ac:chgData name="Kokchun Giang" userId="67e2125d-ec8c-4323-9653-9824a2ad815f" providerId="ADAL" clId="{10EEDAB3-2DB0-BA4D-8CC6-6424E46A9142}" dt="2024-01-13T12:43:04.773" v="471"/>
          <ac:inkMkLst>
            <pc:docMk/>
            <pc:sldMk cId="4207668247" sldId="323"/>
            <ac:inkMk id="520" creationId="{F8C20478-BCC3-9942-2E01-6356112935CB}"/>
          </ac:inkMkLst>
        </pc:inkChg>
        <pc:inkChg chg="add mod">
          <ac:chgData name="Kokchun Giang" userId="67e2125d-ec8c-4323-9653-9824a2ad815f" providerId="ADAL" clId="{10EEDAB3-2DB0-BA4D-8CC6-6424E46A9142}" dt="2024-01-13T12:43:04.773" v="471"/>
          <ac:inkMkLst>
            <pc:docMk/>
            <pc:sldMk cId="4207668247" sldId="323"/>
            <ac:inkMk id="521" creationId="{AA4CB063-094C-E7D0-FD12-33D13E3C958E}"/>
          </ac:inkMkLst>
        </pc:inkChg>
        <pc:inkChg chg="add mod">
          <ac:chgData name="Kokchun Giang" userId="67e2125d-ec8c-4323-9653-9824a2ad815f" providerId="ADAL" clId="{10EEDAB3-2DB0-BA4D-8CC6-6424E46A9142}" dt="2024-01-13T12:43:09.812" v="483"/>
          <ac:inkMkLst>
            <pc:docMk/>
            <pc:sldMk cId="4207668247" sldId="323"/>
            <ac:inkMk id="524" creationId="{723BB97E-5B53-E22E-57F4-A35E1BF08B04}"/>
          </ac:inkMkLst>
        </pc:inkChg>
        <pc:inkChg chg="add mod">
          <ac:chgData name="Kokchun Giang" userId="67e2125d-ec8c-4323-9653-9824a2ad815f" providerId="ADAL" clId="{10EEDAB3-2DB0-BA4D-8CC6-6424E46A9142}" dt="2024-01-13T12:43:09.812" v="483"/>
          <ac:inkMkLst>
            <pc:docMk/>
            <pc:sldMk cId="4207668247" sldId="323"/>
            <ac:inkMk id="525" creationId="{6C14BF4A-0EA1-70BE-4A30-853288C0E379}"/>
          </ac:inkMkLst>
        </pc:inkChg>
        <pc:inkChg chg="add mod">
          <ac:chgData name="Kokchun Giang" userId="67e2125d-ec8c-4323-9653-9824a2ad815f" providerId="ADAL" clId="{10EEDAB3-2DB0-BA4D-8CC6-6424E46A9142}" dt="2024-01-13T12:43:09.812" v="483"/>
          <ac:inkMkLst>
            <pc:docMk/>
            <pc:sldMk cId="4207668247" sldId="323"/>
            <ac:inkMk id="526" creationId="{619A3B2C-E6A7-5960-0EBA-124028BE80B6}"/>
          </ac:inkMkLst>
        </pc:inkChg>
        <pc:inkChg chg="add mod">
          <ac:chgData name="Kokchun Giang" userId="67e2125d-ec8c-4323-9653-9824a2ad815f" providerId="ADAL" clId="{10EEDAB3-2DB0-BA4D-8CC6-6424E46A9142}" dt="2024-01-13T12:43:09.812" v="483"/>
          <ac:inkMkLst>
            <pc:docMk/>
            <pc:sldMk cId="4207668247" sldId="323"/>
            <ac:inkMk id="527" creationId="{4997451E-26BE-99D0-FFA6-7C6CD3D5A2BC}"/>
          </ac:inkMkLst>
        </pc:inkChg>
        <pc:inkChg chg="add mod">
          <ac:chgData name="Kokchun Giang" userId="67e2125d-ec8c-4323-9653-9824a2ad815f" providerId="ADAL" clId="{10EEDAB3-2DB0-BA4D-8CC6-6424E46A9142}" dt="2024-01-13T12:43:09.812" v="483"/>
          <ac:inkMkLst>
            <pc:docMk/>
            <pc:sldMk cId="4207668247" sldId="323"/>
            <ac:inkMk id="528" creationId="{BA38F500-0ACB-8A15-CDAB-D6F06C044AB8}"/>
          </ac:inkMkLst>
        </pc:inkChg>
        <pc:inkChg chg="add mod">
          <ac:chgData name="Kokchun Giang" userId="67e2125d-ec8c-4323-9653-9824a2ad815f" providerId="ADAL" clId="{10EEDAB3-2DB0-BA4D-8CC6-6424E46A9142}" dt="2024-01-13T12:43:09.812" v="483"/>
          <ac:inkMkLst>
            <pc:docMk/>
            <pc:sldMk cId="4207668247" sldId="323"/>
            <ac:inkMk id="529" creationId="{9E000A48-7170-2A25-DA82-FEE09060934E}"/>
          </ac:inkMkLst>
        </pc:inkChg>
        <pc:inkChg chg="add mod">
          <ac:chgData name="Kokchun Giang" userId="67e2125d-ec8c-4323-9653-9824a2ad815f" providerId="ADAL" clId="{10EEDAB3-2DB0-BA4D-8CC6-6424E46A9142}" dt="2024-01-13T12:43:09.812" v="483"/>
          <ac:inkMkLst>
            <pc:docMk/>
            <pc:sldMk cId="4207668247" sldId="323"/>
            <ac:inkMk id="530" creationId="{E63C119F-1AF6-FFB9-6070-7B05E0A53630}"/>
          </ac:inkMkLst>
        </pc:inkChg>
        <pc:inkChg chg="add mod">
          <ac:chgData name="Kokchun Giang" userId="67e2125d-ec8c-4323-9653-9824a2ad815f" providerId="ADAL" clId="{10EEDAB3-2DB0-BA4D-8CC6-6424E46A9142}" dt="2024-01-13T12:43:09.812" v="483"/>
          <ac:inkMkLst>
            <pc:docMk/>
            <pc:sldMk cId="4207668247" sldId="323"/>
            <ac:inkMk id="531" creationId="{77005367-6A9A-5040-6722-F41845CE5C08}"/>
          </ac:inkMkLst>
        </pc:inkChg>
        <pc:inkChg chg="add mod">
          <ac:chgData name="Kokchun Giang" userId="67e2125d-ec8c-4323-9653-9824a2ad815f" providerId="ADAL" clId="{10EEDAB3-2DB0-BA4D-8CC6-6424E46A9142}" dt="2024-01-13T12:43:09.812" v="483"/>
          <ac:inkMkLst>
            <pc:docMk/>
            <pc:sldMk cId="4207668247" sldId="323"/>
            <ac:inkMk id="532" creationId="{80756863-BEAF-9B1E-D408-CB2C88D6447E}"/>
          </ac:inkMkLst>
        </pc:inkChg>
        <pc:inkChg chg="add mod">
          <ac:chgData name="Kokchun Giang" userId="67e2125d-ec8c-4323-9653-9824a2ad815f" providerId="ADAL" clId="{10EEDAB3-2DB0-BA4D-8CC6-6424E46A9142}" dt="2024-01-13T12:43:09.812" v="483"/>
          <ac:inkMkLst>
            <pc:docMk/>
            <pc:sldMk cId="4207668247" sldId="323"/>
            <ac:inkMk id="534" creationId="{55B58444-FF89-718D-AEB6-1F3F46FDC9F8}"/>
          </ac:inkMkLst>
        </pc:inkChg>
        <pc:inkChg chg="add mod">
          <ac:chgData name="Kokchun Giang" userId="67e2125d-ec8c-4323-9653-9824a2ad815f" providerId="ADAL" clId="{10EEDAB3-2DB0-BA4D-8CC6-6424E46A9142}" dt="2024-01-13T12:43:19" v="488"/>
          <ac:inkMkLst>
            <pc:docMk/>
            <pc:sldMk cId="4207668247" sldId="323"/>
            <ac:inkMk id="536" creationId="{41106157-D005-10F6-DCD7-E59B3B7C40B0}"/>
          </ac:inkMkLst>
        </pc:inkChg>
        <pc:inkChg chg="add del mod">
          <ac:chgData name="Kokchun Giang" userId="67e2125d-ec8c-4323-9653-9824a2ad815f" providerId="ADAL" clId="{10EEDAB3-2DB0-BA4D-8CC6-6424E46A9142}" dt="2024-01-13T12:43:19" v="488"/>
          <ac:inkMkLst>
            <pc:docMk/>
            <pc:sldMk cId="4207668247" sldId="323"/>
            <ac:inkMk id="537" creationId="{9B2AE5D7-9C62-DCB1-C874-B31F486290CC}"/>
          </ac:inkMkLst>
        </pc:inkChg>
        <pc:cxnChg chg="add mod">
          <ac:chgData name="Kokchun Giang" userId="67e2125d-ec8c-4323-9653-9824a2ad815f" providerId="ADAL" clId="{10EEDAB3-2DB0-BA4D-8CC6-6424E46A9142}" dt="2024-01-13T12:39:56.497" v="319" actId="1076"/>
          <ac:cxnSpMkLst>
            <pc:docMk/>
            <pc:sldMk cId="4207668247" sldId="323"/>
            <ac:cxnSpMk id="392" creationId="{B2E2E143-5B8D-F970-4683-CE044061BD33}"/>
          </ac:cxnSpMkLst>
        </pc:cxnChg>
      </pc:sldChg>
      <pc:sldChg chg="addSp delSp modSp mod delAnim modAnim modNotesTx">
        <pc:chgData name="Kokchun Giang" userId="67e2125d-ec8c-4323-9653-9824a2ad815f" providerId="ADAL" clId="{10EEDAB3-2DB0-BA4D-8CC6-6424E46A9142}" dt="2024-01-13T15:26:12.414" v="2896"/>
        <pc:sldMkLst>
          <pc:docMk/>
          <pc:sldMk cId="3373492746" sldId="324"/>
        </pc:sldMkLst>
        <pc:spChg chg="mod">
          <ac:chgData name="Kokchun Giang" userId="67e2125d-ec8c-4323-9653-9824a2ad815f" providerId="ADAL" clId="{10EEDAB3-2DB0-BA4D-8CC6-6424E46A9142}" dt="2024-01-13T12:50:28.935" v="747" actId="20577"/>
          <ac:spMkLst>
            <pc:docMk/>
            <pc:sldMk cId="3373492746" sldId="324"/>
            <ac:spMk id="28" creationId="{7E8C0D03-019A-279A-6AD5-A5E7BD2580DB}"/>
          </ac:spMkLst>
        </pc:spChg>
        <pc:grpChg chg="add mod">
          <ac:chgData name="Kokchun Giang" userId="67e2125d-ec8c-4323-9653-9824a2ad815f" providerId="ADAL" clId="{10EEDAB3-2DB0-BA4D-8CC6-6424E46A9142}" dt="2024-01-13T15:25:19.138" v="2885" actId="164"/>
          <ac:grpSpMkLst>
            <pc:docMk/>
            <pc:sldMk cId="3373492746" sldId="324"/>
            <ac:grpSpMk id="2" creationId="{3E5F6630-00CD-7394-9AD5-EBAF06AA26DE}"/>
          </ac:grpSpMkLst>
        </pc:grpChg>
        <pc:grpChg chg="add mod">
          <ac:chgData name="Kokchun Giang" userId="67e2125d-ec8c-4323-9653-9824a2ad815f" providerId="ADAL" clId="{10EEDAB3-2DB0-BA4D-8CC6-6424E46A9142}" dt="2024-01-13T15:25:25.639" v="2887" actId="164"/>
          <ac:grpSpMkLst>
            <pc:docMk/>
            <pc:sldMk cId="3373492746" sldId="324"/>
            <ac:grpSpMk id="3" creationId="{A0D2B893-8F4E-C6B6-5AD1-DD08FF76FC8E}"/>
          </ac:grpSpMkLst>
        </pc:grpChg>
        <pc:grpChg chg="add mod">
          <ac:chgData name="Kokchun Giang" userId="67e2125d-ec8c-4323-9653-9824a2ad815f" providerId="ADAL" clId="{10EEDAB3-2DB0-BA4D-8CC6-6424E46A9142}" dt="2024-01-13T15:25:35.857" v="2889" actId="164"/>
          <ac:grpSpMkLst>
            <pc:docMk/>
            <pc:sldMk cId="3373492746" sldId="324"/>
            <ac:grpSpMk id="4" creationId="{2E645219-353D-FCB3-DDED-B83943C58F38}"/>
          </ac:grpSpMkLst>
        </pc:grpChg>
        <pc:grpChg chg="add mod">
          <ac:chgData name="Kokchun Giang" userId="67e2125d-ec8c-4323-9653-9824a2ad815f" providerId="ADAL" clId="{10EEDAB3-2DB0-BA4D-8CC6-6424E46A9142}" dt="2024-01-13T15:25:44.766" v="2891" actId="164"/>
          <ac:grpSpMkLst>
            <pc:docMk/>
            <pc:sldMk cId="3373492746" sldId="324"/>
            <ac:grpSpMk id="5" creationId="{31732810-DEDB-22AF-3557-A9725548F841}"/>
          </ac:grpSpMkLst>
        </pc:grpChg>
        <pc:grpChg chg="add mod">
          <ac:chgData name="Kokchun Giang" userId="67e2125d-ec8c-4323-9653-9824a2ad815f" providerId="ADAL" clId="{10EEDAB3-2DB0-BA4D-8CC6-6424E46A9142}" dt="2024-01-13T15:26:01.472" v="2893" actId="164"/>
          <ac:grpSpMkLst>
            <pc:docMk/>
            <pc:sldMk cId="3373492746" sldId="324"/>
            <ac:grpSpMk id="6" creationId="{DA8003E0-6D4E-9A64-9871-73A0B3EB4895}"/>
          </ac:grpSpMkLst>
        </pc:grpChg>
        <pc:grpChg chg="add mod">
          <ac:chgData name="Kokchun Giang" userId="67e2125d-ec8c-4323-9653-9824a2ad815f" providerId="ADAL" clId="{10EEDAB3-2DB0-BA4D-8CC6-6424E46A9142}" dt="2024-01-13T15:26:10.581" v="2895" actId="164"/>
          <ac:grpSpMkLst>
            <pc:docMk/>
            <pc:sldMk cId="3373492746" sldId="324"/>
            <ac:grpSpMk id="7" creationId="{169D2F9A-9F61-E07C-8D3C-9D9C86A04857}"/>
          </ac:grpSpMkLst>
        </pc:grpChg>
        <pc:grpChg chg="del">
          <ac:chgData name="Kokchun Giang" userId="67e2125d-ec8c-4323-9653-9824a2ad815f" providerId="ADAL" clId="{10EEDAB3-2DB0-BA4D-8CC6-6424E46A9142}" dt="2024-01-13T12:44:32.970" v="551" actId="478"/>
          <ac:grpSpMkLst>
            <pc:docMk/>
            <pc:sldMk cId="3373492746" sldId="324"/>
            <ac:grpSpMk id="8" creationId="{97B7B85B-B7EC-D9B7-CB6C-64B4AB3151E5}"/>
          </ac:grpSpMkLst>
        </pc:grpChg>
        <pc:grpChg chg="del">
          <ac:chgData name="Kokchun Giang" userId="67e2125d-ec8c-4323-9653-9824a2ad815f" providerId="ADAL" clId="{10EEDAB3-2DB0-BA4D-8CC6-6424E46A9142}" dt="2024-01-13T12:44:32.970" v="551" actId="478"/>
          <ac:grpSpMkLst>
            <pc:docMk/>
            <pc:sldMk cId="3373492746" sldId="324"/>
            <ac:grpSpMk id="18" creationId="{6335FA0D-0D2C-3DE6-3362-85DD37521F6D}"/>
          </ac:grpSpMkLst>
        </pc:grpChg>
        <pc:grpChg chg="mod">
          <ac:chgData name="Kokchun Giang" userId="67e2125d-ec8c-4323-9653-9824a2ad815f" providerId="ADAL" clId="{10EEDAB3-2DB0-BA4D-8CC6-6424E46A9142}" dt="2024-01-13T12:44:49.423" v="561"/>
          <ac:grpSpMkLst>
            <pc:docMk/>
            <pc:sldMk cId="3373492746" sldId="324"/>
            <ac:grpSpMk id="80" creationId="{9F2382A7-8E85-5CE0-E2EE-755F8552E269}"/>
          </ac:grpSpMkLst>
        </pc:grpChg>
        <pc:grpChg chg="del">
          <ac:chgData name="Kokchun Giang" userId="67e2125d-ec8c-4323-9653-9824a2ad815f" providerId="ADAL" clId="{10EEDAB3-2DB0-BA4D-8CC6-6424E46A9142}" dt="2024-01-13T12:44:14.511" v="549" actId="478"/>
          <ac:grpSpMkLst>
            <pc:docMk/>
            <pc:sldMk cId="3373492746" sldId="324"/>
            <ac:grpSpMk id="125" creationId="{62E741E7-E374-FDD2-25C1-6F0295F3EE00}"/>
          </ac:grpSpMkLst>
        </pc:grpChg>
        <pc:grpChg chg="mod">
          <ac:chgData name="Kokchun Giang" userId="67e2125d-ec8c-4323-9653-9824a2ad815f" providerId="ADAL" clId="{10EEDAB3-2DB0-BA4D-8CC6-6424E46A9142}" dt="2024-01-13T15:25:19.138" v="2885" actId="164"/>
          <ac:grpSpMkLst>
            <pc:docMk/>
            <pc:sldMk cId="3373492746" sldId="324"/>
            <ac:grpSpMk id="126" creationId="{0878087D-C8E3-25E2-19EA-0BA71B485E5C}"/>
          </ac:grpSpMkLst>
        </pc:grpChg>
        <pc:grpChg chg="del">
          <ac:chgData name="Kokchun Giang" userId="67e2125d-ec8c-4323-9653-9824a2ad815f" providerId="ADAL" clId="{10EEDAB3-2DB0-BA4D-8CC6-6424E46A9142}" dt="2024-01-13T12:44:32.970" v="551" actId="478"/>
          <ac:grpSpMkLst>
            <pc:docMk/>
            <pc:sldMk cId="3373492746" sldId="324"/>
            <ac:grpSpMk id="162" creationId="{4DFA26AA-4168-6038-8721-EB36EBFEDC12}"/>
          </ac:grpSpMkLst>
        </pc:grpChg>
        <pc:grpChg chg="del">
          <ac:chgData name="Kokchun Giang" userId="67e2125d-ec8c-4323-9653-9824a2ad815f" providerId="ADAL" clId="{10EEDAB3-2DB0-BA4D-8CC6-6424E46A9142}" dt="2024-01-13T12:44:32.970" v="551" actId="478"/>
          <ac:grpSpMkLst>
            <pc:docMk/>
            <pc:sldMk cId="3373492746" sldId="324"/>
            <ac:grpSpMk id="194" creationId="{1B008787-031B-311E-A98E-00A28D7F911E}"/>
          </ac:grpSpMkLst>
        </pc:grpChg>
        <pc:grpChg chg="del mod">
          <ac:chgData name="Kokchun Giang" userId="67e2125d-ec8c-4323-9653-9824a2ad815f" providerId="ADAL" clId="{10EEDAB3-2DB0-BA4D-8CC6-6424E46A9142}" dt="2024-01-13T12:45:35.018" v="613"/>
          <ac:grpSpMkLst>
            <pc:docMk/>
            <pc:sldMk cId="3373492746" sldId="324"/>
            <ac:grpSpMk id="205" creationId="{AC2202BF-6FFE-0359-BF59-C70337F21A22}"/>
          </ac:grpSpMkLst>
        </pc:grpChg>
        <pc:grpChg chg="del mod">
          <ac:chgData name="Kokchun Giang" userId="67e2125d-ec8c-4323-9653-9824a2ad815f" providerId="ADAL" clId="{10EEDAB3-2DB0-BA4D-8CC6-6424E46A9142}" dt="2024-01-13T12:45:24.355" v="605"/>
          <ac:grpSpMkLst>
            <pc:docMk/>
            <pc:sldMk cId="3373492746" sldId="324"/>
            <ac:grpSpMk id="224" creationId="{B7AA2E6B-3143-E846-6D59-A93AEFC63F74}"/>
          </ac:grpSpMkLst>
        </pc:grpChg>
        <pc:grpChg chg="mod">
          <ac:chgData name="Kokchun Giang" userId="67e2125d-ec8c-4323-9653-9824a2ad815f" providerId="ADAL" clId="{10EEDAB3-2DB0-BA4D-8CC6-6424E46A9142}" dt="2024-01-13T12:45:13.077" v="592"/>
          <ac:grpSpMkLst>
            <pc:docMk/>
            <pc:sldMk cId="3373492746" sldId="324"/>
            <ac:grpSpMk id="299" creationId="{25B43EA2-43CB-3C9C-6BF1-DF2B7601C207}"/>
          </ac:grpSpMkLst>
        </pc:grpChg>
        <pc:grpChg chg="del mod">
          <ac:chgData name="Kokchun Giang" userId="67e2125d-ec8c-4323-9653-9824a2ad815f" providerId="ADAL" clId="{10EEDAB3-2DB0-BA4D-8CC6-6424E46A9142}" dt="2024-01-13T12:45:35.018" v="613"/>
          <ac:grpSpMkLst>
            <pc:docMk/>
            <pc:sldMk cId="3373492746" sldId="324"/>
            <ac:grpSpMk id="303" creationId="{9037D08B-CC04-BE76-6A5F-D9F9B35C597F}"/>
          </ac:grpSpMkLst>
        </pc:grpChg>
        <pc:grpChg chg="del">
          <ac:chgData name="Kokchun Giang" userId="67e2125d-ec8c-4323-9653-9824a2ad815f" providerId="ADAL" clId="{10EEDAB3-2DB0-BA4D-8CC6-6424E46A9142}" dt="2024-01-13T12:44:32.970" v="551" actId="478"/>
          <ac:grpSpMkLst>
            <pc:docMk/>
            <pc:sldMk cId="3373492746" sldId="324"/>
            <ac:grpSpMk id="324" creationId="{DE79741F-CF61-42FA-C241-240A1F079A6E}"/>
          </ac:grpSpMkLst>
        </pc:grpChg>
        <pc:grpChg chg="del mod">
          <ac:chgData name="Kokchun Giang" userId="67e2125d-ec8c-4323-9653-9824a2ad815f" providerId="ADAL" clId="{10EEDAB3-2DB0-BA4D-8CC6-6424E46A9142}" dt="2024-01-13T12:45:35.018" v="613"/>
          <ac:grpSpMkLst>
            <pc:docMk/>
            <pc:sldMk cId="3373492746" sldId="324"/>
            <ac:grpSpMk id="356" creationId="{0EE2C4A1-D1D9-7110-39D4-C3AAE2DE0F89}"/>
          </ac:grpSpMkLst>
        </pc:grpChg>
        <pc:grpChg chg="del">
          <ac:chgData name="Kokchun Giang" userId="67e2125d-ec8c-4323-9653-9824a2ad815f" providerId="ADAL" clId="{10EEDAB3-2DB0-BA4D-8CC6-6424E46A9142}" dt="2024-01-13T12:44:29.706" v="550" actId="478"/>
          <ac:grpSpMkLst>
            <pc:docMk/>
            <pc:sldMk cId="3373492746" sldId="324"/>
            <ac:grpSpMk id="359" creationId="{C9A83906-9E0A-660B-106C-8795028CE8CE}"/>
          </ac:grpSpMkLst>
        </pc:grpChg>
        <pc:grpChg chg="del">
          <ac:chgData name="Kokchun Giang" userId="67e2125d-ec8c-4323-9653-9824a2ad815f" providerId="ADAL" clId="{10EEDAB3-2DB0-BA4D-8CC6-6424E46A9142}" dt="2024-01-13T12:44:29.706" v="550" actId="478"/>
          <ac:grpSpMkLst>
            <pc:docMk/>
            <pc:sldMk cId="3373492746" sldId="324"/>
            <ac:grpSpMk id="360" creationId="{0B96A7C5-55DB-AD1F-47C1-EC6260C757A1}"/>
          </ac:grpSpMkLst>
        </pc:grpChg>
        <pc:grpChg chg="del">
          <ac:chgData name="Kokchun Giang" userId="67e2125d-ec8c-4323-9653-9824a2ad815f" providerId="ADAL" clId="{10EEDAB3-2DB0-BA4D-8CC6-6424E46A9142}" dt="2024-01-13T12:44:29.706" v="550" actId="478"/>
          <ac:grpSpMkLst>
            <pc:docMk/>
            <pc:sldMk cId="3373492746" sldId="324"/>
            <ac:grpSpMk id="361" creationId="{A28C579F-2764-A43D-B731-5A687249F248}"/>
          </ac:grpSpMkLst>
        </pc:grpChg>
        <pc:grpChg chg="del">
          <ac:chgData name="Kokchun Giang" userId="67e2125d-ec8c-4323-9653-9824a2ad815f" providerId="ADAL" clId="{10EEDAB3-2DB0-BA4D-8CC6-6424E46A9142}" dt="2024-01-13T12:44:29.706" v="550" actId="478"/>
          <ac:grpSpMkLst>
            <pc:docMk/>
            <pc:sldMk cId="3373492746" sldId="324"/>
            <ac:grpSpMk id="362" creationId="{ECC79281-9419-1C79-BA99-A20741B493E9}"/>
          </ac:grpSpMkLst>
        </pc:grpChg>
        <pc:grpChg chg="del">
          <ac:chgData name="Kokchun Giang" userId="67e2125d-ec8c-4323-9653-9824a2ad815f" providerId="ADAL" clId="{10EEDAB3-2DB0-BA4D-8CC6-6424E46A9142}" dt="2024-01-13T12:44:29.706" v="550" actId="478"/>
          <ac:grpSpMkLst>
            <pc:docMk/>
            <pc:sldMk cId="3373492746" sldId="324"/>
            <ac:grpSpMk id="363" creationId="{95C268B3-962B-F8B7-A224-76F0A497970B}"/>
          </ac:grpSpMkLst>
        </pc:grpChg>
        <pc:grpChg chg="del">
          <ac:chgData name="Kokchun Giang" userId="67e2125d-ec8c-4323-9653-9824a2ad815f" providerId="ADAL" clId="{10EEDAB3-2DB0-BA4D-8CC6-6424E46A9142}" dt="2024-01-13T12:44:32.970" v="551" actId="478"/>
          <ac:grpSpMkLst>
            <pc:docMk/>
            <pc:sldMk cId="3373492746" sldId="324"/>
            <ac:grpSpMk id="364" creationId="{7E0C5CB0-3BA8-D055-4DFC-302437B01B9A}"/>
          </ac:grpSpMkLst>
        </pc:grpChg>
        <pc:grpChg chg="del">
          <ac:chgData name="Kokchun Giang" userId="67e2125d-ec8c-4323-9653-9824a2ad815f" providerId="ADAL" clId="{10EEDAB3-2DB0-BA4D-8CC6-6424E46A9142}" dt="2024-01-13T12:44:32.970" v="551" actId="478"/>
          <ac:grpSpMkLst>
            <pc:docMk/>
            <pc:sldMk cId="3373492746" sldId="324"/>
            <ac:grpSpMk id="365" creationId="{53136457-D0E5-2D99-2044-84FFBCE3B6E0}"/>
          </ac:grpSpMkLst>
        </pc:grpChg>
        <pc:grpChg chg="del">
          <ac:chgData name="Kokchun Giang" userId="67e2125d-ec8c-4323-9653-9824a2ad815f" providerId="ADAL" clId="{10EEDAB3-2DB0-BA4D-8CC6-6424E46A9142}" dt="2024-01-13T12:44:32.970" v="551" actId="478"/>
          <ac:grpSpMkLst>
            <pc:docMk/>
            <pc:sldMk cId="3373492746" sldId="324"/>
            <ac:grpSpMk id="366" creationId="{2261090A-5E39-92B4-0076-548762F7B45E}"/>
          </ac:grpSpMkLst>
        </pc:grpChg>
        <pc:grpChg chg="del">
          <ac:chgData name="Kokchun Giang" userId="67e2125d-ec8c-4323-9653-9824a2ad815f" providerId="ADAL" clId="{10EEDAB3-2DB0-BA4D-8CC6-6424E46A9142}" dt="2024-01-13T12:44:32.970" v="551" actId="478"/>
          <ac:grpSpMkLst>
            <pc:docMk/>
            <pc:sldMk cId="3373492746" sldId="324"/>
            <ac:grpSpMk id="367" creationId="{20CC9C8F-E0BE-AB62-2B20-88C97658965F}"/>
          </ac:grpSpMkLst>
        </pc:grpChg>
        <pc:grpChg chg="del">
          <ac:chgData name="Kokchun Giang" userId="67e2125d-ec8c-4323-9653-9824a2ad815f" providerId="ADAL" clId="{10EEDAB3-2DB0-BA4D-8CC6-6424E46A9142}" dt="2024-01-13T12:44:32.970" v="551" actId="478"/>
          <ac:grpSpMkLst>
            <pc:docMk/>
            <pc:sldMk cId="3373492746" sldId="324"/>
            <ac:grpSpMk id="368" creationId="{4C53BDCA-3AC4-FCC7-9FFF-A93CB5F1EB36}"/>
          </ac:grpSpMkLst>
        </pc:grpChg>
        <pc:grpChg chg="del">
          <ac:chgData name="Kokchun Giang" userId="67e2125d-ec8c-4323-9653-9824a2ad815f" providerId="ADAL" clId="{10EEDAB3-2DB0-BA4D-8CC6-6424E46A9142}" dt="2024-01-13T12:44:32.970" v="551" actId="478"/>
          <ac:grpSpMkLst>
            <pc:docMk/>
            <pc:sldMk cId="3373492746" sldId="324"/>
            <ac:grpSpMk id="369" creationId="{1840F909-A2C9-F3F7-1996-E4D658C14B13}"/>
          </ac:grpSpMkLst>
        </pc:grpChg>
        <pc:grpChg chg="add del mod">
          <ac:chgData name="Kokchun Giang" userId="67e2125d-ec8c-4323-9653-9824a2ad815f" providerId="ADAL" clId="{10EEDAB3-2DB0-BA4D-8CC6-6424E46A9142}" dt="2024-01-13T12:45:35.018" v="613"/>
          <ac:grpSpMkLst>
            <pc:docMk/>
            <pc:sldMk cId="3373492746" sldId="324"/>
            <ac:grpSpMk id="370" creationId="{46CBDE98-8EE0-451E-C926-7B30EEA9901C}"/>
          </ac:grpSpMkLst>
        </pc:grpChg>
        <pc:grpChg chg="mod">
          <ac:chgData name="Kokchun Giang" userId="67e2125d-ec8c-4323-9653-9824a2ad815f" providerId="ADAL" clId="{10EEDAB3-2DB0-BA4D-8CC6-6424E46A9142}" dt="2024-01-13T12:45:28.011" v="611"/>
          <ac:grpSpMkLst>
            <pc:docMk/>
            <pc:sldMk cId="3373492746" sldId="324"/>
            <ac:grpSpMk id="373" creationId="{4FFD5F7A-EF11-52E2-704C-16A924A6F0B1}"/>
          </ac:grpSpMkLst>
        </pc:grpChg>
        <pc:grpChg chg="mod">
          <ac:chgData name="Kokchun Giang" userId="67e2125d-ec8c-4323-9653-9824a2ad815f" providerId="ADAL" clId="{10EEDAB3-2DB0-BA4D-8CC6-6424E46A9142}" dt="2024-01-13T15:25:19.138" v="2885" actId="164"/>
          <ac:grpSpMkLst>
            <pc:docMk/>
            <pc:sldMk cId="3373492746" sldId="324"/>
            <ac:grpSpMk id="375" creationId="{295AB655-9006-ADC4-1A09-28831245AC05}"/>
          </ac:grpSpMkLst>
        </pc:grpChg>
        <pc:grpChg chg="del mod">
          <ac:chgData name="Kokchun Giang" userId="67e2125d-ec8c-4323-9653-9824a2ad815f" providerId="ADAL" clId="{10EEDAB3-2DB0-BA4D-8CC6-6424E46A9142}" dt="2024-01-13T12:45:49.844" v="623"/>
          <ac:grpSpMkLst>
            <pc:docMk/>
            <pc:sldMk cId="3373492746" sldId="324"/>
            <ac:grpSpMk id="383" creationId="{12C0B307-2010-ED0C-3498-57355F4914CB}"/>
          </ac:grpSpMkLst>
        </pc:grpChg>
        <pc:grpChg chg="mod">
          <ac:chgData name="Kokchun Giang" userId="67e2125d-ec8c-4323-9653-9824a2ad815f" providerId="ADAL" clId="{10EEDAB3-2DB0-BA4D-8CC6-6424E46A9142}" dt="2024-01-13T15:25:25.639" v="2887" actId="164"/>
          <ac:grpSpMkLst>
            <pc:docMk/>
            <pc:sldMk cId="3373492746" sldId="324"/>
            <ac:grpSpMk id="385" creationId="{AB45B9DA-42CF-022C-5458-9173C2FAC5BC}"/>
          </ac:grpSpMkLst>
        </pc:grpChg>
        <pc:grpChg chg="mod">
          <ac:chgData name="Kokchun Giang" userId="67e2125d-ec8c-4323-9653-9824a2ad815f" providerId="ADAL" clId="{10EEDAB3-2DB0-BA4D-8CC6-6424E46A9142}" dt="2024-01-13T12:45:52.522" v="631"/>
          <ac:grpSpMkLst>
            <pc:docMk/>
            <pc:sldMk cId="3373492746" sldId="324"/>
            <ac:grpSpMk id="390" creationId="{0C78D75E-5B50-D51E-135E-AA1A8A39C8C2}"/>
          </ac:grpSpMkLst>
        </pc:grpChg>
        <pc:grpChg chg="mod">
          <ac:chgData name="Kokchun Giang" userId="67e2125d-ec8c-4323-9653-9824a2ad815f" providerId="ADAL" clId="{10EEDAB3-2DB0-BA4D-8CC6-6424E46A9142}" dt="2024-01-13T15:25:25.639" v="2887" actId="164"/>
          <ac:grpSpMkLst>
            <pc:docMk/>
            <pc:sldMk cId="3373492746" sldId="324"/>
            <ac:grpSpMk id="396" creationId="{9063BAAB-358E-6660-8589-FEC88DC5F5BB}"/>
          </ac:grpSpMkLst>
        </pc:grpChg>
        <pc:grpChg chg="del mod">
          <ac:chgData name="Kokchun Giang" userId="67e2125d-ec8c-4323-9653-9824a2ad815f" providerId="ADAL" clId="{10EEDAB3-2DB0-BA4D-8CC6-6424E46A9142}" dt="2024-01-13T12:46:12.751" v="657"/>
          <ac:grpSpMkLst>
            <pc:docMk/>
            <pc:sldMk cId="3373492746" sldId="324"/>
            <ac:grpSpMk id="404" creationId="{2F34D8CF-A523-EC7E-CF85-73FFDB107580}"/>
          </ac:grpSpMkLst>
        </pc:grpChg>
        <pc:grpChg chg="del mod">
          <ac:chgData name="Kokchun Giang" userId="67e2125d-ec8c-4323-9653-9824a2ad815f" providerId="ADAL" clId="{10EEDAB3-2DB0-BA4D-8CC6-6424E46A9142}" dt="2024-01-13T12:46:12.751" v="657"/>
          <ac:grpSpMkLst>
            <pc:docMk/>
            <pc:sldMk cId="3373492746" sldId="324"/>
            <ac:grpSpMk id="408" creationId="{C294B1AB-F7B3-E723-7841-EA4C1EB1778B}"/>
          </ac:grpSpMkLst>
        </pc:grpChg>
        <pc:grpChg chg="del mod">
          <ac:chgData name="Kokchun Giang" userId="67e2125d-ec8c-4323-9653-9824a2ad815f" providerId="ADAL" clId="{10EEDAB3-2DB0-BA4D-8CC6-6424E46A9142}" dt="2024-01-13T12:46:14.427" v="659"/>
          <ac:grpSpMkLst>
            <pc:docMk/>
            <pc:sldMk cId="3373492746" sldId="324"/>
            <ac:grpSpMk id="416" creationId="{19539BA5-DFEC-3D3F-5D73-0C4ACCC66BB3}"/>
          </ac:grpSpMkLst>
        </pc:grpChg>
        <pc:grpChg chg="del mod">
          <ac:chgData name="Kokchun Giang" userId="67e2125d-ec8c-4323-9653-9824a2ad815f" providerId="ADAL" clId="{10EEDAB3-2DB0-BA4D-8CC6-6424E46A9142}" dt="2024-01-13T12:46:16.880" v="662"/>
          <ac:grpSpMkLst>
            <pc:docMk/>
            <pc:sldMk cId="3373492746" sldId="324"/>
            <ac:grpSpMk id="418" creationId="{7335F0F2-C86C-BB71-3D9A-6F158418F486}"/>
          </ac:grpSpMkLst>
        </pc:grpChg>
        <pc:grpChg chg="mod">
          <ac:chgData name="Kokchun Giang" userId="67e2125d-ec8c-4323-9653-9824a2ad815f" providerId="ADAL" clId="{10EEDAB3-2DB0-BA4D-8CC6-6424E46A9142}" dt="2024-01-13T15:25:35.857" v="2889" actId="164"/>
          <ac:grpSpMkLst>
            <pc:docMk/>
            <pc:sldMk cId="3373492746" sldId="324"/>
            <ac:grpSpMk id="421" creationId="{032687ED-8AC3-7AF5-3079-1640A82E6FFD}"/>
          </ac:grpSpMkLst>
        </pc:grpChg>
        <pc:grpChg chg="mod">
          <ac:chgData name="Kokchun Giang" userId="67e2125d-ec8c-4323-9653-9824a2ad815f" providerId="ADAL" clId="{10EEDAB3-2DB0-BA4D-8CC6-6424E46A9142}" dt="2024-01-13T15:25:44.766" v="2891" actId="164"/>
          <ac:grpSpMkLst>
            <pc:docMk/>
            <pc:sldMk cId="3373492746" sldId="324"/>
            <ac:grpSpMk id="436" creationId="{61871B16-80B7-0FF1-4862-2C59F9B3C108}"/>
          </ac:grpSpMkLst>
        </pc:grpChg>
        <pc:grpChg chg="mod">
          <ac:chgData name="Kokchun Giang" userId="67e2125d-ec8c-4323-9653-9824a2ad815f" providerId="ADAL" clId="{10EEDAB3-2DB0-BA4D-8CC6-6424E46A9142}" dt="2024-01-13T15:25:44.766" v="2891" actId="164"/>
          <ac:grpSpMkLst>
            <pc:docMk/>
            <pc:sldMk cId="3373492746" sldId="324"/>
            <ac:grpSpMk id="445" creationId="{6E34E746-E9D6-E3C6-35BF-E2BC94F6EF3B}"/>
          </ac:grpSpMkLst>
        </pc:grpChg>
        <pc:grpChg chg="mod">
          <ac:chgData name="Kokchun Giang" userId="67e2125d-ec8c-4323-9653-9824a2ad815f" providerId="ADAL" clId="{10EEDAB3-2DB0-BA4D-8CC6-6424E46A9142}" dt="2024-01-13T15:26:01.472" v="2893" actId="164"/>
          <ac:grpSpMkLst>
            <pc:docMk/>
            <pc:sldMk cId="3373492746" sldId="324"/>
            <ac:grpSpMk id="455" creationId="{B91763C4-754E-8D01-FCDB-B803386AFA12}"/>
          </ac:grpSpMkLst>
        </pc:grpChg>
        <pc:grpChg chg="mod">
          <ac:chgData name="Kokchun Giang" userId="67e2125d-ec8c-4323-9653-9824a2ad815f" providerId="ADAL" clId="{10EEDAB3-2DB0-BA4D-8CC6-6424E46A9142}" dt="2024-01-13T15:26:01.472" v="2893" actId="164"/>
          <ac:grpSpMkLst>
            <pc:docMk/>
            <pc:sldMk cId="3373492746" sldId="324"/>
            <ac:grpSpMk id="458" creationId="{81B1954F-CB7A-6602-5E29-5CE76D54BFC5}"/>
          </ac:grpSpMkLst>
        </pc:grpChg>
        <pc:grpChg chg="mod">
          <ac:chgData name="Kokchun Giang" userId="67e2125d-ec8c-4323-9653-9824a2ad815f" providerId="ADAL" clId="{10EEDAB3-2DB0-BA4D-8CC6-6424E46A9142}" dt="2024-01-13T15:26:01.472" v="2893" actId="164"/>
          <ac:grpSpMkLst>
            <pc:docMk/>
            <pc:sldMk cId="3373492746" sldId="324"/>
            <ac:grpSpMk id="462" creationId="{161BDB15-5B58-FC21-DCF0-2E478AE4704E}"/>
          </ac:grpSpMkLst>
        </pc:grpChg>
        <pc:grpChg chg="mod">
          <ac:chgData name="Kokchun Giang" userId="67e2125d-ec8c-4323-9653-9824a2ad815f" providerId="ADAL" clId="{10EEDAB3-2DB0-BA4D-8CC6-6424E46A9142}" dt="2024-01-13T15:26:10.581" v="2895" actId="164"/>
          <ac:grpSpMkLst>
            <pc:docMk/>
            <pc:sldMk cId="3373492746" sldId="324"/>
            <ac:grpSpMk id="478" creationId="{5886A7DC-631D-F071-ADC2-EB76F53A7236}"/>
          </ac:grpSpMkLst>
        </pc:grpChg>
        <pc:grpChg chg="mod">
          <ac:chgData name="Kokchun Giang" userId="67e2125d-ec8c-4323-9653-9824a2ad815f" providerId="ADAL" clId="{10EEDAB3-2DB0-BA4D-8CC6-6424E46A9142}" dt="2024-01-13T12:47:53.231" v="727"/>
          <ac:grpSpMkLst>
            <pc:docMk/>
            <pc:sldMk cId="3373492746" sldId="324"/>
            <ac:grpSpMk id="482" creationId="{050DF568-3AE4-0278-FBAF-A2327152FA9D}"/>
          </ac:grpSpMkLst>
        </pc:grpChg>
        <pc:grpChg chg="mod">
          <ac:chgData name="Kokchun Giang" userId="67e2125d-ec8c-4323-9653-9824a2ad815f" providerId="ADAL" clId="{10EEDAB3-2DB0-BA4D-8CC6-6424E46A9142}" dt="2024-01-13T15:26:10.581" v="2895" actId="164"/>
          <ac:grpSpMkLst>
            <pc:docMk/>
            <pc:sldMk cId="3373492746" sldId="324"/>
            <ac:grpSpMk id="491" creationId="{A80FD581-66D6-99C2-C6AF-E57E6726D38A}"/>
          </ac:grpSpMkLst>
        </pc:grpChg>
        <pc:grpChg chg="mod">
          <ac:chgData name="Kokchun Giang" userId="67e2125d-ec8c-4323-9653-9824a2ad815f" providerId="ADAL" clId="{10EEDAB3-2DB0-BA4D-8CC6-6424E46A9142}" dt="2024-01-13T15:26:10.581" v="2895" actId="164"/>
          <ac:grpSpMkLst>
            <pc:docMk/>
            <pc:sldMk cId="3373492746" sldId="324"/>
            <ac:grpSpMk id="492" creationId="{0A750191-CFEB-43C7-9EAE-E9B0981ED7A1}"/>
          </ac:grpSpMkLst>
        </pc:grpChg>
        <pc:grpChg chg="mod">
          <ac:chgData name="Kokchun Giang" userId="67e2125d-ec8c-4323-9653-9824a2ad815f" providerId="ADAL" clId="{10EEDAB3-2DB0-BA4D-8CC6-6424E46A9142}" dt="2024-01-13T15:26:10.581" v="2895" actId="164"/>
          <ac:grpSpMkLst>
            <pc:docMk/>
            <pc:sldMk cId="3373492746" sldId="324"/>
            <ac:grpSpMk id="502" creationId="{0A094B8C-CD2B-3FD3-721A-0513628DA8AA}"/>
          </ac:grpSpMkLst>
        </pc:grpChg>
        <pc:grpChg chg="mod">
          <ac:chgData name="Kokchun Giang" userId="67e2125d-ec8c-4323-9653-9824a2ad815f" providerId="ADAL" clId="{10EEDAB3-2DB0-BA4D-8CC6-6424E46A9142}" dt="2024-01-13T15:26:10.581" v="2895" actId="164"/>
          <ac:grpSpMkLst>
            <pc:docMk/>
            <pc:sldMk cId="3373492746" sldId="324"/>
            <ac:grpSpMk id="503" creationId="{B2AF0F3B-A0F1-372D-FF89-964380B35D37}"/>
          </ac:grpSpMkLst>
        </pc:grpChg>
        <pc:inkChg chg="add del mod">
          <ac:chgData name="Kokchun Giang" userId="67e2125d-ec8c-4323-9653-9824a2ad815f" providerId="ADAL" clId="{10EEDAB3-2DB0-BA4D-8CC6-6424E46A9142}" dt="2024-01-13T12:44:51.125" v="565" actId="9405"/>
          <ac:inkMkLst>
            <pc:docMk/>
            <pc:sldMk cId="3373492746" sldId="324"/>
            <ac:inkMk id="23" creationId="{5E81F326-2487-71EB-4EB3-5E44AB9DE986}"/>
          </ac:inkMkLst>
        </pc:inkChg>
        <pc:inkChg chg="add del mod">
          <ac:chgData name="Kokchun Giang" userId="67e2125d-ec8c-4323-9653-9824a2ad815f" providerId="ADAL" clId="{10EEDAB3-2DB0-BA4D-8CC6-6424E46A9142}" dt="2024-01-13T12:44:50.618" v="564" actId="9405"/>
          <ac:inkMkLst>
            <pc:docMk/>
            <pc:sldMk cId="3373492746" sldId="324"/>
            <ac:inkMk id="49" creationId="{E8C002F9-9D84-446E-A399-923D979C5D83}"/>
          </ac:inkMkLst>
        </pc:inkChg>
        <pc:inkChg chg="add del mod">
          <ac:chgData name="Kokchun Giang" userId="67e2125d-ec8c-4323-9653-9824a2ad815f" providerId="ADAL" clId="{10EEDAB3-2DB0-BA4D-8CC6-6424E46A9142}" dt="2024-01-13T12:44:50.154" v="563" actId="9405"/>
          <ac:inkMkLst>
            <pc:docMk/>
            <pc:sldMk cId="3373492746" sldId="324"/>
            <ac:inkMk id="77" creationId="{9DD0CFF1-827F-4A79-4DEE-23D9EC7E0199}"/>
          </ac:inkMkLst>
        </pc:inkChg>
        <pc:inkChg chg="add del mod">
          <ac:chgData name="Kokchun Giang" userId="67e2125d-ec8c-4323-9653-9824a2ad815f" providerId="ADAL" clId="{10EEDAB3-2DB0-BA4D-8CC6-6424E46A9142}" dt="2024-01-13T12:44:49.795" v="562" actId="9405"/>
          <ac:inkMkLst>
            <pc:docMk/>
            <pc:sldMk cId="3373492746" sldId="324"/>
            <ac:inkMk id="78" creationId="{1AE2A0BE-CD4A-91D0-C841-8DA92C46783F}"/>
          </ac:inkMkLst>
        </pc:inkChg>
        <pc:inkChg chg="add del mod">
          <ac:chgData name="Kokchun Giang" userId="67e2125d-ec8c-4323-9653-9824a2ad815f" providerId="ADAL" clId="{10EEDAB3-2DB0-BA4D-8CC6-6424E46A9142}" dt="2024-01-13T12:44:49.423" v="561"/>
          <ac:inkMkLst>
            <pc:docMk/>
            <pc:sldMk cId="3373492746" sldId="324"/>
            <ac:inkMk id="79" creationId="{581C47BD-3470-CBE6-A2C5-067AB7E5A13D}"/>
          </ac:inkMkLst>
        </pc:inkChg>
        <pc:inkChg chg="add mod">
          <ac:chgData name="Kokchun Giang" userId="67e2125d-ec8c-4323-9653-9824a2ad815f" providerId="ADAL" clId="{10EEDAB3-2DB0-BA4D-8CC6-6424E46A9142}" dt="2024-01-13T12:44:52.891" v="569"/>
          <ac:inkMkLst>
            <pc:docMk/>
            <pc:sldMk cId="3373492746" sldId="324"/>
            <ac:inkMk id="101" creationId="{1F3BB616-3AEC-716C-3974-F2BE8FA944C2}"/>
          </ac:inkMkLst>
        </pc:inkChg>
        <pc:inkChg chg="add mod">
          <ac:chgData name="Kokchun Giang" userId="67e2125d-ec8c-4323-9653-9824a2ad815f" providerId="ADAL" clId="{10EEDAB3-2DB0-BA4D-8CC6-6424E46A9142}" dt="2024-01-13T12:44:52.891" v="569"/>
          <ac:inkMkLst>
            <pc:docMk/>
            <pc:sldMk cId="3373492746" sldId="324"/>
            <ac:inkMk id="103" creationId="{ACAA8E7C-10D0-7BED-695B-1CF2F25E0D8F}"/>
          </ac:inkMkLst>
        </pc:inkChg>
        <pc:inkChg chg="add mod">
          <ac:chgData name="Kokchun Giang" userId="67e2125d-ec8c-4323-9653-9824a2ad815f" providerId="ADAL" clId="{10EEDAB3-2DB0-BA4D-8CC6-6424E46A9142}" dt="2024-01-13T12:44:52.891" v="569"/>
          <ac:inkMkLst>
            <pc:docMk/>
            <pc:sldMk cId="3373492746" sldId="324"/>
            <ac:inkMk id="104" creationId="{F16E9946-7756-04DA-7AB2-A92969FD4880}"/>
          </ac:inkMkLst>
        </pc:inkChg>
        <pc:inkChg chg="add mod">
          <ac:chgData name="Kokchun Giang" userId="67e2125d-ec8c-4323-9653-9824a2ad815f" providerId="ADAL" clId="{10EEDAB3-2DB0-BA4D-8CC6-6424E46A9142}" dt="2024-01-13T15:25:19.138" v="2885" actId="164"/>
          <ac:inkMkLst>
            <pc:docMk/>
            <pc:sldMk cId="3373492746" sldId="324"/>
            <ac:inkMk id="127" creationId="{17F12DB7-C780-528E-A965-AEAC04CE9FF2}"/>
          </ac:inkMkLst>
        </pc:inkChg>
        <pc:inkChg chg="add mod">
          <ac:chgData name="Kokchun Giang" userId="67e2125d-ec8c-4323-9653-9824a2ad815f" providerId="ADAL" clId="{10EEDAB3-2DB0-BA4D-8CC6-6424E46A9142}" dt="2024-01-13T12:45:35.018" v="613"/>
          <ac:inkMkLst>
            <pc:docMk/>
            <pc:sldMk cId="3373492746" sldId="324"/>
            <ac:inkMk id="128" creationId="{72924EDD-EC38-A446-4743-34E7041CAFAF}"/>
          </ac:inkMkLst>
        </pc:inkChg>
        <pc:inkChg chg="del">
          <ac:chgData name="Kokchun Giang" userId="67e2125d-ec8c-4323-9653-9824a2ad815f" providerId="ADAL" clId="{10EEDAB3-2DB0-BA4D-8CC6-6424E46A9142}" dt="2024-01-13T12:44:41.176" v="553" actId="478"/>
          <ac:inkMkLst>
            <pc:docMk/>
            <pc:sldMk cId="3373492746" sldId="324"/>
            <ac:inkMk id="129" creationId="{6E8A0CB6-3F7A-E471-A257-A30C6BFF41CC}"/>
          </ac:inkMkLst>
        </pc:inkChg>
        <pc:inkChg chg="del">
          <ac:chgData name="Kokchun Giang" userId="67e2125d-ec8c-4323-9653-9824a2ad815f" providerId="ADAL" clId="{10EEDAB3-2DB0-BA4D-8CC6-6424E46A9142}" dt="2024-01-13T12:44:32.970" v="551" actId="478"/>
          <ac:inkMkLst>
            <pc:docMk/>
            <pc:sldMk cId="3373492746" sldId="324"/>
            <ac:inkMk id="142" creationId="{F70B764E-38E9-3B4A-149E-DFD5E6B0960B}"/>
          </ac:inkMkLst>
        </pc:inkChg>
        <pc:inkChg chg="add mod">
          <ac:chgData name="Kokchun Giang" userId="67e2125d-ec8c-4323-9653-9824a2ad815f" providerId="ADAL" clId="{10EEDAB3-2DB0-BA4D-8CC6-6424E46A9142}" dt="2024-01-13T12:45:35.018" v="613"/>
          <ac:inkMkLst>
            <pc:docMk/>
            <pc:sldMk cId="3373492746" sldId="324"/>
            <ac:inkMk id="147" creationId="{7DDFD4E7-A2E7-AAD9-448C-D72BA34C19A6}"/>
          </ac:inkMkLst>
        </pc:inkChg>
        <pc:inkChg chg="add mod">
          <ac:chgData name="Kokchun Giang" userId="67e2125d-ec8c-4323-9653-9824a2ad815f" providerId="ADAL" clId="{10EEDAB3-2DB0-BA4D-8CC6-6424E46A9142}" dt="2024-01-13T12:45:35.018" v="613"/>
          <ac:inkMkLst>
            <pc:docMk/>
            <pc:sldMk cId="3373492746" sldId="324"/>
            <ac:inkMk id="200" creationId="{C90E6022-6CAC-CA99-C5B0-A1AAC0C86426}"/>
          </ac:inkMkLst>
        </pc:inkChg>
        <pc:inkChg chg="add mod">
          <ac:chgData name="Kokchun Giang" userId="67e2125d-ec8c-4323-9653-9824a2ad815f" providerId="ADAL" clId="{10EEDAB3-2DB0-BA4D-8CC6-6424E46A9142}" dt="2024-01-13T12:45:35.018" v="613"/>
          <ac:inkMkLst>
            <pc:docMk/>
            <pc:sldMk cId="3373492746" sldId="324"/>
            <ac:inkMk id="201" creationId="{D5259C6C-7F32-E387-9553-702E860D59F8}"/>
          </ac:inkMkLst>
        </pc:inkChg>
        <pc:inkChg chg="add mod">
          <ac:chgData name="Kokchun Giang" userId="67e2125d-ec8c-4323-9653-9824a2ad815f" providerId="ADAL" clId="{10EEDAB3-2DB0-BA4D-8CC6-6424E46A9142}" dt="2024-01-13T12:45:35.018" v="613"/>
          <ac:inkMkLst>
            <pc:docMk/>
            <pc:sldMk cId="3373492746" sldId="324"/>
            <ac:inkMk id="202" creationId="{324AFB5D-AD48-FDAE-E50B-320EC64CC2DA}"/>
          </ac:inkMkLst>
        </pc:inkChg>
        <pc:inkChg chg="add mod">
          <ac:chgData name="Kokchun Giang" userId="67e2125d-ec8c-4323-9653-9824a2ad815f" providerId="ADAL" clId="{10EEDAB3-2DB0-BA4D-8CC6-6424E46A9142}" dt="2024-01-13T12:45:35.018" v="613"/>
          <ac:inkMkLst>
            <pc:docMk/>
            <pc:sldMk cId="3373492746" sldId="324"/>
            <ac:inkMk id="203" creationId="{9C11B9A7-B82A-85D5-B3DC-D35F9F9BBE08}"/>
          </ac:inkMkLst>
        </pc:inkChg>
        <pc:inkChg chg="add mod">
          <ac:chgData name="Kokchun Giang" userId="67e2125d-ec8c-4323-9653-9824a2ad815f" providerId="ADAL" clId="{10EEDAB3-2DB0-BA4D-8CC6-6424E46A9142}" dt="2024-01-13T12:45:35.018" v="613"/>
          <ac:inkMkLst>
            <pc:docMk/>
            <pc:sldMk cId="3373492746" sldId="324"/>
            <ac:inkMk id="204" creationId="{70E4EB5F-2A05-7694-2146-38903750B0CF}"/>
          </ac:inkMkLst>
        </pc:inkChg>
        <pc:inkChg chg="add mod">
          <ac:chgData name="Kokchun Giang" userId="67e2125d-ec8c-4323-9653-9824a2ad815f" providerId="ADAL" clId="{10EEDAB3-2DB0-BA4D-8CC6-6424E46A9142}" dt="2024-01-13T12:45:35.018" v="613"/>
          <ac:inkMkLst>
            <pc:docMk/>
            <pc:sldMk cId="3373492746" sldId="324"/>
            <ac:inkMk id="206" creationId="{C26B5ECD-AA1C-9AA0-2E79-1099E8F525A1}"/>
          </ac:inkMkLst>
        </pc:inkChg>
        <pc:inkChg chg="add mod">
          <ac:chgData name="Kokchun Giang" userId="67e2125d-ec8c-4323-9653-9824a2ad815f" providerId="ADAL" clId="{10EEDAB3-2DB0-BA4D-8CC6-6424E46A9142}" dt="2024-01-13T12:45:35.018" v="613"/>
          <ac:inkMkLst>
            <pc:docMk/>
            <pc:sldMk cId="3373492746" sldId="324"/>
            <ac:inkMk id="214" creationId="{B4B8FA49-AA67-7FAC-8454-E9401F3881BE}"/>
          </ac:inkMkLst>
        </pc:inkChg>
        <pc:inkChg chg="add mod">
          <ac:chgData name="Kokchun Giang" userId="67e2125d-ec8c-4323-9653-9824a2ad815f" providerId="ADAL" clId="{10EEDAB3-2DB0-BA4D-8CC6-6424E46A9142}" dt="2024-01-13T12:45:35.018" v="613"/>
          <ac:inkMkLst>
            <pc:docMk/>
            <pc:sldMk cId="3373492746" sldId="324"/>
            <ac:inkMk id="216" creationId="{9C01056C-BE31-4CF0-B0BA-6EF901CE5982}"/>
          </ac:inkMkLst>
        </pc:inkChg>
        <pc:inkChg chg="add mod">
          <ac:chgData name="Kokchun Giang" userId="67e2125d-ec8c-4323-9653-9824a2ad815f" providerId="ADAL" clId="{10EEDAB3-2DB0-BA4D-8CC6-6424E46A9142}" dt="2024-01-13T12:45:35.018" v="613"/>
          <ac:inkMkLst>
            <pc:docMk/>
            <pc:sldMk cId="3373492746" sldId="324"/>
            <ac:inkMk id="219" creationId="{37E6A54E-8D0B-BF12-FFEE-A9AE51AC0A90}"/>
          </ac:inkMkLst>
        </pc:inkChg>
        <pc:inkChg chg="add mod">
          <ac:chgData name="Kokchun Giang" userId="67e2125d-ec8c-4323-9653-9824a2ad815f" providerId="ADAL" clId="{10EEDAB3-2DB0-BA4D-8CC6-6424E46A9142}" dt="2024-01-13T12:45:35.018" v="613"/>
          <ac:inkMkLst>
            <pc:docMk/>
            <pc:sldMk cId="3373492746" sldId="324"/>
            <ac:inkMk id="220" creationId="{7AE1F29D-BA8A-0190-F7E9-9213F61A944D}"/>
          </ac:inkMkLst>
        </pc:inkChg>
        <pc:inkChg chg="add mod">
          <ac:chgData name="Kokchun Giang" userId="67e2125d-ec8c-4323-9653-9824a2ad815f" providerId="ADAL" clId="{10EEDAB3-2DB0-BA4D-8CC6-6424E46A9142}" dt="2024-01-13T12:45:35.018" v="613"/>
          <ac:inkMkLst>
            <pc:docMk/>
            <pc:sldMk cId="3373492746" sldId="324"/>
            <ac:inkMk id="221" creationId="{1579C529-DCA2-DC10-11DB-39036E4091FD}"/>
          </ac:inkMkLst>
        </pc:inkChg>
        <pc:inkChg chg="add mod">
          <ac:chgData name="Kokchun Giang" userId="67e2125d-ec8c-4323-9653-9824a2ad815f" providerId="ADAL" clId="{10EEDAB3-2DB0-BA4D-8CC6-6424E46A9142}" dt="2024-01-13T12:45:35.018" v="613"/>
          <ac:inkMkLst>
            <pc:docMk/>
            <pc:sldMk cId="3373492746" sldId="324"/>
            <ac:inkMk id="222" creationId="{F436E558-2B86-0FAD-B163-96557300A13C}"/>
          </ac:inkMkLst>
        </pc:inkChg>
        <pc:inkChg chg="add mod">
          <ac:chgData name="Kokchun Giang" userId="67e2125d-ec8c-4323-9653-9824a2ad815f" providerId="ADAL" clId="{10EEDAB3-2DB0-BA4D-8CC6-6424E46A9142}" dt="2024-01-13T12:45:35.018" v="613"/>
          <ac:inkMkLst>
            <pc:docMk/>
            <pc:sldMk cId="3373492746" sldId="324"/>
            <ac:inkMk id="223" creationId="{14FAAAE4-5BA1-13B3-4DE7-0F98572433DE}"/>
          </ac:inkMkLst>
        </pc:inkChg>
        <pc:inkChg chg="add mod">
          <ac:chgData name="Kokchun Giang" userId="67e2125d-ec8c-4323-9653-9824a2ad815f" providerId="ADAL" clId="{10EEDAB3-2DB0-BA4D-8CC6-6424E46A9142}" dt="2024-01-13T12:45:35.018" v="613"/>
          <ac:inkMkLst>
            <pc:docMk/>
            <pc:sldMk cId="3373492746" sldId="324"/>
            <ac:inkMk id="225" creationId="{9A29698F-7EF3-4D2A-1863-7E4D61795FC8}"/>
          </ac:inkMkLst>
        </pc:inkChg>
        <pc:inkChg chg="add del mod">
          <ac:chgData name="Kokchun Giang" userId="67e2125d-ec8c-4323-9653-9824a2ad815f" providerId="ADAL" clId="{10EEDAB3-2DB0-BA4D-8CC6-6424E46A9142}" dt="2024-01-13T12:45:13.077" v="592"/>
          <ac:inkMkLst>
            <pc:docMk/>
            <pc:sldMk cId="3373492746" sldId="324"/>
            <ac:inkMk id="246" creationId="{707596E9-B1F0-1224-79E0-FABB97C4D6DD}"/>
          </ac:inkMkLst>
        </pc:inkChg>
        <pc:inkChg chg="del">
          <ac:chgData name="Kokchun Giang" userId="67e2125d-ec8c-4323-9653-9824a2ad815f" providerId="ADAL" clId="{10EEDAB3-2DB0-BA4D-8CC6-6424E46A9142}" dt="2024-01-13T12:44:32.970" v="551" actId="478"/>
          <ac:inkMkLst>
            <pc:docMk/>
            <pc:sldMk cId="3373492746" sldId="324"/>
            <ac:inkMk id="284" creationId="{ADFF5BE9-87EF-02ED-D656-FEEEB430CB30}"/>
          </ac:inkMkLst>
        </pc:inkChg>
        <pc:inkChg chg="add mod">
          <ac:chgData name="Kokchun Giang" userId="67e2125d-ec8c-4323-9653-9824a2ad815f" providerId="ADAL" clId="{10EEDAB3-2DB0-BA4D-8CC6-6424E46A9142}" dt="2024-01-13T12:45:35.018" v="613"/>
          <ac:inkMkLst>
            <pc:docMk/>
            <pc:sldMk cId="3373492746" sldId="324"/>
            <ac:inkMk id="300" creationId="{BAD1C65B-9E8D-46C8-93F2-51424D0093EB}"/>
          </ac:inkMkLst>
        </pc:inkChg>
        <pc:inkChg chg="add mod">
          <ac:chgData name="Kokchun Giang" userId="67e2125d-ec8c-4323-9653-9824a2ad815f" providerId="ADAL" clId="{10EEDAB3-2DB0-BA4D-8CC6-6424E46A9142}" dt="2024-01-13T12:45:35.018" v="613"/>
          <ac:inkMkLst>
            <pc:docMk/>
            <pc:sldMk cId="3373492746" sldId="324"/>
            <ac:inkMk id="301" creationId="{E8A09A27-EF25-294C-19FB-CCB8CA113C2B}"/>
          </ac:inkMkLst>
        </pc:inkChg>
        <pc:inkChg chg="add mod">
          <ac:chgData name="Kokchun Giang" userId="67e2125d-ec8c-4323-9653-9824a2ad815f" providerId="ADAL" clId="{10EEDAB3-2DB0-BA4D-8CC6-6424E46A9142}" dt="2024-01-13T12:45:35.018" v="613"/>
          <ac:inkMkLst>
            <pc:docMk/>
            <pc:sldMk cId="3373492746" sldId="324"/>
            <ac:inkMk id="302" creationId="{B314F417-CBD4-5739-BAA9-C988162F00C5}"/>
          </ac:inkMkLst>
        </pc:inkChg>
        <pc:inkChg chg="add mod">
          <ac:chgData name="Kokchun Giang" userId="67e2125d-ec8c-4323-9653-9824a2ad815f" providerId="ADAL" clId="{10EEDAB3-2DB0-BA4D-8CC6-6424E46A9142}" dt="2024-01-13T12:45:35.018" v="613"/>
          <ac:inkMkLst>
            <pc:docMk/>
            <pc:sldMk cId="3373492746" sldId="324"/>
            <ac:inkMk id="304" creationId="{EB21CD68-5A7B-97E5-8796-85D3963DE587}"/>
          </ac:inkMkLst>
        </pc:inkChg>
        <pc:inkChg chg="add mod">
          <ac:chgData name="Kokchun Giang" userId="67e2125d-ec8c-4323-9653-9824a2ad815f" providerId="ADAL" clId="{10EEDAB3-2DB0-BA4D-8CC6-6424E46A9142}" dt="2024-01-13T12:45:35.018" v="613"/>
          <ac:inkMkLst>
            <pc:docMk/>
            <pc:sldMk cId="3373492746" sldId="324"/>
            <ac:inkMk id="305" creationId="{369096D9-C52A-E46F-B58D-568BF3935C0D}"/>
          </ac:inkMkLst>
        </pc:inkChg>
        <pc:inkChg chg="add mod">
          <ac:chgData name="Kokchun Giang" userId="67e2125d-ec8c-4323-9653-9824a2ad815f" providerId="ADAL" clId="{10EEDAB3-2DB0-BA4D-8CC6-6424E46A9142}" dt="2024-01-13T12:45:35.018" v="613"/>
          <ac:inkMkLst>
            <pc:docMk/>
            <pc:sldMk cId="3373492746" sldId="324"/>
            <ac:inkMk id="306" creationId="{93B2C3FE-C014-08C5-6CC1-E392B8FC8996}"/>
          </ac:inkMkLst>
        </pc:inkChg>
        <pc:inkChg chg="add mod">
          <ac:chgData name="Kokchun Giang" userId="67e2125d-ec8c-4323-9653-9824a2ad815f" providerId="ADAL" clId="{10EEDAB3-2DB0-BA4D-8CC6-6424E46A9142}" dt="2024-01-13T12:45:35.018" v="613"/>
          <ac:inkMkLst>
            <pc:docMk/>
            <pc:sldMk cId="3373492746" sldId="324"/>
            <ac:inkMk id="307" creationId="{8180F98D-D4C0-1D1B-9D82-95BF342EF0D7}"/>
          </ac:inkMkLst>
        </pc:inkChg>
        <pc:inkChg chg="add mod">
          <ac:chgData name="Kokchun Giang" userId="67e2125d-ec8c-4323-9653-9824a2ad815f" providerId="ADAL" clId="{10EEDAB3-2DB0-BA4D-8CC6-6424E46A9142}" dt="2024-01-13T12:45:35.018" v="613"/>
          <ac:inkMkLst>
            <pc:docMk/>
            <pc:sldMk cId="3373492746" sldId="324"/>
            <ac:inkMk id="308" creationId="{7F5E6122-6623-9EEE-BC54-9F9DBFF1CF3C}"/>
          </ac:inkMkLst>
        </pc:inkChg>
        <pc:inkChg chg="add mod">
          <ac:chgData name="Kokchun Giang" userId="67e2125d-ec8c-4323-9653-9824a2ad815f" providerId="ADAL" clId="{10EEDAB3-2DB0-BA4D-8CC6-6424E46A9142}" dt="2024-01-13T12:45:35.018" v="613"/>
          <ac:inkMkLst>
            <pc:docMk/>
            <pc:sldMk cId="3373492746" sldId="324"/>
            <ac:inkMk id="322" creationId="{D01F2ACC-E6C5-B275-8319-7775945B4CF6}"/>
          </ac:inkMkLst>
        </pc:inkChg>
        <pc:inkChg chg="add mod">
          <ac:chgData name="Kokchun Giang" userId="67e2125d-ec8c-4323-9653-9824a2ad815f" providerId="ADAL" clId="{10EEDAB3-2DB0-BA4D-8CC6-6424E46A9142}" dt="2024-01-13T15:25:19.138" v="2885" actId="164"/>
          <ac:inkMkLst>
            <pc:docMk/>
            <pc:sldMk cId="3373492746" sldId="324"/>
            <ac:inkMk id="357" creationId="{7E0C1F9A-23FF-6538-5313-C936B1EDA007}"/>
          </ac:inkMkLst>
        </pc:inkChg>
        <pc:inkChg chg="add del mod">
          <ac:chgData name="Kokchun Giang" userId="67e2125d-ec8c-4323-9653-9824a2ad815f" providerId="ADAL" clId="{10EEDAB3-2DB0-BA4D-8CC6-6424E46A9142}" dt="2024-01-13T12:45:28.011" v="611"/>
          <ac:inkMkLst>
            <pc:docMk/>
            <pc:sldMk cId="3373492746" sldId="324"/>
            <ac:inkMk id="371" creationId="{F0806782-C9E2-BC75-BAC5-A48548EE2869}"/>
          </ac:inkMkLst>
        </pc:inkChg>
        <pc:inkChg chg="add del">
          <ac:chgData name="Kokchun Giang" userId="67e2125d-ec8c-4323-9653-9824a2ad815f" providerId="ADAL" clId="{10EEDAB3-2DB0-BA4D-8CC6-6424E46A9142}" dt="2024-01-13T12:45:27.511" v="608" actId="9405"/>
          <ac:inkMkLst>
            <pc:docMk/>
            <pc:sldMk cId="3373492746" sldId="324"/>
            <ac:inkMk id="372" creationId="{8F80D497-76CB-8D8D-3C7A-F993838B8F1B}"/>
          </ac:inkMkLst>
        </pc:inkChg>
        <pc:inkChg chg="add mod">
          <ac:chgData name="Kokchun Giang" userId="67e2125d-ec8c-4323-9653-9824a2ad815f" providerId="ADAL" clId="{10EEDAB3-2DB0-BA4D-8CC6-6424E46A9142}" dt="2024-01-13T12:45:35.018" v="613"/>
          <ac:inkMkLst>
            <pc:docMk/>
            <pc:sldMk cId="3373492746" sldId="324"/>
            <ac:inkMk id="374" creationId="{C05F9D48-4B65-D3BF-0C30-BFF2BCE3A308}"/>
          </ac:inkMkLst>
        </pc:inkChg>
        <pc:inkChg chg="add mod">
          <ac:chgData name="Kokchun Giang" userId="67e2125d-ec8c-4323-9653-9824a2ad815f" providerId="ADAL" clId="{10EEDAB3-2DB0-BA4D-8CC6-6424E46A9142}" dt="2024-01-13T12:45:49.844" v="623"/>
          <ac:inkMkLst>
            <pc:docMk/>
            <pc:sldMk cId="3373492746" sldId="324"/>
            <ac:inkMk id="376" creationId="{F8C1748B-6462-9ED7-EF40-502C0C70A18A}"/>
          </ac:inkMkLst>
        </pc:inkChg>
        <pc:inkChg chg="add mod">
          <ac:chgData name="Kokchun Giang" userId="67e2125d-ec8c-4323-9653-9824a2ad815f" providerId="ADAL" clId="{10EEDAB3-2DB0-BA4D-8CC6-6424E46A9142}" dt="2024-01-13T12:45:49.844" v="623"/>
          <ac:inkMkLst>
            <pc:docMk/>
            <pc:sldMk cId="3373492746" sldId="324"/>
            <ac:inkMk id="377" creationId="{A72A1240-B6B5-96D2-B667-40C1E8ED4F1B}"/>
          </ac:inkMkLst>
        </pc:inkChg>
        <pc:inkChg chg="add mod">
          <ac:chgData name="Kokchun Giang" userId="67e2125d-ec8c-4323-9653-9824a2ad815f" providerId="ADAL" clId="{10EEDAB3-2DB0-BA4D-8CC6-6424E46A9142}" dt="2024-01-13T12:45:49.844" v="623"/>
          <ac:inkMkLst>
            <pc:docMk/>
            <pc:sldMk cId="3373492746" sldId="324"/>
            <ac:inkMk id="378" creationId="{5BB9B193-387C-96AE-DA71-C5565647908B}"/>
          </ac:inkMkLst>
        </pc:inkChg>
        <pc:inkChg chg="add mod">
          <ac:chgData name="Kokchun Giang" userId="67e2125d-ec8c-4323-9653-9824a2ad815f" providerId="ADAL" clId="{10EEDAB3-2DB0-BA4D-8CC6-6424E46A9142}" dt="2024-01-13T12:45:49.844" v="623"/>
          <ac:inkMkLst>
            <pc:docMk/>
            <pc:sldMk cId="3373492746" sldId="324"/>
            <ac:inkMk id="379" creationId="{6590F611-BF0D-90CC-BC86-058E56D25D6A}"/>
          </ac:inkMkLst>
        </pc:inkChg>
        <pc:inkChg chg="add mod">
          <ac:chgData name="Kokchun Giang" userId="67e2125d-ec8c-4323-9653-9824a2ad815f" providerId="ADAL" clId="{10EEDAB3-2DB0-BA4D-8CC6-6424E46A9142}" dt="2024-01-13T12:45:49.844" v="623"/>
          <ac:inkMkLst>
            <pc:docMk/>
            <pc:sldMk cId="3373492746" sldId="324"/>
            <ac:inkMk id="380" creationId="{E5D3B049-39DB-A42C-8D37-23D7BEB19C6E}"/>
          </ac:inkMkLst>
        </pc:inkChg>
        <pc:inkChg chg="add mod">
          <ac:chgData name="Kokchun Giang" userId="67e2125d-ec8c-4323-9653-9824a2ad815f" providerId="ADAL" clId="{10EEDAB3-2DB0-BA4D-8CC6-6424E46A9142}" dt="2024-01-13T12:45:49.844" v="623"/>
          <ac:inkMkLst>
            <pc:docMk/>
            <pc:sldMk cId="3373492746" sldId="324"/>
            <ac:inkMk id="381" creationId="{D5738405-F63A-07B5-74CF-7048053042A7}"/>
          </ac:inkMkLst>
        </pc:inkChg>
        <pc:inkChg chg="add mod">
          <ac:chgData name="Kokchun Giang" userId="67e2125d-ec8c-4323-9653-9824a2ad815f" providerId="ADAL" clId="{10EEDAB3-2DB0-BA4D-8CC6-6424E46A9142}" dt="2024-01-13T12:45:49.844" v="623"/>
          <ac:inkMkLst>
            <pc:docMk/>
            <pc:sldMk cId="3373492746" sldId="324"/>
            <ac:inkMk id="382" creationId="{2578CD2D-B846-CB81-6239-90B94DCEB8E5}"/>
          </ac:inkMkLst>
        </pc:inkChg>
        <pc:inkChg chg="add mod">
          <ac:chgData name="Kokchun Giang" userId="67e2125d-ec8c-4323-9653-9824a2ad815f" providerId="ADAL" clId="{10EEDAB3-2DB0-BA4D-8CC6-6424E46A9142}" dt="2024-01-13T12:45:49.844" v="623"/>
          <ac:inkMkLst>
            <pc:docMk/>
            <pc:sldMk cId="3373492746" sldId="324"/>
            <ac:inkMk id="384" creationId="{59950684-9EEA-13F4-8848-6AC47CCE4354}"/>
          </ac:inkMkLst>
        </pc:inkChg>
        <pc:inkChg chg="add mod">
          <ac:chgData name="Kokchun Giang" userId="67e2125d-ec8c-4323-9653-9824a2ad815f" providerId="ADAL" clId="{10EEDAB3-2DB0-BA4D-8CC6-6424E46A9142}" dt="2024-01-13T12:45:55.952" v="637"/>
          <ac:inkMkLst>
            <pc:docMk/>
            <pc:sldMk cId="3373492746" sldId="324"/>
            <ac:inkMk id="386" creationId="{B6BD5EDC-D465-793A-601C-574682AE753F}"/>
          </ac:inkMkLst>
        </pc:inkChg>
        <pc:inkChg chg="add mod">
          <ac:chgData name="Kokchun Giang" userId="67e2125d-ec8c-4323-9653-9824a2ad815f" providerId="ADAL" clId="{10EEDAB3-2DB0-BA4D-8CC6-6424E46A9142}" dt="2024-01-13T12:45:55.952" v="637"/>
          <ac:inkMkLst>
            <pc:docMk/>
            <pc:sldMk cId="3373492746" sldId="324"/>
            <ac:inkMk id="387" creationId="{BBD54E99-33D4-83AA-0D41-4B481CAE63D6}"/>
          </ac:inkMkLst>
        </pc:inkChg>
        <pc:inkChg chg="add del mod">
          <ac:chgData name="Kokchun Giang" userId="67e2125d-ec8c-4323-9653-9824a2ad815f" providerId="ADAL" clId="{10EEDAB3-2DB0-BA4D-8CC6-6424E46A9142}" dt="2024-01-13T12:45:52.522" v="631"/>
          <ac:inkMkLst>
            <pc:docMk/>
            <pc:sldMk cId="3373492746" sldId="324"/>
            <ac:inkMk id="388" creationId="{A81FEC62-CFCD-1F97-EAB2-9F22844577E5}"/>
          </ac:inkMkLst>
        </pc:inkChg>
        <pc:inkChg chg="add del">
          <ac:chgData name="Kokchun Giang" userId="67e2125d-ec8c-4323-9653-9824a2ad815f" providerId="ADAL" clId="{10EEDAB3-2DB0-BA4D-8CC6-6424E46A9142}" dt="2024-01-13T12:45:52.049" v="628" actId="9405"/>
          <ac:inkMkLst>
            <pc:docMk/>
            <pc:sldMk cId="3373492746" sldId="324"/>
            <ac:inkMk id="389" creationId="{C20C9240-4550-AEA1-BC16-7C3F57578A06}"/>
          </ac:inkMkLst>
        </pc:inkChg>
        <pc:inkChg chg="add mod">
          <ac:chgData name="Kokchun Giang" userId="67e2125d-ec8c-4323-9653-9824a2ad815f" providerId="ADAL" clId="{10EEDAB3-2DB0-BA4D-8CC6-6424E46A9142}" dt="2024-01-13T12:45:55.952" v="637"/>
          <ac:inkMkLst>
            <pc:docMk/>
            <pc:sldMk cId="3373492746" sldId="324"/>
            <ac:inkMk id="391" creationId="{8645B605-5BF7-374C-6339-21B4583863D5}"/>
          </ac:inkMkLst>
        </pc:inkChg>
        <pc:inkChg chg="add mod">
          <ac:chgData name="Kokchun Giang" userId="67e2125d-ec8c-4323-9653-9824a2ad815f" providerId="ADAL" clId="{10EEDAB3-2DB0-BA4D-8CC6-6424E46A9142}" dt="2024-01-13T12:45:55.952" v="637"/>
          <ac:inkMkLst>
            <pc:docMk/>
            <pc:sldMk cId="3373492746" sldId="324"/>
            <ac:inkMk id="392" creationId="{C1B066B8-AE6D-8442-0AAD-1359936E222E}"/>
          </ac:inkMkLst>
        </pc:inkChg>
        <pc:inkChg chg="add mod">
          <ac:chgData name="Kokchun Giang" userId="67e2125d-ec8c-4323-9653-9824a2ad815f" providerId="ADAL" clId="{10EEDAB3-2DB0-BA4D-8CC6-6424E46A9142}" dt="2024-01-13T12:45:55.952" v="637"/>
          <ac:inkMkLst>
            <pc:docMk/>
            <pc:sldMk cId="3373492746" sldId="324"/>
            <ac:inkMk id="393" creationId="{1744DF42-8C8F-6B30-8C7D-8CED65D0546E}"/>
          </ac:inkMkLst>
        </pc:inkChg>
        <pc:inkChg chg="add mod">
          <ac:chgData name="Kokchun Giang" userId="67e2125d-ec8c-4323-9653-9824a2ad815f" providerId="ADAL" clId="{10EEDAB3-2DB0-BA4D-8CC6-6424E46A9142}" dt="2024-01-13T12:45:55.952" v="637"/>
          <ac:inkMkLst>
            <pc:docMk/>
            <pc:sldMk cId="3373492746" sldId="324"/>
            <ac:inkMk id="394" creationId="{CA237981-1EA4-82BA-A1D9-0D0302886944}"/>
          </ac:inkMkLst>
        </pc:inkChg>
        <pc:inkChg chg="add mod">
          <ac:chgData name="Kokchun Giang" userId="67e2125d-ec8c-4323-9653-9824a2ad815f" providerId="ADAL" clId="{10EEDAB3-2DB0-BA4D-8CC6-6424E46A9142}" dt="2024-01-13T12:45:55.952" v="637"/>
          <ac:inkMkLst>
            <pc:docMk/>
            <pc:sldMk cId="3373492746" sldId="324"/>
            <ac:inkMk id="395" creationId="{1E2ABFB5-FF57-1DB2-22F1-FF4E8DBFABFB}"/>
          </ac:inkMkLst>
        </pc:inkChg>
        <pc:inkChg chg="add mod">
          <ac:chgData name="Kokchun Giang" userId="67e2125d-ec8c-4323-9653-9824a2ad815f" providerId="ADAL" clId="{10EEDAB3-2DB0-BA4D-8CC6-6424E46A9142}" dt="2024-01-13T12:46:16.880" v="662"/>
          <ac:inkMkLst>
            <pc:docMk/>
            <pc:sldMk cId="3373492746" sldId="324"/>
            <ac:inkMk id="397" creationId="{C202CDD6-1680-3DAC-45FE-8ADD2AC9A040}"/>
          </ac:inkMkLst>
        </pc:inkChg>
        <pc:inkChg chg="add mod">
          <ac:chgData name="Kokchun Giang" userId="67e2125d-ec8c-4323-9653-9824a2ad815f" providerId="ADAL" clId="{10EEDAB3-2DB0-BA4D-8CC6-6424E46A9142}" dt="2024-01-13T12:46:16.880" v="662"/>
          <ac:inkMkLst>
            <pc:docMk/>
            <pc:sldMk cId="3373492746" sldId="324"/>
            <ac:inkMk id="398" creationId="{53BB1862-1DCC-987E-7648-7244BB923602}"/>
          </ac:inkMkLst>
        </pc:inkChg>
        <pc:inkChg chg="add mod">
          <ac:chgData name="Kokchun Giang" userId="67e2125d-ec8c-4323-9653-9824a2ad815f" providerId="ADAL" clId="{10EEDAB3-2DB0-BA4D-8CC6-6424E46A9142}" dt="2024-01-13T12:46:16.880" v="662"/>
          <ac:inkMkLst>
            <pc:docMk/>
            <pc:sldMk cId="3373492746" sldId="324"/>
            <ac:inkMk id="399" creationId="{6F89EF8B-76E0-EDF8-02C1-87CF98DE7483}"/>
          </ac:inkMkLst>
        </pc:inkChg>
        <pc:inkChg chg="add mod">
          <ac:chgData name="Kokchun Giang" userId="67e2125d-ec8c-4323-9653-9824a2ad815f" providerId="ADAL" clId="{10EEDAB3-2DB0-BA4D-8CC6-6424E46A9142}" dt="2024-01-13T12:46:16.880" v="662"/>
          <ac:inkMkLst>
            <pc:docMk/>
            <pc:sldMk cId="3373492746" sldId="324"/>
            <ac:inkMk id="400" creationId="{E1D93400-93FE-63A8-86E8-EF17E764EC3F}"/>
          </ac:inkMkLst>
        </pc:inkChg>
        <pc:inkChg chg="add mod">
          <ac:chgData name="Kokchun Giang" userId="67e2125d-ec8c-4323-9653-9824a2ad815f" providerId="ADAL" clId="{10EEDAB3-2DB0-BA4D-8CC6-6424E46A9142}" dt="2024-01-13T12:46:16.880" v="662"/>
          <ac:inkMkLst>
            <pc:docMk/>
            <pc:sldMk cId="3373492746" sldId="324"/>
            <ac:inkMk id="401" creationId="{BD2EEFC6-23E4-6813-F9EE-16EC0A0AE55F}"/>
          </ac:inkMkLst>
        </pc:inkChg>
        <pc:inkChg chg="add mod">
          <ac:chgData name="Kokchun Giang" userId="67e2125d-ec8c-4323-9653-9824a2ad815f" providerId="ADAL" clId="{10EEDAB3-2DB0-BA4D-8CC6-6424E46A9142}" dt="2024-01-13T12:46:16.880" v="662"/>
          <ac:inkMkLst>
            <pc:docMk/>
            <pc:sldMk cId="3373492746" sldId="324"/>
            <ac:inkMk id="402" creationId="{B5B701F1-D974-DDE9-2E4D-9A0EBCB2828F}"/>
          </ac:inkMkLst>
        </pc:inkChg>
        <pc:inkChg chg="add mod">
          <ac:chgData name="Kokchun Giang" userId="67e2125d-ec8c-4323-9653-9824a2ad815f" providerId="ADAL" clId="{10EEDAB3-2DB0-BA4D-8CC6-6424E46A9142}" dt="2024-01-13T12:46:16.880" v="662"/>
          <ac:inkMkLst>
            <pc:docMk/>
            <pc:sldMk cId="3373492746" sldId="324"/>
            <ac:inkMk id="403" creationId="{164B03CC-8B40-CD65-92BD-F1CFD6279792}"/>
          </ac:inkMkLst>
        </pc:inkChg>
        <pc:inkChg chg="add mod">
          <ac:chgData name="Kokchun Giang" userId="67e2125d-ec8c-4323-9653-9824a2ad815f" providerId="ADAL" clId="{10EEDAB3-2DB0-BA4D-8CC6-6424E46A9142}" dt="2024-01-13T12:46:16.880" v="662"/>
          <ac:inkMkLst>
            <pc:docMk/>
            <pc:sldMk cId="3373492746" sldId="324"/>
            <ac:inkMk id="405" creationId="{798DEDBB-F0E0-8B3F-5D2B-905F40C60986}"/>
          </ac:inkMkLst>
        </pc:inkChg>
        <pc:inkChg chg="add mod">
          <ac:chgData name="Kokchun Giang" userId="67e2125d-ec8c-4323-9653-9824a2ad815f" providerId="ADAL" clId="{10EEDAB3-2DB0-BA4D-8CC6-6424E46A9142}" dt="2024-01-13T12:46:16.880" v="662"/>
          <ac:inkMkLst>
            <pc:docMk/>
            <pc:sldMk cId="3373492746" sldId="324"/>
            <ac:inkMk id="406" creationId="{F34FD7CE-7FBF-95EF-4616-ED194172C3A0}"/>
          </ac:inkMkLst>
        </pc:inkChg>
        <pc:inkChg chg="add mod">
          <ac:chgData name="Kokchun Giang" userId="67e2125d-ec8c-4323-9653-9824a2ad815f" providerId="ADAL" clId="{10EEDAB3-2DB0-BA4D-8CC6-6424E46A9142}" dt="2024-01-13T12:46:16.880" v="662"/>
          <ac:inkMkLst>
            <pc:docMk/>
            <pc:sldMk cId="3373492746" sldId="324"/>
            <ac:inkMk id="407" creationId="{85CF7F93-39FB-09C8-AF6E-FBCFBAC7411C}"/>
          </ac:inkMkLst>
        </pc:inkChg>
        <pc:inkChg chg="add mod">
          <ac:chgData name="Kokchun Giang" userId="67e2125d-ec8c-4323-9653-9824a2ad815f" providerId="ADAL" clId="{10EEDAB3-2DB0-BA4D-8CC6-6424E46A9142}" dt="2024-01-13T12:46:16.880" v="662"/>
          <ac:inkMkLst>
            <pc:docMk/>
            <pc:sldMk cId="3373492746" sldId="324"/>
            <ac:inkMk id="409" creationId="{7885BAF8-4216-A0CD-DAC5-ABADA18836B4}"/>
          </ac:inkMkLst>
        </pc:inkChg>
        <pc:inkChg chg="add mod">
          <ac:chgData name="Kokchun Giang" userId="67e2125d-ec8c-4323-9653-9824a2ad815f" providerId="ADAL" clId="{10EEDAB3-2DB0-BA4D-8CC6-6424E46A9142}" dt="2024-01-13T12:46:16.880" v="662"/>
          <ac:inkMkLst>
            <pc:docMk/>
            <pc:sldMk cId="3373492746" sldId="324"/>
            <ac:inkMk id="410" creationId="{E6A3438C-4A62-1EFE-53FB-16F5B74726F4}"/>
          </ac:inkMkLst>
        </pc:inkChg>
        <pc:inkChg chg="add mod">
          <ac:chgData name="Kokchun Giang" userId="67e2125d-ec8c-4323-9653-9824a2ad815f" providerId="ADAL" clId="{10EEDAB3-2DB0-BA4D-8CC6-6424E46A9142}" dt="2024-01-13T12:46:16.880" v="662"/>
          <ac:inkMkLst>
            <pc:docMk/>
            <pc:sldMk cId="3373492746" sldId="324"/>
            <ac:inkMk id="411" creationId="{9240F1F4-AFF1-A3EF-1541-3E3258D053DA}"/>
          </ac:inkMkLst>
        </pc:inkChg>
        <pc:inkChg chg="add mod">
          <ac:chgData name="Kokchun Giang" userId="67e2125d-ec8c-4323-9653-9824a2ad815f" providerId="ADAL" clId="{10EEDAB3-2DB0-BA4D-8CC6-6424E46A9142}" dt="2024-01-13T12:46:16.880" v="662"/>
          <ac:inkMkLst>
            <pc:docMk/>
            <pc:sldMk cId="3373492746" sldId="324"/>
            <ac:inkMk id="412" creationId="{11416877-4603-98B9-2944-0D31E4FD191F}"/>
          </ac:inkMkLst>
        </pc:inkChg>
        <pc:inkChg chg="add mod">
          <ac:chgData name="Kokchun Giang" userId="67e2125d-ec8c-4323-9653-9824a2ad815f" providerId="ADAL" clId="{10EEDAB3-2DB0-BA4D-8CC6-6424E46A9142}" dt="2024-01-13T12:46:16.880" v="662"/>
          <ac:inkMkLst>
            <pc:docMk/>
            <pc:sldMk cId="3373492746" sldId="324"/>
            <ac:inkMk id="413" creationId="{BA99D7D7-6AB4-C1A6-6751-4EA347F40BB6}"/>
          </ac:inkMkLst>
        </pc:inkChg>
        <pc:inkChg chg="add mod">
          <ac:chgData name="Kokchun Giang" userId="67e2125d-ec8c-4323-9653-9824a2ad815f" providerId="ADAL" clId="{10EEDAB3-2DB0-BA4D-8CC6-6424E46A9142}" dt="2024-01-13T12:46:16.880" v="662"/>
          <ac:inkMkLst>
            <pc:docMk/>
            <pc:sldMk cId="3373492746" sldId="324"/>
            <ac:inkMk id="414" creationId="{752FE71B-F252-FC35-0D7D-FA915F366470}"/>
          </ac:inkMkLst>
        </pc:inkChg>
        <pc:inkChg chg="add mod">
          <ac:chgData name="Kokchun Giang" userId="67e2125d-ec8c-4323-9653-9824a2ad815f" providerId="ADAL" clId="{10EEDAB3-2DB0-BA4D-8CC6-6424E46A9142}" dt="2024-01-13T12:46:16.880" v="662"/>
          <ac:inkMkLst>
            <pc:docMk/>
            <pc:sldMk cId="3373492746" sldId="324"/>
            <ac:inkMk id="415" creationId="{A53A194A-DE77-D234-37B1-540ADC78E53D}"/>
          </ac:inkMkLst>
        </pc:inkChg>
        <pc:inkChg chg="add mod">
          <ac:chgData name="Kokchun Giang" userId="67e2125d-ec8c-4323-9653-9824a2ad815f" providerId="ADAL" clId="{10EEDAB3-2DB0-BA4D-8CC6-6424E46A9142}" dt="2024-01-13T12:46:16.880" v="662"/>
          <ac:inkMkLst>
            <pc:docMk/>
            <pc:sldMk cId="3373492746" sldId="324"/>
            <ac:inkMk id="417" creationId="{20087D9C-0802-C0C6-E859-6A3E12C8B3EA}"/>
          </ac:inkMkLst>
        </pc:inkChg>
        <pc:inkChg chg="add mod">
          <ac:chgData name="Kokchun Giang" userId="67e2125d-ec8c-4323-9653-9824a2ad815f" providerId="ADAL" clId="{10EEDAB3-2DB0-BA4D-8CC6-6424E46A9142}" dt="2024-01-13T12:46:16.880" v="662"/>
          <ac:inkMkLst>
            <pc:docMk/>
            <pc:sldMk cId="3373492746" sldId="324"/>
            <ac:inkMk id="419" creationId="{ACCDD2B3-4D9A-D8AE-53CD-6E02635D5273}"/>
          </ac:inkMkLst>
        </pc:inkChg>
        <pc:inkChg chg="add mod">
          <ac:chgData name="Kokchun Giang" userId="67e2125d-ec8c-4323-9653-9824a2ad815f" providerId="ADAL" clId="{10EEDAB3-2DB0-BA4D-8CC6-6424E46A9142}" dt="2024-01-13T12:46:16.880" v="662"/>
          <ac:inkMkLst>
            <pc:docMk/>
            <pc:sldMk cId="3373492746" sldId="324"/>
            <ac:inkMk id="420" creationId="{AA3EDAB5-22C7-76E5-EA88-4B773AF8B727}"/>
          </ac:inkMkLst>
        </pc:inkChg>
        <pc:inkChg chg="add mod">
          <ac:chgData name="Kokchun Giang" userId="67e2125d-ec8c-4323-9653-9824a2ad815f" providerId="ADAL" clId="{10EEDAB3-2DB0-BA4D-8CC6-6424E46A9142}" dt="2024-01-13T15:25:35.857" v="2889" actId="164"/>
          <ac:inkMkLst>
            <pc:docMk/>
            <pc:sldMk cId="3373492746" sldId="324"/>
            <ac:inkMk id="422" creationId="{2B2DDE4B-FB5D-220C-80FE-9EA45E4412D6}"/>
          </ac:inkMkLst>
        </pc:inkChg>
        <pc:inkChg chg="add mod">
          <ac:chgData name="Kokchun Giang" userId="67e2125d-ec8c-4323-9653-9824a2ad815f" providerId="ADAL" clId="{10EEDAB3-2DB0-BA4D-8CC6-6424E46A9142}" dt="2024-01-13T15:25:35.857" v="2889" actId="164"/>
          <ac:inkMkLst>
            <pc:docMk/>
            <pc:sldMk cId="3373492746" sldId="324"/>
            <ac:inkMk id="423" creationId="{75426B72-00FF-8C03-3CCD-5C598A5D9761}"/>
          </ac:inkMkLst>
        </pc:inkChg>
        <pc:inkChg chg="add mod">
          <ac:chgData name="Kokchun Giang" userId="67e2125d-ec8c-4323-9653-9824a2ad815f" providerId="ADAL" clId="{10EEDAB3-2DB0-BA4D-8CC6-6424E46A9142}" dt="2024-01-13T15:25:35.857" v="2889" actId="164"/>
          <ac:inkMkLst>
            <pc:docMk/>
            <pc:sldMk cId="3373492746" sldId="324"/>
            <ac:inkMk id="424" creationId="{94FDBEA5-B449-586A-760A-F4CC99476603}"/>
          </ac:inkMkLst>
        </pc:inkChg>
        <pc:inkChg chg="add mod">
          <ac:chgData name="Kokchun Giang" userId="67e2125d-ec8c-4323-9653-9824a2ad815f" providerId="ADAL" clId="{10EEDAB3-2DB0-BA4D-8CC6-6424E46A9142}" dt="2024-01-13T15:25:35.857" v="2889" actId="164"/>
          <ac:inkMkLst>
            <pc:docMk/>
            <pc:sldMk cId="3373492746" sldId="324"/>
            <ac:inkMk id="425" creationId="{FEA8BD2F-B671-8AB3-9064-7BD10EE8EC4D}"/>
          </ac:inkMkLst>
        </pc:inkChg>
        <pc:inkChg chg="add mod">
          <ac:chgData name="Kokchun Giang" userId="67e2125d-ec8c-4323-9653-9824a2ad815f" providerId="ADAL" clId="{10EEDAB3-2DB0-BA4D-8CC6-6424E46A9142}" dt="2024-01-13T15:25:35.857" v="2889" actId="164"/>
          <ac:inkMkLst>
            <pc:docMk/>
            <pc:sldMk cId="3373492746" sldId="324"/>
            <ac:inkMk id="426" creationId="{56F038B0-D276-904F-FE2A-FDB46CA4EB58}"/>
          </ac:inkMkLst>
        </pc:inkChg>
        <pc:inkChg chg="add mod">
          <ac:chgData name="Kokchun Giang" userId="67e2125d-ec8c-4323-9653-9824a2ad815f" providerId="ADAL" clId="{10EEDAB3-2DB0-BA4D-8CC6-6424E46A9142}" dt="2024-01-13T15:25:35.857" v="2889" actId="164"/>
          <ac:inkMkLst>
            <pc:docMk/>
            <pc:sldMk cId="3373492746" sldId="324"/>
            <ac:inkMk id="427" creationId="{1B336D7E-E8E2-2183-EE88-6CE2A7E9F1A7}"/>
          </ac:inkMkLst>
        </pc:inkChg>
        <pc:inkChg chg="add mod">
          <ac:chgData name="Kokchun Giang" userId="67e2125d-ec8c-4323-9653-9824a2ad815f" providerId="ADAL" clId="{10EEDAB3-2DB0-BA4D-8CC6-6424E46A9142}" dt="2024-01-13T15:25:35.857" v="2889" actId="164"/>
          <ac:inkMkLst>
            <pc:docMk/>
            <pc:sldMk cId="3373492746" sldId="324"/>
            <ac:inkMk id="428" creationId="{9DC3B175-4B4D-64F9-382F-2041C8CB1B38}"/>
          </ac:inkMkLst>
        </pc:inkChg>
        <pc:inkChg chg="add mod">
          <ac:chgData name="Kokchun Giang" userId="67e2125d-ec8c-4323-9653-9824a2ad815f" providerId="ADAL" clId="{10EEDAB3-2DB0-BA4D-8CC6-6424E46A9142}" dt="2024-01-13T15:25:35.857" v="2889" actId="164"/>
          <ac:inkMkLst>
            <pc:docMk/>
            <pc:sldMk cId="3373492746" sldId="324"/>
            <ac:inkMk id="429" creationId="{6A577B74-E969-81A1-FAF5-458400142804}"/>
          </ac:inkMkLst>
        </pc:inkChg>
        <pc:inkChg chg="add mod">
          <ac:chgData name="Kokchun Giang" userId="67e2125d-ec8c-4323-9653-9824a2ad815f" providerId="ADAL" clId="{10EEDAB3-2DB0-BA4D-8CC6-6424E46A9142}" dt="2024-01-13T15:25:35.857" v="2889" actId="164"/>
          <ac:inkMkLst>
            <pc:docMk/>
            <pc:sldMk cId="3373492746" sldId="324"/>
            <ac:inkMk id="430" creationId="{138745EC-B661-7621-1EDF-A47F36703AB2}"/>
          </ac:inkMkLst>
        </pc:inkChg>
        <pc:inkChg chg="add mod">
          <ac:chgData name="Kokchun Giang" userId="67e2125d-ec8c-4323-9653-9824a2ad815f" providerId="ADAL" clId="{10EEDAB3-2DB0-BA4D-8CC6-6424E46A9142}" dt="2024-01-13T15:25:44.766" v="2891" actId="164"/>
          <ac:inkMkLst>
            <pc:docMk/>
            <pc:sldMk cId="3373492746" sldId="324"/>
            <ac:inkMk id="431" creationId="{C66F511D-848D-DF97-A44F-ED37DDF36DA4}"/>
          </ac:inkMkLst>
        </pc:inkChg>
        <pc:inkChg chg="add mod">
          <ac:chgData name="Kokchun Giang" userId="67e2125d-ec8c-4323-9653-9824a2ad815f" providerId="ADAL" clId="{10EEDAB3-2DB0-BA4D-8CC6-6424E46A9142}" dt="2024-01-13T12:46:45.195" v="678"/>
          <ac:inkMkLst>
            <pc:docMk/>
            <pc:sldMk cId="3373492746" sldId="324"/>
            <ac:inkMk id="432" creationId="{2DD3ADAB-EC9E-9445-3166-D79D0DFA6A3D}"/>
          </ac:inkMkLst>
        </pc:inkChg>
        <pc:inkChg chg="add mod">
          <ac:chgData name="Kokchun Giang" userId="67e2125d-ec8c-4323-9653-9824a2ad815f" providerId="ADAL" clId="{10EEDAB3-2DB0-BA4D-8CC6-6424E46A9142}" dt="2024-01-13T12:46:45.195" v="678"/>
          <ac:inkMkLst>
            <pc:docMk/>
            <pc:sldMk cId="3373492746" sldId="324"/>
            <ac:inkMk id="433" creationId="{2ACAA224-12B6-6D38-260A-E34F7F21A77B}"/>
          </ac:inkMkLst>
        </pc:inkChg>
        <pc:inkChg chg="add mod">
          <ac:chgData name="Kokchun Giang" userId="67e2125d-ec8c-4323-9653-9824a2ad815f" providerId="ADAL" clId="{10EEDAB3-2DB0-BA4D-8CC6-6424E46A9142}" dt="2024-01-13T12:46:45.195" v="678"/>
          <ac:inkMkLst>
            <pc:docMk/>
            <pc:sldMk cId="3373492746" sldId="324"/>
            <ac:inkMk id="434" creationId="{479E87A4-9E76-3CF8-1470-1C534DD51CD2}"/>
          </ac:inkMkLst>
        </pc:inkChg>
        <pc:inkChg chg="add mod">
          <ac:chgData name="Kokchun Giang" userId="67e2125d-ec8c-4323-9653-9824a2ad815f" providerId="ADAL" clId="{10EEDAB3-2DB0-BA4D-8CC6-6424E46A9142}" dt="2024-01-13T12:46:45.195" v="678"/>
          <ac:inkMkLst>
            <pc:docMk/>
            <pc:sldMk cId="3373492746" sldId="324"/>
            <ac:inkMk id="435" creationId="{D7443A9D-879C-00E1-6C62-9FF6FC78E273}"/>
          </ac:inkMkLst>
        </pc:inkChg>
        <pc:inkChg chg="add mod">
          <ac:chgData name="Kokchun Giang" userId="67e2125d-ec8c-4323-9653-9824a2ad815f" providerId="ADAL" clId="{10EEDAB3-2DB0-BA4D-8CC6-6424E46A9142}" dt="2024-01-13T12:46:49.135" v="687"/>
          <ac:inkMkLst>
            <pc:docMk/>
            <pc:sldMk cId="3373492746" sldId="324"/>
            <ac:inkMk id="437" creationId="{E1C7E6D9-6527-4345-F521-EE1A49EB4005}"/>
          </ac:inkMkLst>
        </pc:inkChg>
        <pc:inkChg chg="add mod">
          <ac:chgData name="Kokchun Giang" userId="67e2125d-ec8c-4323-9653-9824a2ad815f" providerId="ADAL" clId="{10EEDAB3-2DB0-BA4D-8CC6-6424E46A9142}" dt="2024-01-13T12:46:49.135" v="687"/>
          <ac:inkMkLst>
            <pc:docMk/>
            <pc:sldMk cId="3373492746" sldId="324"/>
            <ac:inkMk id="438" creationId="{07B948E3-F690-38DA-177F-E80F3D27F281}"/>
          </ac:inkMkLst>
        </pc:inkChg>
        <pc:inkChg chg="add mod">
          <ac:chgData name="Kokchun Giang" userId="67e2125d-ec8c-4323-9653-9824a2ad815f" providerId="ADAL" clId="{10EEDAB3-2DB0-BA4D-8CC6-6424E46A9142}" dt="2024-01-13T12:46:49.135" v="687"/>
          <ac:inkMkLst>
            <pc:docMk/>
            <pc:sldMk cId="3373492746" sldId="324"/>
            <ac:inkMk id="439" creationId="{EC70BC27-F817-4E38-F61E-CA8C6B937929}"/>
          </ac:inkMkLst>
        </pc:inkChg>
        <pc:inkChg chg="add mod">
          <ac:chgData name="Kokchun Giang" userId="67e2125d-ec8c-4323-9653-9824a2ad815f" providerId="ADAL" clId="{10EEDAB3-2DB0-BA4D-8CC6-6424E46A9142}" dt="2024-01-13T12:46:49.135" v="687"/>
          <ac:inkMkLst>
            <pc:docMk/>
            <pc:sldMk cId="3373492746" sldId="324"/>
            <ac:inkMk id="440" creationId="{C4464B83-55F6-9606-2F12-EB883EA8B880}"/>
          </ac:inkMkLst>
        </pc:inkChg>
        <pc:inkChg chg="add mod">
          <ac:chgData name="Kokchun Giang" userId="67e2125d-ec8c-4323-9653-9824a2ad815f" providerId="ADAL" clId="{10EEDAB3-2DB0-BA4D-8CC6-6424E46A9142}" dt="2024-01-13T12:46:49.135" v="687"/>
          <ac:inkMkLst>
            <pc:docMk/>
            <pc:sldMk cId="3373492746" sldId="324"/>
            <ac:inkMk id="441" creationId="{1F147002-8B99-009A-2B85-A3E8C895A3B4}"/>
          </ac:inkMkLst>
        </pc:inkChg>
        <pc:inkChg chg="add mod">
          <ac:chgData name="Kokchun Giang" userId="67e2125d-ec8c-4323-9653-9824a2ad815f" providerId="ADAL" clId="{10EEDAB3-2DB0-BA4D-8CC6-6424E46A9142}" dt="2024-01-13T12:46:49.135" v="687"/>
          <ac:inkMkLst>
            <pc:docMk/>
            <pc:sldMk cId="3373492746" sldId="324"/>
            <ac:inkMk id="442" creationId="{25C5B071-395C-EF50-A233-0D732DB86D33}"/>
          </ac:inkMkLst>
        </pc:inkChg>
        <pc:inkChg chg="add mod">
          <ac:chgData name="Kokchun Giang" userId="67e2125d-ec8c-4323-9653-9824a2ad815f" providerId="ADAL" clId="{10EEDAB3-2DB0-BA4D-8CC6-6424E46A9142}" dt="2024-01-13T12:46:49.135" v="687"/>
          <ac:inkMkLst>
            <pc:docMk/>
            <pc:sldMk cId="3373492746" sldId="324"/>
            <ac:inkMk id="443" creationId="{0BD73525-3AD6-A94D-B247-A2206DF8E029}"/>
          </ac:inkMkLst>
        </pc:inkChg>
        <pc:inkChg chg="add mod">
          <ac:chgData name="Kokchun Giang" userId="67e2125d-ec8c-4323-9653-9824a2ad815f" providerId="ADAL" clId="{10EEDAB3-2DB0-BA4D-8CC6-6424E46A9142}" dt="2024-01-13T12:46:49.135" v="687"/>
          <ac:inkMkLst>
            <pc:docMk/>
            <pc:sldMk cId="3373492746" sldId="324"/>
            <ac:inkMk id="444" creationId="{93C4BC99-A3CF-9CD5-E9E4-51079CCF9E60}"/>
          </ac:inkMkLst>
        </pc:inkChg>
        <pc:inkChg chg="add mod">
          <ac:chgData name="Kokchun Giang" userId="67e2125d-ec8c-4323-9653-9824a2ad815f" providerId="ADAL" clId="{10EEDAB3-2DB0-BA4D-8CC6-6424E46A9142}" dt="2024-01-13T12:47:00.176" v="697"/>
          <ac:inkMkLst>
            <pc:docMk/>
            <pc:sldMk cId="3373492746" sldId="324"/>
            <ac:inkMk id="446" creationId="{4F5927E5-4B7A-D8F0-34DD-7F44541CCC97}"/>
          </ac:inkMkLst>
        </pc:inkChg>
        <pc:inkChg chg="add mod">
          <ac:chgData name="Kokchun Giang" userId="67e2125d-ec8c-4323-9653-9824a2ad815f" providerId="ADAL" clId="{10EEDAB3-2DB0-BA4D-8CC6-6424E46A9142}" dt="2024-01-13T12:47:00.176" v="697"/>
          <ac:inkMkLst>
            <pc:docMk/>
            <pc:sldMk cId="3373492746" sldId="324"/>
            <ac:inkMk id="447" creationId="{46E5BDBD-9B48-5F22-1B22-50483B61367A}"/>
          </ac:inkMkLst>
        </pc:inkChg>
        <pc:inkChg chg="add mod">
          <ac:chgData name="Kokchun Giang" userId="67e2125d-ec8c-4323-9653-9824a2ad815f" providerId="ADAL" clId="{10EEDAB3-2DB0-BA4D-8CC6-6424E46A9142}" dt="2024-01-13T12:47:00.176" v="697"/>
          <ac:inkMkLst>
            <pc:docMk/>
            <pc:sldMk cId="3373492746" sldId="324"/>
            <ac:inkMk id="448" creationId="{52156E1F-E457-D80C-035F-B0E05AD385F2}"/>
          </ac:inkMkLst>
        </pc:inkChg>
        <pc:inkChg chg="add mod">
          <ac:chgData name="Kokchun Giang" userId="67e2125d-ec8c-4323-9653-9824a2ad815f" providerId="ADAL" clId="{10EEDAB3-2DB0-BA4D-8CC6-6424E46A9142}" dt="2024-01-13T12:47:00.176" v="697"/>
          <ac:inkMkLst>
            <pc:docMk/>
            <pc:sldMk cId="3373492746" sldId="324"/>
            <ac:inkMk id="449" creationId="{F6A10744-B669-DD14-633C-C964C5D3EC82}"/>
          </ac:inkMkLst>
        </pc:inkChg>
        <pc:inkChg chg="add mod">
          <ac:chgData name="Kokchun Giang" userId="67e2125d-ec8c-4323-9653-9824a2ad815f" providerId="ADAL" clId="{10EEDAB3-2DB0-BA4D-8CC6-6424E46A9142}" dt="2024-01-13T12:47:00.176" v="697"/>
          <ac:inkMkLst>
            <pc:docMk/>
            <pc:sldMk cId="3373492746" sldId="324"/>
            <ac:inkMk id="450" creationId="{5B96A72F-290D-70D1-617C-346618ED07EF}"/>
          </ac:inkMkLst>
        </pc:inkChg>
        <pc:inkChg chg="add mod">
          <ac:chgData name="Kokchun Giang" userId="67e2125d-ec8c-4323-9653-9824a2ad815f" providerId="ADAL" clId="{10EEDAB3-2DB0-BA4D-8CC6-6424E46A9142}" dt="2024-01-13T12:47:00.176" v="697"/>
          <ac:inkMkLst>
            <pc:docMk/>
            <pc:sldMk cId="3373492746" sldId="324"/>
            <ac:inkMk id="451" creationId="{83B5FEFB-690C-1F3B-A8CA-F1C18F541647}"/>
          </ac:inkMkLst>
        </pc:inkChg>
        <pc:inkChg chg="add mod">
          <ac:chgData name="Kokchun Giang" userId="67e2125d-ec8c-4323-9653-9824a2ad815f" providerId="ADAL" clId="{10EEDAB3-2DB0-BA4D-8CC6-6424E46A9142}" dt="2024-01-13T12:47:00.176" v="697"/>
          <ac:inkMkLst>
            <pc:docMk/>
            <pc:sldMk cId="3373492746" sldId="324"/>
            <ac:inkMk id="452" creationId="{60646777-061D-7B72-9123-7B16689FBD5E}"/>
          </ac:inkMkLst>
        </pc:inkChg>
        <pc:inkChg chg="add mod">
          <ac:chgData name="Kokchun Giang" userId="67e2125d-ec8c-4323-9653-9824a2ad815f" providerId="ADAL" clId="{10EEDAB3-2DB0-BA4D-8CC6-6424E46A9142}" dt="2024-01-13T12:47:00.176" v="697"/>
          <ac:inkMkLst>
            <pc:docMk/>
            <pc:sldMk cId="3373492746" sldId="324"/>
            <ac:inkMk id="453" creationId="{2DE1345C-6079-37C8-32A1-88747D46E64C}"/>
          </ac:inkMkLst>
        </pc:inkChg>
        <pc:inkChg chg="add mod">
          <ac:chgData name="Kokchun Giang" userId="67e2125d-ec8c-4323-9653-9824a2ad815f" providerId="ADAL" clId="{10EEDAB3-2DB0-BA4D-8CC6-6424E46A9142}" dt="2024-01-13T12:47:02.056" v="700"/>
          <ac:inkMkLst>
            <pc:docMk/>
            <pc:sldMk cId="3373492746" sldId="324"/>
            <ac:inkMk id="454" creationId="{8A0BE80A-CC6F-40D5-FE5E-8B958363EB78}"/>
          </ac:inkMkLst>
        </pc:inkChg>
        <pc:inkChg chg="add mod">
          <ac:chgData name="Kokchun Giang" userId="67e2125d-ec8c-4323-9653-9824a2ad815f" providerId="ADAL" clId="{10EEDAB3-2DB0-BA4D-8CC6-6424E46A9142}" dt="2024-01-13T12:47:02.056" v="700"/>
          <ac:inkMkLst>
            <pc:docMk/>
            <pc:sldMk cId="3373492746" sldId="324"/>
            <ac:inkMk id="456" creationId="{615EDB79-E8B4-B6C3-FF05-D89BFB09810B}"/>
          </ac:inkMkLst>
        </pc:inkChg>
        <pc:inkChg chg="add mod">
          <ac:chgData name="Kokchun Giang" userId="67e2125d-ec8c-4323-9653-9824a2ad815f" providerId="ADAL" clId="{10EEDAB3-2DB0-BA4D-8CC6-6424E46A9142}" dt="2024-01-13T12:47:02.056" v="700"/>
          <ac:inkMkLst>
            <pc:docMk/>
            <pc:sldMk cId="3373492746" sldId="324"/>
            <ac:inkMk id="457" creationId="{54D34FC4-B489-8202-FF6B-614C154C2AC2}"/>
          </ac:inkMkLst>
        </pc:inkChg>
        <pc:inkChg chg="add mod">
          <ac:chgData name="Kokchun Giang" userId="67e2125d-ec8c-4323-9653-9824a2ad815f" providerId="ADAL" clId="{10EEDAB3-2DB0-BA4D-8CC6-6424E46A9142}" dt="2024-01-13T12:47:05.446" v="704"/>
          <ac:inkMkLst>
            <pc:docMk/>
            <pc:sldMk cId="3373492746" sldId="324"/>
            <ac:inkMk id="459" creationId="{3D3AF437-1A29-21A6-2FB1-FE42C56AAB2F}"/>
          </ac:inkMkLst>
        </pc:inkChg>
        <pc:inkChg chg="add mod">
          <ac:chgData name="Kokchun Giang" userId="67e2125d-ec8c-4323-9653-9824a2ad815f" providerId="ADAL" clId="{10EEDAB3-2DB0-BA4D-8CC6-6424E46A9142}" dt="2024-01-13T12:47:05.446" v="704"/>
          <ac:inkMkLst>
            <pc:docMk/>
            <pc:sldMk cId="3373492746" sldId="324"/>
            <ac:inkMk id="460" creationId="{A029A6B3-E482-A51F-D6C0-5939DF32120E}"/>
          </ac:inkMkLst>
        </pc:inkChg>
        <pc:inkChg chg="add mod">
          <ac:chgData name="Kokchun Giang" userId="67e2125d-ec8c-4323-9653-9824a2ad815f" providerId="ADAL" clId="{10EEDAB3-2DB0-BA4D-8CC6-6424E46A9142}" dt="2024-01-13T12:47:05.446" v="704"/>
          <ac:inkMkLst>
            <pc:docMk/>
            <pc:sldMk cId="3373492746" sldId="324"/>
            <ac:inkMk id="461" creationId="{36D57D58-BE5F-3320-CB26-55EB9E774C07}"/>
          </ac:inkMkLst>
        </pc:inkChg>
        <pc:inkChg chg="add mod">
          <ac:chgData name="Kokchun Giang" userId="67e2125d-ec8c-4323-9653-9824a2ad815f" providerId="ADAL" clId="{10EEDAB3-2DB0-BA4D-8CC6-6424E46A9142}" dt="2024-01-13T15:26:01.472" v="2893" actId="164"/>
          <ac:inkMkLst>
            <pc:docMk/>
            <pc:sldMk cId="3373492746" sldId="324"/>
            <ac:inkMk id="463" creationId="{132B1EC7-8234-8892-F022-88A9352D5343}"/>
          </ac:inkMkLst>
        </pc:inkChg>
        <pc:inkChg chg="add mod">
          <ac:chgData name="Kokchun Giang" userId="67e2125d-ec8c-4323-9653-9824a2ad815f" providerId="ADAL" clId="{10EEDAB3-2DB0-BA4D-8CC6-6424E46A9142}" dt="2024-01-13T15:26:01.472" v="2893" actId="164"/>
          <ac:inkMkLst>
            <pc:docMk/>
            <pc:sldMk cId="3373492746" sldId="324"/>
            <ac:inkMk id="464" creationId="{D8210BA1-6E4C-35DD-50B6-A46A6BBD0150}"/>
          </ac:inkMkLst>
        </pc:inkChg>
        <pc:inkChg chg="add mod">
          <ac:chgData name="Kokchun Giang" userId="67e2125d-ec8c-4323-9653-9824a2ad815f" providerId="ADAL" clId="{10EEDAB3-2DB0-BA4D-8CC6-6424E46A9142}" dt="2024-01-13T15:26:01.472" v="2893" actId="164"/>
          <ac:inkMkLst>
            <pc:docMk/>
            <pc:sldMk cId="3373492746" sldId="324"/>
            <ac:inkMk id="465" creationId="{047EACD8-3B93-B61B-E00E-ED81F31E6969}"/>
          </ac:inkMkLst>
        </pc:inkChg>
        <pc:inkChg chg="add mod">
          <ac:chgData name="Kokchun Giang" userId="67e2125d-ec8c-4323-9653-9824a2ad815f" providerId="ADAL" clId="{10EEDAB3-2DB0-BA4D-8CC6-6424E46A9142}" dt="2024-01-13T15:26:01.472" v="2893" actId="164"/>
          <ac:inkMkLst>
            <pc:docMk/>
            <pc:sldMk cId="3373492746" sldId="324"/>
            <ac:inkMk id="466" creationId="{84A57748-3D55-032A-F694-2F9B99E521BE}"/>
          </ac:inkMkLst>
        </pc:inkChg>
        <pc:inkChg chg="add mod">
          <ac:chgData name="Kokchun Giang" userId="67e2125d-ec8c-4323-9653-9824a2ad815f" providerId="ADAL" clId="{10EEDAB3-2DB0-BA4D-8CC6-6424E46A9142}" dt="2024-01-13T15:26:01.472" v="2893" actId="164"/>
          <ac:inkMkLst>
            <pc:docMk/>
            <pc:sldMk cId="3373492746" sldId="324"/>
            <ac:inkMk id="467" creationId="{1A316319-1542-1D9C-AB6D-12ED554A76C9}"/>
          </ac:inkMkLst>
        </pc:inkChg>
        <pc:inkChg chg="add mod">
          <ac:chgData name="Kokchun Giang" userId="67e2125d-ec8c-4323-9653-9824a2ad815f" providerId="ADAL" clId="{10EEDAB3-2DB0-BA4D-8CC6-6424E46A9142}" dt="2024-01-13T12:47:31.879" v="720"/>
          <ac:inkMkLst>
            <pc:docMk/>
            <pc:sldMk cId="3373492746" sldId="324"/>
            <ac:inkMk id="468" creationId="{5610BEAC-C83D-C0F8-3F90-3AF597266C9B}"/>
          </ac:inkMkLst>
        </pc:inkChg>
        <pc:inkChg chg="add mod">
          <ac:chgData name="Kokchun Giang" userId="67e2125d-ec8c-4323-9653-9824a2ad815f" providerId="ADAL" clId="{10EEDAB3-2DB0-BA4D-8CC6-6424E46A9142}" dt="2024-01-13T12:47:31.879" v="720"/>
          <ac:inkMkLst>
            <pc:docMk/>
            <pc:sldMk cId="3373492746" sldId="324"/>
            <ac:inkMk id="469" creationId="{1B90A355-B79F-CC9C-1012-94BF37D15A72}"/>
          </ac:inkMkLst>
        </pc:inkChg>
        <pc:inkChg chg="add mod">
          <ac:chgData name="Kokchun Giang" userId="67e2125d-ec8c-4323-9653-9824a2ad815f" providerId="ADAL" clId="{10EEDAB3-2DB0-BA4D-8CC6-6424E46A9142}" dt="2024-01-13T12:47:31.879" v="720"/>
          <ac:inkMkLst>
            <pc:docMk/>
            <pc:sldMk cId="3373492746" sldId="324"/>
            <ac:inkMk id="470" creationId="{60D05DBA-6B0F-675B-0AFB-95C05F166AE9}"/>
          </ac:inkMkLst>
        </pc:inkChg>
        <pc:inkChg chg="add mod">
          <ac:chgData name="Kokchun Giang" userId="67e2125d-ec8c-4323-9653-9824a2ad815f" providerId="ADAL" clId="{10EEDAB3-2DB0-BA4D-8CC6-6424E46A9142}" dt="2024-01-13T12:47:31.879" v="720"/>
          <ac:inkMkLst>
            <pc:docMk/>
            <pc:sldMk cId="3373492746" sldId="324"/>
            <ac:inkMk id="471" creationId="{F1EA14DB-599F-9FA8-8D94-865A96334EA6}"/>
          </ac:inkMkLst>
        </pc:inkChg>
        <pc:inkChg chg="add mod">
          <ac:chgData name="Kokchun Giang" userId="67e2125d-ec8c-4323-9653-9824a2ad815f" providerId="ADAL" clId="{10EEDAB3-2DB0-BA4D-8CC6-6424E46A9142}" dt="2024-01-13T12:47:31.879" v="720"/>
          <ac:inkMkLst>
            <pc:docMk/>
            <pc:sldMk cId="3373492746" sldId="324"/>
            <ac:inkMk id="472" creationId="{69291CAA-E883-3EFC-A487-C6890BC1DAE6}"/>
          </ac:inkMkLst>
        </pc:inkChg>
        <pc:inkChg chg="add mod">
          <ac:chgData name="Kokchun Giang" userId="67e2125d-ec8c-4323-9653-9824a2ad815f" providerId="ADAL" clId="{10EEDAB3-2DB0-BA4D-8CC6-6424E46A9142}" dt="2024-01-13T12:47:31.879" v="720"/>
          <ac:inkMkLst>
            <pc:docMk/>
            <pc:sldMk cId="3373492746" sldId="324"/>
            <ac:inkMk id="473" creationId="{06EFFE8C-7D9A-A1CD-AB9C-78E3533091E6}"/>
          </ac:inkMkLst>
        </pc:inkChg>
        <pc:inkChg chg="add mod">
          <ac:chgData name="Kokchun Giang" userId="67e2125d-ec8c-4323-9653-9824a2ad815f" providerId="ADAL" clId="{10EEDAB3-2DB0-BA4D-8CC6-6424E46A9142}" dt="2024-01-13T12:47:31.879" v="720"/>
          <ac:inkMkLst>
            <pc:docMk/>
            <pc:sldMk cId="3373492746" sldId="324"/>
            <ac:inkMk id="474" creationId="{E3D43081-7887-6201-BC14-57B1603FA94E}"/>
          </ac:inkMkLst>
        </pc:inkChg>
        <pc:inkChg chg="add mod">
          <ac:chgData name="Kokchun Giang" userId="67e2125d-ec8c-4323-9653-9824a2ad815f" providerId="ADAL" clId="{10EEDAB3-2DB0-BA4D-8CC6-6424E46A9142}" dt="2024-01-13T12:47:31.879" v="720"/>
          <ac:inkMkLst>
            <pc:docMk/>
            <pc:sldMk cId="3373492746" sldId="324"/>
            <ac:inkMk id="475" creationId="{E2535710-63FB-B4A6-0BB9-AD2F3B2326A6}"/>
          </ac:inkMkLst>
        </pc:inkChg>
        <pc:inkChg chg="add mod">
          <ac:chgData name="Kokchun Giang" userId="67e2125d-ec8c-4323-9653-9824a2ad815f" providerId="ADAL" clId="{10EEDAB3-2DB0-BA4D-8CC6-6424E46A9142}" dt="2024-01-13T12:47:31.879" v="720"/>
          <ac:inkMkLst>
            <pc:docMk/>
            <pc:sldMk cId="3373492746" sldId="324"/>
            <ac:inkMk id="476" creationId="{D820D890-5B47-812C-51D1-90335ACCCF5B}"/>
          </ac:inkMkLst>
        </pc:inkChg>
        <pc:inkChg chg="add mod">
          <ac:chgData name="Kokchun Giang" userId="67e2125d-ec8c-4323-9653-9824a2ad815f" providerId="ADAL" clId="{10EEDAB3-2DB0-BA4D-8CC6-6424E46A9142}" dt="2024-01-13T12:47:31.879" v="720"/>
          <ac:inkMkLst>
            <pc:docMk/>
            <pc:sldMk cId="3373492746" sldId="324"/>
            <ac:inkMk id="477" creationId="{140D8B3D-C1D9-FA33-9552-4B13FF657FC1}"/>
          </ac:inkMkLst>
        </pc:inkChg>
        <pc:inkChg chg="add mod">
          <ac:chgData name="Kokchun Giang" userId="67e2125d-ec8c-4323-9653-9824a2ad815f" providerId="ADAL" clId="{10EEDAB3-2DB0-BA4D-8CC6-6424E46A9142}" dt="2024-01-13T15:26:10.581" v="2895" actId="164"/>
          <ac:inkMkLst>
            <pc:docMk/>
            <pc:sldMk cId="3373492746" sldId="324"/>
            <ac:inkMk id="479" creationId="{159AA81C-4A40-3991-C66F-AADCA532746B}"/>
          </ac:inkMkLst>
        </pc:inkChg>
        <pc:inkChg chg="add del mod">
          <ac:chgData name="Kokchun Giang" userId="67e2125d-ec8c-4323-9653-9824a2ad815f" providerId="ADAL" clId="{10EEDAB3-2DB0-BA4D-8CC6-6424E46A9142}" dt="2024-01-13T12:47:53.231" v="727"/>
          <ac:inkMkLst>
            <pc:docMk/>
            <pc:sldMk cId="3373492746" sldId="324"/>
            <ac:inkMk id="480" creationId="{9F708449-17E3-E854-FBF4-440F4BB23BF3}"/>
          </ac:inkMkLst>
        </pc:inkChg>
        <pc:inkChg chg="add del">
          <ac:chgData name="Kokchun Giang" userId="67e2125d-ec8c-4323-9653-9824a2ad815f" providerId="ADAL" clId="{10EEDAB3-2DB0-BA4D-8CC6-6424E46A9142}" dt="2024-01-13T12:47:52.888" v="724" actId="9405"/>
          <ac:inkMkLst>
            <pc:docMk/>
            <pc:sldMk cId="3373492746" sldId="324"/>
            <ac:inkMk id="481" creationId="{DBCDEFB9-376B-8455-AA7F-86B9CDAF1DC2}"/>
          </ac:inkMkLst>
        </pc:inkChg>
        <pc:inkChg chg="add mod">
          <ac:chgData name="Kokchun Giang" userId="67e2125d-ec8c-4323-9653-9824a2ad815f" providerId="ADAL" clId="{10EEDAB3-2DB0-BA4D-8CC6-6424E46A9142}" dt="2024-01-13T12:47:59.984" v="736"/>
          <ac:inkMkLst>
            <pc:docMk/>
            <pc:sldMk cId="3373492746" sldId="324"/>
            <ac:inkMk id="483" creationId="{BC17F201-9CE9-4716-F11C-7740EF7981FE}"/>
          </ac:inkMkLst>
        </pc:inkChg>
        <pc:inkChg chg="add mod">
          <ac:chgData name="Kokchun Giang" userId="67e2125d-ec8c-4323-9653-9824a2ad815f" providerId="ADAL" clId="{10EEDAB3-2DB0-BA4D-8CC6-6424E46A9142}" dt="2024-01-13T12:47:59.984" v="736"/>
          <ac:inkMkLst>
            <pc:docMk/>
            <pc:sldMk cId="3373492746" sldId="324"/>
            <ac:inkMk id="484" creationId="{0EB2D722-170E-1218-3B8D-76AC23BF51D1}"/>
          </ac:inkMkLst>
        </pc:inkChg>
        <pc:inkChg chg="add mod">
          <ac:chgData name="Kokchun Giang" userId="67e2125d-ec8c-4323-9653-9824a2ad815f" providerId="ADAL" clId="{10EEDAB3-2DB0-BA4D-8CC6-6424E46A9142}" dt="2024-01-13T12:47:59.984" v="736"/>
          <ac:inkMkLst>
            <pc:docMk/>
            <pc:sldMk cId="3373492746" sldId="324"/>
            <ac:inkMk id="485" creationId="{B3D9FB3F-DCF5-3F1E-123F-606184EBDE4F}"/>
          </ac:inkMkLst>
        </pc:inkChg>
        <pc:inkChg chg="add mod">
          <ac:chgData name="Kokchun Giang" userId="67e2125d-ec8c-4323-9653-9824a2ad815f" providerId="ADAL" clId="{10EEDAB3-2DB0-BA4D-8CC6-6424E46A9142}" dt="2024-01-13T12:47:59.984" v="736"/>
          <ac:inkMkLst>
            <pc:docMk/>
            <pc:sldMk cId="3373492746" sldId="324"/>
            <ac:inkMk id="486" creationId="{71DDA0EF-8360-1E90-DB75-7E23E2D10AD6}"/>
          </ac:inkMkLst>
        </pc:inkChg>
        <pc:inkChg chg="add mod">
          <ac:chgData name="Kokchun Giang" userId="67e2125d-ec8c-4323-9653-9824a2ad815f" providerId="ADAL" clId="{10EEDAB3-2DB0-BA4D-8CC6-6424E46A9142}" dt="2024-01-13T12:47:59.984" v="736"/>
          <ac:inkMkLst>
            <pc:docMk/>
            <pc:sldMk cId="3373492746" sldId="324"/>
            <ac:inkMk id="487" creationId="{774B148E-E499-75D5-406B-300FF437C45E}"/>
          </ac:inkMkLst>
        </pc:inkChg>
        <pc:inkChg chg="add mod">
          <ac:chgData name="Kokchun Giang" userId="67e2125d-ec8c-4323-9653-9824a2ad815f" providerId="ADAL" clId="{10EEDAB3-2DB0-BA4D-8CC6-6424E46A9142}" dt="2024-01-13T12:47:59.984" v="736"/>
          <ac:inkMkLst>
            <pc:docMk/>
            <pc:sldMk cId="3373492746" sldId="324"/>
            <ac:inkMk id="488" creationId="{D9E196A7-6E02-A5B8-43F4-ECE1B17C0303}"/>
          </ac:inkMkLst>
        </pc:inkChg>
        <pc:inkChg chg="add mod">
          <ac:chgData name="Kokchun Giang" userId="67e2125d-ec8c-4323-9653-9824a2ad815f" providerId="ADAL" clId="{10EEDAB3-2DB0-BA4D-8CC6-6424E46A9142}" dt="2024-01-13T12:47:59.984" v="736"/>
          <ac:inkMkLst>
            <pc:docMk/>
            <pc:sldMk cId="3373492746" sldId="324"/>
            <ac:inkMk id="489" creationId="{049AEF08-314C-C356-CE2D-37E395ACD730}"/>
          </ac:inkMkLst>
        </pc:inkChg>
        <pc:inkChg chg="add mod">
          <ac:chgData name="Kokchun Giang" userId="67e2125d-ec8c-4323-9653-9824a2ad815f" providerId="ADAL" clId="{10EEDAB3-2DB0-BA4D-8CC6-6424E46A9142}" dt="2024-01-13T12:47:59.984" v="736"/>
          <ac:inkMkLst>
            <pc:docMk/>
            <pc:sldMk cId="3373492746" sldId="324"/>
            <ac:inkMk id="490" creationId="{D0537E41-3967-3D12-419F-1A688FC5782E}"/>
          </ac:inkMkLst>
        </pc:inkChg>
        <pc:inkChg chg="add mod">
          <ac:chgData name="Kokchun Giang" userId="67e2125d-ec8c-4323-9653-9824a2ad815f" providerId="ADAL" clId="{10EEDAB3-2DB0-BA4D-8CC6-6424E46A9142}" dt="2024-01-13T12:48:04.477" v="746"/>
          <ac:inkMkLst>
            <pc:docMk/>
            <pc:sldMk cId="3373492746" sldId="324"/>
            <ac:inkMk id="493" creationId="{F8D2ED07-A141-884E-9F5B-5CB1C5EEB256}"/>
          </ac:inkMkLst>
        </pc:inkChg>
        <pc:inkChg chg="add mod">
          <ac:chgData name="Kokchun Giang" userId="67e2125d-ec8c-4323-9653-9824a2ad815f" providerId="ADAL" clId="{10EEDAB3-2DB0-BA4D-8CC6-6424E46A9142}" dt="2024-01-13T12:48:04.477" v="746"/>
          <ac:inkMkLst>
            <pc:docMk/>
            <pc:sldMk cId="3373492746" sldId="324"/>
            <ac:inkMk id="494" creationId="{41512428-9721-7DCE-AB64-BD43B92969F7}"/>
          </ac:inkMkLst>
        </pc:inkChg>
        <pc:inkChg chg="add mod">
          <ac:chgData name="Kokchun Giang" userId="67e2125d-ec8c-4323-9653-9824a2ad815f" providerId="ADAL" clId="{10EEDAB3-2DB0-BA4D-8CC6-6424E46A9142}" dt="2024-01-13T12:48:04.477" v="746"/>
          <ac:inkMkLst>
            <pc:docMk/>
            <pc:sldMk cId="3373492746" sldId="324"/>
            <ac:inkMk id="495" creationId="{9A5595E4-4946-F743-CDE4-AE670A5515B5}"/>
          </ac:inkMkLst>
        </pc:inkChg>
        <pc:inkChg chg="add mod">
          <ac:chgData name="Kokchun Giang" userId="67e2125d-ec8c-4323-9653-9824a2ad815f" providerId="ADAL" clId="{10EEDAB3-2DB0-BA4D-8CC6-6424E46A9142}" dt="2024-01-13T12:48:04.477" v="746"/>
          <ac:inkMkLst>
            <pc:docMk/>
            <pc:sldMk cId="3373492746" sldId="324"/>
            <ac:inkMk id="496" creationId="{47E3A4EE-89CC-7CE0-A67D-D82B342F6210}"/>
          </ac:inkMkLst>
        </pc:inkChg>
        <pc:inkChg chg="add mod">
          <ac:chgData name="Kokchun Giang" userId="67e2125d-ec8c-4323-9653-9824a2ad815f" providerId="ADAL" clId="{10EEDAB3-2DB0-BA4D-8CC6-6424E46A9142}" dt="2024-01-13T12:48:04.477" v="746"/>
          <ac:inkMkLst>
            <pc:docMk/>
            <pc:sldMk cId="3373492746" sldId="324"/>
            <ac:inkMk id="497" creationId="{967BD61F-4E05-AA43-AAA6-20C123BF5ACC}"/>
          </ac:inkMkLst>
        </pc:inkChg>
        <pc:inkChg chg="add mod">
          <ac:chgData name="Kokchun Giang" userId="67e2125d-ec8c-4323-9653-9824a2ad815f" providerId="ADAL" clId="{10EEDAB3-2DB0-BA4D-8CC6-6424E46A9142}" dt="2024-01-13T12:48:04.477" v="746"/>
          <ac:inkMkLst>
            <pc:docMk/>
            <pc:sldMk cId="3373492746" sldId="324"/>
            <ac:inkMk id="498" creationId="{4114E9B5-9CC5-A452-2145-4E3B8A503811}"/>
          </ac:inkMkLst>
        </pc:inkChg>
        <pc:inkChg chg="add mod">
          <ac:chgData name="Kokchun Giang" userId="67e2125d-ec8c-4323-9653-9824a2ad815f" providerId="ADAL" clId="{10EEDAB3-2DB0-BA4D-8CC6-6424E46A9142}" dt="2024-01-13T12:48:04.477" v="746"/>
          <ac:inkMkLst>
            <pc:docMk/>
            <pc:sldMk cId="3373492746" sldId="324"/>
            <ac:inkMk id="499" creationId="{90A65DE6-2597-E43F-4782-43100E221363}"/>
          </ac:inkMkLst>
        </pc:inkChg>
        <pc:inkChg chg="add mod">
          <ac:chgData name="Kokchun Giang" userId="67e2125d-ec8c-4323-9653-9824a2ad815f" providerId="ADAL" clId="{10EEDAB3-2DB0-BA4D-8CC6-6424E46A9142}" dt="2024-01-13T12:48:04.477" v="746"/>
          <ac:inkMkLst>
            <pc:docMk/>
            <pc:sldMk cId="3373492746" sldId="324"/>
            <ac:inkMk id="500" creationId="{E6B667FD-1605-6956-0319-F857780BF820}"/>
          </ac:inkMkLst>
        </pc:inkChg>
        <pc:inkChg chg="add mod">
          <ac:chgData name="Kokchun Giang" userId="67e2125d-ec8c-4323-9653-9824a2ad815f" providerId="ADAL" clId="{10EEDAB3-2DB0-BA4D-8CC6-6424E46A9142}" dt="2024-01-13T12:48:04.477" v="746"/>
          <ac:inkMkLst>
            <pc:docMk/>
            <pc:sldMk cId="3373492746" sldId="324"/>
            <ac:inkMk id="501" creationId="{39691055-0DBE-9835-DA60-1B74323C9C69}"/>
          </ac:inkMkLst>
        </pc:inkChg>
        <pc:cxnChg chg="del">
          <ac:chgData name="Kokchun Giang" userId="67e2125d-ec8c-4323-9653-9824a2ad815f" providerId="ADAL" clId="{10EEDAB3-2DB0-BA4D-8CC6-6424E46A9142}" dt="2024-01-13T12:44:34.925" v="552" actId="478"/>
          <ac:cxnSpMkLst>
            <pc:docMk/>
            <pc:sldMk cId="3373492746" sldId="324"/>
            <ac:cxnSpMk id="269" creationId="{A7B3C584-9CF9-166A-981E-20992AABA2AB}"/>
          </ac:cxnSpMkLst>
        </pc:cxnChg>
        <pc:cxnChg chg="add mod">
          <ac:chgData name="Kokchun Giang" userId="67e2125d-ec8c-4323-9653-9824a2ad815f" providerId="ADAL" clId="{10EEDAB3-2DB0-BA4D-8CC6-6424E46A9142}" dt="2024-01-13T12:51:55.390" v="748"/>
          <ac:cxnSpMkLst>
            <pc:docMk/>
            <pc:sldMk cId="3373492746" sldId="324"/>
            <ac:cxnSpMk id="504" creationId="{1732BAE6-9E53-761C-2BFE-F36E08C8839A}"/>
          </ac:cxnSpMkLst>
        </pc:cxnChg>
      </pc:sldChg>
      <pc:sldChg chg="del">
        <pc:chgData name="Kokchun Giang" userId="67e2125d-ec8c-4323-9653-9824a2ad815f" providerId="ADAL" clId="{10EEDAB3-2DB0-BA4D-8CC6-6424E46A9142}" dt="2024-01-13T14:23:00.937" v="2571" actId="2696"/>
        <pc:sldMkLst>
          <pc:docMk/>
          <pc:sldMk cId="2586129892" sldId="325"/>
        </pc:sldMkLst>
      </pc:sldChg>
      <pc:sldChg chg="del">
        <pc:chgData name="Kokchun Giang" userId="67e2125d-ec8c-4323-9653-9824a2ad815f" providerId="ADAL" clId="{10EEDAB3-2DB0-BA4D-8CC6-6424E46A9142}" dt="2024-01-13T14:23:02.045" v="2572" actId="2696"/>
        <pc:sldMkLst>
          <pc:docMk/>
          <pc:sldMk cId="668039235" sldId="326"/>
        </pc:sldMkLst>
      </pc:sldChg>
      <pc:sldChg chg="del">
        <pc:chgData name="Kokchun Giang" userId="67e2125d-ec8c-4323-9653-9824a2ad815f" providerId="ADAL" clId="{10EEDAB3-2DB0-BA4D-8CC6-6424E46A9142}" dt="2024-01-13T14:23:03.057" v="2573" actId="2696"/>
        <pc:sldMkLst>
          <pc:docMk/>
          <pc:sldMk cId="3357012314" sldId="327"/>
        </pc:sldMkLst>
      </pc:sldChg>
      <pc:sldChg chg="addSp delSp modSp add mod modAnim modNotesTx">
        <pc:chgData name="Kokchun Giang" userId="67e2125d-ec8c-4323-9653-9824a2ad815f" providerId="ADAL" clId="{10EEDAB3-2DB0-BA4D-8CC6-6424E46A9142}" dt="2024-01-13T15:30:58.591" v="2931"/>
        <pc:sldMkLst>
          <pc:docMk/>
          <pc:sldMk cId="744054261" sldId="328"/>
        </pc:sldMkLst>
        <pc:spChg chg="mod">
          <ac:chgData name="Kokchun Giang" userId="67e2125d-ec8c-4323-9653-9824a2ad815f" providerId="ADAL" clId="{10EEDAB3-2DB0-BA4D-8CC6-6424E46A9142}" dt="2024-01-13T14:05:21.237" v="1382" actId="2711"/>
          <ac:spMkLst>
            <pc:docMk/>
            <pc:sldMk cId="744054261" sldId="328"/>
            <ac:spMk id="28" creationId="{7E8C0D03-019A-279A-6AD5-A5E7BD2580DB}"/>
          </ac:spMkLst>
        </pc:spChg>
        <pc:grpChg chg="add mod">
          <ac:chgData name="Kokchun Giang" userId="67e2125d-ec8c-4323-9653-9824a2ad815f" providerId="ADAL" clId="{10EEDAB3-2DB0-BA4D-8CC6-6424E46A9142}" dt="2024-01-13T13:53:35.954" v="911" actId="1076"/>
          <ac:grpSpMkLst>
            <pc:docMk/>
            <pc:sldMk cId="744054261" sldId="328"/>
            <ac:grpSpMk id="2" creationId="{8D56E9CA-8C6F-3014-AACC-BFD5D3278352}"/>
          </ac:grpSpMkLst>
        </pc:grpChg>
        <pc:grpChg chg="mod">
          <ac:chgData name="Kokchun Giang" userId="67e2125d-ec8c-4323-9653-9824a2ad815f" providerId="ADAL" clId="{10EEDAB3-2DB0-BA4D-8CC6-6424E46A9142}" dt="2024-01-13T15:26:24.673" v="2897" actId="164"/>
          <ac:grpSpMkLst>
            <pc:docMk/>
            <pc:sldMk cId="744054261" sldId="328"/>
            <ac:grpSpMk id="6" creationId="{58B56413-743E-A5DB-A45C-8EEE81F8C619}"/>
          </ac:grpSpMkLst>
        </pc:grpChg>
        <pc:grpChg chg="mod">
          <ac:chgData name="Kokchun Giang" userId="67e2125d-ec8c-4323-9653-9824a2ad815f" providerId="ADAL" clId="{10EEDAB3-2DB0-BA4D-8CC6-6424E46A9142}" dt="2024-01-13T15:26:24.673" v="2897" actId="164"/>
          <ac:grpSpMkLst>
            <pc:docMk/>
            <pc:sldMk cId="744054261" sldId="328"/>
            <ac:grpSpMk id="10" creationId="{925D1EC6-7509-C1C6-30B3-5208AD5B96CA}"/>
          </ac:grpSpMkLst>
        </pc:grpChg>
        <pc:grpChg chg="add mod">
          <ac:chgData name="Kokchun Giang" userId="67e2125d-ec8c-4323-9653-9824a2ad815f" providerId="ADAL" clId="{10EEDAB3-2DB0-BA4D-8CC6-6424E46A9142}" dt="2024-01-13T15:26:24.673" v="2897" actId="164"/>
          <ac:grpSpMkLst>
            <pc:docMk/>
            <pc:sldMk cId="744054261" sldId="328"/>
            <ac:grpSpMk id="13" creationId="{0982BF3D-CFD3-B218-B3C4-AB686750E2CB}"/>
          </ac:grpSpMkLst>
        </pc:grpChg>
        <pc:grpChg chg="add mod">
          <ac:chgData name="Kokchun Giang" userId="67e2125d-ec8c-4323-9653-9824a2ad815f" providerId="ADAL" clId="{10EEDAB3-2DB0-BA4D-8CC6-6424E46A9142}" dt="2024-01-13T15:27:04.922" v="2900" actId="164"/>
          <ac:grpSpMkLst>
            <pc:docMk/>
            <pc:sldMk cId="744054261" sldId="328"/>
            <ac:grpSpMk id="14" creationId="{2257CC18-195C-1209-DA4F-5FD11048C43F}"/>
          </ac:grpSpMkLst>
        </pc:grpChg>
        <pc:grpChg chg="mod">
          <ac:chgData name="Kokchun Giang" userId="67e2125d-ec8c-4323-9653-9824a2ad815f" providerId="ADAL" clId="{10EEDAB3-2DB0-BA4D-8CC6-6424E46A9142}" dt="2024-01-13T13:52:12.817" v="876"/>
          <ac:grpSpMkLst>
            <pc:docMk/>
            <pc:sldMk cId="744054261" sldId="328"/>
            <ac:grpSpMk id="18" creationId="{DB8C4839-B09C-7C83-C673-29CF511C255E}"/>
          </ac:grpSpMkLst>
        </pc:grpChg>
        <pc:grpChg chg="mod">
          <ac:chgData name="Kokchun Giang" userId="67e2125d-ec8c-4323-9653-9824a2ad815f" providerId="ADAL" clId="{10EEDAB3-2DB0-BA4D-8CC6-6424E46A9142}" dt="2024-01-13T15:27:04.922" v="2900" actId="164"/>
          <ac:grpSpMkLst>
            <pc:docMk/>
            <pc:sldMk cId="744054261" sldId="328"/>
            <ac:grpSpMk id="20" creationId="{78CE9E8F-35AB-13C5-54DB-D0A785507CE7}"/>
          </ac:grpSpMkLst>
        </pc:grpChg>
        <pc:grpChg chg="mod">
          <ac:chgData name="Kokchun Giang" userId="67e2125d-ec8c-4323-9653-9824a2ad815f" providerId="ADAL" clId="{10EEDAB3-2DB0-BA4D-8CC6-6424E46A9142}" dt="2024-01-13T13:52:06.011" v="869"/>
          <ac:grpSpMkLst>
            <pc:docMk/>
            <pc:sldMk cId="744054261" sldId="328"/>
            <ac:grpSpMk id="25" creationId="{1EC11324-B0E1-17DE-10C4-5A89991B42FC}"/>
          </ac:grpSpMkLst>
        </pc:grpChg>
        <pc:grpChg chg="mod">
          <ac:chgData name="Kokchun Giang" userId="67e2125d-ec8c-4323-9653-9824a2ad815f" providerId="ADAL" clId="{10EEDAB3-2DB0-BA4D-8CC6-6424E46A9142}" dt="2024-01-13T15:26:24.673" v="2897" actId="164"/>
          <ac:grpSpMkLst>
            <pc:docMk/>
            <pc:sldMk cId="744054261" sldId="328"/>
            <ac:grpSpMk id="38" creationId="{6D5D4F6E-F7B9-ADD1-4B75-8C2885E43881}"/>
          </ac:grpSpMkLst>
        </pc:grpChg>
        <pc:grpChg chg="mod">
          <ac:chgData name="Kokchun Giang" userId="67e2125d-ec8c-4323-9653-9824a2ad815f" providerId="ADAL" clId="{10EEDAB3-2DB0-BA4D-8CC6-6424E46A9142}" dt="2024-01-13T15:26:24.673" v="2897" actId="164"/>
          <ac:grpSpMkLst>
            <pc:docMk/>
            <pc:sldMk cId="744054261" sldId="328"/>
            <ac:grpSpMk id="46" creationId="{9D51CFAE-E945-6F9D-3948-3D5463C530E6}"/>
          </ac:grpSpMkLst>
        </pc:grpChg>
        <pc:grpChg chg="del mod">
          <ac:chgData name="Kokchun Giang" userId="67e2125d-ec8c-4323-9653-9824a2ad815f" providerId="ADAL" clId="{10EEDAB3-2DB0-BA4D-8CC6-6424E46A9142}" dt="2024-01-13T13:54:07.913" v="927"/>
          <ac:grpSpMkLst>
            <pc:docMk/>
            <pc:sldMk cId="744054261" sldId="328"/>
            <ac:grpSpMk id="49" creationId="{180FD991-987E-5166-188F-03B8132607E1}"/>
          </ac:grpSpMkLst>
        </pc:grpChg>
        <pc:grpChg chg="add mod">
          <ac:chgData name="Kokchun Giang" userId="67e2125d-ec8c-4323-9653-9824a2ad815f" providerId="ADAL" clId="{10EEDAB3-2DB0-BA4D-8CC6-6424E46A9142}" dt="2024-01-13T15:27:25.879" v="2902" actId="164"/>
          <ac:grpSpMkLst>
            <pc:docMk/>
            <pc:sldMk cId="744054261" sldId="328"/>
            <ac:grpSpMk id="49" creationId="{1DD70874-CE3C-F7D4-5DC2-96B50AFF0A46}"/>
          </ac:grpSpMkLst>
        </pc:grpChg>
        <pc:grpChg chg="del mod">
          <ac:chgData name="Kokchun Giang" userId="67e2125d-ec8c-4323-9653-9824a2ad815f" providerId="ADAL" clId="{10EEDAB3-2DB0-BA4D-8CC6-6424E46A9142}" dt="2024-01-13T13:54:24.368" v="948"/>
          <ac:grpSpMkLst>
            <pc:docMk/>
            <pc:sldMk cId="744054261" sldId="328"/>
            <ac:grpSpMk id="51" creationId="{3634021C-EC4C-6423-FE4C-9CF156B9A2EE}"/>
          </ac:grpSpMkLst>
        </pc:grpChg>
        <pc:grpChg chg="add mod">
          <ac:chgData name="Kokchun Giang" userId="67e2125d-ec8c-4323-9653-9824a2ad815f" providerId="ADAL" clId="{10EEDAB3-2DB0-BA4D-8CC6-6424E46A9142}" dt="2024-01-13T15:27:36.741" v="2904" actId="164"/>
          <ac:grpSpMkLst>
            <pc:docMk/>
            <pc:sldMk cId="744054261" sldId="328"/>
            <ac:grpSpMk id="51" creationId="{FB254732-3F38-4B46-94DB-348743E0B9AC}"/>
          </ac:grpSpMkLst>
        </pc:grpChg>
        <pc:grpChg chg="mod">
          <ac:chgData name="Kokchun Giang" userId="67e2125d-ec8c-4323-9653-9824a2ad815f" providerId="ADAL" clId="{10EEDAB3-2DB0-BA4D-8CC6-6424E46A9142}" dt="2024-01-13T15:27:04.922" v="2900" actId="164"/>
          <ac:grpSpMkLst>
            <pc:docMk/>
            <pc:sldMk cId="744054261" sldId="328"/>
            <ac:grpSpMk id="60" creationId="{50A6E89E-6B21-6357-8AEE-7FF1FE1AA151}"/>
          </ac:grpSpMkLst>
        </pc:grpChg>
        <pc:grpChg chg="mod">
          <ac:chgData name="Kokchun Giang" userId="67e2125d-ec8c-4323-9653-9824a2ad815f" providerId="ADAL" clId="{10EEDAB3-2DB0-BA4D-8CC6-6424E46A9142}" dt="2024-01-13T15:27:04.922" v="2900" actId="164"/>
          <ac:grpSpMkLst>
            <pc:docMk/>
            <pc:sldMk cId="744054261" sldId="328"/>
            <ac:grpSpMk id="72" creationId="{6569500A-A0B8-284E-F51B-EF91C1BED375}"/>
          </ac:grpSpMkLst>
        </pc:grpChg>
        <pc:grpChg chg="add mod">
          <ac:chgData name="Kokchun Giang" userId="67e2125d-ec8c-4323-9653-9824a2ad815f" providerId="ADAL" clId="{10EEDAB3-2DB0-BA4D-8CC6-6424E46A9142}" dt="2024-01-13T15:28:28.010" v="2914" actId="1076"/>
          <ac:grpSpMkLst>
            <pc:docMk/>
            <pc:sldMk cId="744054261" sldId="328"/>
            <ac:grpSpMk id="76" creationId="{4BCFF0C9-363F-4661-6F6B-3021765EB9DA}"/>
          </ac:grpSpMkLst>
        </pc:grpChg>
        <pc:grpChg chg="add mod">
          <ac:chgData name="Kokchun Giang" userId="67e2125d-ec8c-4323-9653-9824a2ad815f" providerId="ADAL" clId="{10EEDAB3-2DB0-BA4D-8CC6-6424E46A9142}" dt="2024-01-13T15:28:57.824" v="2916" actId="164"/>
          <ac:grpSpMkLst>
            <pc:docMk/>
            <pc:sldMk cId="744054261" sldId="328"/>
            <ac:grpSpMk id="77" creationId="{FD3E3A6D-7DC5-C4EB-1D4C-5C7465980A67}"/>
          </ac:grpSpMkLst>
        </pc:grpChg>
        <pc:grpChg chg="add mod">
          <ac:chgData name="Kokchun Giang" userId="67e2125d-ec8c-4323-9653-9824a2ad815f" providerId="ADAL" clId="{10EEDAB3-2DB0-BA4D-8CC6-6424E46A9142}" dt="2024-01-13T15:30:23.949" v="2921" actId="164"/>
          <ac:grpSpMkLst>
            <pc:docMk/>
            <pc:sldMk cId="744054261" sldId="328"/>
            <ac:grpSpMk id="78" creationId="{FD456393-6DD6-AA04-4E63-78DC64E3D452}"/>
          </ac:grpSpMkLst>
        </pc:grpChg>
        <pc:grpChg chg="mod">
          <ac:chgData name="Kokchun Giang" userId="67e2125d-ec8c-4323-9653-9824a2ad815f" providerId="ADAL" clId="{10EEDAB3-2DB0-BA4D-8CC6-6424E46A9142}" dt="2024-01-13T13:54:39.936" v="967"/>
          <ac:grpSpMkLst>
            <pc:docMk/>
            <pc:sldMk cId="744054261" sldId="328"/>
            <ac:grpSpMk id="79" creationId="{283C3AEA-6434-7977-025B-085FAF3ECAE6}"/>
          </ac:grpSpMkLst>
        </pc:grpChg>
        <pc:grpChg chg="add mod">
          <ac:chgData name="Kokchun Giang" userId="67e2125d-ec8c-4323-9653-9824a2ad815f" providerId="ADAL" clId="{10EEDAB3-2DB0-BA4D-8CC6-6424E46A9142}" dt="2024-01-13T15:30:34.441" v="2924" actId="164"/>
          <ac:grpSpMkLst>
            <pc:docMk/>
            <pc:sldMk cId="744054261" sldId="328"/>
            <ac:grpSpMk id="79" creationId="{A987F6A7-1650-7C64-4AA2-52015760910C}"/>
          </ac:grpSpMkLst>
        </pc:grpChg>
        <pc:grpChg chg="add mod">
          <ac:chgData name="Kokchun Giang" userId="67e2125d-ec8c-4323-9653-9824a2ad815f" providerId="ADAL" clId="{10EEDAB3-2DB0-BA4D-8CC6-6424E46A9142}" dt="2024-01-13T15:30:46.749" v="2927" actId="164"/>
          <ac:grpSpMkLst>
            <pc:docMk/>
            <pc:sldMk cId="744054261" sldId="328"/>
            <ac:grpSpMk id="80" creationId="{1E91447C-456D-7FEB-BE90-A9C1409904B4}"/>
          </ac:grpSpMkLst>
        </pc:grpChg>
        <pc:grpChg chg="add mod">
          <ac:chgData name="Kokchun Giang" userId="67e2125d-ec8c-4323-9653-9824a2ad815f" providerId="ADAL" clId="{10EEDAB3-2DB0-BA4D-8CC6-6424E46A9142}" dt="2024-01-13T15:30:50.807" v="2928" actId="164"/>
          <ac:grpSpMkLst>
            <pc:docMk/>
            <pc:sldMk cId="744054261" sldId="328"/>
            <ac:grpSpMk id="81" creationId="{9743D675-29BE-CB30-3904-A2822212FCBB}"/>
          </ac:grpSpMkLst>
        </pc:grpChg>
        <pc:grpChg chg="add mod">
          <ac:chgData name="Kokchun Giang" userId="67e2125d-ec8c-4323-9653-9824a2ad815f" providerId="ADAL" clId="{10EEDAB3-2DB0-BA4D-8CC6-6424E46A9142}" dt="2024-01-13T15:30:57.247" v="2930" actId="164"/>
          <ac:grpSpMkLst>
            <pc:docMk/>
            <pc:sldMk cId="744054261" sldId="328"/>
            <ac:grpSpMk id="82" creationId="{7C7716DD-F1FA-BD98-31F1-4852E57B6D60}"/>
          </ac:grpSpMkLst>
        </pc:grpChg>
        <pc:grpChg chg="mod">
          <ac:chgData name="Kokchun Giang" userId="67e2125d-ec8c-4323-9653-9824a2ad815f" providerId="ADAL" clId="{10EEDAB3-2DB0-BA4D-8CC6-6424E46A9142}" dt="2024-01-13T13:54:39.280" v="963"/>
          <ac:grpSpMkLst>
            <pc:docMk/>
            <pc:sldMk cId="744054261" sldId="328"/>
            <ac:grpSpMk id="84" creationId="{C891F01D-F2AC-A6F5-CB55-82D0499DB9F7}"/>
          </ac:grpSpMkLst>
        </pc:grpChg>
        <pc:grpChg chg="mod">
          <ac:chgData name="Kokchun Giang" userId="67e2125d-ec8c-4323-9653-9824a2ad815f" providerId="ADAL" clId="{10EEDAB3-2DB0-BA4D-8CC6-6424E46A9142}" dt="2024-01-13T15:27:04.922" v="2900" actId="164"/>
          <ac:grpSpMkLst>
            <pc:docMk/>
            <pc:sldMk cId="744054261" sldId="328"/>
            <ac:grpSpMk id="87" creationId="{432548ED-602C-10C2-D9BF-06717065C7EC}"/>
          </ac:grpSpMkLst>
        </pc:grpChg>
        <pc:grpChg chg="del mod">
          <ac:chgData name="Kokchun Giang" userId="67e2125d-ec8c-4323-9653-9824a2ad815f" providerId="ADAL" clId="{10EEDAB3-2DB0-BA4D-8CC6-6424E46A9142}" dt="2024-01-13T13:54:53.451" v="982"/>
          <ac:grpSpMkLst>
            <pc:docMk/>
            <pc:sldMk cId="744054261" sldId="328"/>
            <ac:grpSpMk id="95" creationId="{F12C462E-350B-8F08-1323-1DDB18523ED6}"/>
          </ac:grpSpMkLst>
        </pc:grpChg>
        <pc:grpChg chg="mod">
          <ac:chgData name="Kokchun Giang" userId="67e2125d-ec8c-4323-9653-9824a2ad815f" providerId="ADAL" clId="{10EEDAB3-2DB0-BA4D-8CC6-6424E46A9142}" dt="2024-01-13T15:27:04.922" v="2900" actId="164"/>
          <ac:grpSpMkLst>
            <pc:docMk/>
            <pc:sldMk cId="744054261" sldId="328"/>
            <ac:grpSpMk id="97" creationId="{E2D3C3B4-DD5C-5682-9948-91F1E7C3468C}"/>
          </ac:grpSpMkLst>
        </pc:grpChg>
        <pc:grpChg chg="mod">
          <ac:chgData name="Kokchun Giang" userId="67e2125d-ec8c-4323-9653-9824a2ad815f" providerId="ADAL" clId="{10EEDAB3-2DB0-BA4D-8CC6-6424E46A9142}" dt="2024-01-13T15:27:25.879" v="2902" actId="164"/>
          <ac:grpSpMkLst>
            <pc:docMk/>
            <pc:sldMk cId="744054261" sldId="328"/>
            <ac:grpSpMk id="107" creationId="{3A749F36-0AC1-4E93-2162-1537C2B48376}"/>
          </ac:grpSpMkLst>
        </pc:grpChg>
        <pc:grpChg chg="mod">
          <ac:chgData name="Kokchun Giang" userId="67e2125d-ec8c-4323-9653-9824a2ad815f" providerId="ADAL" clId="{10EEDAB3-2DB0-BA4D-8CC6-6424E46A9142}" dt="2024-01-13T15:27:25.879" v="2902" actId="164"/>
          <ac:grpSpMkLst>
            <pc:docMk/>
            <pc:sldMk cId="744054261" sldId="328"/>
            <ac:grpSpMk id="116" creationId="{AFDCA17A-CA5B-9C98-0FB4-7EB55447FAA1}"/>
          </ac:grpSpMkLst>
        </pc:grpChg>
        <pc:grpChg chg="del">
          <ac:chgData name="Kokchun Giang" userId="67e2125d-ec8c-4323-9653-9824a2ad815f" providerId="ADAL" clId="{10EEDAB3-2DB0-BA4D-8CC6-6424E46A9142}" dt="2024-01-13T12:52:04.788" v="750" actId="478"/>
          <ac:grpSpMkLst>
            <pc:docMk/>
            <pc:sldMk cId="744054261" sldId="328"/>
            <ac:grpSpMk id="126" creationId="{0878087D-C8E3-25E2-19EA-0BA71B485E5C}"/>
          </ac:grpSpMkLst>
        </pc:grpChg>
        <pc:grpChg chg="mod">
          <ac:chgData name="Kokchun Giang" userId="67e2125d-ec8c-4323-9653-9824a2ad815f" providerId="ADAL" clId="{10EEDAB3-2DB0-BA4D-8CC6-6424E46A9142}" dt="2024-01-13T13:56:32.545" v="1014"/>
          <ac:grpSpMkLst>
            <pc:docMk/>
            <pc:sldMk cId="744054261" sldId="328"/>
            <ac:grpSpMk id="127" creationId="{EECAD085-EB7F-696C-3A5E-C887DC69D122}"/>
          </ac:grpSpMkLst>
        </pc:grpChg>
        <pc:grpChg chg="del mod">
          <ac:chgData name="Kokchun Giang" userId="67e2125d-ec8c-4323-9653-9824a2ad815f" providerId="ADAL" clId="{10EEDAB3-2DB0-BA4D-8CC6-6424E46A9142}" dt="2024-01-13T13:56:52.737" v="1045"/>
          <ac:grpSpMkLst>
            <pc:docMk/>
            <pc:sldMk cId="744054261" sldId="328"/>
            <ac:grpSpMk id="134" creationId="{E6090ACA-4E14-6C46-4F89-AC5B0CA0BA5B}"/>
          </ac:grpSpMkLst>
        </pc:grpChg>
        <pc:grpChg chg="del mod">
          <ac:chgData name="Kokchun Giang" userId="67e2125d-ec8c-4323-9653-9824a2ad815f" providerId="ADAL" clId="{10EEDAB3-2DB0-BA4D-8CC6-6424E46A9142}" dt="2024-01-13T13:56:52.737" v="1045"/>
          <ac:grpSpMkLst>
            <pc:docMk/>
            <pc:sldMk cId="744054261" sldId="328"/>
            <ac:grpSpMk id="137" creationId="{A14A4DC3-180D-5746-EBA8-4E630E1F6216}"/>
          </ac:grpSpMkLst>
        </pc:grpChg>
        <pc:grpChg chg="mod">
          <ac:chgData name="Kokchun Giang" userId="67e2125d-ec8c-4323-9653-9824a2ad815f" providerId="ADAL" clId="{10EEDAB3-2DB0-BA4D-8CC6-6424E46A9142}" dt="2024-01-13T15:27:53.268" v="2907" actId="164"/>
          <ac:grpSpMkLst>
            <pc:docMk/>
            <pc:sldMk cId="744054261" sldId="328"/>
            <ac:grpSpMk id="151" creationId="{6521396A-EA21-BE53-C1E2-58C1209D2A87}"/>
          </ac:grpSpMkLst>
        </pc:grpChg>
        <pc:grpChg chg="del mod">
          <ac:chgData name="Kokchun Giang" userId="67e2125d-ec8c-4323-9653-9824a2ad815f" providerId="ADAL" clId="{10EEDAB3-2DB0-BA4D-8CC6-6424E46A9142}" dt="2024-01-13T13:57:13.968" v="1068"/>
          <ac:grpSpMkLst>
            <pc:docMk/>
            <pc:sldMk cId="744054261" sldId="328"/>
            <ac:grpSpMk id="164" creationId="{471A2E6E-26E3-0BFE-02B2-D9906D058B7F}"/>
          </ac:grpSpMkLst>
        </pc:grpChg>
        <pc:grpChg chg="del mod">
          <ac:chgData name="Kokchun Giang" userId="67e2125d-ec8c-4323-9653-9824a2ad815f" providerId="ADAL" clId="{10EEDAB3-2DB0-BA4D-8CC6-6424E46A9142}" dt="2024-01-13T15:28:10.683" v="2911" actId="478"/>
          <ac:grpSpMkLst>
            <pc:docMk/>
            <pc:sldMk cId="744054261" sldId="328"/>
            <ac:grpSpMk id="173" creationId="{7AFD7003-D2BE-1C5E-D64B-5735F00EA106}"/>
          </ac:grpSpMkLst>
        </pc:grpChg>
        <pc:grpChg chg="mod">
          <ac:chgData name="Kokchun Giang" userId="67e2125d-ec8c-4323-9653-9824a2ad815f" providerId="ADAL" clId="{10EEDAB3-2DB0-BA4D-8CC6-6424E46A9142}" dt="2024-01-13T15:27:36.741" v="2904" actId="164"/>
          <ac:grpSpMkLst>
            <pc:docMk/>
            <pc:sldMk cId="744054261" sldId="328"/>
            <ac:grpSpMk id="174" creationId="{4A5BEC13-E16E-3E4F-0B1E-54A65169CDBB}"/>
          </ac:grpSpMkLst>
        </pc:grpChg>
        <pc:grpChg chg="mod">
          <ac:chgData name="Kokchun Giang" userId="67e2125d-ec8c-4323-9653-9824a2ad815f" providerId="ADAL" clId="{10EEDAB3-2DB0-BA4D-8CC6-6424E46A9142}" dt="2024-01-13T15:27:36.741" v="2904" actId="164"/>
          <ac:grpSpMkLst>
            <pc:docMk/>
            <pc:sldMk cId="744054261" sldId="328"/>
            <ac:grpSpMk id="175" creationId="{9BD019EE-A8ED-40B5-B783-E896BBC9B08A}"/>
          </ac:grpSpMkLst>
        </pc:grpChg>
        <pc:grpChg chg="mod">
          <ac:chgData name="Kokchun Giang" userId="67e2125d-ec8c-4323-9653-9824a2ad815f" providerId="ADAL" clId="{10EEDAB3-2DB0-BA4D-8CC6-6424E46A9142}" dt="2024-01-13T15:28:57.824" v="2916" actId="164"/>
          <ac:grpSpMkLst>
            <pc:docMk/>
            <pc:sldMk cId="744054261" sldId="328"/>
            <ac:grpSpMk id="188" creationId="{932C5C9A-06BA-26EA-4AC0-27B2043F3D50}"/>
          </ac:grpSpMkLst>
        </pc:grpChg>
        <pc:grpChg chg="mod">
          <ac:chgData name="Kokchun Giang" userId="67e2125d-ec8c-4323-9653-9824a2ad815f" providerId="ADAL" clId="{10EEDAB3-2DB0-BA4D-8CC6-6424E46A9142}" dt="2024-01-13T15:28:57.824" v="2916" actId="164"/>
          <ac:grpSpMkLst>
            <pc:docMk/>
            <pc:sldMk cId="744054261" sldId="328"/>
            <ac:grpSpMk id="189" creationId="{D39C79AE-5C3C-579D-08D4-E722BCE7E893}"/>
          </ac:grpSpMkLst>
        </pc:grpChg>
        <pc:grpChg chg="mod">
          <ac:chgData name="Kokchun Giang" userId="67e2125d-ec8c-4323-9653-9824a2ad815f" providerId="ADAL" clId="{10EEDAB3-2DB0-BA4D-8CC6-6424E46A9142}" dt="2024-01-13T15:28:57.824" v="2916" actId="164"/>
          <ac:grpSpMkLst>
            <pc:docMk/>
            <pc:sldMk cId="744054261" sldId="328"/>
            <ac:grpSpMk id="197" creationId="{D8869EA1-9704-3F2A-A902-666FDF4E0AB1}"/>
          </ac:grpSpMkLst>
        </pc:grpChg>
        <pc:grpChg chg="mod">
          <ac:chgData name="Kokchun Giang" userId="67e2125d-ec8c-4323-9653-9824a2ad815f" providerId="ADAL" clId="{10EEDAB3-2DB0-BA4D-8CC6-6424E46A9142}" dt="2024-01-13T15:28:57.824" v="2916" actId="164"/>
          <ac:grpSpMkLst>
            <pc:docMk/>
            <pc:sldMk cId="744054261" sldId="328"/>
            <ac:grpSpMk id="198" creationId="{F1D7E055-9097-CEE9-8479-FB8055CA4ED3}"/>
          </ac:grpSpMkLst>
        </pc:grpChg>
        <pc:grpChg chg="mod">
          <ac:chgData name="Kokchun Giang" userId="67e2125d-ec8c-4323-9653-9824a2ad815f" providerId="ADAL" clId="{10EEDAB3-2DB0-BA4D-8CC6-6424E46A9142}" dt="2024-01-13T15:28:57.824" v="2916" actId="164"/>
          <ac:grpSpMkLst>
            <pc:docMk/>
            <pc:sldMk cId="744054261" sldId="328"/>
            <ac:grpSpMk id="206" creationId="{035C30A0-BB13-AC4C-D8B1-4C4D3B4CB02D}"/>
          </ac:grpSpMkLst>
        </pc:grpChg>
        <pc:grpChg chg="mod">
          <ac:chgData name="Kokchun Giang" userId="67e2125d-ec8c-4323-9653-9824a2ad815f" providerId="ADAL" clId="{10EEDAB3-2DB0-BA4D-8CC6-6424E46A9142}" dt="2024-01-13T15:28:57.824" v="2916" actId="164"/>
          <ac:grpSpMkLst>
            <pc:docMk/>
            <pc:sldMk cId="744054261" sldId="328"/>
            <ac:grpSpMk id="207" creationId="{ED57573B-4059-7BDD-FA88-C4964509F4D3}"/>
          </ac:grpSpMkLst>
        </pc:grpChg>
        <pc:grpChg chg="del mod">
          <ac:chgData name="Kokchun Giang" userId="67e2125d-ec8c-4323-9653-9824a2ad815f" providerId="ADAL" clId="{10EEDAB3-2DB0-BA4D-8CC6-6424E46A9142}" dt="2024-01-13T13:58:13.364" v="1122"/>
          <ac:grpSpMkLst>
            <pc:docMk/>
            <pc:sldMk cId="744054261" sldId="328"/>
            <ac:grpSpMk id="230" creationId="{83BEEB5F-D7E8-F79F-59DE-9E4561A69A7F}"/>
          </ac:grpSpMkLst>
        </pc:grpChg>
        <pc:grpChg chg="del mod">
          <ac:chgData name="Kokchun Giang" userId="67e2125d-ec8c-4323-9653-9824a2ad815f" providerId="ADAL" clId="{10EEDAB3-2DB0-BA4D-8CC6-6424E46A9142}" dt="2024-01-13T13:58:16.684" v="1124"/>
          <ac:grpSpMkLst>
            <pc:docMk/>
            <pc:sldMk cId="744054261" sldId="328"/>
            <ac:grpSpMk id="231" creationId="{76FB37DA-6FFC-2309-56EE-D29B9D4B47BA}"/>
          </ac:grpSpMkLst>
        </pc:grpChg>
        <pc:grpChg chg="mod">
          <ac:chgData name="Kokchun Giang" userId="67e2125d-ec8c-4323-9653-9824a2ad815f" providerId="ADAL" clId="{10EEDAB3-2DB0-BA4D-8CC6-6424E46A9142}" dt="2024-01-13T15:28:57.824" v="2916" actId="164"/>
          <ac:grpSpMkLst>
            <pc:docMk/>
            <pc:sldMk cId="744054261" sldId="328"/>
            <ac:grpSpMk id="232" creationId="{81B83FEA-3357-5F49-422A-0165F711B90B}"/>
          </ac:grpSpMkLst>
        </pc:grpChg>
        <pc:grpChg chg="mod">
          <ac:chgData name="Kokchun Giang" userId="67e2125d-ec8c-4323-9653-9824a2ad815f" providerId="ADAL" clId="{10EEDAB3-2DB0-BA4D-8CC6-6424E46A9142}" dt="2024-01-13T15:28:57.824" v="2916" actId="164"/>
          <ac:grpSpMkLst>
            <pc:docMk/>
            <pc:sldMk cId="744054261" sldId="328"/>
            <ac:grpSpMk id="233" creationId="{23C4185A-D1D1-7538-7E54-185CC1F0B59F}"/>
          </ac:grpSpMkLst>
        </pc:grpChg>
        <pc:grpChg chg="mod">
          <ac:chgData name="Kokchun Giang" userId="67e2125d-ec8c-4323-9653-9824a2ad815f" providerId="ADAL" clId="{10EEDAB3-2DB0-BA4D-8CC6-6424E46A9142}" dt="2024-01-13T15:28:57.824" v="2916" actId="164"/>
          <ac:grpSpMkLst>
            <pc:docMk/>
            <pc:sldMk cId="744054261" sldId="328"/>
            <ac:grpSpMk id="234" creationId="{9334830E-C0D7-45C9-399A-A97045CBCA2E}"/>
          </ac:grpSpMkLst>
        </pc:grpChg>
        <pc:grpChg chg="mod">
          <ac:chgData name="Kokchun Giang" userId="67e2125d-ec8c-4323-9653-9824a2ad815f" providerId="ADAL" clId="{10EEDAB3-2DB0-BA4D-8CC6-6424E46A9142}" dt="2024-01-13T15:28:57.824" v="2916" actId="164"/>
          <ac:grpSpMkLst>
            <pc:docMk/>
            <pc:sldMk cId="744054261" sldId="328"/>
            <ac:grpSpMk id="235" creationId="{5DC0AEE7-F493-528E-7667-7011BF7EDF8B}"/>
          </ac:grpSpMkLst>
        </pc:grpChg>
        <pc:grpChg chg="mod">
          <ac:chgData name="Kokchun Giang" userId="67e2125d-ec8c-4323-9653-9824a2ad815f" providerId="ADAL" clId="{10EEDAB3-2DB0-BA4D-8CC6-6424E46A9142}" dt="2024-01-13T15:28:57.824" v="2916" actId="164"/>
          <ac:grpSpMkLst>
            <pc:docMk/>
            <pc:sldMk cId="744054261" sldId="328"/>
            <ac:grpSpMk id="237" creationId="{2532B878-C410-2608-C5C6-CAED0E354AE5}"/>
          </ac:grpSpMkLst>
        </pc:grpChg>
        <pc:grpChg chg="mod">
          <ac:chgData name="Kokchun Giang" userId="67e2125d-ec8c-4323-9653-9824a2ad815f" providerId="ADAL" clId="{10EEDAB3-2DB0-BA4D-8CC6-6424E46A9142}" dt="2024-01-13T15:28:57.824" v="2916" actId="164"/>
          <ac:grpSpMkLst>
            <pc:docMk/>
            <pc:sldMk cId="744054261" sldId="328"/>
            <ac:grpSpMk id="239" creationId="{31BBA110-20EE-862A-7155-2F544AB9EA5C}"/>
          </ac:grpSpMkLst>
        </pc:grpChg>
        <pc:grpChg chg="mod">
          <ac:chgData name="Kokchun Giang" userId="67e2125d-ec8c-4323-9653-9824a2ad815f" providerId="ADAL" clId="{10EEDAB3-2DB0-BA4D-8CC6-6424E46A9142}" dt="2024-01-13T13:58:19.984" v="1134"/>
          <ac:grpSpMkLst>
            <pc:docMk/>
            <pc:sldMk cId="744054261" sldId="328"/>
            <ac:grpSpMk id="247" creationId="{41D2C445-2C81-66AE-2EBF-130E73312556}"/>
          </ac:grpSpMkLst>
        </pc:grpChg>
        <pc:grpChg chg="mod">
          <ac:chgData name="Kokchun Giang" userId="67e2125d-ec8c-4323-9653-9824a2ad815f" providerId="ADAL" clId="{10EEDAB3-2DB0-BA4D-8CC6-6424E46A9142}" dt="2024-01-13T15:28:57.824" v="2916" actId="164"/>
          <ac:grpSpMkLst>
            <pc:docMk/>
            <pc:sldMk cId="744054261" sldId="328"/>
            <ac:grpSpMk id="249" creationId="{F1EA76B2-DBB2-733B-B9CE-951D359075F4}"/>
          </ac:grpSpMkLst>
        </pc:grpChg>
        <pc:grpChg chg="mod">
          <ac:chgData name="Kokchun Giang" userId="67e2125d-ec8c-4323-9653-9824a2ad815f" providerId="ADAL" clId="{10EEDAB3-2DB0-BA4D-8CC6-6424E46A9142}" dt="2024-01-13T15:28:57.824" v="2916" actId="164"/>
          <ac:grpSpMkLst>
            <pc:docMk/>
            <pc:sldMk cId="744054261" sldId="328"/>
            <ac:grpSpMk id="258" creationId="{EB11367C-2D17-A839-8F7E-991375EDC57D}"/>
          </ac:grpSpMkLst>
        </pc:grpChg>
        <pc:grpChg chg="mod">
          <ac:chgData name="Kokchun Giang" userId="67e2125d-ec8c-4323-9653-9824a2ad815f" providerId="ADAL" clId="{10EEDAB3-2DB0-BA4D-8CC6-6424E46A9142}" dt="2024-01-13T15:28:57.824" v="2916" actId="164"/>
          <ac:grpSpMkLst>
            <pc:docMk/>
            <pc:sldMk cId="744054261" sldId="328"/>
            <ac:grpSpMk id="259" creationId="{0AEF5C6A-D25B-2648-10C9-584DA48BC735}"/>
          </ac:grpSpMkLst>
        </pc:grpChg>
        <pc:grpChg chg="del mod">
          <ac:chgData name="Kokchun Giang" userId="67e2125d-ec8c-4323-9653-9824a2ad815f" providerId="ADAL" clId="{10EEDAB3-2DB0-BA4D-8CC6-6424E46A9142}" dt="2024-01-13T13:58:35.579" v="1162"/>
          <ac:grpSpMkLst>
            <pc:docMk/>
            <pc:sldMk cId="744054261" sldId="328"/>
            <ac:grpSpMk id="273" creationId="{4EFE4465-E8DE-E8E6-B73F-4E571C8DB39F}"/>
          </ac:grpSpMkLst>
        </pc:grpChg>
        <pc:grpChg chg="del mod">
          <ac:chgData name="Kokchun Giang" userId="67e2125d-ec8c-4323-9653-9824a2ad815f" providerId="ADAL" clId="{10EEDAB3-2DB0-BA4D-8CC6-6424E46A9142}" dt="2024-01-13T13:58:37.433" v="1166"/>
          <ac:grpSpMkLst>
            <pc:docMk/>
            <pc:sldMk cId="744054261" sldId="328"/>
            <ac:grpSpMk id="275" creationId="{1B889481-154A-0BF6-DD8C-1C6F28898F35}"/>
          </ac:grpSpMkLst>
        </pc:grpChg>
        <pc:grpChg chg="mod">
          <ac:chgData name="Kokchun Giang" userId="67e2125d-ec8c-4323-9653-9824a2ad815f" providerId="ADAL" clId="{10EEDAB3-2DB0-BA4D-8CC6-6424E46A9142}" dt="2024-01-13T15:28:57.824" v="2916" actId="164"/>
          <ac:grpSpMkLst>
            <pc:docMk/>
            <pc:sldMk cId="744054261" sldId="328"/>
            <ac:grpSpMk id="279" creationId="{07EF7598-2488-0E2C-6F48-8AB0EBC903C5}"/>
          </ac:grpSpMkLst>
        </pc:grpChg>
        <pc:grpChg chg="del mod">
          <ac:chgData name="Kokchun Giang" userId="67e2125d-ec8c-4323-9653-9824a2ad815f" providerId="ADAL" clId="{10EEDAB3-2DB0-BA4D-8CC6-6424E46A9142}" dt="2024-01-13T14:01:11.185" v="1177"/>
          <ac:grpSpMkLst>
            <pc:docMk/>
            <pc:sldMk cId="744054261" sldId="328"/>
            <ac:grpSpMk id="283" creationId="{42229909-757F-6A62-951A-F48AF1788820}"/>
          </ac:grpSpMkLst>
        </pc:grpChg>
        <pc:grpChg chg="mod">
          <ac:chgData name="Kokchun Giang" userId="67e2125d-ec8c-4323-9653-9824a2ad815f" providerId="ADAL" clId="{10EEDAB3-2DB0-BA4D-8CC6-6424E46A9142}" dt="2024-01-13T15:30:23.949" v="2921" actId="164"/>
          <ac:grpSpMkLst>
            <pc:docMk/>
            <pc:sldMk cId="744054261" sldId="328"/>
            <ac:grpSpMk id="289" creationId="{3AC47D12-DC71-F10D-F268-4B3FC0A94016}"/>
          </ac:grpSpMkLst>
        </pc:grpChg>
        <pc:grpChg chg="mod">
          <ac:chgData name="Kokchun Giang" userId="67e2125d-ec8c-4323-9653-9824a2ad815f" providerId="ADAL" clId="{10EEDAB3-2DB0-BA4D-8CC6-6424E46A9142}" dt="2024-01-13T15:30:23.949" v="2921" actId="164"/>
          <ac:grpSpMkLst>
            <pc:docMk/>
            <pc:sldMk cId="744054261" sldId="328"/>
            <ac:grpSpMk id="296" creationId="{6DA56660-CA13-D415-E455-75F3C9B32E5A}"/>
          </ac:grpSpMkLst>
        </pc:grpChg>
        <pc:grpChg chg="del mod">
          <ac:chgData name="Kokchun Giang" userId="67e2125d-ec8c-4323-9653-9824a2ad815f" providerId="ADAL" clId="{10EEDAB3-2DB0-BA4D-8CC6-6424E46A9142}" dt="2024-01-13T14:01:24.763" v="1193"/>
          <ac:grpSpMkLst>
            <pc:docMk/>
            <pc:sldMk cId="744054261" sldId="328"/>
            <ac:grpSpMk id="302" creationId="{41476646-726F-E2A3-A494-F7107D20A744}"/>
          </ac:grpSpMkLst>
        </pc:grpChg>
        <pc:grpChg chg="mod">
          <ac:chgData name="Kokchun Giang" userId="67e2125d-ec8c-4323-9653-9824a2ad815f" providerId="ADAL" clId="{10EEDAB3-2DB0-BA4D-8CC6-6424E46A9142}" dt="2024-01-13T15:30:23.949" v="2921" actId="164"/>
          <ac:grpSpMkLst>
            <pc:docMk/>
            <pc:sldMk cId="744054261" sldId="328"/>
            <ac:grpSpMk id="305" creationId="{3623D569-7A5A-F331-10D6-3C0E0AD20B62}"/>
          </ac:grpSpMkLst>
        </pc:grpChg>
        <pc:grpChg chg="add del mod">
          <ac:chgData name="Kokchun Giang" userId="67e2125d-ec8c-4323-9653-9824a2ad815f" providerId="ADAL" clId="{10EEDAB3-2DB0-BA4D-8CC6-6424E46A9142}" dt="2024-01-13T15:30:23.949" v="2921" actId="164"/>
          <ac:grpSpMkLst>
            <pc:docMk/>
            <pc:sldMk cId="744054261" sldId="328"/>
            <ac:grpSpMk id="310" creationId="{8C7F5601-8B51-2E30-F478-3C061537DA41}"/>
          </ac:grpSpMkLst>
        </pc:grpChg>
        <pc:grpChg chg="mod">
          <ac:chgData name="Kokchun Giang" userId="67e2125d-ec8c-4323-9653-9824a2ad815f" providerId="ADAL" clId="{10EEDAB3-2DB0-BA4D-8CC6-6424E46A9142}" dt="2024-01-13T14:01:38.411" v="1212"/>
          <ac:grpSpMkLst>
            <pc:docMk/>
            <pc:sldMk cId="744054261" sldId="328"/>
            <ac:grpSpMk id="322" creationId="{7EF4CBB9-B36E-B334-96AF-B3CBB585BC91}"/>
          </ac:grpSpMkLst>
        </pc:grpChg>
        <pc:grpChg chg="del mod">
          <ac:chgData name="Kokchun Giang" userId="67e2125d-ec8c-4323-9653-9824a2ad815f" providerId="ADAL" clId="{10EEDAB3-2DB0-BA4D-8CC6-6424E46A9142}" dt="2024-01-13T14:01:43.762" v="1226"/>
          <ac:grpSpMkLst>
            <pc:docMk/>
            <pc:sldMk cId="744054261" sldId="328"/>
            <ac:grpSpMk id="325" creationId="{CD91FACC-6E59-0DCA-5A66-DC138DEA1908}"/>
          </ac:grpSpMkLst>
        </pc:grpChg>
        <pc:grpChg chg="del mod">
          <ac:chgData name="Kokchun Giang" userId="67e2125d-ec8c-4323-9653-9824a2ad815f" providerId="ADAL" clId="{10EEDAB3-2DB0-BA4D-8CC6-6424E46A9142}" dt="2024-01-13T14:01:45.922" v="1231"/>
          <ac:grpSpMkLst>
            <pc:docMk/>
            <pc:sldMk cId="744054261" sldId="328"/>
            <ac:grpSpMk id="327" creationId="{311E7690-408D-397B-E2F4-A4160CC712DF}"/>
          </ac:grpSpMkLst>
        </pc:grpChg>
        <pc:grpChg chg="del mod">
          <ac:chgData name="Kokchun Giang" userId="67e2125d-ec8c-4323-9653-9824a2ad815f" providerId="ADAL" clId="{10EEDAB3-2DB0-BA4D-8CC6-6424E46A9142}" dt="2024-01-13T14:01:48.337" v="1235"/>
          <ac:grpSpMkLst>
            <pc:docMk/>
            <pc:sldMk cId="744054261" sldId="328"/>
            <ac:grpSpMk id="332" creationId="{F3D93D50-41DF-1D33-2DB3-E5DA884406F3}"/>
          </ac:grpSpMkLst>
        </pc:grpChg>
        <pc:grpChg chg="mod">
          <ac:chgData name="Kokchun Giang" userId="67e2125d-ec8c-4323-9653-9824a2ad815f" providerId="ADAL" clId="{10EEDAB3-2DB0-BA4D-8CC6-6424E46A9142}" dt="2024-01-13T15:30:23.949" v="2921" actId="164"/>
          <ac:grpSpMkLst>
            <pc:docMk/>
            <pc:sldMk cId="744054261" sldId="328"/>
            <ac:grpSpMk id="336" creationId="{F7896284-D0E2-22C2-7E2F-B07DCBC3C4ED}"/>
          </ac:grpSpMkLst>
        </pc:grpChg>
        <pc:grpChg chg="mod">
          <ac:chgData name="Kokchun Giang" userId="67e2125d-ec8c-4323-9653-9824a2ad815f" providerId="ADAL" clId="{10EEDAB3-2DB0-BA4D-8CC6-6424E46A9142}" dt="2024-01-13T14:02:31.473" v="1245"/>
          <ac:grpSpMkLst>
            <pc:docMk/>
            <pc:sldMk cId="744054261" sldId="328"/>
            <ac:grpSpMk id="344" creationId="{644D05BD-74A3-5C83-EB77-AB6024179F3E}"/>
          </ac:grpSpMkLst>
        </pc:grpChg>
        <pc:grpChg chg="mod">
          <ac:chgData name="Kokchun Giang" userId="67e2125d-ec8c-4323-9653-9824a2ad815f" providerId="ADAL" clId="{10EEDAB3-2DB0-BA4D-8CC6-6424E46A9142}" dt="2024-01-13T14:02:31.473" v="1245"/>
          <ac:grpSpMkLst>
            <pc:docMk/>
            <pc:sldMk cId="744054261" sldId="328"/>
            <ac:grpSpMk id="345" creationId="{6637AA81-32FF-4846-9ECD-C66AFD72E8F0}"/>
          </ac:grpSpMkLst>
        </pc:grpChg>
        <pc:grpChg chg="mod">
          <ac:chgData name="Kokchun Giang" userId="67e2125d-ec8c-4323-9653-9824a2ad815f" providerId="ADAL" clId="{10EEDAB3-2DB0-BA4D-8CC6-6424E46A9142}" dt="2024-01-13T15:30:34.441" v="2924" actId="164"/>
          <ac:grpSpMkLst>
            <pc:docMk/>
            <pc:sldMk cId="744054261" sldId="328"/>
            <ac:grpSpMk id="358" creationId="{D0041E76-845B-6A56-79F2-7C1A0B0BA154}"/>
          </ac:grpSpMkLst>
        </pc:grpChg>
        <pc:grpChg chg="mod">
          <ac:chgData name="Kokchun Giang" userId="67e2125d-ec8c-4323-9653-9824a2ad815f" providerId="ADAL" clId="{10EEDAB3-2DB0-BA4D-8CC6-6424E46A9142}" dt="2024-01-13T15:30:34.441" v="2924" actId="164"/>
          <ac:grpSpMkLst>
            <pc:docMk/>
            <pc:sldMk cId="744054261" sldId="328"/>
            <ac:grpSpMk id="359" creationId="{156B4720-4F89-D17A-D0E9-3558FE715E83}"/>
          </ac:grpSpMkLst>
        </pc:grpChg>
        <pc:grpChg chg="del mod">
          <ac:chgData name="Kokchun Giang" userId="67e2125d-ec8c-4323-9653-9824a2ad815f" providerId="ADAL" clId="{10EEDAB3-2DB0-BA4D-8CC6-6424E46A9142}" dt="2024-01-13T14:02:43.911" v="1268"/>
          <ac:grpSpMkLst>
            <pc:docMk/>
            <pc:sldMk cId="744054261" sldId="328"/>
            <ac:grpSpMk id="362" creationId="{B7F97AC3-0744-297B-EEE3-97E00935B921}"/>
          </ac:grpSpMkLst>
        </pc:grpChg>
        <pc:grpChg chg="add del mod">
          <ac:chgData name="Kokchun Giang" userId="67e2125d-ec8c-4323-9653-9824a2ad815f" providerId="ADAL" clId="{10EEDAB3-2DB0-BA4D-8CC6-6424E46A9142}" dt="2024-01-13T14:02:57.713" v="1286"/>
          <ac:grpSpMkLst>
            <pc:docMk/>
            <pc:sldMk cId="744054261" sldId="328"/>
            <ac:grpSpMk id="364" creationId="{743BAFED-B5E4-B9CF-04BE-39790E38C3C9}"/>
          </ac:grpSpMkLst>
        </pc:grpChg>
        <pc:grpChg chg="add del mod">
          <ac:chgData name="Kokchun Giang" userId="67e2125d-ec8c-4323-9653-9824a2ad815f" providerId="ADAL" clId="{10EEDAB3-2DB0-BA4D-8CC6-6424E46A9142}" dt="2024-01-13T14:02:55.655" v="1284"/>
          <ac:grpSpMkLst>
            <pc:docMk/>
            <pc:sldMk cId="744054261" sldId="328"/>
            <ac:grpSpMk id="369" creationId="{1BFA5337-B8F7-696C-8AD5-FDD8F022CF55}"/>
          </ac:grpSpMkLst>
        </pc:grpChg>
        <pc:grpChg chg="mod">
          <ac:chgData name="Kokchun Giang" userId="67e2125d-ec8c-4323-9653-9824a2ad815f" providerId="ADAL" clId="{10EEDAB3-2DB0-BA4D-8CC6-6424E46A9142}" dt="2024-01-13T14:02:55.434" v="1282"/>
          <ac:grpSpMkLst>
            <pc:docMk/>
            <pc:sldMk cId="744054261" sldId="328"/>
            <ac:grpSpMk id="371" creationId="{ED78A018-D697-2950-B1A4-528D2B569884}"/>
          </ac:grpSpMkLst>
        </pc:grpChg>
        <pc:grpChg chg="mod">
          <ac:chgData name="Kokchun Giang" userId="67e2125d-ec8c-4323-9653-9824a2ad815f" providerId="ADAL" clId="{10EEDAB3-2DB0-BA4D-8CC6-6424E46A9142}" dt="2024-01-13T14:02:55.200" v="1280"/>
          <ac:grpSpMkLst>
            <pc:docMk/>
            <pc:sldMk cId="744054261" sldId="328"/>
            <ac:grpSpMk id="373" creationId="{769E9157-601A-9EF3-111B-617858459BB6}"/>
          </ac:grpSpMkLst>
        </pc:grpChg>
        <pc:grpChg chg="mod">
          <ac:chgData name="Kokchun Giang" userId="67e2125d-ec8c-4323-9653-9824a2ad815f" providerId="ADAL" clId="{10EEDAB3-2DB0-BA4D-8CC6-6424E46A9142}" dt="2024-01-13T15:30:34.441" v="2924" actId="164"/>
          <ac:grpSpMkLst>
            <pc:docMk/>
            <pc:sldMk cId="744054261" sldId="328"/>
            <ac:grpSpMk id="375" creationId="{1028B69C-357D-3FC3-6D03-2C063CBD8AE6}"/>
          </ac:grpSpMkLst>
        </pc:grpChg>
        <pc:grpChg chg="del">
          <ac:chgData name="Kokchun Giang" userId="67e2125d-ec8c-4323-9653-9824a2ad815f" providerId="ADAL" clId="{10EEDAB3-2DB0-BA4D-8CC6-6424E46A9142}" dt="2024-01-13T12:52:04.788" v="750" actId="478"/>
          <ac:grpSpMkLst>
            <pc:docMk/>
            <pc:sldMk cId="744054261" sldId="328"/>
            <ac:grpSpMk id="375" creationId="{295AB655-9006-ADC4-1A09-28831245AC05}"/>
          </ac:grpSpMkLst>
        </pc:grpChg>
        <pc:grpChg chg="del">
          <ac:chgData name="Kokchun Giang" userId="67e2125d-ec8c-4323-9653-9824a2ad815f" providerId="ADAL" clId="{10EEDAB3-2DB0-BA4D-8CC6-6424E46A9142}" dt="2024-01-13T12:52:04.788" v="750" actId="478"/>
          <ac:grpSpMkLst>
            <pc:docMk/>
            <pc:sldMk cId="744054261" sldId="328"/>
            <ac:grpSpMk id="385" creationId="{AB45B9DA-42CF-022C-5458-9173C2FAC5BC}"/>
          </ac:grpSpMkLst>
        </pc:grpChg>
        <pc:grpChg chg="mod">
          <ac:chgData name="Kokchun Giang" userId="67e2125d-ec8c-4323-9653-9824a2ad815f" providerId="ADAL" clId="{10EEDAB3-2DB0-BA4D-8CC6-6424E46A9142}" dt="2024-01-13T14:03:30.974" v="1303"/>
          <ac:grpSpMkLst>
            <pc:docMk/>
            <pc:sldMk cId="744054261" sldId="328"/>
            <ac:grpSpMk id="390" creationId="{6FBADD5A-6682-E57E-7775-3F919CBC477F}"/>
          </ac:grpSpMkLst>
        </pc:grpChg>
        <pc:grpChg chg="del">
          <ac:chgData name="Kokchun Giang" userId="67e2125d-ec8c-4323-9653-9824a2ad815f" providerId="ADAL" clId="{10EEDAB3-2DB0-BA4D-8CC6-6424E46A9142}" dt="2024-01-13T12:52:04.788" v="750" actId="478"/>
          <ac:grpSpMkLst>
            <pc:docMk/>
            <pc:sldMk cId="744054261" sldId="328"/>
            <ac:grpSpMk id="396" creationId="{9063BAAB-358E-6660-8589-FEC88DC5F5BB}"/>
          </ac:grpSpMkLst>
        </pc:grpChg>
        <pc:grpChg chg="mod">
          <ac:chgData name="Kokchun Giang" userId="67e2125d-ec8c-4323-9653-9824a2ad815f" providerId="ADAL" clId="{10EEDAB3-2DB0-BA4D-8CC6-6424E46A9142}" dt="2024-01-13T15:30:50.807" v="2928" actId="164"/>
          <ac:grpSpMkLst>
            <pc:docMk/>
            <pc:sldMk cId="744054261" sldId="328"/>
            <ac:grpSpMk id="398" creationId="{2D53917E-5AA0-C26A-AE1C-4F50C673476F}"/>
          </ac:grpSpMkLst>
        </pc:grpChg>
        <pc:grpChg chg="mod">
          <ac:chgData name="Kokchun Giang" userId="67e2125d-ec8c-4323-9653-9824a2ad815f" providerId="ADAL" clId="{10EEDAB3-2DB0-BA4D-8CC6-6424E46A9142}" dt="2024-01-13T15:30:50.807" v="2928" actId="164"/>
          <ac:grpSpMkLst>
            <pc:docMk/>
            <pc:sldMk cId="744054261" sldId="328"/>
            <ac:grpSpMk id="401" creationId="{74A7A02F-097F-5D74-7A56-6F3A635D479C}"/>
          </ac:grpSpMkLst>
        </pc:grpChg>
        <pc:grpChg chg="del mod">
          <ac:chgData name="Kokchun Giang" userId="67e2125d-ec8c-4323-9653-9824a2ad815f" providerId="ADAL" clId="{10EEDAB3-2DB0-BA4D-8CC6-6424E46A9142}" dt="2024-01-13T14:03:49.575" v="1321"/>
          <ac:grpSpMkLst>
            <pc:docMk/>
            <pc:sldMk cId="744054261" sldId="328"/>
            <ac:grpSpMk id="404" creationId="{83289AAE-10D7-D9D8-8435-837A1C8B4969}"/>
          </ac:grpSpMkLst>
        </pc:grpChg>
        <pc:grpChg chg="mod">
          <ac:chgData name="Kokchun Giang" userId="67e2125d-ec8c-4323-9653-9824a2ad815f" providerId="ADAL" clId="{10EEDAB3-2DB0-BA4D-8CC6-6424E46A9142}" dt="2024-01-13T15:30:57.247" v="2930" actId="164"/>
          <ac:grpSpMkLst>
            <pc:docMk/>
            <pc:sldMk cId="744054261" sldId="328"/>
            <ac:grpSpMk id="407" creationId="{F5F8C07C-87C6-BC4C-1C64-5CA135BE2AAE}"/>
          </ac:grpSpMkLst>
        </pc:grpChg>
        <pc:grpChg chg="del mod">
          <ac:chgData name="Kokchun Giang" userId="67e2125d-ec8c-4323-9653-9824a2ad815f" providerId="ADAL" clId="{10EEDAB3-2DB0-BA4D-8CC6-6424E46A9142}" dt="2024-01-13T14:04:20.007" v="1364"/>
          <ac:grpSpMkLst>
            <pc:docMk/>
            <pc:sldMk cId="744054261" sldId="328"/>
            <ac:grpSpMk id="410" creationId="{7E507B68-C8C1-D9D7-4CAF-DCEB56252960}"/>
          </ac:grpSpMkLst>
        </pc:grpChg>
        <pc:grpChg chg="add del mod">
          <ac:chgData name="Kokchun Giang" userId="67e2125d-ec8c-4323-9653-9824a2ad815f" providerId="ADAL" clId="{10EEDAB3-2DB0-BA4D-8CC6-6424E46A9142}" dt="2024-01-13T15:30:57.247" v="2930" actId="164"/>
          <ac:grpSpMkLst>
            <pc:docMk/>
            <pc:sldMk cId="744054261" sldId="328"/>
            <ac:grpSpMk id="415" creationId="{EC53F87D-CDF7-2A58-1E3C-9E68D6693E2F}"/>
          </ac:grpSpMkLst>
        </pc:grpChg>
        <pc:grpChg chg="del">
          <ac:chgData name="Kokchun Giang" userId="67e2125d-ec8c-4323-9653-9824a2ad815f" providerId="ADAL" clId="{10EEDAB3-2DB0-BA4D-8CC6-6424E46A9142}" dt="2024-01-13T12:52:04.788" v="750" actId="478"/>
          <ac:grpSpMkLst>
            <pc:docMk/>
            <pc:sldMk cId="744054261" sldId="328"/>
            <ac:grpSpMk id="421" creationId="{032687ED-8AC3-7AF5-3079-1640A82E6FFD}"/>
          </ac:grpSpMkLst>
        </pc:grpChg>
        <pc:grpChg chg="mod">
          <ac:chgData name="Kokchun Giang" userId="67e2125d-ec8c-4323-9653-9824a2ad815f" providerId="ADAL" clId="{10EEDAB3-2DB0-BA4D-8CC6-6424E46A9142}" dt="2024-01-13T14:04:03.872" v="1342"/>
          <ac:grpSpMkLst>
            <pc:docMk/>
            <pc:sldMk cId="744054261" sldId="328"/>
            <ac:grpSpMk id="425" creationId="{FBA3E6F9-AE38-D91B-FDE1-0618A5894AB2}"/>
          </ac:grpSpMkLst>
        </pc:grpChg>
        <pc:grpChg chg="mod">
          <ac:chgData name="Kokchun Giang" userId="67e2125d-ec8c-4323-9653-9824a2ad815f" providerId="ADAL" clId="{10EEDAB3-2DB0-BA4D-8CC6-6424E46A9142}" dt="2024-01-13T15:30:57.247" v="2930" actId="164"/>
          <ac:grpSpMkLst>
            <pc:docMk/>
            <pc:sldMk cId="744054261" sldId="328"/>
            <ac:grpSpMk id="430" creationId="{6DFE5F96-9CF5-205F-E223-193191486107}"/>
          </ac:grpSpMkLst>
        </pc:grpChg>
        <pc:grpChg chg="del mod">
          <ac:chgData name="Kokchun Giang" userId="67e2125d-ec8c-4323-9653-9824a2ad815f" providerId="ADAL" clId="{10EEDAB3-2DB0-BA4D-8CC6-6424E46A9142}" dt="2024-01-13T14:04:18.219" v="1362"/>
          <ac:grpSpMkLst>
            <pc:docMk/>
            <pc:sldMk cId="744054261" sldId="328"/>
            <ac:grpSpMk id="435" creationId="{9F8D6279-00F0-1161-B3A3-FEE81BFBC554}"/>
          </ac:grpSpMkLst>
        </pc:grpChg>
        <pc:grpChg chg="del">
          <ac:chgData name="Kokchun Giang" userId="67e2125d-ec8c-4323-9653-9824a2ad815f" providerId="ADAL" clId="{10EEDAB3-2DB0-BA4D-8CC6-6424E46A9142}" dt="2024-01-13T12:52:07.290" v="751" actId="478"/>
          <ac:grpSpMkLst>
            <pc:docMk/>
            <pc:sldMk cId="744054261" sldId="328"/>
            <ac:grpSpMk id="436" creationId="{61871B16-80B7-0FF1-4862-2C59F9B3C108}"/>
          </ac:grpSpMkLst>
        </pc:grpChg>
        <pc:grpChg chg="mod">
          <ac:chgData name="Kokchun Giang" userId="67e2125d-ec8c-4323-9653-9824a2ad815f" providerId="ADAL" clId="{10EEDAB3-2DB0-BA4D-8CC6-6424E46A9142}" dt="2024-01-13T15:30:57.247" v="2930" actId="164"/>
          <ac:grpSpMkLst>
            <pc:docMk/>
            <pc:sldMk cId="744054261" sldId="328"/>
            <ac:grpSpMk id="444" creationId="{89490098-EBE5-AC2A-6FB5-3F8AE834B94F}"/>
          </ac:grpSpMkLst>
        </pc:grpChg>
        <pc:grpChg chg="del">
          <ac:chgData name="Kokchun Giang" userId="67e2125d-ec8c-4323-9653-9824a2ad815f" providerId="ADAL" clId="{10EEDAB3-2DB0-BA4D-8CC6-6424E46A9142}" dt="2024-01-13T12:52:07.290" v="751" actId="478"/>
          <ac:grpSpMkLst>
            <pc:docMk/>
            <pc:sldMk cId="744054261" sldId="328"/>
            <ac:grpSpMk id="445" creationId="{6E34E746-E9D6-E3C6-35BF-E2BC94F6EF3B}"/>
          </ac:grpSpMkLst>
        </pc:grpChg>
        <pc:grpChg chg="mod">
          <ac:chgData name="Kokchun Giang" userId="67e2125d-ec8c-4323-9653-9824a2ad815f" providerId="ADAL" clId="{10EEDAB3-2DB0-BA4D-8CC6-6424E46A9142}" dt="2024-01-13T15:30:57.247" v="2930" actId="164"/>
          <ac:grpSpMkLst>
            <pc:docMk/>
            <pc:sldMk cId="744054261" sldId="328"/>
            <ac:grpSpMk id="446" creationId="{45A17CEA-37A1-E34D-9EAC-0B8E6732BA0F}"/>
          </ac:grpSpMkLst>
        </pc:grpChg>
        <pc:grpChg chg="mod">
          <ac:chgData name="Kokchun Giang" userId="67e2125d-ec8c-4323-9653-9824a2ad815f" providerId="ADAL" clId="{10EEDAB3-2DB0-BA4D-8CC6-6424E46A9142}" dt="2024-01-13T14:04:50.772" v="1369"/>
          <ac:grpSpMkLst>
            <pc:docMk/>
            <pc:sldMk cId="744054261" sldId="328"/>
            <ac:grpSpMk id="449" creationId="{98308F53-E32D-F161-393D-2CBA6DB10D9C}"/>
          </ac:grpSpMkLst>
        </pc:grpChg>
        <pc:grpChg chg="del">
          <ac:chgData name="Kokchun Giang" userId="67e2125d-ec8c-4323-9653-9824a2ad815f" providerId="ADAL" clId="{10EEDAB3-2DB0-BA4D-8CC6-6424E46A9142}" dt="2024-01-13T12:52:07.290" v="751" actId="478"/>
          <ac:grpSpMkLst>
            <pc:docMk/>
            <pc:sldMk cId="744054261" sldId="328"/>
            <ac:grpSpMk id="455" creationId="{B91763C4-754E-8D01-FCDB-B803386AFA12}"/>
          </ac:grpSpMkLst>
        </pc:grpChg>
        <pc:grpChg chg="del">
          <ac:chgData name="Kokchun Giang" userId="67e2125d-ec8c-4323-9653-9824a2ad815f" providerId="ADAL" clId="{10EEDAB3-2DB0-BA4D-8CC6-6424E46A9142}" dt="2024-01-13T12:52:07.290" v="751" actId="478"/>
          <ac:grpSpMkLst>
            <pc:docMk/>
            <pc:sldMk cId="744054261" sldId="328"/>
            <ac:grpSpMk id="458" creationId="{81B1954F-CB7A-6602-5E29-5CE76D54BFC5}"/>
          </ac:grpSpMkLst>
        </pc:grpChg>
        <pc:grpChg chg="del">
          <ac:chgData name="Kokchun Giang" userId="67e2125d-ec8c-4323-9653-9824a2ad815f" providerId="ADAL" clId="{10EEDAB3-2DB0-BA4D-8CC6-6424E46A9142}" dt="2024-01-13T12:52:07.290" v="751" actId="478"/>
          <ac:grpSpMkLst>
            <pc:docMk/>
            <pc:sldMk cId="744054261" sldId="328"/>
            <ac:grpSpMk id="462" creationId="{161BDB15-5B58-FC21-DCF0-2E478AE4704E}"/>
          </ac:grpSpMkLst>
        </pc:grpChg>
        <pc:grpChg chg="del">
          <ac:chgData name="Kokchun Giang" userId="67e2125d-ec8c-4323-9653-9824a2ad815f" providerId="ADAL" clId="{10EEDAB3-2DB0-BA4D-8CC6-6424E46A9142}" dt="2024-01-13T12:52:07.290" v="751" actId="478"/>
          <ac:grpSpMkLst>
            <pc:docMk/>
            <pc:sldMk cId="744054261" sldId="328"/>
            <ac:grpSpMk id="478" creationId="{5886A7DC-631D-F071-ADC2-EB76F53A7236}"/>
          </ac:grpSpMkLst>
        </pc:grpChg>
        <pc:grpChg chg="del">
          <ac:chgData name="Kokchun Giang" userId="67e2125d-ec8c-4323-9653-9824a2ad815f" providerId="ADAL" clId="{10EEDAB3-2DB0-BA4D-8CC6-6424E46A9142}" dt="2024-01-13T12:52:07.290" v="751" actId="478"/>
          <ac:grpSpMkLst>
            <pc:docMk/>
            <pc:sldMk cId="744054261" sldId="328"/>
            <ac:grpSpMk id="491" creationId="{A80FD581-66D6-99C2-C6AF-E57E6726D38A}"/>
          </ac:grpSpMkLst>
        </pc:grpChg>
        <pc:grpChg chg="del">
          <ac:chgData name="Kokchun Giang" userId="67e2125d-ec8c-4323-9653-9824a2ad815f" providerId="ADAL" clId="{10EEDAB3-2DB0-BA4D-8CC6-6424E46A9142}" dt="2024-01-13T12:52:07.290" v="751" actId="478"/>
          <ac:grpSpMkLst>
            <pc:docMk/>
            <pc:sldMk cId="744054261" sldId="328"/>
            <ac:grpSpMk id="492" creationId="{0A750191-CFEB-43C7-9EAE-E9B0981ED7A1}"/>
          </ac:grpSpMkLst>
        </pc:grpChg>
        <pc:grpChg chg="del">
          <ac:chgData name="Kokchun Giang" userId="67e2125d-ec8c-4323-9653-9824a2ad815f" providerId="ADAL" clId="{10EEDAB3-2DB0-BA4D-8CC6-6424E46A9142}" dt="2024-01-13T12:52:07.290" v="751" actId="478"/>
          <ac:grpSpMkLst>
            <pc:docMk/>
            <pc:sldMk cId="744054261" sldId="328"/>
            <ac:grpSpMk id="502" creationId="{0A094B8C-CD2B-3FD3-721A-0513628DA8AA}"/>
          </ac:grpSpMkLst>
        </pc:grpChg>
        <pc:grpChg chg="del">
          <ac:chgData name="Kokchun Giang" userId="67e2125d-ec8c-4323-9653-9824a2ad815f" providerId="ADAL" clId="{10EEDAB3-2DB0-BA4D-8CC6-6424E46A9142}" dt="2024-01-13T12:52:07.290" v="751" actId="478"/>
          <ac:grpSpMkLst>
            <pc:docMk/>
            <pc:sldMk cId="744054261" sldId="328"/>
            <ac:grpSpMk id="503" creationId="{B2AF0F3B-A0F1-372D-FF89-964380B35D37}"/>
          </ac:grpSpMkLst>
        </pc:grpChg>
        <pc:inkChg chg="add del">
          <ac:chgData name="Kokchun Giang" userId="67e2125d-ec8c-4323-9653-9824a2ad815f" providerId="ADAL" clId="{10EEDAB3-2DB0-BA4D-8CC6-6424E46A9142}" dt="2024-01-13T13:51:47.266" v="844" actId="9405"/>
          <ac:inkMkLst>
            <pc:docMk/>
            <pc:sldMk cId="744054261" sldId="328"/>
            <ac:inkMk id="2" creationId="{C4CE77D6-43C9-0B41-A5CC-32B52918436F}"/>
          </ac:inkMkLst>
        </pc:inkChg>
        <pc:inkChg chg="add mod">
          <ac:chgData name="Kokchun Giang" userId="67e2125d-ec8c-4323-9653-9824a2ad815f" providerId="ADAL" clId="{10EEDAB3-2DB0-BA4D-8CC6-6424E46A9142}" dt="2024-01-13T13:51:50.581" v="848"/>
          <ac:inkMkLst>
            <pc:docMk/>
            <pc:sldMk cId="744054261" sldId="328"/>
            <ac:inkMk id="3" creationId="{F249BD69-76C3-0D4B-98BB-747D801C186B}"/>
          </ac:inkMkLst>
        </pc:inkChg>
        <pc:inkChg chg="add mod">
          <ac:chgData name="Kokchun Giang" userId="67e2125d-ec8c-4323-9653-9824a2ad815f" providerId="ADAL" clId="{10EEDAB3-2DB0-BA4D-8CC6-6424E46A9142}" dt="2024-01-13T13:51:50.581" v="848"/>
          <ac:inkMkLst>
            <pc:docMk/>
            <pc:sldMk cId="744054261" sldId="328"/>
            <ac:inkMk id="4" creationId="{1215E8FD-3D01-D1A5-785D-9640692B9AD5}"/>
          </ac:inkMkLst>
        </pc:inkChg>
        <pc:inkChg chg="add mod">
          <ac:chgData name="Kokchun Giang" userId="67e2125d-ec8c-4323-9653-9824a2ad815f" providerId="ADAL" clId="{10EEDAB3-2DB0-BA4D-8CC6-6424E46A9142}" dt="2024-01-13T13:51:50.581" v="848"/>
          <ac:inkMkLst>
            <pc:docMk/>
            <pc:sldMk cId="744054261" sldId="328"/>
            <ac:inkMk id="5" creationId="{437C1945-D392-171F-24EF-1AE7098B4092}"/>
          </ac:inkMkLst>
        </pc:inkChg>
        <pc:inkChg chg="add mod">
          <ac:chgData name="Kokchun Giang" userId="67e2125d-ec8c-4323-9653-9824a2ad815f" providerId="ADAL" clId="{10EEDAB3-2DB0-BA4D-8CC6-6424E46A9142}" dt="2024-01-13T13:51:53.446" v="852"/>
          <ac:inkMkLst>
            <pc:docMk/>
            <pc:sldMk cId="744054261" sldId="328"/>
            <ac:inkMk id="7" creationId="{302D1227-9968-E0ED-B5EB-DFD4B6ACC035}"/>
          </ac:inkMkLst>
        </pc:inkChg>
        <pc:inkChg chg="add mod">
          <ac:chgData name="Kokchun Giang" userId="67e2125d-ec8c-4323-9653-9824a2ad815f" providerId="ADAL" clId="{10EEDAB3-2DB0-BA4D-8CC6-6424E46A9142}" dt="2024-01-13T13:51:53.446" v="852"/>
          <ac:inkMkLst>
            <pc:docMk/>
            <pc:sldMk cId="744054261" sldId="328"/>
            <ac:inkMk id="8" creationId="{8D3A45A6-17ED-064D-097D-ACFBBF4E1FCD}"/>
          </ac:inkMkLst>
        </pc:inkChg>
        <pc:inkChg chg="add mod">
          <ac:chgData name="Kokchun Giang" userId="67e2125d-ec8c-4323-9653-9824a2ad815f" providerId="ADAL" clId="{10EEDAB3-2DB0-BA4D-8CC6-6424E46A9142}" dt="2024-01-13T13:51:53.446" v="852"/>
          <ac:inkMkLst>
            <pc:docMk/>
            <pc:sldMk cId="744054261" sldId="328"/>
            <ac:inkMk id="9" creationId="{1FA7FBDB-F3E0-91D7-D27C-0F1FCEA18373}"/>
          </ac:inkMkLst>
        </pc:inkChg>
        <pc:inkChg chg="add del mod">
          <ac:chgData name="Kokchun Giang" userId="67e2125d-ec8c-4323-9653-9824a2ad815f" providerId="ADAL" clId="{10EEDAB3-2DB0-BA4D-8CC6-6424E46A9142}" dt="2024-01-13T13:52:15.091" v="882" actId="9405"/>
          <ac:inkMkLst>
            <pc:docMk/>
            <pc:sldMk cId="744054261" sldId="328"/>
            <ac:inkMk id="11" creationId="{B6683361-B6DC-7E81-A02E-5B22AF2F6A51}"/>
          </ac:inkMkLst>
        </pc:inkChg>
        <pc:inkChg chg="add del mod">
          <ac:chgData name="Kokchun Giang" userId="67e2125d-ec8c-4323-9653-9824a2ad815f" providerId="ADAL" clId="{10EEDAB3-2DB0-BA4D-8CC6-6424E46A9142}" dt="2024-01-13T13:52:14.630" v="881" actId="9405"/>
          <ac:inkMkLst>
            <pc:docMk/>
            <pc:sldMk cId="744054261" sldId="328"/>
            <ac:inkMk id="12" creationId="{DC7ED591-5871-9833-F5B2-EFEF28A8A82A}"/>
          </ac:inkMkLst>
        </pc:inkChg>
        <pc:inkChg chg="add del mod">
          <ac:chgData name="Kokchun Giang" userId="67e2125d-ec8c-4323-9653-9824a2ad815f" providerId="ADAL" clId="{10EEDAB3-2DB0-BA4D-8CC6-6424E46A9142}" dt="2024-01-13T13:52:14.262" v="880" actId="9405"/>
          <ac:inkMkLst>
            <pc:docMk/>
            <pc:sldMk cId="744054261" sldId="328"/>
            <ac:inkMk id="13" creationId="{43AEC5A5-EE89-F1AF-E145-C73B7505C590}"/>
          </ac:inkMkLst>
        </pc:inkChg>
        <pc:inkChg chg="add del mod">
          <ac:chgData name="Kokchun Giang" userId="67e2125d-ec8c-4323-9653-9824a2ad815f" providerId="ADAL" clId="{10EEDAB3-2DB0-BA4D-8CC6-6424E46A9142}" dt="2024-01-13T13:52:13.748" v="879" actId="9405"/>
          <ac:inkMkLst>
            <pc:docMk/>
            <pc:sldMk cId="744054261" sldId="328"/>
            <ac:inkMk id="14" creationId="{E30EEC60-6D5D-D74E-C215-088E5EEC3963}"/>
          </ac:inkMkLst>
        </pc:inkChg>
        <pc:inkChg chg="add mod">
          <ac:chgData name="Kokchun Giang" userId="67e2125d-ec8c-4323-9653-9824a2ad815f" providerId="ADAL" clId="{10EEDAB3-2DB0-BA4D-8CC6-6424E46A9142}" dt="2024-01-13T13:53:58.111" v="917"/>
          <ac:inkMkLst>
            <pc:docMk/>
            <pc:sldMk cId="744054261" sldId="328"/>
            <ac:inkMk id="15" creationId="{5697AADD-A79B-084B-B25B-D738CCA7B362}"/>
          </ac:inkMkLst>
        </pc:inkChg>
        <pc:inkChg chg="add del mod">
          <ac:chgData name="Kokchun Giang" userId="67e2125d-ec8c-4323-9653-9824a2ad815f" providerId="ADAL" clId="{10EEDAB3-2DB0-BA4D-8CC6-6424E46A9142}" dt="2024-01-13T13:52:13.646" v="878" actId="9405"/>
          <ac:inkMkLst>
            <pc:docMk/>
            <pc:sldMk cId="744054261" sldId="328"/>
            <ac:inkMk id="15" creationId="{E7F62DC5-E0C4-6ECA-5F1F-4F9B5874F7A5}"/>
          </ac:inkMkLst>
        </pc:inkChg>
        <pc:inkChg chg="add del mod">
          <ac:chgData name="Kokchun Giang" userId="67e2125d-ec8c-4323-9653-9824a2ad815f" providerId="ADAL" clId="{10EEDAB3-2DB0-BA4D-8CC6-6424E46A9142}" dt="2024-01-13T13:52:13.204" v="877" actId="9405"/>
          <ac:inkMkLst>
            <pc:docMk/>
            <pc:sldMk cId="744054261" sldId="328"/>
            <ac:inkMk id="16" creationId="{5CC652E0-93DF-98FA-A880-F707CD61CB2C}"/>
          </ac:inkMkLst>
        </pc:inkChg>
        <pc:inkChg chg="add mod">
          <ac:chgData name="Kokchun Giang" userId="67e2125d-ec8c-4323-9653-9824a2ad815f" providerId="ADAL" clId="{10EEDAB3-2DB0-BA4D-8CC6-6424E46A9142}" dt="2024-01-13T13:53:58.111" v="917"/>
          <ac:inkMkLst>
            <pc:docMk/>
            <pc:sldMk cId="744054261" sldId="328"/>
            <ac:inkMk id="16" creationId="{E71BA220-68CC-0FCB-BCDF-D178589F438D}"/>
          </ac:inkMkLst>
        </pc:inkChg>
        <pc:inkChg chg="add mod">
          <ac:chgData name="Kokchun Giang" userId="67e2125d-ec8c-4323-9653-9824a2ad815f" providerId="ADAL" clId="{10EEDAB3-2DB0-BA4D-8CC6-6424E46A9142}" dt="2024-01-13T13:53:58.111" v="917"/>
          <ac:inkMkLst>
            <pc:docMk/>
            <pc:sldMk cId="744054261" sldId="328"/>
            <ac:inkMk id="17" creationId="{1C6E00F6-8112-6D27-8717-24042D465629}"/>
          </ac:inkMkLst>
        </pc:inkChg>
        <pc:inkChg chg="add del mod">
          <ac:chgData name="Kokchun Giang" userId="67e2125d-ec8c-4323-9653-9824a2ad815f" providerId="ADAL" clId="{10EEDAB3-2DB0-BA4D-8CC6-6424E46A9142}" dt="2024-01-13T13:52:12.817" v="876"/>
          <ac:inkMkLst>
            <pc:docMk/>
            <pc:sldMk cId="744054261" sldId="328"/>
            <ac:inkMk id="17" creationId="{F9BA7236-E77B-8FF2-270F-EE2C3502A703}"/>
          </ac:inkMkLst>
        </pc:inkChg>
        <pc:inkChg chg="add mod">
          <ac:chgData name="Kokchun Giang" userId="67e2125d-ec8c-4323-9653-9824a2ad815f" providerId="ADAL" clId="{10EEDAB3-2DB0-BA4D-8CC6-6424E46A9142}" dt="2024-01-13T13:53:58.111" v="917"/>
          <ac:inkMkLst>
            <pc:docMk/>
            <pc:sldMk cId="744054261" sldId="328"/>
            <ac:inkMk id="18" creationId="{0907DE02-48C3-76C5-38B1-C0861CE5CE89}"/>
          </ac:inkMkLst>
        </pc:inkChg>
        <pc:inkChg chg="add mod">
          <ac:chgData name="Kokchun Giang" userId="67e2125d-ec8c-4323-9653-9824a2ad815f" providerId="ADAL" clId="{10EEDAB3-2DB0-BA4D-8CC6-6424E46A9142}" dt="2024-01-13T13:53:58.111" v="917"/>
          <ac:inkMkLst>
            <pc:docMk/>
            <pc:sldMk cId="744054261" sldId="328"/>
            <ac:inkMk id="19" creationId="{C76906A7-22F1-C2F0-B977-F473FD873B48}"/>
          </ac:inkMkLst>
        </pc:inkChg>
        <pc:inkChg chg="add del mod">
          <ac:chgData name="Kokchun Giang" userId="67e2125d-ec8c-4323-9653-9824a2ad815f" providerId="ADAL" clId="{10EEDAB3-2DB0-BA4D-8CC6-6424E46A9142}" dt="2024-01-13T13:52:09.316" v="874" actId="9405"/>
          <ac:inkMkLst>
            <pc:docMk/>
            <pc:sldMk cId="744054261" sldId="328"/>
            <ac:inkMk id="19" creationId="{CD48CBCD-7669-5D4F-52F2-125C2EC3845B}"/>
          </ac:inkMkLst>
        </pc:inkChg>
        <pc:inkChg chg="add del mod">
          <ac:chgData name="Kokchun Giang" userId="67e2125d-ec8c-4323-9653-9824a2ad815f" providerId="ADAL" clId="{10EEDAB3-2DB0-BA4D-8CC6-6424E46A9142}" dt="2024-01-13T13:52:08.172" v="873" actId="9405"/>
          <ac:inkMkLst>
            <pc:docMk/>
            <pc:sldMk cId="744054261" sldId="328"/>
            <ac:inkMk id="20" creationId="{6296F4C0-517A-B4F4-AA09-F4B9819BB67B}"/>
          </ac:inkMkLst>
        </pc:inkChg>
        <pc:inkChg chg="add mod">
          <ac:chgData name="Kokchun Giang" userId="67e2125d-ec8c-4323-9653-9824a2ad815f" providerId="ADAL" clId="{10EEDAB3-2DB0-BA4D-8CC6-6424E46A9142}" dt="2024-01-13T13:54:24.368" v="948"/>
          <ac:inkMkLst>
            <pc:docMk/>
            <pc:sldMk cId="744054261" sldId="328"/>
            <ac:inkMk id="21" creationId="{AB43371F-7FA9-4E40-E4AC-5C3B82DD7FD2}"/>
          </ac:inkMkLst>
        </pc:inkChg>
        <pc:inkChg chg="add del mod">
          <ac:chgData name="Kokchun Giang" userId="67e2125d-ec8c-4323-9653-9824a2ad815f" providerId="ADAL" clId="{10EEDAB3-2DB0-BA4D-8CC6-6424E46A9142}" dt="2024-01-13T13:52:07.500" v="872" actId="9405"/>
          <ac:inkMkLst>
            <pc:docMk/>
            <pc:sldMk cId="744054261" sldId="328"/>
            <ac:inkMk id="21" creationId="{DC97B5EC-3880-41E1-8764-135BDEE29135}"/>
          </ac:inkMkLst>
        </pc:inkChg>
        <pc:inkChg chg="add del mod">
          <ac:chgData name="Kokchun Giang" userId="67e2125d-ec8c-4323-9653-9824a2ad815f" providerId="ADAL" clId="{10EEDAB3-2DB0-BA4D-8CC6-6424E46A9142}" dt="2024-01-13T13:52:06.974" v="871" actId="9405"/>
          <ac:inkMkLst>
            <pc:docMk/>
            <pc:sldMk cId="744054261" sldId="328"/>
            <ac:inkMk id="22" creationId="{03E1EF36-CE4E-C947-44EE-A19E70307C98}"/>
          </ac:inkMkLst>
        </pc:inkChg>
        <pc:inkChg chg="add mod">
          <ac:chgData name="Kokchun Giang" userId="67e2125d-ec8c-4323-9653-9824a2ad815f" providerId="ADAL" clId="{10EEDAB3-2DB0-BA4D-8CC6-6424E46A9142}" dt="2024-01-13T13:54:24.368" v="948"/>
          <ac:inkMkLst>
            <pc:docMk/>
            <pc:sldMk cId="744054261" sldId="328"/>
            <ac:inkMk id="22" creationId="{3C5E4572-0A70-8A17-A706-31DAE677EA38}"/>
          </ac:inkMkLst>
        </pc:inkChg>
        <pc:inkChg chg="add del mod">
          <ac:chgData name="Kokchun Giang" userId="67e2125d-ec8c-4323-9653-9824a2ad815f" providerId="ADAL" clId="{10EEDAB3-2DB0-BA4D-8CC6-6424E46A9142}" dt="2024-01-13T13:52:06.416" v="870" actId="9405"/>
          <ac:inkMkLst>
            <pc:docMk/>
            <pc:sldMk cId="744054261" sldId="328"/>
            <ac:inkMk id="23" creationId="{BDB77843-5745-4CD6-7073-33C088FBD04A}"/>
          </ac:inkMkLst>
        </pc:inkChg>
        <pc:inkChg chg="add mod">
          <ac:chgData name="Kokchun Giang" userId="67e2125d-ec8c-4323-9653-9824a2ad815f" providerId="ADAL" clId="{10EEDAB3-2DB0-BA4D-8CC6-6424E46A9142}" dt="2024-01-13T13:54:24.368" v="948"/>
          <ac:inkMkLst>
            <pc:docMk/>
            <pc:sldMk cId="744054261" sldId="328"/>
            <ac:inkMk id="23" creationId="{C8999FD9-B490-8B80-186C-5989E182182C}"/>
          </ac:inkMkLst>
        </pc:inkChg>
        <pc:inkChg chg="add mod">
          <ac:chgData name="Kokchun Giang" userId="67e2125d-ec8c-4323-9653-9824a2ad815f" providerId="ADAL" clId="{10EEDAB3-2DB0-BA4D-8CC6-6424E46A9142}" dt="2024-01-13T13:54:24.368" v="948"/>
          <ac:inkMkLst>
            <pc:docMk/>
            <pc:sldMk cId="744054261" sldId="328"/>
            <ac:inkMk id="24" creationId="{E2651CCB-5644-0404-0A53-BD741E7520FF}"/>
          </ac:inkMkLst>
        </pc:inkChg>
        <pc:inkChg chg="add del mod">
          <ac:chgData name="Kokchun Giang" userId="67e2125d-ec8c-4323-9653-9824a2ad815f" providerId="ADAL" clId="{10EEDAB3-2DB0-BA4D-8CC6-6424E46A9142}" dt="2024-01-13T13:52:06.011" v="869"/>
          <ac:inkMkLst>
            <pc:docMk/>
            <pc:sldMk cId="744054261" sldId="328"/>
            <ac:inkMk id="24" creationId="{F2005DD0-FAAE-97E5-DF5D-0619C8A809AB}"/>
          </ac:inkMkLst>
        </pc:inkChg>
        <pc:inkChg chg="add mod">
          <ac:chgData name="Kokchun Giang" userId="67e2125d-ec8c-4323-9653-9824a2ad815f" providerId="ADAL" clId="{10EEDAB3-2DB0-BA4D-8CC6-6424E46A9142}" dt="2024-01-13T13:54:24.368" v="948"/>
          <ac:inkMkLst>
            <pc:docMk/>
            <pc:sldMk cId="744054261" sldId="328"/>
            <ac:inkMk id="25" creationId="{2D154694-9C75-B63E-D015-6265F5D1D9AF}"/>
          </ac:inkMkLst>
        </pc:inkChg>
        <pc:inkChg chg="add mod">
          <ac:chgData name="Kokchun Giang" userId="67e2125d-ec8c-4323-9653-9824a2ad815f" providerId="ADAL" clId="{10EEDAB3-2DB0-BA4D-8CC6-6424E46A9142}" dt="2024-01-13T13:52:21.254" v="894"/>
          <ac:inkMkLst>
            <pc:docMk/>
            <pc:sldMk cId="744054261" sldId="328"/>
            <ac:inkMk id="26" creationId="{E1818E0A-FA3B-F410-4CF3-CF7F48021E6C}"/>
          </ac:inkMkLst>
        </pc:inkChg>
        <pc:inkChg chg="add mod">
          <ac:chgData name="Kokchun Giang" userId="67e2125d-ec8c-4323-9653-9824a2ad815f" providerId="ADAL" clId="{10EEDAB3-2DB0-BA4D-8CC6-6424E46A9142}" dt="2024-01-13T13:52:21.254" v="894"/>
          <ac:inkMkLst>
            <pc:docMk/>
            <pc:sldMk cId="744054261" sldId="328"/>
            <ac:inkMk id="27" creationId="{C605F9E4-A845-9EB3-31A0-FEFC29208668}"/>
          </ac:inkMkLst>
        </pc:inkChg>
        <pc:inkChg chg="add mod">
          <ac:chgData name="Kokchun Giang" userId="67e2125d-ec8c-4323-9653-9824a2ad815f" providerId="ADAL" clId="{10EEDAB3-2DB0-BA4D-8CC6-6424E46A9142}" dt="2024-01-13T13:52:21.254" v="894"/>
          <ac:inkMkLst>
            <pc:docMk/>
            <pc:sldMk cId="744054261" sldId="328"/>
            <ac:inkMk id="29" creationId="{329309F5-8916-174D-8391-A9E345BCDA82}"/>
          </ac:inkMkLst>
        </pc:inkChg>
        <pc:inkChg chg="add mod">
          <ac:chgData name="Kokchun Giang" userId="67e2125d-ec8c-4323-9653-9824a2ad815f" providerId="ADAL" clId="{10EEDAB3-2DB0-BA4D-8CC6-6424E46A9142}" dt="2024-01-13T13:52:21.254" v="894"/>
          <ac:inkMkLst>
            <pc:docMk/>
            <pc:sldMk cId="744054261" sldId="328"/>
            <ac:inkMk id="30" creationId="{48C14C99-675E-D962-4C43-5FECD99B061B}"/>
          </ac:inkMkLst>
        </pc:inkChg>
        <pc:inkChg chg="add mod">
          <ac:chgData name="Kokchun Giang" userId="67e2125d-ec8c-4323-9653-9824a2ad815f" providerId="ADAL" clId="{10EEDAB3-2DB0-BA4D-8CC6-6424E46A9142}" dt="2024-01-13T13:52:21.254" v="894"/>
          <ac:inkMkLst>
            <pc:docMk/>
            <pc:sldMk cId="744054261" sldId="328"/>
            <ac:inkMk id="31" creationId="{8991E73E-8FCF-A2A4-1A89-51529408A7CD}"/>
          </ac:inkMkLst>
        </pc:inkChg>
        <pc:inkChg chg="add mod">
          <ac:chgData name="Kokchun Giang" userId="67e2125d-ec8c-4323-9653-9824a2ad815f" providerId="ADAL" clId="{10EEDAB3-2DB0-BA4D-8CC6-6424E46A9142}" dt="2024-01-13T13:52:21.254" v="894"/>
          <ac:inkMkLst>
            <pc:docMk/>
            <pc:sldMk cId="744054261" sldId="328"/>
            <ac:inkMk id="32" creationId="{CF5E509E-173B-A919-8638-8670D36A57A1}"/>
          </ac:inkMkLst>
        </pc:inkChg>
        <pc:inkChg chg="add mod">
          <ac:chgData name="Kokchun Giang" userId="67e2125d-ec8c-4323-9653-9824a2ad815f" providerId="ADAL" clId="{10EEDAB3-2DB0-BA4D-8CC6-6424E46A9142}" dt="2024-01-13T13:52:21.254" v="894"/>
          <ac:inkMkLst>
            <pc:docMk/>
            <pc:sldMk cId="744054261" sldId="328"/>
            <ac:inkMk id="33" creationId="{D03F94AA-D7C1-E079-C544-55D32E0A897E}"/>
          </ac:inkMkLst>
        </pc:inkChg>
        <pc:inkChg chg="add mod">
          <ac:chgData name="Kokchun Giang" userId="67e2125d-ec8c-4323-9653-9824a2ad815f" providerId="ADAL" clId="{10EEDAB3-2DB0-BA4D-8CC6-6424E46A9142}" dt="2024-01-13T13:52:21.254" v="894"/>
          <ac:inkMkLst>
            <pc:docMk/>
            <pc:sldMk cId="744054261" sldId="328"/>
            <ac:inkMk id="34" creationId="{17E33852-9C59-D901-2431-7141EEE53D45}"/>
          </ac:inkMkLst>
        </pc:inkChg>
        <pc:inkChg chg="add mod">
          <ac:chgData name="Kokchun Giang" userId="67e2125d-ec8c-4323-9653-9824a2ad815f" providerId="ADAL" clId="{10EEDAB3-2DB0-BA4D-8CC6-6424E46A9142}" dt="2024-01-13T13:52:21.254" v="894"/>
          <ac:inkMkLst>
            <pc:docMk/>
            <pc:sldMk cId="744054261" sldId="328"/>
            <ac:inkMk id="35" creationId="{7E6F1CBC-3D98-1E6F-066F-2CC00D720837}"/>
          </ac:inkMkLst>
        </pc:inkChg>
        <pc:inkChg chg="add mod">
          <ac:chgData name="Kokchun Giang" userId="67e2125d-ec8c-4323-9653-9824a2ad815f" providerId="ADAL" clId="{10EEDAB3-2DB0-BA4D-8CC6-6424E46A9142}" dt="2024-01-13T13:52:21.254" v="894"/>
          <ac:inkMkLst>
            <pc:docMk/>
            <pc:sldMk cId="744054261" sldId="328"/>
            <ac:inkMk id="36" creationId="{27196E0C-6594-F0E9-25C4-07C094DC9F4F}"/>
          </ac:inkMkLst>
        </pc:inkChg>
        <pc:inkChg chg="add mod">
          <ac:chgData name="Kokchun Giang" userId="67e2125d-ec8c-4323-9653-9824a2ad815f" providerId="ADAL" clId="{10EEDAB3-2DB0-BA4D-8CC6-6424E46A9142}" dt="2024-01-13T13:52:21.254" v="894"/>
          <ac:inkMkLst>
            <pc:docMk/>
            <pc:sldMk cId="744054261" sldId="328"/>
            <ac:inkMk id="37" creationId="{BA06F44D-710D-106E-C552-DB537C67EA28}"/>
          </ac:inkMkLst>
        </pc:inkChg>
        <pc:inkChg chg="add mod">
          <ac:chgData name="Kokchun Giang" userId="67e2125d-ec8c-4323-9653-9824a2ad815f" providerId="ADAL" clId="{10EEDAB3-2DB0-BA4D-8CC6-6424E46A9142}" dt="2024-01-13T13:52:25.211" v="902"/>
          <ac:inkMkLst>
            <pc:docMk/>
            <pc:sldMk cId="744054261" sldId="328"/>
            <ac:inkMk id="39" creationId="{55052A32-5456-44BA-3735-AD92F3926F3C}"/>
          </ac:inkMkLst>
        </pc:inkChg>
        <pc:inkChg chg="add mod">
          <ac:chgData name="Kokchun Giang" userId="67e2125d-ec8c-4323-9653-9824a2ad815f" providerId="ADAL" clId="{10EEDAB3-2DB0-BA4D-8CC6-6424E46A9142}" dt="2024-01-13T13:52:25.211" v="902"/>
          <ac:inkMkLst>
            <pc:docMk/>
            <pc:sldMk cId="744054261" sldId="328"/>
            <ac:inkMk id="40" creationId="{5007C5A2-71C0-E7AF-0626-559AF9A2FB8C}"/>
          </ac:inkMkLst>
        </pc:inkChg>
        <pc:inkChg chg="add mod">
          <ac:chgData name="Kokchun Giang" userId="67e2125d-ec8c-4323-9653-9824a2ad815f" providerId="ADAL" clId="{10EEDAB3-2DB0-BA4D-8CC6-6424E46A9142}" dt="2024-01-13T13:52:25.211" v="902"/>
          <ac:inkMkLst>
            <pc:docMk/>
            <pc:sldMk cId="744054261" sldId="328"/>
            <ac:inkMk id="41" creationId="{9CACE4D8-CBDE-5B48-819E-628F59DF5659}"/>
          </ac:inkMkLst>
        </pc:inkChg>
        <pc:inkChg chg="add mod">
          <ac:chgData name="Kokchun Giang" userId="67e2125d-ec8c-4323-9653-9824a2ad815f" providerId="ADAL" clId="{10EEDAB3-2DB0-BA4D-8CC6-6424E46A9142}" dt="2024-01-13T13:52:25.211" v="902"/>
          <ac:inkMkLst>
            <pc:docMk/>
            <pc:sldMk cId="744054261" sldId="328"/>
            <ac:inkMk id="42" creationId="{900897A7-DF73-A244-74AB-1C4DA245AF92}"/>
          </ac:inkMkLst>
        </pc:inkChg>
        <pc:inkChg chg="add mod">
          <ac:chgData name="Kokchun Giang" userId="67e2125d-ec8c-4323-9653-9824a2ad815f" providerId="ADAL" clId="{10EEDAB3-2DB0-BA4D-8CC6-6424E46A9142}" dt="2024-01-13T13:52:25.211" v="902"/>
          <ac:inkMkLst>
            <pc:docMk/>
            <pc:sldMk cId="744054261" sldId="328"/>
            <ac:inkMk id="43" creationId="{438B2B55-AAEF-D000-0F9D-9B91618BCB2C}"/>
          </ac:inkMkLst>
        </pc:inkChg>
        <pc:inkChg chg="add mod">
          <ac:chgData name="Kokchun Giang" userId="67e2125d-ec8c-4323-9653-9824a2ad815f" providerId="ADAL" clId="{10EEDAB3-2DB0-BA4D-8CC6-6424E46A9142}" dt="2024-01-13T13:52:25.211" v="902"/>
          <ac:inkMkLst>
            <pc:docMk/>
            <pc:sldMk cId="744054261" sldId="328"/>
            <ac:inkMk id="44" creationId="{08857929-491A-DEBF-A1FA-988A93AA57CA}"/>
          </ac:inkMkLst>
        </pc:inkChg>
        <pc:inkChg chg="add mod">
          <ac:chgData name="Kokchun Giang" userId="67e2125d-ec8c-4323-9653-9824a2ad815f" providerId="ADAL" clId="{10EEDAB3-2DB0-BA4D-8CC6-6424E46A9142}" dt="2024-01-13T13:52:25.211" v="902"/>
          <ac:inkMkLst>
            <pc:docMk/>
            <pc:sldMk cId="744054261" sldId="328"/>
            <ac:inkMk id="45" creationId="{886908F0-C639-64EB-6011-51DA8BF09411}"/>
          </ac:inkMkLst>
        </pc:inkChg>
        <pc:inkChg chg="add mod">
          <ac:chgData name="Kokchun Giang" userId="67e2125d-ec8c-4323-9653-9824a2ad815f" providerId="ADAL" clId="{10EEDAB3-2DB0-BA4D-8CC6-6424E46A9142}" dt="2024-01-13T13:54:24.368" v="948"/>
          <ac:inkMkLst>
            <pc:docMk/>
            <pc:sldMk cId="744054261" sldId="328"/>
            <ac:inkMk id="47" creationId="{58E78CAA-3807-0D89-A49F-34D9BFA7616F}"/>
          </ac:inkMkLst>
        </pc:inkChg>
        <pc:inkChg chg="add mod">
          <ac:chgData name="Kokchun Giang" userId="67e2125d-ec8c-4323-9653-9824a2ad815f" providerId="ADAL" clId="{10EEDAB3-2DB0-BA4D-8CC6-6424E46A9142}" dt="2024-01-13T13:54:24.368" v="948"/>
          <ac:inkMkLst>
            <pc:docMk/>
            <pc:sldMk cId="744054261" sldId="328"/>
            <ac:inkMk id="48" creationId="{ED0F1FCC-1E5A-F95D-38BC-7424E1F97F5D}"/>
          </ac:inkMkLst>
        </pc:inkChg>
        <pc:inkChg chg="add mod">
          <ac:chgData name="Kokchun Giang" userId="67e2125d-ec8c-4323-9653-9824a2ad815f" providerId="ADAL" clId="{10EEDAB3-2DB0-BA4D-8CC6-6424E46A9142}" dt="2024-01-13T13:54:24.368" v="948"/>
          <ac:inkMkLst>
            <pc:docMk/>
            <pc:sldMk cId="744054261" sldId="328"/>
            <ac:inkMk id="50" creationId="{0285480F-1822-7871-6108-B82E8A54F1ED}"/>
          </ac:inkMkLst>
        </pc:inkChg>
        <pc:inkChg chg="add del">
          <ac:chgData name="Kokchun Giang" userId="67e2125d-ec8c-4323-9653-9824a2ad815f" providerId="ADAL" clId="{10EEDAB3-2DB0-BA4D-8CC6-6424E46A9142}" dt="2024-01-13T15:28:02.598" v="2909" actId="478"/>
          <ac:inkMkLst>
            <pc:docMk/>
            <pc:sldMk cId="744054261" sldId="328"/>
            <ac:inkMk id="52" creationId="{D7839A29-EB19-63F0-B209-BEE9664F75D9}"/>
          </ac:inkMkLst>
        </pc:inkChg>
        <pc:inkChg chg="add mod">
          <ac:chgData name="Kokchun Giang" userId="67e2125d-ec8c-4323-9653-9824a2ad815f" providerId="ADAL" clId="{10EEDAB3-2DB0-BA4D-8CC6-6424E46A9142}" dt="2024-01-13T13:54:18.981" v="936"/>
          <ac:inkMkLst>
            <pc:docMk/>
            <pc:sldMk cId="744054261" sldId="328"/>
            <ac:inkMk id="53" creationId="{7ABBDE09-3D26-F4A0-ADB5-0EBEC22FCA6B}"/>
          </ac:inkMkLst>
        </pc:inkChg>
        <pc:inkChg chg="add mod">
          <ac:chgData name="Kokchun Giang" userId="67e2125d-ec8c-4323-9653-9824a2ad815f" providerId="ADAL" clId="{10EEDAB3-2DB0-BA4D-8CC6-6424E46A9142}" dt="2024-01-13T13:54:18.981" v="936"/>
          <ac:inkMkLst>
            <pc:docMk/>
            <pc:sldMk cId="744054261" sldId="328"/>
            <ac:inkMk id="54" creationId="{9681790C-C9C0-B138-2B2A-A583CDD6A3E1}"/>
          </ac:inkMkLst>
        </pc:inkChg>
        <pc:inkChg chg="add mod">
          <ac:chgData name="Kokchun Giang" userId="67e2125d-ec8c-4323-9653-9824a2ad815f" providerId="ADAL" clId="{10EEDAB3-2DB0-BA4D-8CC6-6424E46A9142}" dt="2024-01-13T13:54:18.981" v="936"/>
          <ac:inkMkLst>
            <pc:docMk/>
            <pc:sldMk cId="744054261" sldId="328"/>
            <ac:inkMk id="55" creationId="{EE557411-78F1-F8C7-96DA-CE7EBAF95665}"/>
          </ac:inkMkLst>
        </pc:inkChg>
        <pc:inkChg chg="add mod">
          <ac:chgData name="Kokchun Giang" userId="67e2125d-ec8c-4323-9653-9824a2ad815f" providerId="ADAL" clId="{10EEDAB3-2DB0-BA4D-8CC6-6424E46A9142}" dt="2024-01-13T13:54:18.981" v="936"/>
          <ac:inkMkLst>
            <pc:docMk/>
            <pc:sldMk cId="744054261" sldId="328"/>
            <ac:inkMk id="56" creationId="{79196D64-63D9-B9E2-3258-9F7BFFC442D2}"/>
          </ac:inkMkLst>
        </pc:inkChg>
        <pc:inkChg chg="add mod">
          <ac:chgData name="Kokchun Giang" userId="67e2125d-ec8c-4323-9653-9824a2ad815f" providerId="ADAL" clId="{10EEDAB3-2DB0-BA4D-8CC6-6424E46A9142}" dt="2024-01-13T13:54:18.981" v="936"/>
          <ac:inkMkLst>
            <pc:docMk/>
            <pc:sldMk cId="744054261" sldId="328"/>
            <ac:inkMk id="57" creationId="{0F67541E-43A2-BB4B-0E61-5D6811F7A143}"/>
          </ac:inkMkLst>
        </pc:inkChg>
        <pc:inkChg chg="add mod">
          <ac:chgData name="Kokchun Giang" userId="67e2125d-ec8c-4323-9653-9824a2ad815f" providerId="ADAL" clId="{10EEDAB3-2DB0-BA4D-8CC6-6424E46A9142}" dt="2024-01-13T13:54:18.981" v="936"/>
          <ac:inkMkLst>
            <pc:docMk/>
            <pc:sldMk cId="744054261" sldId="328"/>
            <ac:inkMk id="58" creationId="{B98EE57F-4F9C-205E-4F17-B31ACB45F12A}"/>
          </ac:inkMkLst>
        </pc:inkChg>
        <pc:inkChg chg="add mod">
          <ac:chgData name="Kokchun Giang" userId="67e2125d-ec8c-4323-9653-9824a2ad815f" providerId="ADAL" clId="{10EEDAB3-2DB0-BA4D-8CC6-6424E46A9142}" dt="2024-01-13T13:54:18.981" v="936"/>
          <ac:inkMkLst>
            <pc:docMk/>
            <pc:sldMk cId="744054261" sldId="328"/>
            <ac:inkMk id="59" creationId="{6A4FC0DC-977A-1B23-AE50-D34386D60228}"/>
          </ac:inkMkLst>
        </pc:inkChg>
        <pc:inkChg chg="add mod">
          <ac:chgData name="Kokchun Giang" userId="67e2125d-ec8c-4323-9653-9824a2ad815f" providerId="ADAL" clId="{10EEDAB3-2DB0-BA4D-8CC6-6424E46A9142}" dt="2024-01-13T13:54:24.368" v="948"/>
          <ac:inkMkLst>
            <pc:docMk/>
            <pc:sldMk cId="744054261" sldId="328"/>
            <ac:inkMk id="61" creationId="{1F061B85-1765-763D-DAD0-8D00D66105E1}"/>
          </ac:inkMkLst>
        </pc:inkChg>
        <pc:inkChg chg="add mod">
          <ac:chgData name="Kokchun Giang" userId="67e2125d-ec8c-4323-9653-9824a2ad815f" providerId="ADAL" clId="{10EEDAB3-2DB0-BA4D-8CC6-6424E46A9142}" dt="2024-01-13T13:54:24.368" v="948"/>
          <ac:inkMkLst>
            <pc:docMk/>
            <pc:sldMk cId="744054261" sldId="328"/>
            <ac:inkMk id="62" creationId="{48C86422-3082-542C-B01F-7795436CC37B}"/>
          </ac:inkMkLst>
        </pc:inkChg>
        <pc:inkChg chg="add mod">
          <ac:chgData name="Kokchun Giang" userId="67e2125d-ec8c-4323-9653-9824a2ad815f" providerId="ADAL" clId="{10EEDAB3-2DB0-BA4D-8CC6-6424E46A9142}" dt="2024-01-13T13:54:24.368" v="948"/>
          <ac:inkMkLst>
            <pc:docMk/>
            <pc:sldMk cId="744054261" sldId="328"/>
            <ac:inkMk id="63" creationId="{5BA2F2E1-5EBD-FAC5-67B6-DD71D74659CC}"/>
          </ac:inkMkLst>
        </pc:inkChg>
        <pc:inkChg chg="add mod">
          <ac:chgData name="Kokchun Giang" userId="67e2125d-ec8c-4323-9653-9824a2ad815f" providerId="ADAL" clId="{10EEDAB3-2DB0-BA4D-8CC6-6424E46A9142}" dt="2024-01-13T13:54:24.368" v="948"/>
          <ac:inkMkLst>
            <pc:docMk/>
            <pc:sldMk cId="744054261" sldId="328"/>
            <ac:inkMk id="64" creationId="{A2C431CC-93A9-1E32-50A6-CC6C449C9D78}"/>
          </ac:inkMkLst>
        </pc:inkChg>
        <pc:inkChg chg="add mod">
          <ac:chgData name="Kokchun Giang" userId="67e2125d-ec8c-4323-9653-9824a2ad815f" providerId="ADAL" clId="{10EEDAB3-2DB0-BA4D-8CC6-6424E46A9142}" dt="2024-01-13T13:54:24.368" v="948"/>
          <ac:inkMkLst>
            <pc:docMk/>
            <pc:sldMk cId="744054261" sldId="328"/>
            <ac:inkMk id="65" creationId="{389C0F89-0D31-5E1D-4790-F772D338B92D}"/>
          </ac:inkMkLst>
        </pc:inkChg>
        <pc:inkChg chg="add mod">
          <ac:chgData name="Kokchun Giang" userId="67e2125d-ec8c-4323-9653-9824a2ad815f" providerId="ADAL" clId="{10EEDAB3-2DB0-BA4D-8CC6-6424E46A9142}" dt="2024-01-13T13:54:24.368" v="948"/>
          <ac:inkMkLst>
            <pc:docMk/>
            <pc:sldMk cId="744054261" sldId="328"/>
            <ac:inkMk id="66" creationId="{CEEBA367-7953-EF69-B401-3C7831740340}"/>
          </ac:inkMkLst>
        </pc:inkChg>
        <pc:inkChg chg="add mod">
          <ac:chgData name="Kokchun Giang" userId="67e2125d-ec8c-4323-9653-9824a2ad815f" providerId="ADAL" clId="{10EEDAB3-2DB0-BA4D-8CC6-6424E46A9142}" dt="2024-01-13T13:54:24.368" v="948"/>
          <ac:inkMkLst>
            <pc:docMk/>
            <pc:sldMk cId="744054261" sldId="328"/>
            <ac:inkMk id="67" creationId="{02573652-9AB3-5805-F638-BB8F7F3C4D1A}"/>
          </ac:inkMkLst>
        </pc:inkChg>
        <pc:inkChg chg="add mod">
          <ac:chgData name="Kokchun Giang" userId="67e2125d-ec8c-4323-9653-9824a2ad815f" providerId="ADAL" clId="{10EEDAB3-2DB0-BA4D-8CC6-6424E46A9142}" dt="2024-01-13T13:54:24.368" v="948"/>
          <ac:inkMkLst>
            <pc:docMk/>
            <pc:sldMk cId="744054261" sldId="328"/>
            <ac:inkMk id="68" creationId="{6F5A85CD-9139-65BF-BC85-F55A35AFD3BC}"/>
          </ac:inkMkLst>
        </pc:inkChg>
        <pc:inkChg chg="add mod">
          <ac:chgData name="Kokchun Giang" userId="67e2125d-ec8c-4323-9653-9824a2ad815f" providerId="ADAL" clId="{10EEDAB3-2DB0-BA4D-8CC6-6424E46A9142}" dt="2024-01-13T13:54:24.368" v="948"/>
          <ac:inkMkLst>
            <pc:docMk/>
            <pc:sldMk cId="744054261" sldId="328"/>
            <ac:inkMk id="69" creationId="{F8357833-6F33-E7E2-2AD5-C08120233B85}"/>
          </ac:inkMkLst>
        </pc:inkChg>
        <pc:inkChg chg="add mod">
          <ac:chgData name="Kokchun Giang" userId="67e2125d-ec8c-4323-9653-9824a2ad815f" providerId="ADAL" clId="{10EEDAB3-2DB0-BA4D-8CC6-6424E46A9142}" dt="2024-01-13T13:54:24.368" v="948"/>
          <ac:inkMkLst>
            <pc:docMk/>
            <pc:sldMk cId="744054261" sldId="328"/>
            <ac:inkMk id="70" creationId="{C152E6C2-18E1-CA9A-82CD-4339D68FF4E2}"/>
          </ac:inkMkLst>
        </pc:inkChg>
        <pc:inkChg chg="add mod">
          <ac:chgData name="Kokchun Giang" userId="67e2125d-ec8c-4323-9653-9824a2ad815f" providerId="ADAL" clId="{10EEDAB3-2DB0-BA4D-8CC6-6424E46A9142}" dt="2024-01-13T13:54:24.368" v="948"/>
          <ac:inkMkLst>
            <pc:docMk/>
            <pc:sldMk cId="744054261" sldId="328"/>
            <ac:inkMk id="71" creationId="{8CE0D0A6-82D8-82B6-E42A-DD5092344B7D}"/>
          </ac:inkMkLst>
        </pc:inkChg>
        <pc:inkChg chg="add mod">
          <ac:chgData name="Kokchun Giang" userId="67e2125d-ec8c-4323-9653-9824a2ad815f" providerId="ADAL" clId="{10EEDAB3-2DB0-BA4D-8CC6-6424E46A9142}" dt="2024-01-13T15:27:04.922" v="2900" actId="164"/>
          <ac:inkMkLst>
            <pc:docMk/>
            <pc:sldMk cId="744054261" sldId="328"/>
            <ac:inkMk id="73" creationId="{23B9B765-AFF8-A61A-B764-85EFDB790564}"/>
          </ac:inkMkLst>
        </pc:inkChg>
        <pc:inkChg chg="add mod">
          <ac:chgData name="Kokchun Giang" userId="67e2125d-ec8c-4323-9653-9824a2ad815f" providerId="ADAL" clId="{10EEDAB3-2DB0-BA4D-8CC6-6424E46A9142}" dt="2024-01-13T15:27:04.922" v="2900" actId="164"/>
          <ac:inkMkLst>
            <pc:docMk/>
            <pc:sldMk cId="744054261" sldId="328"/>
            <ac:inkMk id="74" creationId="{E05F19D9-881F-A278-06A9-F44167148C6E}"/>
          </ac:inkMkLst>
        </pc:inkChg>
        <pc:inkChg chg="add mod">
          <ac:chgData name="Kokchun Giang" userId="67e2125d-ec8c-4323-9653-9824a2ad815f" providerId="ADAL" clId="{10EEDAB3-2DB0-BA4D-8CC6-6424E46A9142}" dt="2024-01-13T15:27:04.922" v="2900" actId="164"/>
          <ac:inkMkLst>
            <pc:docMk/>
            <pc:sldMk cId="744054261" sldId="328"/>
            <ac:inkMk id="75" creationId="{40C71D6D-203A-348E-7B79-7E82DCAEFB38}"/>
          </ac:inkMkLst>
        </pc:inkChg>
        <pc:inkChg chg="add del mod">
          <ac:chgData name="Kokchun Giang" userId="67e2125d-ec8c-4323-9653-9824a2ad815f" providerId="ADAL" clId="{10EEDAB3-2DB0-BA4D-8CC6-6424E46A9142}" dt="2024-01-13T13:54:40.684" v="969" actId="9405"/>
          <ac:inkMkLst>
            <pc:docMk/>
            <pc:sldMk cId="744054261" sldId="328"/>
            <ac:inkMk id="76" creationId="{924C82D2-CEF4-7E9C-DCCB-547EBAD2F918}"/>
          </ac:inkMkLst>
        </pc:inkChg>
        <pc:inkChg chg="add del mod">
          <ac:chgData name="Kokchun Giang" userId="67e2125d-ec8c-4323-9653-9824a2ad815f" providerId="ADAL" clId="{10EEDAB3-2DB0-BA4D-8CC6-6424E46A9142}" dt="2024-01-13T13:54:40.276" v="968" actId="9405"/>
          <ac:inkMkLst>
            <pc:docMk/>
            <pc:sldMk cId="744054261" sldId="328"/>
            <ac:inkMk id="77" creationId="{9FC92442-2B6D-7603-D44C-8BAF508D6D90}"/>
          </ac:inkMkLst>
        </pc:inkChg>
        <pc:inkChg chg="add del mod">
          <ac:chgData name="Kokchun Giang" userId="67e2125d-ec8c-4323-9653-9824a2ad815f" providerId="ADAL" clId="{10EEDAB3-2DB0-BA4D-8CC6-6424E46A9142}" dt="2024-01-13T13:54:39.936" v="967"/>
          <ac:inkMkLst>
            <pc:docMk/>
            <pc:sldMk cId="744054261" sldId="328"/>
            <ac:inkMk id="78" creationId="{2F4C68F3-D4CA-985E-C9B9-754F4BF3B226}"/>
          </ac:inkMkLst>
        </pc:inkChg>
        <pc:inkChg chg="add del mod">
          <ac:chgData name="Kokchun Giang" userId="67e2125d-ec8c-4323-9653-9824a2ad815f" providerId="ADAL" clId="{10EEDAB3-2DB0-BA4D-8CC6-6424E46A9142}" dt="2024-01-13T13:54:39.700" v="965" actId="9405"/>
          <ac:inkMkLst>
            <pc:docMk/>
            <pc:sldMk cId="744054261" sldId="328"/>
            <ac:inkMk id="80" creationId="{70FFF4DA-26B1-6626-AA47-BA6BF58A07B1}"/>
          </ac:inkMkLst>
        </pc:inkChg>
        <pc:inkChg chg="add del mod">
          <ac:chgData name="Kokchun Giang" userId="67e2125d-ec8c-4323-9653-9824a2ad815f" providerId="ADAL" clId="{10EEDAB3-2DB0-BA4D-8CC6-6424E46A9142}" dt="2024-01-13T13:54:39.500" v="964" actId="9405"/>
          <ac:inkMkLst>
            <pc:docMk/>
            <pc:sldMk cId="744054261" sldId="328"/>
            <ac:inkMk id="81" creationId="{B36C44F9-D9D7-959D-B918-97384F2B7BC3}"/>
          </ac:inkMkLst>
        </pc:inkChg>
        <pc:inkChg chg="add del mod">
          <ac:chgData name="Kokchun Giang" userId="67e2125d-ec8c-4323-9653-9824a2ad815f" providerId="ADAL" clId="{10EEDAB3-2DB0-BA4D-8CC6-6424E46A9142}" dt="2024-01-13T13:54:39.280" v="963"/>
          <ac:inkMkLst>
            <pc:docMk/>
            <pc:sldMk cId="744054261" sldId="328"/>
            <ac:inkMk id="82" creationId="{BB0A344E-24E2-97EC-48FF-972EEE3BD83B}"/>
          </ac:inkMkLst>
        </pc:inkChg>
        <pc:inkChg chg="add del">
          <ac:chgData name="Kokchun Giang" userId="67e2125d-ec8c-4323-9653-9824a2ad815f" providerId="ADAL" clId="{10EEDAB3-2DB0-BA4D-8CC6-6424E46A9142}" dt="2024-01-13T13:54:39.003" v="960" actId="9405"/>
          <ac:inkMkLst>
            <pc:docMk/>
            <pc:sldMk cId="744054261" sldId="328"/>
            <ac:inkMk id="83" creationId="{DB8097D8-000E-EAFC-562D-B60E991456CE}"/>
          </ac:inkMkLst>
        </pc:inkChg>
        <pc:inkChg chg="add mod">
          <ac:chgData name="Kokchun Giang" userId="67e2125d-ec8c-4323-9653-9824a2ad815f" providerId="ADAL" clId="{10EEDAB3-2DB0-BA4D-8CC6-6424E46A9142}" dt="2024-01-13T13:54:43.398" v="972"/>
          <ac:inkMkLst>
            <pc:docMk/>
            <pc:sldMk cId="744054261" sldId="328"/>
            <ac:inkMk id="85" creationId="{320C95EA-970A-78B7-BC60-7606D81E348F}"/>
          </ac:inkMkLst>
        </pc:inkChg>
        <pc:inkChg chg="add mod">
          <ac:chgData name="Kokchun Giang" userId="67e2125d-ec8c-4323-9653-9824a2ad815f" providerId="ADAL" clId="{10EEDAB3-2DB0-BA4D-8CC6-6424E46A9142}" dt="2024-01-13T13:54:43.398" v="972"/>
          <ac:inkMkLst>
            <pc:docMk/>
            <pc:sldMk cId="744054261" sldId="328"/>
            <ac:inkMk id="86" creationId="{35BAEEA2-AE75-E09F-F03E-B729B442C514}"/>
          </ac:inkMkLst>
        </pc:inkChg>
        <pc:inkChg chg="add mod">
          <ac:chgData name="Kokchun Giang" userId="67e2125d-ec8c-4323-9653-9824a2ad815f" providerId="ADAL" clId="{10EEDAB3-2DB0-BA4D-8CC6-6424E46A9142}" dt="2024-01-13T15:27:04.922" v="2900" actId="164"/>
          <ac:inkMkLst>
            <pc:docMk/>
            <pc:sldMk cId="744054261" sldId="328"/>
            <ac:inkMk id="88" creationId="{34C276A1-9348-2BA7-1F89-BC571C46F36E}"/>
          </ac:inkMkLst>
        </pc:inkChg>
        <pc:inkChg chg="add mod">
          <ac:chgData name="Kokchun Giang" userId="67e2125d-ec8c-4323-9653-9824a2ad815f" providerId="ADAL" clId="{10EEDAB3-2DB0-BA4D-8CC6-6424E46A9142}" dt="2024-01-13T13:54:53.451" v="982"/>
          <ac:inkMkLst>
            <pc:docMk/>
            <pc:sldMk cId="744054261" sldId="328"/>
            <ac:inkMk id="89" creationId="{410FAE94-9F80-AC11-0B0E-4B1CE18C5AE0}"/>
          </ac:inkMkLst>
        </pc:inkChg>
        <pc:inkChg chg="add mod">
          <ac:chgData name="Kokchun Giang" userId="67e2125d-ec8c-4323-9653-9824a2ad815f" providerId="ADAL" clId="{10EEDAB3-2DB0-BA4D-8CC6-6424E46A9142}" dt="2024-01-13T13:54:53.451" v="982"/>
          <ac:inkMkLst>
            <pc:docMk/>
            <pc:sldMk cId="744054261" sldId="328"/>
            <ac:inkMk id="90" creationId="{56AFD5BB-24C5-5405-52D5-0D86768A0E1F}"/>
          </ac:inkMkLst>
        </pc:inkChg>
        <pc:inkChg chg="add mod">
          <ac:chgData name="Kokchun Giang" userId="67e2125d-ec8c-4323-9653-9824a2ad815f" providerId="ADAL" clId="{10EEDAB3-2DB0-BA4D-8CC6-6424E46A9142}" dt="2024-01-13T13:54:53.451" v="982"/>
          <ac:inkMkLst>
            <pc:docMk/>
            <pc:sldMk cId="744054261" sldId="328"/>
            <ac:inkMk id="91" creationId="{282B2071-35A3-93A7-7948-E87394928222}"/>
          </ac:inkMkLst>
        </pc:inkChg>
        <pc:inkChg chg="add mod">
          <ac:chgData name="Kokchun Giang" userId="67e2125d-ec8c-4323-9653-9824a2ad815f" providerId="ADAL" clId="{10EEDAB3-2DB0-BA4D-8CC6-6424E46A9142}" dt="2024-01-13T13:54:53.451" v="982"/>
          <ac:inkMkLst>
            <pc:docMk/>
            <pc:sldMk cId="744054261" sldId="328"/>
            <ac:inkMk id="92" creationId="{72E7867E-7603-E421-A7FC-D7A890F22164}"/>
          </ac:inkMkLst>
        </pc:inkChg>
        <pc:inkChg chg="add mod">
          <ac:chgData name="Kokchun Giang" userId="67e2125d-ec8c-4323-9653-9824a2ad815f" providerId="ADAL" clId="{10EEDAB3-2DB0-BA4D-8CC6-6424E46A9142}" dt="2024-01-13T13:54:53.451" v="982"/>
          <ac:inkMkLst>
            <pc:docMk/>
            <pc:sldMk cId="744054261" sldId="328"/>
            <ac:inkMk id="93" creationId="{67761458-DE5F-54F3-8EC2-4B2E3B05792D}"/>
          </ac:inkMkLst>
        </pc:inkChg>
        <pc:inkChg chg="add mod">
          <ac:chgData name="Kokchun Giang" userId="67e2125d-ec8c-4323-9653-9824a2ad815f" providerId="ADAL" clId="{10EEDAB3-2DB0-BA4D-8CC6-6424E46A9142}" dt="2024-01-13T13:54:53.451" v="982"/>
          <ac:inkMkLst>
            <pc:docMk/>
            <pc:sldMk cId="744054261" sldId="328"/>
            <ac:inkMk id="94" creationId="{DB1F645A-A3C5-02A0-DDCF-FD6E4CD60FA5}"/>
          </ac:inkMkLst>
        </pc:inkChg>
        <pc:inkChg chg="add mod">
          <ac:chgData name="Kokchun Giang" userId="67e2125d-ec8c-4323-9653-9824a2ad815f" providerId="ADAL" clId="{10EEDAB3-2DB0-BA4D-8CC6-6424E46A9142}" dt="2024-01-13T13:54:53.451" v="982"/>
          <ac:inkMkLst>
            <pc:docMk/>
            <pc:sldMk cId="744054261" sldId="328"/>
            <ac:inkMk id="96" creationId="{170787D8-C6C4-DA1D-1DFF-ACDF91831635}"/>
          </ac:inkMkLst>
        </pc:inkChg>
        <pc:inkChg chg="add mod">
          <ac:chgData name="Kokchun Giang" userId="67e2125d-ec8c-4323-9653-9824a2ad815f" providerId="ADAL" clId="{10EEDAB3-2DB0-BA4D-8CC6-6424E46A9142}" dt="2024-01-13T13:55:05.808" v="991"/>
          <ac:inkMkLst>
            <pc:docMk/>
            <pc:sldMk cId="744054261" sldId="328"/>
            <ac:inkMk id="98" creationId="{523AF5F8-ED11-D409-6C74-E1626FC37B55}"/>
          </ac:inkMkLst>
        </pc:inkChg>
        <pc:inkChg chg="add mod">
          <ac:chgData name="Kokchun Giang" userId="67e2125d-ec8c-4323-9653-9824a2ad815f" providerId="ADAL" clId="{10EEDAB3-2DB0-BA4D-8CC6-6424E46A9142}" dt="2024-01-13T13:55:05.808" v="991"/>
          <ac:inkMkLst>
            <pc:docMk/>
            <pc:sldMk cId="744054261" sldId="328"/>
            <ac:inkMk id="99" creationId="{59BA5092-E2DA-8A69-D8FA-5C07A0692947}"/>
          </ac:inkMkLst>
        </pc:inkChg>
        <pc:inkChg chg="add mod">
          <ac:chgData name="Kokchun Giang" userId="67e2125d-ec8c-4323-9653-9824a2ad815f" providerId="ADAL" clId="{10EEDAB3-2DB0-BA4D-8CC6-6424E46A9142}" dt="2024-01-13T13:55:05.808" v="991"/>
          <ac:inkMkLst>
            <pc:docMk/>
            <pc:sldMk cId="744054261" sldId="328"/>
            <ac:inkMk id="100" creationId="{A2666DAB-5405-9606-E66D-78291E801393}"/>
          </ac:inkMkLst>
        </pc:inkChg>
        <pc:inkChg chg="add mod">
          <ac:chgData name="Kokchun Giang" userId="67e2125d-ec8c-4323-9653-9824a2ad815f" providerId="ADAL" clId="{10EEDAB3-2DB0-BA4D-8CC6-6424E46A9142}" dt="2024-01-13T13:55:05.808" v="991"/>
          <ac:inkMkLst>
            <pc:docMk/>
            <pc:sldMk cId="744054261" sldId="328"/>
            <ac:inkMk id="101" creationId="{99C2CF94-29A8-FC46-7F68-B9B46C9388B1}"/>
          </ac:inkMkLst>
        </pc:inkChg>
        <pc:inkChg chg="add mod">
          <ac:chgData name="Kokchun Giang" userId="67e2125d-ec8c-4323-9653-9824a2ad815f" providerId="ADAL" clId="{10EEDAB3-2DB0-BA4D-8CC6-6424E46A9142}" dt="2024-01-13T13:55:05.808" v="991"/>
          <ac:inkMkLst>
            <pc:docMk/>
            <pc:sldMk cId="744054261" sldId="328"/>
            <ac:inkMk id="103" creationId="{018F3B12-A3BB-3B23-54F0-29AE99A4AD30}"/>
          </ac:inkMkLst>
        </pc:inkChg>
        <pc:inkChg chg="add mod">
          <ac:chgData name="Kokchun Giang" userId="67e2125d-ec8c-4323-9653-9824a2ad815f" providerId="ADAL" clId="{10EEDAB3-2DB0-BA4D-8CC6-6424E46A9142}" dt="2024-01-13T13:55:05.808" v="991"/>
          <ac:inkMkLst>
            <pc:docMk/>
            <pc:sldMk cId="744054261" sldId="328"/>
            <ac:inkMk id="104" creationId="{8DC3744E-9022-57E1-7387-3C3BF9E49CB1}"/>
          </ac:inkMkLst>
        </pc:inkChg>
        <pc:inkChg chg="add mod">
          <ac:chgData name="Kokchun Giang" userId="67e2125d-ec8c-4323-9653-9824a2ad815f" providerId="ADAL" clId="{10EEDAB3-2DB0-BA4D-8CC6-6424E46A9142}" dt="2024-01-13T13:55:05.808" v="991"/>
          <ac:inkMkLst>
            <pc:docMk/>
            <pc:sldMk cId="744054261" sldId="328"/>
            <ac:inkMk id="105" creationId="{5B1A2647-E5BE-6377-C819-7510A330D4DE}"/>
          </ac:inkMkLst>
        </pc:inkChg>
        <pc:inkChg chg="add mod">
          <ac:chgData name="Kokchun Giang" userId="67e2125d-ec8c-4323-9653-9824a2ad815f" providerId="ADAL" clId="{10EEDAB3-2DB0-BA4D-8CC6-6424E46A9142}" dt="2024-01-13T13:55:05.808" v="991"/>
          <ac:inkMkLst>
            <pc:docMk/>
            <pc:sldMk cId="744054261" sldId="328"/>
            <ac:inkMk id="106" creationId="{676BA212-F5E0-4AAC-F75B-3A5A540A5440}"/>
          </ac:inkMkLst>
        </pc:inkChg>
        <pc:inkChg chg="add mod">
          <ac:chgData name="Kokchun Giang" userId="67e2125d-ec8c-4323-9653-9824a2ad815f" providerId="ADAL" clId="{10EEDAB3-2DB0-BA4D-8CC6-6424E46A9142}" dt="2024-01-13T13:55:13.261" v="1000"/>
          <ac:inkMkLst>
            <pc:docMk/>
            <pc:sldMk cId="744054261" sldId="328"/>
            <ac:inkMk id="108" creationId="{C3B28079-B6FE-255B-99CC-96B659DC2A66}"/>
          </ac:inkMkLst>
        </pc:inkChg>
        <pc:inkChg chg="add mod">
          <ac:chgData name="Kokchun Giang" userId="67e2125d-ec8c-4323-9653-9824a2ad815f" providerId="ADAL" clId="{10EEDAB3-2DB0-BA4D-8CC6-6424E46A9142}" dt="2024-01-13T13:55:13.261" v="1000"/>
          <ac:inkMkLst>
            <pc:docMk/>
            <pc:sldMk cId="744054261" sldId="328"/>
            <ac:inkMk id="109" creationId="{13F5EC76-6FD8-4924-F6EC-4F2146A04D79}"/>
          </ac:inkMkLst>
        </pc:inkChg>
        <pc:inkChg chg="add mod">
          <ac:chgData name="Kokchun Giang" userId="67e2125d-ec8c-4323-9653-9824a2ad815f" providerId="ADAL" clId="{10EEDAB3-2DB0-BA4D-8CC6-6424E46A9142}" dt="2024-01-13T13:55:13.261" v="1000"/>
          <ac:inkMkLst>
            <pc:docMk/>
            <pc:sldMk cId="744054261" sldId="328"/>
            <ac:inkMk id="110" creationId="{CED1DFD9-03F9-556E-8594-45A6DBB103CD}"/>
          </ac:inkMkLst>
        </pc:inkChg>
        <pc:inkChg chg="add mod">
          <ac:chgData name="Kokchun Giang" userId="67e2125d-ec8c-4323-9653-9824a2ad815f" providerId="ADAL" clId="{10EEDAB3-2DB0-BA4D-8CC6-6424E46A9142}" dt="2024-01-13T13:55:13.261" v="1000"/>
          <ac:inkMkLst>
            <pc:docMk/>
            <pc:sldMk cId="744054261" sldId="328"/>
            <ac:inkMk id="111" creationId="{13EEC86C-3BB2-D1A7-883F-45ADD8C16052}"/>
          </ac:inkMkLst>
        </pc:inkChg>
        <pc:inkChg chg="add mod">
          <ac:chgData name="Kokchun Giang" userId="67e2125d-ec8c-4323-9653-9824a2ad815f" providerId="ADAL" clId="{10EEDAB3-2DB0-BA4D-8CC6-6424E46A9142}" dt="2024-01-13T13:55:13.261" v="1000"/>
          <ac:inkMkLst>
            <pc:docMk/>
            <pc:sldMk cId="744054261" sldId="328"/>
            <ac:inkMk id="112" creationId="{211E7885-8927-DFDA-F1E7-0149570306F8}"/>
          </ac:inkMkLst>
        </pc:inkChg>
        <pc:inkChg chg="add mod">
          <ac:chgData name="Kokchun Giang" userId="67e2125d-ec8c-4323-9653-9824a2ad815f" providerId="ADAL" clId="{10EEDAB3-2DB0-BA4D-8CC6-6424E46A9142}" dt="2024-01-13T13:55:13.261" v="1000"/>
          <ac:inkMkLst>
            <pc:docMk/>
            <pc:sldMk cId="744054261" sldId="328"/>
            <ac:inkMk id="113" creationId="{079F1584-5C61-373F-B8CD-6029DB18621B}"/>
          </ac:inkMkLst>
        </pc:inkChg>
        <pc:inkChg chg="add mod">
          <ac:chgData name="Kokchun Giang" userId="67e2125d-ec8c-4323-9653-9824a2ad815f" providerId="ADAL" clId="{10EEDAB3-2DB0-BA4D-8CC6-6424E46A9142}" dt="2024-01-13T13:55:13.261" v="1000"/>
          <ac:inkMkLst>
            <pc:docMk/>
            <pc:sldMk cId="744054261" sldId="328"/>
            <ac:inkMk id="114" creationId="{29F5E7C5-8381-90DE-499D-B6B2BB8D87E5}"/>
          </ac:inkMkLst>
        </pc:inkChg>
        <pc:inkChg chg="add mod">
          <ac:chgData name="Kokchun Giang" userId="67e2125d-ec8c-4323-9653-9824a2ad815f" providerId="ADAL" clId="{10EEDAB3-2DB0-BA4D-8CC6-6424E46A9142}" dt="2024-01-13T13:55:13.261" v="1000"/>
          <ac:inkMkLst>
            <pc:docMk/>
            <pc:sldMk cId="744054261" sldId="328"/>
            <ac:inkMk id="115" creationId="{92AF19BB-12E4-AE32-9F12-C8FA456E2584}"/>
          </ac:inkMkLst>
        </pc:inkChg>
        <pc:inkChg chg="add mod">
          <ac:chgData name="Kokchun Giang" userId="67e2125d-ec8c-4323-9653-9824a2ad815f" providerId="ADAL" clId="{10EEDAB3-2DB0-BA4D-8CC6-6424E46A9142}" dt="2024-01-13T15:29:33.220" v="2918" actId="1076"/>
          <ac:inkMkLst>
            <pc:docMk/>
            <pc:sldMk cId="744054261" sldId="328"/>
            <ac:inkMk id="117" creationId="{116F4E42-BCA1-F23A-5B81-591645FF554A}"/>
          </ac:inkMkLst>
        </pc:inkChg>
        <pc:inkChg chg="add del mod">
          <ac:chgData name="Kokchun Giang" userId="67e2125d-ec8c-4323-9653-9824a2ad815f" providerId="ADAL" clId="{10EEDAB3-2DB0-BA4D-8CC6-6424E46A9142}" dt="2024-01-13T13:56:34.119" v="1021" actId="9405"/>
          <ac:inkMkLst>
            <pc:docMk/>
            <pc:sldMk cId="744054261" sldId="328"/>
            <ac:inkMk id="118" creationId="{E1A65111-7339-528F-B2C4-B1D66DDC4EBB}"/>
          </ac:inkMkLst>
        </pc:inkChg>
        <pc:inkChg chg="add del mod">
          <ac:chgData name="Kokchun Giang" userId="67e2125d-ec8c-4323-9653-9824a2ad815f" providerId="ADAL" clId="{10EEDAB3-2DB0-BA4D-8CC6-6424E46A9142}" dt="2024-01-13T13:56:33.727" v="1020" actId="9405"/>
          <ac:inkMkLst>
            <pc:docMk/>
            <pc:sldMk cId="744054261" sldId="328"/>
            <ac:inkMk id="119" creationId="{1EF7A442-FDB0-47DD-9EE2-F8AB36C1F448}"/>
          </ac:inkMkLst>
        </pc:inkChg>
        <pc:inkChg chg="add del mod">
          <ac:chgData name="Kokchun Giang" userId="67e2125d-ec8c-4323-9653-9824a2ad815f" providerId="ADAL" clId="{10EEDAB3-2DB0-BA4D-8CC6-6424E46A9142}" dt="2024-01-13T13:56:33.527" v="1019" actId="9405"/>
          <ac:inkMkLst>
            <pc:docMk/>
            <pc:sldMk cId="744054261" sldId="328"/>
            <ac:inkMk id="120" creationId="{AF474A09-62B3-33FC-19EE-3CEF4D503120}"/>
          </ac:inkMkLst>
        </pc:inkChg>
        <pc:inkChg chg="add del mod">
          <ac:chgData name="Kokchun Giang" userId="67e2125d-ec8c-4323-9653-9824a2ad815f" providerId="ADAL" clId="{10EEDAB3-2DB0-BA4D-8CC6-6424E46A9142}" dt="2024-01-13T13:56:33.328" v="1018" actId="9405"/>
          <ac:inkMkLst>
            <pc:docMk/>
            <pc:sldMk cId="744054261" sldId="328"/>
            <ac:inkMk id="121" creationId="{387F0F8F-5B0D-FD89-FEAE-AE3DE68B04F3}"/>
          </ac:inkMkLst>
        </pc:inkChg>
        <pc:inkChg chg="add del mod">
          <ac:chgData name="Kokchun Giang" userId="67e2125d-ec8c-4323-9653-9824a2ad815f" providerId="ADAL" clId="{10EEDAB3-2DB0-BA4D-8CC6-6424E46A9142}" dt="2024-01-13T13:56:33.136" v="1017" actId="9405"/>
          <ac:inkMkLst>
            <pc:docMk/>
            <pc:sldMk cId="744054261" sldId="328"/>
            <ac:inkMk id="122" creationId="{C5EB7435-83F1-2271-60E4-33EDE670C160}"/>
          </ac:inkMkLst>
        </pc:inkChg>
        <pc:inkChg chg="add del mod">
          <ac:chgData name="Kokchun Giang" userId="67e2125d-ec8c-4323-9653-9824a2ad815f" providerId="ADAL" clId="{10EEDAB3-2DB0-BA4D-8CC6-6424E46A9142}" dt="2024-01-13T13:56:32.946" v="1016" actId="9405"/>
          <ac:inkMkLst>
            <pc:docMk/>
            <pc:sldMk cId="744054261" sldId="328"/>
            <ac:inkMk id="123" creationId="{3E4B24B2-C612-3DF7-ED2B-87417F92C98E}"/>
          </ac:inkMkLst>
        </pc:inkChg>
        <pc:inkChg chg="add del mod">
          <ac:chgData name="Kokchun Giang" userId="67e2125d-ec8c-4323-9653-9824a2ad815f" providerId="ADAL" clId="{10EEDAB3-2DB0-BA4D-8CC6-6424E46A9142}" dt="2024-01-13T13:56:32.736" v="1015" actId="9405"/>
          <ac:inkMkLst>
            <pc:docMk/>
            <pc:sldMk cId="744054261" sldId="328"/>
            <ac:inkMk id="124" creationId="{58EDDD54-6271-112E-7996-7E967CD544AF}"/>
          </ac:inkMkLst>
        </pc:inkChg>
        <pc:inkChg chg="add del mod">
          <ac:chgData name="Kokchun Giang" userId="67e2125d-ec8c-4323-9653-9824a2ad815f" providerId="ADAL" clId="{10EEDAB3-2DB0-BA4D-8CC6-6424E46A9142}" dt="2024-01-13T13:56:32.545" v="1014"/>
          <ac:inkMkLst>
            <pc:docMk/>
            <pc:sldMk cId="744054261" sldId="328"/>
            <ac:inkMk id="125" creationId="{ACD81723-B52F-9B5A-0011-56B663A3C3F9}"/>
          </ac:inkMkLst>
        </pc:inkChg>
        <pc:inkChg chg="add del">
          <ac:chgData name="Kokchun Giang" userId="67e2125d-ec8c-4323-9653-9824a2ad815f" providerId="ADAL" clId="{10EEDAB3-2DB0-BA4D-8CC6-6424E46A9142}" dt="2024-01-13T13:56:32.144" v="1011" actId="9405"/>
          <ac:inkMkLst>
            <pc:docMk/>
            <pc:sldMk cId="744054261" sldId="328"/>
            <ac:inkMk id="126" creationId="{0A408C1C-2021-6FA3-0BB5-CDDCBC5D7913}"/>
          </ac:inkMkLst>
        </pc:inkChg>
        <pc:inkChg chg="del">
          <ac:chgData name="Kokchun Giang" userId="67e2125d-ec8c-4323-9653-9824a2ad815f" providerId="ADAL" clId="{10EEDAB3-2DB0-BA4D-8CC6-6424E46A9142}" dt="2024-01-13T12:52:04.788" v="750" actId="478"/>
          <ac:inkMkLst>
            <pc:docMk/>
            <pc:sldMk cId="744054261" sldId="328"/>
            <ac:inkMk id="127" creationId="{17F12DB7-C780-528E-A965-AEAC04CE9FF2}"/>
          </ac:inkMkLst>
        </pc:inkChg>
        <pc:inkChg chg="add mod">
          <ac:chgData name="Kokchun Giang" userId="67e2125d-ec8c-4323-9653-9824a2ad815f" providerId="ADAL" clId="{10EEDAB3-2DB0-BA4D-8CC6-6424E46A9142}" dt="2024-01-13T15:27:53.268" v="2907" actId="164"/>
          <ac:inkMkLst>
            <pc:docMk/>
            <pc:sldMk cId="744054261" sldId="328"/>
            <ac:inkMk id="128" creationId="{EAF1A641-E57D-EF05-F61E-5351BEDBDA1A}"/>
          </ac:inkMkLst>
        </pc:inkChg>
        <pc:inkChg chg="add mod">
          <ac:chgData name="Kokchun Giang" userId="67e2125d-ec8c-4323-9653-9824a2ad815f" providerId="ADAL" clId="{10EEDAB3-2DB0-BA4D-8CC6-6424E46A9142}" dt="2024-01-13T13:56:52.737" v="1045"/>
          <ac:inkMkLst>
            <pc:docMk/>
            <pc:sldMk cId="744054261" sldId="328"/>
            <ac:inkMk id="129" creationId="{3B2FD4EF-06A3-D85B-BCD6-939C2CDF52C1}"/>
          </ac:inkMkLst>
        </pc:inkChg>
        <pc:inkChg chg="add mod">
          <ac:chgData name="Kokchun Giang" userId="67e2125d-ec8c-4323-9653-9824a2ad815f" providerId="ADAL" clId="{10EEDAB3-2DB0-BA4D-8CC6-6424E46A9142}" dt="2024-01-13T13:56:52.737" v="1045"/>
          <ac:inkMkLst>
            <pc:docMk/>
            <pc:sldMk cId="744054261" sldId="328"/>
            <ac:inkMk id="130" creationId="{25820F99-BF84-02BB-5210-AC8606C0B468}"/>
          </ac:inkMkLst>
        </pc:inkChg>
        <pc:inkChg chg="add mod">
          <ac:chgData name="Kokchun Giang" userId="67e2125d-ec8c-4323-9653-9824a2ad815f" providerId="ADAL" clId="{10EEDAB3-2DB0-BA4D-8CC6-6424E46A9142}" dt="2024-01-13T13:56:52.737" v="1045"/>
          <ac:inkMkLst>
            <pc:docMk/>
            <pc:sldMk cId="744054261" sldId="328"/>
            <ac:inkMk id="131" creationId="{850C2032-C66A-0F0E-201E-C45047258274}"/>
          </ac:inkMkLst>
        </pc:inkChg>
        <pc:inkChg chg="add mod">
          <ac:chgData name="Kokchun Giang" userId="67e2125d-ec8c-4323-9653-9824a2ad815f" providerId="ADAL" clId="{10EEDAB3-2DB0-BA4D-8CC6-6424E46A9142}" dt="2024-01-13T13:56:52.737" v="1045"/>
          <ac:inkMkLst>
            <pc:docMk/>
            <pc:sldMk cId="744054261" sldId="328"/>
            <ac:inkMk id="132" creationId="{7C88D281-A55E-2123-CE52-441A05E38220}"/>
          </ac:inkMkLst>
        </pc:inkChg>
        <pc:inkChg chg="add mod">
          <ac:chgData name="Kokchun Giang" userId="67e2125d-ec8c-4323-9653-9824a2ad815f" providerId="ADAL" clId="{10EEDAB3-2DB0-BA4D-8CC6-6424E46A9142}" dt="2024-01-13T13:56:52.737" v="1045"/>
          <ac:inkMkLst>
            <pc:docMk/>
            <pc:sldMk cId="744054261" sldId="328"/>
            <ac:inkMk id="133" creationId="{C11EE1FD-EA5A-CD0A-4355-B2A6E49341B1}"/>
          </ac:inkMkLst>
        </pc:inkChg>
        <pc:inkChg chg="add mod">
          <ac:chgData name="Kokchun Giang" userId="67e2125d-ec8c-4323-9653-9824a2ad815f" providerId="ADAL" clId="{10EEDAB3-2DB0-BA4D-8CC6-6424E46A9142}" dt="2024-01-13T13:56:52.737" v="1045"/>
          <ac:inkMkLst>
            <pc:docMk/>
            <pc:sldMk cId="744054261" sldId="328"/>
            <ac:inkMk id="135" creationId="{5FA4A7E2-E2D1-B615-3356-98743440FEA9}"/>
          </ac:inkMkLst>
        </pc:inkChg>
        <pc:inkChg chg="add mod">
          <ac:chgData name="Kokchun Giang" userId="67e2125d-ec8c-4323-9653-9824a2ad815f" providerId="ADAL" clId="{10EEDAB3-2DB0-BA4D-8CC6-6424E46A9142}" dt="2024-01-13T13:56:52.737" v="1045"/>
          <ac:inkMkLst>
            <pc:docMk/>
            <pc:sldMk cId="744054261" sldId="328"/>
            <ac:inkMk id="136" creationId="{4470483B-CA6E-6E57-FB9F-C42BFCC9762F}"/>
          </ac:inkMkLst>
        </pc:inkChg>
        <pc:inkChg chg="add mod">
          <ac:chgData name="Kokchun Giang" userId="67e2125d-ec8c-4323-9653-9824a2ad815f" providerId="ADAL" clId="{10EEDAB3-2DB0-BA4D-8CC6-6424E46A9142}" dt="2024-01-13T13:56:52.737" v="1045"/>
          <ac:inkMkLst>
            <pc:docMk/>
            <pc:sldMk cId="744054261" sldId="328"/>
            <ac:inkMk id="138" creationId="{E55BDE5A-D4BA-2000-35BA-B5C90EBA20CC}"/>
          </ac:inkMkLst>
        </pc:inkChg>
        <pc:inkChg chg="add mod">
          <ac:chgData name="Kokchun Giang" userId="67e2125d-ec8c-4323-9653-9824a2ad815f" providerId="ADAL" clId="{10EEDAB3-2DB0-BA4D-8CC6-6424E46A9142}" dt="2024-01-13T13:56:52.737" v="1045"/>
          <ac:inkMkLst>
            <pc:docMk/>
            <pc:sldMk cId="744054261" sldId="328"/>
            <ac:inkMk id="139" creationId="{4618AEB4-5196-CD83-48C0-58CDB6CD9E73}"/>
          </ac:inkMkLst>
        </pc:inkChg>
        <pc:inkChg chg="add mod">
          <ac:chgData name="Kokchun Giang" userId="67e2125d-ec8c-4323-9653-9824a2ad815f" providerId="ADAL" clId="{10EEDAB3-2DB0-BA4D-8CC6-6424E46A9142}" dt="2024-01-13T13:56:52.737" v="1045"/>
          <ac:inkMkLst>
            <pc:docMk/>
            <pc:sldMk cId="744054261" sldId="328"/>
            <ac:inkMk id="140" creationId="{DC50C8F5-00B5-061A-000D-A6288CA55224}"/>
          </ac:inkMkLst>
        </pc:inkChg>
        <pc:inkChg chg="add mod">
          <ac:chgData name="Kokchun Giang" userId="67e2125d-ec8c-4323-9653-9824a2ad815f" providerId="ADAL" clId="{10EEDAB3-2DB0-BA4D-8CC6-6424E46A9142}" dt="2024-01-13T13:56:52.737" v="1045"/>
          <ac:inkMkLst>
            <pc:docMk/>
            <pc:sldMk cId="744054261" sldId="328"/>
            <ac:inkMk id="141" creationId="{1AAFBEF4-F485-6758-13F1-EED9AB4AFE3E}"/>
          </ac:inkMkLst>
        </pc:inkChg>
        <pc:inkChg chg="add mod">
          <ac:chgData name="Kokchun Giang" userId="67e2125d-ec8c-4323-9653-9824a2ad815f" providerId="ADAL" clId="{10EEDAB3-2DB0-BA4D-8CC6-6424E46A9142}" dt="2024-01-13T13:56:52.737" v="1045"/>
          <ac:inkMkLst>
            <pc:docMk/>
            <pc:sldMk cId="744054261" sldId="328"/>
            <ac:inkMk id="142" creationId="{8B05DB7E-2ED4-05A8-586E-36FBAE90EA35}"/>
          </ac:inkMkLst>
        </pc:inkChg>
        <pc:inkChg chg="add mod">
          <ac:chgData name="Kokchun Giang" userId="67e2125d-ec8c-4323-9653-9824a2ad815f" providerId="ADAL" clId="{10EEDAB3-2DB0-BA4D-8CC6-6424E46A9142}" dt="2024-01-13T13:56:52.737" v="1045"/>
          <ac:inkMkLst>
            <pc:docMk/>
            <pc:sldMk cId="744054261" sldId="328"/>
            <ac:inkMk id="143" creationId="{4C6675AB-1E73-AA67-BC00-BEA2BCFCAB0E}"/>
          </ac:inkMkLst>
        </pc:inkChg>
        <pc:inkChg chg="add mod">
          <ac:chgData name="Kokchun Giang" userId="67e2125d-ec8c-4323-9653-9824a2ad815f" providerId="ADAL" clId="{10EEDAB3-2DB0-BA4D-8CC6-6424E46A9142}" dt="2024-01-13T13:56:52.737" v="1045"/>
          <ac:inkMkLst>
            <pc:docMk/>
            <pc:sldMk cId="744054261" sldId="328"/>
            <ac:inkMk id="144" creationId="{478CB76E-F272-70DE-B800-8B9AE4FC20CB}"/>
          </ac:inkMkLst>
        </pc:inkChg>
        <pc:inkChg chg="add mod">
          <ac:chgData name="Kokchun Giang" userId="67e2125d-ec8c-4323-9653-9824a2ad815f" providerId="ADAL" clId="{10EEDAB3-2DB0-BA4D-8CC6-6424E46A9142}" dt="2024-01-13T13:56:52.737" v="1045"/>
          <ac:inkMkLst>
            <pc:docMk/>
            <pc:sldMk cId="744054261" sldId="328"/>
            <ac:inkMk id="145" creationId="{DA466ED3-6078-E6FA-D240-A30A2FEA778E}"/>
          </ac:inkMkLst>
        </pc:inkChg>
        <pc:inkChg chg="add mod">
          <ac:chgData name="Kokchun Giang" userId="67e2125d-ec8c-4323-9653-9824a2ad815f" providerId="ADAL" clId="{10EEDAB3-2DB0-BA4D-8CC6-6424E46A9142}" dt="2024-01-13T13:56:52.737" v="1045"/>
          <ac:inkMkLst>
            <pc:docMk/>
            <pc:sldMk cId="744054261" sldId="328"/>
            <ac:inkMk id="146" creationId="{12C42A29-D421-3C45-7A98-0D8AE5222EEF}"/>
          </ac:inkMkLst>
        </pc:inkChg>
        <pc:inkChg chg="add mod">
          <ac:chgData name="Kokchun Giang" userId="67e2125d-ec8c-4323-9653-9824a2ad815f" providerId="ADAL" clId="{10EEDAB3-2DB0-BA4D-8CC6-6424E46A9142}" dt="2024-01-13T13:56:52.737" v="1045"/>
          <ac:inkMkLst>
            <pc:docMk/>
            <pc:sldMk cId="744054261" sldId="328"/>
            <ac:inkMk id="147" creationId="{BD4D3D2A-EF21-0C62-43FD-099C35F3C37D}"/>
          </ac:inkMkLst>
        </pc:inkChg>
        <pc:inkChg chg="add mod">
          <ac:chgData name="Kokchun Giang" userId="67e2125d-ec8c-4323-9653-9824a2ad815f" providerId="ADAL" clId="{10EEDAB3-2DB0-BA4D-8CC6-6424E46A9142}" dt="2024-01-13T13:56:52.737" v="1045"/>
          <ac:inkMkLst>
            <pc:docMk/>
            <pc:sldMk cId="744054261" sldId="328"/>
            <ac:inkMk id="148" creationId="{53842763-1972-F69C-9D47-898B65F4850A}"/>
          </ac:inkMkLst>
        </pc:inkChg>
        <pc:inkChg chg="add mod">
          <ac:chgData name="Kokchun Giang" userId="67e2125d-ec8c-4323-9653-9824a2ad815f" providerId="ADAL" clId="{10EEDAB3-2DB0-BA4D-8CC6-6424E46A9142}" dt="2024-01-13T13:56:52.737" v="1045"/>
          <ac:inkMkLst>
            <pc:docMk/>
            <pc:sldMk cId="744054261" sldId="328"/>
            <ac:inkMk id="149" creationId="{2FCC5475-DCC3-11CD-380C-8F003B466AEE}"/>
          </ac:inkMkLst>
        </pc:inkChg>
        <pc:inkChg chg="add mod">
          <ac:chgData name="Kokchun Giang" userId="67e2125d-ec8c-4323-9653-9824a2ad815f" providerId="ADAL" clId="{10EEDAB3-2DB0-BA4D-8CC6-6424E46A9142}" dt="2024-01-13T13:56:52.737" v="1045"/>
          <ac:inkMkLst>
            <pc:docMk/>
            <pc:sldMk cId="744054261" sldId="328"/>
            <ac:inkMk id="150" creationId="{9D229F06-F02A-3430-F667-E37213E44B59}"/>
          </ac:inkMkLst>
        </pc:inkChg>
        <pc:inkChg chg="add mod">
          <ac:chgData name="Kokchun Giang" userId="67e2125d-ec8c-4323-9653-9824a2ad815f" providerId="ADAL" clId="{10EEDAB3-2DB0-BA4D-8CC6-6424E46A9142}" dt="2024-01-13T13:57:13.968" v="1068"/>
          <ac:inkMkLst>
            <pc:docMk/>
            <pc:sldMk cId="744054261" sldId="328"/>
            <ac:inkMk id="152" creationId="{E0A5446B-9835-63F4-F214-0822CAD0DD69}"/>
          </ac:inkMkLst>
        </pc:inkChg>
        <pc:inkChg chg="add mod">
          <ac:chgData name="Kokchun Giang" userId="67e2125d-ec8c-4323-9653-9824a2ad815f" providerId="ADAL" clId="{10EEDAB3-2DB0-BA4D-8CC6-6424E46A9142}" dt="2024-01-13T13:57:13.968" v="1068"/>
          <ac:inkMkLst>
            <pc:docMk/>
            <pc:sldMk cId="744054261" sldId="328"/>
            <ac:inkMk id="153" creationId="{A6AE4F06-5EF0-52EA-8671-067F22BE5E09}"/>
          </ac:inkMkLst>
        </pc:inkChg>
        <pc:inkChg chg="add mod">
          <ac:chgData name="Kokchun Giang" userId="67e2125d-ec8c-4323-9653-9824a2ad815f" providerId="ADAL" clId="{10EEDAB3-2DB0-BA4D-8CC6-6424E46A9142}" dt="2024-01-13T13:57:13.968" v="1068"/>
          <ac:inkMkLst>
            <pc:docMk/>
            <pc:sldMk cId="744054261" sldId="328"/>
            <ac:inkMk id="154" creationId="{FC714DD5-19A6-E5F5-2560-A6426BDED278}"/>
          </ac:inkMkLst>
        </pc:inkChg>
        <pc:inkChg chg="add mod">
          <ac:chgData name="Kokchun Giang" userId="67e2125d-ec8c-4323-9653-9824a2ad815f" providerId="ADAL" clId="{10EEDAB3-2DB0-BA4D-8CC6-6424E46A9142}" dt="2024-01-13T13:57:13.968" v="1068"/>
          <ac:inkMkLst>
            <pc:docMk/>
            <pc:sldMk cId="744054261" sldId="328"/>
            <ac:inkMk id="155" creationId="{67A99FFB-A17E-DB00-8230-B80FC24D0253}"/>
          </ac:inkMkLst>
        </pc:inkChg>
        <pc:inkChg chg="add mod">
          <ac:chgData name="Kokchun Giang" userId="67e2125d-ec8c-4323-9653-9824a2ad815f" providerId="ADAL" clId="{10EEDAB3-2DB0-BA4D-8CC6-6424E46A9142}" dt="2024-01-13T13:57:13.968" v="1068"/>
          <ac:inkMkLst>
            <pc:docMk/>
            <pc:sldMk cId="744054261" sldId="328"/>
            <ac:inkMk id="156" creationId="{2D03198A-67EB-D184-E8F4-2394A0C1F4FF}"/>
          </ac:inkMkLst>
        </pc:inkChg>
        <pc:inkChg chg="add mod">
          <ac:chgData name="Kokchun Giang" userId="67e2125d-ec8c-4323-9653-9824a2ad815f" providerId="ADAL" clId="{10EEDAB3-2DB0-BA4D-8CC6-6424E46A9142}" dt="2024-01-13T13:57:13.968" v="1068"/>
          <ac:inkMkLst>
            <pc:docMk/>
            <pc:sldMk cId="744054261" sldId="328"/>
            <ac:inkMk id="157" creationId="{95B9E45E-0E8D-725A-CA28-B595647C2B4C}"/>
          </ac:inkMkLst>
        </pc:inkChg>
        <pc:inkChg chg="add mod">
          <ac:chgData name="Kokchun Giang" userId="67e2125d-ec8c-4323-9653-9824a2ad815f" providerId="ADAL" clId="{10EEDAB3-2DB0-BA4D-8CC6-6424E46A9142}" dt="2024-01-13T13:57:13.968" v="1068"/>
          <ac:inkMkLst>
            <pc:docMk/>
            <pc:sldMk cId="744054261" sldId="328"/>
            <ac:inkMk id="158" creationId="{6BC79CEA-FA5A-3551-3529-EEA96EF1D9FB}"/>
          </ac:inkMkLst>
        </pc:inkChg>
        <pc:inkChg chg="add mod">
          <ac:chgData name="Kokchun Giang" userId="67e2125d-ec8c-4323-9653-9824a2ad815f" providerId="ADAL" clId="{10EEDAB3-2DB0-BA4D-8CC6-6424E46A9142}" dt="2024-01-13T13:57:13.968" v="1068"/>
          <ac:inkMkLst>
            <pc:docMk/>
            <pc:sldMk cId="744054261" sldId="328"/>
            <ac:inkMk id="159" creationId="{2F2E22FE-4150-155B-EDED-B4A605A7AA49}"/>
          </ac:inkMkLst>
        </pc:inkChg>
        <pc:inkChg chg="add mod">
          <ac:chgData name="Kokchun Giang" userId="67e2125d-ec8c-4323-9653-9824a2ad815f" providerId="ADAL" clId="{10EEDAB3-2DB0-BA4D-8CC6-6424E46A9142}" dt="2024-01-13T13:57:13.968" v="1068"/>
          <ac:inkMkLst>
            <pc:docMk/>
            <pc:sldMk cId="744054261" sldId="328"/>
            <ac:inkMk id="160" creationId="{32A4CEF2-C0CC-6B0C-AD5A-7DA5B0BE5CA9}"/>
          </ac:inkMkLst>
        </pc:inkChg>
        <pc:inkChg chg="add mod">
          <ac:chgData name="Kokchun Giang" userId="67e2125d-ec8c-4323-9653-9824a2ad815f" providerId="ADAL" clId="{10EEDAB3-2DB0-BA4D-8CC6-6424E46A9142}" dt="2024-01-13T13:57:13.968" v="1068"/>
          <ac:inkMkLst>
            <pc:docMk/>
            <pc:sldMk cId="744054261" sldId="328"/>
            <ac:inkMk id="161" creationId="{17B12099-9F34-5B50-1FA4-0FE576311F95}"/>
          </ac:inkMkLst>
        </pc:inkChg>
        <pc:inkChg chg="add mod">
          <ac:chgData name="Kokchun Giang" userId="67e2125d-ec8c-4323-9653-9824a2ad815f" providerId="ADAL" clId="{10EEDAB3-2DB0-BA4D-8CC6-6424E46A9142}" dt="2024-01-13T13:57:13.968" v="1068"/>
          <ac:inkMkLst>
            <pc:docMk/>
            <pc:sldMk cId="744054261" sldId="328"/>
            <ac:inkMk id="162" creationId="{CCFA5834-7AC8-C27B-48F2-2BB9BD22C6AA}"/>
          </ac:inkMkLst>
        </pc:inkChg>
        <pc:inkChg chg="add mod">
          <ac:chgData name="Kokchun Giang" userId="67e2125d-ec8c-4323-9653-9824a2ad815f" providerId="ADAL" clId="{10EEDAB3-2DB0-BA4D-8CC6-6424E46A9142}" dt="2024-01-13T13:57:13.968" v="1068"/>
          <ac:inkMkLst>
            <pc:docMk/>
            <pc:sldMk cId="744054261" sldId="328"/>
            <ac:inkMk id="163" creationId="{F0AEE607-CAAC-FBF4-1FC8-C0A62D318721}"/>
          </ac:inkMkLst>
        </pc:inkChg>
        <pc:inkChg chg="add mod">
          <ac:chgData name="Kokchun Giang" userId="67e2125d-ec8c-4323-9653-9824a2ad815f" providerId="ADAL" clId="{10EEDAB3-2DB0-BA4D-8CC6-6424E46A9142}" dt="2024-01-13T13:57:13.968" v="1068"/>
          <ac:inkMkLst>
            <pc:docMk/>
            <pc:sldMk cId="744054261" sldId="328"/>
            <ac:inkMk id="165" creationId="{D07E38BF-BA2D-F906-EED1-CE391719C015}"/>
          </ac:inkMkLst>
        </pc:inkChg>
        <pc:inkChg chg="add mod">
          <ac:chgData name="Kokchun Giang" userId="67e2125d-ec8c-4323-9653-9824a2ad815f" providerId="ADAL" clId="{10EEDAB3-2DB0-BA4D-8CC6-6424E46A9142}" dt="2024-01-13T13:57:13.968" v="1068"/>
          <ac:inkMkLst>
            <pc:docMk/>
            <pc:sldMk cId="744054261" sldId="328"/>
            <ac:inkMk id="166" creationId="{8C62AF1B-C104-1461-96E8-62B985FDB1EE}"/>
          </ac:inkMkLst>
        </pc:inkChg>
        <pc:inkChg chg="add mod">
          <ac:chgData name="Kokchun Giang" userId="67e2125d-ec8c-4323-9653-9824a2ad815f" providerId="ADAL" clId="{10EEDAB3-2DB0-BA4D-8CC6-6424E46A9142}" dt="2024-01-13T13:57:13.968" v="1068"/>
          <ac:inkMkLst>
            <pc:docMk/>
            <pc:sldMk cId="744054261" sldId="328"/>
            <ac:inkMk id="167" creationId="{766AD41B-F346-2412-4FE2-85CEB0ACA66B}"/>
          </ac:inkMkLst>
        </pc:inkChg>
        <pc:inkChg chg="add mod">
          <ac:chgData name="Kokchun Giang" userId="67e2125d-ec8c-4323-9653-9824a2ad815f" providerId="ADAL" clId="{10EEDAB3-2DB0-BA4D-8CC6-6424E46A9142}" dt="2024-01-13T13:57:13.968" v="1068"/>
          <ac:inkMkLst>
            <pc:docMk/>
            <pc:sldMk cId="744054261" sldId="328"/>
            <ac:inkMk id="168" creationId="{75F0D662-E1B2-BEEF-AD95-EF34B970B257}"/>
          </ac:inkMkLst>
        </pc:inkChg>
        <pc:inkChg chg="add mod">
          <ac:chgData name="Kokchun Giang" userId="67e2125d-ec8c-4323-9653-9824a2ad815f" providerId="ADAL" clId="{10EEDAB3-2DB0-BA4D-8CC6-6424E46A9142}" dt="2024-01-13T13:57:13.968" v="1068"/>
          <ac:inkMkLst>
            <pc:docMk/>
            <pc:sldMk cId="744054261" sldId="328"/>
            <ac:inkMk id="169" creationId="{F971A5D7-F4EA-70DC-E24E-110F9F02C76F}"/>
          </ac:inkMkLst>
        </pc:inkChg>
        <pc:inkChg chg="add del">
          <ac:chgData name="Kokchun Giang" userId="67e2125d-ec8c-4323-9653-9824a2ad815f" providerId="ADAL" clId="{10EEDAB3-2DB0-BA4D-8CC6-6424E46A9142}" dt="2024-01-13T15:28:33.444" v="2915" actId="478"/>
          <ac:inkMkLst>
            <pc:docMk/>
            <pc:sldMk cId="744054261" sldId="328"/>
            <ac:inkMk id="170" creationId="{98D2165F-5CF9-9D5B-CC0A-E146F0D89765}"/>
          </ac:inkMkLst>
        </pc:inkChg>
        <pc:inkChg chg="add mod">
          <ac:chgData name="Kokchun Giang" userId="67e2125d-ec8c-4323-9653-9824a2ad815f" providerId="ADAL" clId="{10EEDAB3-2DB0-BA4D-8CC6-6424E46A9142}" dt="2024-01-13T13:57:13.968" v="1068"/>
          <ac:inkMkLst>
            <pc:docMk/>
            <pc:sldMk cId="744054261" sldId="328"/>
            <ac:inkMk id="171" creationId="{CB5E85D1-12DD-8238-C0E4-96A28CC427C9}"/>
          </ac:inkMkLst>
        </pc:inkChg>
        <pc:inkChg chg="add mod">
          <ac:chgData name="Kokchun Giang" userId="67e2125d-ec8c-4323-9653-9824a2ad815f" providerId="ADAL" clId="{10EEDAB3-2DB0-BA4D-8CC6-6424E46A9142}" dt="2024-01-13T13:57:13.968" v="1068"/>
          <ac:inkMkLst>
            <pc:docMk/>
            <pc:sldMk cId="744054261" sldId="328"/>
            <ac:inkMk id="172" creationId="{846E571F-0C7B-E284-FC37-15D06DFF7704}"/>
          </ac:inkMkLst>
        </pc:inkChg>
        <pc:inkChg chg="add mod">
          <ac:chgData name="Kokchun Giang" userId="67e2125d-ec8c-4323-9653-9824a2ad815f" providerId="ADAL" clId="{10EEDAB3-2DB0-BA4D-8CC6-6424E46A9142}" dt="2024-01-13T13:57:37.633" v="1081"/>
          <ac:inkMkLst>
            <pc:docMk/>
            <pc:sldMk cId="744054261" sldId="328"/>
            <ac:inkMk id="176" creationId="{FAE6586E-A4EA-68E8-9A05-7E002B5CE07D}"/>
          </ac:inkMkLst>
        </pc:inkChg>
        <pc:inkChg chg="add mod">
          <ac:chgData name="Kokchun Giang" userId="67e2125d-ec8c-4323-9653-9824a2ad815f" providerId="ADAL" clId="{10EEDAB3-2DB0-BA4D-8CC6-6424E46A9142}" dt="2024-01-13T13:57:37.633" v="1081"/>
          <ac:inkMkLst>
            <pc:docMk/>
            <pc:sldMk cId="744054261" sldId="328"/>
            <ac:inkMk id="177" creationId="{247A9C27-A4BD-663D-62E4-0BAEE5F4D341}"/>
          </ac:inkMkLst>
        </pc:inkChg>
        <pc:inkChg chg="add mod">
          <ac:chgData name="Kokchun Giang" userId="67e2125d-ec8c-4323-9653-9824a2ad815f" providerId="ADAL" clId="{10EEDAB3-2DB0-BA4D-8CC6-6424E46A9142}" dt="2024-01-13T13:57:37.633" v="1081"/>
          <ac:inkMkLst>
            <pc:docMk/>
            <pc:sldMk cId="744054261" sldId="328"/>
            <ac:inkMk id="178" creationId="{74817BE0-6042-AD68-C362-5B40BC85FC81}"/>
          </ac:inkMkLst>
        </pc:inkChg>
        <pc:inkChg chg="add mod">
          <ac:chgData name="Kokchun Giang" userId="67e2125d-ec8c-4323-9653-9824a2ad815f" providerId="ADAL" clId="{10EEDAB3-2DB0-BA4D-8CC6-6424E46A9142}" dt="2024-01-13T13:57:37.633" v="1081"/>
          <ac:inkMkLst>
            <pc:docMk/>
            <pc:sldMk cId="744054261" sldId="328"/>
            <ac:inkMk id="179" creationId="{62F183A6-31D2-6CB5-DD29-3B5D7D50ED40}"/>
          </ac:inkMkLst>
        </pc:inkChg>
        <pc:inkChg chg="add mod">
          <ac:chgData name="Kokchun Giang" userId="67e2125d-ec8c-4323-9653-9824a2ad815f" providerId="ADAL" clId="{10EEDAB3-2DB0-BA4D-8CC6-6424E46A9142}" dt="2024-01-13T13:57:37.633" v="1081"/>
          <ac:inkMkLst>
            <pc:docMk/>
            <pc:sldMk cId="744054261" sldId="328"/>
            <ac:inkMk id="180" creationId="{DA04CD70-33F7-0632-BBD6-6B3645A88AF7}"/>
          </ac:inkMkLst>
        </pc:inkChg>
        <pc:inkChg chg="add mod">
          <ac:chgData name="Kokchun Giang" userId="67e2125d-ec8c-4323-9653-9824a2ad815f" providerId="ADAL" clId="{10EEDAB3-2DB0-BA4D-8CC6-6424E46A9142}" dt="2024-01-13T13:57:37.633" v="1081"/>
          <ac:inkMkLst>
            <pc:docMk/>
            <pc:sldMk cId="744054261" sldId="328"/>
            <ac:inkMk id="181" creationId="{82DF8F50-0FC0-2CD1-7B0A-73A6A6FD7DE6}"/>
          </ac:inkMkLst>
        </pc:inkChg>
        <pc:inkChg chg="add mod">
          <ac:chgData name="Kokchun Giang" userId="67e2125d-ec8c-4323-9653-9824a2ad815f" providerId="ADAL" clId="{10EEDAB3-2DB0-BA4D-8CC6-6424E46A9142}" dt="2024-01-13T13:57:37.633" v="1081"/>
          <ac:inkMkLst>
            <pc:docMk/>
            <pc:sldMk cId="744054261" sldId="328"/>
            <ac:inkMk id="182" creationId="{ADF1FBB2-1946-F151-711D-5E43498CA41A}"/>
          </ac:inkMkLst>
        </pc:inkChg>
        <pc:inkChg chg="add mod">
          <ac:chgData name="Kokchun Giang" userId="67e2125d-ec8c-4323-9653-9824a2ad815f" providerId="ADAL" clId="{10EEDAB3-2DB0-BA4D-8CC6-6424E46A9142}" dt="2024-01-13T13:57:37.633" v="1081"/>
          <ac:inkMkLst>
            <pc:docMk/>
            <pc:sldMk cId="744054261" sldId="328"/>
            <ac:inkMk id="183" creationId="{CAE059EF-A0E4-AD5F-E858-22A1B3B21FE4}"/>
          </ac:inkMkLst>
        </pc:inkChg>
        <pc:inkChg chg="add mod">
          <ac:chgData name="Kokchun Giang" userId="67e2125d-ec8c-4323-9653-9824a2ad815f" providerId="ADAL" clId="{10EEDAB3-2DB0-BA4D-8CC6-6424E46A9142}" dt="2024-01-13T13:57:37.633" v="1081"/>
          <ac:inkMkLst>
            <pc:docMk/>
            <pc:sldMk cId="744054261" sldId="328"/>
            <ac:inkMk id="184" creationId="{E13827B2-25C3-126A-300F-58682D6BAB68}"/>
          </ac:inkMkLst>
        </pc:inkChg>
        <pc:inkChg chg="add mod">
          <ac:chgData name="Kokchun Giang" userId="67e2125d-ec8c-4323-9653-9824a2ad815f" providerId="ADAL" clId="{10EEDAB3-2DB0-BA4D-8CC6-6424E46A9142}" dt="2024-01-13T13:57:37.633" v="1081"/>
          <ac:inkMkLst>
            <pc:docMk/>
            <pc:sldMk cId="744054261" sldId="328"/>
            <ac:inkMk id="185" creationId="{36EE3B3E-F9DA-790D-C7C1-D6F1F73AC0F3}"/>
          </ac:inkMkLst>
        </pc:inkChg>
        <pc:inkChg chg="add mod">
          <ac:chgData name="Kokchun Giang" userId="67e2125d-ec8c-4323-9653-9824a2ad815f" providerId="ADAL" clId="{10EEDAB3-2DB0-BA4D-8CC6-6424E46A9142}" dt="2024-01-13T13:57:37.633" v="1081"/>
          <ac:inkMkLst>
            <pc:docMk/>
            <pc:sldMk cId="744054261" sldId="328"/>
            <ac:inkMk id="186" creationId="{60D0D3BB-EE71-4B1A-54D6-0A5494A623C3}"/>
          </ac:inkMkLst>
        </pc:inkChg>
        <pc:inkChg chg="add mod">
          <ac:chgData name="Kokchun Giang" userId="67e2125d-ec8c-4323-9653-9824a2ad815f" providerId="ADAL" clId="{10EEDAB3-2DB0-BA4D-8CC6-6424E46A9142}" dt="2024-01-13T13:57:37.633" v="1081"/>
          <ac:inkMkLst>
            <pc:docMk/>
            <pc:sldMk cId="744054261" sldId="328"/>
            <ac:inkMk id="187" creationId="{D2E5976F-27CA-519D-9934-D13C0CE636C1}"/>
          </ac:inkMkLst>
        </pc:inkChg>
        <pc:inkChg chg="add mod">
          <ac:chgData name="Kokchun Giang" userId="67e2125d-ec8c-4323-9653-9824a2ad815f" providerId="ADAL" clId="{10EEDAB3-2DB0-BA4D-8CC6-6424E46A9142}" dt="2024-01-13T13:57:45.169" v="1089"/>
          <ac:inkMkLst>
            <pc:docMk/>
            <pc:sldMk cId="744054261" sldId="328"/>
            <ac:inkMk id="190" creationId="{B59D1A4A-67F2-9636-89CF-605316E9FBE5}"/>
          </ac:inkMkLst>
        </pc:inkChg>
        <pc:inkChg chg="add mod">
          <ac:chgData name="Kokchun Giang" userId="67e2125d-ec8c-4323-9653-9824a2ad815f" providerId="ADAL" clId="{10EEDAB3-2DB0-BA4D-8CC6-6424E46A9142}" dt="2024-01-13T13:57:45.169" v="1089"/>
          <ac:inkMkLst>
            <pc:docMk/>
            <pc:sldMk cId="744054261" sldId="328"/>
            <ac:inkMk id="191" creationId="{B70473C0-74C6-98C2-7B6C-9492734001D8}"/>
          </ac:inkMkLst>
        </pc:inkChg>
        <pc:inkChg chg="add mod">
          <ac:chgData name="Kokchun Giang" userId="67e2125d-ec8c-4323-9653-9824a2ad815f" providerId="ADAL" clId="{10EEDAB3-2DB0-BA4D-8CC6-6424E46A9142}" dt="2024-01-13T13:57:45.169" v="1089"/>
          <ac:inkMkLst>
            <pc:docMk/>
            <pc:sldMk cId="744054261" sldId="328"/>
            <ac:inkMk id="192" creationId="{117045E6-BD68-B587-279B-DC9614A8BC73}"/>
          </ac:inkMkLst>
        </pc:inkChg>
        <pc:inkChg chg="add mod">
          <ac:chgData name="Kokchun Giang" userId="67e2125d-ec8c-4323-9653-9824a2ad815f" providerId="ADAL" clId="{10EEDAB3-2DB0-BA4D-8CC6-6424E46A9142}" dt="2024-01-13T13:57:45.169" v="1089"/>
          <ac:inkMkLst>
            <pc:docMk/>
            <pc:sldMk cId="744054261" sldId="328"/>
            <ac:inkMk id="193" creationId="{1DF5D2BF-2D95-4331-89F8-F2D0578BF04B}"/>
          </ac:inkMkLst>
        </pc:inkChg>
        <pc:inkChg chg="add mod">
          <ac:chgData name="Kokchun Giang" userId="67e2125d-ec8c-4323-9653-9824a2ad815f" providerId="ADAL" clId="{10EEDAB3-2DB0-BA4D-8CC6-6424E46A9142}" dt="2024-01-13T13:57:45.169" v="1089"/>
          <ac:inkMkLst>
            <pc:docMk/>
            <pc:sldMk cId="744054261" sldId="328"/>
            <ac:inkMk id="194" creationId="{C9DDD9E6-9B48-F9B9-9302-1770FAEBA33E}"/>
          </ac:inkMkLst>
        </pc:inkChg>
        <pc:inkChg chg="add mod">
          <ac:chgData name="Kokchun Giang" userId="67e2125d-ec8c-4323-9653-9824a2ad815f" providerId="ADAL" clId="{10EEDAB3-2DB0-BA4D-8CC6-6424E46A9142}" dt="2024-01-13T13:57:45.169" v="1089"/>
          <ac:inkMkLst>
            <pc:docMk/>
            <pc:sldMk cId="744054261" sldId="328"/>
            <ac:inkMk id="195" creationId="{2CB9D527-5A7C-9A0C-5749-62291317505C}"/>
          </ac:inkMkLst>
        </pc:inkChg>
        <pc:inkChg chg="add mod">
          <ac:chgData name="Kokchun Giang" userId="67e2125d-ec8c-4323-9653-9824a2ad815f" providerId="ADAL" clId="{10EEDAB3-2DB0-BA4D-8CC6-6424E46A9142}" dt="2024-01-13T13:57:48.838" v="1097"/>
          <ac:inkMkLst>
            <pc:docMk/>
            <pc:sldMk cId="744054261" sldId="328"/>
            <ac:inkMk id="196" creationId="{A0B5A1D6-AD7F-9C91-1BCF-6519FD33DF13}"/>
          </ac:inkMkLst>
        </pc:inkChg>
        <pc:inkChg chg="add mod">
          <ac:chgData name="Kokchun Giang" userId="67e2125d-ec8c-4323-9653-9824a2ad815f" providerId="ADAL" clId="{10EEDAB3-2DB0-BA4D-8CC6-6424E46A9142}" dt="2024-01-13T13:57:48.838" v="1097"/>
          <ac:inkMkLst>
            <pc:docMk/>
            <pc:sldMk cId="744054261" sldId="328"/>
            <ac:inkMk id="199" creationId="{359AE220-B3F8-4D5E-65EB-554037613EE0}"/>
          </ac:inkMkLst>
        </pc:inkChg>
        <pc:inkChg chg="add mod">
          <ac:chgData name="Kokchun Giang" userId="67e2125d-ec8c-4323-9653-9824a2ad815f" providerId="ADAL" clId="{10EEDAB3-2DB0-BA4D-8CC6-6424E46A9142}" dt="2024-01-13T13:57:48.838" v="1097"/>
          <ac:inkMkLst>
            <pc:docMk/>
            <pc:sldMk cId="744054261" sldId="328"/>
            <ac:inkMk id="200" creationId="{DFA62C24-D243-D013-04C0-277F8B75E3CB}"/>
          </ac:inkMkLst>
        </pc:inkChg>
        <pc:inkChg chg="add mod">
          <ac:chgData name="Kokchun Giang" userId="67e2125d-ec8c-4323-9653-9824a2ad815f" providerId="ADAL" clId="{10EEDAB3-2DB0-BA4D-8CC6-6424E46A9142}" dt="2024-01-13T13:57:48.838" v="1097"/>
          <ac:inkMkLst>
            <pc:docMk/>
            <pc:sldMk cId="744054261" sldId="328"/>
            <ac:inkMk id="201" creationId="{5A37F811-E84E-D14F-E35A-1AE338D956AB}"/>
          </ac:inkMkLst>
        </pc:inkChg>
        <pc:inkChg chg="add mod">
          <ac:chgData name="Kokchun Giang" userId="67e2125d-ec8c-4323-9653-9824a2ad815f" providerId="ADAL" clId="{10EEDAB3-2DB0-BA4D-8CC6-6424E46A9142}" dt="2024-01-13T13:57:48.838" v="1097"/>
          <ac:inkMkLst>
            <pc:docMk/>
            <pc:sldMk cId="744054261" sldId="328"/>
            <ac:inkMk id="202" creationId="{4080B42C-772B-DCF7-3997-DB26654D3968}"/>
          </ac:inkMkLst>
        </pc:inkChg>
        <pc:inkChg chg="add mod">
          <ac:chgData name="Kokchun Giang" userId="67e2125d-ec8c-4323-9653-9824a2ad815f" providerId="ADAL" clId="{10EEDAB3-2DB0-BA4D-8CC6-6424E46A9142}" dt="2024-01-13T13:57:48.838" v="1097"/>
          <ac:inkMkLst>
            <pc:docMk/>
            <pc:sldMk cId="744054261" sldId="328"/>
            <ac:inkMk id="203" creationId="{7DA2F7AE-DB1D-56FC-E042-9316991E6590}"/>
          </ac:inkMkLst>
        </pc:inkChg>
        <pc:inkChg chg="add mod">
          <ac:chgData name="Kokchun Giang" userId="67e2125d-ec8c-4323-9653-9824a2ad815f" providerId="ADAL" clId="{10EEDAB3-2DB0-BA4D-8CC6-6424E46A9142}" dt="2024-01-13T13:57:48.838" v="1097"/>
          <ac:inkMkLst>
            <pc:docMk/>
            <pc:sldMk cId="744054261" sldId="328"/>
            <ac:inkMk id="204" creationId="{948470C9-CB56-28DF-B79D-BA58B7DC8314}"/>
          </ac:inkMkLst>
        </pc:inkChg>
        <pc:inkChg chg="add mod">
          <ac:chgData name="Kokchun Giang" userId="67e2125d-ec8c-4323-9653-9824a2ad815f" providerId="ADAL" clId="{10EEDAB3-2DB0-BA4D-8CC6-6424E46A9142}" dt="2024-01-13T13:57:48.838" v="1097"/>
          <ac:inkMkLst>
            <pc:docMk/>
            <pc:sldMk cId="744054261" sldId="328"/>
            <ac:inkMk id="205" creationId="{51F9F99E-2FE9-9CEA-BC10-1C657BF69EC9}"/>
          </ac:inkMkLst>
        </pc:inkChg>
        <pc:inkChg chg="add mod">
          <ac:chgData name="Kokchun Giang" userId="67e2125d-ec8c-4323-9653-9824a2ad815f" providerId="ADAL" clId="{10EEDAB3-2DB0-BA4D-8CC6-6424E46A9142}" dt="2024-01-13T13:58:12.686" v="1120"/>
          <ac:inkMkLst>
            <pc:docMk/>
            <pc:sldMk cId="744054261" sldId="328"/>
            <ac:inkMk id="208" creationId="{4AF58931-AE1E-4411-F67D-9597B4C58F1E}"/>
          </ac:inkMkLst>
        </pc:inkChg>
        <pc:inkChg chg="add mod">
          <ac:chgData name="Kokchun Giang" userId="67e2125d-ec8c-4323-9653-9824a2ad815f" providerId="ADAL" clId="{10EEDAB3-2DB0-BA4D-8CC6-6424E46A9142}" dt="2024-01-13T13:58:12.686" v="1120"/>
          <ac:inkMkLst>
            <pc:docMk/>
            <pc:sldMk cId="744054261" sldId="328"/>
            <ac:inkMk id="209" creationId="{2E776BDE-6FCB-C44E-E3EF-B70B45627749}"/>
          </ac:inkMkLst>
        </pc:inkChg>
        <pc:inkChg chg="add mod">
          <ac:chgData name="Kokchun Giang" userId="67e2125d-ec8c-4323-9653-9824a2ad815f" providerId="ADAL" clId="{10EEDAB3-2DB0-BA4D-8CC6-6424E46A9142}" dt="2024-01-13T13:58:12.686" v="1120"/>
          <ac:inkMkLst>
            <pc:docMk/>
            <pc:sldMk cId="744054261" sldId="328"/>
            <ac:inkMk id="210" creationId="{B5D389A3-DCB7-B4D3-0BA3-BEF46970D350}"/>
          </ac:inkMkLst>
        </pc:inkChg>
        <pc:inkChg chg="add mod">
          <ac:chgData name="Kokchun Giang" userId="67e2125d-ec8c-4323-9653-9824a2ad815f" providerId="ADAL" clId="{10EEDAB3-2DB0-BA4D-8CC6-6424E46A9142}" dt="2024-01-13T13:58:12.686" v="1120"/>
          <ac:inkMkLst>
            <pc:docMk/>
            <pc:sldMk cId="744054261" sldId="328"/>
            <ac:inkMk id="211" creationId="{793C54A6-C69E-7389-1B42-B4D126100C46}"/>
          </ac:inkMkLst>
        </pc:inkChg>
        <pc:inkChg chg="add mod">
          <ac:chgData name="Kokchun Giang" userId="67e2125d-ec8c-4323-9653-9824a2ad815f" providerId="ADAL" clId="{10EEDAB3-2DB0-BA4D-8CC6-6424E46A9142}" dt="2024-01-13T13:58:12.686" v="1120"/>
          <ac:inkMkLst>
            <pc:docMk/>
            <pc:sldMk cId="744054261" sldId="328"/>
            <ac:inkMk id="212" creationId="{21A64400-E5B2-1C63-7656-A97BCB0CECBB}"/>
          </ac:inkMkLst>
        </pc:inkChg>
        <pc:inkChg chg="add mod">
          <ac:chgData name="Kokchun Giang" userId="67e2125d-ec8c-4323-9653-9824a2ad815f" providerId="ADAL" clId="{10EEDAB3-2DB0-BA4D-8CC6-6424E46A9142}" dt="2024-01-13T13:58:12.686" v="1120"/>
          <ac:inkMkLst>
            <pc:docMk/>
            <pc:sldMk cId="744054261" sldId="328"/>
            <ac:inkMk id="213" creationId="{27FFAF67-6892-5D2A-249C-AAA4B58B886B}"/>
          </ac:inkMkLst>
        </pc:inkChg>
        <pc:inkChg chg="add mod">
          <ac:chgData name="Kokchun Giang" userId="67e2125d-ec8c-4323-9653-9824a2ad815f" providerId="ADAL" clId="{10EEDAB3-2DB0-BA4D-8CC6-6424E46A9142}" dt="2024-01-13T13:58:12.686" v="1120"/>
          <ac:inkMkLst>
            <pc:docMk/>
            <pc:sldMk cId="744054261" sldId="328"/>
            <ac:inkMk id="214" creationId="{0AD94486-BC4E-C7D8-30A2-960D7E37F0A1}"/>
          </ac:inkMkLst>
        </pc:inkChg>
        <pc:inkChg chg="add mod">
          <ac:chgData name="Kokchun Giang" userId="67e2125d-ec8c-4323-9653-9824a2ad815f" providerId="ADAL" clId="{10EEDAB3-2DB0-BA4D-8CC6-6424E46A9142}" dt="2024-01-13T13:58:12.686" v="1120"/>
          <ac:inkMkLst>
            <pc:docMk/>
            <pc:sldMk cId="744054261" sldId="328"/>
            <ac:inkMk id="215" creationId="{506009ED-EC76-C6EE-4222-70D74CB4BB5B}"/>
          </ac:inkMkLst>
        </pc:inkChg>
        <pc:inkChg chg="add mod">
          <ac:chgData name="Kokchun Giang" userId="67e2125d-ec8c-4323-9653-9824a2ad815f" providerId="ADAL" clId="{10EEDAB3-2DB0-BA4D-8CC6-6424E46A9142}" dt="2024-01-13T13:58:12.686" v="1120"/>
          <ac:inkMkLst>
            <pc:docMk/>
            <pc:sldMk cId="744054261" sldId="328"/>
            <ac:inkMk id="216" creationId="{B813DCFE-8E61-38C1-7160-1F9019FF6A47}"/>
          </ac:inkMkLst>
        </pc:inkChg>
        <pc:inkChg chg="add mod">
          <ac:chgData name="Kokchun Giang" userId="67e2125d-ec8c-4323-9653-9824a2ad815f" providerId="ADAL" clId="{10EEDAB3-2DB0-BA4D-8CC6-6424E46A9142}" dt="2024-01-13T13:58:12.686" v="1120"/>
          <ac:inkMkLst>
            <pc:docMk/>
            <pc:sldMk cId="744054261" sldId="328"/>
            <ac:inkMk id="217" creationId="{C36FD68C-52A7-9425-9AD2-1839ADA24CD9}"/>
          </ac:inkMkLst>
        </pc:inkChg>
        <pc:inkChg chg="add mod">
          <ac:chgData name="Kokchun Giang" userId="67e2125d-ec8c-4323-9653-9824a2ad815f" providerId="ADAL" clId="{10EEDAB3-2DB0-BA4D-8CC6-6424E46A9142}" dt="2024-01-13T13:58:12.686" v="1120"/>
          <ac:inkMkLst>
            <pc:docMk/>
            <pc:sldMk cId="744054261" sldId="328"/>
            <ac:inkMk id="218" creationId="{F29730B7-27DB-70AF-7767-22869EEEB236}"/>
          </ac:inkMkLst>
        </pc:inkChg>
        <pc:inkChg chg="add mod">
          <ac:chgData name="Kokchun Giang" userId="67e2125d-ec8c-4323-9653-9824a2ad815f" providerId="ADAL" clId="{10EEDAB3-2DB0-BA4D-8CC6-6424E46A9142}" dt="2024-01-13T13:58:12.686" v="1120"/>
          <ac:inkMkLst>
            <pc:docMk/>
            <pc:sldMk cId="744054261" sldId="328"/>
            <ac:inkMk id="219" creationId="{120F6FA8-5739-65A7-2113-2CCC1DE0D186}"/>
          </ac:inkMkLst>
        </pc:inkChg>
        <pc:inkChg chg="add mod">
          <ac:chgData name="Kokchun Giang" userId="67e2125d-ec8c-4323-9653-9824a2ad815f" providerId="ADAL" clId="{10EEDAB3-2DB0-BA4D-8CC6-6424E46A9142}" dt="2024-01-13T13:58:12.686" v="1120"/>
          <ac:inkMkLst>
            <pc:docMk/>
            <pc:sldMk cId="744054261" sldId="328"/>
            <ac:inkMk id="220" creationId="{0FF938A2-EE56-FC1A-EE5A-35F3A03E1A6C}"/>
          </ac:inkMkLst>
        </pc:inkChg>
        <pc:inkChg chg="add mod">
          <ac:chgData name="Kokchun Giang" userId="67e2125d-ec8c-4323-9653-9824a2ad815f" providerId="ADAL" clId="{10EEDAB3-2DB0-BA4D-8CC6-6424E46A9142}" dt="2024-01-13T13:58:12.686" v="1120"/>
          <ac:inkMkLst>
            <pc:docMk/>
            <pc:sldMk cId="744054261" sldId="328"/>
            <ac:inkMk id="221" creationId="{00A90785-F8B2-CDC0-3D3F-E9459598C13C}"/>
          </ac:inkMkLst>
        </pc:inkChg>
        <pc:inkChg chg="add mod">
          <ac:chgData name="Kokchun Giang" userId="67e2125d-ec8c-4323-9653-9824a2ad815f" providerId="ADAL" clId="{10EEDAB3-2DB0-BA4D-8CC6-6424E46A9142}" dt="2024-01-13T13:58:12.686" v="1120"/>
          <ac:inkMkLst>
            <pc:docMk/>
            <pc:sldMk cId="744054261" sldId="328"/>
            <ac:inkMk id="222" creationId="{AB8A6384-3E60-CBD4-1981-7B3E5DED46FA}"/>
          </ac:inkMkLst>
        </pc:inkChg>
        <pc:inkChg chg="add mod">
          <ac:chgData name="Kokchun Giang" userId="67e2125d-ec8c-4323-9653-9824a2ad815f" providerId="ADAL" clId="{10EEDAB3-2DB0-BA4D-8CC6-6424E46A9142}" dt="2024-01-13T13:58:12.686" v="1120"/>
          <ac:inkMkLst>
            <pc:docMk/>
            <pc:sldMk cId="744054261" sldId="328"/>
            <ac:inkMk id="223" creationId="{70D40866-0C2F-80CD-150C-D50E768A59F3}"/>
          </ac:inkMkLst>
        </pc:inkChg>
        <pc:inkChg chg="add mod">
          <ac:chgData name="Kokchun Giang" userId="67e2125d-ec8c-4323-9653-9824a2ad815f" providerId="ADAL" clId="{10EEDAB3-2DB0-BA4D-8CC6-6424E46A9142}" dt="2024-01-13T15:28:57.824" v="2916" actId="164"/>
          <ac:inkMkLst>
            <pc:docMk/>
            <pc:sldMk cId="744054261" sldId="328"/>
            <ac:inkMk id="224" creationId="{DA9640A6-7CD1-2222-54DD-D3FB6CA9861C}"/>
          </ac:inkMkLst>
        </pc:inkChg>
        <pc:inkChg chg="add mod">
          <ac:chgData name="Kokchun Giang" userId="67e2125d-ec8c-4323-9653-9824a2ad815f" providerId="ADAL" clId="{10EEDAB3-2DB0-BA4D-8CC6-6424E46A9142}" dt="2024-01-13T13:58:16.684" v="1124"/>
          <ac:inkMkLst>
            <pc:docMk/>
            <pc:sldMk cId="744054261" sldId="328"/>
            <ac:inkMk id="225" creationId="{66BB9D10-E423-451B-4802-5BC8426FD45F}"/>
          </ac:inkMkLst>
        </pc:inkChg>
        <pc:inkChg chg="add mod">
          <ac:chgData name="Kokchun Giang" userId="67e2125d-ec8c-4323-9653-9824a2ad815f" providerId="ADAL" clId="{10EEDAB3-2DB0-BA4D-8CC6-6424E46A9142}" dt="2024-01-13T13:58:16.684" v="1124"/>
          <ac:inkMkLst>
            <pc:docMk/>
            <pc:sldMk cId="744054261" sldId="328"/>
            <ac:inkMk id="226" creationId="{66523843-F2A1-58F1-E92F-75C1313EE7E6}"/>
          </ac:inkMkLst>
        </pc:inkChg>
        <pc:inkChg chg="add mod">
          <ac:chgData name="Kokchun Giang" userId="67e2125d-ec8c-4323-9653-9824a2ad815f" providerId="ADAL" clId="{10EEDAB3-2DB0-BA4D-8CC6-6424E46A9142}" dt="2024-01-13T13:58:16.684" v="1124"/>
          <ac:inkMkLst>
            <pc:docMk/>
            <pc:sldMk cId="744054261" sldId="328"/>
            <ac:inkMk id="227" creationId="{AC4B0429-7A95-890E-EB04-8B2AE7337DD8}"/>
          </ac:inkMkLst>
        </pc:inkChg>
        <pc:inkChg chg="add mod">
          <ac:chgData name="Kokchun Giang" userId="67e2125d-ec8c-4323-9653-9824a2ad815f" providerId="ADAL" clId="{10EEDAB3-2DB0-BA4D-8CC6-6424E46A9142}" dt="2024-01-13T13:58:13.364" v="1122"/>
          <ac:inkMkLst>
            <pc:docMk/>
            <pc:sldMk cId="744054261" sldId="328"/>
            <ac:inkMk id="228" creationId="{F063C89A-03A8-C233-1D0A-8005FCEC23E1}"/>
          </ac:inkMkLst>
        </pc:inkChg>
        <pc:inkChg chg="add mod">
          <ac:chgData name="Kokchun Giang" userId="67e2125d-ec8c-4323-9653-9824a2ad815f" providerId="ADAL" clId="{10EEDAB3-2DB0-BA4D-8CC6-6424E46A9142}" dt="2024-01-13T13:58:13.364" v="1122"/>
          <ac:inkMkLst>
            <pc:docMk/>
            <pc:sldMk cId="744054261" sldId="328"/>
            <ac:inkMk id="229" creationId="{3A7EDB1E-05F8-779F-36BF-08AA39FEBC0C}"/>
          </ac:inkMkLst>
        </pc:inkChg>
        <pc:inkChg chg="add mod">
          <ac:chgData name="Kokchun Giang" userId="67e2125d-ec8c-4323-9653-9824a2ad815f" providerId="ADAL" clId="{10EEDAB3-2DB0-BA4D-8CC6-6424E46A9142}" dt="2024-01-13T13:58:13.364" v="1122"/>
          <ac:inkMkLst>
            <pc:docMk/>
            <pc:sldMk cId="744054261" sldId="328"/>
            <ac:inkMk id="236" creationId="{07688F4A-97A8-4ACD-A665-94D0D39B49A9}"/>
          </ac:inkMkLst>
        </pc:inkChg>
        <pc:inkChg chg="add mod">
          <ac:chgData name="Kokchun Giang" userId="67e2125d-ec8c-4323-9653-9824a2ad815f" providerId="ADAL" clId="{10EEDAB3-2DB0-BA4D-8CC6-6424E46A9142}" dt="2024-01-13T13:58:16.684" v="1124"/>
          <ac:inkMkLst>
            <pc:docMk/>
            <pc:sldMk cId="744054261" sldId="328"/>
            <ac:inkMk id="238" creationId="{4DF7679A-63E0-A2C4-6519-A392E641B074}"/>
          </ac:inkMkLst>
        </pc:inkChg>
        <pc:inkChg chg="add mod">
          <ac:chgData name="Kokchun Giang" userId="67e2125d-ec8c-4323-9653-9824a2ad815f" providerId="ADAL" clId="{10EEDAB3-2DB0-BA4D-8CC6-6424E46A9142}" dt="2024-01-13T15:28:57.824" v="2916" actId="164"/>
          <ac:inkMkLst>
            <pc:docMk/>
            <pc:sldMk cId="744054261" sldId="328"/>
            <ac:inkMk id="240" creationId="{D2ED3A33-FD58-A7FD-187F-59E32D9ADFF0}"/>
          </ac:inkMkLst>
        </pc:inkChg>
        <pc:inkChg chg="add mod">
          <ac:chgData name="Kokchun Giang" userId="67e2125d-ec8c-4323-9653-9824a2ad815f" providerId="ADAL" clId="{10EEDAB3-2DB0-BA4D-8CC6-6424E46A9142}" dt="2024-01-13T13:58:21.288" v="1136"/>
          <ac:inkMkLst>
            <pc:docMk/>
            <pc:sldMk cId="744054261" sldId="328"/>
            <ac:inkMk id="241" creationId="{0FFFE1CE-477E-DE7C-F91F-5635B406BDD3}"/>
          </ac:inkMkLst>
        </pc:inkChg>
        <pc:inkChg chg="add mod">
          <ac:chgData name="Kokchun Giang" userId="67e2125d-ec8c-4323-9653-9824a2ad815f" providerId="ADAL" clId="{10EEDAB3-2DB0-BA4D-8CC6-6424E46A9142}" dt="2024-01-13T13:58:21.288" v="1136"/>
          <ac:inkMkLst>
            <pc:docMk/>
            <pc:sldMk cId="744054261" sldId="328"/>
            <ac:inkMk id="242" creationId="{674BCE6A-8445-E521-4B93-948EE5BE86BE}"/>
          </ac:inkMkLst>
        </pc:inkChg>
        <pc:inkChg chg="add mod">
          <ac:chgData name="Kokchun Giang" userId="67e2125d-ec8c-4323-9653-9824a2ad815f" providerId="ADAL" clId="{10EEDAB3-2DB0-BA4D-8CC6-6424E46A9142}" dt="2024-01-13T13:58:21.288" v="1136"/>
          <ac:inkMkLst>
            <pc:docMk/>
            <pc:sldMk cId="744054261" sldId="328"/>
            <ac:inkMk id="243" creationId="{C0D5CDC6-79EE-BCC3-9279-491E1AEC67FC}"/>
          </ac:inkMkLst>
        </pc:inkChg>
        <pc:inkChg chg="add mod">
          <ac:chgData name="Kokchun Giang" userId="67e2125d-ec8c-4323-9653-9824a2ad815f" providerId="ADAL" clId="{10EEDAB3-2DB0-BA4D-8CC6-6424E46A9142}" dt="2024-01-13T13:58:21.288" v="1136"/>
          <ac:inkMkLst>
            <pc:docMk/>
            <pc:sldMk cId="744054261" sldId="328"/>
            <ac:inkMk id="244" creationId="{F5FB83B6-361E-D70D-C681-DD6D65AC6548}"/>
          </ac:inkMkLst>
        </pc:inkChg>
        <pc:inkChg chg="add mod">
          <ac:chgData name="Kokchun Giang" userId="67e2125d-ec8c-4323-9653-9824a2ad815f" providerId="ADAL" clId="{10EEDAB3-2DB0-BA4D-8CC6-6424E46A9142}" dt="2024-01-13T13:58:21.288" v="1136"/>
          <ac:inkMkLst>
            <pc:docMk/>
            <pc:sldMk cId="744054261" sldId="328"/>
            <ac:inkMk id="245" creationId="{9736144C-91C5-ADC2-2207-0C64A8411AFA}"/>
          </ac:inkMkLst>
        </pc:inkChg>
        <pc:inkChg chg="add del mod">
          <ac:chgData name="Kokchun Giang" userId="67e2125d-ec8c-4323-9653-9824a2ad815f" providerId="ADAL" clId="{10EEDAB3-2DB0-BA4D-8CC6-6424E46A9142}" dt="2024-01-13T13:58:19.984" v="1134"/>
          <ac:inkMkLst>
            <pc:docMk/>
            <pc:sldMk cId="744054261" sldId="328"/>
            <ac:inkMk id="246" creationId="{62742200-A66B-94D3-0493-A3CF4B4AA91D}"/>
          </ac:inkMkLst>
        </pc:inkChg>
        <pc:inkChg chg="add mod">
          <ac:chgData name="Kokchun Giang" userId="67e2125d-ec8c-4323-9653-9824a2ad815f" providerId="ADAL" clId="{10EEDAB3-2DB0-BA4D-8CC6-6424E46A9142}" dt="2024-01-13T13:58:21.288" v="1136"/>
          <ac:inkMkLst>
            <pc:docMk/>
            <pc:sldMk cId="744054261" sldId="328"/>
            <ac:inkMk id="248" creationId="{012A5F08-D9F0-C29F-FD80-2F19EA38692D}"/>
          </ac:inkMkLst>
        </pc:inkChg>
        <pc:inkChg chg="add mod">
          <ac:chgData name="Kokchun Giang" userId="67e2125d-ec8c-4323-9653-9824a2ad815f" providerId="ADAL" clId="{10EEDAB3-2DB0-BA4D-8CC6-6424E46A9142}" dt="2024-01-13T13:58:25.249" v="1145"/>
          <ac:inkMkLst>
            <pc:docMk/>
            <pc:sldMk cId="744054261" sldId="328"/>
            <ac:inkMk id="250" creationId="{9A30AF23-BD1C-76D3-67A1-E22C7F1EF3BC}"/>
          </ac:inkMkLst>
        </pc:inkChg>
        <pc:inkChg chg="add mod">
          <ac:chgData name="Kokchun Giang" userId="67e2125d-ec8c-4323-9653-9824a2ad815f" providerId="ADAL" clId="{10EEDAB3-2DB0-BA4D-8CC6-6424E46A9142}" dt="2024-01-13T13:58:25.249" v="1145"/>
          <ac:inkMkLst>
            <pc:docMk/>
            <pc:sldMk cId="744054261" sldId="328"/>
            <ac:inkMk id="251" creationId="{75348921-5351-C3FB-9507-C6C8960BCA78}"/>
          </ac:inkMkLst>
        </pc:inkChg>
        <pc:inkChg chg="add mod">
          <ac:chgData name="Kokchun Giang" userId="67e2125d-ec8c-4323-9653-9824a2ad815f" providerId="ADAL" clId="{10EEDAB3-2DB0-BA4D-8CC6-6424E46A9142}" dt="2024-01-13T13:58:25.249" v="1145"/>
          <ac:inkMkLst>
            <pc:docMk/>
            <pc:sldMk cId="744054261" sldId="328"/>
            <ac:inkMk id="252" creationId="{B960F8FC-7759-2415-36FD-263CB18CC5AC}"/>
          </ac:inkMkLst>
        </pc:inkChg>
        <pc:inkChg chg="add mod">
          <ac:chgData name="Kokchun Giang" userId="67e2125d-ec8c-4323-9653-9824a2ad815f" providerId="ADAL" clId="{10EEDAB3-2DB0-BA4D-8CC6-6424E46A9142}" dt="2024-01-13T13:58:25.249" v="1145"/>
          <ac:inkMkLst>
            <pc:docMk/>
            <pc:sldMk cId="744054261" sldId="328"/>
            <ac:inkMk id="253" creationId="{4CC79FE2-3E17-6F87-E81E-4B10D71928E6}"/>
          </ac:inkMkLst>
        </pc:inkChg>
        <pc:inkChg chg="add mod">
          <ac:chgData name="Kokchun Giang" userId="67e2125d-ec8c-4323-9653-9824a2ad815f" providerId="ADAL" clId="{10EEDAB3-2DB0-BA4D-8CC6-6424E46A9142}" dt="2024-01-13T13:58:25.249" v="1145"/>
          <ac:inkMkLst>
            <pc:docMk/>
            <pc:sldMk cId="744054261" sldId="328"/>
            <ac:inkMk id="254" creationId="{4FDD81B4-9711-A7A1-FB53-B21A00F2DEEE}"/>
          </ac:inkMkLst>
        </pc:inkChg>
        <pc:inkChg chg="add mod">
          <ac:chgData name="Kokchun Giang" userId="67e2125d-ec8c-4323-9653-9824a2ad815f" providerId="ADAL" clId="{10EEDAB3-2DB0-BA4D-8CC6-6424E46A9142}" dt="2024-01-13T13:58:25.249" v="1145"/>
          <ac:inkMkLst>
            <pc:docMk/>
            <pc:sldMk cId="744054261" sldId="328"/>
            <ac:inkMk id="255" creationId="{6D7075DC-C8A4-C92D-126D-C083BB894208}"/>
          </ac:inkMkLst>
        </pc:inkChg>
        <pc:inkChg chg="add mod">
          <ac:chgData name="Kokchun Giang" userId="67e2125d-ec8c-4323-9653-9824a2ad815f" providerId="ADAL" clId="{10EEDAB3-2DB0-BA4D-8CC6-6424E46A9142}" dt="2024-01-13T13:58:25.249" v="1145"/>
          <ac:inkMkLst>
            <pc:docMk/>
            <pc:sldMk cId="744054261" sldId="328"/>
            <ac:inkMk id="256" creationId="{62B2FA24-021B-63B7-99CE-80EF22AD94CD}"/>
          </ac:inkMkLst>
        </pc:inkChg>
        <pc:inkChg chg="add mod">
          <ac:chgData name="Kokchun Giang" userId="67e2125d-ec8c-4323-9653-9824a2ad815f" providerId="ADAL" clId="{10EEDAB3-2DB0-BA4D-8CC6-6424E46A9142}" dt="2024-01-13T13:58:25.249" v="1145"/>
          <ac:inkMkLst>
            <pc:docMk/>
            <pc:sldMk cId="744054261" sldId="328"/>
            <ac:inkMk id="257" creationId="{3A6A314B-B43B-9D50-DFDC-FA22C9A4F08E}"/>
          </ac:inkMkLst>
        </pc:inkChg>
        <pc:inkChg chg="add mod">
          <ac:chgData name="Kokchun Giang" userId="67e2125d-ec8c-4323-9653-9824a2ad815f" providerId="ADAL" clId="{10EEDAB3-2DB0-BA4D-8CC6-6424E46A9142}" dt="2024-01-13T13:58:37.433" v="1166"/>
          <ac:inkMkLst>
            <pc:docMk/>
            <pc:sldMk cId="744054261" sldId="328"/>
            <ac:inkMk id="260" creationId="{E1A45CE2-FA7D-1037-E3AF-A1469939B567}"/>
          </ac:inkMkLst>
        </pc:inkChg>
        <pc:inkChg chg="add mod">
          <ac:chgData name="Kokchun Giang" userId="67e2125d-ec8c-4323-9653-9824a2ad815f" providerId="ADAL" clId="{10EEDAB3-2DB0-BA4D-8CC6-6424E46A9142}" dt="2024-01-13T13:58:37.433" v="1166"/>
          <ac:inkMkLst>
            <pc:docMk/>
            <pc:sldMk cId="744054261" sldId="328"/>
            <ac:inkMk id="261" creationId="{FD1011A8-F8C5-F956-C699-6BBCDF1C803F}"/>
          </ac:inkMkLst>
        </pc:inkChg>
        <pc:inkChg chg="add mod">
          <ac:chgData name="Kokchun Giang" userId="67e2125d-ec8c-4323-9653-9824a2ad815f" providerId="ADAL" clId="{10EEDAB3-2DB0-BA4D-8CC6-6424E46A9142}" dt="2024-01-13T13:58:37.433" v="1166"/>
          <ac:inkMkLst>
            <pc:docMk/>
            <pc:sldMk cId="744054261" sldId="328"/>
            <ac:inkMk id="262" creationId="{37C66351-F3A7-D2FC-A648-D130CC765B8C}"/>
          </ac:inkMkLst>
        </pc:inkChg>
        <pc:inkChg chg="add mod">
          <ac:chgData name="Kokchun Giang" userId="67e2125d-ec8c-4323-9653-9824a2ad815f" providerId="ADAL" clId="{10EEDAB3-2DB0-BA4D-8CC6-6424E46A9142}" dt="2024-01-13T13:58:37.433" v="1166"/>
          <ac:inkMkLst>
            <pc:docMk/>
            <pc:sldMk cId="744054261" sldId="328"/>
            <ac:inkMk id="263" creationId="{80DADA47-F45C-E8B3-EC0A-7BB0C7BF08AA}"/>
          </ac:inkMkLst>
        </pc:inkChg>
        <pc:inkChg chg="add mod">
          <ac:chgData name="Kokchun Giang" userId="67e2125d-ec8c-4323-9653-9824a2ad815f" providerId="ADAL" clId="{10EEDAB3-2DB0-BA4D-8CC6-6424E46A9142}" dt="2024-01-13T13:58:37.433" v="1166"/>
          <ac:inkMkLst>
            <pc:docMk/>
            <pc:sldMk cId="744054261" sldId="328"/>
            <ac:inkMk id="264" creationId="{3BC0EA3B-411E-1E52-A353-BB5A8F4544FC}"/>
          </ac:inkMkLst>
        </pc:inkChg>
        <pc:inkChg chg="add mod">
          <ac:chgData name="Kokchun Giang" userId="67e2125d-ec8c-4323-9653-9824a2ad815f" providerId="ADAL" clId="{10EEDAB3-2DB0-BA4D-8CC6-6424E46A9142}" dt="2024-01-13T13:58:37.433" v="1166"/>
          <ac:inkMkLst>
            <pc:docMk/>
            <pc:sldMk cId="744054261" sldId="328"/>
            <ac:inkMk id="265" creationId="{8B5FA379-056B-04AA-8C0A-D02BE37CA636}"/>
          </ac:inkMkLst>
        </pc:inkChg>
        <pc:inkChg chg="add mod">
          <ac:chgData name="Kokchun Giang" userId="67e2125d-ec8c-4323-9653-9824a2ad815f" providerId="ADAL" clId="{10EEDAB3-2DB0-BA4D-8CC6-6424E46A9142}" dt="2024-01-13T13:58:37.433" v="1166"/>
          <ac:inkMkLst>
            <pc:docMk/>
            <pc:sldMk cId="744054261" sldId="328"/>
            <ac:inkMk id="266" creationId="{2B9D27A8-650E-DDEE-E46A-89760D900A65}"/>
          </ac:inkMkLst>
        </pc:inkChg>
        <pc:inkChg chg="add mod">
          <ac:chgData name="Kokchun Giang" userId="67e2125d-ec8c-4323-9653-9824a2ad815f" providerId="ADAL" clId="{10EEDAB3-2DB0-BA4D-8CC6-6424E46A9142}" dt="2024-01-13T13:58:37.433" v="1166"/>
          <ac:inkMkLst>
            <pc:docMk/>
            <pc:sldMk cId="744054261" sldId="328"/>
            <ac:inkMk id="267" creationId="{AAEDB383-6A1E-2039-301B-FDB19373A3A0}"/>
          </ac:inkMkLst>
        </pc:inkChg>
        <pc:inkChg chg="add mod">
          <ac:chgData name="Kokchun Giang" userId="67e2125d-ec8c-4323-9653-9824a2ad815f" providerId="ADAL" clId="{10EEDAB3-2DB0-BA4D-8CC6-6424E46A9142}" dt="2024-01-13T13:58:37.433" v="1166"/>
          <ac:inkMkLst>
            <pc:docMk/>
            <pc:sldMk cId="744054261" sldId="328"/>
            <ac:inkMk id="268" creationId="{45B07A17-A65C-3FA9-8E6C-83018DB97EAF}"/>
          </ac:inkMkLst>
        </pc:inkChg>
        <pc:inkChg chg="add mod">
          <ac:chgData name="Kokchun Giang" userId="67e2125d-ec8c-4323-9653-9824a2ad815f" providerId="ADAL" clId="{10EEDAB3-2DB0-BA4D-8CC6-6424E46A9142}" dt="2024-01-13T13:58:37.433" v="1166"/>
          <ac:inkMkLst>
            <pc:docMk/>
            <pc:sldMk cId="744054261" sldId="328"/>
            <ac:inkMk id="269" creationId="{E3FA5E40-C8E9-DE1A-E68C-2481D2F8C515}"/>
          </ac:inkMkLst>
        </pc:inkChg>
        <pc:inkChg chg="add mod">
          <ac:chgData name="Kokchun Giang" userId="67e2125d-ec8c-4323-9653-9824a2ad815f" providerId="ADAL" clId="{10EEDAB3-2DB0-BA4D-8CC6-6424E46A9142}" dt="2024-01-13T13:58:37.433" v="1166"/>
          <ac:inkMkLst>
            <pc:docMk/>
            <pc:sldMk cId="744054261" sldId="328"/>
            <ac:inkMk id="270" creationId="{A8C7E3E5-31BF-943E-5235-349EF4CE8B0B}"/>
          </ac:inkMkLst>
        </pc:inkChg>
        <pc:inkChg chg="add mod">
          <ac:chgData name="Kokchun Giang" userId="67e2125d-ec8c-4323-9653-9824a2ad815f" providerId="ADAL" clId="{10EEDAB3-2DB0-BA4D-8CC6-6424E46A9142}" dt="2024-01-13T13:58:37.433" v="1166"/>
          <ac:inkMkLst>
            <pc:docMk/>
            <pc:sldMk cId="744054261" sldId="328"/>
            <ac:inkMk id="271" creationId="{9B4303CA-23C8-5E8B-31C2-C85CF3A5E067}"/>
          </ac:inkMkLst>
        </pc:inkChg>
        <pc:inkChg chg="add del">
          <ac:chgData name="Kokchun Giang" userId="67e2125d-ec8c-4323-9653-9824a2ad815f" providerId="ADAL" clId="{10EEDAB3-2DB0-BA4D-8CC6-6424E46A9142}" dt="2024-01-13T13:58:33.197" v="1159" actId="9405"/>
          <ac:inkMkLst>
            <pc:docMk/>
            <pc:sldMk cId="744054261" sldId="328"/>
            <ac:inkMk id="272" creationId="{9F30AE15-3DCA-6F1D-6E3B-120B2CEE580F}"/>
          </ac:inkMkLst>
        </pc:inkChg>
        <pc:inkChg chg="add mod">
          <ac:chgData name="Kokchun Giang" userId="67e2125d-ec8c-4323-9653-9824a2ad815f" providerId="ADAL" clId="{10EEDAB3-2DB0-BA4D-8CC6-6424E46A9142}" dt="2024-01-13T13:58:37.433" v="1166"/>
          <ac:inkMkLst>
            <pc:docMk/>
            <pc:sldMk cId="744054261" sldId="328"/>
            <ac:inkMk id="274" creationId="{075F91A5-23AB-F46E-82E5-E9074E1C75D4}"/>
          </ac:inkMkLst>
        </pc:inkChg>
        <pc:inkChg chg="add mod">
          <ac:chgData name="Kokchun Giang" userId="67e2125d-ec8c-4323-9653-9824a2ad815f" providerId="ADAL" clId="{10EEDAB3-2DB0-BA4D-8CC6-6424E46A9142}" dt="2024-01-13T13:58:37.433" v="1166"/>
          <ac:inkMkLst>
            <pc:docMk/>
            <pc:sldMk cId="744054261" sldId="328"/>
            <ac:inkMk id="276" creationId="{A31E3204-9D81-F0B6-7A67-5453851EFC3B}"/>
          </ac:inkMkLst>
        </pc:inkChg>
        <pc:inkChg chg="add mod">
          <ac:chgData name="Kokchun Giang" userId="67e2125d-ec8c-4323-9653-9824a2ad815f" providerId="ADAL" clId="{10EEDAB3-2DB0-BA4D-8CC6-6424E46A9142}" dt="2024-01-13T13:58:37.433" v="1166"/>
          <ac:inkMkLst>
            <pc:docMk/>
            <pc:sldMk cId="744054261" sldId="328"/>
            <ac:inkMk id="277" creationId="{53A792F8-764B-901B-AAC2-FD1305AD528F}"/>
          </ac:inkMkLst>
        </pc:inkChg>
        <pc:inkChg chg="add mod">
          <ac:chgData name="Kokchun Giang" userId="67e2125d-ec8c-4323-9653-9824a2ad815f" providerId="ADAL" clId="{10EEDAB3-2DB0-BA4D-8CC6-6424E46A9142}" dt="2024-01-13T13:58:37.433" v="1166"/>
          <ac:inkMkLst>
            <pc:docMk/>
            <pc:sldMk cId="744054261" sldId="328"/>
            <ac:inkMk id="278" creationId="{84EF51CC-FA47-4476-CF2A-7C0278649509}"/>
          </ac:inkMkLst>
        </pc:inkChg>
        <pc:inkChg chg="add mod">
          <ac:chgData name="Kokchun Giang" userId="67e2125d-ec8c-4323-9653-9824a2ad815f" providerId="ADAL" clId="{10EEDAB3-2DB0-BA4D-8CC6-6424E46A9142}" dt="2024-01-13T14:01:11.185" v="1177"/>
          <ac:inkMkLst>
            <pc:docMk/>
            <pc:sldMk cId="744054261" sldId="328"/>
            <ac:inkMk id="281" creationId="{254B4EEB-9F51-EA90-D942-EBC31FE0463C}"/>
          </ac:inkMkLst>
        </pc:inkChg>
        <pc:inkChg chg="add mod">
          <ac:chgData name="Kokchun Giang" userId="67e2125d-ec8c-4323-9653-9824a2ad815f" providerId="ADAL" clId="{10EEDAB3-2DB0-BA4D-8CC6-6424E46A9142}" dt="2024-01-13T14:01:11.185" v="1177"/>
          <ac:inkMkLst>
            <pc:docMk/>
            <pc:sldMk cId="744054261" sldId="328"/>
            <ac:inkMk id="282" creationId="{CA2BA734-0C83-B8CF-A1F6-4121CE3A997F}"/>
          </ac:inkMkLst>
        </pc:inkChg>
        <pc:inkChg chg="add mod">
          <ac:chgData name="Kokchun Giang" userId="67e2125d-ec8c-4323-9653-9824a2ad815f" providerId="ADAL" clId="{10EEDAB3-2DB0-BA4D-8CC6-6424E46A9142}" dt="2024-01-13T14:01:11.185" v="1177"/>
          <ac:inkMkLst>
            <pc:docMk/>
            <pc:sldMk cId="744054261" sldId="328"/>
            <ac:inkMk id="284" creationId="{8A87431B-6CF5-2D25-6457-03918D1461E4}"/>
          </ac:inkMkLst>
        </pc:inkChg>
        <pc:inkChg chg="add mod">
          <ac:chgData name="Kokchun Giang" userId="67e2125d-ec8c-4323-9653-9824a2ad815f" providerId="ADAL" clId="{10EEDAB3-2DB0-BA4D-8CC6-6424E46A9142}" dt="2024-01-13T14:01:11.185" v="1177"/>
          <ac:inkMkLst>
            <pc:docMk/>
            <pc:sldMk cId="744054261" sldId="328"/>
            <ac:inkMk id="285" creationId="{0A96D973-6885-EB52-26A1-C736A3522562}"/>
          </ac:inkMkLst>
        </pc:inkChg>
        <pc:inkChg chg="add mod">
          <ac:chgData name="Kokchun Giang" userId="67e2125d-ec8c-4323-9653-9824a2ad815f" providerId="ADAL" clId="{10EEDAB3-2DB0-BA4D-8CC6-6424E46A9142}" dt="2024-01-13T14:01:11.185" v="1177"/>
          <ac:inkMkLst>
            <pc:docMk/>
            <pc:sldMk cId="744054261" sldId="328"/>
            <ac:inkMk id="286" creationId="{A0855E53-7CC0-4B6C-9E15-A2B185E3F631}"/>
          </ac:inkMkLst>
        </pc:inkChg>
        <pc:inkChg chg="add mod">
          <ac:chgData name="Kokchun Giang" userId="67e2125d-ec8c-4323-9653-9824a2ad815f" providerId="ADAL" clId="{10EEDAB3-2DB0-BA4D-8CC6-6424E46A9142}" dt="2024-01-13T14:01:11.185" v="1177"/>
          <ac:inkMkLst>
            <pc:docMk/>
            <pc:sldMk cId="744054261" sldId="328"/>
            <ac:inkMk id="287" creationId="{10D5F38E-EB07-E8DD-CA48-AB2578C0DDE4}"/>
          </ac:inkMkLst>
        </pc:inkChg>
        <pc:inkChg chg="add mod">
          <ac:chgData name="Kokchun Giang" userId="67e2125d-ec8c-4323-9653-9824a2ad815f" providerId="ADAL" clId="{10EEDAB3-2DB0-BA4D-8CC6-6424E46A9142}" dt="2024-01-13T14:01:11.185" v="1177"/>
          <ac:inkMkLst>
            <pc:docMk/>
            <pc:sldMk cId="744054261" sldId="328"/>
            <ac:inkMk id="288" creationId="{A3D0572A-F020-FA45-DCE7-41B438677A5A}"/>
          </ac:inkMkLst>
        </pc:inkChg>
        <pc:inkChg chg="add mod">
          <ac:chgData name="Kokchun Giang" userId="67e2125d-ec8c-4323-9653-9824a2ad815f" providerId="ADAL" clId="{10EEDAB3-2DB0-BA4D-8CC6-6424E46A9142}" dt="2024-01-13T15:30:23.949" v="2921" actId="164"/>
          <ac:inkMkLst>
            <pc:docMk/>
            <pc:sldMk cId="744054261" sldId="328"/>
            <ac:inkMk id="290" creationId="{E9F3B44E-1ABF-E328-1A07-B053DB4566AD}"/>
          </ac:inkMkLst>
        </pc:inkChg>
        <pc:inkChg chg="add mod">
          <ac:chgData name="Kokchun Giang" userId="67e2125d-ec8c-4323-9653-9824a2ad815f" providerId="ADAL" clId="{10EEDAB3-2DB0-BA4D-8CC6-6424E46A9142}" dt="2024-01-13T15:30:23.949" v="2921" actId="164"/>
          <ac:inkMkLst>
            <pc:docMk/>
            <pc:sldMk cId="744054261" sldId="328"/>
            <ac:inkMk id="291" creationId="{5A118EB3-1A62-D3B0-5C4F-EC7CE54553C0}"/>
          </ac:inkMkLst>
        </pc:inkChg>
        <pc:inkChg chg="add mod">
          <ac:chgData name="Kokchun Giang" userId="67e2125d-ec8c-4323-9653-9824a2ad815f" providerId="ADAL" clId="{10EEDAB3-2DB0-BA4D-8CC6-6424E46A9142}" dt="2024-01-13T14:01:18.654" v="1184"/>
          <ac:inkMkLst>
            <pc:docMk/>
            <pc:sldMk cId="744054261" sldId="328"/>
            <ac:inkMk id="292" creationId="{73442BF8-976C-22DF-029B-1D73F7D3EFC1}"/>
          </ac:inkMkLst>
        </pc:inkChg>
        <pc:inkChg chg="add mod">
          <ac:chgData name="Kokchun Giang" userId="67e2125d-ec8c-4323-9653-9824a2ad815f" providerId="ADAL" clId="{10EEDAB3-2DB0-BA4D-8CC6-6424E46A9142}" dt="2024-01-13T14:01:18.654" v="1184"/>
          <ac:inkMkLst>
            <pc:docMk/>
            <pc:sldMk cId="744054261" sldId="328"/>
            <ac:inkMk id="293" creationId="{F1EB4572-87D8-5457-32DF-712F55C597FE}"/>
          </ac:inkMkLst>
        </pc:inkChg>
        <pc:inkChg chg="add mod">
          <ac:chgData name="Kokchun Giang" userId="67e2125d-ec8c-4323-9653-9824a2ad815f" providerId="ADAL" clId="{10EEDAB3-2DB0-BA4D-8CC6-6424E46A9142}" dt="2024-01-13T14:01:18.654" v="1184"/>
          <ac:inkMkLst>
            <pc:docMk/>
            <pc:sldMk cId="744054261" sldId="328"/>
            <ac:inkMk id="294" creationId="{0A9A1C74-D0AA-EC61-D92A-22D5248C54E4}"/>
          </ac:inkMkLst>
        </pc:inkChg>
        <pc:inkChg chg="add mod">
          <ac:chgData name="Kokchun Giang" userId="67e2125d-ec8c-4323-9653-9824a2ad815f" providerId="ADAL" clId="{10EEDAB3-2DB0-BA4D-8CC6-6424E46A9142}" dt="2024-01-13T15:30:23.949" v="2921" actId="164"/>
          <ac:inkMkLst>
            <pc:docMk/>
            <pc:sldMk cId="744054261" sldId="328"/>
            <ac:inkMk id="295" creationId="{7C1FC702-C43F-C675-4EF3-320940B1EAD4}"/>
          </ac:inkMkLst>
        </pc:inkChg>
        <pc:inkChg chg="add mod">
          <ac:chgData name="Kokchun Giang" userId="67e2125d-ec8c-4323-9653-9824a2ad815f" providerId="ADAL" clId="{10EEDAB3-2DB0-BA4D-8CC6-6424E46A9142}" dt="2024-01-13T14:01:24.763" v="1193"/>
          <ac:inkMkLst>
            <pc:docMk/>
            <pc:sldMk cId="744054261" sldId="328"/>
            <ac:inkMk id="297" creationId="{6DBAE978-18B9-2695-EA9E-A375B7A26E09}"/>
          </ac:inkMkLst>
        </pc:inkChg>
        <pc:inkChg chg="add mod">
          <ac:chgData name="Kokchun Giang" userId="67e2125d-ec8c-4323-9653-9824a2ad815f" providerId="ADAL" clId="{10EEDAB3-2DB0-BA4D-8CC6-6424E46A9142}" dt="2024-01-13T14:01:24.763" v="1193"/>
          <ac:inkMkLst>
            <pc:docMk/>
            <pc:sldMk cId="744054261" sldId="328"/>
            <ac:inkMk id="298" creationId="{EBCC02D2-4746-F4FF-D065-CE09B19B46CA}"/>
          </ac:inkMkLst>
        </pc:inkChg>
        <pc:inkChg chg="add mod">
          <ac:chgData name="Kokchun Giang" userId="67e2125d-ec8c-4323-9653-9824a2ad815f" providerId="ADAL" clId="{10EEDAB3-2DB0-BA4D-8CC6-6424E46A9142}" dt="2024-01-13T14:01:24.763" v="1193"/>
          <ac:inkMkLst>
            <pc:docMk/>
            <pc:sldMk cId="744054261" sldId="328"/>
            <ac:inkMk id="299" creationId="{A7A004F9-2946-CEEB-B26F-7F3595FB6312}"/>
          </ac:inkMkLst>
        </pc:inkChg>
        <pc:inkChg chg="add mod">
          <ac:chgData name="Kokchun Giang" userId="67e2125d-ec8c-4323-9653-9824a2ad815f" providerId="ADAL" clId="{10EEDAB3-2DB0-BA4D-8CC6-6424E46A9142}" dt="2024-01-13T14:01:24.763" v="1193"/>
          <ac:inkMkLst>
            <pc:docMk/>
            <pc:sldMk cId="744054261" sldId="328"/>
            <ac:inkMk id="300" creationId="{EA36DBA7-5E8B-D20A-3BCF-25F31A3F0042}"/>
          </ac:inkMkLst>
        </pc:inkChg>
        <pc:inkChg chg="add mod">
          <ac:chgData name="Kokchun Giang" userId="67e2125d-ec8c-4323-9653-9824a2ad815f" providerId="ADAL" clId="{10EEDAB3-2DB0-BA4D-8CC6-6424E46A9142}" dt="2024-01-13T14:01:24.763" v="1193"/>
          <ac:inkMkLst>
            <pc:docMk/>
            <pc:sldMk cId="744054261" sldId="328"/>
            <ac:inkMk id="301" creationId="{067AD0F6-5066-213F-B72A-A9EE50B81C2D}"/>
          </ac:inkMkLst>
        </pc:inkChg>
        <pc:inkChg chg="add mod">
          <ac:chgData name="Kokchun Giang" userId="67e2125d-ec8c-4323-9653-9824a2ad815f" providerId="ADAL" clId="{10EEDAB3-2DB0-BA4D-8CC6-6424E46A9142}" dt="2024-01-13T14:01:24.763" v="1193"/>
          <ac:inkMkLst>
            <pc:docMk/>
            <pc:sldMk cId="744054261" sldId="328"/>
            <ac:inkMk id="303" creationId="{286A94AA-B6E7-AEC7-7DA4-820FF7967523}"/>
          </ac:inkMkLst>
        </pc:inkChg>
        <pc:inkChg chg="add mod">
          <ac:chgData name="Kokchun Giang" userId="67e2125d-ec8c-4323-9653-9824a2ad815f" providerId="ADAL" clId="{10EEDAB3-2DB0-BA4D-8CC6-6424E46A9142}" dt="2024-01-13T14:01:24.763" v="1193"/>
          <ac:inkMkLst>
            <pc:docMk/>
            <pc:sldMk cId="744054261" sldId="328"/>
            <ac:inkMk id="304" creationId="{B88D134A-58F4-3B57-AF88-EBC08449DD41}"/>
          </ac:inkMkLst>
        </pc:inkChg>
        <pc:inkChg chg="add mod">
          <ac:chgData name="Kokchun Giang" userId="67e2125d-ec8c-4323-9653-9824a2ad815f" providerId="ADAL" clId="{10EEDAB3-2DB0-BA4D-8CC6-6424E46A9142}" dt="2024-01-13T15:30:23.949" v="2921" actId="164"/>
          <ac:inkMkLst>
            <pc:docMk/>
            <pc:sldMk cId="744054261" sldId="328"/>
            <ac:inkMk id="306" creationId="{41E36F5B-C63D-02C6-9BFA-31B3646EE184}"/>
          </ac:inkMkLst>
        </pc:inkChg>
        <pc:inkChg chg="add mod">
          <ac:chgData name="Kokchun Giang" userId="67e2125d-ec8c-4323-9653-9824a2ad815f" providerId="ADAL" clId="{10EEDAB3-2DB0-BA4D-8CC6-6424E46A9142}" dt="2024-01-13T14:01:38.411" v="1212"/>
          <ac:inkMkLst>
            <pc:docMk/>
            <pc:sldMk cId="744054261" sldId="328"/>
            <ac:inkMk id="307" creationId="{54AFE81F-E46F-BEE3-C8C5-6E65BBF28C09}"/>
          </ac:inkMkLst>
        </pc:inkChg>
        <pc:inkChg chg="add mod">
          <ac:chgData name="Kokchun Giang" userId="67e2125d-ec8c-4323-9653-9824a2ad815f" providerId="ADAL" clId="{10EEDAB3-2DB0-BA4D-8CC6-6424E46A9142}" dt="2024-01-13T14:01:38.411" v="1212"/>
          <ac:inkMkLst>
            <pc:docMk/>
            <pc:sldMk cId="744054261" sldId="328"/>
            <ac:inkMk id="308" creationId="{3098887E-9BEB-5FB3-C0D4-069970B6C932}"/>
          </ac:inkMkLst>
        </pc:inkChg>
        <pc:inkChg chg="add mod">
          <ac:chgData name="Kokchun Giang" userId="67e2125d-ec8c-4323-9653-9824a2ad815f" providerId="ADAL" clId="{10EEDAB3-2DB0-BA4D-8CC6-6424E46A9142}" dt="2024-01-13T14:01:38.411" v="1212"/>
          <ac:inkMkLst>
            <pc:docMk/>
            <pc:sldMk cId="744054261" sldId="328"/>
            <ac:inkMk id="309" creationId="{99001FEB-4283-DA07-38E2-58097F99362D}"/>
          </ac:inkMkLst>
        </pc:inkChg>
        <pc:inkChg chg="add mod">
          <ac:chgData name="Kokchun Giang" userId="67e2125d-ec8c-4323-9653-9824a2ad815f" providerId="ADAL" clId="{10EEDAB3-2DB0-BA4D-8CC6-6424E46A9142}" dt="2024-01-13T15:30:23.949" v="2921" actId="164"/>
          <ac:inkMkLst>
            <pc:docMk/>
            <pc:sldMk cId="744054261" sldId="328"/>
            <ac:inkMk id="311" creationId="{52F26885-94D1-309D-852A-AF15F9350B98}"/>
          </ac:inkMkLst>
        </pc:inkChg>
        <pc:inkChg chg="add del mod">
          <ac:chgData name="Kokchun Giang" userId="67e2125d-ec8c-4323-9653-9824a2ad815f" providerId="ADAL" clId="{10EEDAB3-2DB0-BA4D-8CC6-6424E46A9142}" dt="2024-01-13T14:01:40.959" v="1221" actId="9405"/>
          <ac:inkMkLst>
            <pc:docMk/>
            <pc:sldMk cId="744054261" sldId="328"/>
            <ac:inkMk id="312" creationId="{D0C3F380-E241-0D5B-008F-DB4AA6442BB4}"/>
          </ac:inkMkLst>
        </pc:inkChg>
        <pc:inkChg chg="add del mod">
          <ac:chgData name="Kokchun Giang" userId="67e2125d-ec8c-4323-9653-9824a2ad815f" providerId="ADAL" clId="{10EEDAB3-2DB0-BA4D-8CC6-6424E46A9142}" dt="2024-01-13T14:01:40.416" v="1220" actId="9405"/>
          <ac:inkMkLst>
            <pc:docMk/>
            <pc:sldMk cId="744054261" sldId="328"/>
            <ac:inkMk id="313" creationId="{AA06AD45-AEB5-05A9-7BED-E6637D2F4689}"/>
          </ac:inkMkLst>
        </pc:inkChg>
        <pc:inkChg chg="add del mod">
          <ac:chgData name="Kokchun Giang" userId="67e2125d-ec8c-4323-9653-9824a2ad815f" providerId="ADAL" clId="{10EEDAB3-2DB0-BA4D-8CC6-6424E46A9142}" dt="2024-01-13T14:01:40.074" v="1219" actId="9405"/>
          <ac:inkMkLst>
            <pc:docMk/>
            <pc:sldMk cId="744054261" sldId="328"/>
            <ac:inkMk id="314" creationId="{06A607A5-22A3-9948-51F4-5A991CEF2E8B}"/>
          </ac:inkMkLst>
        </pc:inkChg>
        <pc:inkChg chg="add del mod">
          <ac:chgData name="Kokchun Giang" userId="67e2125d-ec8c-4323-9653-9824a2ad815f" providerId="ADAL" clId="{10EEDAB3-2DB0-BA4D-8CC6-6424E46A9142}" dt="2024-01-13T14:01:39.713" v="1218" actId="9405"/>
          <ac:inkMkLst>
            <pc:docMk/>
            <pc:sldMk cId="744054261" sldId="328"/>
            <ac:inkMk id="315" creationId="{4305CB68-F0E3-8E11-B811-899C2975F256}"/>
          </ac:inkMkLst>
        </pc:inkChg>
        <pc:inkChg chg="add del mod">
          <ac:chgData name="Kokchun Giang" userId="67e2125d-ec8c-4323-9653-9824a2ad815f" providerId="ADAL" clId="{10EEDAB3-2DB0-BA4D-8CC6-6424E46A9142}" dt="2024-01-13T14:01:39.487" v="1217" actId="9405"/>
          <ac:inkMkLst>
            <pc:docMk/>
            <pc:sldMk cId="744054261" sldId="328"/>
            <ac:inkMk id="316" creationId="{5A0B824F-B232-D70D-2C01-9EE2474920D0}"/>
          </ac:inkMkLst>
        </pc:inkChg>
        <pc:inkChg chg="add del mod">
          <ac:chgData name="Kokchun Giang" userId="67e2125d-ec8c-4323-9653-9824a2ad815f" providerId="ADAL" clId="{10EEDAB3-2DB0-BA4D-8CC6-6424E46A9142}" dt="2024-01-13T14:01:39.225" v="1216" actId="9405"/>
          <ac:inkMkLst>
            <pc:docMk/>
            <pc:sldMk cId="744054261" sldId="328"/>
            <ac:inkMk id="317" creationId="{249B428C-BCD4-ABB6-B10D-E401204038E2}"/>
          </ac:inkMkLst>
        </pc:inkChg>
        <pc:inkChg chg="add del mod">
          <ac:chgData name="Kokchun Giang" userId="67e2125d-ec8c-4323-9653-9824a2ad815f" providerId="ADAL" clId="{10EEDAB3-2DB0-BA4D-8CC6-6424E46A9142}" dt="2024-01-13T14:01:38.983" v="1215" actId="9405"/>
          <ac:inkMkLst>
            <pc:docMk/>
            <pc:sldMk cId="744054261" sldId="328"/>
            <ac:inkMk id="318" creationId="{364E3063-D6E0-56EA-73D7-BDAFC10EFCD9}"/>
          </ac:inkMkLst>
        </pc:inkChg>
        <pc:inkChg chg="add del mod">
          <ac:chgData name="Kokchun Giang" userId="67e2125d-ec8c-4323-9653-9824a2ad815f" providerId="ADAL" clId="{10EEDAB3-2DB0-BA4D-8CC6-6424E46A9142}" dt="2024-01-13T14:01:38.820" v="1214" actId="9405"/>
          <ac:inkMkLst>
            <pc:docMk/>
            <pc:sldMk cId="744054261" sldId="328"/>
            <ac:inkMk id="319" creationId="{F4D58FA8-3A6F-D995-EAC4-C351BF9AC449}"/>
          </ac:inkMkLst>
        </pc:inkChg>
        <pc:inkChg chg="add del mod">
          <ac:chgData name="Kokchun Giang" userId="67e2125d-ec8c-4323-9653-9824a2ad815f" providerId="ADAL" clId="{10EEDAB3-2DB0-BA4D-8CC6-6424E46A9142}" dt="2024-01-13T14:01:38.600" v="1213" actId="9405"/>
          <ac:inkMkLst>
            <pc:docMk/>
            <pc:sldMk cId="744054261" sldId="328"/>
            <ac:inkMk id="320" creationId="{31BF6315-319B-C6CA-2A95-2C7C8337CE9A}"/>
          </ac:inkMkLst>
        </pc:inkChg>
        <pc:inkChg chg="add del mod">
          <ac:chgData name="Kokchun Giang" userId="67e2125d-ec8c-4323-9653-9824a2ad815f" providerId="ADAL" clId="{10EEDAB3-2DB0-BA4D-8CC6-6424E46A9142}" dt="2024-01-13T14:01:38.411" v="1212"/>
          <ac:inkMkLst>
            <pc:docMk/>
            <pc:sldMk cId="744054261" sldId="328"/>
            <ac:inkMk id="321" creationId="{142F24D3-C442-BC01-12FB-1D8EF5D82749}"/>
          </ac:inkMkLst>
        </pc:inkChg>
        <pc:inkChg chg="add mod">
          <ac:chgData name="Kokchun Giang" userId="67e2125d-ec8c-4323-9653-9824a2ad815f" providerId="ADAL" clId="{10EEDAB3-2DB0-BA4D-8CC6-6424E46A9142}" dt="2024-01-13T14:01:48.337" v="1235"/>
          <ac:inkMkLst>
            <pc:docMk/>
            <pc:sldMk cId="744054261" sldId="328"/>
            <ac:inkMk id="323" creationId="{1C1B3ABB-6E74-4A2C-34F4-FD0E8152D7AA}"/>
          </ac:inkMkLst>
        </pc:inkChg>
        <pc:inkChg chg="add mod">
          <ac:chgData name="Kokchun Giang" userId="67e2125d-ec8c-4323-9653-9824a2ad815f" providerId="ADAL" clId="{10EEDAB3-2DB0-BA4D-8CC6-6424E46A9142}" dt="2024-01-13T14:01:48.337" v="1235"/>
          <ac:inkMkLst>
            <pc:docMk/>
            <pc:sldMk cId="744054261" sldId="328"/>
            <ac:inkMk id="324" creationId="{23D0BC77-793E-59F8-BC81-078144663069}"/>
          </ac:inkMkLst>
        </pc:inkChg>
        <pc:inkChg chg="add mod">
          <ac:chgData name="Kokchun Giang" userId="67e2125d-ec8c-4323-9653-9824a2ad815f" providerId="ADAL" clId="{10EEDAB3-2DB0-BA4D-8CC6-6424E46A9142}" dt="2024-01-13T14:01:48.337" v="1235"/>
          <ac:inkMkLst>
            <pc:docMk/>
            <pc:sldMk cId="744054261" sldId="328"/>
            <ac:inkMk id="326" creationId="{A21FC407-0558-BC0B-E756-80046ECABDBB}"/>
          </ac:inkMkLst>
        </pc:inkChg>
        <pc:inkChg chg="add mod">
          <ac:chgData name="Kokchun Giang" userId="67e2125d-ec8c-4323-9653-9824a2ad815f" providerId="ADAL" clId="{10EEDAB3-2DB0-BA4D-8CC6-6424E46A9142}" dt="2024-01-13T14:01:48.337" v="1235"/>
          <ac:inkMkLst>
            <pc:docMk/>
            <pc:sldMk cId="744054261" sldId="328"/>
            <ac:inkMk id="328" creationId="{ABB2869A-7DAA-2813-A86E-98F6694C3250}"/>
          </ac:inkMkLst>
        </pc:inkChg>
        <pc:inkChg chg="add mod">
          <ac:chgData name="Kokchun Giang" userId="67e2125d-ec8c-4323-9653-9824a2ad815f" providerId="ADAL" clId="{10EEDAB3-2DB0-BA4D-8CC6-6424E46A9142}" dt="2024-01-13T14:01:48.337" v="1235"/>
          <ac:inkMkLst>
            <pc:docMk/>
            <pc:sldMk cId="744054261" sldId="328"/>
            <ac:inkMk id="329" creationId="{E08E564C-ED2C-BC06-7E6E-FCA462E4FCAF}"/>
          </ac:inkMkLst>
        </pc:inkChg>
        <pc:inkChg chg="add mod">
          <ac:chgData name="Kokchun Giang" userId="67e2125d-ec8c-4323-9653-9824a2ad815f" providerId="ADAL" clId="{10EEDAB3-2DB0-BA4D-8CC6-6424E46A9142}" dt="2024-01-13T14:01:48.337" v="1235"/>
          <ac:inkMkLst>
            <pc:docMk/>
            <pc:sldMk cId="744054261" sldId="328"/>
            <ac:inkMk id="330" creationId="{D16169D1-CAC9-473A-6745-B058B24FF11E}"/>
          </ac:inkMkLst>
        </pc:inkChg>
        <pc:inkChg chg="add mod">
          <ac:chgData name="Kokchun Giang" userId="67e2125d-ec8c-4323-9653-9824a2ad815f" providerId="ADAL" clId="{10EEDAB3-2DB0-BA4D-8CC6-6424E46A9142}" dt="2024-01-13T14:01:48.337" v="1235"/>
          <ac:inkMkLst>
            <pc:docMk/>
            <pc:sldMk cId="744054261" sldId="328"/>
            <ac:inkMk id="331" creationId="{4853F83F-36AE-A28E-E5B9-B53A7D6E7C5C}"/>
          </ac:inkMkLst>
        </pc:inkChg>
        <pc:inkChg chg="add mod">
          <ac:chgData name="Kokchun Giang" userId="67e2125d-ec8c-4323-9653-9824a2ad815f" providerId="ADAL" clId="{10EEDAB3-2DB0-BA4D-8CC6-6424E46A9142}" dt="2024-01-13T14:01:48.337" v="1235"/>
          <ac:inkMkLst>
            <pc:docMk/>
            <pc:sldMk cId="744054261" sldId="328"/>
            <ac:inkMk id="333" creationId="{3B58D2F1-CDF4-1E64-813B-C493DF283E08}"/>
          </ac:inkMkLst>
        </pc:inkChg>
        <pc:inkChg chg="add mod">
          <ac:chgData name="Kokchun Giang" userId="67e2125d-ec8c-4323-9653-9824a2ad815f" providerId="ADAL" clId="{10EEDAB3-2DB0-BA4D-8CC6-6424E46A9142}" dt="2024-01-13T14:01:48.337" v="1235"/>
          <ac:inkMkLst>
            <pc:docMk/>
            <pc:sldMk cId="744054261" sldId="328"/>
            <ac:inkMk id="334" creationId="{A4DFD582-07E4-E49C-3420-264DEB3DA38B}"/>
          </ac:inkMkLst>
        </pc:inkChg>
        <pc:inkChg chg="add mod">
          <ac:chgData name="Kokchun Giang" userId="67e2125d-ec8c-4323-9653-9824a2ad815f" providerId="ADAL" clId="{10EEDAB3-2DB0-BA4D-8CC6-6424E46A9142}" dt="2024-01-13T14:01:48.337" v="1235"/>
          <ac:inkMkLst>
            <pc:docMk/>
            <pc:sldMk cId="744054261" sldId="328"/>
            <ac:inkMk id="335" creationId="{2144C6E2-925C-DA4E-A1F4-350C82DF2041}"/>
          </ac:inkMkLst>
        </pc:inkChg>
        <pc:inkChg chg="add">
          <ac:chgData name="Kokchun Giang" userId="67e2125d-ec8c-4323-9653-9824a2ad815f" providerId="ADAL" clId="{10EEDAB3-2DB0-BA4D-8CC6-6424E46A9142}" dt="2024-01-13T14:02:02.411" v="1236" actId="9405"/>
          <ac:inkMkLst>
            <pc:docMk/>
            <pc:sldMk cId="744054261" sldId="328"/>
            <ac:inkMk id="337" creationId="{5373C939-B683-BB0E-F28F-FBDE274616E6}"/>
          </ac:inkMkLst>
        </pc:inkChg>
        <pc:inkChg chg="add del mod">
          <ac:chgData name="Kokchun Giang" userId="67e2125d-ec8c-4323-9653-9824a2ad815f" providerId="ADAL" clId="{10EEDAB3-2DB0-BA4D-8CC6-6424E46A9142}" dt="2024-01-13T14:02:33.078" v="1250" actId="9405"/>
          <ac:inkMkLst>
            <pc:docMk/>
            <pc:sldMk cId="744054261" sldId="328"/>
            <ac:inkMk id="338" creationId="{A841A69C-A2AE-403D-F817-801653B7D9DE}"/>
          </ac:inkMkLst>
        </pc:inkChg>
        <pc:inkChg chg="add del mod">
          <ac:chgData name="Kokchun Giang" userId="67e2125d-ec8c-4323-9653-9824a2ad815f" providerId="ADAL" clId="{10EEDAB3-2DB0-BA4D-8CC6-6424E46A9142}" dt="2024-01-13T14:02:32.639" v="1249" actId="9405"/>
          <ac:inkMkLst>
            <pc:docMk/>
            <pc:sldMk cId="744054261" sldId="328"/>
            <ac:inkMk id="339" creationId="{B0964489-9805-E9E0-A350-19D4462C085F}"/>
          </ac:inkMkLst>
        </pc:inkChg>
        <pc:inkChg chg="add del mod">
          <ac:chgData name="Kokchun Giang" userId="67e2125d-ec8c-4323-9653-9824a2ad815f" providerId="ADAL" clId="{10EEDAB3-2DB0-BA4D-8CC6-6424E46A9142}" dt="2024-01-13T14:02:32.070" v="1248" actId="9405"/>
          <ac:inkMkLst>
            <pc:docMk/>
            <pc:sldMk cId="744054261" sldId="328"/>
            <ac:inkMk id="340" creationId="{D482CB59-753F-E38F-B70A-BBA75CB08764}"/>
          </ac:inkMkLst>
        </pc:inkChg>
        <pc:inkChg chg="add del mod">
          <ac:chgData name="Kokchun Giang" userId="67e2125d-ec8c-4323-9653-9824a2ad815f" providerId="ADAL" clId="{10EEDAB3-2DB0-BA4D-8CC6-6424E46A9142}" dt="2024-01-13T14:02:31.879" v="1247" actId="9405"/>
          <ac:inkMkLst>
            <pc:docMk/>
            <pc:sldMk cId="744054261" sldId="328"/>
            <ac:inkMk id="341" creationId="{FA7873CD-5D67-0529-A39F-A31118145579}"/>
          </ac:inkMkLst>
        </pc:inkChg>
        <pc:inkChg chg="add del mod">
          <ac:chgData name="Kokchun Giang" userId="67e2125d-ec8c-4323-9653-9824a2ad815f" providerId="ADAL" clId="{10EEDAB3-2DB0-BA4D-8CC6-6424E46A9142}" dt="2024-01-13T14:02:31.673" v="1246" actId="9405"/>
          <ac:inkMkLst>
            <pc:docMk/>
            <pc:sldMk cId="744054261" sldId="328"/>
            <ac:inkMk id="342" creationId="{CE8375DE-0C38-C644-3680-D916460440A3}"/>
          </ac:inkMkLst>
        </pc:inkChg>
        <pc:inkChg chg="add del mod">
          <ac:chgData name="Kokchun Giang" userId="67e2125d-ec8c-4323-9653-9824a2ad815f" providerId="ADAL" clId="{10EEDAB3-2DB0-BA4D-8CC6-6424E46A9142}" dt="2024-01-13T14:02:31.473" v="1245"/>
          <ac:inkMkLst>
            <pc:docMk/>
            <pc:sldMk cId="744054261" sldId="328"/>
            <ac:inkMk id="343" creationId="{413EB494-A87B-C7B3-E4E3-328525CC4643}"/>
          </ac:inkMkLst>
        </pc:inkChg>
        <pc:inkChg chg="add mod">
          <ac:chgData name="Kokchun Giang" userId="67e2125d-ec8c-4323-9653-9824a2ad815f" providerId="ADAL" clId="{10EEDAB3-2DB0-BA4D-8CC6-6424E46A9142}" dt="2024-01-13T14:02:41.190" v="1263"/>
          <ac:inkMkLst>
            <pc:docMk/>
            <pc:sldMk cId="744054261" sldId="328"/>
            <ac:inkMk id="346" creationId="{2C54F077-2B1A-7594-86BD-9373C1B4A1B2}"/>
          </ac:inkMkLst>
        </pc:inkChg>
        <pc:inkChg chg="add mod">
          <ac:chgData name="Kokchun Giang" userId="67e2125d-ec8c-4323-9653-9824a2ad815f" providerId="ADAL" clId="{10EEDAB3-2DB0-BA4D-8CC6-6424E46A9142}" dt="2024-01-13T14:02:41.190" v="1263"/>
          <ac:inkMkLst>
            <pc:docMk/>
            <pc:sldMk cId="744054261" sldId="328"/>
            <ac:inkMk id="347" creationId="{554D64F9-F265-C7D3-F070-1F204E621B1A}"/>
          </ac:inkMkLst>
        </pc:inkChg>
        <pc:inkChg chg="add mod">
          <ac:chgData name="Kokchun Giang" userId="67e2125d-ec8c-4323-9653-9824a2ad815f" providerId="ADAL" clId="{10EEDAB3-2DB0-BA4D-8CC6-6424E46A9142}" dt="2024-01-13T14:02:41.190" v="1263"/>
          <ac:inkMkLst>
            <pc:docMk/>
            <pc:sldMk cId="744054261" sldId="328"/>
            <ac:inkMk id="348" creationId="{8D18ADE3-9BCA-6F68-0BD3-F5F7A95FC614}"/>
          </ac:inkMkLst>
        </pc:inkChg>
        <pc:inkChg chg="add mod">
          <ac:chgData name="Kokchun Giang" userId="67e2125d-ec8c-4323-9653-9824a2ad815f" providerId="ADAL" clId="{10EEDAB3-2DB0-BA4D-8CC6-6424E46A9142}" dt="2024-01-13T14:02:41.190" v="1263"/>
          <ac:inkMkLst>
            <pc:docMk/>
            <pc:sldMk cId="744054261" sldId="328"/>
            <ac:inkMk id="349" creationId="{66B79A42-2033-47D5-6251-06745CB5C19F}"/>
          </ac:inkMkLst>
        </pc:inkChg>
        <pc:inkChg chg="add mod">
          <ac:chgData name="Kokchun Giang" userId="67e2125d-ec8c-4323-9653-9824a2ad815f" providerId="ADAL" clId="{10EEDAB3-2DB0-BA4D-8CC6-6424E46A9142}" dt="2024-01-13T14:02:41.190" v="1263"/>
          <ac:inkMkLst>
            <pc:docMk/>
            <pc:sldMk cId="744054261" sldId="328"/>
            <ac:inkMk id="350" creationId="{F9072A38-BAB8-8DED-276A-ABA64E941C33}"/>
          </ac:inkMkLst>
        </pc:inkChg>
        <pc:inkChg chg="add mod">
          <ac:chgData name="Kokchun Giang" userId="67e2125d-ec8c-4323-9653-9824a2ad815f" providerId="ADAL" clId="{10EEDAB3-2DB0-BA4D-8CC6-6424E46A9142}" dt="2024-01-13T14:02:41.190" v="1263"/>
          <ac:inkMkLst>
            <pc:docMk/>
            <pc:sldMk cId="744054261" sldId="328"/>
            <ac:inkMk id="351" creationId="{BB2DD2BC-F0AA-5837-5876-84D1C69DE1A2}"/>
          </ac:inkMkLst>
        </pc:inkChg>
        <pc:inkChg chg="add mod">
          <ac:chgData name="Kokchun Giang" userId="67e2125d-ec8c-4323-9653-9824a2ad815f" providerId="ADAL" clId="{10EEDAB3-2DB0-BA4D-8CC6-6424E46A9142}" dt="2024-01-13T14:02:41.190" v="1263"/>
          <ac:inkMkLst>
            <pc:docMk/>
            <pc:sldMk cId="744054261" sldId="328"/>
            <ac:inkMk id="352" creationId="{7B9CD494-09FD-181A-09B0-71D3A9F54D11}"/>
          </ac:inkMkLst>
        </pc:inkChg>
        <pc:inkChg chg="add mod">
          <ac:chgData name="Kokchun Giang" userId="67e2125d-ec8c-4323-9653-9824a2ad815f" providerId="ADAL" clId="{10EEDAB3-2DB0-BA4D-8CC6-6424E46A9142}" dt="2024-01-13T14:02:41.190" v="1263"/>
          <ac:inkMkLst>
            <pc:docMk/>
            <pc:sldMk cId="744054261" sldId="328"/>
            <ac:inkMk id="353" creationId="{97D89F03-939D-8E2B-ED1D-6F24182C70B8}"/>
          </ac:inkMkLst>
        </pc:inkChg>
        <pc:inkChg chg="add mod">
          <ac:chgData name="Kokchun Giang" userId="67e2125d-ec8c-4323-9653-9824a2ad815f" providerId="ADAL" clId="{10EEDAB3-2DB0-BA4D-8CC6-6424E46A9142}" dt="2024-01-13T14:02:41.190" v="1263"/>
          <ac:inkMkLst>
            <pc:docMk/>
            <pc:sldMk cId="744054261" sldId="328"/>
            <ac:inkMk id="354" creationId="{864003FA-70CA-AD10-83FC-C3E34FC87760}"/>
          </ac:inkMkLst>
        </pc:inkChg>
        <pc:inkChg chg="add mod">
          <ac:chgData name="Kokchun Giang" userId="67e2125d-ec8c-4323-9653-9824a2ad815f" providerId="ADAL" clId="{10EEDAB3-2DB0-BA4D-8CC6-6424E46A9142}" dt="2024-01-13T14:02:41.190" v="1263"/>
          <ac:inkMkLst>
            <pc:docMk/>
            <pc:sldMk cId="744054261" sldId="328"/>
            <ac:inkMk id="355" creationId="{28ACD5B8-A206-0B08-B622-186408C8B8DE}"/>
          </ac:inkMkLst>
        </pc:inkChg>
        <pc:inkChg chg="add mod">
          <ac:chgData name="Kokchun Giang" userId="67e2125d-ec8c-4323-9653-9824a2ad815f" providerId="ADAL" clId="{10EEDAB3-2DB0-BA4D-8CC6-6424E46A9142}" dt="2024-01-13T14:02:41.190" v="1263"/>
          <ac:inkMkLst>
            <pc:docMk/>
            <pc:sldMk cId="744054261" sldId="328"/>
            <ac:inkMk id="356" creationId="{5A19C1CB-BA79-AA1D-679D-DC998EBE580D}"/>
          </ac:inkMkLst>
        </pc:inkChg>
        <pc:inkChg chg="del">
          <ac:chgData name="Kokchun Giang" userId="67e2125d-ec8c-4323-9653-9824a2ad815f" providerId="ADAL" clId="{10EEDAB3-2DB0-BA4D-8CC6-6424E46A9142}" dt="2024-01-13T12:52:04.788" v="750" actId="478"/>
          <ac:inkMkLst>
            <pc:docMk/>
            <pc:sldMk cId="744054261" sldId="328"/>
            <ac:inkMk id="357" creationId="{7E0C1F9A-23FF-6538-5313-C936B1EDA007}"/>
          </ac:inkMkLst>
        </pc:inkChg>
        <pc:inkChg chg="add mod">
          <ac:chgData name="Kokchun Giang" userId="67e2125d-ec8c-4323-9653-9824a2ad815f" providerId="ADAL" clId="{10EEDAB3-2DB0-BA4D-8CC6-6424E46A9142}" dt="2024-01-13T14:02:41.190" v="1263"/>
          <ac:inkMkLst>
            <pc:docMk/>
            <pc:sldMk cId="744054261" sldId="328"/>
            <ac:inkMk id="357" creationId="{B98021E3-1EBB-84D8-6154-73128A412A89}"/>
          </ac:inkMkLst>
        </pc:inkChg>
        <pc:inkChg chg="add mod">
          <ac:chgData name="Kokchun Giang" userId="67e2125d-ec8c-4323-9653-9824a2ad815f" providerId="ADAL" clId="{10EEDAB3-2DB0-BA4D-8CC6-6424E46A9142}" dt="2024-01-13T14:02:57.713" v="1286"/>
          <ac:inkMkLst>
            <pc:docMk/>
            <pc:sldMk cId="744054261" sldId="328"/>
            <ac:inkMk id="360" creationId="{3CD8BB5F-EB38-659C-3C2F-458FBFAB7B0A}"/>
          </ac:inkMkLst>
        </pc:inkChg>
        <pc:inkChg chg="add mod">
          <ac:chgData name="Kokchun Giang" userId="67e2125d-ec8c-4323-9653-9824a2ad815f" providerId="ADAL" clId="{10EEDAB3-2DB0-BA4D-8CC6-6424E46A9142}" dt="2024-01-13T14:02:57.713" v="1286"/>
          <ac:inkMkLst>
            <pc:docMk/>
            <pc:sldMk cId="744054261" sldId="328"/>
            <ac:inkMk id="361" creationId="{58364EEA-B576-376B-2702-01558E6703A2}"/>
          </ac:inkMkLst>
        </pc:inkChg>
        <pc:inkChg chg="add mod">
          <ac:chgData name="Kokchun Giang" userId="67e2125d-ec8c-4323-9653-9824a2ad815f" providerId="ADAL" clId="{10EEDAB3-2DB0-BA4D-8CC6-6424E46A9142}" dt="2024-01-13T14:02:57.713" v="1286"/>
          <ac:inkMkLst>
            <pc:docMk/>
            <pc:sldMk cId="744054261" sldId="328"/>
            <ac:inkMk id="363" creationId="{477AE652-25ED-D3FC-075F-95EAFCBB6C43}"/>
          </ac:inkMkLst>
        </pc:inkChg>
        <pc:inkChg chg="add mod">
          <ac:chgData name="Kokchun Giang" userId="67e2125d-ec8c-4323-9653-9824a2ad815f" providerId="ADAL" clId="{10EEDAB3-2DB0-BA4D-8CC6-6424E46A9142}" dt="2024-01-13T15:30:34.441" v="2924" actId="164"/>
          <ac:inkMkLst>
            <pc:docMk/>
            <pc:sldMk cId="744054261" sldId="328"/>
            <ac:inkMk id="365" creationId="{BDB7AA4D-8ADD-3F55-8AE0-6B47B6EE3B31}"/>
          </ac:inkMkLst>
        </pc:inkChg>
        <pc:inkChg chg="add mod">
          <ac:chgData name="Kokchun Giang" userId="67e2125d-ec8c-4323-9653-9824a2ad815f" providerId="ADAL" clId="{10EEDAB3-2DB0-BA4D-8CC6-6424E46A9142}" dt="2024-01-13T15:30:34.441" v="2924" actId="164"/>
          <ac:inkMkLst>
            <pc:docMk/>
            <pc:sldMk cId="744054261" sldId="328"/>
            <ac:inkMk id="366" creationId="{BC022495-6B32-5476-9B54-F5152EFC437A}"/>
          </ac:inkMkLst>
        </pc:inkChg>
        <pc:inkChg chg="add del">
          <ac:chgData name="Kokchun Giang" userId="67e2125d-ec8c-4323-9653-9824a2ad815f" providerId="ADAL" clId="{10EEDAB3-2DB0-BA4D-8CC6-6424E46A9142}" dt="2024-01-13T14:02:49.589" v="1272" actId="9405"/>
          <ac:inkMkLst>
            <pc:docMk/>
            <pc:sldMk cId="744054261" sldId="328"/>
            <ac:inkMk id="367" creationId="{5C3B3C14-02F5-ABD1-1641-81DFC103F571}"/>
          </ac:inkMkLst>
        </pc:inkChg>
        <pc:inkChg chg="add del mod">
          <ac:chgData name="Kokchun Giang" userId="67e2125d-ec8c-4323-9653-9824a2ad815f" providerId="ADAL" clId="{10EEDAB3-2DB0-BA4D-8CC6-6424E46A9142}" dt="2024-01-13T14:02:55.655" v="1284"/>
          <ac:inkMkLst>
            <pc:docMk/>
            <pc:sldMk cId="744054261" sldId="328"/>
            <ac:inkMk id="368" creationId="{4CD71F69-B1FD-336C-A852-113B23D0A4FE}"/>
          </ac:inkMkLst>
        </pc:inkChg>
        <pc:inkChg chg="add del mod">
          <ac:chgData name="Kokchun Giang" userId="67e2125d-ec8c-4323-9653-9824a2ad815f" providerId="ADAL" clId="{10EEDAB3-2DB0-BA4D-8CC6-6424E46A9142}" dt="2024-01-13T14:02:55.434" v="1282"/>
          <ac:inkMkLst>
            <pc:docMk/>
            <pc:sldMk cId="744054261" sldId="328"/>
            <ac:inkMk id="370" creationId="{CC2C4FC1-D467-8E8F-999F-2200E564EDC9}"/>
          </ac:inkMkLst>
        </pc:inkChg>
        <pc:inkChg chg="add del mod">
          <ac:chgData name="Kokchun Giang" userId="67e2125d-ec8c-4323-9653-9824a2ad815f" providerId="ADAL" clId="{10EEDAB3-2DB0-BA4D-8CC6-6424E46A9142}" dt="2024-01-13T14:02:55.200" v="1280"/>
          <ac:inkMkLst>
            <pc:docMk/>
            <pc:sldMk cId="744054261" sldId="328"/>
            <ac:inkMk id="372" creationId="{521EDA8E-843C-A2ED-49B9-39E026AF96A6}"/>
          </ac:inkMkLst>
        </pc:inkChg>
        <pc:inkChg chg="add mod">
          <ac:chgData name="Kokchun Giang" userId="67e2125d-ec8c-4323-9653-9824a2ad815f" providerId="ADAL" clId="{10EEDAB3-2DB0-BA4D-8CC6-6424E46A9142}" dt="2024-01-13T14:02:57.713" v="1286"/>
          <ac:inkMkLst>
            <pc:docMk/>
            <pc:sldMk cId="744054261" sldId="328"/>
            <ac:inkMk id="374" creationId="{E92B31A9-5427-22B0-146F-95CC47D97786}"/>
          </ac:inkMkLst>
        </pc:inkChg>
        <pc:inkChg chg="add mod">
          <ac:chgData name="Kokchun Giang" userId="67e2125d-ec8c-4323-9653-9824a2ad815f" providerId="ADAL" clId="{10EEDAB3-2DB0-BA4D-8CC6-6424E46A9142}" dt="2024-01-13T15:30:34.441" v="2924" actId="164"/>
          <ac:inkMkLst>
            <pc:docMk/>
            <pc:sldMk cId="744054261" sldId="328"/>
            <ac:inkMk id="376" creationId="{D08EE010-8B09-6A50-7C05-E2B4C4F0C2BB}"/>
          </ac:inkMkLst>
        </pc:inkChg>
        <pc:inkChg chg="add mod">
          <ac:chgData name="Kokchun Giang" userId="67e2125d-ec8c-4323-9653-9824a2ad815f" providerId="ADAL" clId="{10EEDAB3-2DB0-BA4D-8CC6-6424E46A9142}" dt="2024-01-13T15:30:34.441" v="2924" actId="164"/>
          <ac:inkMkLst>
            <pc:docMk/>
            <pc:sldMk cId="744054261" sldId="328"/>
            <ac:inkMk id="377" creationId="{9DAE37D8-F532-6A0B-F870-7657FC643468}"/>
          </ac:inkMkLst>
        </pc:inkChg>
        <pc:inkChg chg="add mod">
          <ac:chgData name="Kokchun Giang" userId="67e2125d-ec8c-4323-9653-9824a2ad815f" providerId="ADAL" clId="{10EEDAB3-2DB0-BA4D-8CC6-6424E46A9142}" dt="2024-01-13T15:30:50.807" v="2928" actId="164"/>
          <ac:inkMkLst>
            <pc:docMk/>
            <pc:sldMk cId="744054261" sldId="328"/>
            <ac:inkMk id="378" creationId="{8FF7C389-17AB-EAEF-0E2A-D0C9B07DDDED}"/>
          </ac:inkMkLst>
        </pc:inkChg>
        <pc:inkChg chg="add mod">
          <ac:chgData name="Kokchun Giang" userId="67e2125d-ec8c-4323-9653-9824a2ad815f" providerId="ADAL" clId="{10EEDAB3-2DB0-BA4D-8CC6-6424E46A9142}" dt="2024-01-13T15:30:50.807" v="2928" actId="164"/>
          <ac:inkMkLst>
            <pc:docMk/>
            <pc:sldMk cId="744054261" sldId="328"/>
            <ac:inkMk id="379" creationId="{A72670EE-003F-18C4-B403-CDCA54AEC37A}"/>
          </ac:inkMkLst>
        </pc:inkChg>
        <pc:inkChg chg="add mod">
          <ac:chgData name="Kokchun Giang" userId="67e2125d-ec8c-4323-9653-9824a2ad815f" providerId="ADAL" clId="{10EEDAB3-2DB0-BA4D-8CC6-6424E46A9142}" dt="2024-01-13T15:30:50.807" v="2928" actId="164"/>
          <ac:inkMkLst>
            <pc:docMk/>
            <pc:sldMk cId="744054261" sldId="328"/>
            <ac:inkMk id="380" creationId="{D23DD318-8A62-77CB-FDA8-51C11C9AC77A}"/>
          </ac:inkMkLst>
        </pc:inkChg>
        <pc:inkChg chg="add mod">
          <ac:chgData name="Kokchun Giang" userId="67e2125d-ec8c-4323-9653-9824a2ad815f" providerId="ADAL" clId="{10EEDAB3-2DB0-BA4D-8CC6-6424E46A9142}" dt="2024-01-13T15:30:50.807" v="2928" actId="164"/>
          <ac:inkMkLst>
            <pc:docMk/>
            <pc:sldMk cId="744054261" sldId="328"/>
            <ac:inkMk id="381" creationId="{8E7DE7F5-7A4E-0462-E2F3-1BDE408069B0}"/>
          </ac:inkMkLst>
        </pc:inkChg>
        <pc:inkChg chg="add mod">
          <ac:chgData name="Kokchun Giang" userId="67e2125d-ec8c-4323-9653-9824a2ad815f" providerId="ADAL" clId="{10EEDAB3-2DB0-BA4D-8CC6-6424E46A9142}" dt="2024-01-13T15:30:50.807" v="2928" actId="164"/>
          <ac:inkMkLst>
            <pc:docMk/>
            <pc:sldMk cId="744054261" sldId="328"/>
            <ac:inkMk id="382" creationId="{9349EC3B-45D5-F588-BCC1-28600CE56430}"/>
          </ac:inkMkLst>
        </pc:inkChg>
        <pc:inkChg chg="add mod">
          <ac:chgData name="Kokchun Giang" userId="67e2125d-ec8c-4323-9653-9824a2ad815f" providerId="ADAL" clId="{10EEDAB3-2DB0-BA4D-8CC6-6424E46A9142}" dt="2024-01-13T15:30:50.807" v="2928" actId="164"/>
          <ac:inkMkLst>
            <pc:docMk/>
            <pc:sldMk cId="744054261" sldId="328"/>
            <ac:inkMk id="383" creationId="{52087264-CE92-48AE-B0A1-C7CBC41B8D8D}"/>
          </ac:inkMkLst>
        </pc:inkChg>
        <pc:inkChg chg="add mod">
          <ac:chgData name="Kokchun Giang" userId="67e2125d-ec8c-4323-9653-9824a2ad815f" providerId="ADAL" clId="{10EEDAB3-2DB0-BA4D-8CC6-6424E46A9142}" dt="2024-01-13T15:30:50.807" v="2928" actId="164"/>
          <ac:inkMkLst>
            <pc:docMk/>
            <pc:sldMk cId="744054261" sldId="328"/>
            <ac:inkMk id="384" creationId="{F427C740-3054-E736-C1C7-1D0ADD35B8D0}"/>
          </ac:inkMkLst>
        </pc:inkChg>
        <pc:inkChg chg="add mod">
          <ac:chgData name="Kokchun Giang" userId="67e2125d-ec8c-4323-9653-9824a2ad815f" providerId="ADAL" clId="{10EEDAB3-2DB0-BA4D-8CC6-6424E46A9142}" dt="2024-01-13T15:30:50.807" v="2928" actId="164"/>
          <ac:inkMkLst>
            <pc:docMk/>
            <pc:sldMk cId="744054261" sldId="328"/>
            <ac:inkMk id="385" creationId="{2AAED80B-B8B2-8E48-6107-14E7762D5CD8}"/>
          </ac:inkMkLst>
        </pc:inkChg>
        <pc:inkChg chg="add mod">
          <ac:chgData name="Kokchun Giang" userId="67e2125d-ec8c-4323-9653-9824a2ad815f" providerId="ADAL" clId="{10EEDAB3-2DB0-BA4D-8CC6-6424E46A9142}" dt="2024-01-13T15:30:50.807" v="2928" actId="164"/>
          <ac:inkMkLst>
            <pc:docMk/>
            <pc:sldMk cId="744054261" sldId="328"/>
            <ac:inkMk id="386" creationId="{DFCA5D38-B461-B403-6397-8B7DEEB6E5F9}"/>
          </ac:inkMkLst>
        </pc:inkChg>
        <pc:inkChg chg="add mod">
          <ac:chgData name="Kokchun Giang" userId="67e2125d-ec8c-4323-9653-9824a2ad815f" providerId="ADAL" clId="{10EEDAB3-2DB0-BA4D-8CC6-6424E46A9142}" dt="2024-01-13T15:30:50.807" v="2928" actId="164"/>
          <ac:inkMkLst>
            <pc:docMk/>
            <pc:sldMk cId="744054261" sldId="328"/>
            <ac:inkMk id="387" creationId="{2454582C-75AC-0E31-4394-9440BC33F335}"/>
          </ac:inkMkLst>
        </pc:inkChg>
        <pc:inkChg chg="add del mod">
          <ac:chgData name="Kokchun Giang" userId="67e2125d-ec8c-4323-9653-9824a2ad815f" providerId="ADAL" clId="{10EEDAB3-2DB0-BA4D-8CC6-6424E46A9142}" dt="2024-01-13T14:03:31.532" v="1304" actId="9405"/>
          <ac:inkMkLst>
            <pc:docMk/>
            <pc:sldMk cId="744054261" sldId="328"/>
            <ac:inkMk id="388" creationId="{653CD52B-F519-E194-E86A-21716F8EAEA6}"/>
          </ac:inkMkLst>
        </pc:inkChg>
        <pc:inkChg chg="add del mod">
          <ac:chgData name="Kokchun Giang" userId="67e2125d-ec8c-4323-9653-9824a2ad815f" providerId="ADAL" clId="{10EEDAB3-2DB0-BA4D-8CC6-6424E46A9142}" dt="2024-01-13T14:03:30.974" v="1303"/>
          <ac:inkMkLst>
            <pc:docMk/>
            <pc:sldMk cId="744054261" sldId="328"/>
            <ac:inkMk id="389" creationId="{80C875B6-5021-95DE-2136-1900BCA18E29}"/>
          </ac:inkMkLst>
        </pc:inkChg>
        <pc:inkChg chg="add mod">
          <ac:chgData name="Kokchun Giang" userId="67e2125d-ec8c-4323-9653-9824a2ad815f" providerId="ADAL" clId="{10EEDAB3-2DB0-BA4D-8CC6-6424E46A9142}" dt="2024-01-13T15:30:46.749" v="2927" actId="164"/>
          <ac:inkMkLst>
            <pc:docMk/>
            <pc:sldMk cId="744054261" sldId="328"/>
            <ac:inkMk id="391" creationId="{3CA2623A-DE13-DEC7-C806-90BA6AD5AEAB}"/>
          </ac:inkMkLst>
        </pc:inkChg>
        <pc:inkChg chg="add mod">
          <ac:chgData name="Kokchun Giang" userId="67e2125d-ec8c-4323-9653-9824a2ad815f" providerId="ADAL" clId="{10EEDAB3-2DB0-BA4D-8CC6-6424E46A9142}" dt="2024-01-13T15:30:46.749" v="2927" actId="164"/>
          <ac:inkMkLst>
            <pc:docMk/>
            <pc:sldMk cId="744054261" sldId="328"/>
            <ac:inkMk id="392" creationId="{E6E32ACC-AF62-D2DE-B45F-06EB89597027}"/>
          </ac:inkMkLst>
        </pc:inkChg>
        <pc:inkChg chg="add mod">
          <ac:chgData name="Kokchun Giang" userId="67e2125d-ec8c-4323-9653-9824a2ad815f" providerId="ADAL" clId="{10EEDAB3-2DB0-BA4D-8CC6-6424E46A9142}" dt="2024-01-13T15:30:46.749" v="2927" actId="164"/>
          <ac:inkMkLst>
            <pc:docMk/>
            <pc:sldMk cId="744054261" sldId="328"/>
            <ac:inkMk id="393" creationId="{40203C74-4EE6-900A-6F55-59D4FCFBEAAC}"/>
          </ac:inkMkLst>
        </pc:inkChg>
        <pc:inkChg chg="add mod">
          <ac:chgData name="Kokchun Giang" userId="67e2125d-ec8c-4323-9653-9824a2ad815f" providerId="ADAL" clId="{10EEDAB3-2DB0-BA4D-8CC6-6424E46A9142}" dt="2024-01-13T15:30:46.749" v="2927" actId="164"/>
          <ac:inkMkLst>
            <pc:docMk/>
            <pc:sldMk cId="744054261" sldId="328"/>
            <ac:inkMk id="394" creationId="{F5B06E4D-5FBD-3B1B-9624-2F659D3DF47E}"/>
          </ac:inkMkLst>
        </pc:inkChg>
        <pc:inkChg chg="add mod">
          <ac:chgData name="Kokchun Giang" userId="67e2125d-ec8c-4323-9653-9824a2ad815f" providerId="ADAL" clId="{10EEDAB3-2DB0-BA4D-8CC6-6424E46A9142}" dt="2024-01-13T15:30:46.749" v="2927" actId="164"/>
          <ac:inkMkLst>
            <pc:docMk/>
            <pc:sldMk cId="744054261" sldId="328"/>
            <ac:inkMk id="395" creationId="{0D95736D-C1D3-E4AD-1EFD-873DCD1118C8}"/>
          </ac:inkMkLst>
        </pc:inkChg>
        <pc:inkChg chg="add mod">
          <ac:chgData name="Kokchun Giang" userId="67e2125d-ec8c-4323-9653-9824a2ad815f" providerId="ADAL" clId="{10EEDAB3-2DB0-BA4D-8CC6-6424E46A9142}" dt="2024-01-13T15:30:46.749" v="2927" actId="164"/>
          <ac:inkMkLst>
            <pc:docMk/>
            <pc:sldMk cId="744054261" sldId="328"/>
            <ac:inkMk id="396" creationId="{ABC48E16-C9F7-D8F8-EDA9-B43976FFEE1F}"/>
          </ac:inkMkLst>
        </pc:inkChg>
        <pc:inkChg chg="add mod">
          <ac:chgData name="Kokchun Giang" userId="67e2125d-ec8c-4323-9653-9824a2ad815f" providerId="ADAL" clId="{10EEDAB3-2DB0-BA4D-8CC6-6424E46A9142}" dt="2024-01-13T15:30:46.749" v="2927" actId="164"/>
          <ac:inkMkLst>
            <pc:docMk/>
            <pc:sldMk cId="744054261" sldId="328"/>
            <ac:inkMk id="397" creationId="{DAD3BA66-C721-48F7-EB98-6EC0A3F421C8}"/>
          </ac:inkMkLst>
        </pc:inkChg>
        <pc:inkChg chg="add mod">
          <ac:chgData name="Kokchun Giang" userId="67e2125d-ec8c-4323-9653-9824a2ad815f" providerId="ADAL" clId="{10EEDAB3-2DB0-BA4D-8CC6-6424E46A9142}" dt="2024-01-13T15:30:46.749" v="2927" actId="164"/>
          <ac:inkMkLst>
            <pc:docMk/>
            <pc:sldMk cId="744054261" sldId="328"/>
            <ac:inkMk id="399" creationId="{B415FCFF-6611-84CC-8861-4555B7089D55}"/>
          </ac:inkMkLst>
        </pc:inkChg>
        <pc:inkChg chg="add mod">
          <ac:chgData name="Kokchun Giang" userId="67e2125d-ec8c-4323-9653-9824a2ad815f" providerId="ADAL" clId="{10EEDAB3-2DB0-BA4D-8CC6-6424E46A9142}" dt="2024-01-13T15:30:46.749" v="2927" actId="164"/>
          <ac:inkMkLst>
            <pc:docMk/>
            <pc:sldMk cId="744054261" sldId="328"/>
            <ac:inkMk id="400" creationId="{588693CD-B04B-150E-98E4-1D089196745B}"/>
          </ac:inkMkLst>
        </pc:inkChg>
        <pc:inkChg chg="add mod">
          <ac:chgData name="Kokchun Giang" userId="67e2125d-ec8c-4323-9653-9824a2ad815f" providerId="ADAL" clId="{10EEDAB3-2DB0-BA4D-8CC6-6424E46A9142}" dt="2024-01-13T15:30:46.749" v="2927" actId="164"/>
          <ac:inkMkLst>
            <pc:docMk/>
            <pc:sldMk cId="744054261" sldId="328"/>
            <ac:inkMk id="402" creationId="{0BE84416-8158-20DC-17F3-2CA78170FE28}"/>
          </ac:inkMkLst>
        </pc:inkChg>
        <pc:inkChg chg="add mod">
          <ac:chgData name="Kokchun Giang" userId="67e2125d-ec8c-4323-9653-9824a2ad815f" providerId="ADAL" clId="{10EEDAB3-2DB0-BA4D-8CC6-6424E46A9142}" dt="2024-01-13T15:30:46.749" v="2927" actId="164"/>
          <ac:inkMkLst>
            <pc:docMk/>
            <pc:sldMk cId="744054261" sldId="328"/>
            <ac:inkMk id="403" creationId="{D7E791C8-824A-923A-3E6F-519E7FA83F2C}"/>
          </ac:inkMkLst>
        </pc:inkChg>
        <pc:inkChg chg="add mod">
          <ac:chgData name="Kokchun Giang" userId="67e2125d-ec8c-4323-9653-9824a2ad815f" providerId="ADAL" clId="{10EEDAB3-2DB0-BA4D-8CC6-6424E46A9142}" dt="2024-01-13T15:30:46.749" v="2927" actId="164"/>
          <ac:inkMkLst>
            <pc:docMk/>
            <pc:sldMk cId="744054261" sldId="328"/>
            <ac:inkMk id="405" creationId="{9E5502AD-E098-41BD-4211-DDF165D0AD01}"/>
          </ac:inkMkLst>
        </pc:inkChg>
        <pc:inkChg chg="add mod">
          <ac:chgData name="Kokchun Giang" userId="67e2125d-ec8c-4323-9653-9824a2ad815f" providerId="ADAL" clId="{10EEDAB3-2DB0-BA4D-8CC6-6424E46A9142}" dt="2024-01-13T15:30:46.749" v="2927" actId="164"/>
          <ac:inkMkLst>
            <pc:docMk/>
            <pc:sldMk cId="744054261" sldId="328"/>
            <ac:inkMk id="406" creationId="{65B1B75C-3DC5-5A91-3ECE-03B3D3E417D0}"/>
          </ac:inkMkLst>
        </pc:inkChg>
        <pc:inkChg chg="add mod">
          <ac:chgData name="Kokchun Giang" userId="67e2125d-ec8c-4323-9653-9824a2ad815f" providerId="ADAL" clId="{10EEDAB3-2DB0-BA4D-8CC6-6424E46A9142}" dt="2024-01-13T15:30:46.749" v="2927" actId="164"/>
          <ac:inkMkLst>
            <pc:docMk/>
            <pc:sldMk cId="744054261" sldId="328"/>
            <ac:inkMk id="408" creationId="{A9862B30-CC74-96B5-C31F-EE9735E90212}"/>
          </ac:inkMkLst>
        </pc:inkChg>
        <pc:inkChg chg="add mod">
          <ac:chgData name="Kokchun Giang" userId="67e2125d-ec8c-4323-9653-9824a2ad815f" providerId="ADAL" clId="{10EEDAB3-2DB0-BA4D-8CC6-6424E46A9142}" dt="2024-01-13T15:30:46.749" v="2927" actId="164"/>
          <ac:inkMkLst>
            <pc:docMk/>
            <pc:sldMk cId="744054261" sldId="328"/>
            <ac:inkMk id="409" creationId="{F8B3C118-06F4-ECE9-5DF1-A84F838317F9}"/>
          </ac:inkMkLst>
        </pc:inkChg>
        <pc:inkChg chg="add mod">
          <ac:chgData name="Kokchun Giang" userId="67e2125d-ec8c-4323-9653-9824a2ad815f" providerId="ADAL" clId="{10EEDAB3-2DB0-BA4D-8CC6-6424E46A9142}" dt="2024-01-13T15:30:46.749" v="2927" actId="164"/>
          <ac:inkMkLst>
            <pc:docMk/>
            <pc:sldMk cId="744054261" sldId="328"/>
            <ac:inkMk id="411" creationId="{ABF84B23-52AA-11F3-3C9E-900CD6513597}"/>
          </ac:inkMkLst>
        </pc:inkChg>
        <pc:inkChg chg="add mod">
          <ac:chgData name="Kokchun Giang" userId="67e2125d-ec8c-4323-9653-9824a2ad815f" providerId="ADAL" clId="{10EEDAB3-2DB0-BA4D-8CC6-6424E46A9142}" dt="2024-01-13T15:30:46.749" v="2927" actId="164"/>
          <ac:inkMkLst>
            <pc:docMk/>
            <pc:sldMk cId="744054261" sldId="328"/>
            <ac:inkMk id="412" creationId="{5D161680-54C0-3491-8FC5-DFB8AB39C730}"/>
          </ac:inkMkLst>
        </pc:inkChg>
        <pc:inkChg chg="add mod">
          <ac:chgData name="Kokchun Giang" userId="67e2125d-ec8c-4323-9653-9824a2ad815f" providerId="ADAL" clId="{10EEDAB3-2DB0-BA4D-8CC6-6424E46A9142}" dt="2024-01-13T15:30:46.749" v="2927" actId="164"/>
          <ac:inkMkLst>
            <pc:docMk/>
            <pc:sldMk cId="744054261" sldId="328"/>
            <ac:inkMk id="413" creationId="{71A7E574-15A2-1247-D4D6-D96A440116C6}"/>
          </ac:inkMkLst>
        </pc:inkChg>
        <pc:inkChg chg="add mod">
          <ac:chgData name="Kokchun Giang" userId="67e2125d-ec8c-4323-9653-9824a2ad815f" providerId="ADAL" clId="{10EEDAB3-2DB0-BA4D-8CC6-6424E46A9142}" dt="2024-01-13T15:30:46.749" v="2927" actId="164"/>
          <ac:inkMkLst>
            <pc:docMk/>
            <pc:sldMk cId="744054261" sldId="328"/>
            <ac:inkMk id="414" creationId="{AA7619A6-F4AB-E205-A72A-795320486948}"/>
          </ac:inkMkLst>
        </pc:inkChg>
        <pc:inkChg chg="add mod">
          <ac:chgData name="Kokchun Giang" userId="67e2125d-ec8c-4323-9653-9824a2ad815f" providerId="ADAL" clId="{10EEDAB3-2DB0-BA4D-8CC6-6424E46A9142}" dt="2024-01-13T15:30:57.247" v="2930" actId="164"/>
          <ac:inkMkLst>
            <pc:docMk/>
            <pc:sldMk cId="744054261" sldId="328"/>
            <ac:inkMk id="416" creationId="{50D8D6D6-F4F7-46C4-5D31-C0B3E7456393}"/>
          </ac:inkMkLst>
        </pc:inkChg>
        <pc:inkChg chg="add mod">
          <ac:chgData name="Kokchun Giang" userId="67e2125d-ec8c-4323-9653-9824a2ad815f" providerId="ADAL" clId="{10EEDAB3-2DB0-BA4D-8CC6-6424E46A9142}" dt="2024-01-13T15:30:57.247" v="2930" actId="164"/>
          <ac:inkMkLst>
            <pc:docMk/>
            <pc:sldMk cId="744054261" sldId="328"/>
            <ac:inkMk id="417" creationId="{32AF4850-AD2C-B73E-8C95-C3A8F75F056C}"/>
          </ac:inkMkLst>
        </pc:inkChg>
        <pc:inkChg chg="add mod">
          <ac:chgData name="Kokchun Giang" userId="67e2125d-ec8c-4323-9653-9824a2ad815f" providerId="ADAL" clId="{10EEDAB3-2DB0-BA4D-8CC6-6424E46A9142}" dt="2024-01-13T15:30:57.247" v="2930" actId="164"/>
          <ac:inkMkLst>
            <pc:docMk/>
            <pc:sldMk cId="744054261" sldId="328"/>
            <ac:inkMk id="418" creationId="{3F04B659-0281-3C26-692E-1A5BB310B956}"/>
          </ac:inkMkLst>
        </pc:inkChg>
        <pc:inkChg chg="add mod">
          <ac:chgData name="Kokchun Giang" userId="67e2125d-ec8c-4323-9653-9824a2ad815f" providerId="ADAL" clId="{10EEDAB3-2DB0-BA4D-8CC6-6424E46A9142}" dt="2024-01-13T15:30:57.247" v="2930" actId="164"/>
          <ac:inkMkLst>
            <pc:docMk/>
            <pc:sldMk cId="744054261" sldId="328"/>
            <ac:inkMk id="419" creationId="{942E34D6-F149-439A-C0E7-7AE83C1DE3C6}"/>
          </ac:inkMkLst>
        </pc:inkChg>
        <pc:inkChg chg="add mod">
          <ac:chgData name="Kokchun Giang" userId="67e2125d-ec8c-4323-9653-9824a2ad815f" providerId="ADAL" clId="{10EEDAB3-2DB0-BA4D-8CC6-6424E46A9142}" dt="2024-01-13T15:30:57.247" v="2930" actId="164"/>
          <ac:inkMkLst>
            <pc:docMk/>
            <pc:sldMk cId="744054261" sldId="328"/>
            <ac:inkMk id="420" creationId="{DA403C79-5893-A428-FCEC-3FEEB08D47ED}"/>
          </ac:inkMkLst>
        </pc:inkChg>
        <pc:inkChg chg="add mod">
          <ac:chgData name="Kokchun Giang" userId="67e2125d-ec8c-4323-9653-9824a2ad815f" providerId="ADAL" clId="{10EEDAB3-2DB0-BA4D-8CC6-6424E46A9142}" dt="2024-01-13T15:30:57.247" v="2930" actId="164"/>
          <ac:inkMkLst>
            <pc:docMk/>
            <pc:sldMk cId="744054261" sldId="328"/>
            <ac:inkMk id="421" creationId="{BB32ED89-5336-B347-5526-F09CEE8E8E67}"/>
          </ac:inkMkLst>
        </pc:inkChg>
        <pc:inkChg chg="del">
          <ac:chgData name="Kokchun Giang" userId="67e2125d-ec8c-4323-9653-9824a2ad815f" providerId="ADAL" clId="{10EEDAB3-2DB0-BA4D-8CC6-6424E46A9142}" dt="2024-01-13T12:52:04.788" v="750" actId="478"/>
          <ac:inkMkLst>
            <pc:docMk/>
            <pc:sldMk cId="744054261" sldId="328"/>
            <ac:inkMk id="422" creationId="{2B2DDE4B-FB5D-220C-80FE-9EA45E4412D6}"/>
          </ac:inkMkLst>
        </pc:inkChg>
        <pc:inkChg chg="add del mod">
          <ac:chgData name="Kokchun Giang" userId="67e2125d-ec8c-4323-9653-9824a2ad815f" providerId="ADAL" clId="{10EEDAB3-2DB0-BA4D-8CC6-6424E46A9142}" dt="2024-01-13T14:04:04.579" v="1343" actId="9405"/>
          <ac:inkMkLst>
            <pc:docMk/>
            <pc:sldMk cId="744054261" sldId="328"/>
            <ac:inkMk id="422" creationId="{A6377765-936D-73A2-4545-279E8AA31035}"/>
          </ac:inkMkLst>
        </pc:inkChg>
        <pc:inkChg chg="del">
          <ac:chgData name="Kokchun Giang" userId="67e2125d-ec8c-4323-9653-9824a2ad815f" providerId="ADAL" clId="{10EEDAB3-2DB0-BA4D-8CC6-6424E46A9142}" dt="2024-01-13T12:52:04.788" v="750" actId="478"/>
          <ac:inkMkLst>
            <pc:docMk/>
            <pc:sldMk cId="744054261" sldId="328"/>
            <ac:inkMk id="423" creationId="{75426B72-00FF-8C03-3CCD-5C598A5D9761}"/>
          </ac:inkMkLst>
        </pc:inkChg>
        <pc:inkChg chg="add del mod">
          <ac:chgData name="Kokchun Giang" userId="67e2125d-ec8c-4323-9653-9824a2ad815f" providerId="ADAL" clId="{10EEDAB3-2DB0-BA4D-8CC6-6424E46A9142}" dt="2024-01-13T14:04:03.872" v="1342"/>
          <ac:inkMkLst>
            <pc:docMk/>
            <pc:sldMk cId="744054261" sldId="328"/>
            <ac:inkMk id="423" creationId="{B8DB29DC-822C-64FF-02A4-806B278FC403}"/>
          </ac:inkMkLst>
        </pc:inkChg>
        <pc:inkChg chg="add del">
          <ac:chgData name="Kokchun Giang" userId="67e2125d-ec8c-4323-9653-9824a2ad815f" providerId="ADAL" clId="{10EEDAB3-2DB0-BA4D-8CC6-6424E46A9142}" dt="2024-01-13T14:04:03.564" v="1339" actId="9405"/>
          <ac:inkMkLst>
            <pc:docMk/>
            <pc:sldMk cId="744054261" sldId="328"/>
            <ac:inkMk id="424" creationId="{6CE95A0D-B6E6-0AF1-A83D-156433798296}"/>
          </ac:inkMkLst>
        </pc:inkChg>
        <pc:inkChg chg="del">
          <ac:chgData name="Kokchun Giang" userId="67e2125d-ec8c-4323-9653-9824a2ad815f" providerId="ADAL" clId="{10EEDAB3-2DB0-BA4D-8CC6-6424E46A9142}" dt="2024-01-13T12:52:04.788" v="750" actId="478"/>
          <ac:inkMkLst>
            <pc:docMk/>
            <pc:sldMk cId="744054261" sldId="328"/>
            <ac:inkMk id="424" creationId="{94FDBEA5-B449-586A-760A-F4CC99476603}"/>
          </ac:inkMkLst>
        </pc:inkChg>
        <pc:inkChg chg="del">
          <ac:chgData name="Kokchun Giang" userId="67e2125d-ec8c-4323-9653-9824a2ad815f" providerId="ADAL" clId="{10EEDAB3-2DB0-BA4D-8CC6-6424E46A9142}" dt="2024-01-13T12:52:04.788" v="750" actId="478"/>
          <ac:inkMkLst>
            <pc:docMk/>
            <pc:sldMk cId="744054261" sldId="328"/>
            <ac:inkMk id="425" creationId="{FEA8BD2F-B671-8AB3-9064-7BD10EE8EC4D}"/>
          </ac:inkMkLst>
        </pc:inkChg>
        <pc:inkChg chg="del">
          <ac:chgData name="Kokchun Giang" userId="67e2125d-ec8c-4323-9653-9824a2ad815f" providerId="ADAL" clId="{10EEDAB3-2DB0-BA4D-8CC6-6424E46A9142}" dt="2024-01-13T12:52:04.788" v="750" actId="478"/>
          <ac:inkMkLst>
            <pc:docMk/>
            <pc:sldMk cId="744054261" sldId="328"/>
            <ac:inkMk id="426" creationId="{56F038B0-D276-904F-FE2A-FDB46CA4EB58}"/>
          </ac:inkMkLst>
        </pc:inkChg>
        <pc:inkChg chg="add mod">
          <ac:chgData name="Kokchun Giang" userId="67e2125d-ec8c-4323-9653-9824a2ad815f" providerId="ADAL" clId="{10EEDAB3-2DB0-BA4D-8CC6-6424E46A9142}" dt="2024-01-13T15:30:46.749" v="2927" actId="164"/>
          <ac:inkMkLst>
            <pc:docMk/>
            <pc:sldMk cId="744054261" sldId="328"/>
            <ac:inkMk id="426" creationId="{8E650792-41A6-CFF2-02DB-1AD262A23750}"/>
          </ac:inkMkLst>
        </pc:inkChg>
        <pc:inkChg chg="del">
          <ac:chgData name="Kokchun Giang" userId="67e2125d-ec8c-4323-9653-9824a2ad815f" providerId="ADAL" clId="{10EEDAB3-2DB0-BA4D-8CC6-6424E46A9142}" dt="2024-01-13T12:52:04.788" v="750" actId="478"/>
          <ac:inkMkLst>
            <pc:docMk/>
            <pc:sldMk cId="744054261" sldId="328"/>
            <ac:inkMk id="427" creationId="{1B336D7E-E8E2-2183-EE88-6CE2A7E9F1A7}"/>
          </ac:inkMkLst>
        </pc:inkChg>
        <pc:inkChg chg="add mod">
          <ac:chgData name="Kokchun Giang" userId="67e2125d-ec8c-4323-9653-9824a2ad815f" providerId="ADAL" clId="{10EEDAB3-2DB0-BA4D-8CC6-6424E46A9142}" dt="2024-01-13T15:30:46.749" v="2927" actId="164"/>
          <ac:inkMkLst>
            <pc:docMk/>
            <pc:sldMk cId="744054261" sldId="328"/>
            <ac:inkMk id="427" creationId="{323A0296-3628-D3BB-B11A-2866918FB127}"/>
          </ac:inkMkLst>
        </pc:inkChg>
        <pc:inkChg chg="del">
          <ac:chgData name="Kokchun Giang" userId="67e2125d-ec8c-4323-9653-9824a2ad815f" providerId="ADAL" clId="{10EEDAB3-2DB0-BA4D-8CC6-6424E46A9142}" dt="2024-01-13T12:52:04.788" v="750" actId="478"/>
          <ac:inkMkLst>
            <pc:docMk/>
            <pc:sldMk cId="744054261" sldId="328"/>
            <ac:inkMk id="428" creationId="{9DC3B175-4B4D-64F9-382F-2041C8CB1B38}"/>
          </ac:inkMkLst>
        </pc:inkChg>
        <pc:inkChg chg="add mod">
          <ac:chgData name="Kokchun Giang" userId="67e2125d-ec8c-4323-9653-9824a2ad815f" providerId="ADAL" clId="{10EEDAB3-2DB0-BA4D-8CC6-6424E46A9142}" dt="2024-01-13T15:30:46.749" v="2927" actId="164"/>
          <ac:inkMkLst>
            <pc:docMk/>
            <pc:sldMk cId="744054261" sldId="328"/>
            <ac:inkMk id="428" creationId="{AA3F3D72-761B-92D0-4E97-DBCB73140178}"/>
          </ac:inkMkLst>
        </pc:inkChg>
        <pc:inkChg chg="del">
          <ac:chgData name="Kokchun Giang" userId="67e2125d-ec8c-4323-9653-9824a2ad815f" providerId="ADAL" clId="{10EEDAB3-2DB0-BA4D-8CC6-6424E46A9142}" dt="2024-01-13T12:52:04.788" v="750" actId="478"/>
          <ac:inkMkLst>
            <pc:docMk/>
            <pc:sldMk cId="744054261" sldId="328"/>
            <ac:inkMk id="429" creationId="{6A577B74-E969-81A1-FAF5-458400142804}"/>
          </ac:inkMkLst>
        </pc:inkChg>
        <pc:inkChg chg="add mod">
          <ac:chgData name="Kokchun Giang" userId="67e2125d-ec8c-4323-9653-9824a2ad815f" providerId="ADAL" clId="{10EEDAB3-2DB0-BA4D-8CC6-6424E46A9142}" dt="2024-01-13T15:30:46.749" v="2927" actId="164"/>
          <ac:inkMkLst>
            <pc:docMk/>
            <pc:sldMk cId="744054261" sldId="328"/>
            <ac:inkMk id="429" creationId="{72BBBF02-9418-47A5-4CA6-535CCB81A4CF}"/>
          </ac:inkMkLst>
        </pc:inkChg>
        <pc:inkChg chg="del">
          <ac:chgData name="Kokchun Giang" userId="67e2125d-ec8c-4323-9653-9824a2ad815f" providerId="ADAL" clId="{10EEDAB3-2DB0-BA4D-8CC6-6424E46A9142}" dt="2024-01-13T12:52:04.788" v="750" actId="478"/>
          <ac:inkMkLst>
            <pc:docMk/>
            <pc:sldMk cId="744054261" sldId="328"/>
            <ac:inkMk id="430" creationId="{138745EC-B661-7621-1EDF-A47F36703AB2}"/>
          </ac:inkMkLst>
        </pc:inkChg>
        <pc:inkChg chg="add mod">
          <ac:chgData name="Kokchun Giang" userId="67e2125d-ec8c-4323-9653-9824a2ad815f" providerId="ADAL" clId="{10EEDAB3-2DB0-BA4D-8CC6-6424E46A9142}" dt="2024-01-13T15:30:46.749" v="2927" actId="164"/>
          <ac:inkMkLst>
            <pc:docMk/>
            <pc:sldMk cId="744054261" sldId="328"/>
            <ac:inkMk id="431" creationId="{82891CC8-FCD3-11DA-0B59-8EEED9C3B29D}"/>
          </ac:inkMkLst>
        </pc:inkChg>
        <pc:inkChg chg="del">
          <ac:chgData name="Kokchun Giang" userId="67e2125d-ec8c-4323-9653-9824a2ad815f" providerId="ADAL" clId="{10EEDAB3-2DB0-BA4D-8CC6-6424E46A9142}" dt="2024-01-13T12:52:08.448" v="752" actId="478"/>
          <ac:inkMkLst>
            <pc:docMk/>
            <pc:sldMk cId="744054261" sldId="328"/>
            <ac:inkMk id="431" creationId="{C66F511D-848D-DF97-A44F-ED37DDF36DA4}"/>
          </ac:inkMkLst>
        </pc:inkChg>
        <pc:inkChg chg="add mod">
          <ac:chgData name="Kokchun Giang" userId="67e2125d-ec8c-4323-9653-9824a2ad815f" providerId="ADAL" clId="{10EEDAB3-2DB0-BA4D-8CC6-6424E46A9142}" dt="2024-01-13T15:30:46.749" v="2927" actId="164"/>
          <ac:inkMkLst>
            <pc:docMk/>
            <pc:sldMk cId="744054261" sldId="328"/>
            <ac:inkMk id="432" creationId="{C7ABE41A-D8DA-14BE-5316-48C982847648}"/>
          </ac:inkMkLst>
        </pc:inkChg>
        <pc:inkChg chg="add mod">
          <ac:chgData name="Kokchun Giang" userId="67e2125d-ec8c-4323-9653-9824a2ad815f" providerId="ADAL" clId="{10EEDAB3-2DB0-BA4D-8CC6-6424E46A9142}" dt="2024-01-13T15:30:46.749" v="2927" actId="164"/>
          <ac:inkMkLst>
            <pc:docMk/>
            <pc:sldMk cId="744054261" sldId="328"/>
            <ac:inkMk id="433" creationId="{551DDB82-D067-51A1-8E40-EB57E7F4C6C5}"/>
          </ac:inkMkLst>
        </pc:inkChg>
        <pc:inkChg chg="add mod">
          <ac:chgData name="Kokchun Giang" userId="67e2125d-ec8c-4323-9653-9824a2ad815f" providerId="ADAL" clId="{10EEDAB3-2DB0-BA4D-8CC6-6424E46A9142}" dt="2024-01-13T15:30:46.749" v="2927" actId="164"/>
          <ac:inkMkLst>
            <pc:docMk/>
            <pc:sldMk cId="744054261" sldId="328"/>
            <ac:inkMk id="434" creationId="{A9AF2CE4-509A-C889-C012-984B3E6E1CC7}"/>
          </ac:inkMkLst>
        </pc:inkChg>
        <pc:inkChg chg="add mod">
          <ac:chgData name="Kokchun Giang" userId="67e2125d-ec8c-4323-9653-9824a2ad815f" providerId="ADAL" clId="{10EEDAB3-2DB0-BA4D-8CC6-6424E46A9142}" dt="2024-01-13T15:30:46.749" v="2927" actId="164"/>
          <ac:inkMkLst>
            <pc:docMk/>
            <pc:sldMk cId="744054261" sldId="328"/>
            <ac:inkMk id="436" creationId="{5A1D3A06-2CD2-4AD1-511A-B02F2A134ACB}"/>
          </ac:inkMkLst>
        </pc:inkChg>
        <pc:inkChg chg="add mod">
          <ac:chgData name="Kokchun Giang" userId="67e2125d-ec8c-4323-9653-9824a2ad815f" providerId="ADAL" clId="{10EEDAB3-2DB0-BA4D-8CC6-6424E46A9142}" dt="2024-01-13T15:30:46.749" v="2927" actId="164"/>
          <ac:inkMkLst>
            <pc:docMk/>
            <pc:sldMk cId="744054261" sldId="328"/>
            <ac:inkMk id="437" creationId="{76D7BF42-BDE7-79EE-0F5D-A7F44209E46F}"/>
          </ac:inkMkLst>
        </pc:inkChg>
        <pc:inkChg chg="add mod">
          <ac:chgData name="Kokchun Giang" userId="67e2125d-ec8c-4323-9653-9824a2ad815f" providerId="ADAL" clId="{10EEDAB3-2DB0-BA4D-8CC6-6424E46A9142}" dt="2024-01-13T15:30:46.749" v="2927" actId="164"/>
          <ac:inkMkLst>
            <pc:docMk/>
            <pc:sldMk cId="744054261" sldId="328"/>
            <ac:inkMk id="438" creationId="{475F2BF3-5019-8ECC-69F5-1E5E2C2C45AA}"/>
          </ac:inkMkLst>
        </pc:inkChg>
        <pc:inkChg chg="add mod">
          <ac:chgData name="Kokchun Giang" userId="67e2125d-ec8c-4323-9653-9824a2ad815f" providerId="ADAL" clId="{10EEDAB3-2DB0-BA4D-8CC6-6424E46A9142}" dt="2024-01-13T15:30:46.749" v="2927" actId="164"/>
          <ac:inkMkLst>
            <pc:docMk/>
            <pc:sldMk cId="744054261" sldId="328"/>
            <ac:inkMk id="439" creationId="{3F214E89-72F0-5175-1718-B3B031D849B5}"/>
          </ac:inkMkLst>
        </pc:inkChg>
        <pc:inkChg chg="add mod">
          <ac:chgData name="Kokchun Giang" userId="67e2125d-ec8c-4323-9653-9824a2ad815f" providerId="ADAL" clId="{10EEDAB3-2DB0-BA4D-8CC6-6424E46A9142}" dt="2024-01-13T15:30:46.749" v="2927" actId="164"/>
          <ac:inkMkLst>
            <pc:docMk/>
            <pc:sldMk cId="744054261" sldId="328"/>
            <ac:inkMk id="440" creationId="{8F94525E-79A4-47B6-2456-A5EA47BCEAED}"/>
          </ac:inkMkLst>
        </pc:inkChg>
        <pc:inkChg chg="add mod">
          <ac:chgData name="Kokchun Giang" userId="67e2125d-ec8c-4323-9653-9824a2ad815f" providerId="ADAL" clId="{10EEDAB3-2DB0-BA4D-8CC6-6424E46A9142}" dt="2024-01-13T15:30:46.749" v="2927" actId="164"/>
          <ac:inkMkLst>
            <pc:docMk/>
            <pc:sldMk cId="744054261" sldId="328"/>
            <ac:inkMk id="441" creationId="{091E813E-1A29-5C7A-A280-1DE2441EAE05}"/>
          </ac:inkMkLst>
        </pc:inkChg>
        <pc:inkChg chg="add mod">
          <ac:chgData name="Kokchun Giang" userId="67e2125d-ec8c-4323-9653-9824a2ad815f" providerId="ADAL" clId="{10EEDAB3-2DB0-BA4D-8CC6-6424E46A9142}" dt="2024-01-13T15:30:46.749" v="2927" actId="164"/>
          <ac:inkMkLst>
            <pc:docMk/>
            <pc:sldMk cId="744054261" sldId="328"/>
            <ac:inkMk id="442" creationId="{37B61D8E-18B5-8E4C-D0F0-E5AD435261DF}"/>
          </ac:inkMkLst>
        </pc:inkChg>
        <pc:inkChg chg="add mod">
          <ac:chgData name="Kokchun Giang" userId="67e2125d-ec8c-4323-9653-9824a2ad815f" providerId="ADAL" clId="{10EEDAB3-2DB0-BA4D-8CC6-6424E46A9142}" dt="2024-01-13T15:30:46.749" v="2927" actId="164"/>
          <ac:inkMkLst>
            <pc:docMk/>
            <pc:sldMk cId="744054261" sldId="328"/>
            <ac:inkMk id="443" creationId="{B84B2589-CCF9-2B3A-F66B-FFA4115218C4}"/>
          </ac:inkMkLst>
        </pc:inkChg>
        <pc:inkChg chg="add mod">
          <ac:chgData name="Kokchun Giang" userId="67e2125d-ec8c-4323-9653-9824a2ad815f" providerId="ADAL" clId="{10EEDAB3-2DB0-BA4D-8CC6-6424E46A9142}" dt="2024-01-13T15:30:46.749" v="2927" actId="164"/>
          <ac:inkMkLst>
            <pc:docMk/>
            <pc:sldMk cId="744054261" sldId="328"/>
            <ac:inkMk id="445" creationId="{7152DEBD-30D4-0133-61FE-B09CCD769DE3}"/>
          </ac:inkMkLst>
        </pc:inkChg>
        <pc:inkChg chg="add del mod">
          <ac:chgData name="Kokchun Giang" userId="67e2125d-ec8c-4323-9653-9824a2ad815f" providerId="ADAL" clId="{10EEDAB3-2DB0-BA4D-8CC6-6424E46A9142}" dt="2024-01-13T14:04:51.093" v="1370" actId="9405"/>
          <ac:inkMkLst>
            <pc:docMk/>
            <pc:sldMk cId="744054261" sldId="328"/>
            <ac:inkMk id="447" creationId="{EFAA3804-D415-C688-DEDB-1F48EF1A3659}"/>
          </ac:inkMkLst>
        </pc:inkChg>
        <pc:inkChg chg="add del mod">
          <ac:chgData name="Kokchun Giang" userId="67e2125d-ec8c-4323-9653-9824a2ad815f" providerId="ADAL" clId="{10EEDAB3-2DB0-BA4D-8CC6-6424E46A9142}" dt="2024-01-13T14:04:50.772" v="1369"/>
          <ac:inkMkLst>
            <pc:docMk/>
            <pc:sldMk cId="744054261" sldId="328"/>
            <ac:inkMk id="448" creationId="{014D50C8-B3B0-8C5F-7CAB-FD002FD0EABA}"/>
          </ac:inkMkLst>
        </pc:inkChg>
        <pc:inkChg chg="del">
          <ac:chgData name="Kokchun Giang" userId="67e2125d-ec8c-4323-9653-9824a2ad815f" providerId="ADAL" clId="{10EEDAB3-2DB0-BA4D-8CC6-6424E46A9142}" dt="2024-01-13T12:52:07.290" v="751" actId="478"/>
          <ac:inkMkLst>
            <pc:docMk/>
            <pc:sldMk cId="744054261" sldId="328"/>
            <ac:inkMk id="463" creationId="{132B1EC7-8234-8892-F022-88A9352D5343}"/>
          </ac:inkMkLst>
        </pc:inkChg>
        <pc:inkChg chg="del">
          <ac:chgData name="Kokchun Giang" userId="67e2125d-ec8c-4323-9653-9824a2ad815f" providerId="ADAL" clId="{10EEDAB3-2DB0-BA4D-8CC6-6424E46A9142}" dt="2024-01-13T12:52:07.290" v="751" actId="478"/>
          <ac:inkMkLst>
            <pc:docMk/>
            <pc:sldMk cId="744054261" sldId="328"/>
            <ac:inkMk id="464" creationId="{D8210BA1-6E4C-35DD-50B6-A46A6BBD0150}"/>
          </ac:inkMkLst>
        </pc:inkChg>
        <pc:inkChg chg="del">
          <ac:chgData name="Kokchun Giang" userId="67e2125d-ec8c-4323-9653-9824a2ad815f" providerId="ADAL" clId="{10EEDAB3-2DB0-BA4D-8CC6-6424E46A9142}" dt="2024-01-13T12:52:07.290" v="751" actId="478"/>
          <ac:inkMkLst>
            <pc:docMk/>
            <pc:sldMk cId="744054261" sldId="328"/>
            <ac:inkMk id="465" creationId="{047EACD8-3B93-B61B-E00E-ED81F31E6969}"/>
          </ac:inkMkLst>
        </pc:inkChg>
        <pc:inkChg chg="del">
          <ac:chgData name="Kokchun Giang" userId="67e2125d-ec8c-4323-9653-9824a2ad815f" providerId="ADAL" clId="{10EEDAB3-2DB0-BA4D-8CC6-6424E46A9142}" dt="2024-01-13T12:52:07.290" v="751" actId="478"/>
          <ac:inkMkLst>
            <pc:docMk/>
            <pc:sldMk cId="744054261" sldId="328"/>
            <ac:inkMk id="466" creationId="{84A57748-3D55-032A-F694-2F9B99E521BE}"/>
          </ac:inkMkLst>
        </pc:inkChg>
        <pc:inkChg chg="del">
          <ac:chgData name="Kokchun Giang" userId="67e2125d-ec8c-4323-9653-9824a2ad815f" providerId="ADAL" clId="{10EEDAB3-2DB0-BA4D-8CC6-6424E46A9142}" dt="2024-01-13T12:52:07.290" v="751" actId="478"/>
          <ac:inkMkLst>
            <pc:docMk/>
            <pc:sldMk cId="744054261" sldId="328"/>
            <ac:inkMk id="467" creationId="{1A316319-1542-1D9C-AB6D-12ED554A76C9}"/>
          </ac:inkMkLst>
        </pc:inkChg>
        <pc:inkChg chg="del">
          <ac:chgData name="Kokchun Giang" userId="67e2125d-ec8c-4323-9653-9824a2ad815f" providerId="ADAL" clId="{10EEDAB3-2DB0-BA4D-8CC6-6424E46A9142}" dt="2024-01-13T12:52:07.290" v="751" actId="478"/>
          <ac:inkMkLst>
            <pc:docMk/>
            <pc:sldMk cId="744054261" sldId="328"/>
            <ac:inkMk id="479" creationId="{159AA81C-4A40-3991-C66F-AADCA532746B}"/>
          </ac:inkMkLst>
        </pc:inkChg>
        <pc:cxnChg chg="mod">
          <ac:chgData name="Kokchun Giang" userId="67e2125d-ec8c-4323-9653-9824a2ad815f" providerId="ADAL" clId="{10EEDAB3-2DB0-BA4D-8CC6-6424E46A9142}" dt="2024-01-13T13:53:31.333" v="909" actId="1076"/>
          <ac:cxnSpMkLst>
            <pc:docMk/>
            <pc:sldMk cId="744054261" sldId="328"/>
            <ac:cxnSpMk id="11" creationId="{28FE6B8E-8EF2-1C7B-E415-67CA4159BBFB}"/>
          </ac:cxnSpMkLst>
        </pc:cxnChg>
        <pc:cxnChg chg="mod">
          <ac:chgData name="Kokchun Giang" userId="67e2125d-ec8c-4323-9653-9824a2ad815f" providerId="ADAL" clId="{10EEDAB3-2DB0-BA4D-8CC6-6424E46A9142}" dt="2024-01-13T13:53:28.698" v="907" actId="14100"/>
          <ac:cxnSpMkLst>
            <pc:docMk/>
            <pc:sldMk cId="744054261" sldId="328"/>
            <ac:cxnSpMk id="12" creationId="{612E35A1-B658-A0E0-3DCF-0717569D94EF}"/>
          </ac:cxnSpMkLst>
        </pc:cxnChg>
        <pc:cxnChg chg="add mod">
          <ac:chgData name="Kokchun Giang" userId="67e2125d-ec8c-4323-9653-9824a2ad815f" providerId="ADAL" clId="{10EEDAB3-2DB0-BA4D-8CC6-6424E46A9142}" dt="2024-01-13T13:59:23.412" v="1168" actId="1076"/>
          <ac:cxnSpMkLst>
            <pc:docMk/>
            <pc:sldMk cId="744054261" sldId="328"/>
            <ac:cxnSpMk id="280" creationId="{E15CD59C-BBD7-D831-4CF8-502B208028A9}"/>
          </ac:cxnSpMkLst>
        </pc:cxnChg>
      </pc:sldChg>
      <pc:sldChg chg="addSp delSp modSp add mod delAnim modAnim modNotesTx">
        <pc:chgData name="Kokchun Giang" userId="67e2125d-ec8c-4323-9653-9824a2ad815f" providerId="ADAL" clId="{10EEDAB3-2DB0-BA4D-8CC6-6424E46A9142}" dt="2024-01-13T15:33:28.429" v="2964"/>
        <pc:sldMkLst>
          <pc:docMk/>
          <pc:sldMk cId="3137551220" sldId="329"/>
        </pc:sldMkLst>
        <pc:spChg chg="mod">
          <ac:chgData name="Kokchun Giang" userId="67e2125d-ec8c-4323-9653-9824a2ad815f" providerId="ADAL" clId="{10EEDAB3-2DB0-BA4D-8CC6-6424E46A9142}" dt="2024-01-13T14:06:26.660" v="1425" actId="2711"/>
          <ac:spMkLst>
            <pc:docMk/>
            <pc:sldMk cId="3137551220" sldId="329"/>
            <ac:spMk id="28" creationId="{7E8C0D03-019A-279A-6AD5-A5E7BD2580DB}"/>
          </ac:spMkLst>
        </pc:spChg>
        <pc:grpChg chg="del">
          <ac:chgData name="Kokchun Giang" userId="67e2125d-ec8c-4323-9653-9824a2ad815f" providerId="ADAL" clId="{10EEDAB3-2DB0-BA4D-8CC6-6424E46A9142}" dt="2024-01-13T14:06:45.364" v="1430" actId="478"/>
          <ac:grpSpMkLst>
            <pc:docMk/>
            <pc:sldMk cId="3137551220" sldId="329"/>
            <ac:grpSpMk id="2" creationId="{8D56E9CA-8C6F-3014-AACC-BFD5D3278352}"/>
          </ac:grpSpMkLst>
        </pc:grpChg>
        <pc:grpChg chg="add mod">
          <ac:chgData name="Kokchun Giang" userId="67e2125d-ec8c-4323-9653-9824a2ad815f" providerId="ADAL" clId="{10EEDAB3-2DB0-BA4D-8CC6-6424E46A9142}" dt="2024-01-13T15:31:06.221" v="2932" actId="164"/>
          <ac:grpSpMkLst>
            <pc:docMk/>
            <pc:sldMk cId="3137551220" sldId="329"/>
            <ac:grpSpMk id="2" creationId="{C52D8CB5-6EFE-BAB7-0AE5-B3FD18B1740A}"/>
          </ac:grpSpMkLst>
        </pc:grpChg>
        <pc:grpChg chg="del">
          <ac:chgData name="Kokchun Giang" userId="67e2125d-ec8c-4323-9653-9824a2ad815f" providerId="ADAL" clId="{10EEDAB3-2DB0-BA4D-8CC6-6424E46A9142}" dt="2024-01-13T14:06:45.364" v="1430" actId="478"/>
          <ac:grpSpMkLst>
            <pc:docMk/>
            <pc:sldMk cId="3137551220" sldId="329"/>
            <ac:grpSpMk id="6" creationId="{58B56413-743E-A5DB-A45C-8EEE81F8C619}"/>
          </ac:grpSpMkLst>
        </pc:grpChg>
        <pc:grpChg chg="add mod">
          <ac:chgData name="Kokchun Giang" userId="67e2125d-ec8c-4323-9653-9824a2ad815f" providerId="ADAL" clId="{10EEDAB3-2DB0-BA4D-8CC6-6424E46A9142}" dt="2024-01-13T15:31:39.237" v="2939" actId="164"/>
          <ac:grpSpMkLst>
            <pc:docMk/>
            <pc:sldMk cId="3137551220" sldId="329"/>
            <ac:grpSpMk id="7" creationId="{D4829399-8E81-00B0-A196-973CD5F30241}"/>
          </ac:grpSpMkLst>
        </pc:grpChg>
        <pc:grpChg chg="add mod">
          <ac:chgData name="Kokchun Giang" userId="67e2125d-ec8c-4323-9653-9824a2ad815f" providerId="ADAL" clId="{10EEDAB3-2DB0-BA4D-8CC6-6424E46A9142}" dt="2024-01-13T15:31:47.035" v="2941" actId="164"/>
          <ac:grpSpMkLst>
            <pc:docMk/>
            <pc:sldMk cId="3137551220" sldId="329"/>
            <ac:grpSpMk id="8" creationId="{F05DD42B-12CE-7B85-DE19-AF8478427354}"/>
          </ac:grpSpMkLst>
        </pc:grpChg>
        <pc:grpChg chg="add mod">
          <ac:chgData name="Kokchun Giang" userId="67e2125d-ec8c-4323-9653-9824a2ad815f" providerId="ADAL" clId="{10EEDAB3-2DB0-BA4D-8CC6-6424E46A9142}" dt="2024-01-13T15:31:54.585" v="2943" actId="164"/>
          <ac:grpSpMkLst>
            <pc:docMk/>
            <pc:sldMk cId="3137551220" sldId="329"/>
            <ac:grpSpMk id="9" creationId="{0948E606-9320-0F64-F267-94246C1FDA1D}"/>
          </ac:grpSpMkLst>
        </pc:grpChg>
        <pc:grpChg chg="add mod">
          <ac:chgData name="Kokchun Giang" userId="67e2125d-ec8c-4323-9653-9824a2ad815f" providerId="ADAL" clId="{10EEDAB3-2DB0-BA4D-8CC6-6424E46A9142}" dt="2024-01-13T15:32:05.141" v="2945" actId="164"/>
          <ac:grpSpMkLst>
            <pc:docMk/>
            <pc:sldMk cId="3137551220" sldId="329"/>
            <ac:grpSpMk id="10" creationId="{69AB4709-712B-9E42-00A1-19656834CEDE}"/>
          </ac:grpSpMkLst>
        </pc:grpChg>
        <pc:grpChg chg="del">
          <ac:chgData name="Kokchun Giang" userId="67e2125d-ec8c-4323-9653-9824a2ad815f" providerId="ADAL" clId="{10EEDAB3-2DB0-BA4D-8CC6-6424E46A9142}" dt="2024-01-13T14:06:45.364" v="1430" actId="478"/>
          <ac:grpSpMkLst>
            <pc:docMk/>
            <pc:sldMk cId="3137551220" sldId="329"/>
            <ac:grpSpMk id="10" creationId="{925D1EC6-7509-C1C6-30B3-5208AD5B96CA}"/>
          </ac:grpSpMkLst>
        </pc:grpChg>
        <pc:grpChg chg="add mod">
          <ac:chgData name="Kokchun Giang" userId="67e2125d-ec8c-4323-9653-9824a2ad815f" providerId="ADAL" clId="{10EEDAB3-2DB0-BA4D-8CC6-6424E46A9142}" dt="2024-01-13T15:32:10.023" v="2947" actId="164"/>
          <ac:grpSpMkLst>
            <pc:docMk/>
            <pc:sldMk cId="3137551220" sldId="329"/>
            <ac:grpSpMk id="11" creationId="{689F66EA-18B2-0869-32EA-19C84E1DF3D0}"/>
          </ac:grpSpMkLst>
        </pc:grpChg>
        <pc:grpChg chg="add mod">
          <ac:chgData name="Kokchun Giang" userId="67e2125d-ec8c-4323-9653-9824a2ad815f" providerId="ADAL" clId="{10EEDAB3-2DB0-BA4D-8CC6-6424E46A9142}" dt="2024-01-13T15:32:15.867" v="2949" actId="164"/>
          <ac:grpSpMkLst>
            <pc:docMk/>
            <pc:sldMk cId="3137551220" sldId="329"/>
            <ac:grpSpMk id="12" creationId="{9F7C08F2-1F23-35F1-AEDD-488C0244EC99}"/>
          </ac:grpSpMkLst>
        </pc:grpChg>
        <pc:grpChg chg="add mod">
          <ac:chgData name="Kokchun Giang" userId="67e2125d-ec8c-4323-9653-9824a2ad815f" providerId="ADAL" clId="{10EEDAB3-2DB0-BA4D-8CC6-6424E46A9142}" dt="2024-01-13T15:32:25.183" v="2951" actId="164"/>
          <ac:grpSpMkLst>
            <pc:docMk/>
            <pc:sldMk cId="3137551220" sldId="329"/>
            <ac:grpSpMk id="13" creationId="{2B3E0EDA-FA69-7636-DF73-6CC09E5F1A05}"/>
          </ac:grpSpMkLst>
        </pc:grpChg>
        <pc:grpChg chg="add mod">
          <ac:chgData name="Kokchun Giang" userId="67e2125d-ec8c-4323-9653-9824a2ad815f" providerId="ADAL" clId="{10EEDAB3-2DB0-BA4D-8CC6-6424E46A9142}" dt="2024-01-13T15:32:30.992" v="2953" actId="164"/>
          <ac:grpSpMkLst>
            <pc:docMk/>
            <pc:sldMk cId="3137551220" sldId="329"/>
            <ac:grpSpMk id="15" creationId="{EA325902-5534-CE95-AC85-EEB70F0161FB}"/>
          </ac:grpSpMkLst>
        </pc:grpChg>
        <pc:grpChg chg="add mod">
          <ac:chgData name="Kokchun Giang" userId="67e2125d-ec8c-4323-9653-9824a2ad815f" providerId="ADAL" clId="{10EEDAB3-2DB0-BA4D-8CC6-6424E46A9142}" dt="2024-01-13T15:32:37.170" v="2955" actId="164"/>
          <ac:grpSpMkLst>
            <pc:docMk/>
            <pc:sldMk cId="3137551220" sldId="329"/>
            <ac:grpSpMk id="16" creationId="{6C4254F9-041A-EB58-587B-8794CC165FE1}"/>
          </ac:grpSpMkLst>
        </pc:grpChg>
        <pc:grpChg chg="add mod">
          <ac:chgData name="Kokchun Giang" userId="67e2125d-ec8c-4323-9653-9824a2ad815f" providerId="ADAL" clId="{10EEDAB3-2DB0-BA4D-8CC6-6424E46A9142}" dt="2024-01-13T15:32:52.912" v="2959" actId="164"/>
          <ac:grpSpMkLst>
            <pc:docMk/>
            <pc:sldMk cId="3137551220" sldId="329"/>
            <ac:grpSpMk id="17" creationId="{703E6C8A-ED19-F1B0-AC52-6B642D2A7C3C}"/>
          </ac:grpSpMkLst>
        </pc:grpChg>
        <pc:grpChg chg="del">
          <ac:chgData name="Kokchun Giang" userId="67e2125d-ec8c-4323-9653-9824a2ad815f" providerId="ADAL" clId="{10EEDAB3-2DB0-BA4D-8CC6-6424E46A9142}" dt="2024-01-13T14:06:45.364" v="1430" actId="478"/>
          <ac:grpSpMkLst>
            <pc:docMk/>
            <pc:sldMk cId="3137551220" sldId="329"/>
            <ac:grpSpMk id="20" creationId="{78CE9E8F-35AB-13C5-54DB-D0A785507CE7}"/>
          </ac:grpSpMkLst>
        </pc:grpChg>
        <pc:grpChg chg="del">
          <ac:chgData name="Kokchun Giang" userId="67e2125d-ec8c-4323-9653-9824a2ad815f" providerId="ADAL" clId="{10EEDAB3-2DB0-BA4D-8CC6-6424E46A9142}" dt="2024-01-13T14:06:45.364" v="1430" actId="478"/>
          <ac:grpSpMkLst>
            <pc:docMk/>
            <pc:sldMk cId="3137551220" sldId="329"/>
            <ac:grpSpMk id="38" creationId="{6D5D4F6E-F7B9-ADD1-4B75-8C2885E43881}"/>
          </ac:grpSpMkLst>
        </pc:grpChg>
        <pc:grpChg chg="del">
          <ac:chgData name="Kokchun Giang" userId="67e2125d-ec8c-4323-9653-9824a2ad815f" providerId="ADAL" clId="{10EEDAB3-2DB0-BA4D-8CC6-6424E46A9142}" dt="2024-01-13T14:06:45.364" v="1430" actId="478"/>
          <ac:grpSpMkLst>
            <pc:docMk/>
            <pc:sldMk cId="3137551220" sldId="329"/>
            <ac:grpSpMk id="46" creationId="{9D51CFAE-E945-6F9D-3948-3D5463C530E6}"/>
          </ac:grpSpMkLst>
        </pc:grpChg>
        <pc:grpChg chg="del mod">
          <ac:chgData name="Kokchun Giang" userId="67e2125d-ec8c-4323-9653-9824a2ad815f" providerId="ADAL" clId="{10EEDAB3-2DB0-BA4D-8CC6-6424E46A9142}" dt="2024-01-13T14:07:17.002" v="1438"/>
          <ac:grpSpMkLst>
            <pc:docMk/>
            <pc:sldMk cId="3137551220" sldId="329"/>
            <ac:grpSpMk id="51" creationId="{E1E832CA-52B3-3A23-BCBB-DB5CC9E6C7B1}"/>
          </ac:grpSpMkLst>
        </pc:grpChg>
        <pc:grpChg chg="del">
          <ac:chgData name="Kokchun Giang" userId="67e2125d-ec8c-4323-9653-9824a2ad815f" providerId="ADAL" clId="{10EEDAB3-2DB0-BA4D-8CC6-6424E46A9142}" dt="2024-01-13T14:06:45.364" v="1430" actId="478"/>
          <ac:grpSpMkLst>
            <pc:docMk/>
            <pc:sldMk cId="3137551220" sldId="329"/>
            <ac:grpSpMk id="60" creationId="{50A6E89E-6B21-6357-8AEE-7FF1FE1AA151}"/>
          </ac:grpSpMkLst>
        </pc:grpChg>
        <pc:grpChg chg="del">
          <ac:chgData name="Kokchun Giang" userId="67e2125d-ec8c-4323-9653-9824a2ad815f" providerId="ADAL" clId="{10EEDAB3-2DB0-BA4D-8CC6-6424E46A9142}" dt="2024-01-13T14:06:45.364" v="1430" actId="478"/>
          <ac:grpSpMkLst>
            <pc:docMk/>
            <pc:sldMk cId="3137551220" sldId="329"/>
            <ac:grpSpMk id="72" creationId="{6569500A-A0B8-284E-F51B-EF91C1BED375}"/>
          </ac:grpSpMkLst>
        </pc:grpChg>
        <pc:grpChg chg="del mod">
          <ac:chgData name="Kokchun Giang" userId="67e2125d-ec8c-4323-9653-9824a2ad815f" providerId="ADAL" clId="{10EEDAB3-2DB0-BA4D-8CC6-6424E46A9142}" dt="2024-01-13T14:07:18.839" v="1441"/>
          <ac:grpSpMkLst>
            <pc:docMk/>
            <pc:sldMk cId="3137551220" sldId="329"/>
            <ac:grpSpMk id="77" creationId="{3527698F-F06A-6395-4F2B-4513C4698F29}"/>
          </ac:grpSpMkLst>
        </pc:grpChg>
        <pc:grpChg chg="del mod">
          <ac:chgData name="Kokchun Giang" userId="67e2125d-ec8c-4323-9653-9824a2ad815f" providerId="ADAL" clId="{10EEDAB3-2DB0-BA4D-8CC6-6424E46A9142}" dt="2024-01-13T14:07:19.875" v="1443"/>
          <ac:grpSpMkLst>
            <pc:docMk/>
            <pc:sldMk cId="3137551220" sldId="329"/>
            <ac:grpSpMk id="80" creationId="{99E1A225-BEF9-56F8-4E62-DC20DEFCE207}"/>
          </ac:grpSpMkLst>
        </pc:grpChg>
        <pc:grpChg chg="del mod">
          <ac:chgData name="Kokchun Giang" userId="67e2125d-ec8c-4323-9653-9824a2ad815f" providerId="ADAL" clId="{10EEDAB3-2DB0-BA4D-8CC6-6424E46A9142}" dt="2024-01-13T14:07:21.976" v="1445"/>
          <ac:grpSpMkLst>
            <pc:docMk/>
            <pc:sldMk cId="3137551220" sldId="329"/>
            <ac:grpSpMk id="82" creationId="{1DA3DA39-F9BC-C359-6881-DFBDAFA80D6F}"/>
          </ac:grpSpMkLst>
        </pc:grpChg>
        <pc:grpChg chg="del mod">
          <ac:chgData name="Kokchun Giang" userId="67e2125d-ec8c-4323-9653-9824a2ad815f" providerId="ADAL" clId="{10EEDAB3-2DB0-BA4D-8CC6-6424E46A9142}" dt="2024-01-13T14:07:23.797" v="1448"/>
          <ac:grpSpMkLst>
            <pc:docMk/>
            <pc:sldMk cId="3137551220" sldId="329"/>
            <ac:grpSpMk id="84" creationId="{D4084A0D-857E-61A7-2053-E94832C62968}"/>
          </ac:grpSpMkLst>
        </pc:grpChg>
        <pc:grpChg chg="del">
          <ac:chgData name="Kokchun Giang" userId="67e2125d-ec8c-4323-9653-9824a2ad815f" providerId="ADAL" clId="{10EEDAB3-2DB0-BA4D-8CC6-6424E46A9142}" dt="2024-01-13T14:06:45.364" v="1430" actId="478"/>
          <ac:grpSpMkLst>
            <pc:docMk/>
            <pc:sldMk cId="3137551220" sldId="329"/>
            <ac:grpSpMk id="87" creationId="{432548ED-602C-10C2-D9BF-06717065C7EC}"/>
          </ac:grpSpMkLst>
        </pc:grpChg>
        <pc:grpChg chg="del">
          <ac:chgData name="Kokchun Giang" userId="67e2125d-ec8c-4323-9653-9824a2ad815f" providerId="ADAL" clId="{10EEDAB3-2DB0-BA4D-8CC6-6424E46A9142}" dt="2024-01-13T14:06:45.364" v="1430" actId="478"/>
          <ac:grpSpMkLst>
            <pc:docMk/>
            <pc:sldMk cId="3137551220" sldId="329"/>
            <ac:grpSpMk id="97" creationId="{E2D3C3B4-DD5C-5682-9948-91F1E7C3468C}"/>
          </ac:grpSpMkLst>
        </pc:grpChg>
        <pc:grpChg chg="del">
          <ac:chgData name="Kokchun Giang" userId="67e2125d-ec8c-4323-9653-9824a2ad815f" providerId="ADAL" clId="{10EEDAB3-2DB0-BA4D-8CC6-6424E46A9142}" dt="2024-01-13T14:06:45.364" v="1430" actId="478"/>
          <ac:grpSpMkLst>
            <pc:docMk/>
            <pc:sldMk cId="3137551220" sldId="329"/>
            <ac:grpSpMk id="107" creationId="{3A749F36-0AC1-4E93-2162-1537C2B48376}"/>
          </ac:grpSpMkLst>
        </pc:grpChg>
        <pc:grpChg chg="del">
          <ac:chgData name="Kokchun Giang" userId="67e2125d-ec8c-4323-9653-9824a2ad815f" providerId="ADAL" clId="{10EEDAB3-2DB0-BA4D-8CC6-6424E46A9142}" dt="2024-01-13T14:06:45.364" v="1430" actId="478"/>
          <ac:grpSpMkLst>
            <pc:docMk/>
            <pc:sldMk cId="3137551220" sldId="329"/>
            <ac:grpSpMk id="116" creationId="{AFDCA17A-CA5B-9C98-0FB4-7EB55447FAA1}"/>
          </ac:grpSpMkLst>
        </pc:grpChg>
        <pc:grpChg chg="mod">
          <ac:chgData name="Kokchun Giang" userId="67e2125d-ec8c-4323-9653-9824a2ad815f" providerId="ADAL" clId="{10EEDAB3-2DB0-BA4D-8CC6-6424E46A9142}" dt="2024-01-13T14:08:16.737" v="1492" actId="164"/>
          <ac:grpSpMkLst>
            <pc:docMk/>
            <pc:sldMk cId="3137551220" sldId="329"/>
            <ac:grpSpMk id="119" creationId="{EEF9574C-F5A3-2146-AB74-5993F8CBB18F}"/>
          </ac:grpSpMkLst>
        </pc:grpChg>
        <pc:grpChg chg="mod">
          <ac:chgData name="Kokchun Giang" userId="67e2125d-ec8c-4323-9653-9824a2ad815f" providerId="ADAL" clId="{10EEDAB3-2DB0-BA4D-8CC6-6424E46A9142}" dt="2024-01-13T14:08:16.737" v="1492" actId="164"/>
          <ac:grpSpMkLst>
            <pc:docMk/>
            <pc:sldMk cId="3137551220" sldId="329"/>
            <ac:grpSpMk id="127" creationId="{395C2DF9-594C-32CC-D670-E381628C6919}"/>
          </ac:grpSpMkLst>
        </pc:grpChg>
        <pc:grpChg chg="del">
          <ac:chgData name="Kokchun Giang" userId="67e2125d-ec8c-4323-9653-9824a2ad815f" providerId="ADAL" clId="{10EEDAB3-2DB0-BA4D-8CC6-6424E46A9142}" dt="2024-01-13T14:06:48.505" v="1431" actId="478"/>
          <ac:grpSpMkLst>
            <pc:docMk/>
            <pc:sldMk cId="3137551220" sldId="329"/>
            <ac:grpSpMk id="151" creationId="{6521396A-EA21-BE53-C1E2-58C1209D2A87}"/>
          </ac:grpSpMkLst>
        </pc:grpChg>
        <pc:grpChg chg="del">
          <ac:chgData name="Kokchun Giang" userId="67e2125d-ec8c-4323-9653-9824a2ad815f" providerId="ADAL" clId="{10EEDAB3-2DB0-BA4D-8CC6-6424E46A9142}" dt="2024-01-13T14:06:45.364" v="1430" actId="478"/>
          <ac:grpSpMkLst>
            <pc:docMk/>
            <pc:sldMk cId="3137551220" sldId="329"/>
            <ac:grpSpMk id="173" creationId="{7AFD7003-D2BE-1C5E-D64B-5735F00EA106}"/>
          </ac:grpSpMkLst>
        </pc:grpChg>
        <pc:grpChg chg="del">
          <ac:chgData name="Kokchun Giang" userId="67e2125d-ec8c-4323-9653-9824a2ad815f" providerId="ADAL" clId="{10EEDAB3-2DB0-BA4D-8CC6-6424E46A9142}" dt="2024-01-13T14:06:45.364" v="1430" actId="478"/>
          <ac:grpSpMkLst>
            <pc:docMk/>
            <pc:sldMk cId="3137551220" sldId="329"/>
            <ac:grpSpMk id="174" creationId="{4A5BEC13-E16E-3E4F-0B1E-54A65169CDBB}"/>
          </ac:grpSpMkLst>
        </pc:grpChg>
        <pc:grpChg chg="del">
          <ac:chgData name="Kokchun Giang" userId="67e2125d-ec8c-4323-9653-9824a2ad815f" providerId="ADAL" clId="{10EEDAB3-2DB0-BA4D-8CC6-6424E46A9142}" dt="2024-01-13T14:06:45.364" v="1430" actId="478"/>
          <ac:grpSpMkLst>
            <pc:docMk/>
            <pc:sldMk cId="3137551220" sldId="329"/>
            <ac:grpSpMk id="175" creationId="{9BD019EE-A8ED-40B5-B783-E896BBC9B08A}"/>
          </ac:grpSpMkLst>
        </pc:grpChg>
        <pc:grpChg chg="del">
          <ac:chgData name="Kokchun Giang" userId="67e2125d-ec8c-4323-9653-9824a2ad815f" providerId="ADAL" clId="{10EEDAB3-2DB0-BA4D-8CC6-6424E46A9142}" dt="2024-01-13T14:06:33.570" v="1427" actId="478"/>
          <ac:grpSpMkLst>
            <pc:docMk/>
            <pc:sldMk cId="3137551220" sldId="329"/>
            <ac:grpSpMk id="188" creationId="{932C5C9A-06BA-26EA-4AC0-27B2043F3D50}"/>
          </ac:grpSpMkLst>
        </pc:grpChg>
        <pc:grpChg chg="del">
          <ac:chgData name="Kokchun Giang" userId="67e2125d-ec8c-4323-9653-9824a2ad815f" providerId="ADAL" clId="{10EEDAB3-2DB0-BA4D-8CC6-6424E46A9142}" dt="2024-01-13T14:06:33.570" v="1427" actId="478"/>
          <ac:grpSpMkLst>
            <pc:docMk/>
            <pc:sldMk cId="3137551220" sldId="329"/>
            <ac:grpSpMk id="189" creationId="{D39C79AE-5C3C-579D-08D4-E722BCE7E893}"/>
          </ac:grpSpMkLst>
        </pc:grpChg>
        <pc:grpChg chg="del">
          <ac:chgData name="Kokchun Giang" userId="67e2125d-ec8c-4323-9653-9824a2ad815f" providerId="ADAL" clId="{10EEDAB3-2DB0-BA4D-8CC6-6424E46A9142}" dt="2024-01-13T14:06:40.912" v="1428" actId="478"/>
          <ac:grpSpMkLst>
            <pc:docMk/>
            <pc:sldMk cId="3137551220" sldId="329"/>
            <ac:grpSpMk id="197" creationId="{D8869EA1-9704-3F2A-A902-666FDF4E0AB1}"/>
          </ac:grpSpMkLst>
        </pc:grpChg>
        <pc:grpChg chg="del">
          <ac:chgData name="Kokchun Giang" userId="67e2125d-ec8c-4323-9653-9824a2ad815f" providerId="ADAL" clId="{10EEDAB3-2DB0-BA4D-8CC6-6424E46A9142}" dt="2024-01-13T14:06:33.570" v="1427" actId="478"/>
          <ac:grpSpMkLst>
            <pc:docMk/>
            <pc:sldMk cId="3137551220" sldId="329"/>
            <ac:grpSpMk id="198" creationId="{F1D7E055-9097-CEE9-8479-FB8055CA4ED3}"/>
          </ac:grpSpMkLst>
        </pc:grpChg>
        <pc:grpChg chg="del">
          <ac:chgData name="Kokchun Giang" userId="67e2125d-ec8c-4323-9653-9824a2ad815f" providerId="ADAL" clId="{10EEDAB3-2DB0-BA4D-8CC6-6424E46A9142}" dt="2024-01-13T14:06:33.570" v="1427" actId="478"/>
          <ac:grpSpMkLst>
            <pc:docMk/>
            <pc:sldMk cId="3137551220" sldId="329"/>
            <ac:grpSpMk id="206" creationId="{035C30A0-BB13-AC4C-D8B1-4C4D3B4CB02D}"/>
          </ac:grpSpMkLst>
        </pc:grpChg>
        <pc:grpChg chg="del">
          <ac:chgData name="Kokchun Giang" userId="67e2125d-ec8c-4323-9653-9824a2ad815f" providerId="ADAL" clId="{10EEDAB3-2DB0-BA4D-8CC6-6424E46A9142}" dt="2024-01-13T14:06:33.570" v="1427" actId="478"/>
          <ac:grpSpMkLst>
            <pc:docMk/>
            <pc:sldMk cId="3137551220" sldId="329"/>
            <ac:grpSpMk id="207" creationId="{ED57573B-4059-7BDD-FA88-C4964509F4D3}"/>
          </ac:grpSpMkLst>
        </pc:grpChg>
        <pc:grpChg chg="del">
          <ac:chgData name="Kokchun Giang" userId="67e2125d-ec8c-4323-9653-9824a2ad815f" providerId="ADAL" clId="{10EEDAB3-2DB0-BA4D-8CC6-6424E46A9142}" dt="2024-01-13T14:06:33.570" v="1427" actId="478"/>
          <ac:grpSpMkLst>
            <pc:docMk/>
            <pc:sldMk cId="3137551220" sldId="329"/>
            <ac:grpSpMk id="232" creationId="{81B83FEA-3357-5F49-422A-0165F711B90B}"/>
          </ac:grpSpMkLst>
        </pc:grpChg>
        <pc:grpChg chg="del">
          <ac:chgData name="Kokchun Giang" userId="67e2125d-ec8c-4323-9653-9824a2ad815f" providerId="ADAL" clId="{10EEDAB3-2DB0-BA4D-8CC6-6424E46A9142}" dt="2024-01-13T14:06:33.570" v="1427" actId="478"/>
          <ac:grpSpMkLst>
            <pc:docMk/>
            <pc:sldMk cId="3137551220" sldId="329"/>
            <ac:grpSpMk id="233" creationId="{23C4185A-D1D1-7538-7E54-185CC1F0B59F}"/>
          </ac:grpSpMkLst>
        </pc:grpChg>
        <pc:grpChg chg="del">
          <ac:chgData name="Kokchun Giang" userId="67e2125d-ec8c-4323-9653-9824a2ad815f" providerId="ADAL" clId="{10EEDAB3-2DB0-BA4D-8CC6-6424E46A9142}" dt="2024-01-13T14:06:33.570" v="1427" actId="478"/>
          <ac:grpSpMkLst>
            <pc:docMk/>
            <pc:sldMk cId="3137551220" sldId="329"/>
            <ac:grpSpMk id="234" creationId="{9334830E-C0D7-45C9-399A-A97045CBCA2E}"/>
          </ac:grpSpMkLst>
        </pc:grpChg>
        <pc:grpChg chg="del">
          <ac:chgData name="Kokchun Giang" userId="67e2125d-ec8c-4323-9653-9824a2ad815f" providerId="ADAL" clId="{10EEDAB3-2DB0-BA4D-8CC6-6424E46A9142}" dt="2024-01-13T14:06:40.912" v="1428" actId="478"/>
          <ac:grpSpMkLst>
            <pc:docMk/>
            <pc:sldMk cId="3137551220" sldId="329"/>
            <ac:grpSpMk id="235" creationId="{5DC0AEE7-F493-528E-7667-7011BF7EDF8B}"/>
          </ac:grpSpMkLst>
        </pc:grpChg>
        <pc:grpChg chg="del">
          <ac:chgData name="Kokchun Giang" userId="67e2125d-ec8c-4323-9653-9824a2ad815f" providerId="ADAL" clId="{10EEDAB3-2DB0-BA4D-8CC6-6424E46A9142}" dt="2024-01-13T14:06:33.570" v="1427" actId="478"/>
          <ac:grpSpMkLst>
            <pc:docMk/>
            <pc:sldMk cId="3137551220" sldId="329"/>
            <ac:grpSpMk id="237" creationId="{2532B878-C410-2608-C5C6-CAED0E354AE5}"/>
          </ac:grpSpMkLst>
        </pc:grpChg>
        <pc:grpChg chg="del">
          <ac:chgData name="Kokchun Giang" userId="67e2125d-ec8c-4323-9653-9824a2ad815f" providerId="ADAL" clId="{10EEDAB3-2DB0-BA4D-8CC6-6424E46A9142}" dt="2024-01-13T14:06:33.570" v="1427" actId="478"/>
          <ac:grpSpMkLst>
            <pc:docMk/>
            <pc:sldMk cId="3137551220" sldId="329"/>
            <ac:grpSpMk id="239" creationId="{31BBA110-20EE-862A-7155-2F544AB9EA5C}"/>
          </ac:grpSpMkLst>
        </pc:grpChg>
        <pc:grpChg chg="del">
          <ac:chgData name="Kokchun Giang" userId="67e2125d-ec8c-4323-9653-9824a2ad815f" providerId="ADAL" clId="{10EEDAB3-2DB0-BA4D-8CC6-6424E46A9142}" dt="2024-01-13T14:06:33.570" v="1427" actId="478"/>
          <ac:grpSpMkLst>
            <pc:docMk/>
            <pc:sldMk cId="3137551220" sldId="329"/>
            <ac:grpSpMk id="249" creationId="{F1EA76B2-DBB2-733B-B9CE-951D359075F4}"/>
          </ac:grpSpMkLst>
        </pc:grpChg>
        <pc:grpChg chg="del">
          <ac:chgData name="Kokchun Giang" userId="67e2125d-ec8c-4323-9653-9824a2ad815f" providerId="ADAL" clId="{10EEDAB3-2DB0-BA4D-8CC6-6424E46A9142}" dt="2024-01-13T14:06:40.912" v="1428" actId="478"/>
          <ac:grpSpMkLst>
            <pc:docMk/>
            <pc:sldMk cId="3137551220" sldId="329"/>
            <ac:grpSpMk id="258" creationId="{EB11367C-2D17-A839-8F7E-991375EDC57D}"/>
          </ac:grpSpMkLst>
        </pc:grpChg>
        <pc:grpChg chg="del">
          <ac:chgData name="Kokchun Giang" userId="67e2125d-ec8c-4323-9653-9824a2ad815f" providerId="ADAL" clId="{10EEDAB3-2DB0-BA4D-8CC6-6424E46A9142}" dt="2024-01-13T14:06:33.570" v="1427" actId="478"/>
          <ac:grpSpMkLst>
            <pc:docMk/>
            <pc:sldMk cId="3137551220" sldId="329"/>
            <ac:grpSpMk id="259" creationId="{0AEF5C6A-D25B-2648-10C9-584DA48BC735}"/>
          </ac:grpSpMkLst>
        </pc:grpChg>
        <pc:grpChg chg="del">
          <ac:chgData name="Kokchun Giang" userId="67e2125d-ec8c-4323-9653-9824a2ad815f" providerId="ADAL" clId="{10EEDAB3-2DB0-BA4D-8CC6-6424E46A9142}" dt="2024-01-13T14:06:40.912" v="1428" actId="478"/>
          <ac:grpSpMkLst>
            <pc:docMk/>
            <pc:sldMk cId="3137551220" sldId="329"/>
            <ac:grpSpMk id="279" creationId="{07EF7598-2488-0E2C-6F48-8AB0EBC903C5}"/>
          </ac:grpSpMkLst>
        </pc:grpChg>
        <pc:grpChg chg="del">
          <ac:chgData name="Kokchun Giang" userId="67e2125d-ec8c-4323-9653-9824a2ad815f" providerId="ADAL" clId="{10EEDAB3-2DB0-BA4D-8CC6-6424E46A9142}" dt="2024-01-13T14:06:42.305" v="1429" actId="478"/>
          <ac:grpSpMkLst>
            <pc:docMk/>
            <pc:sldMk cId="3137551220" sldId="329"/>
            <ac:grpSpMk id="289" creationId="{3AC47D12-DC71-F10D-F268-4B3FC0A94016}"/>
          </ac:grpSpMkLst>
        </pc:grpChg>
        <pc:grpChg chg="del">
          <ac:chgData name="Kokchun Giang" userId="67e2125d-ec8c-4323-9653-9824a2ad815f" providerId="ADAL" clId="{10EEDAB3-2DB0-BA4D-8CC6-6424E46A9142}" dt="2024-01-13T14:06:33.570" v="1427" actId="478"/>
          <ac:grpSpMkLst>
            <pc:docMk/>
            <pc:sldMk cId="3137551220" sldId="329"/>
            <ac:grpSpMk id="296" creationId="{6DA56660-CA13-D415-E455-75F3C9B32E5A}"/>
          </ac:grpSpMkLst>
        </pc:grpChg>
        <pc:grpChg chg="mod">
          <ac:chgData name="Kokchun Giang" userId="67e2125d-ec8c-4323-9653-9824a2ad815f" providerId="ADAL" clId="{10EEDAB3-2DB0-BA4D-8CC6-6424E46A9142}" dt="2024-01-13T14:08:16.737" v="1492" actId="164"/>
          <ac:grpSpMkLst>
            <pc:docMk/>
            <pc:sldMk cId="3137551220" sldId="329"/>
            <ac:grpSpMk id="302" creationId="{38606AB0-0797-1884-6322-84AECE099926}"/>
          </ac:grpSpMkLst>
        </pc:grpChg>
        <pc:grpChg chg="del">
          <ac:chgData name="Kokchun Giang" userId="67e2125d-ec8c-4323-9653-9824a2ad815f" providerId="ADAL" clId="{10EEDAB3-2DB0-BA4D-8CC6-6424E46A9142}" dt="2024-01-13T14:06:33.570" v="1427" actId="478"/>
          <ac:grpSpMkLst>
            <pc:docMk/>
            <pc:sldMk cId="3137551220" sldId="329"/>
            <ac:grpSpMk id="305" creationId="{3623D569-7A5A-F331-10D6-3C0E0AD20B62}"/>
          </ac:grpSpMkLst>
        </pc:grpChg>
        <pc:grpChg chg="del">
          <ac:chgData name="Kokchun Giang" userId="67e2125d-ec8c-4323-9653-9824a2ad815f" providerId="ADAL" clId="{10EEDAB3-2DB0-BA4D-8CC6-6424E46A9142}" dt="2024-01-13T14:06:33.570" v="1427" actId="478"/>
          <ac:grpSpMkLst>
            <pc:docMk/>
            <pc:sldMk cId="3137551220" sldId="329"/>
            <ac:grpSpMk id="310" creationId="{8C7F5601-8B51-2E30-F478-3C061537DA41}"/>
          </ac:grpSpMkLst>
        </pc:grpChg>
        <pc:grpChg chg="mod">
          <ac:chgData name="Kokchun Giang" userId="67e2125d-ec8c-4323-9653-9824a2ad815f" providerId="ADAL" clId="{10EEDAB3-2DB0-BA4D-8CC6-6424E46A9142}" dt="2024-01-13T14:08:16.737" v="1492" actId="164"/>
          <ac:grpSpMkLst>
            <pc:docMk/>
            <pc:sldMk cId="3137551220" sldId="329"/>
            <ac:grpSpMk id="316" creationId="{4C8F242E-E2DB-FFFA-81BB-9FE4242CBD5A}"/>
          </ac:grpSpMkLst>
        </pc:grpChg>
        <pc:grpChg chg="mod">
          <ac:chgData name="Kokchun Giang" userId="67e2125d-ec8c-4323-9653-9824a2ad815f" providerId="ADAL" clId="{10EEDAB3-2DB0-BA4D-8CC6-6424E46A9142}" dt="2024-01-13T14:08:16.737" v="1492" actId="164"/>
          <ac:grpSpMkLst>
            <pc:docMk/>
            <pc:sldMk cId="3137551220" sldId="329"/>
            <ac:grpSpMk id="320" creationId="{C1E00B32-50E6-8748-A1FB-5FFD27D7B424}"/>
          </ac:grpSpMkLst>
        </pc:grpChg>
        <pc:grpChg chg="mod">
          <ac:chgData name="Kokchun Giang" userId="67e2125d-ec8c-4323-9653-9824a2ad815f" providerId="ADAL" clId="{10EEDAB3-2DB0-BA4D-8CC6-6424E46A9142}" dt="2024-01-13T14:08:16.737" v="1492" actId="164"/>
          <ac:grpSpMkLst>
            <pc:docMk/>
            <pc:sldMk cId="3137551220" sldId="329"/>
            <ac:grpSpMk id="332" creationId="{6970D930-6A5C-7B6D-49F7-97E49464BE69}"/>
          </ac:grpSpMkLst>
        </pc:grpChg>
        <pc:grpChg chg="del">
          <ac:chgData name="Kokchun Giang" userId="67e2125d-ec8c-4323-9653-9824a2ad815f" providerId="ADAL" clId="{10EEDAB3-2DB0-BA4D-8CC6-6424E46A9142}" dt="2024-01-13T14:06:33.570" v="1427" actId="478"/>
          <ac:grpSpMkLst>
            <pc:docMk/>
            <pc:sldMk cId="3137551220" sldId="329"/>
            <ac:grpSpMk id="336" creationId="{F7896284-D0E2-22C2-7E2F-B07DCBC3C4ED}"/>
          </ac:grpSpMkLst>
        </pc:grpChg>
        <pc:grpChg chg="mod">
          <ac:chgData name="Kokchun Giang" userId="67e2125d-ec8c-4323-9653-9824a2ad815f" providerId="ADAL" clId="{10EEDAB3-2DB0-BA4D-8CC6-6424E46A9142}" dt="2024-01-13T14:08:05.518" v="1491"/>
          <ac:grpSpMkLst>
            <pc:docMk/>
            <pc:sldMk cId="3137551220" sldId="329"/>
            <ac:grpSpMk id="344" creationId="{EA546BDB-5E95-3E04-BB25-C70AB9C51A05}"/>
          </ac:grpSpMkLst>
        </pc:grpChg>
        <pc:grpChg chg="add mod">
          <ac:chgData name="Kokchun Giang" userId="67e2125d-ec8c-4323-9653-9824a2ad815f" providerId="ADAL" clId="{10EEDAB3-2DB0-BA4D-8CC6-6424E46A9142}" dt="2024-01-13T14:20:04.843" v="2247" actId="1076"/>
          <ac:grpSpMkLst>
            <pc:docMk/>
            <pc:sldMk cId="3137551220" sldId="329"/>
            <ac:grpSpMk id="345" creationId="{BC147FF4-1943-43EE-470E-2BBA4A586527}"/>
          </ac:grpSpMkLst>
        </pc:grpChg>
        <pc:grpChg chg="del">
          <ac:chgData name="Kokchun Giang" userId="67e2125d-ec8c-4323-9653-9824a2ad815f" providerId="ADAL" clId="{10EEDAB3-2DB0-BA4D-8CC6-6424E46A9142}" dt="2024-01-13T14:06:30.685" v="1426" actId="478"/>
          <ac:grpSpMkLst>
            <pc:docMk/>
            <pc:sldMk cId="3137551220" sldId="329"/>
            <ac:grpSpMk id="358" creationId="{D0041E76-845B-6A56-79F2-7C1A0B0BA154}"/>
          </ac:grpSpMkLst>
        </pc:grpChg>
        <pc:grpChg chg="del">
          <ac:chgData name="Kokchun Giang" userId="67e2125d-ec8c-4323-9653-9824a2ad815f" providerId="ADAL" clId="{10EEDAB3-2DB0-BA4D-8CC6-6424E46A9142}" dt="2024-01-13T14:06:30.685" v="1426" actId="478"/>
          <ac:grpSpMkLst>
            <pc:docMk/>
            <pc:sldMk cId="3137551220" sldId="329"/>
            <ac:grpSpMk id="359" creationId="{156B4720-4F89-D17A-D0E9-3558FE715E83}"/>
          </ac:grpSpMkLst>
        </pc:grpChg>
        <pc:grpChg chg="del">
          <ac:chgData name="Kokchun Giang" userId="67e2125d-ec8c-4323-9653-9824a2ad815f" providerId="ADAL" clId="{10EEDAB3-2DB0-BA4D-8CC6-6424E46A9142}" dt="2024-01-13T14:06:30.685" v="1426" actId="478"/>
          <ac:grpSpMkLst>
            <pc:docMk/>
            <pc:sldMk cId="3137551220" sldId="329"/>
            <ac:grpSpMk id="375" creationId="{1028B69C-357D-3FC3-6D03-2C063CBD8AE6}"/>
          </ac:grpSpMkLst>
        </pc:grpChg>
        <pc:grpChg chg="del">
          <ac:chgData name="Kokchun Giang" userId="67e2125d-ec8c-4323-9653-9824a2ad815f" providerId="ADAL" clId="{10EEDAB3-2DB0-BA4D-8CC6-6424E46A9142}" dt="2024-01-13T14:06:30.685" v="1426" actId="478"/>
          <ac:grpSpMkLst>
            <pc:docMk/>
            <pc:sldMk cId="3137551220" sldId="329"/>
            <ac:grpSpMk id="398" creationId="{2D53917E-5AA0-C26A-AE1C-4F50C673476F}"/>
          </ac:grpSpMkLst>
        </pc:grpChg>
        <pc:grpChg chg="del">
          <ac:chgData name="Kokchun Giang" userId="67e2125d-ec8c-4323-9653-9824a2ad815f" providerId="ADAL" clId="{10EEDAB3-2DB0-BA4D-8CC6-6424E46A9142}" dt="2024-01-13T14:06:30.685" v="1426" actId="478"/>
          <ac:grpSpMkLst>
            <pc:docMk/>
            <pc:sldMk cId="3137551220" sldId="329"/>
            <ac:grpSpMk id="401" creationId="{74A7A02F-097F-5D74-7A56-6F3A635D479C}"/>
          </ac:grpSpMkLst>
        </pc:grpChg>
        <pc:grpChg chg="del">
          <ac:chgData name="Kokchun Giang" userId="67e2125d-ec8c-4323-9653-9824a2ad815f" providerId="ADAL" clId="{10EEDAB3-2DB0-BA4D-8CC6-6424E46A9142}" dt="2024-01-13T14:06:30.685" v="1426" actId="478"/>
          <ac:grpSpMkLst>
            <pc:docMk/>
            <pc:sldMk cId="3137551220" sldId="329"/>
            <ac:grpSpMk id="407" creationId="{F5F8C07C-87C6-BC4C-1C64-5CA135BE2AAE}"/>
          </ac:grpSpMkLst>
        </pc:grpChg>
        <pc:grpChg chg="del">
          <ac:chgData name="Kokchun Giang" userId="67e2125d-ec8c-4323-9653-9824a2ad815f" providerId="ADAL" clId="{10EEDAB3-2DB0-BA4D-8CC6-6424E46A9142}" dt="2024-01-13T14:06:30.685" v="1426" actId="478"/>
          <ac:grpSpMkLst>
            <pc:docMk/>
            <pc:sldMk cId="3137551220" sldId="329"/>
            <ac:grpSpMk id="415" creationId="{EC53F87D-CDF7-2A58-1E3C-9E68D6693E2F}"/>
          </ac:grpSpMkLst>
        </pc:grpChg>
        <pc:grpChg chg="mod">
          <ac:chgData name="Kokchun Giang" userId="67e2125d-ec8c-4323-9653-9824a2ad815f" providerId="ADAL" clId="{10EEDAB3-2DB0-BA4D-8CC6-6424E46A9142}" dt="2024-01-13T15:31:06.221" v="2932" actId="164"/>
          <ac:grpSpMkLst>
            <pc:docMk/>
            <pc:sldMk cId="3137551220" sldId="329"/>
            <ac:grpSpMk id="422" creationId="{8DEE15A6-CDB8-E938-C3CA-34697B727313}"/>
          </ac:grpSpMkLst>
        </pc:grpChg>
        <pc:grpChg chg="mod">
          <ac:chgData name="Kokchun Giang" userId="67e2125d-ec8c-4323-9653-9824a2ad815f" providerId="ADAL" clId="{10EEDAB3-2DB0-BA4D-8CC6-6424E46A9142}" dt="2024-01-13T15:31:06.221" v="2932" actId="164"/>
          <ac:grpSpMkLst>
            <pc:docMk/>
            <pc:sldMk cId="3137551220" sldId="329"/>
            <ac:grpSpMk id="423" creationId="{AB7F12E8-846B-8DD4-690C-8E860B1AD727}"/>
          </ac:grpSpMkLst>
        </pc:grpChg>
        <pc:grpChg chg="del">
          <ac:chgData name="Kokchun Giang" userId="67e2125d-ec8c-4323-9653-9824a2ad815f" providerId="ADAL" clId="{10EEDAB3-2DB0-BA4D-8CC6-6424E46A9142}" dt="2024-01-13T14:06:30.685" v="1426" actId="478"/>
          <ac:grpSpMkLst>
            <pc:docMk/>
            <pc:sldMk cId="3137551220" sldId="329"/>
            <ac:grpSpMk id="430" creationId="{6DFE5F96-9CF5-205F-E223-193191486107}"/>
          </ac:grpSpMkLst>
        </pc:grpChg>
        <pc:grpChg chg="del">
          <ac:chgData name="Kokchun Giang" userId="67e2125d-ec8c-4323-9653-9824a2ad815f" providerId="ADAL" clId="{10EEDAB3-2DB0-BA4D-8CC6-6424E46A9142}" dt="2024-01-13T14:06:30.685" v="1426" actId="478"/>
          <ac:grpSpMkLst>
            <pc:docMk/>
            <pc:sldMk cId="3137551220" sldId="329"/>
            <ac:grpSpMk id="444" creationId="{89490098-EBE5-AC2A-6FB5-3F8AE834B94F}"/>
          </ac:grpSpMkLst>
        </pc:grpChg>
        <pc:grpChg chg="del">
          <ac:chgData name="Kokchun Giang" userId="67e2125d-ec8c-4323-9653-9824a2ad815f" providerId="ADAL" clId="{10EEDAB3-2DB0-BA4D-8CC6-6424E46A9142}" dt="2024-01-13T14:06:30.685" v="1426" actId="478"/>
          <ac:grpSpMkLst>
            <pc:docMk/>
            <pc:sldMk cId="3137551220" sldId="329"/>
            <ac:grpSpMk id="446" creationId="{45A17CEA-37A1-E34D-9EAC-0B8E6732BA0F}"/>
          </ac:grpSpMkLst>
        </pc:grpChg>
        <pc:grpChg chg="mod">
          <ac:chgData name="Kokchun Giang" userId="67e2125d-ec8c-4323-9653-9824a2ad815f" providerId="ADAL" clId="{10EEDAB3-2DB0-BA4D-8CC6-6424E46A9142}" dt="2024-01-13T15:31:06.221" v="2932" actId="164"/>
          <ac:grpSpMkLst>
            <pc:docMk/>
            <pc:sldMk cId="3137551220" sldId="329"/>
            <ac:grpSpMk id="451" creationId="{246F418A-360D-C771-BE05-2B22C938B1B1}"/>
          </ac:grpSpMkLst>
        </pc:grpChg>
        <pc:grpChg chg="mod">
          <ac:chgData name="Kokchun Giang" userId="67e2125d-ec8c-4323-9653-9824a2ad815f" providerId="ADAL" clId="{10EEDAB3-2DB0-BA4D-8CC6-6424E46A9142}" dt="2024-01-13T15:31:39.237" v="2939" actId="164"/>
          <ac:grpSpMkLst>
            <pc:docMk/>
            <pc:sldMk cId="3137551220" sldId="329"/>
            <ac:grpSpMk id="461" creationId="{C22E6217-841C-748A-AB78-71A836162597}"/>
          </ac:grpSpMkLst>
        </pc:grpChg>
        <pc:grpChg chg="mod">
          <ac:chgData name="Kokchun Giang" userId="67e2125d-ec8c-4323-9653-9824a2ad815f" providerId="ADAL" clId="{10EEDAB3-2DB0-BA4D-8CC6-6424E46A9142}" dt="2024-01-13T15:31:39.237" v="2939" actId="164"/>
          <ac:grpSpMkLst>
            <pc:docMk/>
            <pc:sldMk cId="3137551220" sldId="329"/>
            <ac:grpSpMk id="464" creationId="{E9144AC6-0BBC-9A41-50E7-BF28A8799404}"/>
          </ac:grpSpMkLst>
        </pc:grpChg>
        <pc:grpChg chg="del mod">
          <ac:chgData name="Kokchun Giang" userId="67e2125d-ec8c-4323-9653-9824a2ad815f" providerId="ADAL" clId="{10EEDAB3-2DB0-BA4D-8CC6-6424E46A9142}" dt="2024-01-13T14:09:35.229" v="1548"/>
          <ac:grpSpMkLst>
            <pc:docMk/>
            <pc:sldMk cId="3137551220" sldId="329"/>
            <ac:grpSpMk id="473" creationId="{E9BDDC49-D76D-C0FA-C995-21D693A3F76F}"/>
          </ac:grpSpMkLst>
        </pc:grpChg>
        <pc:grpChg chg="mod">
          <ac:chgData name="Kokchun Giang" userId="67e2125d-ec8c-4323-9653-9824a2ad815f" providerId="ADAL" clId="{10EEDAB3-2DB0-BA4D-8CC6-6424E46A9142}" dt="2024-01-13T15:31:39.237" v="2939" actId="164"/>
          <ac:grpSpMkLst>
            <pc:docMk/>
            <pc:sldMk cId="3137551220" sldId="329"/>
            <ac:grpSpMk id="480" creationId="{BA334C43-7429-8C01-584B-39D43440CF3C}"/>
          </ac:grpSpMkLst>
        </pc:grpChg>
        <pc:grpChg chg="mod">
          <ac:chgData name="Kokchun Giang" userId="67e2125d-ec8c-4323-9653-9824a2ad815f" providerId="ADAL" clId="{10EEDAB3-2DB0-BA4D-8CC6-6424E46A9142}" dt="2024-01-13T15:31:39.237" v="2939" actId="164"/>
          <ac:grpSpMkLst>
            <pc:docMk/>
            <pc:sldMk cId="3137551220" sldId="329"/>
            <ac:grpSpMk id="485" creationId="{24C2B882-0D10-6D14-846A-C6C488AA884A}"/>
          </ac:grpSpMkLst>
        </pc:grpChg>
        <pc:grpChg chg="mod">
          <ac:chgData name="Kokchun Giang" userId="67e2125d-ec8c-4323-9653-9824a2ad815f" providerId="ADAL" clId="{10EEDAB3-2DB0-BA4D-8CC6-6424E46A9142}" dt="2024-01-13T15:31:54.585" v="2943" actId="164"/>
          <ac:grpSpMkLst>
            <pc:docMk/>
            <pc:sldMk cId="3137551220" sldId="329"/>
            <ac:grpSpMk id="497" creationId="{2333C0DC-8FEF-C833-BACA-3140AB407D3D}"/>
          </ac:grpSpMkLst>
        </pc:grpChg>
        <pc:grpChg chg="mod">
          <ac:chgData name="Kokchun Giang" userId="67e2125d-ec8c-4323-9653-9824a2ad815f" providerId="ADAL" clId="{10EEDAB3-2DB0-BA4D-8CC6-6424E46A9142}" dt="2024-01-13T15:31:54.585" v="2943" actId="164"/>
          <ac:grpSpMkLst>
            <pc:docMk/>
            <pc:sldMk cId="3137551220" sldId="329"/>
            <ac:grpSpMk id="504" creationId="{47091483-E78D-2188-2652-DDA7E4BB06E0}"/>
          </ac:grpSpMkLst>
        </pc:grpChg>
        <pc:grpChg chg="add del mod">
          <ac:chgData name="Kokchun Giang" userId="67e2125d-ec8c-4323-9653-9824a2ad815f" providerId="ADAL" clId="{10EEDAB3-2DB0-BA4D-8CC6-6424E46A9142}" dt="2024-01-13T14:10:25.266" v="1600"/>
          <ac:grpSpMkLst>
            <pc:docMk/>
            <pc:sldMk cId="3137551220" sldId="329"/>
            <ac:grpSpMk id="516" creationId="{D8FF479D-7699-7D80-2904-945EB48A5599}"/>
          </ac:grpSpMkLst>
        </pc:grpChg>
        <pc:grpChg chg="mod">
          <ac:chgData name="Kokchun Giang" userId="67e2125d-ec8c-4323-9653-9824a2ad815f" providerId="ADAL" clId="{10EEDAB3-2DB0-BA4D-8CC6-6424E46A9142}" dt="2024-01-13T14:10:21.732" v="1594"/>
          <ac:grpSpMkLst>
            <pc:docMk/>
            <pc:sldMk cId="3137551220" sldId="329"/>
            <ac:grpSpMk id="524" creationId="{43ABBCD6-73B8-CC32-4332-FE06836ED670}"/>
          </ac:grpSpMkLst>
        </pc:grpChg>
        <pc:grpChg chg="mod">
          <ac:chgData name="Kokchun Giang" userId="67e2125d-ec8c-4323-9653-9824a2ad815f" providerId="ADAL" clId="{10EEDAB3-2DB0-BA4D-8CC6-6424E46A9142}" dt="2024-01-13T15:31:54.585" v="2943" actId="164"/>
          <ac:grpSpMkLst>
            <pc:docMk/>
            <pc:sldMk cId="3137551220" sldId="329"/>
            <ac:grpSpMk id="529" creationId="{B767002A-5901-EFD6-2325-6D54EA927946}"/>
          </ac:grpSpMkLst>
        </pc:grpChg>
        <pc:grpChg chg="mod">
          <ac:chgData name="Kokchun Giang" userId="67e2125d-ec8c-4323-9653-9824a2ad815f" providerId="ADAL" clId="{10EEDAB3-2DB0-BA4D-8CC6-6424E46A9142}" dt="2024-01-13T15:32:15.867" v="2949" actId="164"/>
          <ac:grpSpMkLst>
            <pc:docMk/>
            <pc:sldMk cId="3137551220" sldId="329"/>
            <ac:grpSpMk id="537" creationId="{C8FD16CB-D19A-2364-360D-B2CA99C82CD7}"/>
          </ac:grpSpMkLst>
        </pc:grpChg>
        <pc:grpChg chg="del mod">
          <ac:chgData name="Kokchun Giang" userId="67e2125d-ec8c-4323-9653-9824a2ad815f" providerId="ADAL" clId="{10EEDAB3-2DB0-BA4D-8CC6-6424E46A9142}" dt="2024-01-13T14:10:56.618" v="1617"/>
          <ac:grpSpMkLst>
            <pc:docMk/>
            <pc:sldMk cId="3137551220" sldId="329"/>
            <ac:grpSpMk id="543" creationId="{EBC7C5A1-6114-DED8-990A-11BD756B09F1}"/>
          </ac:grpSpMkLst>
        </pc:grpChg>
        <pc:grpChg chg="mod">
          <ac:chgData name="Kokchun Giang" userId="67e2125d-ec8c-4323-9653-9824a2ad815f" providerId="ADAL" clId="{10EEDAB3-2DB0-BA4D-8CC6-6424E46A9142}" dt="2024-01-13T15:32:15.867" v="2949" actId="164"/>
          <ac:grpSpMkLst>
            <pc:docMk/>
            <pc:sldMk cId="3137551220" sldId="329"/>
            <ac:grpSpMk id="544" creationId="{849215A1-0523-31DF-0805-E8603F70B2E1}"/>
          </ac:grpSpMkLst>
        </pc:grpChg>
        <pc:grpChg chg="del mod">
          <ac:chgData name="Kokchun Giang" userId="67e2125d-ec8c-4323-9653-9824a2ad815f" providerId="ADAL" clId="{10EEDAB3-2DB0-BA4D-8CC6-6424E46A9142}" dt="2024-01-13T14:10:57.367" v="1619"/>
          <ac:grpSpMkLst>
            <pc:docMk/>
            <pc:sldMk cId="3137551220" sldId="329"/>
            <ac:grpSpMk id="547" creationId="{CE2F7196-1E3F-6727-C848-0F3F3DD96FEA}"/>
          </ac:grpSpMkLst>
        </pc:grpChg>
        <pc:grpChg chg="del mod">
          <ac:chgData name="Kokchun Giang" userId="67e2125d-ec8c-4323-9653-9824a2ad815f" providerId="ADAL" clId="{10EEDAB3-2DB0-BA4D-8CC6-6424E46A9142}" dt="2024-01-13T14:10:58.230" v="1621"/>
          <ac:grpSpMkLst>
            <pc:docMk/>
            <pc:sldMk cId="3137551220" sldId="329"/>
            <ac:grpSpMk id="549" creationId="{FB338067-DE79-9A89-E1AB-045C0B83DB62}"/>
          </ac:grpSpMkLst>
        </pc:grpChg>
        <pc:grpChg chg="mod">
          <ac:chgData name="Kokchun Giang" userId="67e2125d-ec8c-4323-9653-9824a2ad815f" providerId="ADAL" clId="{10EEDAB3-2DB0-BA4D-8CC6-6424E46A9142}" dt="2024-01-13T15:32:15.867" v="2949" actId="164"/>
          <ac:grpSpMkLst>
            <pc:docMk/>
            <pc:sldMk cId="3137551220" sldId="329"/>
            <ac:grpSpMk id="551" creationId="{D6A9E99D-9E17-D1CD-7810-2809D971E802}"/>
          </ac:grpSpMkLst>
        </pc:grpChg>
        <pc:grpChg chg="add del mod">
          <ac:chgData name="Kokchun Giang" userId="67e2125d-ec8c-4323-9653-9824a2ad815f" providerId="ADAL" clId="{10EEDAB3-2DB0-BA4D-8CC6-6424E46A9142}" dt="2024-01-13T14:11:15.691" v="1649"/>
          <ac:grpSpMkLst>
            <pc:docMk/>
            <pc:sldMk cId="3137551220" sldId="329"/>
            <ac:grpSpMk id="561" creationId="{F33B693D-76F2-B337-834B-5D9F2E37DF86}"/>
          </ac:grpSpMkLst>
        </pc:grpChg>
        <pc:grpChg chg="mod">
          <ac:chgData name="Kokchun Giang" userId="67e2125d-ec8c-4323-9653-9824a2ad815f" providerId="ADAL" clId="{10EEDAB3-2DB0-BA4D-8CC6-6424E46A9142}" dt="2024-01-13T14:11:12.297" v="1643"/>
          <ac:grpSpMkLst>
            <pc:docMk/>
            <pc:sldMk cId="3137551220" sldId="329"/>
            <ac:grpSpMk id="569" creationId="{C236CDF8-F61D-5E11-27DC-B5D29AC50387}"/>
          </ac:grpSpMkLst>
        </pc:grpChg>
        <pc:grpChg chg="mod">
          <ac:chgData name="Kokchun Giang" userId="67e2125d-ec8c-4323-9653-9824a2ad815f" providerId="ADAL" clId="{10EEDAB3-2DB0-BA4D-8CC6-6424E46A9142}" dt="2024-01-13T15:32:15.867" v="2949" actId="164"/>
          <ac:grpSpMkLst>
            <pc:docMk/>
            <pc:sldMk cId="3137551220" sldId="329"/>
            <ac:grpSpMk id="575" creationId="{5A99AAE6-D4C4-4650-07B1-1A8D76B90C68}"/>
          </ac:grpSpMkLst>
        </pc:grpChg>
        <pc:grpChg chg="mod">
          <ac:chgData name="Kokchun Giang" userId="67e2125d-ec8c-4323-9653-9824a2ad815f" providerId="ADAL" clId="{10EEDAB3-2DB0-BA4D-8CC6-6424E46A9142}" dt="2024-01-13T14:17:42.452" v="2159" actId="164"/>
          <ac:grpSpMkLst>
            <pc:docMk/>
            <pc:sldMk cId="3137551220" sldId="329"/>
            <ac:grpSpMk id="580" creationId="{AC37242D-A4E0-6EDF-B817-B2AD17C9A848}"/>
          </ac:grpSpMkLst>
        </pc:grpChg>
        <pc:grpChg chg="mod">
          <ac:chgData name="Kokchun Giang" userId="67e2125d-ec8c-4323-9653-9824a2ad815f" providerId="ADAL" clId="{10EEDAB3-2DB0-BA4D-8CC6-6424E46A9142}" dt="2024-01-13T14:17:42.452" v="2159" actId="164"/>
          <ac:grpSpMkLst>
            <pc:docMk/>
            <pc:sldMk cId="3137551220" sldId="329"/>
            <ac:grpSpMk id="583" creationId="{453E72A4-5E81-36B7-0124-9D6D9257CDCE}"/>
          </ac:grpSpMkLst>
        </pc:grpChg>
        <pc:grpChg chg="del mod">
          <ac:chgData name="Kokchun Giang" userId="67e2125d-ec8c-4323-9653-9824a2ad815f" providerId="ADAL" clId="{10EEDAB3-2DB0-BA4D-8CC6-6424E46A9142}" dt="2024-01-13T14:11:36.565" v="1668"/>
          <ac:grpSpMkLst>
            <pc:docMk/>
            <pc:sldMk cId="3137551220" sldId="329"/>
            <ac:grpSpMk id="589" creationId="{A978B3B2-D8CC-1982-042A-4555FE3ACDB9}"/>
          </ac:grpSpMkLst>
        </pc:grpChg>
        <pc:grpChg chg="del mod">
          <ac:chgData name="Kokchun Giang" userId="67e2125d-ec8c-4323-9653-9824a2ad815f" providerId="ADAL" clId="{10EEDAB3-2DB0-BA4D-8CC6-6424E46A9142}" dt="2024-01-13T14:11:38.182" v="1670"/>
          <ac:grpSpMkLst>
            <pc:docMk/>
            <pc:sldMk cId="3137551220" sldId="329"/>
            <ac:grpSpMk id="594" creationId="{E5A51355-0CBD-CCA9-0064-CF900259CF1B}"/>
          </ac:grpSpMkLst>
        </pc:grpChg>
        <pc:grpChg chg="del mod">
          <ac:chgData name="Kokchun Giang" userId="67e2125d-ec8c-4323-9653-9824a2ad815f" providerId="ADAL" clId="{10EEDAB3-2DB0-BA4D-8CC6-6424E46A9142}" dt="2024-01-13T14:11:51.810" v="1683"/>
          <ac:grpSpMkLst>
            <pc:docMk/>
            <pc:sldMk cId="3137551220" sldId="329"/>
            <ac:grpSpMk id="596" creationId="{2FDE7AAB-80B8-D462-875D-BCC62586C08E}"/>
          </ac:grpSpMkLst>
        </pc:grpChg>
        <pc:grpChg chg="del mod">
          <ac:chgData name="Kokchun Giang" userId="67e2125d-ec8c-4323-9653-9824a2ad815f" providerId="ADAL" clId="{10EEDAB3-2DB0-BA4D-8CC6-6424E46A9142}" dt="2024-01-13T14:11:51.810" v="1683"/>
          <ac:grpSpMkLst>
            <pc:docMk/>
            <pc:sldMk cId="3137551220" sldId="329"/>
            <ac:grpSpMk id="606" creationId="{FCBF95C9-5C6B-9F7A-8E0F-9AF8A8F720D2}"/>
          </ac:grpSpMkLst>
        </pc:grpChg>
        <pc:grpChg chg="mod">
          <ac:chgData name="Kokchun Giang" userId="67e2125d-ec8c-4323-9653-9824a2ad815f" providerId="ADAL" clId="{10EEDAB3-2DB0-BA4D-8CC6-6424E46A9142}" dt="2024-01-13T14:17:42.452" v="2159" actId="164"/>
          <ac:grpSpMkLst>
            <pc:docMk/>
            <pc:sldMk cId="3137551220" sldId="329"/>
            <ac:grpSpMk id="608" creationId="{3F3A5849-9143-4D3B-8791-EE4FD48C2760}"/>
          </ac:grpSpMkLst>
        </pc:grpChg>
        <pc:grpChg chg="mod">
          <ac:chgData name="Kokchun Giang" userId="67e2125d-ec8c-4323-9653-9824a2ad815f" providerId="ADAL" clId="{10EEDAB3-2DB0-BA4D-8CC6-6424E46A9142}" dt="2024-01-13T15:31:47.035" v="2941" actId="164"/>
          <ac:grpSpMkLst>
            <pc:docMk/>
            <pc:sldMk cId="3137551220" sldId="329"/>
            <ac:grpSpMk id="624" creationId="{99C5C320-52CA-874D-E4DE-01B216F2C5F4}"/>
          </ac:grpSpMkLst>
        </pc:grpChg>
        <pc:grpChg chg="mod">
          <ac:chgData name="Kokchun Giang" userId="67e2125d-ec8c-4323-9653-9824a2ad815f" providerId="ADAL" clId="{10EEDAB3-2DB0-BA4D-8CC6-6424E46A9142}" dt="2024-01-13T15:31:47.035" v="2941" actId="164"/>
          <ac:grpSpMkLst>
            <pc:docMk/>
            <pc:sldMk cId="3137551220" sldId="329"/>
            <ac:grpSpMk id="625" creationId="{0ABC0C29-A121-476A-E239-00F1BC59C4A7}"/>
          </ac:grpSpMkLst>
        </pc:grpChg>
        <pc:grpChg chg="del mod">
          <ac:chgData name="Kokchun Giang" userId="67e2125d-ec8c-4323-9653-9824a2ad815f" providerId="ADAL" clId="{10EEDAB3-2DB0-BA4D-8CC6-6424E46A9142}" dt="2024-01-13T14:12:35.100" v="1710"/>
          <ac:grpSpMkLst>
            <pc:docMk/>
            <pc:sldMk cId="3137551220" sldId="329"/>
            <ac:grpSpMk id="631" creationId="{3FE70F62-7590-AA1E-5189-E7FBBB512FF6}"/>
          </ac:grpSpMkLst>
        </pc:grpChg>
        <pc:grpChg chg="mod">
          <ac:chgData name="Kokchun Giang" userId="67e2125d-ec8c-4323-9653-9824a2ad815f" providerId="ADAL" clId="{10EEDAB3-2DB0-BA4D-8CC6-6424E46A9142}" dt="2024-01-13T15:31:47.035" v="2941" actId="164"/>
          <ac:grpSpMkLst>
            <pc:docMk/>
            <pc:sldMk cId="3137551220" sldId="329"/>
            <ac:grpSpMk id="635" creationId="{D0648BA5-3876-EE6F-8175-00EE5EB6F729}"/>
          </ac:grpSpMkLst>
        </pc:grpChg>
        <pc:grpChg chg="mod">
          <ac:chgData name="Kokchun Giang" userId="67e2125d-ec8c-4323-9653-9824a2ad815f" providerId="ADAL" clId="{10EEDAB3-2DB0-BA4D-8CC6-6424E46A9142}" dt="2024-01-13T15:32:05.141" v="2945" actId="164"/>
          <ac:grpSpMkLst>
            <pc:docMk/>
            <pc:sldMk cId="3137551220" sldId="329"/>
            <ac:grpSpMk id="641" creationId="{2453E170-13CE-2EF6-B26A-DA3D4A14E7C9}"/>
          </ac:grpSpMkLst>
        </pc:grpChg>
        <pc:grpChg chg="mod">
          <ac:chgData name="Kokchun Giang" userId="67e2125d-ec8c-4323-9653-9824a2ad815f" providerId="ADAL" clId="{10EEDAB3-2DB0-BA4D-8CC6-6424E46A9142}" dt="2024-01-13T15:32:05.141" v="2945" actId="164"/>
          <ac:grpSpMkLst>
            <pc:docMk/>
            <pc:sldMk cId="3137551220" sldId="329"/>
            <ac:grpSpMk id="645" creationId="{2924A00D-EFA7-E278-1D78-10C92A608DB7}"/>
          </ac:grpSpMkLst>
        </pc:grpChg>
        <pc:grpChg chg="mod">
          <ac:chgData name="Kokchun Giang" userId="67e2125d-ec8c-4323-9653-9824a2ad815f" providerId="ADAL" clId="{10EEDAB3-2DB0-BA4D-8CC6-6424E46A9142}" dt="2024-01-13T15:32:05.141" v="2945" actId="164"/>
          <ac:grpSpMkLst>
            <pc:docMk/>
            <pc:sldMk cId="3137551220" sldId="329"/>
            <ac:grpSpMk id="650" creationId="{5E3AE9C0-772E-D137-AFE1-DB1F4AC05FAE}"/>
          </ac:grpSpMkLst>
        </pc:grpChg>
        <pc:grpChg chg="mod">
          <ac:chgData name="Kokchun Giang" userId="67e2125d-ec8c-4323-9653-9824a2ad815f" providerId="ADAL" clId="{10EEDAB3-2DB0-BA4D-8CC6-6424E46A9142}" dt="2024-01-13T15:32:05.141" v="2945" actId="164"/>
          <ac:grpSpMkLst>
            <pc:docMk/>
            <pc:sldMk cId="3137551220" sldId="329"/>
            <ac:grpSpMk id="651" creationId="{2E50F777-0BAF-60B6-BFFA-884A2E5959D8}"/>
          </ac:grpSpMkLst>
        </pc:grpChg>
        <pc:grpChg chg="mod">
          <ac:chgData name="Kokchun Giang" userId="67e2125d-ec8c-4323-9653-9824a2ad815f" providerId="ADAL" clId="{10EEDAB3-2DB0-BA4D-8CC6-6424E46A9142}" dt="2024-01-13T15:32:05.141" v="2945" actId="164"/>
          <ac:grpSpMkLst>
            <pc:docMk/>
            <pc:sldMk cId="3137551220" sldId="329"/>
            <ac:grpSpMk id="663" creationId="{BEA74F5B-DF05-0D51-F642-F6C8EF48468E}"/>
          </ac:grpSpMkLst>
        </pc:grpChg>
        <pc:grpChg chg="mod">
          <ac:chgData name="Kokchun Giang" userId="67e2125d-ec8c-4323-9653-9824a2ad815f" providerId="ADAL" clId="{10EEDAB3-2DB0-BA4D-8CC6-6424E46A9142}" dt="2024-01-13T15:32:05.141" v="2945" actId="164"/>
          <ac:grpSpMkLst>
            <pc:docMk/>
            <pc:sldMk cId="3137551220" sldId="329"/>
            <ac:grpSpMk id="664" creationId="{B8A36093-DAD4-7509-B2EA-A4B48130D52F}"/>
          </ac:grpSpMkLst>
        </pc:grpChg>
        <pc:grpChg chg="del mod">
          <ac:chgData name="Kokchun Giang" userId="67e2125d-ec8c-4323-9653-9824a2ad815f" providerId="ADAL" clId="{10EEDAB3-2DB0-BA4D-8CC6-6424E46A9142}" dt="2024-01-13T14:13:18.233" v="1758"/>
          <ac:grpSpMkLst>
            <pc:docMk/>
            <pc:sldMk cId="3137551220" sldId="329"/>
            <ac:grpSpMk id="669" creationId="{9B66922F-9795-6C46-C86F-116CCEC98EAF}"/>
          </ac:grpSpMkLst>
        </pc:grpChg>
        <pc:grpChg chg="mod">
          <ac:chgData name="Kokchun Giang" userId="67e2125d-ec8c-4323-9653-9824a2ad815f" providerId="ADAL" clId="{10EEDAB3-2DB0-BA4D-8CC6-6424E46A9142}" dt="2024-01-13T14:13:13.308" v="1750"/>
          <ac:grpSpMkLst>
            <pc:docMk/>
            <pc:sldMk cId="3137551220" sldId="329"/>
            <ac:grpSpMk id="675" creationId="{666B5048-B6C3-F7C1-4E44-B8BD3023CA85}"/>
          </ac:grpSpMkLst>
        </pc:grpChg>
        <pc:grpChg chg="del mod">
          <ac:chgData name="Kokchun Giang" userId="67e2125d-ec8c-4323-9653-9824a2ad815f" providerId="ADAL" clId="{10EEDAB3-2DB0-BA4D-8CC6-6424E46A9142}" dt="2024-01-13T14:13:18.233" v="1758"/>
          <ac:grpSpMkLst>
            <pc:docMk/>
            <pc:sldMk cId="3137551220" sldId="329"/>
            <ac:grpSpMk id="679" creationId="{7F571063-4C46-1E33-EE1F-EB4B872DFA00}"/>
          </ac:grpSpMkLst>
        </pc:grpChg>
        <pc:grpChg chg="mod">
          <ac:chgData name="Kokchun Giang" userId="67e2125d-ec8c-4323-9653-9824a2ad815f" providerId="ADAL" clId="{10EEDAB3-2DB0-BA4D-8CC6-6424E46A9142}" dt="2024-01-13T15:32:05.141" v="2945" actId="164"/>
          <ac:grpSpMkLst>
            <pc:docMk/>
            <pc:sldMk cId="3137551220" sldId="329"/>
            <ac:grpSpMk id="681" creationId="{C7925577-FAFF-0B40-CC83-E2390100C0C4}"/>
          </ac:grpSpMkLst>
        </pc:grpChg>
        <pc:grpChg chg="mod">
          <ac:chgData name="Kokchun Giang" userId="67e2125d-ec8c-4323-9653-9824a2ad815f" providerId="ADAL" clId="{10EEDAB3-2DB0-BA4D-8CC6-6424E46A9142}" dt="2024-01-13T15:32:10.023" v="2947" actId="164"/>
          <ac:grpSpMkLst>
            <pc:docMk/>
            <pc:sldMk cId="3137551220" sldId="329"/>
            <ac:grpSpMk id="686" creationId="{DAC6A95A-81F0-A4B7-0BC6-7B33E158EFF6}"/>
          </ac:grpSpMkLst>
        </pc:grpChg>
        <pc:grpChg chg="mod">
          <ac:chgData name="Kokchun Giang" userId="67e2125d-ec8c-4323-9653-9824a2ad815f" providerId="ADAL" clId="{10EEDAB3-2DB0-BA4D-8CC6-6424E46A9142}" dt="2024-01-13T14:13:28.532" v="1773"/>
          <ac:grpSpMkLst>
            <pc:docMk/>
            <pc:sldMk cId="3137551220" sldId="329"/>
            <ac:grpSpMk id="692" creationId="{64BCE8AD-78D4-A6C4-0AEB-EECC64E307A9}"/>
          </ac:grpSpMkLst>
        </pc:grpChg>
        <pc:grpChg chg="mod">
          <ac:chgData name="Kokchun Giang" userId="67e2125d-ec8c-4323-9653-9824a2ad815f" providerId="ADAL" clId="{10EEDAB3-2DB0-BA4D-8CC6-6424E46A9142}" dt="2024-01-13T15:32:10.023" v="2947" actId="164"/>
          <ac:grpSpMkLst>
            <pc:docMk/>
            <pc:sldMk cId="3137551220" sldId="329"/>
            <ac:grpSpMk id="702" creationId="{DA629DDF-BBB4-BFA9-3135-B5E6D80D7BDF}"/>
          </ac:grpSpMkLst>
        </pc:grpChg>
        <pc:grpChg chg="mod">
          <ac:chgData name="Kokchun Giang" userId="67e2125d-ec8c-4323-9653-9824a2ad815f" providerId="ADAL" clId="{10EEDAB3-2DB0-BA4D-8CC6-6424E46A9142}" dt="2024-01-13T15:32:25.183" v="2951" actId="164"/>
          <ac:grpSpMkLst>
            <pc:docMk/>
            <pc:sldMk cId="3137551220" sldId="329"/>
            <ac:grpSpMk id="712" creationId="{67114681-6D8B-C4BF-B4F1-939E984545D1}"/>
          </ac:grpSpMkLst>
        </pc:grpChg>
        <pc:grpChg chg="mod">
          <ac:chgData name="Kokchun Giang" userId="67e2125d-ec8c-4323-9653-9824a2ad815f" providerId="ADAL" clId="{10EEDAB3-2DB0-BA4D-8CC6-6424E46A9142}" dt="2024-01-13T15:32:25.183" v="2951" actId="164"/>
          <ac:grpSpMkLst>
            <pc:docMk/>
            <pc:sldMk cId="3137551220" sldId="329"/>
            <ac:grpSpMk id="716" creationId="{7C5E3682-992B-D5F8-45E9-DC7F6FA7E894}"/>
          </ac:grpSpMkLst>
        </pc:grpChg>
        <pc:grpChg chg="add mod">
          <ac:chgData name="Kokchun Giang" userId="67e2125d-ec8c-4323-9653-9824a2ad815f" providerId="ADAL" clId="{10EEDAB3-2DB0-BA4D-8CC6-6424E46A9142}" dt="2024-01-13T15:32:30.992" v="2953" actId="164"/>
          <ac:grpSpMkLst>
            <pc:docMk/>
            <pc:sldMk cId="3137551220" sldId="329"/>
            <ac:grpSpMk id="717" creationId="{A7FC279D-600E-7735-EC82-2ED806A9969A}"/>
          </ac:grpSpMkLst>
        </pc:grpChg>
        <pc:grpChg chg="mod">
          <ac:chgData name="Kokchun Giang" userId="67e2125d-ec8c-4323-9653-9824a2ad815f" providerId="ADAL" clId="{10EEDAB3-2DB0-BA4D-8CC6-6424E46A9142}" dt="2024-01-13T15:32:25.183" v="2951" actId="164"/>
          <ac:grpSpMkLst>
            <pc:docMk/>
            <pc:sldMk cId="3137551220" sldId="329"/>
            <ac:grpSpMk id="724" creationId="{46873D4E-A62C-F23E-C4FC-039B5580CAC1}"/>
          </ac:grpSpMkLst>
        </pc:grpChg>
        <pc:grpChg chg="mod">
          <ac:chgData name="Kokchun Giang" userId="67e2125d-ec8c-4323-9653-9824a2ad815f" providerId="ADAL" clId="{10EEDAB3-2DB0-BA4D-8CC6-6424E46A9142}" dt="2024-01-13T15:32:25.183" v="2951" actId="164"/>
          <ac:grpSpMkLst>
            <pc:docMk/>
            <pc:sldMk cId="3137551220" sldId="329"/>
            <ac:grpSpMk id="728" creationId="{89952036-BF2D-8F98-04ED-3ED491F1ABB0}"/>
          </ac:grpSpMkLst>
        </pc:grpChg>
        <pc:grpChg chg="del mod">
          <ac:chgData name="Kokchun Giang" userId="67e2125d-ec8c-4323-9653-9824a2ad815f" providerId="ADAL" clId="{10EEDAB3-2DB0-BA4D-8CC6-6424E46A9142}" dt="2024-01-13T14:18:01.329" v="2177"/>
          <ac:grpSpMkLst>
            <pc:docMk/>
            <pc:sldMk cId="3137551220" sldId="329"/>
            <ac:grpSpMk id="732" creationId="{909B41D9-D209-EF32-6872-A79044EACC90}"/>
          </ac:grpSpMkLst>
        </pc:grpChg>
        <pc:grpChg chg="mod">
          <ac:chgData name="Kokchun Giang" userId="67e2125d-ec8c-4323-9653-9824a2ad815f" providerId="ADAL" clId="{10EEDAB3-2DB0-BA4D-8CC6-6424E46A9142}" dt="2024-01-13T15:32:25.183" v="2951" actId="164"/>
          <ac:grpSpMkLst>
            <pc:docMk/>
            <pc:sldMk cId="3137551220" sldId="329"/>
            <ac:grpSpMk id="735" creationId="{077ED28E-740C-6A92-BF89-365426629768}"/>
          </ac:grpSpMkLst>
        </pc:grpChg>
        <pc:grpChg chg="mod">
          <ac:chgData name="Kokchun Giang" userId="67e2125d-ec8c-4323-9653-9824a2ad815f" providerId="ADAL" clId="{10EEDAB3-2DB0-BA4D-8CC6-6424E46A9142}" dt="2024-01-13T15:32:25.183" v="2951" actId="164"/>
          <ac:grpSpMkLst>
            <pc:docMk/>
            <pc:sldMk cId="3137551220" sldId="329"/>
            <ac:grpSpMk id="740" creationId="{9E281D9F-58D8-807E-9F37-4D31DE989445}"/>
          </ac:grpSpMkLst>
        </pc:grpChg>
        <pc:grpChg chg="mod">
          <ac:chgData name="Kokchun Giang" userId="67e2125d-ec8c-4323-9653-9824a2ad815f" providerId="ADAL" clId="{10EEDAB3-2DB0-BA4D-8CC6-6424E46A9142}" dt="2024-01-13T15:32:25.183" v="2951" actId="164"/>
          <ac:grpSpMkLst>
            <pc:docMk/>
            <pc:sldMk cId="3137551220" sldId="329"/>
            <ac:grpSpMk id="749" creationId="{F8EDFEC7-F4A1-42E5-DF02-9EF3ADD75E6D}"/>
          </ac:grpSpMkLst>
        </pc:grpChg>
        <pc:grpChg chg="del mod">
          <ac:chgData name="Kokchun Giang" userId="67e2125d-ec8c-4323-9653-9824a2ad815f" providerId="ADAL" clId="{10EEDAB3-2DB0-BA4D-8CC6-6424E46A9142}" dt="2024-01-13T14:18:26.086" v="2204"/>
          <ac:grpSpMkLst>
            <pc:docMk/>
            <pc:sldMk cId="3137551220" sldId="329"/>
            <ac:grpSpMk id="756" creationId="{9B54CC7E-FA5E-F433-C765-1723E8C67F6E}"/>
          </ac:grpSpMkLst>
        </pc:grpChg>
        <pc:grpChg chg="mod">
          <ac:chgData name="Kokchun Giang" userId="67e2125d-ec8c-4323-9653-9824a2ad815f" providerId="ADAL" clId="{10EEDAB3-2DB0-BA4D-8CC6-6424E46A9142}" dt="2024-01-13T15:32:25.183" v="2951" actId="164"/>
          <ac:grpSpMkLst>
            <pc:docMk/>
            <pc:sldMk cId="3137551220" sldId="329"/>
            <ac:grpSpMk id="762" creationId="{5B21FA7B-3F9D-230A-C585-311C54BA75C6}"/>
          </ac:grpSpMkLst>
        </pc:grpChg>
        <pc:grpChg chg="mod">
          <ac:chgData name="Kokchun Giang" userId="67e2125d-ec8c-4323-9653-9824a2ad815f" providerId="ADAL" clId="{10EEDAB3-2DB0-BA4D-8CC6-6424E46A9142}" dt="2024-01-13T15:32:37.170" v="2955" actId="164"/>
          <ac:grpSpMkLst>
            <pc:docMk/>
            <pc:sldMk cId="3137551220" sldId="329"/>
            <ac:grpSpMk id="773" creationId="{6EE06C39-3898-80D6-5E2A-042CB3EA0D92}"/>
          </ac:grpSpMkLst>
        </pc:grpChg>
        <pc:grpChg chg="mod">
          <ac:chgData name="Kokchun Giang" userId="67e2125d-ec8c-4323-9653-9824a2ad815f" providerId="ADAL" clId="{10EEDAB3-2DB0-BA4D-8CC6-6424E46A9142}" dt="2024-01-13T15:32:37.170" v="2955" actId="164"/>
          <ac:grpSpMkLst>
            <pc:docMk/>
            <pc:sldMk cId="3137551220" sldId="329"/>
            <ac:grpSpMk id="774" creationId="{9B8EDCA8-00CB-5B0B-552C-0D8871CCD4EE}"/>
          </ac:grpSpMkLst>
        </pc:grpChg>
        <pc:grpChg chg="mod">
          <ac:chgData name="Kokchun Giang" userId="67e2125d-ec8c-4323-9653-9824a2ad815f" providerId="ADAL" clId="{10EEDAB3-2DB0-BA4D-8CC6-6424E46A9142}" dt="2024-01-13T15:32:37.170" v="2955" actId="164"/>
          <ac:grpSpMkLst>
            <pc:docMk/>
            <pc:sldMk cId="3137551220" sldId="329"/>
            <ac:grpSpMk id="778" creationId="{61CD52EC-8733-F58F-8726-36F49FB2BCA6}"/>
          </ac:grpSpMkLst>
        </pc:grpChg>
        <pc:grpChg chg="mod">
          <ac:chgData name="Kokchun Giang" userId="67e2125d-ec8c-4323-9653-9824a2ad815f" providerId="ADAL" clId="{10EEDAB3-2DB0-BA4D-8CC6-6424E46A9142}" dt="2024-01-13T15:32:37.170" v="2955" actId="164"/>
          <ac:grpSpMkLst>
            <pc:docMk/>
            <pc:sldMk cId="3137551220" sldId="329"/>
            <ac:grpSpMk id="787" creationId="{2CC028CF-0102-5FE9-DFD9-90D7F971512F}"/>
          </ac:grpSpMkLst>
        </pc:grpChg>
        <pc:grpChg chg="mod">
          <ac:chgData name="Kokchun Giang" userId="67e2125d-ec8c-4323-9653-9824a2ad815f" providerId="ADAL" clId="{10EEDAB3-2DB0-BA4D-8CC6-6424E46A9142}" dt="2024-01-13T15:32:37.170" v="2955" actId="164"/>
          <ac:grpSpMkLst>
            <pc:docMk/>
            <pc:sldMk cId="3137551220" sldId="329"/>
            <ac:grpSpMk id="788" creationId="{F85A2AE5-3F05-8903-E117-2D957B667F4F}"/>
          </ac:grpSpMkLst>
        </pc:grpChg>
        <pc:grpChg chg="mod">
          <ac:chgData name="Kokchun Giang" userId="67e2125d-ec8c-4323-9653-9824a2ad815f" providerId="ADAL" clId="{10EEDAB3-2DB0-BA4D-8CC6-6424E46A9142}" dt="2024-01-13T14:20:04.843" v="2247" actId="1076"/>
          <ac:grpSpMkLst>
            <pc:docMk/>
            <pc:sldMk cId="3137551220" sldId="329"/>
            <ac:grpSpMk id="806" creationId="{B0E41D1F-7781-5CC2-AEA5-4E38E404660E}"/>
          </ac:grpSpMkLst>
        </pc:grpChg>
        <pc:grpChg chg="mod">
          <ac:chgData name="Kokchun Giang" userId="67e2125d-ec8c-4323-9653-9824a2ad815f" providerId="ADAL" clId="{10EEDAB3-2DB0-BA4D-8CC6-6424E46A9142}" dt="2024-01-13T14:20:04.843" v="2247" actId="1076"/>
          <ac:grpSpMkLst>
            <pc:docMk/>
            <pc:sldMk cId="3137551220" sldId="329"/>
            <ac:grpSpMk id="807" creationId="{D1A8EAAC-BEE9-A639-A047-DB44E2DFC81B}"/>
          </ac:grpSpMkLst>
        </pc:grpChg>
        <pc:grpChg chg="mod">
          <ac:chgData name="Kokchun Giang" userId="67e2125d-ec8c-4323-9653-9824a2ad815f" providerId="ADAL" clId="{10EEDAB3-2DB0-BA4D-8CC6-6424E46A9142}" dt="2024-01-13T15:32:52.912" v="2959" actId="164"/>
          <ac:grpSpMkLst>
            <pc:docMk/>
            <pc:sldMk cId="3137551220" sldId="329"/>
            <ac:grpSpMk id="820" creationId="{79E2E2D4-9AB9-96FB-8010-DAD8DCDE44C6}"/>
          </ac:grpSpMkLst>
        </pc:grpChg>
        <pc:grpChg chg="mod">
          <ac:chgData name="Kokchun Giang" userId="67e2125d-ec8c-4323-9653-9824a2ad815f" providerId="ADAL" clId="{10EEDAB3-2DB0-BA4D-8CC6-6424E46A9142}" dt="2024-01-13T15:32:52.912" v="2959" actId="164"/>
          <ac:grpSpMkLst>
            <pc:docMk/>
            <pc:sldMk cId="3137551220" sldId="329"/>
            <ac:grpSpMk id="821" creationId="{0EC810FE-19C7-9FEA-58D4-30199F513347}"/>
          </ac:grpSpMkLst>
        </pc:grpChg>
        <pc:inkChg chg="add mod">
          <ac:chgData name="Kokchun Giang" userId="67e2125d-ec8c-4323-9653-9824a2ad815f" providerId="ADAL" clId="{10EEDAB3-2DB0-BA4D-8CC6-6424E46A9142}" dt="2024-01-13T15:31:39.237" v="2939" actId="164"/>
          <ac:inkMkLst>
            <pc:docMk/>
            <pc:sldMk cId="3137551220" sldId="329"/>
            <ac:inkMk id="3" creationId="{181272F5-7363-5433-EB58-F7F8F8641D12}"/>
          </ac:inkMkLst>
        </pc:inkChg>
        <pc:inkChg chg="add mod">
          <ac:chgData name="Kokchun Giang" userId="67e2125d-ec8c-4323-9653-9824a2ad815f" providerId="ADAL" clId="{10EEDAB3-2DB0-BA4D-8CC6-6424E46A9142}" dt="2024-01-13T15:31:54.585" v="2943" actId="164"/>
          <ac:inkMkLst>
            <pc:docMk/>
            <pc:sldMk cId="3137551220" sldId="329"/>
            <ac:inkMk id="4" creationId="{5F3B94C9-1009-7071-E85E-6BC56413190D}"/>
          </ac:inkMkLst>
        </pc:inkChg>
        <pc:inkChg chg="add mod">
          <ac:chgData name="Kokchun Giang" userId="67e2125d-ec8c-4323-9653-9824a2ad815f" providerId="ADAL" clId="{10EEDAB3-2DB0-BA4D-8CC6-6424E46A9142}" dt="2024-01-13T15:32:15.867" v="2949" actId="164"/>
          <ac:inkMkLst>
            <pc:docMk/>
            <pc:sldMk cId="3137551220" sldId="329"/>
            <ac:inkMk id="5" creationId="{20DD7B04-94BA-B544-A491-C340EF94B348}"/>
          </ac:inkMkLst>
        </pc:inkChg>
        <pc:inkChg chg="add mod">
          <ac:chgData name="Kokchun Giang" userId="67e2125d-ec8c-4323-9653-9824a2ad815f" providerId="ADAL" clId="{10EEDAB3-2DB0-BA4D-8CC6-6424E46A9142}" dt="2024-01-13T15:32:30.992" v="2953" actId="164"/>
          <ac:inkMkLst>
            <pc:docMk/>
            <pc:sldMk cId="3137551220" sldId="329"/>
            <ac:inkMk id="6" creationId="{19FAA369-8439-81AD-3A58-3FF77C789B29}"/>
          </ac:inkMkLst>
        </pc:inkChg>
        <pc:inkChg chg="add del">
          <ac:chgData name="Kokchun Giang" userId="67e2125d-ec8c-4323-9653-9824a2ad815f" providerId="ADAL" clId="{10EEDAB3-2DB0-BA4D-8CC6-6424E46A9142}" dt="2024-01-13T14:07:11.381" v="1433" actId="9405"/>
          <ac:inkMkLst>
            <pc:docMk/>
            <pc:sldMk cId="3137551220" sldId="329"/>
            <ac:inkMk id="13" creationId="{F6DC7695-CE7D-0901-618B-D4571875FB5F}"/>
          </ac:inkMkLst>
        </pc:inkChg>
        <pc:inkChg chg="add mod">
          <ac:chgData name="Kokchun Giang" userId="67e2125d-ec8c-4323-9653-9824a2ad815f" providerId="ADAL" clId="{10EEDAB3-2DB0-BA4D-8CC6-6424E46A9142}" dt="2024-01-13T14:07:23.797" v="1448"/>
          <ac:inkMkLst>
            <pc:docMk/>
            <pc:sldMk cId="3137551220" sldId="329"/>
            <ac:inkMk id="14" creationId="{D229DC88-4968-7F8D-CE0C-EFCB44F3588F}"/>
          </ac:inkMkLst>
        </pc:inkChg>
        <pc:inkChg chg="add mod">
          <ac:chgData name="Kokchun Giang" userId="67e2125d-ec8c-4323-9653-9824a2ad815f" providerId="ADAL" clId="{10EEDAB3-2DB0-BA4D-8CC6-6424E46A9142}" dt="2024-01-13T14:07:23.797" v="1448"/>
          <ac:inkMkLst>
            <pc:docMk/>
            <pc:sldMk cId="3137551220" sldId="329"/>
            <ac:inkMk id="49" creationId="{6DF07AD1-DF2E-1884-AD81-A6C66CD1DBCD}"/>
          </ac:inkMkLst>
        </pc:inkChg>
        <pc:inkChg chg="del">
          <ac:chgData name="Kokchun Giang" userId="67e2125d-ec8c-4323-9653-9824a2ad815f" providerId="ADAL" clId="{10EEDAB3-2DB0-BA4D-8CC6-6424E46A9142}" dt="2024-01-13T14:06:45.364" v="1430" actId="478"/>
          <ac:inkMkLst>
            <pc:docMk/>
            <pc:sldMk cId="3137551220" sldId="329"/>
            <ac:inkMk id="52" creationId="{D7839A29-EB19-63F0-B209-BEE9664F75D9}"/>
          </ac:inkMkLst>
        </pc:inkChg>
        <pc:inkChg chg="del">
          <ac:chgData name="Kokchun Giang" userId="67e2125d-ec8c-4323-9653-9824a2ad815f" providerId="ADAL" clId="{10EEDAB3-2DB0-BA4D-8CC6-6424E46A9142}" dt="2024-01-13T14:06:45.364" v="1430" actId="478"/>
          <ac:inkMkLst>
            <pc:docMk/>
            <pc:sldMk cId="3137551220" sldId="329"/>
            <ac:inkMk id="73" creationId="{23B9B765-AFF8-A61A-B764-85EFDB790564}"/>
          </ac:inkMkLst>
        </pc:inkChg>
        <pc:inkChg chg="del">
          <ac:chgData name="Kokchun Giang" userId="67e2125d-ec8c-4323-9653-9824a2ad815f" providerId="ADAL" clId="{10EEDAB3-2DB0-BA4D-8CC6-6424E46A9142}" dt="2024-01-13T14:06:45.364" v="1430" actId="478"/>
          <ac:inkMkLst>
            <pc:docMk/>
            <pc:sldMk cId="3137551220" sldId="329"/>
            <ac:inkMk id="74" creationId="{E05F19D9-881F-A278-06A9-F44167148C6E}"/>
          </ac:inkMkLst>
        </pc:inkChg>
        <pc:inkChg chg="del">
          <ac:chgData name="Kokchun Giang" userId="67e2125d-ec8c-4323-9653-9824a2ad815f" providerId="ADAL" clId="{10EEDAB3-2DB0-BA4D-8CC6-6424E46A9142}" dt="2024-01-13T14:06:45.364" v="1430" actId="478"/>
          <ac:inkMkLst>
            <pc:docMk/>
            <pc:sldMk cId="3137551220" sldId="329"/>
            <ac:inkMk id="75" creationId="{40C71D6D-203A-348E-7B79-7E82DCAEFB38}"/>
          </ac:inkMkLst>
        </pc:inkChg>
        <pc:inkChg chg="add mod">
          <ac:chgData name="Kokchun Giang" userId="67e2125d-ec8c-4323-9653-9824a2ad815f" providerId="ADAL" clId="{10EEDAB3-2DB0-BA4D-8CC6-6424E46A9142}" dt="2024-01-13T14:07:23.797" v="1448"/>
          <ac:inkMkLst>
            <pc:docMk/>
            <pc:sldMk cId="3137551220" sldId="329"/>
            <ac:inkMk id="76" creationId="{01D6E6BA-3A72-6445-976B-4E5FC1B55F7A}"/>
          </ac:inkMkLst>
        </pc:inkChg>
        <pc:inkChg chg="add mod">
          <ac:chgData name="Kokchun Giang" userId="67e2125d-ec8c-4323-9653-9824a2ad815f" providerId="ADAL" clId="{10EEDAB3-2DB0-BA4D-8CC6-6424E46A9142}" dt="2024-01-13T14:07:23.797" v="1448"/>
          <ac:inkMkLst>
            <pc:docMk/>
            <pc:sldMk cId="3137551220" sldId="329"/>
            <ac:inkMk id="78" creationId="{2D5DAA29-2B0C-233F-CF6C-16A25DF8FCC7}"/>
          </ac:inkMkLst>
        </pc:inkChg>
        <pc:inkChg chg="add mod">
          <ac:chgData name="Kokchun Giang" userId="67e2125d-ec8c-4323-9653-9824a2ad815f" providerId="ADAL" clId="{10EEDAB3-2DB0-BA4D-8CC6-6424E46A9142}" dt="2024-01-13T14:07:23.797" v="1448"/>
          <ac:inkMkLst>
            <pc:docMk/>
            <pc:sldMk cId="3137551220" sldId="329"/>
            <ac:inkMk id="79" creationId="{127A5BCD-9343-2417-8C3E-FF1F82129EAB}"/>
          </ac:inkMkLst>
        </pc:inkChg>
        <pc:inkChg chg="add mod">
          <ac:chgData name="Kokchun Giang" userId="67e2125d-ec8c-4323-9653-9824a2ad815f" providerId="ADAL" clId="{10EEDAB3-2DB0-BA4D-8CC6-6424E46A9142}" dt="2024-01-13T14:07:23.797" v="1448"/>
          <ac:inkMkLst>
            <pc:docMk/>
            <pc:sldMk cId="3137551220" sldId="329"/>
            <ac:inkMk id="81" creationId="{FA6D536A-EC6A-A430-6C13-A8DCE391132B}"/>
          </ac:inkMkLst>
        </pc:inkChg>
        <pc:inkChg chg="add mod">
          <ac:chgData name="Kokchun Giang" userId="67e2125d-ec8c-4323-9653-9824a2ad815f" providerId="ADAL" clId="{10EEDAB3-2DB0-BA4D-8CC6-6424E46A9142}" dt="2024-01-13T14:07:23.797" v="1448"/>
          <ac:inkMkLst>
            <pc:docMk/>
            <pc:sldMk cId="3137551220" sldId="329"/>
            <ac:inkMk id="83" creationId="{ED87A538-F626-86F2-7564-E650DA12AA15}"/>
          </ac:inkMkLst>
        </pc:inkChg>
        <pc:inkChg chg="del">
          <ac:chgData name="Kokchun Giang" userId="67e2125d-ec8c-4323-9653-9824a2ad815f" providerId="ADAL" clId="{10EEDAB3-2DB0-BA4D-8CC6-6424E46A9142}" dt="2024-01-13T14:06:45.364" v="1430" actId="478"/>
          <ac:inkMkLst>
            <pc:docMk/>
            <pc:sldMk cId="3137551220" sldId="329"/>
            <ac:inkMk id="88" creationId="{34C276A1-9348-2BA7-1F89-BC571C46F36E}"/>
          </ac:inkMkLst>
        </pc:inkChg>
        <pc:inkChg chg="add mod">
          <ac:chgData name="Kokchun Giang" userId="67e2125d-ec8c-4323-9653-9824a2ad815f" providerId="ADAL" clId="{10EEDAB3-2DB0-BA4D-8CC6-6424E46A9142}" dt="2024-01-13T14:07:23.797" v="1448"/>
          <ac:inkMkLst>
            <pc:docMk/>
            <pc:sldMk cId="3137551220" sldId="329"/>
            <ac:inkMk id="95" creationId="{B2E6F0C7-F46F-70B4-FA03-F35A3EC56C77}"/>
          </ac:inkMkLst>
        </pc:inkChg>
        <pc:inkChg chg="del">
          <ac:chgData name="Kokchun Giang" userId="67e2125d-ec8c-4323-9653-9824a2ad815f" providerId="ADAL" clId="{10EEDAB3-2DB0-BA4D-8CC6-6424E46A9142}" dt="2024-01-13T14:06:45.364" v="1430" actId="478"/>
          <ac:inkMkLst>
            <pc:docMk/>
            <pc:sldMk cId="3137551220" sldId="329"/>
            <ac:inkMk id="117" creationId="{116F4E42-BCA1-F23A-5B81-591645FF554A}"/>
          </ac:inkMkLst>
        </pc:inkChg>
        <pc:inkChg chg="add mod">
          <ac:chgData name="Kokchun Giang" userId="67e2125d-ec8c-4323-9653-9824a2ad815f" providerId="ADAL" clId="{10EEDAB3-2DB0-BA4D-8CC6-6424E46A9142}" dt="2024-01-13T14:07:23.797" v="1448"/>
          <ac:inkMkLst>
            <pc:docMk/>
            <pc:sldMk cId="3137551220" sldId="329"/>
            <ac:inkMk id="118" creationId="{86189C02-3F14-A8AE-36E6-97BADB6696E5}"/>
          </ac:inkMkLst>
        </pc:inkChg>
        <pc:inkChg chg="add mod">
          <ac:chgData name="Kokchun Giang" userId="67e2125d-ec8c-4323-9653-9824a2ad815f" providerId="ADAL" clId="{10EEDAB3-2DB0-BA4D-8CC6-6424E46A9142}" dt="2024-01-13T14:07:33.672" v="1456"/>
          <ac:inkMkLst>
            <pc:docMk/>
            <pc:sldMk cId="3137551220" sldId="329"/>
            <ac:inkMk id="120" creationId="{1E70DEA3-8CCD-996F-E067-7C6963088997}"/>
          </ac:inkMkLst>
        </pc:inkChg>
        <pc:inkChg chg="add mod">
          <ac:chgData name="Kokchun Giang" userId="67e2125d-ec8c-4323-9653-9824a2ad815f" providerId="ADAL" clId="{10EEDAB3-2DB0-BA4D-8CC6-6424E46A9142}" dt="2024-01-13T14:07:33.672" v="1456"/>
          <ac:inkMkLst>
            <pc:docMk/>
            <pc:sldMk cId="3137551220" sldId="329"/>
            <ac:inkMk id="121" creationId="{BF4C1856-40A2-5E62-873C-8BC6E481E7C2}"/>
          </ac:inkMkLst>
        </pc:inkChg>
        <pc:inkChg chg="add mod">
          <ac:chgData name="Kokchun Giang" userId="67e2125d-ec8c-4323-9653-9824a2ad815f" providerId="ADAL" clId="{10EEDAB3-2DB0-BA4D-8CC6-6424E46A9142}" dt="2024-01-13T14:07:33.672" v="1456"/>
          <ac:inkMkLst>
            <pc:docMk/>
            <pc:sldMk cId="3137551220" sldId="329"/>
            <ac:inkMk id="122" creationId="{055128FC-9803-5E13-F230-F55F8E5F789F}"/>
          </ac:inkMkLst>
        </pc:inkChg>
        <pc:inkChg chg="add mod">
          <ac:chgData name="Kokchun Giang" userId="67e2125d-ec8c-4323-9653-9824a2ad815f" providerId="ADAL" clId="{10EEDAB3-2DB0-BA4D-8CC6-6424E46A9142}" dt="2024-01-13T14:07:33.672" v="1456"/>
          <ac:inkMkLst>
            <pc:docMk/>
            <pc:sldMk cId="3137551220" sldId="329"/>
            <ac:inkMk id="123" creationId="{3D54E5F5-BB04-7369-30EB-897042B4631E}"/>
          </ac:inkMkLst>
        </pc:inkChg>
        <pc:inkChg chg="add mod">
          <ac:chgData name="Kokchun Giang" userId="67e2125d-ec8c-4323-9653-9824a2ad815f" providerId="ADAL" clId="{10EEDAB3-2DB0-BA4D-8CC6-6424E46A9142}" dt="2024-01-13T14:07:33.672" v="1456"/>
          <ac:inkMkLst>
            <pc:docMk/>
            <pc:sldMk cId="3137551220" sldId="329"/>
            <ac:inkMk id="124" creationId="{26C938A5-AAD4-10C3-8401-D702040E40D5}"/>
          </ac:inkMkLst>
        </pc:inkChg>
        <pc:inkChg chg="add mod">
          <ac:chgData name="Kokchun Giang" userId="67e2125d-ec8c-4323-9653-9824a2ad815f" providerId="ADAL" clId="{10EEDAB3-2DB0-BA4D-8CC6-6424E46A9142}" dt="2024-01-13T14:07:33.672" v="1456"/>
          <ac:inkMkLst>
            <pc:docMk/>
            <pc:sldMk cId="3137551220" sldId="329"/>
            <ac:inkMk id="125" creationId="{DBF5A402-F8A6-DFA7-AB8D-714CC2C87D04}"/>
          </ac:inkMkLst>
        </pc:inkChg>
        <pc:inkChg chg="add mod">
          <ac:chgData name="Kokchun Giang" userId="67e2125d-ec8c-4323-9653-9824a2ad815f" providerId="ADAL" clId="{10EEDAB3-2DB0-BA4D-8CC6-6424E46A9142}" dt="2024-01-13T14:07:33.672" v="1456"/>
          <ac:inkMkLst>
            <pc:docMk/>
            <pc:sldMk cId="3137551220" sldId="329"/>
            <ac:inkMk id="126" creationId="{12B0FC1D-0ED5-539E-15F7-D9BDDA955BB4}"/>
          </ac:inkMkLst>
        </pc:inkChg>
        <pc:inkChg chg="del">
          <ac:chgData name="Kokchun Giang" userId="67e2125d-ec8c-4323-9653-9824a2ad815f" providerId="ADAL" clId="{10EEDAB3-2DB0-BA4D-8CC6-6424E46A9142}" dt="2024-01-13T14:06:45.364" v="1430" actId="478"/>
          <ac:inkMkLst>
            <pc:docMk/>
            <pc:sldMk cId="3137551220" sldId="329"/>
            <ac:inkMk id="128" creationId="{EAF1A641-E57D-EF05-F61E-5351BEDBDA1A}"/>
          </ac:inkMkLst>
        </pc:inkChg>
        <pc:inkChg chg="add mod">
          <ac:chgData name="Kokchun Giang" userId="67e2125d-ec8c-4323-9653-9824a2ad815f" providerId="ADAL" clId="{10EEDAB3-2DB0-BA4D-8CC6-6424E46A9142}" dt="2024-01-13T14:07:40.416" v="1468"/>
          <ac:inkMkLst>
            <pc:docMk/>
            <pc:sldMk cId="3137551220" sldId="329"/>
            <ac:inkMk id="134" creationId="{44ACF898-A3A9-1CC8-AE93-5E75B6172F70}"/>
          </ac:inkMkLst>
        </pc:inkChg>
        <pc:inkChg chg="add mod">
          <ac:chgData name="Kokchun Giang" userId="67e2125d-ec8c-4323-9653-9824a2ad815f" providerId="ADAL" clId="{10EEDAB3-2DB0-BA4D-8CC6-6424E46A9142}" dt="2024-01-13T14:07:40.416" v="1468"/>
          <ac:inkMkLst>
            <pc:docMk/>
            <pc:sldMk cId="3137551220" sldId="329"/>
            <ac:inkMk id="137" creationId="{68CA8274-CE44-13C6-E978-E32C81554B65}"/>
          </ac:inkMkLst>
        </pc:inkChg>
        <pc:inkChg chg="add mod">
          <ac:chgData name="Kokchun Giang" userId="67e2125d-ec8c-4323-9653-9824a2ad815f" providerId="ADAL" clId="{10EEDAB3-2DB0-BA4D-8CC6-6424E46A9142}" dt="2024-01-13T14:07:40.416" v="1468"/>
          <ac:inkMkLst>
            <pc:docMk/>
            <pc:sldMk cId="3137551220" sldId="329"/>
            <ac:inkMk id="164" creationId="{C5E8CD32-6D0E-890A-9DBB-95345EC04488}"/>
          </ac:inkMkLst>
        </pc:inkChg>
        <pc:inkChg chg="del">
          <ac:chgData name="Kokchun Giang" userId="67e2125d-ec8c-4323-9653-9824a2ad815f" providerId="ADAL" clId="{10EEDAB3-2DB0-BA4D-8CC6-6424E46A9142}" dt="2024-01-13T14:06:45.364" v="1430" actId="478"/>
          <ac:inkMkLst>
            <pc:docMk/>
            <pc:sldMk cId="3137551220" sldId="329"/>
            <ac:inkMk id="170" creationId="{98D2165F-5CF9-9D5B-CC0A-E146F0D89765}"/>
          </ac:inkMkLst>
        </pc:inkChg>
        <pc:inkChg chg="del">
          <ac:chgData name="Kokchun Giang" userId="67e2125d-ec8c-4323-9653-9824a2ad815f" providerId="ADAL" clId="{10EEDAB3-2DB0-BA4D-8CC6-6424E46A9142}" dt="2024-01-13T14:06:40.912" v="1428" actId="478"/>
          <ac:inkMkLst>
            <pc:docMk/>
            <pc:sldMk cId="3137551220" sldId="329"/>
            <ac:inkMk id="224" creationId="{DA9640A6-7CD1-2222-54DD-D3FB6CA9861C}"/>
          </ac:inkMkLst>
        </pc:inkChg>
        <pc:inkChg chg="add mod">
          <ac:chgData name="Kokchun Giang" userId="67e2125d-ec8c-4323-9653-9824a2ad815f" providerId="ADAL" clId="{10EEDAB3-2DB0-BA4D-8CC6-6424E46A9142}" dt="2024-01-13T14:07:40.416" v="1468"/>
          <ac:inkMkLst>
            <pc:docMk/>
            <pc:sldMk cId="3137551220" sldId="329"/>
            <ac:inkMk id="230" creationId="{0E3B715F-8AAC-E0B6-902D-CA47D2908649}"/>
          </ac:inkMkLst>
        </pc:inkChg>
        <pc:inkChg chg="add mod">
          <ac:chgData name="Kokchun Giang" userId="67e2125d-ec8c-4323-9653-9824a2ad815f" providerId="ADAL" clId="{10EEDAB3-2DB0-BA4D-8CC6-6424E46A9142}" dt="2024-01-13T14:07:40.416" v="1468"/>
          <ac:inkMkLst>
            <pc:docMk/>
            <pc:sldMk cId="3137551220" sldId="329"/>
            <ac:inkMk id="231" creationId="{1409EB3D-A52C-AC2A-BD12-DE5477EBDA41}"/>
          </ac:inkMkLst>
        </pc:inkChg>
        <pc:inkChg chg="del">
          <ac:chgData name="Kokchun Giang" userId="67e2125d-ec8c-4323-9653-9824a2ad815f" providerId="ADAL" clId="{10EEDAB3-2DB0-BA4D-8CC6-6424E46A9142}" dt="2024-01-13T14:06:33.570" v="1427" actId="478"/>
          <ac:inkMkLst>
            <pc:docMk/>
            <pc:sldMk cId="3137551220" sldId="329"/>
            <ac:inkMk id="240" creationId="{D2ED3A33-FD58-A7FD-187F-59E32D9ADFF0}"/>
          </ac:inkMkLst>
        </pc:inkChg>
        <pc:inkChg chg="add mod">
          <ac:chgData name="Kokchun Giang" userId="67e2125d-ec8c-4323-9653-9824a2ad815f" providerId="ADAL" clId="{10EEDAB3-2DB0-BA4D-8CC6-6424E46A9142}" dt="2024-01-13T14:07:40.416" v="1468"/>
          <ac:inkMkLst>
            <pc:docMk/>
            <pc:sldMk cId="3137551220" sldId="329"/>
            <ac:inkMk id="246" creationId="{32EC8E92-C9C0-5B94-EF09-F06786C25E43}"/>
          </ac:inkMkLst>
        </pc:inkChg>
        <pc:inkChg chg="add mod">
          <ac:chgData name="Kokchun Giang" userId="67e2125d-ec8c-4323-9653-9824a2ad815f" providerId="ADAL" clId="{10EEDAB3-2DB0-BA4D-8CC6-6424E46A9142}" dt="2024-01-13T14:07:40.416" v="1468"/>
          <ac:inkMkLst>
            <pc:docMk/>
            <pc:sldMk cId="3137551220" sldId="329"/>
            <ac:inkMk id="247" creationId="{6A3E2836-352D-C2A1-F676-195875432DF6}"/>
          </ac:inkMkLst>
        </pc:inkChg>
        <pc:inkChg chg="add mod">
          <ac:chgData name="Kokchun Giang" userId="67e2125d-ec8c-4323-9653-9824a2ad815f" providerId="ADAL" clId="{10EEDAB3-2DB0-BA4D-8CC6-6424E46A9142}" dt="2024-01-13T14:07:40.416" v="1468"/>
          <ac:inkMkLst>
            <pc:docMk/>
            <pc:sldMk cId="3137551220" sldId="329"/>
            <ac:inkMk id="272" creationId="{A405CE75-0DB9-BE32-148E-E178A16D365A}"/>
          </ac:inkMkLst>
        </pc:inkChg>
        <pc:inkChg chg="add mod">
          <ac:chgData name="Kokchun Giang" userId="67e2125d-ec8c-4323-9653-9824a2ad815f" providerId="ADAL" clId="{10EEDAB3-2DB0-BA4D-8CC6-6424E46A9142}" dt="2024-01-13T14:07:40.416" v="1468"/>
          <ac:inkMkLst>
            <pc:docMk/>
            <pc:sldMk cId="3137551220" sldId="329"/>
            <ac:inkMk id="273" creationId="{AC9FFFA3-AC8A-1A2B-401B-2A1C05E3852C}"/>
          </ac:inkMkLst>
        </pc:inkChg>
        <pc:inkChg chg="add mod">
          <ac:chgData name="Kokchun Giang" userId="67e2125d-ec8c-4323-9653-9824a2ad815f" providerId="ADAL" clId="{10EEDAB3-2DB0-BA4D-8CC6-6424E46A9142}" dt="2024-01-13T14:07:40.416" v="1468"/>
          <ac:inkMkLst>
            <pc:docMk/>
            <pc:sldMk cId="3137551220" sldId="329"/>
            <ac:inkMk id="275" creationId="{926EAFCE-FFA8-7029-9F42-BCE442EE619D}"/>
          </ac:inkMkLst>
        </pc:inkChg>
        <pc:inkChg chg="add mod">
          <ac:chgData name="Kokchun Giang" userId="67e2125d-ec8c-4323-9653-9824a2ad815f" providerId="ADAL" clId="{10EEDAB3-2DB0-BA4D-8CC6-6424E46A9142}" dt="2024-01-13T14:07:40.416" v="1468"/>
          <ac:inkMkLst>
            <pc:docMk/>
            <pc:sldMk cId="3137551220" sldId="329"/>
            <ac:inkMk id="283" creationId="{27F8BEAD-D3E9-E8F2-286D-58B6495E9174}"/>
          </ac:inkMkLst>
        </pc:inkChg>
        <pc:inkChg chg="del">
          <ac:chgData name="Kokchun Giang" userId="67e2125d-ec8c-4323-9653-9824a2ad815f" providerId="ADAL" clId="{10EEDAB3-2DB0-BA4D-8CC6-6424E46A9142}" dt="2024-01-13T14:06:33.570" v="1427" actId="478"/>
          <ac:inkMkLst>
            <pc:docMk/>
            <pc:sldMk cId="3137551220" sldId="329"/>
            <ac:inkMk id="290" creationId="{E9F3B44E-1ABF-E328-1A07-B053DB4566AD}"/>
          </ac:inkMkLst>
        </pc:inkChg>
        <pc:inkChg chg="del">
          <ac:chgData name="Kokchun Giang" userId="67e2125d-ec8c-4323-9653-9824a2ad815f" providerId="ADAL" clId="{10EEDAB3-2DB0-BA4D-8CC6-6424E46A9142}" dt="2024-01-13T14:06:33.570" v="1427" actId="478"/>
          <ac:inkMkLst>
            <pc:docMk/>
            <pc:sldMk cId="3137551220" sldId="329"/>
            <ac:inkMk id="291" creationId="{5A118EB3-1A62-D3B0-5C4F-EC7CE54553C0}"/>
          </ac:inkMkLst>
        </pc:inkChg>
        <pc:inkChg chg="del">
          <ac:chgData name="Kokchun Giang" userId="67e2125d-ec8c-4323-9653-9824a2ad815f" providerId="ADAL" clId="{10EEDAB3-2DB0-BA4D-8CC6-6424E46A9142}" dt="2024-01-13T14:06:33.570" v="1427" actId="478"/>
          <ac:inkMkLst>
            <pc:docMk/>
            <pc:sldMk cId="3137551220" sldId="329"/>
            <ac:inkMk id="295" creationId="{7C1FC702-C43F-C675-4EF3-320940B1EAD4}"/>
          </ac:inkMkLst>
        </pc:inkChg>
        <pc:inkChg chg="del">
          <ac:chgData name="Kokchun Giang" userId="67e2125d-ec8c-4323-9653-9824a2ad815f" providerId="ADAL" clId="{10EEDAB3-2DB0-BA4D-8CC6-6424E46A9142}" dt="2024-01-13T14:06:33.570" v="1427" actId="478"/>
          <ac:inkMkLst>
            <pc:docMk/>
            <pc:sldMk cId="3137551220" sldId="329"/>
            <ac:inkMk id="306" creationId="{41E36F5B-C63D-02C6-9BFA-31B3646EE184}"/>
          </ac:inkMkLst>
        </pc:inkChg>
        <pc:inkChg chg="del">
          <ac:chgData name="Kokchun Giang" userId="67e2125d-ec8c-4323-9653-9824a2ad815f" providerId="ADAL" clId="{10EEDAB3-2DB0-BA4D-8CC6-6424E46A9142}" dt="2024-01-13T14:06:33.570" v="1427" actId="478"/>
          <ac:inkMkLst>
            <pc:docMk/>
            <pc:sldMk cId="3137551220" sldId="329"/>
            <ac:inkMk id="311" creationId="{52F26885-94D1-309D-852A-AF15F9350B98}"/>
          </ac:inkMkLst>
        </pc:inkChg>
        <pc:inkChg chg="add mod">
          <ac:chgData name="Kokchun Giang" userId="67e2125d-ec8c-4323-9653-9824a2ad815f" providerId="ADAL" clId="{10EEDAB3-2DB0-BA4D-8CC6-6424E46A9142}" dt="2024-01-13T14:07:45.868" v="1473"/>
          <ac:inkMkLst>
            <pc:docMk/>
            <pc:sldMk cId="3137551220" sldId="329"/>
            <ac:inkMk id="312" creationId="{980ABED0-8717-8818-9351-8741E3CB19F9}"/>
          </ac:inkMkLst>
        </pc:inkChg>
        <pc:inkChg chg="add mod">
          <ac:chgData name="Kokchun Giang" userId="67e2125d-ec8c-4323-9653-9824a2ad815f" providerId="ADAL" clId="{10EEDAB3-2DB0-BA4D-8CC6-6424E46A9142}" dt="2024-01-13T14:07:45.868" v="1473"/>
          <ac:inkMkLst>
            <pc:docMk/>
            <pc:sldMk cId="3137551220" sldId="329"/>
            <ac:inkMk id="313" creationId="{BB9769F3-E0C6-C0FE-649B-54982100655F}"/>
          </ac:inkMkLst>
        </pc:inkChg>
        <pc:inkChg chg="add mod">
          <ac:chgData name="Kokchun Giang" userId="67e2125d-ec8c-4323-9653-9824a2ad815f" providerId="ADAL" clId="{10EEDAB3-2DB0-BA4D-8CC6-6424E46A9142}" dt="2024-01-13T14:07:45.868" v="1473"/>
          <ac:inkMkLst>
            <pc:docMk/>
            <pc:sldMk cId="3137551220" sldId="329"/>
            <ac:inkMk id="314" creationId="{86E79290-17AC-5791-70B3-37AB5CA55906}"/>
          </ac:inkMkLst>
        </pc:inkChg>
        <pc:inkChg chg="add mod">
          <ac:chgData name="Kokchun Giang" userId="67e2125d-ec8c-4323-9653-9824a2ad815f" providerId="ADAL" clId="{10EEDAB3-2DB0-BA4D-8CC6-6424E46A9142}" dt="2024-01-13T14:07:45.868" v="1473"/>
          <ac:inkMkLst>
            <pc:docMk/>
            <pc:sldMk cId="3137551220" sldId="329"/>
            <ac:inkMk id="315" creationId="{2A982E08-D44D-E46D-D7D5-E8EBDC087B06}"/>
          </ac:inkMkLst>
        </pc:inkChg>
        <pc:inkChg chg="add mod">
          <ac:chgData name="Kokchun Giang" userId="67e2125d-ec8c-4323-9653-9824a2ad815f" providerId="ADAL" clId="{10EEDAB3-2DB0-BA4D-8CC6-6424E46A9142}" dt="2024-01-13T14:07:48.271" v="1477"/>
          <ac:inkMkLst>
            <pc:docMk/>
            <pc:sldMk cId="3137551220" sldId="329"/>
            <ac:inkMk id="317" creationId="{D5677F42-8656-E74A-AF5B-2A67A8BA8F32}"/>
          </ac:inkMkLst>
        </pc:inkChg>
        <pc:inkChg chg="add mod">
          <ac:chgData name="Kokchun Giang" userId="67e2125d-ec8c-4323-9653-9824a2ad815f" providerId="ADAL" clId="{10EEDAB3-2DB0-BA4D-8CC6-6424E46A9142}" dt="2024-01-13T14:07:48.271" v="1477"/>
          <ac:inkMkLst>
            <pc:docMk/>
            <pc:sldMk cId="3137551220" sldId="329"/>
            <ac:inkMk id="318" creationId="{2413E8BB-CEB9-959A-F827-39C774D5FC14}"/>
          </ac:inkMkLst>
        </pc:inkChg>
        <pc:inkChg chg="add mod">
          <ac:chgData name="Kokchun Giang" userId="67e2125d-ec8c-4323-9653-9824a2ad815f" providerId="ADAL" clId="{10EEDAB3-2DB0-BA4D-8CC6-6424E46A9142}" dt="2024-01-13T14:07:48.271" v="1477"/>
          <ac:inkMkLst>
            <pc:docMk/>
            <pc:sldMk cId="3137551220" sldId="329"/>
            <ac:inkMk id="319" creationId="{64C8F2E1-CCCC-9262-52BF-E2DC02A92AEB}"/>
          </ac:inkMkLst>
        </pc:inkChg>
        <pc:inkChg chg="add mod">
          <ac:chgData name="Kokchun Giang" userId="67e2125d-ec8c-4323-9653-9824a2ad815f" providerId="ADAL" clId="{10EEDAB3-2DB0-BA4D-8CC6-6424E46A9142}" dt="2024-01-13T14:07:57.252" v="1482"/>
          <ac:inkMkLst>
            <pc:docMk/>
            <pc:sldMk cId="3137551220" sldId="329"/>
            <ac:inkMk id="321" creationId="{4DC5A77F-971E-2614-35A6-D7DC76E02A24}"/>
          </ac:inkMkLst>
        </pc:inkChg>
        <pc:inkChg chg="add mod">
          <ac:chgData name="Kokchun Giang" userId="67e2125d-ec8c-4323-9653-9824a2ad815f" providerId="ADAL" clId="{10EEDAB3-2DB0-BA4D-8CC6-6424E46A9142}" dt="2024-01-13T14:07:57.252" v="1482"/>
          <ac:inkMkLst>
            <pc:docMk/>
            <pc:sldMk cId="3137551220" sldId="329"/>
            <ac:inkMk id="322" creationId="{5112180A-AC30-14FC-A091-A5C81FBBCD8E}"/>
          </ac:inkMkLst>
        </pc:inkChg>
        <pc:inkChg chg="add mod">
          <ac:chgData name="Kokchun Giang" userId="67e2125d-ec8c-4323-9653-9824a2ad815f" providerId="ADAL" clId="{10EEDAB3-2DB0-BA4D-8CC6-6424E46A9142}" dt="2024-01-13T14:07:57.252" v="1482"/>
          <ac:inkMkLst>
            <pc:docMk/>
            <pc:sldMk cId="3137551220" sldId="329"/>
            <ac:inkMk id="325" creationId="{DCD1B582-DB7F-4174-3E36-F4C8BE557C07}"/>
          </ac:inkMkLst>
        </pc:inkChg>
        <pc:inkChg chg="add mod">
          <ac:chgData name="Kokchun Giang" userId="67e2125d-ec8c-4323-9653-9824a2ad815f" providerId="ADAL" clId="{10EEDAB3-2DB0-BA4D-8CC6-6424E46A9142}" dt="2024-01-13T14:07:57.252" v="1482"/>
          <ac:inkMkLst>
            <pc:docMk/>
            <pc:sldMk cId="3137551220" sldId="329"/>
            <ac:inkMk id="327" creationId="{D8DF0E83-3ED0-C8DB-DFE8-67A6152E7AEB}"/>
          </ac:inkMkLst>
        </pc:inkChg>
        <pc:inkChg chg="del">
          <ac:chgData name="Kokchun Giang" userId="67e2125d-ec8c-4323-9653-9824a2ad815f" providerId="ADAL" clId="{10EEDAB3-2DB0-BA4D-8CC6-6424E46A9142}" dt="2024-01-13T14:06:40.912" v="1428" actId="478"/>
          <ac:inkMkLst>
            <pc:docMk/>
            <pc:sldMk cId="3137551220" sldId="329"/>
            <ac:inkMk id="337" creationId="{5373C939-B683-BB0E-F28F-FBDE274616E6}"/>
          </ac:inkMkLst>
        </pc:inkChg>
        <pc:inkChg chg="add mod">
          <ac:chgData name="Kokchun Giang" userId="67e2125d-ec8c-4323-9653-9824a2ad815f" providerId="ADAL" clId="{10EEDAB3-2DB0-BA4D-8CC6-6424E46A9142}" dt="2024-01-13T14:08:16.737" v="1492" actId="164"/>
          <ac:inkMkLst>
            <pc:docMk/>
            <pc:sldMk cId="3137551220" sldId="329"/>
            <ac:inkMk id="338" creationId="{0363B43C-31BB-6955-A31B-64E2AECD2083}"/>
          </ac:inkMkLst>
        </pc:inkChg>
        <pc:inkChg chg="add mod">
          <ac:chgData name="Kokchun Giang" userId="67e2125d-ec8c-4323-9653-9824a2ad815f" providerId="ADAL" clId="{10EEDAB3-2DB0-BA4D-8CC6-6424E46A9142}" dt="2024-01-13T14:08:16.737" v="1492" actId="164"/>
          <ac:inkMkLst>
            <pc:docMk/>
            <pc:sldMk cId="3137551220" sldId="329"/>
            <ac:inkMk id="339" creationId="{8B7E5AFE-32E5-85AA-470B-F7227E91CC92}"/>
          </ac:inkMkLst>
        </pc:inkChg>
        <pc:inkChg chg="add mod">
          <ac:chgData name="Kokchun Giang" userId="67e2125d-ec8c-4323-9653-9824a2ad815f" providerId="ADAL" clId="{10EEDAB3-2DB0-BA4D-8CC6-6424E46A9142}" dt="2024-01-13T14:08:16.737" v="1492" actId="164"/>
          <ac:inkMkLst>
            <pc:docMk/>
            <pc:sldMk cId="3137551220" sldId="329"/>
            <ac:inkMk id="340" creationId="{8AEB8483-1C77-0660-2874-A91239BEC860}"/>
          </ac:inkMkLst>
        </pc:inkChg>
        <pc:inkChg chg="add mod">
          <ac:chgData name="Kokchun Giang" userId="67e2125d-ec8c-4323-9653-9824a2ad815f" providerId="ADAL" clId="{10EEDAB3-2DB0-BA4D-8CC6-6424E46A9142}" dt="2024-01-13T14:08:16.737" v="1492" actId="164"/>
          <ac:inkMkLst>
            <pc:docMk/>
            <pc:sldMk cId="3137551220" sldId="329"/>
            <ac:inkMk id="341" creationId="{9EB2F89F-7677-C037-9DB2-AF2719406A3F}"/>
          </ac:inkMkLst>
        </pc:inkChg>
        <pc:inkChg chg="add mod">
          <ac:chgData name="Kokchun Giang" userId="67e2125d-ec8c-4323-9653-9824a2ad815f" providerId="ADAL" clId="{10EEDAB3-2DB0-BA4D-8CC6-6424E46A9142}" dt="2024-01-13T14:08:16.737" v="1492" actId="164"/>
          <ac:inkMkLst>
            <pc:docMk/>
            <pc:sldMk cId="3137551220" sldId="329"/>
            <ac:inkMk id="342" creationId="{469C8BFC-2DC9-9F3D-E753-C7507904E9F7}"/>
          </ac:inkMkLst>
        </pc:inkChg>
        <pc:inkChg chg="add del mod">
          <ac:chgData name="Kokchun Giang" userId="67e2125d-ec8c-4323-9653-9824a2ad815f" providerId="ADAL" clId="{10EEDAB3-2DB0-BA4D-8CC6-6424E46A9142}" dt="2024-01-13T14:08:05.518" v="1491"/>
          <ac:inkMkLst>
            <pc:docMk/>
            <pc:sldMk cId="3137551220" sldId="329"/>
            <ac:inkMk id="343" creationId="{7B8DB64B-6491-4F95-471A-E97E9374B3BA}"/>
          </ac:inkMkLst>
        </pc:inkChg>
        <pc:inkChg chg="add mod">
          <ac:chgData name="Kokchun Giang" userId="67e2125d-ec8c-4323-9653-9824a2ad815f" providerId="ADAL" clId="{10EEDAB3-2DB0-BA4D-8CC6-6424E46A9142}" dt="2024-01-13T14:08:35.754" v="1509"/>
          <ac:inkMkLst>
            <pc:docMk/>
            <pc:sldMk cId="3137551220" sldId="329"/>
            <ac:inkMk id="362" creationId="{40CDB747-01B2-C169-23BF-5E8668AD6357}"/>
          </ac:inkMkLst>
        </pc:inkChg>
        <pc:inkChg chg="add mod">
          <ac:chgData name="Kokchun Giang" userId="67e2125d-ec8c-4323-9653-9824a2ad815f" providerId="ADAL" clId="{10EEDAB3-2DB0-BA4D-8CC6-6424E46A9142}" dt="2024-01-13T14:08:35.754" v="1509"/>
          <ac:inkMkLst>
            <pc:docMk/>
            <pc:sldMk cId="3137551220" sldId="329"/>
            <ac:inkMk id="364" creationId="{A0747F46-160B-7ECE-E36F-FF1910FDEB2B}"/>
          </ac:inkMkLst>
        </pc:inkChg>
        <pc:inkChg chg="del">
          <ac:chgData name="Kokchun Giang" userId="67e2125d-ec8c-4323-9653-9824a2ad815f" providerId="ADAL" clId="{10EEDAB3-2DB0-BA4D-8CC6-6424E46A9142}" dt="2024-01-13T14:06:30.685" v="1426" actId="478"/>
          <ac:inkMkLst>
            <pc:docMk/>
            <pc:sldMk cId="3137551220" sldId="329"/>
            <ac:inkMk id="365" creationId="{BDB7AA4D-8ADD-3F55-8AE0-6B47B6EE3B31}"/>
          </ac:inkMkLst>
        </pc:inkChg>
        <pc:inkChg chg="del">
          <ac:chgData name="Kokchun Giang" userId="67e2125d-ec8c-4323-9653-9824a2ad815f" providerId="ADAL" clId="{10EEDAB3-2DB0-BA4D-8CC6-6424E46A9142}" dt="2024-01-13T14:06:30.685" v="1426" actId="478"/>
          <ac:inkMkLst>
            <pc:docMk/>
            <pc:sldMk cId="3137551220" sldId="329"/>
            <ac:inkMk id="366" creationId="{BC022495-6B32-5476-9B54-F5152EFC437A}"/>
          </ac:inkMkLst>
        </pc:inkChg>
        <pc:inkChg chg="add mod">
          <ac:chgData name="Kokchun Giang" userId="67e2125d-ec8c-4323-9653-9824a2ad815f" providerId="ADAL" clId="{10EEDAB3-2DB0-BA4D-8CC6-6424E46A9142}" dt="2024-01-13T14:08:35.754" v="1509"/>
          <ac:inkMkLst>
            <pc:docMk/>
            <pc:sldMk cId="3137551220" sldId="329"/>
            <ac:inkMk id="367" creationId="{1C53DBB6-35FC-FAA3-32E5-2298774328DC}"/>
          </ac:inkMkLst>
        </pc:inkChg>
        <pc:inkChg chg="add mod">
          <ac:chgData name="Kokchun Giang" userId="67e2125d-ec8c-4323-9653-9824a2ad815f" providerId="ADAL" clId="{10EEDAB3-2DB0-BA4D-8CC6-6424E46A9142}" dt="2024-01-13T15:31:06.221" v="2932" actId="164"/>
          <ac:inkMkLst>
            <pc:docMk/>
            <pc:sldMk cId="3137551220" sldId="329"/>
            <ac:inkMk id="368" creationId="{48D3A853-48A1-02DA-BA76-B58D481AE163}"/>
          </ac:inkMkLst>
        </pc:inkChg>
        <pc:inkChg chg="add mod">
          <ac:chgData name="Kokchun Giang" userId="67e2125d-ec8c-4323-9653-9824a2ad815f" providerId="ADAL" clId="{10EEDAB3-2DB0-BA4D-8CC6-6424E46A9142}" dt="2024-01-13T14:08:35.754" v="1509"/>
          <ac:inkMkLst>
            <pc:docMk/>
            <pc:sldMk cId="3137551220" sldId="329"/>
            <ac:inkMk id="369" creationId="{6C3ADFC7-A239-BEEE-7B0C-89018C022283}"/>
          </ac:inkMkLst>
        </pc:inkChg>
        <pc:inkChg chg="add mod">
          <ac:chgData name="Kokchun Giang" userId="67e2125d-ec8c-4323-9653-9824a2ad815f" providerId="ADAL" clId="{10EEDAB3-2DB0-BA4D-8CC6-6424E46A9142}" dt="2024-01-13T14:08:35.754" v="1509"/>
          <ac:inkMkLst>
            <pc:docMk/>
            <pc:sldMk cId="3137551220" sldId="329"/>
            <ac:inkMk id="370" creationId="{8AC2047F-D0C1-FDB8-171C-FBD62E6D18E6}"/>
          </ac:inkMkLst>
        </pc:inkChg>
        <pc:inkChg chg="add mod">
          <ac:chgData name="Kokchun Giang" userId="67e2125d-ec8c-4323-9653-9824a2ad815f" providerId="ADAL" clId="{10EEDAB3-2DB0-BA4D-8CC6-6424E46A9142}" dt="2024-01-13T14:08:35.754" v="1509"/>
          <ac:inkMkLst>
            <pc:docMk/>
            <pc:sldMk cId="3137551220" sldId="329"/>
            <ac:inkMk id="371" creationId="{AA507D84-D23C-CBC8-24B9-A83332E0B906}"/>
          </ac:inkMkLst>
        </pc:inkChg>
        <pc:inkChg chg="add mod">
          <ac:chgData name="Kokchun Giang" userId="67e2125d-ec8c-4323-9653-9824a2ad815f" providerId="ADAL" clId="{10EEDAB3-2DB0-BA4D-8CC6-6424E46A9142}" dt="2024-01-13T14:08:35.754" v="1509"/>
          <ac:inkMkLst>
            <pc:docMk/>
            <pc:sldMk cId="3137551220" sldId="329"/>
            <ac:inkMk id="372" creationId="{748BDFEF-3D35-A596-9DA4-C6C67B196973}"/>
          </ac:inkMkLst>
        </pc:inkChg>
        <pc:inkChg chg="add mod">
          <ac:chgData name="Kokchun Giang" userId="67e2125d-ec8c-4323-9653-9824a2ad815f" providerId="ADAL" clId="{10EEDAB3-2DB0-BA4D-8CC6-6424E46A9142}" dt="2024-01-13T14:08:35.754" v="1509"/>
          <ac:inkMkLst>
            <pc:docMk/>
            <pc:sldMk cId="3137551220" sldId="329"/>
            <ac:inkMk id="373" creationId="{FAD47F57-7200-846D-F8F2-A960D80D56EB}"/>
          </ac:inkMkLst>
        </pc:inkChg>
        <pc:inkChg chg="del">
          <ac:chgData name="Kokchun Giang" userId="67e2125d-ec8c-4323-9653-9824a2ad815f" providerId="ADAL" clId="{10EEDAB3-2DB0-BA4D-8CC6-6424E46A9142}" dt="2024-01-13T14:06:30.685" v="1426" actId="478"/>
          <ac:inkMkLst>
            <pc:docMk/>
            <pc:sldMk cId="3137551220" sldId="329"/>
            <ac:inkMk id="376" creationId="{D08EE010-8B09-6A50-7C05-E2B4C4F0C2BB}"/>
          </ac:inkMkLst>
        </pc:inkChg>
        <pc:inkChg chg="del">
          <ac:chgData name="Kokchun Giang" userId="67e2125d-ec8c-4323-9653-9824a2ad815f" providerId="ADAL" clId="{10EEDAB3-2DB0-BA4D-8CC6-6424E46A9142}" dt="2024-01-13T14:06:30.685" v="1426" actId="478"/>
          <ac:inkMkLst>
            <pc:docMk/>
            <pc:sldMk cId="3137551220" sldId="329"/>
            <ac:inkMk id="377" creationId="{9DAE37D8-F532-6A0B-F870-7657FC643468}"/>
          </ac:inkMkLst>
        </pc:inkChg>
        <pc:inkChg chg="del">
          <ac:chgData name="Kokchun Giang" userId="67e2125d-ec8c-4323-9653-9824a2ad815f" providerId="ADAL" clId="{10EEDAB3-2DB0-BA4D-8CC6-6424E46A9142}" dt="2024-01-13T14:06:30.685" v="1426" actId="478"/>
          <ac:inkMkLst>
            <pc:docMk/>
            <pc:sldMk cId="3137551220" sldId="329"/>
            <ac:inkMk id="378" creationId="{8FF7C389-17AB-EAEF-0E2A-D0C9B07DDDED}"/>
          </ac:inkMkLst>
        </pc:inkChg>
        <pc:inkChg chg="del">
          <ac:chgData name="Kokchun Giang" userId="67e2125d-ec8c-4323-9653-9824a2ad815f" providerId="ADAL" clId="{10EEDAB3-2DB0-BA4D-8CC6-6424E46A9142}" dt="2024-01-13T14:06:30.685" v="1426" actId="478"/>
          <ac:inkMkLst>
            <pc:docMk/>
            <pc:sldMk cId="3137551220" sldId="329"/>
            <ac:inkMk id="379" creationId="{A72670EE-003F-18C4-B403-CDCA54AEC37A}"/>
          </ac:inkMkLst>
        </pc:inkChg>
        <pc:inkChg chg="del">
          <ac:chgData name="Kokchun Giang" userId="67e2125d-ec8c-4323-9653-9824a2ad815f" providerId="ADAL" clId="{10EEDAB3-2DB0-BA4D-8CC6-6424E46A9142}" dt="2024-01-13T14:06:30.685" v="1426" actId="478"/>
          <ac:inkMkLst>
            <pc:docMk/>
            <pc:sldMk cId="3137551220" sldId="329"/>
            <ac:inkMk id="380" creationId="{D23DD318-8A62-77CB-FDA8-51C11C9AC77A}"/>
          </ac:inkMkLst>
        </pc:inkChg>
        <pc:inkChg chg="del">
          <ac:chgData name="Kokchun Giang" userId="67e2125d-ec8c-4323-9653-9824a2ad815f" providerId="ADAL" clId="{10EEDAB3-2DB0-BA4D-8CC6-6424E46A9142}" dt="2024-01-13T14:06:30.685" v="1426" actId="478"/>
          <ac:inkMkLst>
            <pc:docMk/>
            <pc:sldMk cId="3137551220" sldId="329"/>
            <ac:inkMk id="381" creationId="{8E7DE7F5-7A4E-0462-E2F3-1BDE408069B0}"/>
          </ac:inkMkLst>
        </pc:inkChg>
        <pc:inkChg chg="del">
          <ac:chgData name="Kokchun Giang" userId="67e2125d-ec8c-4323-9653-9824a2ad815f" providerId="ADAL" clId="{10EEDAB3-2DB0-BA4D-8CC6-6424E46A9142}" dt="2024-01-13T14:06:30.685" v="1426" actId="478"/>
          <ac:inkMkLst>
            <pc:docMk/>
            <pc:sldMk cId="3137551220" sldId="329"/>
            <ac:inkMk id="382" creationId="{9349EC3B-45D5-F588-BCC1-28600CE56430}"/>
          </ac:inkMkLst>
        </pc:inkChg>
        <pc:inkChg chg="del">
          <ac:chgData name="Kokchun Giang" userId="67e2125d-ec8c-4323-9653-9824a2ad815f" providerId="ADAL" clId="{10EEDAB3-2DB0-BA4D-8CC6-6424E46A9142}" dt="2024-01-13T14:06:30.685" v="1426" actId="478"/>
          <ac:inkMkLst>
            <pc:docMk/>
            <pc:sldMk cId="3137551220" sldId="329"/>
            <ac:inkMk id="383" creationId="{52087264-CE92-48AE-B0A1-C7CBC41B8D8D}"/>
          </ac:inkMkLst>
        </pc:inkChg>
        <pc:inkChg chg="del">
          <ac:chgData name="Kokchun Giang" userId="67e2125d-ec8c-4323-9653-9824a2ad815f" providerId="ADAL" clId="{10EEDAB3-2DB0-BA4D-8CC6-6424E46A9142}" dt="2024-01-13T14:06:30.685" v="1426" actId="478"/>
          <ac:inkMkLst>
            <pc:docMk/>
            <pc:sldMk cId="3137551220" sldId="329"/>
            <ac:inkMk id="384" creationId="{F427C740-3054-E736-C1C7-1D0ADD35B8D0}"/>
          </ac:inkMkLst>
        </pc:inkChg>
        <pc:inkChg chg="del">
          <ac:chgData name="Kokchun Giang" userId="67e2125d-ec8c-4323-9653-9824a2ad815f" providerId="ADAL" clId="{10EEDAB3-2DB0-BA4D-8CC6-6424E46A9142}" dt="2024-01-13T14:06:30.685" v="1426" actId="478"/>
          <ac:inkMkLst>
            <pc:docMk/>
            <pc:sldMk cId="3137551220" sldId="329"/>
            <ac:inkMk id="385" creationId="{2AAED80B-B8B2-8E48-6107-14E7762D5CD8}"/>
          </ac:inkMkLst>
        </pc:inkChg>
        <pc:inkChg chg="del">
          <ac:chgData name="Kokchun Giang" userId="67e2125d-ec8c-4323-9653-9824a2ad815f" providerId="ADAL" clId="{10EEDAB3-2DB0-BA4D-8CC6-6424E46A9142}" dt="2024-01-13T14:06:30.685" v="1426" actId="478"/>
          <ac:inkMkLst>
            <pc:docMk/>
            <pc:sldMk cId="3137551220" sldId="329"/>
            <ac:inkMk id="386" creationId="{DFCA5D38-B461-B403-6397-8B7DEEB6E5F9}"/>
          </ac:inkMkLst>
        </pc:inkChg>
        <pc:inkChg chg="del">
          <ac:chgData name="Kokchun Giang" userId="67e2125d-ec8c-4323-9653-9824a2ad815f" providerId="ADAL" clId="{10EEDAB3-2DB0-BA4D-8CC6-6424E46A9142}" dt="2024-01-13T14:06:30.685" v="1426" actId="478"/>
          <ac:inkMkLst>
            <pc:docMk/>
            <pc:sldMk cId="3137551220" sldId="329"/>
            <ac:inkMk id="387" creationId="{2454582C-75AC-0E31-4394-9440BC33F335}"/>
          </ac:inkMkLst>
        </pc:inkChg>
        <pc:inkChg chg="add mod">
          <ac:chgData name="Kokchun Giang" userId="67e2125d-ec8c-4323-9653-9824a2ad815f" providerId="ADAL" clId="{10EEDAB3-2DB0-BA4D-8CC6-6424E46A9142}" dt="2024-01-13T14:08:35.754" v="1509"/>
          <ac:inkMkLst>
            <pc:docMk/>
            <pc:sldMk cId="3137551220" sldId="329"/>
            <ac:inkMk id="388" creationId="{A3FD0CB4-2240-BB7C-FC8A-5E275FDD3006}"/>
          </ac:inkMkLst>
        </pc:inkChg>
        <pc:inkChg chg="add mod">
          <ac:chgData name="Kokchun Giang" userId="67e2125d-ec8c-4323-9653-9824a2ad815f" providerId="ADAL" clId="{10EEDAB3-2DB0-BA4D-8CC6-6424E46A9142}" dt="2024-01-13T14:08:35.754" v="1509"/>
          <ac:inkMkLst>
            <pc:docMk/>
            <pc:sldMk cId="3137551220" sldId="329"/>
            <ac:inkMk id="389" creationId="{E334D5E0-51E4-1F54-8F9E-4CBF1388A591}"/>
          </ac:inkMkLst>
        </pc:inkChg>
        <pc:inkChg chg="add mod">
          <ac:chgData name="Kokchun Giang" userId="67e2125d-ec8c-4323-9653-9824a2ad815f" providerId="ADAL" clId="{10EEDAB3-2DB0-BA4D-8CC6-6424E46A9142}" dt="2024-01-13T14:08:35.754" v="1509"/>
          <ac:inkMkLst>
            <pc:docMk/>
            <pc:sldMk cId="3137551220" sldId="329"/>
            <ac:inkMk id="390" creationId="{5E287D29-6F07-E3A6-B4D8-CEC9ED5DE0D4}"/>
          </ac:inkMkLst>
        </pc:inkChg>
        <pc:inkChg chg="add mod">
          <ac:chgData name="Kokchun Giang" userId="67e2125d-ec8c-4323-9653-9824a2ad815f" providerId="ADAL" clId="{10EEDAB3-2DB0-BA4D-8CC6-6424E46A9142}" dt="2024-01-13T14:08:35.754" v="1509"/>
          <ac:inkMkLst>
            <pc:docMk/>
            <pc:sldMk cId="3137551220" sldId="329"/>
            <ac:inkMk id="404" creationId="{5B3FF582-D0DF-C89E-5440-2FCF38314AD4}"/>
          </ac:inkMkLst>
        </pc:inkChg>
        <pc:inkChg chg="add mod">
          <ac:chgData name="Kokchun Giang" userId="67e2125d-ec8c-4323-9653-9824a2ad815f" providerId="ADAL" clId="{10EEDAB3-2DB0-BA4D-8CC6-6424E46A9142}" dt="2024-01-13T14:08:35.754" v="1509"/>
          <ac:inkMkLst>
            <pc:docMk/>
            <pc:sldMk cId="3137551220" sldId="329"/>
            <ac:inkMk id="410" creationId="{F75946B3-A03E-AB39-2FCC-6D17F18D8193}"/>
          </ac:inkMkLst>
        </pc:inkChg>
        <pc:inkChg chg="del">
          <ac:chgData name="Kokchun Giang" userId="67e2125d-ec8c-4323-9653-9824a2ad815f" providerId="ADAL" clId="{10EEDAB3-2DB0-BA4D-8CC6-6424E46A9142}" dt="2024-01-13T14:06:30.685" v="1426" actId="478"/>
          <ac:inkMkLst>
            <pc:docMk/>
            <pc:sldMk cId="3137551220" sldId="329"/>
            <ac:inkMk id="416" creationId="{50D8D6D6-F4F7-46C4-5D31-C0B3E7456393}"/>
          </ac:inkMkLst>
        </pc:inkChg>
        <pc:inkChg chg="del">
          <ac:chgData name="Kokchun Giang" userId="67e2125d-ec8c-4323-9653-9824a2ad815f" providerId="ADAL" clId="{10EEDAB3-2DB0-BA4D-8CC6-6424E46A9142}" dt="2024-01-13T14:06:30.685" v="1426" actId="478"/>
          <ac:inkMkLst>
            <pc:docMk/>
            <pc:sldMk cId="3137551220" sldId="329"/>
            <ac:inkMk id="417" creationId="{32AF4850-AD2C-B73E-8C95-C3A8F75F056C}"/>
          </ac:inkMkLst>
        </pc:inkChg>
        <pc:inkChg chg="del">
          <ac:chgData name="Kokchun Giang" userId="67e2125d-ec8c-4323-9653-9824a2ad815f" providerId="ADAL" clId="{10EEDAB3-2DB0-BA4D-8CC6-6424E46A9142}" dt="2024-01-13T14:06:30.685" v="1426" actId="478"/>
          <ac:inkMkLst>
            <pc:docMk/>
            <pc:sldMk cId="3137551220" sldId="329"/>
            <ac:inkMk id="418" creationId="{3F04B659-0281-3C26-692E-1A5BB310B956}"/>
          </ac:inkMkLst>
        </pc:inkChg>
        <pc:inkChg chg="del">
          <ac:chgData name="Kokchun Giang" userId="67e2125d-ec8c-4323-9653-9824a2ad815f" providerId="ADAL" clId="{10EEDAB3-2DB0-BA4D-8CC6-6424E46A9142}" dt="2024-01-13T14:06:30.685" v="1426" actId="478"/>
          <ac:inkMkLst>
            <pc:docMk/>
            <pc:sldMk cId="3137551220" sldId="329"/>
            <ac:inkMk id="419" creationId="{942E34D6-F149-439A-C0E7-7AE83C1DE3C6}"/>
          </ac:inkMkLst>
        </pc:inkChg>
        <pc:inkChg chg="del">
          <ac:chgData name="Kokchun Giang" userId="67e2125d-ec8c-4323-9653-9824a2ad815f" providerId="ADAL" clId="{10EEDAB3-2DB0-BA4D-8CC6-6424E46A9142}" dt="2024-01-13T14:06:30.685" v="1426" actId="478"/>
          <ac:inkMkLst>
            <pc:docMk/>
            <pc:sldMk cId="3137551220" sldId="329"/>
            <ac:inkMk id="420" creationId="{DA403C79-5893-A428-FCEC-3FEEB08D47ED}"/>
          </ac:inkMkLst>
        </pc:inkChg>
        <pc:inkChg chg="del">
          <ac:chgData name="Kokchun Giang" userId="67e2125d-ec8c-4323-9653-9824a2ad815f" providerId="ADAL" clId="{10EEDAB3-2DB0-BA4D-8CC6-6424E46A9142}" dt="2024-01-13T14:06:30.685" v="1426" actId="478"/>
          <ac:inkMkLst>
            <pc:docMk/>
            <pc:sldMk cId="3137551220" sldId="329"/>
            <ac:inkMk id="421" creationId="{BB32ED89-5336-B347-5526-F09CEE8E8E67}"/>
          </ac:inkMkLst>
        </pc:inkChg>
        <pc:inkChg chg="add mod">
          <ac:chgData name="Kokchun Giang" userId="67e2125d-ec8c-4323-9653-9824a2ad815f" providerId="ADAL" clId="{10EEDAB3-2DB0-BA4D-8CC6-6424E46A9142}" dt="2024-01-13T14:08:38.971" v="1517"/>
          <ac:inkMkLst>
            <pc:docMk/>
            <pc:sldMk cId="3137551220" sldId="329"/>
            <ac:inkMk id="424" creationId="{BBE961CC-044D-DB5B-99DE-E49ADE10BD63}"/>
          </ac:inkMkLst>
        </pc:inkChg>
        <pc:inkChg chg="add mod">
          <ac:chgData name="Kokchun Giang" userId="67e2125d-ec8c-4323-9653-9824a2ad815f" providerId="ADAL" clId="{10EEDAB3-2DB0-BA4D-8CC6-6424E46A9142}" dt="2024-01-13T14:08:38.971" v="1517"/>
          <ac:inkMkLst>
            <pc:docMk/>
            <pc:sldMk cId="3137551220" sldId="329"/>
            <ac:inkMk id="425" creationId="{64FF7ACD-451A-042A-507D-0B4A86EEA813}"/>
          </ac:inkMkLst>
        </pc:inkChg>
        <pc:inkChg chg="add mod">
          <ac:chgData name="Kokchun Giang" userId="67e2125d-ec8c-4323-9653-9824a2ad815f" providerId="ADAL" clId="{10EEDAB3-2DB0-BA4D-8CC6-6424E46A9142}" dt="2024-01-13T14:08:38.971" v="1517"/>
          <ac:inkMkLst>
            <pc:docMk/>
            <pc:sldMk cId="3137551220" sldId="329"/>
            <ac:inkMk id="435" creationId="{6896D94A-BB90-A0D6-9A01-B51C5E1F74F4}"/>
          </ac:inkMkLst>
        </pc:inkChg>
        <pc:inkChg chg="add mod">
          <ac:chgData name="Kokchun Giang" userId="67e2125d-ec8c-4323-9653-9824a2ad815f" providerId="ADAL" clId="{10EEDAB3-2DB0-BA4D-8CC6-6424E46A9142}" dt="2024-01-13T14:08:38.971" v="1517"/>
          <ac:inkMkLst>
            <pc:docMk/>
            <pc:sldMk cId="3137551220" sldId="329"/>
            <ac:inkMk id="447" creationId="{DD982666-7EF0-7052-BA88-F2A5725BA483}"/>
          </ac:inkMkLst>
        </pc:inkChg>
        <pc:inkChg chg="add mod">
          <ac:chgData name="Kokchun Giang" userId="67e2125d-ec8c-4323-9653-9824a2ad815f" providerId="ADAL" clId="{10EEDAB3-2DB0-BA4D-8CC6-6424E46A9142}" dt="2024-01-13T14:08:38.971" v="1517"/>
          <ac:inkMkLst>
            <pc:docMk/>
            <pc:sldMk cId="3137551220" sldId="329"/>
            <ac:inkMk id="448" creationId="{AD5FCC5F-62FD-77D7-88D6-F7D0DB721A0D}"/>
          </ac:inkMkLst>
        </pc:inkChg>
        <pc:inkChg chg="add mod">
          <ac:chgData name="Kokchun Giang" userId="67e2125d-ec8c-4323-9653-9824a2ad815f" providerId="ADAL" clId="{10EEDAB3-2DB0-BA4D-8CC6-6424E46A9142}" dt="2024-01-13T14:08:38.971" v="1517"/>
          <ac:inkMkLst>
            <pc:docMk/>
            <pc:sldMk cId="3137551220" sldId="329"/>
            <ac:inkMk id="449" creationId="{784BDF8F-96D0-6ED7-8A7A-E8894D7FCB23}"/>
          </ac:inkMkLst>
        </pc:inkChg>
        <pc:inkChg chg="add mod">
          <ac:chgData name="Kokchun Giang" userId="67e2125d-ec8c-4323-9653-9824a2ad815f" providerId="ADAL" clId="{10EEDAB3-2DB0-BA4D-8CC6-6424E46A9142}" dt="2024-01-13T14:08:38.971" v="1517"/>
          <ac:inkMkLst>
            <pc:docMk/>
            <pc:sldMk cId="3137551220" sldId="329"/>
            <ac:inkMk id="450" creationId="{F4921733-4928-CD1D-5516-BE3A59480F13}"/>
          </ac:inkMkLst>
        </pc:inkChg>
        <pc:inkChg chg="add del">
          <ac:chgData name="Kokchun Giang" userId="67e2125d-ec8c-4323-9653-9824a2ad815f" providerId="ADAL" clId="{10EEDAB3-2DB0-BA4D-8CC6-6424E46A9142}" dt="2024-01-13T14:08:44.734" v="1519" actId="9405"/>
          <ac:inkMkLst>
            <pc:docMk/>
            <pc:sldMk cId="3137551220" sldId="329"/>
            <ac:inkMk id="452" creationId="{5256B95C-83F9-4F7B-3B9D-4677BE8ABE21}"/>
          </ac:inkMkLst>
        </pc:inkChg>
        <pc:inkChg chg="add mod">
          <ac:chgData name="Kokchun Giang" userId="67e2125d-ec8c-4323-9653-9824a2ad815f" providerId="ADAL" clId="{10EEDAB3-2DB0-BA4D-8CC6-6424E46A9142}" dt="2024-01-13T15:31:06.221" v="2932" actId="164"/>
          <ac:inkMkLst>
            <pc:docMk/>
            <pc:sldMk cId="3137551220" sldId="329"/>
            <ac:inkMk id="453" creationId="{08B9A004-542E-582A-076C-713E2A75BF92}"/>
          </ac:inkMkLst>
        </pc:inkChg>
        <pc:inkChg chg="add mod">
          <ac:chgData name="Kokchun Giang" userId="67e2125d-ec8c-4323-9653-9824a2ad815f" providerId="ADAL" clId="{10EEDAB3-2DB0-BA4D-8CC6-6424E46A9142}" dt="2024-01-13T15:31:06.221" v="2932" actId="164"/>
          <ac:inkMkLst>
            <pc:docMk/>
            <pc:sldMk cId="3137551220" sldId="329"/>
            <ac:inkMk id="454" creationId="{851C0E12-4C55-0DCD-378D-2673043F4B1D}"/>
          </ac:inkMkLst>
        </pc:inkChg>
        <pc:inkChg chg="add mod">
          <ac:chgData name="Kokchun Giang" userId="67e2125d-ec8c-4323-9653-9824a2ad815f" providerId="ADAL" clId="{10EEDAB3-2DB0-BA4D-8CC6-6424E46A9142}" dt="2024-01-13T14:09:23.488" v="1529"/>
          <ac:inkMkLst>
            <pc:docMk/>
            <pc:sldMk cId="3137551220" sldId="329"/>
            <ac:inkMk id="455" creationId="{EFD43FBA-9C9C-2BAE-76F0-6A61C8BB915E}"/>
          </ac:inkMkLst>
        </pc:inkChg>
        <pc:inkChg chg="add mod">
          <ac:chgData name="Kokchun Giang" userId="67e2125d-ec8c-4323-9653-9824a2ad815f" providerId="ADAL" clId="{10EEDAB3-2DB0-BA4D-8CC6-6424E46A9142}" dt="2024-01-13T14:09:23.488" v="1529"/>
          <ac:inkMkLst>
            <pc:docMk/>
            <pc:sldMk cId="3137551220" sldId="329"/>
            <ac:inkMk id="456" creationId="{FAC14B41-1AB3-1897-3C30-4E05556F8AF6}"/>
          </ac:inkMkLst>
        </pc:inkChg>
        <pc:inkChg chg="add mod">
          <ac:chgData name="Kokchun Giang" userId="67e2125d-ec8c-4323-9653-9824a2ad815f" providerId="ADAL" clId="{10EEDAB3-2DB0-BA4D-8CC6-6424E46A9142}" dt="2024-01-13T14:09:23.488" v="1529"/>
          <ac:inkMkLst>
            <pc:docMk/>
            <pc:sldMk cId="3137551220" sldId="329"/>
            <ac:inkMk id="457" creationId="{C31707FC-B1C9-13DC-5251-CF6871E0B08D}"/>
          </ac:inkMkLst>
        </pc:inkChg>
        <pc:inkChg chg="add mod">
          <ac:chgData name="Kokchun Giang" userId="67e2125d-ec8c-4323-9653-9824a2ad815f" providerId="ADAL" clId="{10EEDAB3-2DB0-BA4D-8CC6-6424E46A9142}" dt="2024-01-13T14:09:23.488" v="1529"/>
          <ac:inkMkLst>
            <pc:docMk/>
            <pc:sldMk cId="3137551220" sldId="329"/>
            <ac:inkMk id="458" creationId="{610A1E70-24DF-252F-3052-6375D8B78510}"/>
          </ac:inkMkLst>
        </pc:inkChg>
        <pc:inkChg chg="add mod">
          <ac:chgData name="Kokchun Giang" userId="67e2125d-ec8c-4323-9653-9824a2ad815f" providerId="ADAL" clId="{10EEDAB3-2DB0-BA4D-8CC6-6424E46A9142}" dt="2024-01-13T14:09:23.488" v="1529"/>
          <ac:inkMkLst>
            <pc:docMk/>
            <pc:sldMk cId="3137551220" sldId="329"/>
            <ac:inkMk id="459" creationId="{AF58D4DD-E12C-2758-8E7E-CD91D967E516}"/>
          </ac:inkMkLst>
        </pc:inkChg>
        <pc:inkChg chg="add mod">
          <ac:chgData name="Kokchun Giang" userId="67e2125d-ec8c-4323-9653-9824a2ad815f" providerId="ADAL" clId="{10EEDAB3-2DB0-BA4D-8CC6-6424E46A9142}" dt="2024-01-13T14:09:23.488" v="1529"/>
          <ac:inkMkLst>
            <pc:docMk/>
            <pc:sldMk cId="3137551220" sldId="329"/>
            <ac:inkMk id="460" creationId="{05D17C4E-11A3-CBB2-DB6B-DDA1FD1B685D}"/>
          </ac:inkMkLst>
        </pc:inkChg>
        <pc:inkChg chg="add mod">
          <ac:chgData name="Kokchun Giang" userId="67e2125d-ec8c-4323-9653-9824a2ad815f" providerId="ADAL" clId="{10EEDAB3-2DB0-BA4D-8CC6-6424E46A9142}" dt="2024-01-13T14:09:24.781" v="1532"/>
          <ac:inkMkLst>
            <pc:docMk/>
            <pc:sldMk cId="3137551220" sldId="329"/>
            <ac:inkMk id="462" creationId="{3696523A-341B-845B-D7EE-92DADC5F4711}"/>
          </ac:inkMkLst>
        </pc:inkChg>
        <pc:inkChg chg="add mod">
          <ac:chgData name="Kokchun Giang" userId="67e2125d-ec8c-4323-9653-9824a2ad815f" providerId="ADAL" clId="{10EEDAB3-2DB0-BA4D-8CC6-6424E46A9142}" dt="2024-01-13T14:09:24.781" v="1532"/>
          <ac:inkMkLst>
            <pc:docMk/>
            <pc:sldMk cId="3137551220" sldId="329"/>
            <ac:inkMk id="463" creationId="{ADE94D75-61DB-57BB-E548-EA7C379D207D}"/>
          </ac:inkMkLst>
        </pc:inkChg>
        <pc:inkChg chg="add mod">
          <ac:chgData name="Kokchun Giang" userId="67e2125d-ec8c-4323-9653-9824a2ad815f" providerId="ADAL" clId="{10EEDAB3-2DB0-BA4D-8CC6-6424E46A9142}" dt="2024-01-13T14:09:35.229" v="1548"/>
          <ac:inkMkLst>
            <pc:docMk/>
            <pc:sldMk cId="3137551220" sldId="329"/>
            <ac:inkMk id="465" creationId="{BE76B02B-4A97-0322-A07F-5684429FB8E7}"/>
          </ac:inkMkLst>
        </pc:inkChg>
        <pc:inkChg chg="add mod">
          <ac:chgData name="Kokchun Giang" userId="67e2125d-ec8c-4323-9653-9824a2ad815f" providerId="ADAL" clId="{10EEDAB3-2DB0-BA4D-8CC6-6424E46A9142}" dt="2024-01-13T14:09:35.229" v="1548"/>
          <ac:inkMkLst>
            <pc:docMk/>
            <pc:sldMk cId="3137551220" sldId="329"/>
            <ac:inkMk id="466" creationId="{0CF4A531-6202-798C-62EB-9EFD12849828}"/>
          </ac:inkMkLst>
        </pc:inkChg>
        <pc:inkChg chg="add mod">
          <ac:chgData name="Kokchun Giang" userId="67e2125d-ec8c-4323-9653-9824a2ad815f" providerId="ADAL" clId="{10EEDAB3-2DB0-BA4D-8CC6-6424E46A9142}" dt="2024-01-13T14:09:35.229" v="1548"/>
          <ac:inkMkLst>
            <pc:docMk/>
            <pc:sldMk cId="3137551220" sldId="329"/>
            <ac:inkMk id="467" creationId="{F5A387ED-EB7A-0FE1-A867-7D38BB5CAA89}"/>
          </ac:inkMkLst>
        </pc:inkChg>
        <pc:inkChg chg="add mod">
          <ac:chgData name="Kokchun Giang" userId="67e2125d-ec8c-4323-9653-9824a2ad815f" providerId="ADAL" clId="{10EEDAB3-2DB0-BA4D-8CC6-6424E46A9142}" dt="2024-01-13T14:09:35.229" v="1548"/>
          <ac:inkMkLst>
            <pc:docMk/>
            <pc:sldMk cId="3137551220" sldId="329"/>
            <ac:inkMk id="468" creationId="{DCB624F0-9825-57C5-701B-E757EF97ABEF}"/>
          </ac:inkMkLst>
        </pc:inkChg>
        <pc:inkChg chg="add mod">
          <ac:chgData name="Kokchun Giang" userId="67e2125d-ec8c-4323-9653-9824a2ad815f" providerId="ADAL" clId="{10EEDAB3-2DB0-BA4D-8CC6-6424E46A9142}" dt="2024-01-13T14:09:35.229" v="1548"/>
          <ac:inkMkLst>
            <pc:docMk/>
            <pc:sldMk cId="3137551220" sldId="329"/>
            <ac:inkMk id="469" creationId="{E6C9E8AE-9716-3C40-DC38-1776ED0A63A1}"/>
          </ac:inkMkLst>
        </pc:inkChg>
        <pc:inkChg chg="add mod">
          <ac:chgData name="Kokchun Giang" userId="67e2125d-ec8c-4323-9653-9824a2ad815f" providerId="ADAL" clId="{10EEDAB3-2DB0-BA4D-8CC6-6424E46A9142}" dt="2024-01-13T14:09:35.229" v="1548"/>
          <ac:inkMkLst>
            <pc:docMk/>
            <pc:sldMk cId="3137551220" sldId="329"/>
            <ac:inkMk id="470" creationId="{5B085B71-3EF5-C7BC-881E-A82356BA20DD}"/>
          </ac:inkMkLst>
        </pc:inkChg>
        <pc:inkChg chg="add mod">
          <ac:chgData name="Kokchun Giang" userId="67e2125d-ec8c-4323-9653-9824a2ad815f" providerId="ADAL" clId="{10EEDAB3-2DB0-BA4D-8CC6-6424E46A9142}" dt="2024-01-13T14:09:35.229" v="1548"/>
          <ac:inkMkLst>
            <pc:docMk/>
            <pc:sldMk cId="3137551220" sldId="329"/>
            <ac:inkMk id="471" creationId="{DB0189C3-801A-598D-B696-BEB298300C42}"/>
          </ac:inkMkLst>
        </pc:inkChg>
        <pc:inkChg chg="add mod">
          <ac:chgData name="Kokchun Giang" userId="67e2125d-ec8c-4323-9653-9824a2ad815f" providerId="ADAL" clId="{10EEDAB3-2DB0-BA4D-8CC6-6424E46A9142}" dt="2024-01-13T14:09:35.229" v="1548"/>
          <ac:inkMkLst>
            <pc:docMk/>
            <pc:sldMk cId="3137551220" sldId="329"/>
            <ac:inkMk id="472" creationId="{4E440072-89DA-C3C5-E636-255482E425C4}"/>
          </ac:inkMkLst>
        </pc:inkChg>
        <pc:inkChg chg="add mod">
          <ac:chgData name="Kokchun Giang" userId="67e2125d-ec8c-4323-9653-9824a2ad815f" providerId="ADAL" clId="{10EEDAB3-2DB0-BA4D-8CC6-6424E46A9142}" dt="2024-01-13T14:09:35.229" v="1548"/>
          <ac:inkMkLst>
            <pc:docMk/>
            <pc:sldMk cId="3137551220" sldId="329"/>
            <ac:inkMk id="474" creationId="{E7E87BC6-2E52-9FA2-38A2-8F997C5A567F}"/>
          </ac:inkMkLst>
        </pc:inkChg>
        <pc:inkChg chg="add mod">
          <ac:chgData name="Kokchun Giang" userId="67e2125d-ec8c-4323-9653-9824a2ad815f" providerId="ADAL" clId="{10EEDAB3-2DB0-BA4D-8CC6-6424E46A9142}" dt="2024-01-13T14:09:35.229" v="1548"/>
          <ac:inkMkLst>
            <pc:docMk/>
            <pc:sldMk cId="3137551220" sldId="329"/>
            <ac:inkMk id="475" creationId="{7B9475D8-CF91-6C1A-7F32-C60282D56172}"/>
          </ac:inkMkLst>
        </pc:inkChg>
        <pc:inkChg chg="add mod">
          <ac:chgData name="Kokchun Giang" userId="67e2125d-ec8c-4323-9653-9824a2ad815f" providerId="ADAL" clId="{10EEDAB3-2DB0-BA4D-8CC6-6424E46A9142}" dt="2024-01-13T14:09:35.229" v="1548"/>
          <ac:inkMkLst>
            <pc:docMk/>
            <pc:sldMk cId="3137551220" sldId="329"/>
            <ac:inkMk id="476" creationId="{4C0659A6-C6A6-7F0A-89B6-4312B25D6F9F}"/>
          </ac:inkMkLst>
        </pc:inkChg>
        <pc:inkChg chg="add mod">
          <ac:chgData name="Kokchun Giang" userId="67e2125d-ec8c-4323-9653-9824a2ad815f" providerId="ADAL" clId="{10EEDAB3-2DB0-BA4D-8CC6-6424E46A9142}" dt="2024-01-13T14:09:35.229" v="1548"/>
          <ac:inkMkLst>
            <pc:docMk/>
            <pc:sldMk cId="3137551220" sldId="329"/>
            <ac:inkMk id="477" creationId="{2DEF0B99-4B52-C1FC-5191-390D476F1756}"/>
          </ac:inkMkLst>
        </pc:inkChg>
        <pc:inkChg chg="add mod">
          <ac:chgData name="Kokchun Giang" userId="67e2125d-ec8c-4323-9653-9824a2ad815f" providerId="ADAL" clId="{10EEDAB3-2DB0-BA4D-8CC6-6424E46A9142}" dt="2024-01-13T14:09:35.229" v="1548"/>
          <ac:inkMkLst>
            <pc:docMk/>
            <pc:sldMk cId="3137551220" sldId="329"/>
            <ac:inkMk id="478" creationId="{35D57E67-BA5E-23C4-9D0B-BC364D263E23}"/>
          </ac:inkMkLst>
        </pc:inkChg>
        <pc:inkChg chg="add mod">
          <ac:chgData name="Kokchun Giang" userId="67e2125d-ec8c-4323-9653-9824a2ad815f" providerId="ADAL" clId="{10EEDAB3-2DB0-BA4D-8CC6-6424E46A9142}" dt="2024-01-13T14:09:38.580" v="1553"/>
          <ac:inkMkLst>
            <pc:docMk/>
            <pc:sldMk cId="3137551220" sldId="329"/>
            <ac:inkMk id="479" creationId="{12191604-EC78-A005-B0A7-CCD787ADF02D}"/>
          </ac:inkMkLst>
        </pc:inkChg>
        <pc:inkChg chg="add mod">
          <ac:chgData name="Kokchun Giang" userId="67e2125d-ec8c-4323-9653-9824a2ad815f" providerId="ADAL" clId="{10EEDAB3-2DB0-BA4D-8CC6-6424E46A9142}" dt="2024-01-13T14:09:38.580" v="1553"/>
          <ac:inkMkLst>
            <pc:docMk/>
            <pc:sldMk cId="3137551220" sldId="329"/>
            <ac:inkMk id="481" creationId="{8B471870-A7D8-3AF0-AB38-22287B43657A}"/>
          </ac:inkMkLst>
        </pc:inkChg>
        <pc:inkChg chg="add mod">
          <ac:chgData name="Kokchun Giang" userId="67e2125d-ec8c-4323-9653-9824a2ad815f" providerId="ADAL" clId="{10EEDAB3-2DB0-BA4D-8CC6-6424E46A9142}" dt="2024-01-13T14:09:38.580" v="1553"/>
          <ac:inkMkLst>
            <pc:docMk/>
            <pc:sldMk cId="3137551220" sldId="329"/>
            <ac:inkMk id="482" creationId="{A8387C74-32E4-5D2C-9902-AF332D19D617}"/>
          </ac:inkMkLst>
        </pc:inkChg>
        <pc:inkChg chg="add mod">
          <ac:chgData name="Kokchun Giang" userId="67e2125d-ec8c-4323-9653-9824a2ad815f" providerId="ADAL" clId="{10EEDAB3-2DB0-BA4D-8CC6-6424E46A9142}" dt="2024-01-13T14:09:38.580" v="1553"/>
          <ac:inkMkLst>
            <pc:docMk/>
            <pc:sldMk cId="3137551220" sldId="329"/>
            <ac:inkMk id="483" creationId="{27BD2064-7981-766F-E361-F9A38AC678AA}"/>
          </ac:inkMkLst>
        </pc:inkChg>
        <pc:inkChg chg="add mod">
          <ac:chgData name="Kokchun Giang" userId="67e2125d-ec8c-4323-9653-9824a2ad815f" providerId="ADAL" clId="{10EEDAB3-2DB0-BA4D-8CC6-6424E46A9142}" dt="2024-01-13T14:09:38.580" v="1553"/>
          <ac:inkMkLst>
            <pc:docMk/>
            <pc:sldMk cId="3137551220" sldId="329"/>
            <ac:inkMk id="484" creationId="{13D2A651-8AD7-6762-71C3-3A08AA1C302E}"/>
          </ac:inkMkLst>
        </pc:inkChg>
        <pc:inkChg chg="add mod">
          <ac:chgData name="Kokchun Giang" userId="67e2125d-ec8c-4323-9653-9824a2ad815f" providerId="ADAL" clId="{10EEDAB3-2DB0-BA4D-8CC6-6424E46A9142}" dt="2024-01-13T14:09:56.918" v="1565"/>
          <ac:inkMkLst>
            <pc:docMk/>
            <pc:sldMk cId="3137551220" sldId="329"/>
            <ac:inkMk id="486" creationId="{E4CBDA45-AFB2-BB6E-2DAC-81A356CB0B51}"/>
          </ac:inkMkLst>
        </pc:inkChg>
        <pc:inkChg chg="add mod">
          <ac:chgData name="Kokchun Giang" userId="67e2125d-ec8c-4323-9653-9824a2ad815f" providerId="ADAL" clId="{10EEDAB3-2DB0-BA4D-8CC6-6424E46A9142}" dt="2024-01-13T14:09:56.918" v="1565"/>
          <ac:inkMkLst>
            <pc:docMk/>
            <pc:sldMk cId="3137551220" sldId="329"/>
            <ac:inkMk id="487" creationId="{F8981828-682B-BE30-8E69-6D00E10B6D8A}"/>
          </ac:inkMkLst>
        </pc:inkChg>
        <pc:inkChg chg="add mod">
          <ac:chgData name="Kokchun Giang" userId="67e2125d-ec8c-4323-9653-9824a2ad815f" providerId="ADAL" clId="{10EEDAB3-2DB0-BA4D-8CC6-6424E46A9142}" dt="2024-01-13T14:09:56.918" v="1565"/>
          <ac:inkMkLst>
            <pc:docMk/>
            <pc:sldMk cId="3137551220" sldId="329"/>
            <ac:inkMk id="488" creationId="{ABFE792E-A377-C926-DD2B-8D5A6F684B44}"/>
          </ac:inkMkLst>
        </pc:inkChg>
        <pc:inkChg chg="add mod">
          <ac:chgData name="Kokchun Giang" userId="67e2125d-ec8c-4323-9653-9824a2ad815f" providerId="ADAL" clId="{10EEDAB3-2DB0-BA4D-8CC6-6424E46A9142}" dt="2024-01-13T14:09:56.918" v="1565"/>
          <ac:inkMkLst>
            <pc:docMk/>
            <pc:sldMk cId="3137551220" sldId="329"/>
            <ac:inkMk id="489" creationId="{72580573-EB5D-467D-BC47-0C1CAD8F3E55}"/>
          </ac:inkMkLst>
        </pc:inkChg>
        <pc:inkChg chg="add mod">
          <ac:chgData name="Kokchun Giang" userId="67e2125d-ec8c-4323-9653-9824a2ad815f" providerId="ADAL" clId="{10EEDAB3-2DB0-BA4D-8CC6-6424E46A9142}" dt="2024-01-13T14:09:56.918" v="1565"/>
          <ac:inkMkLst>
            <pc:docMk/>
            <pc:sldMk cId="3137551220" sldId="329"/>
            <ac:inkMk id="490" creationId="{2EC8B9E8-A08C-C62C-B151-7D3B6D4CF35B}"/>
          </ac:inkMkLst>
        </pc:inkChg>
        <pc:inkChg chg="add mod">
          <ac:chgData name="Kokchun Giang" userId="67e2125d-ec8c-4323-9653-9824a2ad815f" providerId="ADAL" clId="{10EEDAB3-2DB0-BA4D-8CC6-6424E46A9142}" dt="2024-01-13T14:09:56.918" v="1565"/>
          <ac:inkMkLst>
            <pc:docMk/>
            <pc:sldMk cId="3137551220" sldId="329"/>
            <ac:inkMk id="491" creationId="{0D7B746C-4F6C-2117-0C57-46E398842C42}"/>
          </ac:inkMkLst>
        </pc:inkChg>
        <pc:inkChg chg="add mod">
          <ac:chgData name="Kokchun Giang" userId="67e2125d-ec8c-4323-9653-9824a2ad815f" providerId="ADAL" clId="{10EEDAB3-2DB0-BA4D-8CC6-6424E46A9142}" dt="2024-01-13T14:09:56.918" v="1565"/>
          <ac:inkMkLst>
            <pc:docMk/>
            <pc:sldMk cId="3137551220" sldId="329"/>
            <ac:inkMk id="492" creationId="{4272A66D-C3D8-1110-2813-C0582C7030BB}"/>
          </ac:inkMkLst>
        </pc:inkChg>
        <pc:inkChg chg="add mod">
          <ac:chgData name="Kokchun Giang" userId="67e2125d-ec8c-4323-9653-9824a2ad815f" providerId="ADAL" clId="{10EEDAB3-2DB0-BA4D-8CC6-6424E46A9142}" dt="2024-01-13T14:09:56.918" v="1565"/>
          <ac:inkMkLst>
            <pc:docMk/>
            <pc:sldMk cId="3137551220" sldId="329"/>
            <ac:inkMk id="493" creationId="{60C5DB0F-AC53-1762-C37D-42B9B57F37E6}"/>
          </ac:inkMkLst>
        </pc:inkChg>
        <pc:inkChg chg="add mod">
          <ac:chgData name="Kokchun Giang" userId="67e2125d-ec8c-4323-9653-9824a2ad815f" providerId="ADAL" clId="{10EEDAB3-2DB0-BA4D-8CC6-6424E46A9142}" dt="2024-01-13T14:09:56.918" v="1565"/>
          <ac:inkMkLst>
            <pc:docMk/>
            <pc:sldMk cId="3137551220" sldId="329"/>
            <ac:inkMk id="494" creationId="{81A75729-FDF1-BEA2-1ECD-4C16BAFE82E7}"/>
          </ac:inkMkLst>
        </pc:inkChg>
        <pc:inkChg chg="add mod">
          <ac:chgData name="Kokchun Giang" userId="67e2125d-ec8c-4323-9653-9824a2ad815f" providerId="ADAL" clId="{10EEDAB3-2DB0-BA4D-8CC6-6424E46A9142}" dt="2024-01-13T14:09:56.918" v="1565"/>
          <ac:inkMkLst>
            <pc:docMk/>
            <pc:sldMk cId="3137551220" sldId="329"/>
            <ac:inkMk id="495" creationId="{262877E6-87C5-F98C-AE58-831CAC7423D3}"/>
          </ac:inkMkLst>
        </pc:inkChg>
        <pc:inkChg chg="add mod">
          <ac:chgData name="Kokchun Giang" userId="67e2125d-ec8c-4323-9653-9824a2ad815f" providerId="ADAL" clId="{10EEDAB3-2DB0-BA4D-8CC6-6424E46A9142}" dt="2024-01-13T14:09:56.918" v="1565"/>
          <ac:inkMkLst>
            <pc:docMk/>
            <pc:sldMk cId="3137551220" sldId="329"/>
            <ac:inkMk id="496" creationId="{D2233E44-AF89-C3ED-3962-8CE4F6E64C4A}"/>
          </ac:inkMkLst>
        </pc:inkChg>
        <pc:inkChg chg="add mod">
          <ac:chgData name="Kokchun Giang" userId="67e2125d-ec8c-4323-9653-9824a2ad815f" providerId="ADAL" clId="{10EEDAB3-2DB0-BA4D-8CC6-6424E46A9142}" dt="2024-01-13T14:10:02.623" v="1572"/>
          <ac:inkMkLst>
            <pc:docMk/>
            <pc:sldMk cId="3137551220" sldId="329"/>
            <ac:inkMk id="498" creationId="{69383D52-1F50-1C8D-0B1C-0C5B260BEA3F}"/>
          </ac:inkMkLst>
        </pc:inkChg>
        <pc:inkChg chg="add mod">
          <ac:chgData name="Kokchun Giang" userId="67e2125d-ec8c-4323-9653-9824a2ad815f" providerId="ADAL" clId="{10EEDAB3-2DB0-BA4D-8CC6-6424E46A9142}" dt="2024-01-13T14:10:02.623" v="1572"/>
          <ac:inkMkLst>
            <pc:docMk/>
            <pc:sldMk cId="3137551220" sldId="329"/>
            <ac:inkMk id="499" creationId="{F89745D4-3502-D191-A1E7-8E47DCE9F8C0}"/>
          </ac:inkMkLst>
        </pc:inkChg>
        <pc:inkChg chg="add mod">
          <ac:chgData name="Kokchun Giang" userId="67e2125d-ec8c-4323-9653-9824a2ad815f" providerId="ADAL" clId="{10EEDAB3-2DB0-BA4D-8CC6-6424E46A9142}" dt="2024-01-13T14:10:02.623" v="1572"/>
          <ac:inkMkLst>
            <pc:docMk/>
            <pc:sldMk cId="3137551220" sldId="329"/>
            <ac:inkMk id="500" creationId="{8D48B96F-CBB9-1F2F-52DA-6071FC0BEAF1}"/>
          </ac:inkMkLst>
        </pc:inkChg>
        <pc:inkChg chg="add mod">
          <ac:chgData name="Kokchun Giang" userId="67e2125d-ec8c-4323-9653-9824a2ad815f" providerId="ADAL" clId="{10EEDAB3-2DB0-BA4D-8CC6-6424E46A9142}" dt="2024-01-13T14:10:02.623" v="1572"/>
          <ac:inkMkLst>
            <pc:docMk/>
            <pc:sldMk cId="3137551220" sldId="329"/>
            <ac:inkMk id="501" creationId="{6D0D4EE0-8027-3CD4-3719-0D3793836905}"/>
          </ac:inkMkLst>
        </pc:inkChg>
        <pc:inkChg chg="add mod">
          <ac:chgData name="Kokchun Giang" userId="67e2125d-ec8c-4323-9653-9824a2ad815f" providerId="ADAL" clId="{10EEDAB3-2DB0-BA4D-8CC6-6424E46A9142}" dt="2024-01-13T14:10:02.623" v="1572"/>
          <ac:inkMkLst>
            <pc:docMk/>
            <pc:sldMk cId="3137551220" sldId="329"/>
            <ac:inkMk id="502" creationId="{179517BA-2534-8AAF-F711-79DD90F0AA76}"/>
          </ac:inkMkLst>
        </pc:inkChg>
        <pc:inkChg chg="add mod">
          <ac:chgData name="Kokchun Giang" userId="67e2125d-ec8c-4323-9653-9824a2ad815f" providerId="ADAL" clId="{10EEDAB3-2DB0-BA4D-8CC6-6424E46A9142}" dt="2024-01-13T14:10:02.623" v="1572"/>
          <ac:inkMkLst>
            <pc:docMk/>
            <pc:sldMk cId="3137551220" sldId="329"/>
            <ac:inkMk id="503" creationId="{CFF7FBB8-5DBC-039D-A486-FE13C7982B0E}"/>
          </ac:inkMkLst>
        </pc:inkChg>
        <pc:inkChg chg="add mod">
          <ac:chgData name="Kokchun Giang" userId="67e2125d-ec8c-4323-9653-9824a2ad815f" providerId="ADAL" clId="{10EEDAB3-2DB0-BA4D-8CC6-6424E46A9142}" dt="2024-01-13T15:31:54.585" v="2943" actId="164"/>
          <ac:inkMkLst>
            <pc:docMk/>
            <pc:sldMk cId="3137551220" sldId="329"/>
            <ac:inkMk id="505" creationId="{7C837A75-115C-6E15-D5FB-59BE9D900D07}"/>
          </ac:inkMkLst>
        </pc:inkChg>
        <pc:inkChg chg="add mod">
          <ac:chgData name="Kokchun Giang" userId="67e2125d-ec8c-4323-9653-9824a2ad815f" providerId="ADAL" clId="{10EEDAB3-2DB0-BA4D-8CC6-6424E46A9142}" dt="2024-01-13T14:10:25.266" v="1600"/>
          <ac:inkMkLst>
            <pc:docMk/>
            <pc:sldMk cId="3137551220" sldId="329"/>
            <ac:inkMk id="506" creationId="{264455B2-12BB-65BB-A1DC-C429E36791FE}"/>
          </ac:inkMkLst>
        </pc:inkChg>
        <pc:inkChg chg="add mod">
          <ac:chgData name="Kokchun Giang" userId="67e2125d-ec8c-4323-9653-9824a2ad815f" providerId="ADAL" clId="{10EEDAB3-2DB0-BA4D-8CC6-6424E46A9142}" dt="2024-01-13T14:10:25.266" v="1600"/>
          <ac:inkMkLst>
            <pc:docMk/>
            <pc:sldMk cId="3137551220" sldId="329"/>
            <ac:inkMk id="507" creationId="{A85B1456-4C4B-3AEC-4627-EC9A8BE76329}"/>
          </ac:inkMkLst>
        </pc:inkChg>
        <pc:inkChg chg="add mod">
          <ac:chgData name="Kokchun Giang" userId="67e2125d-ec8c-4323-9653-9824a2ad815f" providerId="ADAL" clId="{10EEDAB3-2DB0-BA4D-8CC6-6424E46A9142}" dt="2024-01-13T14:10:25.266" v="1600"/>
          <ac:inkMkLst>
            <pc:docMk/>
            <pc:sldMk cId="3137551220" sldId="329"/>
            <ac:inkMk id="508" creationId="{C89C3D6A-367E-FFA0-0773-E86F05BE08F9}"/>
          </ac:inkMkLst>
        </pc:inkChg>
        <pc:inkChg chg="add mod">
          <ac:chgData name="Kokchun Giang" userId="67e2125d-ec8c-4323-9653-9824a2ad815f" providerId="ADAL" clId="{10EEDAB3-2DB0-BA4D-8CC6-6424E46A9142}" dt="2024-01-13T14:10:25.266" v="1600"/>
          <ac:inkMkLst>
            <pc:docMk/>
            <pc:sldMk cId="3137551220" sldId="329"/>
            <ac:inkMk id="509" creationId="{67F7627F-4F54-D2B9-B025-6855F84B2A88}"/>
          </ac:inkMkLst>
        </pc:inkChg>
        <pc:inkChg chg="add mod">
          <ac:chgData name="Kokchun Giang" userId="67e2125d-ec8c-4323-9653-9824a2ad815f" providerId="ADAL" clId="{10EEDAB3-2DB0-BA4D-8CC6-6424E46A9142}" dt="2024-01-13T14:10:25.266" v="1600"/>
          <ac:inkMkLst>
            <pc:docMk/>
            <pc:sldMk cId="3137551220" sldId="329"/>
            <ac:inkMk id="510" creationId="{1CD2E2B2-6986-AC31-28FB-31C7C1C685FB}"/>
          </ac:inkMkLst>
        </pc:inkChg>
        <pc:inkChg chg="add mod">
          <ac:chgData name="Kokchun Giang" userId="67e2125d-ec8c-4323-9653-9824a2ad815f" providerId="ADAL" clId="{10EEDAB3-2DB0-BA4D-8CC6-6424E46A9142}" dt="2024-01-13T14:10:25.266" v="1600"/>
          <ac:inkMkLst>
            <pc:docMk/>
            <pc:sldMk cId="3137551220" sldId="329"/>
            <ac:inkMk id="511" creationId="{F6520385-F887-031F-B35E-BA25D25BD657}"/>
          </ac:inkMkLst>
        </pc:inkChg>
        <pc:inkChg chg="add mod">
          <ac:chgData name="Kokchun Giang" userId="67e2125d-ec8c-4323-9653-9824a2ad815f" providerId="ADAL" clId="{10EEDAB3-2DB0-BA4D-8CC6-6424E46A9142}" dt="2024-01-13T14:10:25.266" v="1600"/>
          <ac:inkMkLst>
            <pc:docMk/>
            <pc:sldMk cId="3137551220" sldId="329"/>
            <ac:inkMk id="512" creationId="{822AD20D-0709-7360-4897-39F62A01B3B8}"/>
          </ac:inkMkLst>
        </pc:inkChg>
        <pc:inkChg chg="add mod">
          <ac:chgData name="Kokchun Giang" userId="67e2125d-ec8c-4323-9653-9824a2ad815f" providerId="ADAL" clId="{10EEDAB3-2DB0-BA4D-8CC6-6424E46A9142}" dt="2024-01-13T14:10:25.266" v="1600"/>
          <ac:inkMkLst>
            <pc:docMk/>
            <pc:sldMk cId="3137551220" sldId="329"/>
            <ac:inkMk id="513" creationId="{A7E31BA1-E67B-B9BF-89D8-BBCE2C171F93}"/>
          </ac:inkMkLst>
        </pc:inkChg>
        <pc:inkChg chg="add mod">
          <ac:chgData name="Kokchun Giang" userId="67e2125d-ec8c-4323-9653-9824a2ad815f" providerId="ADAL" clId="{10EEDAB3-2DB0-BA4D-8CC6-6424E46A9142}" dt="2024-01-13T14:10:25.266" v="1600"/>
          <ac:inkMkLst>
            <pc:docMk/>
            <pc:sldMk cId="3137551220" sldId="329"/>
            <ac:inkMk id="514" creationId="{2B3302C8-2A81-F600-2B0C-9FE5247851F5}"/>
          </ac:inkMkLst>
        </pc:inkChg>
        <pc:inkChg chg="add mod">
          <ac:chgData name="Kokchun Giang" userId="67e2125d-ec8c-4323-9653-9824a2ad815f" providerId="ADAL" clId="{10EEDAB3-2DB0-BA4D-8CC6-6424E46A9142}" dt="2024-01-13T14:10:25.266" v="1600"/>
          <ac:inkMkLst>
            <pc:docMk/>
            <pc:sldMk cId="3137551220" sldId="329"/>
            <ac:inkMk id="515" creationId="{4A620BA6-7A87-A451-697F-F28DB161868D}"/>
          </ac:inkMkLst>
        </pc:inkChg>
        <pc:inkChg chg="add mod">
          <ac:chgData name="Kokchun Giang" userId="67e2125d-ec8c-4323-9653-9824a2ad815f" providerId="ADAL" clId="{10EEDAB3-2DB0-BA4D-8CC6-6424E46A9142}" dt="2024-01-13T14:10:25.266" v="1600"/>
          <ac:inkMkLst>
            <pc:docMk/>
            <pc:sldMk cId="3137551220" sldId="329"/>
            <ac:inkMk id="517" creationId="{92938AA1-A749-5365-CE0F-212042EA18E9}"/>
          </ac:inkMkLst>
        </pc:inkChg>
        <pc:inkChg chg="add mod">
          <ac:chgData name="Kokchun Giang" userId="67e2125d-ec8c-4323-9653-9824a2ad815f" providerId="ADAL" clId="{10EEDAB3-2DB0-BA4D-8CC6-6424E46A9142}" dt="2024-01-13T14:10:25.266" v="1600"/>
          <ac:inkMkLst>
            <pc:docMk/>
            <pc:sldMk cId="3137551220" sldId="329"/>
            <ac:inkMk id="518" creationId="{CEEFDD55-BDCE-1E1B-EE77-F2F3DDBA3DD5}"/>
          </ac:inkMkLst>
        </pc:inkChg>
        <pc:inkChg chg="add mod">
          <ac:chgData name="Kokchun Giang" userId="67e2125d-ec8c-4323-9653-9824a2ad815f" providerId="ADAL" clId="{10EEDAB3-2DB0-BA4D-8CC6-6424E46A9142}" dt="2024-01-13T14:10:25.266" v="1600"/>
          <ac:inkMkLst>
            <pc:docMk/>
            <pc:sldMk cId="3137551220" sldId="329"/>
            <ac:inkMk id="519" creationId="{7A52EA4E-67B0-62E2-6646-5CBE2F8511EA}"/>
          </ac:inkMkLst>
        </pc:inkChg>
        <pc:inkChg chg="add mod">
          <ac:chgData name="Kokchun Giang" userId="67e2125d-ec8c-4323-9653-9824a2ad815f" providerId="ADAL" clId="{10EEDAB3-2DB0-BA4D-8CC6-6424E46A9142}" dt="2024-01-13T14:10:25.266" v="1600"/>
          <ac:inkMkLst>
            <pc:docMk/>
            <pc:sldMk cId="3137551220" sldId="329"/>
            <ac:inkMk id="520" creationId="{EFF94B46-CDF6-FF0B-0959-5919CB4AB5CC}"/>
          </ac:inkMkLst>
        </pc:inkChg>
        <pc:inkChg chg="add mod">
          <ac:chgData name="Kokchun Giang" userId="67e2125d-ec8c-4323-9653-9824a2ad815f" providerId="ADAL" clId="{10EEDAB3-2DB0-BA4D-8CC6-6424E46A9142}" dt="2024-01-13T14:10:25.266" v="1600"/>
          <ac:inkMkLst>
            <pc:docMk/>
            <pc:sldMk cId="3137551220" sldId="329"/>
            <ac:inkMk id="521" creationId="{2B39BF59-C826-F7E3-662B-170CA63787F7}"/>
          </ac:inkMkLst>
        </pc:inkChg>
        <pc:inkChg chg="add del mod">
          <ac:chgData name="Kokchun Giang" userId="67e2125d-ec8c-4323-9653-9824a2ad815f" providerId="ADAL" clId="{10EEDAB3-2DB0-BA4D-8CC6-6424E46A9142}" dt="2024-01-13T14:10:22.031" v="1595" actId="9405"/>
          <ac:inkMkLst>
            <pc:docMk/>
            <pc:sldMk cId="3137551220" sldId="329"/>
            <ac:inkMk id="522" creationId="{42FB02A5-37D3-06A8-9F91-9ED653205904}"/>
          </ac:inkMkLst>
        </pc:inkChg>
        <pc:inkChg chg="add del mod">
          <ac:chgData name="Kokchun Giang" userId="67e2125d-ec8c-4323-9653-9824a2ad815f" providerId="ADAL" clId="{10EEDAB3-2DB0-BA4D-8CC6-6424E46A9142}" dt="2024-01-13T14:10:21.732" v="1594"/>
          <ac:inkMkLst>
            <pc:docMk/>
            <pc:sldMk cId="3137551220" sldId="329"/>
            <ac:inkMk id="523" creationId="{E9C953EA-B562-7BD5-4C22-5BBAF2C6E400}"/>
          </ac:inkMkLst>
        </pc:inkChg>
        <pc:inkChg chg="add mod">
          <ac:chgData name="Kokchun Giang" userId="67e2125d-ec8c-4323-9653-9824a2ad815f" providerId="ADAL" clId="{10EEDAB3-2DB0-BA4D-8CC6-6424E46A9142}" dt="2024-01-13T14:10:25.266" v="1600"/>
          <ac:inkMkLst>
            <pc:docMk/>
            <pc:sldMk cId="3137551220" sldId="329"/>
            <ac:inkMk id="525" creationId="{0BC23924-05F0-5EC6-5F53-ECE6AE6A94D0}"/>
          </ac:inkMkLst>
        </pc:inkChg>
        <pc:inkChg chg="add mod">
          <ac:chgData name="Kokchun Giang" userId="67e2125d-ec8c-4323-9653-9824a2ad815f" providerId="ADAL" clId="{10EEDAB3-2DB0-BA4D-8CC6-6424E46A9142}" dt="2024-01-13T14:10:25.266" v="1600"/>
          <ac:inkMkLst>
            <pc:docMk/>
            <pc:sldMk cId="3137551220" sldId="329"/>
            <ac:inkMk id="526" creationId="{857076B6-629B-1757-E45B-84BBBCF46AAD}"/>
          </ac:inkMkLst>
        </pc:inkChg>
        <pc:inkChg chg="add mod">
          <ac:chgData name="Kokchun Giang" userId="67e2125d-ec8c-4323-9653-9824a2ad815f" providerId="ADAL" clId="{10EEDAB3-2DB0-BA4D-8CC6-6424E46A9142}" dt="2024-01-13T14:10:25.266" v="1600"/>
          <ac:inkMkLst>
            <pc:docMk/>
            <pc:sldMk cId="3137551220" sldId="329"/>
            <ac:inkMk id="527" creationId="{7C6FFA9C-EB40-F8AA-AC2F-6ABB38CA8C73}"/>
          </ac:inkMkLst>
        </pc:inkChg>
        <pc:inkChg chg="add mod">
          <ac:chgData name="Kokchun Giang" userId="67e2125d-ec8c-4323-9653-9824a2ad815f" providerId="ADAL" clId="{10EEDAB3-2DB0-BA4D-8CC6-6424E46A9142}" dt="2024-01-13T14:10:25.266" v="1600"/>
          <ac:inkMkLst>
            <pc:docMk/>
            <pc:sldMk cId="3137551220" sldId="329"/>
            <ac:inkMk id="528" creationId="{427395DD-9EA7-6FC8-06C1-C4AC7E377E65}"/>
          </ac:inkMkLst>
        </pc:inkChg>
        <pc:inkChg chg="add mod">
          <ac:chgData name="Kokchun Giang" userId="67e2125d-ec8c-4323-9653-9824a2ad815f" providerId="ADAL" clId="{10EEDAB3-2DB0-BA4D-8CC6-6424E46A9142}" dt="2024-01-13T15:31:54.585" v="2943" actId="164"/>
          <ac:inkMkLst>
            <pc:docMk/>
            <pc:sldMk cId="3137551220" sldId="329"/>
            <ac:inkMk id="530" creationId="{6E9F3E57-8FBC-2DD8-8637-A44121F0B3BC}"/>
          </ac:inkMkLst>
        </pc:inkChg>
        <pc:inkChg chg="add mod">
          <ac:chgData name="Kokchun Giang" userId="67e2125d-ec8c-4323-9653-9824a2ad815f" providerId="ADAL" clId="{10EEDAB3-2DB0-BA4D-8CC6-6424E46A9142}" dt="2024-01-13T14:10:39.384" v="1608"/>
          <ac:inkMkLst>
            <pc:docMk/>
            <pc:sldMk cId="3137551220" sldId="329"/>
            <ac:inkMk id="531" creationId="{38D78E15-0333-2889-BC89-27F29D8060FF}"/>
          </ac:inkMkLst>
        </pc:inkChg>
        <pc:inkChg chg="add mod">
          <ac:chgData name="Kokchun Giang" userId="67e2125d-ec8c-4323-9653-9824a2ad815f" providerId="ADAL" clId="{10EEDAB3-2DB0-BA4D-8CC6-6424E46A9142}" dt="2024-01-13T14:10:39.384" v="1608"/>
          <ac:inkMkLst>
            <pc:docMk/>
            <pc:sldMk cId="3137551220" sldId="329"/>
            <ac:inkMk id="532" creationId="{882DC3C4-5BB4-67BD-AA76-21561737F58D}"/>
          </ac:inkMkLst>
        </pc:inkChg>
        <pc:inkChg chg="add mod">
          <ac:chgData name="Kokchun Giang" userId="67e2125d-ec8c-4323-9653-9824a2ad815f" providerId="ADAL" clId="{10EEDAB3-2DB0-BA4D-8CC6-6424E46A9142}" dt="2024-01-13T14:10:39.384" v="1608"/>
          <ac:inkMkLst>
            <pc:docMk/>
            <pc:sldMk cId="3137551220" sldId="329"/>
            <ac:inkMk id="533" creationId="{9B517D0A-B371-BF0B-10CB-BF6B53FE8E7F}"/>
          </ac:inkMkLst>
        </pc:inkChg>
        <pc:inkChg chg="add mod">
          <ac:chgData name="Kokchun Giang" userId="67e2125d-ec8c-4323-9653-9824a2ad815f" providerId="ADAL" clId="{10EEDAB3-2DB0-BA4D-8CC6-6424E46A9142}" dt="2024-01-13T14:10:39.384" v="1608"/>
          <ac:inkMkLst>
            <pc:docMk/>
            <pc:sldMk cId="3137551220" sldId="329"/>
            <ac:inkMk id="534" creationId="{AA3C4C38-5D05-7DD2-890C-87F280C82C9C}"/>
          </ac:inkMkLst>
        </pc:inkChg>
        <pc:inkChg chg="add mod">
          <ac:chgData name="Kokchun Giang" userId="67e2125d-ec8c-4323-9653-9824a2ad815f" providerId="ADAL" clId="{10EEDAB3-2DB0-BA4D-8CC6-6424E46A9142}" dt="2024-01-13T14:10:39.384" v="1608"/>
          <ac:inkMkLst>
            <pc:docMk/>
            <pc:sldMk cId="3137551220" sldId="329"/>
            <ac:inkMk id="535" creationId="{6AD8A1FA-00AC-E4A6-5EF0-FD2560BE6CAA}"/>
          </ac:inkMkLst>
        </pc:inkChg>
        <pc:inkChg chg="add mod">
          <ac:chgData name="Kokchun Giang" userId="67e2125d-ec8c-4323-9653-9824a2ad815f" providerId="ADAL" clId="{10EEDAB3-2DB0-BA4D-8CC6-6424E46A9142}" dt="2024-01-13T14:10:39.384" v="1608"/>
          <ac:inkMkLst>
            <pc:docMk/>
            <pc:sldMk cId="3137551220" sldId="329"/>
            <ac:inkMk id="536" creationId="{13AD6D70-7F2A-FAD4-2FE6-45F17D1556CA}"/>
          </ac:inkMkLst>
        </pc:inkChg>
        <pc:inkChg chg="add mod">
          <ac:chgData name="Kokchun Giang" userId="67e2125d-ec8c-4323-9653-9824a2ad815f" providerId="ADAL" clId="{10EEDAB3-2DB0-BA4D-8CC6-6424E46A9142}" dt="2024-01-13T14:10:54.294" v="1614"/>
          <ac:inkMkLst>
            <pc:docMk/>
            <pc:sldMk cId="3137551220" sldId="329"/>
            <ac:inkMk id="538" creationId="{FED1F038-992A-E0CE-5A13-3BE0A604B92F}"/>
          </ac:inkMkLst>
        </pc:inkChg>
        <pc:inkChg chg="add mod">
          <ac:chgData name="Kokchun Giang" userId="67e2125d-ec8c-4323-9653-9824a2ad815f" providerId="ADAL" clId="{10EEDAB3-2DB0-BA4D-8CC6-6424E46A9142}" dt="2024-01-13T14:10:54.294" v="1614"/>
          <ac:inkMkLst>
            <pc:docMk/>
            <pc:sldMk cId="3137551220" sldId="329"/>
            <ac:inkMk id="539" creationId="{2C1F7098-F540-4D8A-027A-3C4435460BD3}"/>
          </ac:inkMkLst>
        </pc:inkChg>
        <pc:inkChg chg="add mod">
          <ac:chgData name="Kokchun Giang" userId="67e2125d-ec8c-4323-9653-9824a2ad815f" providerId="ADAL" clId="{10EEDAB3-2DB0-BA4D-8CC6-6424E46A9142}" dt="2024-01-13T14:10:58.230" v="1621"/>
          <ac:inkMkLst>
            <pc:docMk/>
            <pc:sldMk cId="3137551220" sldId="329"/>
            <ac:inkMk id="540" creationId="{DEC27FAD-4306-22A8-FBCD-7426AF62993B}"/>
          </ac:inkMkLst>
        </pc:inkChg>
        <pc:inkChg chg="add mod">
          <ac:chgData name="Kokchun Giang" userId="67e2125d-ec8c-4323-9653-9824a2ad815f" providerId="ADAL" clId="{10EEDAB3-2DB0-BA4D-8CC6-6424E46A9142}" dt="2024-01-13T14:10:58.230" v="1621"/>
          <ac:inkMkLst>
            <pc:docMk/>
            <pc:sldMk cId="3137551220" sldId="329"/>
            <ac:inkMk id="541" creationId="{CF3A9CFF-BFB8-6080-DC67-0AE119288C6B}"/>
          </ac:inkMkLst>
        </pc:inkChg>
        <pc:inkChg chg="add mod">
          <ac:chgData name="Kokchun Giang" userId="67e2125d-ec8c-4323-9653-9824a2ad815f" providerId="ADAL" clId="{10EEDAB3-2DB0-BA4D-8CC6-6424E46A9142}" dt="2024-01-13T14:10:58.230" v="1621"/>
          <ac:inkMkLst>
            <pc:docMk/>
            <pc:sldMk cId="3137551220" sldId="329"/>
            <ac:inkMk id="542" creationId="{4ABB8EC3-8556-0CF0-9F33-A1BFF0294AD2}"/>
          </ac:inkMkLst>
        </pc:inkChg>
        <pc:inkChg chg="add mod">
          <ac:chgData name="Kokchun Giang" userId="67e2125d-ec8c-4323-9653-9824a2ad815f" providerId="ADAL" clId="{10EEDAB3-2DB0-BA4D-8CC6-6424E46A9142}" dt="2024-01-13T14:10:58.230" v="1621"/>
          <ac:inkMkLst>
            <pc:docMk/>
            <pc:sldMk cId="3137551220" sldId="329"/>
            <ac:inkMk id="545" creationId="{0AEFA941-AEE9-1996-6D3C-C15EC374A475}"/>
          </ac:inkMkLst>
        </pc:inkChg>
        <pc:inkChg chg="add mod">
          <ac:chgData name="Kokchun Giang" userId="67e2125d-ec8c-4323-9653-9824a2ad815f" providerId="ADAL" clId="{10EEDAB3-2DB0-BA4D-8CC6-6424E46A9142}" dt="2024-01-13T14:10:58.230" v="1621"/>
          <ac:inkMkLst>
            <pc:docMk/>
            <pc:sldMk cId="3137551220" sldId="329"/>
            <ac:inkMk id="546" creationId="{369BAD68-9BCA-D4DC-38F7-7BAF10A0B530}"/>
          </ac:inkMkLst>
        </pc:inkChg>
        <pc:inkChg chg="add mod">
          <ac:chgData name="Kokchun Giang" userId="67e2125d-ec8c-4323-9653-9824a2ad815f" providerId="ADAL" clId="{10EEDAB3-2DB0-BA4D-8CC6-6424E46A9142}" dt="2024-01-13T14:10:58.230" v="1621"/>
          <ac:inkMkLst>
            <pc:docMk/>
            <pc:sldMk cId="3137551220" sldId="329"/>
            <ac:inkMk id="548" creationId="{41F911CA-459B-F1D0-A5C7-B546BE589C0E}"/>
          </ac:inkMkLst>
        </pc:inkChg>
        <pc:inkChg chg="add mod">
          <ac:chgData name="Kokchun Giang" userId="67e2125d-ec8c-4323-9653-9824a2ad815f" providerId="ADAL" clId="{10EEDAB3-2DB0-BA4D-8CC6-6424E46A9142}" dt="2024-01-13T14:10:58.230" v="1621"/>
          <ac:inkMkLst>
            <pc:docMk/>
            <pc:sldMk cId="3137551220" sldId="329"/>
            <ac:inkMk id="550" creationId="{1BA6A9D4-87A0-0958-110A-4F6AC666B960}"/>
          </ac:inkMkLst>
        </pc:inkChg>
        <pc:inkChg chg="add mod">
          <ac:chgData name="Kokchun Giang" userId="67e2125d-ec8c-4323-9653-9824a2ad815f" providerId="ADAL" clId="{10EEDAB3-2DB0-BA4D-8CC6-6424E46A9142}" dt="2024-01-13T15:32:15.867" v="2949" actId="164"/>
          <ac:inkMkLst>
            <pc:docMk/>
            <pc:sldMk cId="3137551220" sldId="329"/>
            <ac:inkMk id="552" creationId="{A7C61C3B-220A-62F4-5778-CEDC27EF240F}"/>
          </ac:inkMkLst>
        </pc:inkChg>
        <pc:inkChg chg="add mod">
          <ac:chgData name="Kokchun Giang" userId="67e2125d-ec8c-4323-9653-9824a2ad815f" providerId="ADAL" clId="{10EEDAB3-2DB0-BA4D-8CC6-6424E46A9142}" dt="2024-01-13T14:11:15.691" v="1649"/>
          <ac:inkMkLst>
            <pc:docMk/>
            <pc:sldMk cId="3137551220" sldId="329"/>
            <ac:inkMk id="553" creationId="{28273E0E-8CD8-B71B-EB50-FDA6A41B7E66}"/>
          </ac:inkMkLst>
        </pc:inkChg>
        <pc:inkChg chg="add mod">
          <ac:chgData name="Kokchun Giang" userId="67e2125d-ec8c-4323-9653-9824a2ad815f" providerId="ADAL" clId="{10EEDAB3-2DB0-BA4D-8CC6-6424E46A9142}" dt="2024-01-13T14:11:15.691" v="1649"/>
          <ac:inkMkLst>
            <pc:docMk/>
            <pc:sldMk cId="3137551220" sldId="329"/>
            <ac:inkMk id="554" creationId="{41138352-DD74-5B01-9CD4-FA2ED48C3E3D}"/>
          </ac:inkMkLst>
        </pc:inkChg>
        <pc:inkChg chg="add mod">
          <ac:chgData name="Kokchun Giang" userId="67e2125d-ec8c-4323-9653-9824a2ad815f" providerId="ADAL" clId="{10EEDAB3-2DB0-BA4D-8CC6-6424E46A9142}" dt="2024-01-13T14:11:15.691" v="1649"/>
          <ac:inkMkLst>
            <pc:docMk/>
            <pc:sldMk cId="3137551220" sldId="329"/>
            <ac:inkMk id="555" creationId="{31B09A03-B76D-948D-59BB-C19EE6FA2232}"/>
          </ac:inkMkLst>
        </pc:inkChg>
        <pc:inkChg chg="add mod">
          <ac:chgData name="Kokchun Giang" userId="67e2125d-ec8c-4323-9653-9824a2ad815f" providerId="ADAL" clId="{10EEDAB3-2DB0-BA4D-8CC6-6424E46A9142}" dt="2024-01-13T14:11:15.691" v="1649"/>
          <ac:inkMkLst>
            <pc:docMk/>
            <pc:sldMk cId="3137551220" sldId="329"/>
            <ac:inkMk id="556" creationId="{92C6BB04-493E-AC06-5E2E-2283263F1FD7}"/>
          </ac:inkMkLst>
        </pc:inkChg>
        <pc:inkChg chg="add mod">
          <ac:chgData name="Kokchun Giang" userId="67e2125d-ec8c-4323-9653-9824a2ad815f" providerId="ADAL" clId="{10EEDAB3-2DB0-BA4D-8CC6-6424E46A9142}" dt="2024-01-13T14:11:15.691" v="1649"/>
          <ac:inkMkLst>
            <pc:docMk/>
            <pc:sldMk cId="3137551220" sldId="329"/>
            <ac:inkMk id="557" creationId="{11C9016E-A019-43C2-2590-4B418E8C9C19}"/>
          </ac:inkMkLst>
        </pc:inkChg>
        <pc:inkChg chg="add mod">
          <ac:chgData name="Kokchun Giang" userId="67e2125d-ec8c-4323-9653-9824a2ad815f" providerId="ADAL" clId="{10EEDAB3-2DB0-BA4D-8CC6-6424E46A9142}" dt="2024-01-13T14:11:15.691" v="1649"/>
          <ac:inkMkLst>
            <pc:docMk/>
            <pc:sldMk cId="3137551220" sldId="329"/>
            <ac:inkMk id="558" creationId="{1F3FC626-8953-D6AF-7983-3F3D23D76FAB}"/>
          </ac:inkMkLst>
        </pc:inkChg>
        <pc:inkChg chg="add mod">
          <ac:chgData name="Kokchun Giang" userId="67e2125d-ec8c-4323-9653-9824a2ad815f" providerId="ADAL" clId="{10EEDAB3-2DB0-BA4D-8CC6-6424E46A9142}" dt="2024-01-13T14:11:15.691" v="1649"/>
          <ac:inkMkLst>
            <pc:docMk/>
            <pc:sldMk cId="3137551220" sldId="329"/>
            <ac:inkMk id="559" creationId="{EBA4C82D-5A08-82FA-ECFA-5155DF47EF7D}"/>
          </ac:inkMkLst>
        </pc:inkChg>
        <pc:inkChg chg="add mod">
          <ac:chgData name="Kokchun Giang" userId="67e2125d-ec8c-4323-9653-9824a2ad815f" providerId="ADAL" clId="{10EEDAB3-2DB0-BA4D-8CC6-6424E46A9142}" dt="2024-01-13T14:11:15.691" v="1649"/>
          <ac:inkMkLst>
            <pc:docMk/>
            <pc:sldMk cId="3137551220" sldId="329"/>
            <ac:inkMk id="560" creationId="{E48D65CC-F9BC-9B36-ABD6-1ACBA3C45D0E}"/>
          </ac:inkMkLst>
        </pc:inkChg>
        <pc:inkChg chg="add mod">
          <ac:chgData name="Kokchun Giang" userId="67e2125d-ec8c-4323-9653-9824a2ad815f" providerId="ADAL" clId="{10EEDAB3-2DB0-BA4D-8CC6-6424E46A9142}" dt="2024-01-13T14:11:15.691" v="1649"/>
          <ac:inkMkLst>
            <pc:docMk/>
            <pc:sldMk cId="3137551220" sldId="329"/>
            <ac:inkMk id="562" creationId="{164016AF-D530-DF14-26D5-03AF98474FAD}"/>
          </ac:inkMkLst>
        </pc:inkChg>
        <pc:inkChg chg="add mod">
          <ac:chgData name="Kokchun Giang" userId="67e2125d-ec8c-4323-9653-9824a2ad815f" providerId="ADAL" clId="{10EEDAB3-2DB0-BA4D-8CC6-6424E46A9142}" dt="2024-01-13T14:11:15.691" v="1649"/>
          <ac:inkMkLst>
            <pc:docMk/>
            <pc:sldMk cId="3137551220" sldId="329"/>
            <ac:inkMk id="563" creationId="{8959992A-5368-22F6-EAFA-EC76C0424D46}"/>
          </ac:inkMkLst>
        </pc:inkChg>
        <pc:inkChg chg="add mod">
          <ac:chgData name="Kokchun Giang" userId="67e2125d-ec8c-4323-9653-9824a2ad815f" providerId="ADAL" clId="{10EEDAB3-2DB0-BA4D-8CC6-6424E46A9142}" dt="2024-01-13T14:11:15.691" v="1649"/>
          <ac:inkMkLst>
            <pc:docMk/>
            <pc:sldMk cId="3137551220" sldId="329"/>
            <ac:inkMk id="564" creationId="{AFEC9B70-DE70-5A47-A85E-C3BF6A354FCB}"/>
          </ac:inkMkLst>
        </pc:inkChg>
        <pc:inkChg chg="add mod">
          <ac:chgData name="Kokchun Giang" userId="67e2125d-ec8c-4323-9653-9824a2ad815f" providerId="ADAL" clId="{10EEDAB3-2DB0-BA4D-8CC6-6424E46A9142}" dt="2024-01-13T14:11:15.691" v="1649"/>
          <ac:inkMkLst>
            <pc:docMk/>
            <pc:sldMk cId="3137551220" sldId="329"/>
            <ac:inkMk id="565" creationId="{E5D4B3CC-6792-69E1-A383-264642F3EC07}"/>
          </ac:inkMkLst>
        </pc:inkChg>
        <pc:inkChg chg="add mod">
          <ac:chgData name="Kokchun Giang" userId="67e2125d-ec8c-4323-9653-9824a2ad815f" providerId="ADAL" clId="{10EEDAB3-2DB0-BA4D-8CC6-6424E46A9142}" dt="2024-01-13T14:11:15.691" v="1649"/>
          <ac:inkMkLst>
            <pc:docMk/>
            <pc:sldMk cId="3137551220" sldId="329"/>
            <ac:inkMk id="566" creationId="{6084F0A6-A415-D4AA-8A96-A519A2E1A9F7}"/>
          </ac:inkMkLst>
        </pc:inkChg>
        <pc:inkChg chg="add del mod">
          <ac:chgData name="Kokchun Giang" userId="67e2125d-ec8c-4323-9653-9824a2ad815f" providerId="ADAL" clId="{10EEDAB3-2DB0-BA4D-8CC6-6424E46A9142}" dt="2024-01-13T14:11:12.662" v="1644" actId="9405"/>
          <ac:inkMkLst>
            <pc:docMk/>
            <pc:sldMk cId="3137551220" sldId="329"/>
            <ac:inkMk id="567" creationId="{3AB69F38-7923-E70B-77DB-9C9E5349E1DE}"/>
          </ac:inkMkLst>
        </pc:inkChg>
        <pc:inkChg chg="add del mod">
          <ac:chgData name="Kokchun Giang" userId="67e2125d-ec8c-4323-9653-9824a2ad815f" providerId="ADAL" clId="{10EEDAB3-2DB0-BA4D-8CC6-6424E46A9142}" dt="2024-01-13T14:11:12.297" v="1643"/>
          <ac:inkMkLst>
            <pc:docMk/>
            <pc:sldMk cId="3137551220" sldId="329"/>
            <ac:inkMk id="568" creationId="{022A43A9-FC2D-90D3-5B50-DE72FFBE1A8E}"/>
          </ac:inkMkLst>
        </pc:inkChg>
        <pc:inkChg chg="add del">
          <ac:chgData name="Kokchun Giang" userId="67e2125d-ec8c-4323-9653-9824a2ad815f" providerId="ADAL" clId="{10EEDAB3-2DB0-BA4D-8CC6-6424E46A9142}" dt="2024-01-13T14:11:11.950" v="1641" actId="9405"/>
          <ac:inkMkLst>
            <pc:docMk/>
            <pc:sldMk cId="3137551220" sldId="329"/>
            <ac:inkMk id="570" creationId="{B0FA2A0B-B070-DAB0-1F32-4E1C067B3984}"/>
          </ac:inkMkLst>
        </pc:inkChg>
        <pc:inkChg chg="add mod">
          <ac:chgData name="Kokchun Giang" userId="67e2125d-ec8c-4323-9653-9824a2ad815f" providerId="ADAL" clId="{10EEDAB3-2DB0-BA4D-8CC6-6424E46A9142}" dt="2024-01-13T14:11:15.691" v="1649"/>
          <ac:inkMkLst>
            <pc:docMk/>
            <pc:sldMk cId="3137551220" sldId="329"/>
            <ac:inkMk id="571" creationId="{2E67F4FD-163C-4316-4262-3F9798C7880A}"/>
          </ac:inkMkLst>
        </pc:inkChg>
        <pc:inkChg chg="add mod">
          <ac:chgData name="Kokchun Giang" userId="67e2125d-ec8c-4323-9653-9824a2ad815f" providerId="ADAL" clId="{10EEDAB3-2DB0-BA4D-8CC6-6424E46A9142}" dt="2024-01-13T14:11:15.691" v="1649"/>
          <ac:inkMkLst>
            <pc:docMk/>
            <pc:sldMk cId="3137551220" sldId="329"/>
            <ac:inkMk id="572" creationId="{C6CCC2DF-9BBB-79A5-EEB0-53B09512D65D}"/>
          </ac:inkMkLst>
        </pc:inkChg>
        <pc:inkChg chg="add mod">
          <ac:chgData name="Kokchun Giang" userId="67e2125d-ec8c-4323-9653-9824a2ad815f" providerId="ADAL" clId="{10EEDAB3-2DB0-BA4D-8CC6-6424E46A9142}" dt="2024-01-13T14:11:15.691" v="1649"/>
          <ac:inkMkLst>
            <pc:docMk/>
            <pc:sldMk cId="3137551220" sldId="329"/>
            <ac:inkMk id="573" creationId="{7283A82B-2E52-0D2C-36DB-D9EAF35DF10D}"/>
          </ac:inkMkLst>
        </pc:inkChg>
        <pc:inkChg chg="add mod">
          <ac:chgData name="Kokchun Giang" userId="67e2125d-ec8c-4323-9653-9824a2ad815f" providerId="ADAL" clId="{10EEDAB3-2DB0-BA4D-8CC6-6424E46A9142}" dt="2024-01-13T14:11:15.691" v="1649"/>
          <ac:inkMkLst>
            <pc:docMk/>
            <pc:sldMk cId="3137551220" sldId="329"/>
            <ac:inkMk id="574" creationId="{25716124-A178-D6F3-049C-DCEAE58A9DBC}"/>
          </ac:inkMkLst>
        </pc:inkChg>
        <pc:inkChg chg="add mod">
          <ac:chgData name="Kokchun Giang" userId="67e2125d-ec8c-4323-9653-9824a2ad815f" providerId="ADAL" clId="{10EEDAB3-2DB0-BA4D-8CC6-6424E46A9142}" dt="2024-01-13T15:32:15.867" v="2949" actId="164"/>
          <ac:inkMkLst>
            <pc:docMk/>
            <pc:sldMk cId="3137551220" sldId="329"/>
            <ac:inkMk id="576" creationId="{3C6F1C16-015B-CEFE-8198-964D906A8019}"/>
          </ac:inkMkLst>
        </pc:inkChg>
        <pc:inkChg chg="add mod">
          <ac:chgData name="Kokchun Giang" userId="67e2125d-ec8c-4323-9653-9824a2ad815f" providerId="ADAL" clId="{10EEDAB3-2DB0-BA4D-8CC6-6424E46A9142}" dt="2024-01-13T14:11:24.958" v="1654"/>
          <ac:inkMkLst>
            <pc:docMk/>
            <pc:sldMk cId="3137551220" sldId="329"/>
            <ac:inkMk id="577" creationId="{CA9FC97A-38D9-E603-858A-8C5F03ADC73C}"/>
          </ac:inkMkLst>
        </pc:inkChg>
        <pc:inkChg chg="add mod">
          <ac:chgData name="Kokchun Giang" userId="67e2125d-ec8c-4323-9653-9824a2ad815f" providerId="ADAL" clId="{10EEDAB3-2DB0-BA4D-8CC6-6424E46A9142}" dt="2024-01-13T14:11:24.958" v="1654"/>
          <ac:inkMkLst>
            <pc:docMk/>
            <pc:sldMk cId="3137551220" sldId="329"/>
            <ac:inkMk id="578" creationId="{D3CCB80F-248B-F2EF-4EAD-F55F7849AF18}"/>
          </ac:inkMkLst>
        </pc:inkChg>
        <pc:inkChg chg="add mod">
          <ac:chgData name="Kokchun Giang" userId="67e2125d-ec8c-4323-9653-9824a2ad815f" providerId="ADAL" clId="{10EEDAB3-2DB0-BA4D-8CC6-6424E46A9142}" dt="2024-01-13T14:11:24.958" v="1654"/>
          <ac:inkMkLst>
            <pc:docMk/>
            <pc:sldMk cId="3137551220" sldId="329"/>
            <ac:inkMk id="579" creationId="{9A1E02AC-FC47-7974-7814-195A46C45B3C}"/>
          </ac:inkMkLst>
        </pc:inkChg>
        <pc:inkChg chg="add mod">
          <ac:chgData name="Kokchun Giang" userId="67e2125d-ec8c-4323-9653-9824a2ad815f" providerId="ADAL" clId="{10EEDAB3-2DB0-BA4D-8CC6-6424E46A9142}" dt="2024-01-13T14:11:28.052" v="1657"/>
          <ac:inkMkLst>
            <pc:docMk/>
            <pc:sldMk cId="3137551220" sldId="329"/>
            <ac:inkMk id="581" creationId="{4C3B9D52-01D5-5460-3AAE-9C245A50B455}"/>
          </ac:inkMkLst>
        </pc:inkChg>
        <pc:inkChg chg="add mod">
          <ac:chgData name="Kokchun Giang" userId="67e2125d-ec8c-4323-9653-9824a2ad815f" providerId="ADAL" clId="{10EEDAB3-2DB0-BA4D-8CC6-6424E46A9142}" dt="2024-01-13T14:11:28.052" v="1657"/>
          <ac:inkMkLst>
            <pc:docMk/>
            <pc:sldMk cId="3137551220" sldId="329"/>
            <ac:inkMk id="582" creationId="{1F17AF45-55E1-3054-907D-EACCB54E7200}"/>
          </ac:inkMkLst>
        </pc:inkChg>
        <pc:inkChg chg="add del">
          <ac:chgData name="Kokchun Giang" userId="67e2125d-ec8c-4323-9653-9824a2ad815f" providerId="ADAL" clId="{10EEDAB3-2DB0-BA4D-8CC6-6424E46A9142}" dt="2024-01-13T14:11:48.239" v="1681"/>
          <ac:inkMkLst>
            <pc:docMk/>
            <pc:sldMk cId="3137551220" sldId="329"/>
            <ac:inkMk id="584" creationId="{8183726C-F320-1316-61D5-0DB468E20A4D}"/>
          </ac:inkMkLst>
        </pc:inkChg>
        <pc:inkChg chg="add mod">
          <ac:chgData name="Kokchun Giang" userId="67e2125d-ec8c-4323-9653-9824a2ad815f" providerId="ADAL" clId="{10EEDAB3-2DB0-BA4D-8CC6-6424E46A9142}" dt="2024-01-13T14:11:51.810" v="1683"/>
          <ac:inkMkLst>
            <pc:docMk/>
            <pc:sldMk cId="3137551220" sldId="329"/>
            <ac:inkMk id="585" creationId="{CFE2A35F-04E8-090C-3C06-7B5F8F8ACF96}"/>
          </ac:inkMkLst>
        </pc:inkChg>
        <pc:inkChg chg="add mod">
          <ac:chgData name="Kokchun Giang" userId="67e2125d-ec8c-4323-9653-9824a2ad815f" providerId="ADAL" clId="{10EEDAB3-2DB0-BA4D-8CC6-6424E46A9142}" dt="2024-01-13T14:11:51.810" v="1683"/>
          <ac:inkMkLst>
            <pc:docMk/>
            <pc:sldMk cId="3137551220" sldId="329"/>
            <ac:inkMk id="586" creationId="{6C200C6B-44F1-BEE7-76DF-C9BB210D2F40}"/>
          </ac:inkMkLst>
        </pc:inkChg>
        <pc:inkChg chg="add mod">
          <ac:chgData name="Kokchun Giang" userId="67e2125d-ec8c-4323-9653-9824a2ad815f" providerId="ADAL" clId="{10EEDAB3-2DB0-BA4D-8CC6-6424E46A9142}" dt="2024-01-13T14:11:51.810" v="1683"/>
          <ac:inkMkLst>
            <pc:docMk/>
            <pc:sldMk cId="3137551220" sldId="329"/>
            <ac:inkMk id="587" creationId="{319729A6-7229-59B9-B583-8F5034EACF1F}"/>
          </ac:inkMkLst>
        </pc:inkChg>
        <pc:inkChg chg="add mod">
          <ac:chgData name="Kokchun Giang" userId="67e2125d-ec8c-4323-9653-9824a2ad815f" providerId="ADAL" clId="{10EEDAB3-2DB0-BA4D-8CC6-6424E46A9142}" dt="2024-01-13T14:11:51.810" v="1683"/>
          <ac:inkMkLst>
            <pc:docMk/>
            <pc:sldMk cId="3137551220" sldId="329"/>
            <ac:inkMk id="588" creationId="{2AF8D81C-E8D9-3602-07CB-F66C01F4DD70}"/>
          </ac:inkMkLst>
        </pc:inkChg>
        <pc:inkChg chg="add mod">
          <ac:chgData name="Kokchun Giang" userId="67e2125d-ec8c-4323-9653-9824a2ad815f" providerId="ADAL" clId="{10EEDAB3-2DB0-BA4D-8CC6-6424E46A9142}" dt="2024-01-13T14:11:51.810" v="1683"/>
          <ac:inkMkLst>
            <pc:docMk/>
            <pc:sldMk cId="3137551220" sldId="329"/>
            <ac:inkMk id="590" creationId="{0C237E23-F1DB-326C-06A5-7D57D0EA6F55}"/>
          </ac:inkMkLst>
        </pc:inkChg>
        <pc:inkChg chg="add mod">
          <ac:chgData name="Kokchun Giang" userId="67e2125d-ec8c-4323-9653-9824a2ad815f" providerId="ADAL" clId="{10EEDAB3-2DB0-BA4D-8CC6-6424E46A9142}" dt="2024-01-13T14:11:51.810" v="1683"/>
          <ac:inkMkLst>
            <pc:docMk/>
            <pc:sldMk cId="3137551220" sldId="329"/>
            <ac:inkMk id="591" creationId="{D8E80C79-FD90-9746-464A-47569139D8B9}"/>
          </ac:inkMkLst>
        </pc:inkChg>
        <pc:inkChg chg="add mod">
          <ac:chgData name="Kokchun Giang" userId="67e2125d-ec8c-4323-9653-9824a2ad815f" providerId="ADAL" clId="{10EEDAB3-2DB0-BA4D-8CC6-6424E46A9142}" dt="2024-01-13T14:11:51.810" v="1683"/>
          <ac:inkMkLst>
            <pc:docMk/>
            <pc:sldMk cId="3137551220" sldId="329"/>
            <ac:inkMk id="592" creationId="{753FDE5D-144A-AE4F-B6F8-E81A7D18C5CC}"/>
          </ac:inkMkLst>
        </pc:inkChg>
        <pc:inkChg chg="add mod">
          <ac:chgData name="Kokchun Giang" userId="67e2125d-ec8c-4323-9653-9824a2ad815f" providerId="ADAL" clId="{10EEDAB3-2DB0-BA4D-8CC6-6424E46A9142}" dt="2024-01-13T14:11:51.810" v="1683"/>
          <ac:inkMkLst>
            <pc:docMk/>
            <pc:sldMk cId="3137551220" sldId="329"/>
            <ac:inkMk id="593" creationId="{0AF2B3C8-065F-B051-7A3A-EA81D3C411A8}"/>
          </ac:inkMkLst>
        </pc:inkChg>
        <pc:inkChg chg="add mod">
          <ac:chgData name="Kokchun Giang" userId="67e2125d-ec8c-4323-9653-9824a2ad815f" providerId="ADAL" clId="{10EEDAB3-2DB0-BA4D-8CC6-6424E46A9142}" dt="2024-01-13T14:11:51.810" v="1683"/>
          <ac:inkMkLst>
            <pc:docMk/>
            <pc:sldMk cId="3137551220" sldId="329"/>
            <ac:inkMk id="595" creationId="{B4A68875-2AEA-6F74-66A9-4B4FA7BC69AB}"/>
          </ac:inkMkLst>
        </pc:inkChg>
        <pc:inkChg chg="add mod">
          <ac:chgData name="Kokchun Giang" userId="67e2125d-ec8c-4323-9653-9824a2ad815f" providerId="ADAL" clId="{10EEDAB3-2DB0-BA4D-8CC6-6424E46A9142}" dt="2024-01-13T14:11:51.810" v="1683"/>
          <ac:inkMkLst>
            <pc:docMk/>
            <pc:sldMk cId="3137551220" sldId="329"/>
            <ac:inkMk id="597" creationId="{278E0A78-4327-A329-1486-EAE9AD66C077}"/>
          </ac:inkMkLst>
        </pc:inkChg>
        <pc:inkChg chg="add mod">
          <ac:chgData name="Kokchun Giang" userId="67e2125d-ec8c-4323-9653-9824a2ad815f" providerId="ADAL" clId="{10EEDAB3-2DB0-BA4D-8CC6-6424E46A9142}" dt="2024-01-13T14:11:51.810" v="1683"/>
          <ac:inkMkLst>
            <pc:docMk/>
            <pc:sldMk cId="3137551220" sldId="329"/>
            <ac:inkMk id="598" creationId="{C7E32D81-2818-1616-CB47-8D4736159BB9}"/>
          </ac:inkMkLst>
        </pc:inkChg>
        <pc:inkChg chg="add mod">
          <ac:chgData name="Kokchun Giang" userId="67e2125d-ec8c-4323-9653-9824a2ad815f" providerId="ADAL" clId="{10EEDAB3-2DB0-BA4D-8CC6-6424E46A9142}" dt="2024-01-13T14:11:51.810" v="1683"/>
          <ac:inkMkLst>
            <pc:docMk/>
            <pc:sldMk cId="3137551220" sldId="329"/>
            <ac:inkMk id="599" creationId="{05C76078-8CD8-B5BC-E69F-D2ABC51E6DD5}"/>
          </ac:inkMkLst>
        </pc:inkChg>
        <pc:inkChg chg="add mod">
          <ac:chgData name="Kokchun Giang" userId="67e2125d-ec8c-4323-9653-9824a2ad815f" providerId="ADAL" clId="{10EEDAB3-2DB0-BA4D-8CC6-6424E46A9142}" dt="2024-01-13T14:11:51.810" v="1683"/>
          <ac:inkMkLst>
            <pc:docMk/>
            <pc:sldMk cId="3137551220" sldId="329"/>
            <ac:inkMk id="600" creationId="{629E895D-CE61-D37D-93E3-A196B39FF4CF}"/>
          </ac:inkMkLst>
        </pc:inkChg>
        <pc:inkChg chg="add mod">
          <ac:chgData name="Kokchun Giang" userId="67e2125d-ec8c-4323-9653-9824a2ad815f" providerId="ADAL" clId="{10EEDAB3-2DB0-BA4D-8CC6-6424E46A9142}" dt="2024-01-13T14:11:51.810" v="1683"/>
          <ac:inkMkLst>
            <pc:docMk/>
            <pc:sldMk cId="3137551220" sldId="329"/>
            <ac:inkMk id="601" creationId="{C73F53D7-4523-3E91-39AF-C1E95395AA49}"/>
          </ac:inkMkLst>
        </pc:inkChg>
        <pc:inkChg chg="add mod">
          <ac:chgData name="Kokchun Giang" userId="67e2125d-ec8c-4323-9653-9824a2ad815f" providerId="ADAL" clId="{10EEDAB3-2DB0-BA4D-8CC6-6424E46A9142}" dt="2024-01-13T14:11:51.810" v="1683"/>
          <ac:inkMkLst>
            <pc:docMk/>
            <pc:sldMk cId="3137551220" sldId="329"/>
            <ac:inkMk id="602" creationId="{FCC2AF36-E295-7418-0FDD-9CD3660D7D1C}"/>
          </ac:inkMkLst>
        </pc:inkChg>
        <pc:inkChg chg="add mod">
          <ac:chgData name="Kokchun Giang" userId="67e2125d-ec8c-4323-9653-9824a2ad815f" providerId="ADAL" clId="{10EEDAB3-2DB0-BA4D-8CC6-6424E46A9142}" dt="2024-01-13T14:11:51.810" v="1683"/>
          <ac:inkMkLst>
            <pc:docMk/>
            <pc:sldMk cId="3137551220" sldId="329"/>
            <ac:inkMk id="603" creationId="{274DD8B1-DE92-C471-264B-6727DC05D188}"/>
          </ac:inkMkLst>
        </pc:inkChg>
        <pc:inkChg chg="add mod">
          <ac:chgData name="Kokchun Giang" userId="67e2125d-ec8c-4323-9653-9824a2ad815f" providerId="ADAL" clId="{10EEDAB3-2DB0-BA4D-8CC6-6424E46A9142}" dt="2024-01-13T14:11:51.810" v="1683"/>
          <ac:inkMkLst>
            <pc:docMk/>
            <pc:sldMk cId="3137551220" sldId="329"/>
            <ac:inkMk id="604" creationId="{F289BC0B-49F3-5CD0-0F06-099C6C1E07A5}"/>
          </ac:inkMkLst>
        </pc:inkChg>
        <pc:inkChg chg="add mod">
          <ac:chgData name="Kokchun Giang" userId="67e2125d-ec8c-4323-9653-9824a2ad815f" providerId="ADAL" clId="{10EEDAB3-2DB0-BA4D-8CC6-6424E46A9142}" dt="2024-01-13T14:11:51.810" v="1683"/>
          <ac:inkMkLst>
            <pc:docMk/>
            <pc:sldMk cId="3137551220" sldId="329"/>
            <ac:inkMk id="605" creationId="{43423176-62CD-7F6E-5237-99B4A7FAD09F}"/>
          </ac:inkMkLst>
        </pc:inkChg>
        <pc:inkChg chg="add mod">
          <ac:chgData name="Kokchun Giang" userId="67e2125d-ec8c-4323-9653-9824a2ad815f" providerId="ADAL" clId="{10EEDAB3-2DB0-BA4D-8CC6-6424E46A9142}" dt="2024-01-13T14:11:51.810" v="1683"/>
          <ac:inkMkLst>
            <pc:docMk/>
            <pc:sldMk cId="3137551220" sldId="329"/>
            <ac:inkMk id="607" creationId="{F3DA8E1D-DBE9-A099-8FFD-776B9055B827}"/>
          </ac:inkMkLst>
        </pc:inkChg>
        <pc:inkChg chg="add mod">
          <ac:chgData name="Kokchun Giang" userId="67e2125d-ec8c-4323-9653-9824a2ad815f" providerId="ADAL" clId="{10EEDAB3-2DB0-BA4D-8CC6-6424E46A9142}" dt="2024-01-13T15:31:47.035" v="2941" actId="164"/>
          <ac:inkMkLst>
            <pc:docMk/>
            <pc:sldMk cId="3137551220" sldId="329"/>
            <ac:inkMk id="609" creationId="{895D5388-2290-EE6A-2FD1-79FD6706A9A1}"/>
          </ac:inkMkLst>
        </pc:inkChg>
        <pc:inkChg chg="add mod">
          <ac:chgData name="Kokchun Giang" userId="67e2125d-ec8c-4323-9653-9824a2ad815f" providerId="ADAL" clId="{10EEDAB3-2DB0-BA4D-8CC6-6424E46A9142}" dt="2024-01-13T14:12:28.538" v="1700"/>
          <ac:inkMkLst>
            <pc:docMk/>
            <pc:sldMk cId="3137551220" sldId="329"/>
            <ac:inkMk id="610" creationId="{EEB34893-25E1-3682-AE5B-B3CC71B1F40C}"/>
          </ac:inkMkLst>
        </pc:inkChg>
        <pc:inkChg chg="add mod">
          <ac:chgData name="Kokchun Giang" userId="67e2125d-ec8c-4323-9653-9824a2ad815f" providerId="ADAL" clId="{10EEDAB3-2DB0-BA4D-8CC6-6424E46A9142}" dt="2024-01-13T14:12:28.538" v="1700"/>
          <ac:inkMkLst>
            <pc:docMk/>
            <pc:sldMk cId="3137551220" sldId="329"/>
            <ac:inkMk id="611" creationId="{A0F0F9CA-400A-A853-38BC-2CE92B251B1C}"/>
          </ac:inkMkLst>
        </pc:inkChg>
        <pc:inkChg chg="add mod">
          <ac:chgData name="Kokchun Giang" userId="67e2125d-ec8c-4323-9653-9824a2ad815f" providerId="ADAL" clId="{10EEDAB3-2DB0-BA4D-8CC6-6424E46A9142}" dt="2024-01-13T14:12:28.538" v="1700"/>
          <ac:inkMkLst>
            <pc:docMk/>
            <pc:sldMk cId="3137551220" sldId="329"/>
            <ac:inkMk id="612" creationId="{B60EBFA2-6F9B-BB79-53C6-86CE40B1CA1E}"/>
          </ac:inkMkLst>
        </pc:inkChg>
        <pc:inkChg chg="add mod">
          <ac:chgData name="Kokchun Giang" userId="67e2125d-ec8c-4323-9653-9824a2ad815f" providerId="ADAL" clId="{10EEDAB3-2DB0-BA4D-8CC6-6424E46A9142}" dt="2024-01-13T14:12:28.538" v="1700"/>
          <ac:inkMkLst>
            <pc:docMk/>
            <pc:sldMk cId="3137551220" sldId="329"/>
            <ac:inkMk id="613" creationId="{9D942FA7-CA11-8283-83D0-73B8FBFA5522}"/>
          </ac:inkMkLst>
        </pc:inkChg>
        <pc:inkChg chg="add mod">
          <ac:chgData name="Kokchun Giang" userId="67e2125d-ec8c-4323-9653-9824a2ad815f" providerId="ADAL" clId="{10EEDAB3-2DB0-BA4D-8CC6-6424E46A9142}" dt="2024-01-13T14:12:28.538" v="1700"/>
          <ac:inkMkLst>
            <pc:docMk/>
            <pc:sldMk cId="3137551220" sldId="329"/>
            <ac:inkMk id="614" creationId="{972AE71F-ED7E-8480-5129-370F5D746C01}"/>
          </ac:inkMkLst>
        </pc:inkChg>
        <pc:inkChg chg="add mod">
          <ac:chgData name="Kokchun Giang" userId="67e2125d-ec8c-4323-9653-9824a2ad815f" providerId="ADAL" clId="{10EEDAB3-2DB0-BA4D-8CC6-6424E46A9142}" dt="2024-01-13T14:12:28.538" v="1700"/>
          <ac:inkMkLst>
            <pc:docMk/>
            <pc:sldMk cId="3137551220" sldId="329"/>
            <ac:inkMk id="615" creationId="{5AE91703-F20C-0BF6-EBAE-A1CAD74F8193}"/>
          </ac:inkMkLst>
        </pc:inkChg>
        <pc:inkChg chg="add mod">
          <ac:chgData name="Kokchun Giang" userId="67e2125d-ec8c-4323-9653-9824a2ad815f" providerId="ADAL" clId="{10EEDAB3-2DB0-BA4D-8CC6-6424E46A9142}" dt="2024-01-13T14:12:28.538" v="1700"/>
          <ac:inkMkLst>
            <pc:docMk/>
            <pc:sldMk cId="3137551220" sldId="329"/>
            <ac:inkMk id="616" creationId="{99BB607D-6956-16B2-0CD9-E3E2D6C397A8}"/>
          </ac:inkMkLst>
        </pc:inkChg>
        <pc:inkChg chg="add mod">
          <ac:chgData name="Kokchun Giang" userId="67e2125d-ec8c-4323-9653-9824a2ad815f" providerId="ADAL" clId="{10EEDAB3-2DB0-BA4D-8CC6-6424E46A9142}" dt="2024-01-13T14:12:28.538" v="1700"/>
          <ac:inkMkLst>
            <pc:docMk/>
            <pc:sldMk cId="3137551220" sldId="329"/>
            <ac:inkMk id="617" creationId="{D5544B62-4184-7D10-1584-4BE19A6960E8}"/>
          </ac:inkMkLst>
        </pc:inkChg>
        <pc:inkChg chg="add mod">
          <ac:chgData name="Kokchun Giang" userId="67e2125d-ec8c-4323-9653-9824a2ad815f" providerId="ADAL" clId="{10EEDAB3-2DB0-BA4D-8CC6-6424E46A9142}" dt="2024-01-13T14:12:28.538" v="1700"/>
          <ac:inkMkLst>
            <pc:docMk/>
            <pc:sldMk cId="3137551220" sldId="329"/>
            <ac:inkMk id="618" creationId="{8A411A93-9437-A8E6-90AB-DAC3BA92E523}"/>
          </ac:inkMkLst>
        </pc:inkChg>
        <pc:inkChg chg="add mod">
          <ac:chgData name="Kokchun Giang" userId="67e2125d-ec8c-4323-9653-9824a2ad815f" providerId="ADAL" clId="{10EEDAB3-2DB0-BA4D-8CC6-6424E46A9142}" dt="2024-01-13T14:12:28.538" v="1700"/>
          <ac:inkMkLst>
            <pc:docMk/>
            <pc:sldMk cId="3137551220" sldId="329"/>
            <ac:inkMk id="619" creationId="{F2BD1BFA-2941-6BCC-81F9-1CC41C0DA1A2}"/>
          </ac:inkMkLst>
        </pc:inkChg>
        <pc:inkChg chg="add mod">
          <ac:chgData name="Kokchun Giang" userId="67e2125d-ec8c-4323-9653-9824a2ad815f" providerId="ADAL" clId="{10EEDAB3-2DB0-BA4D-8CC6-6424E46A9142}" dt="2024-01-13T14:12:28.538" v="1700"/>
          <ac:inkMkLst>
            <pc:docMk/>
            <pc:sldMk cId="3137551220" sldId="329"/>
            <ac:inkMk id="620" creationId="{FCD6395A-E101-0CB9-66BB-DC3A015AD316}"/>
          </ac:inkMkLst>
        </pc:inkChg>
        <pc:inkChg chg="add mod">
          <ac:chgData name="Kokchun Giang" userId="67e2125d-ec8c-4323-9653-9824a2ad815f" providerId="ADAL" clId="{10EEDAB3-2DB0-BA4D-8CC6-6424E46A9142}" dt="2024-01-13T14:12:28.538" v="1700"/>
          <ac:inkMkLst>
            <pc:docMk/>
            <pc:sldMk cId="3137551220" sldId="329"/>
            <ac:inkMk id="621" creationId="{EE332689-6AC9-5E9F-E948-E72F156E318F}"/>
          </ac:inkMkLst>
        </pc:inkChg>
        <pc:inkChg chg="add mod">
          <ac:chgData name="Kokchun Giang" userId="67e2125d-ec8c-4323-9653-9824a2ad815f" providerId="ADAL" clId="{10EEDAB3-2DB0-BA4D-8CC6-6424E46A9142}" dt="2024-01-13T14:12:28.538" v="1700"/>
          <ac:inkMkLst>
            <pc:docMk/>
            <pc:sldMk cId="3137551220" sldId="329"/>
            <ac:inkMk id="622" creationId="{F452E26A-82F8-5CCF-9CDA-F52AA125721B}"/>
          </ac:inkMkLst>
        </pc:inkChg>
        <pc:inkChg chg="add mod">
          <ac:chgData name="Kokchun Giang" userId="67e2125d-ec8c-4323-9653-9824a2ad815f" providerId="ADAL" clId="{10EEDAB3-2DB0-BA4D-8CC6-6424E46A9142}" dt="2024-01-13T14:12:28.538" v="1700"/>
          <ac:inkMkLst>
            <pc:docMk/>
            <pc:sldMk cId="3137551220" sldId="329"/>
            <ac:inkMk id="623" creationId="{061559D3-F73B-44AF-A0BE-841FE72EDC20}"/>
          </ac:inkMkLst>
        </pc:inkChg>
        <pc:inkChg chg="add mod">
          <ac:chgData name="Kokchun Giang" userId="67e2125d-ec8c-4323-9653-9824a2ad815f" providerId="ADAL" clId="{10EEDAB3-2DB0-BA4D-8CC6-6424E46A9142}" dt="2024-01-13T14:12:35.100" v="1710"/>
          <ac:inkMkLst>
            <pc:docMk/>
            <pc:sldMk cId="3137551220" sldId="329"/>
            <ac:inkMk id="626" creationId="{CDAAD5E0-1739-F7AA-B979-72ADA35B87A8}"/>
          </ac:inkMkLst>
        </pc:inkChg>
        <pc:inkChg chg="add mod">
          <ac:chgData name="Kokchun Giang" userId="67e2125d-ec8c-4323-9653-9824a2ad815f" providerId="ADAL" clId="{10EEDAB3-2DB0-BA4D-8CC6-6424E46A9142}" dt="2024-01-13T14:12:35.100" v="1710"/>
          <ac:inkMkLst>
            <pc:docMk/>
            <pc:sldMk cId="3137551220" sldId="329"/>
            <ac:inkMk id="627" creationId="{91778380-4D3A-2E3C-731F-2CAE1E52F66A}"/>
          </ac:inkMkLst>
        </pc:inkChg>
        <pc:inkChg chg="add mod">
          <ac:chgData name="Kokchun Giang" userId="67e2125d-ec8c-4323-9653-9824a2ad815f" providerId="ADAL" clId="{10EEDAB3-2DB0-BA4D-8CC6-6424E46A9142}" dt="2024-01-13T14:12:35.100" v="1710"/>
          <ac:inkMkLst>
            <pc:docMk/>
            <pc:sldMk cId="3137551220" sldId="329"/>
            <ac:inkMk id="628" creationId="{60AEEFCB-F132-1050-1735-11C213CAEF05}"/>
          </ac:inkMkLst>
        </pc:inkChg>
        <pc:inkChg chg="add mod">
          <ac:chgData name="Kokchun Giang" userId="67e2125d-ec8c-4323-9653-9824a2ad815f" providerId="ADAL" clId="{10EEDAB3-2DB0-BA4D-8CC6-6424E46A9142}" dt="2024-01-13T14:12:35.100" v="1710"/>
          <ac:inkMkLst>
            <pc:docMk/>
            <pc:sldMk cId="3137551220" sldId="329"/>
            <ac:inkMk id="629" creationId="{50621682-592D-1FA5-D6BF-9C0913E59260}"/>
          </ac:inkMkLst>
        </pc:inkChg>
        <pc:inkChg chg="add mod">
          <ac:chgData name="Kokchun Giang" userId="67e2125d-ec8c-4323-9653-9824a2ad815f" providerId="ADAL" clId="{10EEDAB3-2DB0-BA4D-8CC6-6424E46A9142}" dt="2024-01-13T14:12:35.100" v="1710"/>
          <ac:inkMkLst>
            <pc:docMk/>
            <pc:sldMk cId="3137551220" sldId="329"/>
            <ac:inkMk id="630" creationId="{1250C4FA-E3CD-1A11-FE06-BE5272261483}"/>
          </ac:inkMkLst>
        </pc:inkChg>
        <pc:inkChg chg="add mod">
          <ac:chgData name="Kokchun Giang" userId="67e2125d-ec8c-4323-9653-9824a2ad815f" providerId="ADAL" clId="{10EEDAB3-2DB0-BA4D-8CC6-6424E46A9142}" dt="2024-01-13T14:12:35.100" v="1710"/>
          <ac:inkMkLst>
            <pc:docMk/>
            <pc:sldMk cId="3137551220" sldId="329"/>
            <ac:inkMk id="632" creationId="{747D4828-60D7-9C93-E974-4695FA9DF9CC}"/>
          </ac:inkMkLst>
        </pc:inkChg>
        <pc:inkChg chg="add mod">
          <ac:chgData name="Kokchun Giang" userId="67e2125d-ec8c-4323-9653-9824a2ad815f" providerId="ADAL" clId="{10EEDAB3-2DB0-BA4D-8CC6-6424E46A9142}" dt="2024-01-13T14:12:35.100" v="1710"/>
          <ac:inkMkLst>
            <pc:docMk/>
            <pc:sldMk cId="3137551220" sldId="329"/>
            <ac:inkMk id="633" creationId="{D7300BD9-4FC9-5FE5-0ABC-BB299D07ADD9}"/>
          </ac:inkMkLst>
        </pc:inkChg>
        <pc:inkChg chg="add mod">
          <ac:chgData name="Kokchun Giang" userId="67e2125d-ec8c-4323-9653-9824a2ad815f" providerId="ADAL" clId="{10EEDAB3-2DB0-BA4D-8CC6-6424E46A9142}" dt="2024-01-13T14:12:35.100" v="1710"/>
          <ac:inkMkLst>
            <pc:docMk/>
            <pc:sldMk cId="3137551220" sldId="329"/>
            <ac:inkMk id="634" creationId="{F684A8E8-E5D5-E44E-C82C-5C89280A54C7}"/>
          </ac:inkMkLst>
        </pc:inkChg>
        <pc:inkChg chg="add mod">
          <ac:chgData name="Kokchun Giang" userId="67e2125d-ec8c-4323-9653-9824a2ad815f" providerId="ADAL" clId="{10EEDAB3-2DB0-BA4D-8CC6-6424E46A9142}" dt="2024-01-13T15:32:05.141" v="2945" actId="164"/>
          <ac:inkMkLst>
            <pc:docMk/>
            <pc:sldMk cId="3137551220" sldId="329"/>
            <ac:inkMk id="636" creationId="{56F97D4F-08D9-78F0-011D-E6FB7DF4DB65}"/>
          </ac:inkMkLst>
        </pc:inkChg>
        <pc:inkChg chg="add mod">
          <ac:chgData name="Kokchun Giang" userId="67e2125d-ec8c-4323-9653-9824a2ad815f" providerId="ADAL" clId="{10EEDAB3-2DB0-BA4D-8CC6-6424E46A9142}" dt="2024-01-13T14:12:49.213" v="1716"/>
          <ac:inkMkLst>
            <pc:docMk/>
            <pc:sldMk cId="3137551220" sldId="329"/>
            <ac:inkMk id="637" creationId="{C83DE025-0CA6-0C18-C608-F713CEDF24B8}"/>
          </ac:inkMkLst>
        </pc:inkChg>
        <pc:inkChg chg="add mod">
          <ac:chgData name="Kokchun Giang" userId="67e2125d-ec8c-4323-9653-9824a2ad815f" providerId="ADAL" clId="{10EEDAB3-2DB0-BA4D-8CC6-6424E46A9142}" dt="2024-01-13T14:12:49.213" v="1716"/>
          <ac:inkMkLst>
            <pc:docMk/>
            <pc:sldMk cId="3137551220" sldId="329"/>
            <ac:inkMk id="638" creationId="{C7010448-EA7C-14E2-05B3-6D8BE1E1636F}"/>
          </ac:inkMkLst>
        </pc:inkChg>
        <pc:inkChg chg="add mod">
          <ac:chgData name="Kokchun Giang" userId="67e2125d-ec8c-4323-9653-9824a2ad815f" providerId="ADAL" clId="{10EEDAB3-2DB0-BA4D-8CC6-6424E46A9142}" dt="2024-01-13T14:12:49.213" v="1716"/>
          <ac:inkMkLst>
            <pc:docMk/>
            <pc:sldMk cId="3137551220" sldId="329"/>
            <ac:inkMk id="639" creationId="{A07AA2E1-C0AA-2CBC-5845-54027E60064B}"/>
          </ac:inkMkLst>
        </pc:inkChg>
        <pc:inkChg chg="add mod">
          <ac:chgData name="Kokchun Giang" userId="67e2125d-ec8c-4323-9653-9824a2ad815f" providerId="ADAL" clId="{10EEDAB3-2DB0-BA4D-8CC6-6424E46A9142}" dt="2024-01-13T14:12:49.213" v="1716"/>
          <ac:inkMkLst>
            <pc:docMk/>
            <pc:sldMk cId="3137551220" sldId="329"/>
            <ac:inkMk id="640" creationId="{3AA40549-4C70-2ECD-58C5-95BA1F29A174}"/>
          </ac:inkMkLst>
        </pc:inkChg>
        <pc:inkChg chg="add mod">
          <ac:chgData name="Kokchun Giang" userId="67e2125d-ec8c-4323-9653-9824a2ad815f" providerId="ADAL" clId="{10EEDAB3-2DB0-BA4D-8CC6-6424E46A9142}" dt="2024-01-13T14:12:51.198" v="1720"/>
          <ac:inkMkLst>
            <pc:docMk/>
            <pc:sldMk cId="3137551220" sldId="329"/>
            <ac:inkMk id="642" creationId="{300BD183-07B7-8F0F-5855-FF6275FA2C53}"/>
          </ac:inkMkLst>
        </pc:inkChg>
        <pc:inkChg chg="add mod">
          <ac:chgData name="Kokchun Giang" userId="67e2125d-ec8c-4323-9653-9824a2ad815f" providerId="ADAL" clId="{10EEDAB3-2DB0-BA4D-8CC6-6424E46A9142}" dt="2024-01-13T14:12:51.198" v="1720"/>
          <ac:inkMkLst>
            <pc:docMk/>
            <pc:sldMk cId="3137551220" sldId="329"/>
            <ac:inkMk id="643" creationId="{3ECA030B-D5C1-3605-6F1C-55833448B385}"/>
          </ac:inkMkLst>
        </pc:inkChg>
        <pc:inkChg chg="add mod">
          <ac:chgData name="Kokchun Giang" userId="67e2125d-ec8c-4323-9653-9824a2ad815f" providerId="ADAL" clId="{10EEDAB3-2DB0-BA4D-8CC6-6424E46A9142}" dt="2024-01-13T14:12:51.198" v="1720"/>
          <ac:inkMkLst>
            <pc:docMk/>
            <pc:sldMk cId="3137551220" sldId="329"/>
            <ac:inkMk id="644" creationId="{7F164C5F-93D8-0136-EAC1-612A5BE2E2AA}"/>
          </ac:inkMkLst>
        </pc:inkChg>
        <pc:inkChg chg="add mod">
          <ac:chgData name="Kokchun Giang" userId="67e2125d-ec8c-4323-9653-9824a2ad815f" providerId="ADAL" clId="{10EEDAB3-2DB0-BA4D-8CC6-6424E46A9142}" dt="2024-01-13T14:13:01.808" v="1725"/>
          <ac:inkMkLst>
            <pc:docMk/>
            <pc:sldMk cId="3137551220" sldId="329"/>
            <ac:inkMk id="646" creationId="{39AB6A75-FB0F-8A28-3A4A-7F9C4D7728FE}"/>
          </ac:inkMkLst>
        </pc:inkChg>
        <pc:inkChg chg="add mod">
          <ac:chgData name="Kokchun Giang" userId="67e2125d-ec8c-4323-9653-9824a2ad815f" providerId="ADAL" clId="{10EEDAB3-2DB0-BA4D-8CC6-6424E46A9142}" dt="2024-01-13T14:13:01.808" v="1725"/>
          <ac:inkMkLst>
            <pc:docMk/>
            <pc:sldMk cId="3137551220" sldId="329"/>
            <ac:inkMk id="647" creationId="{A125E966-C96D-4AF3-751B-7067EE545EFC}"/>
          </ac:inkMkLst>
        </pc:inkChg>
        <pc:inkChg chg="add mod">
          <ac:chgData name="Kokchun Giang" userId="67e2125d-ec8c-4323-9653-9824a2ad815f" providerId="ADAL" clId="{10EEDAB3-2DB0-BA4D-8CC6-6424E46A9142}" dt="2024-01-13T14:13:01.808" v="1725"/>
          <ac:inkMkLst>
            <pc:docMk/>
            <pc:sldMk cId="3137551220" sldId="329"/>
            <ac:inkMk id="648" creationId="{CE885B1C-4595-8D58-8949-A0029C3AC668}"/>
          </ac:inkMkLst>
        </pc:inkChg>
        <pc:inkChg chg="add mod">
          <ac:chgData name="Kokchun Giang" userId="67e2125d-ec8c-4323-9653-9824a2ad815f" providerId="ADAL" clId="{10EEDAB3-2DB0-BA4D-8CC6-6424E46A9142}" dt="2024-01-13T14:13:01.808" v="1725"/>
          <ac:inkMkLst>
            <pc:docMk/>
            <pc:sldMk cId="3137551220" sldId="329"/>
            <ac:inkMk id="649" creationId="{1E8D283C-DBCF-2842-546F-021EF61D571B}"/>
          </ac:inkMkLst>
        </pc:inkChg>
        <pc:inkChg chg="add mod">
          <ac:chgData name="Kokchun Giang" userId="67e2125d-ec8c-4323-9653-9824a2ad815f" providerId="ADAL" clId="{10EEDAB3-2DB0-BA4D-8CC6-6424E46A9142}" dt="2024-01-13T14:13:06.831" v="1737"/>
          <ac:inkMkLst>
            <pc:docMk/>
            <pc:sldMk cId="3137551220" sldId="329"/>
            <ac:inkMk id="652" creationId="{E58581EB-88F9-900C-9989-6BA5B9A91A08}"/>
          </ac:inkMkLst>
        </pc:inkChg>
        <pc:inkChg chg="add mod">
          <ac:chgData name="Kokchun Giang" userId="67e2125d-ec8c-4323-9653-9824a2ad815f" providerId="ADAL" clId="{10EEDAB3-2DB0-BA4D-8CC6-6424E46A9142}" dt="2024-01-13T14:13:06.831" v="1737"/>
          <ac:inkMkLst>
            <pc:docMk/>
            <pc:sldMk cId="3137551220" sldId="329"/>
            <ac:inkMk id="653" creationId="{4C2A7061-E324-1504-C45A-5384CF122395}"/>
          </ac:inkMkLst>
        </pc:inkChg>
        <pc:inkChg chg="add mod">
          <ac:chgData name="Kokchun Giang" userId="67e2125d-ec8c-4323-9653-9824a2ad815f" providerId="ADAL" clId="{10EEDAB3-2DB0-BA4D-8CC6-6424E46A9142}" dt="2024-01-13T14:13:06.831" v="1737"/>
          <ac:inkMkLst>
            <pc:docMk/>
            <pc:sldMk cId="3137551220" sldId="329"/>
            <ac:inkMk id="654" creationId="{F82DEA53-3A4A-11DD-A04F-EECF1D656969}"/>
          </ac:inkMkLst>
        </pc:inkChg>
        <pc:inkChg chg="add mod">
          <ac:chgData name="Kokchun Giang" userId="67e2125d-ec8c-4323-9653-9824a2ad815f" providerId="ADAL" clId="{10EEDAB3-2DB0-BA4D-8CC6-6424E46A9142}" dt="2024-01-13T14:13:06.831" v="1737"/>
          <ac:inkMkLst>
            <pc:docMk/>
            <pc:sldMk cId="3137551220" sldId="329"/>
            <ac:inkMk id="655" creationId="{32E5B655-F617-83F9-6D17-486DEA5271AA}"/>
          </ac:inkMkLst>
        </pc:inkChg>
        <pc:inkChg chg="add mod">
          <ac:chgData name="Kokchun Giang" userId="67e2125d-ec8c-4323-9653-9824a2ad815f" providerId="ADAL" clId="{10EEDAB3-2DB0-BA4D-8CC6-6424E46A9142}" dt="2024-01-13T14:13:06.831" v="1737"/>
          <ac:inkMkLst>
            <pc:docMk/>
            <pc:sldMk cId="3137551220" sldId="329"/>
            <ac:inkMk id="656" creationId="{F83D114A-15A8-AF93-ECB6-92825EE8ED22}"/>
          </ac:inkMkLst>
        </pc:inkChg>
        <pc:inkChg chg="add mod">
          <ac:chgData name="Kokchun Giang" userId="67e2125d-ec8c-4323-9653-9824a2ad815f" providerId="ADAL" clId="{10EEDAB3-2DB0-BA4D-8CC6-6424E46A9142}" dt="2024-01-13T14:13:06.831" v="1737"/>
          <ac:inkMkLst>
            <pc:docMk/>
            <pc:sldMk cId="3137551220" sldId="329"/>
            <ac:inkMk id="657" creationId="{3B8772F4-7644-82DD-14C8-61DB39B49D24}"/>
          </ac:inkMkLst>
        </pc:inkChg>
        <pc:inkChg chg="add mod">
          <ac:chgData name="Kokchun Giang" userId="67e2125d-ec8c-4323-9653-9824a2ad815f" providerId="ADAL" clId="{10EEDAB3-2DB0-BA4D-8CC6-6424E46A9142}" dt="2024-01-13T14:13:06.831" v="1737"/>
          <ac:inkMkLst>
            <pc:docMk/>
            <pc:sldMk cId="3137551220" sldId="329"/>
            <ac:inkMk id="658" creationId="{9A2E3AAF-AE64-DDC8-F26C-4224F75AD833}"/>
          </ac:inkMkLst>
        </pc:inkChg>
        <pc:inkChg chg="add mod">
          <ac:chgData name="Kokchun Giang" userId="67e2125d-ec8c-4323-9653-9824a2ad815f" providerId="ADAL" clId="{10EEDAB3-2DB0-BA4D-8CC6-6424E46A9142}" dt="2024-01-13T14:13:06.831" v="1737"/>
          <ac:inkMkLst>
            <pc:docMk/>
            <pc:sldMk cId="3137551220" sldId="329"/>
            <ac:inkMk id="659" creationId="{39174B41-157D-AFF8-9780-F8B018D32BC3}"/>
          </ac:inkMkLst>
        </pc:inkChg>
        <pc:inkChg chg="add mod">
          <ac:chgData name="Kokchun Giang" userId="67e2125d-ec8c-4323-9653-9824a2ad815f" providerId="ADAL" clId="{10EEDAB3-2DB0-BA4D-8CC6-6424E46A9142}" dt="2024-01-13T14:13:06.831" v="1737"/>
          <ac:inkMkLst>
            <pc:docMk/>
            <pc:sldMk cId="3137551220" sldId="329"/>
            <ac:inkMk id="660" creationId="{31A44FE1-29F4-4FC1-AF07-CD900697B80D}"/>
          </ac:inkMkLst>
        </pc:inkChg>
        <pc:inkChg chg="add mod">
          <ac:chgData name="Kokchun Giang" userId="67e2125d-ec8c-4323-9653-9824a2ad815f" providerId="ADAL" clId="{10EEDAB3-2DB0-BA4D-8CC6-6424E46A9142}" dt="2024-01-13T14:13:06.831" v="1737"/>
          <ac:inkMkLst>
            <pc:docMk/>
            <pc:sldMk cId="3137551220" sldId="329"/>
            <ac:inkMk id="661" creationId="{B3363C57-A540-4644-4D5F-5968A89CC0FC}"/>
          </ac:inkMkLst>
        </pc:inkChg>
        <pc:inkChg chg="add mod">
          <ac:chgData name="Kokchun Giang" userId="67e2125d-ec8c-4323-9653-9824a2ad815f" providerId="ADAL" clId="{10EEDAB3-2DB0-BA4D-8CC6-6424E46A9142}" dt="2024-01-13T14:13:06.831" v="1737"/>
          <ac:inkMkLst>
            <pc:docMk/>
            <pc:sldMk cId="3137551220" sldId="329"/>
            <ac:inkMk id="662" creationId="{FA82BC69-AAE4-DE07-9826-5370863E4809}"/>
          </ac:inkMkLst>
        </pc:inkChg>
        <pc:inkChg chg="add mod">
          <ac:chgData name="Kokchun Giang" userId="67e2125d-ec8c-4323-9653-9824a2ad815f" providerId="ADAL" clId="{10EEDAB3-2DB0-BA4D-8CC6-6424E46A9142}" dt="2024-01-13T14:13:18.233" v="1758"/>
          <ac:inkMkLst>
            <pc:docMk/>
            <pc:sldMk cId="3137551220" sldId="329"/>
            <ac:inkMk id="665" creationId="{A3764A7E-9C98-E3D3-CD3F-B88D5DF3D89C}"/>
          </ac:inkMkLst>
        </pc:inkChg>
        <pc:inkChg chg="add mod">
          <ac:chgData name="Kokchun Giang" userId="67e2125d-ec8c-4323-9653-9824a2ad815f" providerId="ADAL" clId="{10EEDAB3-2DB0-BA4D-8CC6-6424E46A9142}" dt="2024-01-13T14:13:18.233" v="1758"/>
          <ac:inkMkLst>
            <pc:docMk/>
            <pc:sldMk cId="3137551220" sldId="329"/>
            <ac:inkMk id="666" creationId="{9FA2C737-E50A-A08E-F837-38335E00FE87}"/>
          </ac:inkMkLst>
        </pc:inkChg>
        <pc:inkChg chg="add mod">
          <ac:chgData name="Kokchun Giang" userId="67e2125d-ec8c-4323-9653-9824a2ad815f" providerId="ADAL" clId="{10EEDAB3-2DB0-BA4D-8CC6-6424E46A9142}" dt="2024-01-13T14:13:18.233" v="1758"/>
          <ac:inkMkLst>
            <pc:docMk/>
            <pc:sldMk cId="3137551220" sldId="329"/>
            <ac:inkMk id="667" creationId="{CD585691-6966-4731-6047-9A02E3872265}"/>
          </ac:inkMkLst>
        </pc:inkChg>
        <pc:inkChg chg="add mod">
          <ac:chgData name="Kokchun Giang" userId="67e2125d-ec8c-4323-9653-9824a2ad815f" providerId="ADAL" clId="{10EEDAB3-2DB0-BA4D-8CC6-6424E46A9142}" dt="2024-01-13T14:13:18.233" v="1758"/>
          <ac:inkMkLst>
            <pc:docMk/>
            <pc:sldMk cId="3137551220" sldId="329"/>
            <ac:inkMk id="668" creationId="{4055272B-C807-A479-973C-B11624417893}"/>
          </ac:inkMkLst>
        </pc:inkChg>
        <pc:inkChg chg="add mod">
          <ac:chgData name="Kokchun Giang" userId="67e2125d-ec8c-4323-9653-9824a2ad815f" providerId="ADAL" clId="{10EEDAB3-2DB0-BA4D-8CC6-6424E46A9142}" dt="2024-01-13T14:13:18.233" v="1758"/>
          <ac:inkMkLst>
            <pc:docMk/>
            <pc:sldMk cId="3137551220" sldId="329"/>
            <ac:inkMk id="670" creationId="{77FCB164-BCF1-EC2E-86DA-8B14C8353E87}"/>
          </ac:inkMkLst>
        </pc:inkChg>
        <pc:inkChg chg="add mod">
          <ac:chgData name="Kokchun Giang" userId="67e2125d-ec8c-4323-9653-9824a2ad815f" providerId="ADAL" clId="{10EEDAB3-2DB0-BA4D-8CC6-6424E46A9142}" dt="2024-01-13T14:13:18.233" v="1758"/>
          <ac:inkMkLst>
            <pc:docMk/>
            <pc:sldMk cId="3137551220" sldId="329"/>
            <ac:inkMk id="671" creationId="{DAEA3860-9811-502B-ED6D-293939A25BE7}"/>
          </ac:inkMkLst>
        </pc:inkChg>
        <pc:inkChg chg="add del mod">
          <ac:chgData name="Kokchun Giang" userId="67e2125d-ec8c-4323-9653-9824a2ad815f" providerId="ADAL" clId="{10EEDAB3-2DB0-BA4D-8CC6-6424E46A9142}" dt="2024-01-13T14:13:13.957" v="1752" actId="9405"/>
          <ac:inkMkLst>
            <pc:docMk/>
            <pc:sldMk cId="3137551220" sldId="329"/>
            <ac:inkMk id="672" creationId="{C969430D-576C-91E8-D175-F84854E51A6E}"/>
          </ac:inkMkLst>
        </pc:inkChg>
        <pc:inkChg chg="add del mod">
          <ac:chgData name="Kokchun Giang" userId="67e2125d-ec8c-4323-9653-9824a2ad815f" providerId="ADAL" clId="{10EEDAB3-2DB0-BA4D-8CC6-6424E46A9142}" dt="2024-01-13T14:13:13.602" v="1751" actId="9405"/>
          <ac:inkMkLst>
            <pc:docMk/>
            <pc:sldMk cId="3137551220" sldId="329"/>
            <ac:inkMk id="673" creationId="{A4F61982-4D02-475A-7FB8-F0EBA3437219}"/>
          </ac:inkMkLst>
        </pc:inkChg>
        <pc:inkChg chg="add del mod">
          <ac:chgData name="Kokchun Giang" userId="67e2125d-ec8c-4323-9653-9824a2ad815f" providerId="ADAL" clId="{10EEDAB3-2DB0-BA4D-8CC6-6424E46A9142}" dt="2024-01-13T14:13:13.308" v="1750"/>
          <ac:inkMkLst>
            <pc:docMk/>
            <pc:sldMk cId="3137551220" sldId="329"/>
            <ac:inkMk id="674" creationId="{03D3EFBF-F5EB-3AE6-1948-18F3A0A2CB43}"/>
          </ac:inkMkLst>
        </pc:inkChg>
        <pc:inkChg chg="add mod">
          <ac:chgData name="Kokchun Giang" userId="67e2125d-ec8c-4323-9653-9824a2ad815f" providerId="ADAL" clId="{10EEDAB3-2DB0-BA4D-8CC6-6424E46A9142}" dt="2024-01-13T14:13:18.233" v="1758"/>
          <ac:inkMkLst>
            <pc:docMk/>
            <pc:sldMk cId="3137551220" sldId="329"/>
            <ac:inkMk id="676" creationId="{5DE022D9-2441-BCEE-2FC5-0CB2E9932755}"/>
          </ac:inkMkLst>
        </pc:inkChg>
        <pc:inkChg chg="add mod">
          <ac:chgData name="Kokchun Giang" userId="67e2125d-ec8c-4323-9653-9824a2ad815f" providerId="ADAL" clId="{10EEDAB3-2DB0-BA4D-8CC6-6424E46A9142}" dt="2024-01-13T14:13:18.233" v="1758"/>
          <ac:inkMkLst>
            <pc:docMk/>
            <pc:sldMk cId="3137551220" sldId="329"/>
            <ac:inkMk id="677" creationId="{66E07F1C-F338-F144-E305-FF886433546D}"/>
          </ac:inkMkLst>
        </pc:inkChg>
        <pc:inkChg chg="add mod">
          <ac:chgData name="Kokchun Giang" userId="67e2125d-ec8c-4323-9653-9824a2ad815f" providerId="ADAL" clId="{10EEDAB3-2DB0-BA4D-8CC6-6424E46A9142}" dt="2024-01-13T14:13:18.233" v="1758"/>
          <ac:inkMkLst>
            <pc:docMk/>
            <pc:sldMk cId="3137551220" sldId="329"/>
            <ac:inkMk id="678" creationId="{0B86F2AD-A8A5-F289-E5EC-4D7C8DE62FE0}"/>
          </ac:inkMkLst>
        </pc:inkChg>
        <pc:inkChg chg="add mod">
          <ac:chgData name="Kokchun Giang" userId="67e2125d-ec8c-4323-9653-9824a2ad815f" providerId="ADAL" clId="{10EEDAB3-2DB0-BA4D-8CC6-6424E46A9142}" dt="2024-01-13T14:13:18.233" v="1758"/>
          <ac:inkMkLst>
            <pc:docMk/>
            <pc:sldMk cId="3137551220" sldId="329"/>
            <ac:inkMk id="680" creationId="{A4F872DA-6F3E-1F61-0F8F-83FAD85FBBCD}"/>
          </ac:inkMkLst>
        </pc:inkChg>
        <pc:inkChg chg="add mod">
          <ac:chgData name="Kokchun Giang" userId="67e2125d-ec8c-4323-9653-9824a2ad815f" providerId="ADAL" clId="{10EEDAB3-2DB0-BA4D-8CC6-6424E46A9142}" dt="2024-01-13T14:13:24.469" v="1763"/>
          <ac:inkMkLst>
            <pc:docMk/>
            <pc:sldMk cId="3137551220" sldId="329"/>
            <ac:inkMk id="682" creationId="{094966D2-F39B-9CC0-F2E3-11EDADE7ADEF}"/>
          </ac:inkMkLst>
        </pc:inkChg>
        <pc:inkChg chg="add mod">
          <ac:chgData name="Kokchun Giang" userId="67e2125d-ec8c-4323-9653-9824a2ad815f" providerId="ADAL" clId="{10EEDAB3-2DB0-BA4D-8CC6-6424E46A9142}" dt="2024-01-13T14:13:24.469" v="1763"/>
          <ac:inkMkLst>
            <pc:docMk/>
            <pc:sldMk cId="3137551220" sldId="329"/>
            <ac:inkMk id="683" creationId="{8212A651-1851-5EF3-CE05-929B9F1853BE}"/>
          </ac:inkMkLst>
        </pc:inkChg>
        <pc:inkChg chg="add mod">
          <ac:chgData name="Kokchun Giang" userId="67e2125d-ec8c-4323-9653-9824a2ad815f" providerId="ADAL" clId="{10EEDAB3-2DB0-BA4D-8CC6-6424E46A9142}" dt="2024-01-13T14:13:24.469" v="1763"/>
          <ac:inkMkLst>
            <pc:docMk/>
            <pc:sldMk cId="3137551220" sldId="329"/>
            <ac:inkMk id="684" creationId="{19BE2D15-6B58-173C-5264-C33D0A5E740A}"/>
          </ac:inkMkLst>
        </pc:inkChg>
        <pc:inkChg chg="add mod">
          <ac:chgData name="Kokchun Giang" userId="67e2125d-ec8c-4323-9653-9824a2ad815f" providerId="ADAL" clId="{10EEDAB3-2DB0-BA4D-8CC6-6424E46A9142}" dt="2024-01-13T14:13:24.469" v="1763"/>
          <ac:inkMkLst>
            <pc:docMk/>
            <pc:sldMk cId="3137551220" sldId="329"/>
            <ac:inkMk id="685" creationId="{277921F9-EFCD-2687-FDA6-89013607C704}"/>
          </ac:inkMkLst>
        </pc:inkChg>
        <pc:inkChg chg="add del mod">
          <ac:chgData name="Kokchun Giang" userId="67e2125d-ec8c-4323-9653-9824a2ad815f" providerId="ADAL" clId="{10EEDAB3-2DB0-BA4D-8CC6-6424E46A9142}" dt="2024-01-13T14:13:29.218" v="1775" actId="9405"/>
          <ac:inkMkLst>
            <pc:docMk/>
            <pc:sldMk cId="3137551220" sldId="329"/>
            <ac:inkMk id="687" creationId="{70143E16-F065-98E0-FC1B-E96076911EB5}"/>
          </ac:inkMkLst>
        </pc:inkChg>
        <pc:inkChg chg="add del mod">
          <ac:chgData name="Kokchun Giang" userId="67e2125d-ec8c-4323-9653-9824a2ad815f" providerId="ADAL" clId="{10EEDAB3-2DB0-BA4D-8CC6-6424E46A9142}" dt="2024-01-13T14:13:28.804" v="1774" actId="9405"/>
          <ac:inkMkLst>
            <pc:docMk/>
            <pc:sldMk cId="3137551220" sldId="329"/>
            <ac:inkMk id="688" creationId="{564EDF15-8F43-7B0D-DE16-D5531C87DBE9}"/>
          </ac:inkMkLst>
        </pc:inkChg>
        <pc:inkChg chg="add del mod">
          <ac:chgData name="Kokchun Giang" userId="67e2125d-ec8c-4323-9653-9824a2ad815f" providerId="ADAL" clId="{10EEDAB3-2DB0-BA4D-8CC6-6424E46A9142}" dt="2024-01-13T14:13:28.532" v="1773"/>
          <ac:inkMkLst>
            <pc:docMk/>
            <pc:sldMk cId="3137551220" sldId="329"/>
            <ac:inkMk id="689" creationId="{716DC7CE-9451-C285-45B7-D2EAD7EFBB1A}"/>
          </ac:inkMkLst>
        </pc:inkChg>
        <pc:inkChg chg="add del">
          <ac:chgData name="Kokchun Giang" userId="67e2125d-ec8c-4323-9653-9824a2ad815f" providerId="ADAL" clId="{10EEDAB3-2DB0-BA4D-8CC6-6424E46A9142}" dt="2024-01-13T14:13:28.316" v="1770" actId="9405"/>
          <ac:inkMkLst>
            <pc:docMk/>
            <pc:sldMk cId="3137551220" sldId="329"/>
            <ac:inkMk id="690" creationId="{EC21BA0B-4387-AF39-633B-3E0D72CDB7F9}"/>
          </ac:inkMkLst>
        </pc:inkChg>
        <pc:inkChg chg="add del">
          <ac:chgData name="Kokchun Giang" userId="67e2125d-ec8c-4323-9653-9824a2ad815f" providerId="ADAL" clId="{10EEDAB3-2DB0-BA4D-8CC6-6424E46A9142}" dt="2024-01-13T14:13:28.084" v="1769" actId="9405"/>
          <ac:inkMkLst>
            <pc:docMk/>
            <pc:sldMk cId="3137551220" sldId="329"/>
            <ac:inkMk id="691" creationId="{31AA21B9-7513-CE73-C8F0-7A9E5D12E50E}"/>
          </ac:inkMkLst>
        </pc:inkChg>
        <pc:inkChg chg="add mod">
          <ac:chgData name="Kokchun Giang" userId="67e2125d-ec8c-4323-9653-9824a2ad815f" providerId="ADAL" clId="{10EEDAB3-2DB0-BA4D-8CC6-6424E46A9142}" dt="2024-01-13T14:13:34.085" v="1785"/>
          <ac:inkMkLst>
            <pc:docMk/>
            <pc:sldMk cId="3137551220" sldId="329"/>
            <ac:inkMk id="693" creationId="{21723F5E-2FF1-CD37-9070-A0046D1A367D}"/>
          </ac:inkMkLst>
        </pc:inkChg>
        <pc:inkChg chg="add mod">
          <ac:chgData name="Kokchun Giang" userId="67e2125d-ec8c-4323-9653-9824a2ad815f" providerId="ADAL" clId="{10EEDAB3-2DB0-BA4D-8CC6-6424E46A9142}" dt="2024-01-13T14:13:34.085" v="1785"/>
          <ac:inkMkLst>
            <pc:docMk/>
            <pc:sldMk cId="3137551220" sldId="329"/>
            <ac:inkMk id="694" creationId="{01A651D1-DBE3-7B85-300B-CF4E7C5191A7}"/>
          </ac:inkMkLst>
        </pc:inkChg>
        <pc:inkChg chg="add mod">
          <ac:chgData name="Kokchun Giang" userId="67e2125d-ec8c-4323-9653-9824a2ad815f" providerId="ADAL" clId="{10EEDAB3-2DB0-BA4D-8CC6-6424E46A9142}" dt="2024-01-13T14:13:34.085" v="1785"/>
          <ac:inkMkLst>
            <pc:docMk/>
            <pc:sldMk cId="3137551220" sldId="329"/>
            <ac:inkMk id="695" creationId="{64EC61D3-765C-947B-8223-1E74FC51402A}"/>
          </ac:inkMkLst>
        </pc:inkChg>
        <pc:inkChg chg="add mod">
          <ac:chgData name="Kokchun Giang" userId="67e2125d-ec8c-4323-9653-9824a2ad815f" providerId="ADAL" clId="{10EEDAB3-2DB0-BA4D-8CC6-6424E46A9142}" dt="2024-01-13T14:13:34.085" v="1785"/>
          <ac:inkMkLst>
            <pc:docMk/>
            <pc:sldMk cId="3137551220" sldId="329"/>
            <ac:inkMk id="696" creationId="{AFF82B97-EB3B-42E2-574E-385E03630B14}"/>
          </ac:inkMkLst>
        </pc:inkChg>
        <pc:inkChg chg="add mod">
          <ac:chgData name="Kokchun Giang" userId="67e2125d-ec8c-4323-9653-9824a2ad815f" providerId="ADAL" clId="{10EEDAB3-2DB0-BA4D-8CC6-6424E46A9142}" dt="2024-01-13T14:13:34.085" v="1785"/>
          <ac:inkMkLst>
            <pc:docMk/>
            <pc:sldMk cId="3137551220" sldId="329"/>
            <ac:inkMk id="697" creationId="{7C43278B-E2A5-7734-79F6-9A5373E489AD}"/>
          </ac:inkMkLst>
        </pc:inkChg>
        <pc:inkChg chg="add mod">
          <ac:chgData name="Kokchun Giang" userId="67e2125d-ec8c-4323-9653-9824a2ad815f" providerId="ADAL" clId="{10EEDAB3-2DB0-BA4D-8CC6-6424E46A9142}" dt="2024-01-13T14:13:34.085" v="1785"/>
          <ac:inkMkLst>
            <pc:docMk/>
            <pc:sldMk cId="3137551220" sldId="329"/>
            <ac:inkMk id="698" creationId="{14985585-FE71-BCBA-068C-DDB383C45EA5}"/>
          </ac:inkMkLst>
        </pc:inkChg>
        <pc:inkChg chg="add mod">
          <ac:chgData name="Kokchun Giang" userId="67e2125d-ec8c-4323-9653-9824a2ad815f" providerId="ADAL" clId="{10EEDAB3-2DB0-BA4D-8CC6-6424E46A9142}" dt="2024-01-13T14:13:34.085" v="1785"/>
          <ac:inkMkLst>
            <pc:docMk/>
            <pc:sldMk cId="3137551220" sldId="329"/>
            <ac:inkMk id="699" creationId="{F1B8311C-45BA-EC91-5617-233C80B13DCD}"/>
          </ac:inkMkLst>
        </pc:inkChg>
        <pc:inkChg chg="add mod">
          <ac:chgData name="Kokchun Giang" userId="67e2125d-ec8c-4323-9653-9824a2ad815f" providerId="ADAL" clId="{10EEDAB3-2DB0-BA4D-8CC6-6424E46A9142}" dt="2024-01-13T14:13:34.085" v="1785"/>
          <ac:inkMkLst>
            <pc:docMk/>
            <pc:sldMk cId="3137551220" sldId="329"/>
            <ac:inkMk id="700" creationId="{4E2180C4-F4AE-E060-3257-1BB0F5B7D987}"/>
          </ac:inkMkLst>
        </pc:inkChg>
        <pc:inkChg chg="add mod">
          <ac:chgData name="Kokchun Giang" userId="67e2125d-ec8c-4323-9653-9824a2ad815f" providerId="ADAL" clId="{10EEDAB3-2DB0-BA4D-8CC6-6424E46A9142}" dt="2024-01-13T14:13:34.085" v="1785"/>
          <ac:inkMkLst>
            <pc:docMk/>
            <pc:sldMk cId="3137551220" sldId="329"/>
            <ac:inkMk id="701" creationId="{1AF7790B-84FB-1824-B0CD-DE55B8A727D0}"/>
          </ac:inkMkLst>
        </pc:inkChg>
        <pc:inkChg chg="add mod">
          <ac:chgData name="Kokchun Giang" userId="67e2125d-ec8c-4323-9653-9824a2ad815f" providerId="ADAL" clId="{10EEDAB3-2DB0-BA4D-8CC6-6424E46A9142}" dt="2024-01-13T15:32:25.183" v="2951" actId="164"/>
          <ac:inkMkLst>
            <pc:docMk/>
            <pc:sldMk cId="3137551220" sldId="329"/>
            <ac:inkMk id="703" creationId="{A5A7732C-CBF1-DC37-6B3D-8B59223AEE36}"/>
          </ac:inkMkLst>
        </pc:inkChg>
        <pc:inkChg chg="add mod">
          <ac:chgData name="Kokchun Giang" userId="67e2125d-ec8c-4323-9653-9824a2ad815f" providerId="ADAL" clId="{10EEDAB3-2DB0-BA4D-8CC6-6424E46A9142}" dt="2024-01-13T14:17:28.464" v="2153"/>
          <ac:inkMkLst>
            <pc:docMk/>
            <pc:sldMk cId="3137551220" sldId="329"/>
            <ac:inkMk id="704" creationId="{6297BDD9-F171-A359-9229-53E08AD6303D}"/>
          </ac:inkMkLst>
        </pc:inkChg>
        <pc:inkChg chg="add mod">
          <ac:chgData name="Kokchun Giang" userId="67e2125d-ec8c-4323-9653-9824a2ad815f" providerId="ADAL" clId="{10EEDAB3-2DB0-BA4D-8CC6-6424E46A9142}" dt="2024-01-13T14:17:28.464" v="2153"/>
          <ac:inkMkLst>
            <pc:docMk/>
            <pc:sldMk cId="3137551220" sldId="329"/>
            <ac:inkMk id="705" creationId="{A0411F93-125A-A266-270A-F900AC8ADFCD}"/>
          </ac:inkMkLst>
        </pc:inkChg>
        <pc:inkChg chg="add mod">
          <ac:chgData name="Kokchun Giang" userId="67e2125d-ec8c-4323-9653-9824a2ad815f" providerId="ADAL" clId="{10EEDAB3-2DB0-BA4D-8CC6-6424E46A9142}" dt="2024-01-13T14:17:28.464" v="2153"/>
          <ac:inkMkLst>
            <pc:docMk/>
            <pc:sldMk cId="3137551220" sldId="329"/>
            <ac:inkMk id="706" creationId="{939CBBED-30C6-206B-CDC2-8A4E9386A442}"/>
          </ac:inkMkLst>
        </pc:inkChg>
        <pc:inkChg chg="add mod">
          <ac:chgData name="Kokchun Giang" userId="67e2125d-ec8c-4323-9653-9824a2ad815f" providerId="ADAL" clId="{10EEDAB3-2DB0-BA4D-8CC6-6424E46A9142}" dt="2024-01-13T14:17:28.464" v="2153"/>
          <ac:inkMkLst>
            <pc:docMk/>
            <pc:sldMk cId="3137551220" sldId="329"/>
            <ac:inkMk id="707" creationId="{BBAFD4DB-2AF8-CB71-019B-EB83FD7D498D}"/>
          </ac:inkMkLst>
        </pc:inkChg>
        <pc:inkChg chg="add mod">
          <ac:chgData name="Kokchun Giang" userId="67e2125d-ec8c-4323-9653-9824a2ad815f" providerId="ADAL" clId="{10EEDAB3-2DB0-BA4D-8CC6-6424E46A9142}" dt="2024-01-13T14:17:28.464" v="2153"/>
          <ac:inkMkLst>
            <pc:docMk/>
            <pc:sldMk cId="3137551220" sldId="329"/>
            <ac:inkMk id="708" creationId="{BB3ACCCF-3159-62B0-0174-8822E0A7A8AA}"/>
          </ac:inkMkLst>
        </pc:inkChg>
        <pc:inkChg chg="add mod">
          <ac:chgData name="Kokchun Giang" userId="67e2125d-ec8c-4323-9653-9824a2ad815f" providerId="ADAL" clId="{10EEDAB3-2DB0-BA4D-8CC6-6424E46A9142}" dt="2024-01-13T14:17:28.464" v="2153"/>
          <ac:inkMkLst>
            <pc:docMk/>
            <pc:sldMk cId="3137551220" sldId="329"/>
            <ac:inkMk id="709" creationId="{F5B61A13-8BBA-B038-9B84-511DFB2BE6E6}"/>
          </ac:inkMkLst>
        </pc:inkChg>
        <pc:inkChg chg="add mod">
          <ac:chgData name="Kokchun Giang" userId="67e2125d-ec8c-4323-9653-9824a2ad815f" providerId="ADAL" clId="{10EEDAB3-2DB0-BA4D-8CC6-6424E46A9142}" dt="2024-01-13T14:17:28.464" v="2153"/>
          <ac:inkMkLst>
            <pc:docMk/>
            <pc:sldMk cId="3137551220" sldId="329"/>
            <ac:inkMk id="710" creationId="{C0664F77-69E6-D0A8-AB52-AD0D98E1C541}"/>
          </ac:inkMkLst>
        </pc:inkChg>
        <pc:inkChg chg="add mod">
          <ac:chgData name="Kokchun Giang" userId="67e2125d-ec8c-4323-9653-9824a2ad815f" providerId="ADAL" clId="{10EEDAB3-2DB0-BA4D-8CC6-6424E46A9142}" dt="2024-01-13T14:17:28.464" v="2153"/>
          <ac:inkMkLst>
            <pc:docMk/>
            <pc:sldMk cId="3137551220" sldId="329"/>
            <ac:inkMk id="711" creationId="{07A84A29-96E2-9472-98B0-753FB7120B92}"/>
          </ac:inkMkLst>
        </pc:inkChg>
        <pc:inkChg chg="add mod">
          <ac:chgData name="Kokchun Giang" userId="67e2125d-ec8c-4323-9653-9824a2ad815f" providerId="ADAL" clId="{10EEDAB3-2DB0-BA4D-8CC6-6424E46A9142}" dt="2024-01-13T14:17:35.796" v="2157"/>
          <ac:inkMkLst>
            <pc:docMk/>
            <pc:sldMk cId="3137551220" sldId="329"/>
            <ac:inkMk id="713" creationId="{5B81EB7F-68DA-6EFE-F583-A5203DFB3188}"/>
          </ac:inkMkLst>
        </pc:inkChg>
        <pc:inkChg chg="add mod">
          <ac:chgData name="Kokchun Giang" userId="67e2125d-ec8c-4323-9653-9824a2ad815f" providerId="ADAL" clId="{10EEDAB3-2DB0-BA4D-8CC6-6424E46A9142}" dt="2024-01-13T14:17:35.796" v="2157"/>
          <ac:inkMkLst>
            <pc:docMk/>
            <pc:sldMk cId="3137551220" sldId="329"/>
            <ac:inkMk id="714" creationId="{5F57F14F-AA6F-2524-C0D5-3859D8301B74}"/>
          </ac:inkMkLst>
        </pc:inkChg>
        <pc:inkChg chg="add mod">
          <ac:chgData name="Kokchun Giang" userId="67e2125d-ec8c-4323-9653-9824a2ad815f" providerId="ADAL" clId="{10EEDAB3-2DB0-BA4D-8CC6-6424E46A9142}" dt="2024-01-13T14:17:35.796" v="2157"/>
          <ac:inkMkLst>
            <pc:docMk/>
            <pc:sldMk cId="3137551220" sldId="329"/>
            <ac:inkMk id="715" creationId="{954B549E-990D-BC09-443D-FE7C0A698BF9}"/>
          </ac:inkMkLst>
        </pc:inkChg>
        <pc:inkChg chg="add mod">
          <ac:chgData name="Kokchun Giang" userId="67e2125d-ec8c-4323-9653-9824a2ad815f" providerId="ADAL" clId="{10EEDAB3-2DB0-BA4D-8CC6-6424E46A9142}" dt="2024-01-13T14:17:49.226" v="2166"/>
          <ac:inkMkLst>
            <pc:docMk/>
            <pc:sldMk cId="3137551220" sldId="329"/>
            <ac:inkMk id="718" creationId="{51F16232-1A78-8DB1-52FE-F40E9851083C}"/>
          </ac:inkMkLst>
        </pc:inkChg>
        <pc:inkChg chg="add mod">
          <ac:chgData name="Kokchun Giang" userId="67e2125d-ec8c-4323-9653-9824a2ad815f" providerId="ADAL" clId="{10EEDAB3-2DB0-BA4D-8CC6-6424E46A9142}" dt="2024-01-13T14:17:49.226" v="2166"/>
          <ac:inkMkLst>
            <pc:docMk/>
            <pc:sldMk cId="3137551220" sldId="329"/>
            <ac:inkMk id="719" creationId="{8754D85B-7913-5350-50FC-226164219F47}"/>
          </ac:inkMkLst>
        </pc:inkChg>
        <pc:inkChg chg="add mod">
          <ac:chgData name="Kokchun Giang" userId="67e2125d-ec8c-4323-9653-9824a2ad815f" providerId="ADAL" clId="{10EEDAB3-2DB0-BA4D-8CC6-6424E46A9142}" dt="2024-01-13T14:17:49.226" v="2166"/>
          <ac:inkMkLst>
            <pc:docMk/>
            <pc:sldMk cId="3137551220" sldId="329"/>
            <ac:inkMk id="720" creationId="{E3244A15-BF6B-678B-1E2C-37F8B5F1BD79}"/>
          </ac:inkMkLst>
        </pc:inkChg>
        <pc:inkChg chg="add mod">
          <ac:chgData name="Kokchun Giang" userId="67e2125d-ec8c-4323-9653-9824a2ad815f" providerId="ADAL" clId="{10EEDAB3-2DB0-BA4D-8CC6-6424E46A9142}" dt="2024-01-13T14:17:49.226" v="2166"/>
          <ac:inkMkLst>
            <pc:docMk/>
            <pc:sldMk cId="3137551220" sldId="329"/>
            <ac:inkMk id="721" creationId="{238A11CA-22E4-C801-A82D-954A0E0F8EDB}"/>
          </ac:inkMkLst>
        </pc:inkChg>
        <pc:inkChg chg="add mod">
          <ac:chgData name="Kokchun Giang" userId="67e2125d-ec8c-4323-9653-9824a2ad815f" providerId="ADAL" clId="{10EEDAB3-2DB0-BA4D-8CC6-6424E46A9142}" dt="2024-01-13T14:17:49.226" v="2166"/>
          <ac:inkMkLst>
            <pc:docMk/>
            <pc:sldMk cId="3137551220" sldId="329"/>
            <ac:inkMk id="722" creationId="{4CC20120-2036-0CE4-5AB3-E2A31C22AD1F}"/>
          </ac:inkMkLst>
        </pc:inkChg>
        <pc:inkChg chg="add mod">
          <ac:chgData name="Kokchun Giang" userId="67e2125d-ec8c-4323-9653-9824a2ad815f" providerId="ADAL" clId="{10EEDAB3-2DB0-BA4D-8CC6-6424E46A9142}" dt="2024-01-13T14:17:49.226" v="2166"/>
          <ac:inkMkLst>
            <pc:docMk/>
            <pc:sldMk cId="3137551220" sldId="329"/>
            <ac:inkMk id="723" creationId="{A930C1D2-C7EE-B403-7AE9-3593B86FC7AE}"/>
          </ac:inkMkLst>
        </pc:inkChg>
        <pc:inkChg chg="add mod">
          <ac:chgData name="Kokchun Giang" userId="67e2125d-ec8c-4323-9653-9824a2ad815f" providerId="ADAL" clId="{10EEDAB3-2DB0-BA4D-8CC6-6424E46A9142}" dt="2024-01-13T14:17:53.413" v="2170"/>
          <ac:inkMkLst>
            <pc:docMk/>
            <pc:sldMk cId="3137551220" sldId="329"/>
            <ac:inkMk id="725" creationId="{238143C9-4689-C599-E928-906667638F97}"/>
          </ac:inkMkLst>
        </pc:inkChg>
        <pc:inkChg chg="add mod">
          <ac:chgData name="Kokchun Giang" userId="67e2125d-ec8c-4323-9653-9824a2ad815f" providerId="ADAL" clId="{10EEDAB3-2DB0-BA4D-8CC6-6424E46A9142}" dt="2024-01-13T14:17:53.413" v="2170"/>
          <ac:inkMkLst>
            <pc:docMk/>
            <pc:sldMk cId="3137551220" sldId="329"/>
            <ac:inkMk id="726" creationId="{583D4058-14FB-91FE-52A6-B2E8FF2D2EEB}"/>
          </ac:inkMkLst>
        </pc:inkChg>
        <pc:inkChg chg="add mod">
          <ac:chgData name="Kokchun Giang" userId="67e2125d-ec8c-4323-9653-9824a2ad815f" providerId="ADAL" clId="{10EEDAB3-2DB0-BA4D-8CC6-6424E46A9142}" dt="2024-01-13T14:17:53.413" v="2170"/>
          <ac:inkMkLst>
            <pc:docMk/>
            <pc:sldMk cId="3137551220" sldId="329"/>
            <ac:inkMk id="727" creationId="{68288243-79C4-9EE1-41D0-BA7A98AB57E6}"/>
          </ac:inkMkLst>
        </pc:inkChg>
        <pc:inkChg chg="add mod">
          <ac:chgData name="Kokchun Giang" userId="67e2125d-ec8c-4323-9653-9824a2ad815f" providerId="ADAL" clId="{10EEDAB3-2DB0-BA4D-8CC6-6424E46A9142}" dt="2024-01-13T14:18:01.329" v="2177"/>
          <ac:inkMkLst>
            <pc:docMk/>
            <pc:sldMk cId="3137551220" sldId="329"/>
            <ac:inkMk id="729" creationId="{C0822234-3402-2E23-0F02-9E060459AB4E}"/>
          </ac:inkMkLst>
        </pc:inkChg>
        <pc:inkChg chg="add mod">
          <ac:chgData name="Kokchun Giang" userId="67e2125d-ec8c-4323-9653-9824a2ad815f" providerId="ADAL" clId="{10EEDAB3-2DB0-BA4D-8CC6-6424E46A9142}" dt="2024-01-13T14:18:01.329" v="2177"/>
          <ac:inkMkLst>
            <pc:docMk/>
            <pc:sldMk cId="3137551220" sldId="329"/>
            <ac:inkMk id="730" creationId="{D60F1913-C7FD-6D04-5A1F-58C17AB33763}"/>
          </ac:inkMkLst>
        </pc:inkChg>
        <pc:inkChg chg="add mod">
          <ac:chgData name="Kokchun Giang" userId="67e2125d-ec8c-4323-9653-9824a2ad815f" providerId="ADAL" clId="{10EEDAB3-2DB0-BA4D-8CC6-6424E46A9142}" dt="2024-01-13T14:18:01.329" v="2177"/>
          <ac:inkMkLst>
            <pc:docMk/>
            <pc:sldMk cId="3137551220" sldId="329"/>
            <ac:inkMk id="731" creationId="{F8414802-8D0F-3CD2-7640-0E21AEB7A84D}"/>
          </ac:inkMkLst>
        </pc:inkChg>
        <pc:inkChg chg="add mod">
          <ac:chgData name="Kokchun Giang" userId="67e2125d-ec8c-4323-9653-9824a2ad815f" providerId="ADAL" clId="{10EEDAB3-2DB0-BA4D-8CC6-6424E46A9142}" dt="2024-01-13T14:18:01.329" v="2177"/>
          <ac:inkMkLst>
            <pc:docMk/>
            <pc:sldMk cId="3137551220" sldId="329"/>
            <ac:inkMk id="733" creationId="{56D6C15C-8E7A-2F5C-F94E-7FDB7A72039C}"/>
          </ac:inkMkLst>
        </pc:inkChg>
        <pc:inkChg chg="add mod">
          <ac:chgData name="Kokchun Giang" userId="67e2125d-ec8c-4323-9653-9824a2ad815f" providerId="ADAL" clId="{10EEDAB3-2DB0-BA4D-8CC6-6424E46A9142}" dt="2024-01-13T14:18:01.329" v="2177"/>
          <ac:inkMkLst>
            <pc:docMk/>
            <pc:sldMk cId="3137551220" sldId="329"/>
            <ac:inkMk id="734" creationId="{BDC2C5B0-89D5-26ED-6AEB-87805632112E}"/>
          </ac:inkMkLst>
        </pc:inkChg>
        <pc:inkChg chg="add mod">
          <ac:chgData name="Kokchun Giang" userId="67e2125d-ec8c-4323-9653-9824a2ad815f" providerId="ADAL" clId="{10EEDAB3-2DB0-BA4D-8CC6-6424E46A9142}" dt="2024-01-13T14:18:05.776" v="2182"/>
          <ac:inkMkLst>
            <pc:docMk/>
            <pc:sldMk cId="3137551220" sldId="329"/>
            <ac:inkMk id="736" creationId="{B81CD05D-29EE-511B-39C5-52AEC591B136}"/>
          </ac:inkMkLst>
        </pc:inkChg>
        <pc:inkChg chg="add mod">
          <ac:chgData name="Kokchun Giang" userId="67e2125d-ec8c-4323-9653-9824a2ad815f" providerId="ADAL" clId="{10EEDAB3-2DB0-BA4D-8CC6-6424E46A9142}" dt="2024-01-13T14:18:05.776" v="2182"/>
          <ac:inkMkLst>
            <pc:docMk/>
            <pc:sldMk cId="3137551220" sldId="329"/>
            <ac:inkMk id="737" creationId="{86D55A58-B49D-7F73-1133-494BD40B06F9}"/>
          </ac:inkMkLst>
        </pc:inkChg>
        <pc:inkChg chg="add mod">
          <ac:chgData name="Kokchun Giang" userId="67e2125d-ec8c-4323-9653-9824a2ad815f" providerId="ADAL" clId="{10EEDAB3-2DB0-BA4D-8CC6-6424E46A9142}" dt="2024-01-13T14:18:05.776" v="2182"/>
          <ac:inkMkLst>
            <pc:docMk/>
            <pc:sldMk cId="3137551220" sldId="329"/>
            <ac:inkMk id="738" creationId="{C66D62BA-B89B-7F04-36AF-317DAA2EF7C8}"/>
          </ac:inkMkLst>
        </pc:inkChg>
        <pc:inkChg chg="add mod">
          <ac:chgData name="Kokchun Giang" userId="67e2125d-ec8c-4323-9653-9824a2ad815f" providerId="ADAL" clId="{10EEDAB3-2DB0-BA4D-8CC6-6424E46A9142}" dt="2024-01-13T14:18:05.776" v="2182"/>
          <ac:inkMkLst>
            <pc:docMk/>
            <pc:sldMk cId="3137551220" sldId="329"/>
            <ac:inkMk id="739" creationId="{070E6384-C0D0-225E-6958-0258BD75D76F}"/>
          </ac:inkMkLst>
        </pc:inkChg>
        <pc:inkChg chg="add mod">
          <ac:chgData name="Kokchun Giang" userId="67e2125d-ec8c-4323-9653-9824a2ad815f" providerId="ADAL" clId="{10EEDAB3-2DB0-BA4D-8CC6-6424E46A9142}" dt="2024-01-13T14:18:12.525" v="2191"/>
          <ac:inkMkLst>
            <pc:docMk/>
            <pc:sldMk cId="3137551220" sldId="329"/>
            <ac:inkMk id="741" creationId="{15932B43-F971-548E-70A8-6004C6B76186}"/>
          </ac:inkMkLst>
        </pc:inkChg>
        <pc:inkChg chg="add mod">
          <ac:chgData name="Kokchun Giang" userId="67e2125d-ec8c-4323-9653-9824a2ad815f" providerId="ADAL" clId="{10EEDAB3-2DB0-BA4D-8CC6-6424E46A9142}" dt="2024-01-13T14:18:12.525" v="2191"/>
          <ac:inkMkLst>
            <pc:docMk/>
            <pc:sldMk cId="3137551220" sldId="329"/>
            <ac:inkMk id="742" creationId="{88990A63-2BF3-CBA4-06FC-4779CD8F24B6}"/>
          </ac:inkMkLst>
        </pc:inkChg>
        <pc:inkChg chg="add mod">
          <ac:chgData name="Kokchun Giang" userId="67e2125d-ec8c-4323-9653-9824a2ad815f" providerId="ADAL" clId="{10EEDAB3-2DB0-BA4D-8CC6-6424E46A9142}" dt="2024-01-13T14:18:12.525" v="2191"/>
          <ac:inkMkLst>
            <pc:docMk/>
            <pc:sldMk cId="3137551220" sldId="329"/>
            <ac:inkMk id="743" creationId="{6DF10A2C-F7B7-6544-E442-C6CF49398B1F}"/>
          </ac:inkMkLst>
        </pc:inkChg>
        <pc:inkChg chg="add mod">
          <ac:chgData name="Kokchun Giang" userId="67e2125d-ec8c-4323-9653-9824a2ad815f" providerId="ADAL" clId="{10EEDAB3-2DB0-BA4D-8CC6-6424E46A9142}" dt="2024-01-13T14:18:12.525" v="2191"/>
          <ac:inkMkLst>
            <pc:docMk/>
            <pc:sldMk cId="3137551220" sldId="329"/>
            <ac:inkMk id="744" creationId="{F4D8DE5F-AD57-129B-70D4-448D6B438BE3}"/>
          </ac:inkMkLst>
        </pc:inkChg>
        <pc:inkChg chg="add mod">
          <ac:chgData name="Kokchun Giang" userId="67e2125d-ec8c-4323-9653-9824a2ad815f" providerId="ADAL" clId="{10EEDAB3-2DB0-BA4D-8CC6-6424E46A9142}" dt="2024-01-13T14:18:12.525" v="2191"/>
          <ac:inkMkLst>
            <pc:docMk/>
            <pc:sldMk cId="3137551220" sldId="329"/>
            <ac:inkMk id="745" creationId="{588EE4D8-5783-EB21-5809-D4F0E9BA55B7}"/>
          </ac:inkMkLst>
        </pc:inkChg>
        <pc:inkChg chg="add mod">
          <ac:chgData name="Kokchun Giang" userId="67e2125d-ec8c-4323-9653-9824a2ad815f" providerId="ADAL" clId="{10EEDAB3-2DB0-BA4D-8CC6-6424E46A9142}" dt="2024-01-13T14:18:12.525" v="2191"/>
          <ac:inkMkLst>
            <pc:docMk/>
            <pc:sldMk cId="3137551220" sldId="329"/>
            <ac:inkMk id="746" creationId="{A8583A45-6520-7374-B116-E816B3CC5FD5}"/>
          </ac:inkMkLst>
        </pc:inkChg>
        <pc:inkChg chg="add mod">
          <ac:chgData name="Kokchun Giang" userId="67e2125d-ec8c-4323-9653-9824a2ad815f" providerId="ADAL" clId="{10EEDAB3-2DB0-BA4D-8CC6-6424E46A9142}" dt="2024-01-13T14:18:12.525" v="2191"/>
          <ac:inkMkLst>
            <pc:docMk/>
            <pc:sldMk cId="3137551220" sldId="329"/>
            <ac:inkMk id="747" creationId="{6F4E1A3E-AD4A-766B-6F2C-139E689AD1C8}"/>
          </ac:inkMkLst>
        </pc:inkChg>
        <pc:inkChg chg="add mod">
          <ac:chgData name="Kokchun Giang" userId="67e2125d-ec8c-4323-9653-9824a2ad815f" providerId="ADAL" clId="{10EEDAB3-2DB0-BA4D-8CC6-6424E46A9142}" dt="2024-01-13T14:18:12.525" v="2191"/>
          <ac:inkMkLst>
            <pc:docMk/>
            <pc:sldMk cId="3137551220" sldId="329"/>
            <ac:inkMk id="748" creationId="{D7B605A8-F945-DB46-B0C5-47AFFA71549F}"/>
          </ac:inkMkLst>
        </pc:inkChg>
        <pc:inkChg chg="add mod">
          <ac:chgData name="Kokchun Giang" userId="67e2125d-ec8c-4323-9653-9824a2ad815f" providerId="ADAL" clId="{10EEDAB3-2DB0-BA4D-8CC6-6424E46A9142}" dt="2024-01-13T14:18:26.086" v="2204"/>
          <ac:inkMkLst>
            <pc:docMk/>
            <pc:sldMk cId="3137551220" sldId="329"/>
            <ac:inkMk id="750" creationId="{6ECDEDF4-4FD6-4772-F9A4-18475D4C7D7D}"/>
          </ac:inkMkLst>
        </pc:inkChg>
        <pc:inkChg chg="add mod">
          <ac:chgData name="Kokchun Giang" userId="67e2125d-ec8c-4323-9653-9824a2ad815f" providerId="ADAL" clId="{10EEDAB3-2DB0-BA4D-8CC6-6424E46A9142}" dt="2024-01-13T14:18:26.086" v="2204"/>
          <ac:inkMkLst>
            <pc:docMk/>
            <pc:sldMk cId="3137551220" sldId="329"/>
            <ac:inkMk id="751" creationId="{926EB53D-1EC4-A69B-C10F-CF1EAFB22348}"/>
          </ac:inkMkLst>
        </pc:inkChg>
        <pc:inkChg chg="add mod">
          <ac:chgData name="Kokchun Giang" userId="67e2125d-ec8c-4323-9653-9824a2ad815f" providerId="ADAL" clId="{10EEDAB3-2DB0-BA4D-8CC6-6424E46A9142}" dt="2024-01-13T14:18:26.086" v="2204"/>
          <ac:inkMkLst>
            <pc:docMk/>
            <pc:sldMk cId="3137551220" sldId="329"/>
            <ac:inkMk id="752" creationId="{16724DEA-83A4-829E-C8E8-E31FD4E609B1}"/>
          </ac:inkMkLst>
        </pc:inkChg>
        <pc:inkChg chg="add mod">
          <ac:chgData name="Kokchun Giang" userId="67e2125d-ec8c-4323-9653-9824a2ad815f" providerId="ADAL" clId="{10EEDAB3-2DB0-BA4D-8CC6-6424E46A9142}" dt="2024-01-13T14:18:26.086" v="2204"/>
          <ac:inkMkLst>
            <pc:docMk/>
            <pc:sldMk cId="3137551220" sldId="329"/>
            <ac:inkMk id="753" creationId="{8D935486-76CE-7ED7-FB91-BF354AE6B0FC}"/>
          </ac:inkMkLst>
        </pc:inkChg>
        <pc:inkChg chg="add mod">
          <ac:chgData name="Kokchun Giang" userId="67e2125d-ec8c-4323-9653-9824a2ad815f" providerId="ADAL" clId="{10EEDAB3-2DB0-BA4D-8CC6-6424E46A9142}" dt="2024-01-13T14:18:26.086" v="2204"/>
          <ac:inkMkLst>
            <pc:docMk/>
            <pc:sldMk cId="3137551220" sldId="329"/>
            <ac:inkMk id="754" creationId="{D914B087-2D83-2694-792D-3E562A5E5F94}"/>
          </ac:inkMkLst>
        </pc:inkChg>
        <pc:inkChg chg="add mod">
          <ac:chgData name="Kokchun Giang" userId="67e2125d-ec8c-4323-9653-9824a2ad815f" providerId="ADAL" clId="{10EEDAB3-2DB0-BA4D-8CC6-6424E46A9142}" dt="2024-01-13T14:18:26.086" v="2204"/>
          <ac:inkMkLst>
            <pc:docMk/>
            <pc:sldMk cId="3137551220" sldId="329"/>
            <ac:inkMk id="755" creationId="{3F38EF40-DB25-52CE-544D-1C999CF774CB}"/>
          </ac:inkMkLst>
        </pc:inkChg>
        <pc:inkChg chg="add mod">
          <ac:chgData name="Kokchun Giang" userId="67e2125d-ec8c-4323-9653-9824a2ad815f" providerId="ADAL" clId="{10EEDAB3-2DB0-BA4D-8CC6-6424E46A9142}" dt="2024-01-13T14:18:26.086" v="2204"/>
          <ac:inkMkLst>
            <pc:docMk/>
            <pc:sldMk cId="3137551220" sldId="329"/>
            <ac:inkMk id="757" creationId="{ADB76A21-6BC1-9056-8F82-12F3A31512BD}"/>
          </ac:inkMkLst>
        </pc:inkChg>
        <pc:inkChg chg="add mod">
          <ac:chgData name="Kokchun Giang" userId="67e2125d-ec8c-4323-9653-9824a2ad815f" providerId="ADAL" clId="{10EEDAB3-2DB0-BA4D-8CC6-6424E46A9142}" dt="2024-01-13T14:18:26.086" v="2204"/>
          <ac:inkMkLst>
            <pc:docMk/>
            <pc:sldMk cId="3137551220" sldId="329"/>
            <ac:inkMk id="758" creationId="{D51C9C5A-50EB-06FE-AAB1-C90BF183BC86}"/>
          </ac:inkMkLst>
        </pc:inkChg>
        <pc:inkChg chg="add mod">
          <ac:chgData name="Kokchun Giang" userId="67e2125d-ec8c-4323-9653-9824a2ad815f" providerId="ADAL" clId="{10EEDAB3-2DB0-BA4D-8CC6-6424E46A9142}" dt="2024-01-13T14:18:26.086" v="2204"/>
          <ac:inkMkLst>
            <pc:docMk/>
            <pc:sldMk cId="3137551220" sldId="329"/>
            <ac:inkMk id="759" creationId="{42DCA43C-633A-5795-C28B-EE5C55E16F1C}"/>
          </ac:inkMkLst>
        </pc:inkChg>
        <pc:inkChg chg="add mod">
          <ac:chgData name="Kokchun Giang" userId="67e2125d-ec8c-4323-9653-9824a2ad815f" providerId="ADAL" clId="{10EEDAB3-2DB0-BA4D-8CC6-6424E46A9142}" dt="2024-01-13T14:18:26.086" v="2204"/>
          <ac:inkMkLst>
            <pc:docMk/>
            <pc:sldMk cId="3137551220" sldId="329"/>
            <ac:inkMk id="760" creationId="{1379724D-B29D-B1E9-4EB3-B7868FBD64F3}"/>
          </ac:inkMkLst>
        </pc:inkChg>
        <pc:inkChg chg="add mod">
          <ac:chgData name="Kokchun Giang" userId="67e2125d-ec8c-4323-9653-9824a2ad815f" providerId="ADAL" clId="{10EEDAB3-2DB0-BA4D-8CC6-6424E46A9142}" dt="2024-01-13T14:18:26.086" v="2204"/>
          <ac:inkMkLst>
            <pc:docMk/>
            <pc:sldMk cId="3137551220" sldId="329"/>
            <ac:inkMk id="761" creationId="{CEA59B64-4C91-9441-AA81-A4080C8F6B7C}"/>
          </ac:inkMkLst>
        </pc:inkChg>
        <pc:inkChg chg="add mod">
          <ac:chgData name="Kokchun Giang" userId="67e2125d-ec8c-4323-9653-9824a2ad815f" providerId="ADAL" clId="{10EEDAB3-2DB0-BA4D-8CC6-6424E46A9142}" dt="2024-01-13T14:18:45.428" v="2215"/>
          <ac:inkMkLst>
            <pc:docMk/>
            <pc:sldMk cId="3137551220" sldId="329"/>
            <ac:inkMk id="763" creationId="{C138EEB3-9B0D-7ACA-82EE-F89E009C2250}"/>
          </ac:inkMkLst>
        </pc:inkChg>
        <pc:inkChg chg="add mod">
          <ac:chgData name="Kokchun Giang" userId="67e2125d-ec8c-4323-9653-9824a2ad815f" providerId="ADAL" clId="{10EEDAB3-2DB0-BA4D-8CC6-6424E46A9142}" dt="2024-01-13T14:18:45.428" v="2215"/>
          <ac:inkMkLst>
            <pc:docMk/>
            <pc:sldMk cId="3137551220" sldId="329"/>
            <ac:inkMk id="764" creationId="{D9995E2D-C4C6-1ED1-9741-7B1419719346}"/>
          </ac:inkMkLst>
        </pc:inkChg>
        <pc:inkChg chg="add mod">
          <ac:chgData name="Kokchun Giang" userId="67e2125d-ec8c-4323-9653-9824a2ad815f" providerId="ADAL" clId="{10EEDAB3-2DB0-BA4D-8CC6-6424E46A9142}" dt="2024-01-13T14:18:45.428" v="2215"/>
          <ac:inkMkLst>
            <pc:docMk/>
            <pc:sldMk cId="3137551220" sldId="329"/>
            <ac:inkMk id="765" creationId="{A82F8C5C-67E8-9410-59E4-4D4CA4B3B14D}"/>
          </ac:inkMkLst>
        </pc:inkChg>
        <pc:inkChg chg="add mod">
          <ac:chgData name="Kokchun Giang" userId="67e2125d-ec8c-4323-9653-9824a2ad815f" providerId="ADAL" clId="{10EEDAB3-2DB0-BA4D-8CC6-6424E46A9142}" dt="2024-01-13T14:18:45.428" v="2215"/>
          <ac:inkMkLst>
            <pc:docMk/>
            <pc:sldMk cId="3137551220" sldId="329"/>
            <ac:inkMk id="766" creationId="{9DC1B9B9-1FD8-4080-E535-ECB1D7BD9274}"/>
          </ac:inkMkLst>
        </pc:inkChg>
        <pc:inkChg chg="add mod">
          <ac:chgData name="Kokchun Giang" userId="67e2125d-ec8c-4323-9653-9824a2ad815f" providerId="ADAL" clId="{10EEDAB3-2DB0-BA4D-8CC6-6424E46A9142}" dt="2024-01-13T14:18:45.428" v="2215"/>
          <ac:inkMkLst>
            <pc:docMk/>
            <pc:sldMk cId="3137551220" sldId="329"/>
            <ac:inkMk id="767" creationId="{3801C28E-E13F-3B44-1DA3-CF883B27224E}"/>
          </ac:inkMkLst>
        </pc:inkChg>
        <pc:inkChg chg="add mod">
          <ac:chgData name="Kokchun Giang" userId="67e2125d-ec8c-4323-9653-9824a2ad815f" providerId="ADAL" clId="{10EEDAB3-2DB0-BA4D-8CC6-6424E46A9142}" dt="2024-01-13T14:18:45.428" v="2215"/>
          <ac:inkMkLst>
            <pc:docMk/>
            <pc:sldMk cId="3137551220" sldId="329"/>
            <ac:inkMk id="768" creationId="{138BDEA0-CE58-4663-3065-D42E15193362}"/>
          </ac:inkMkLst>
        </pc:inkChg>
        <pc:inkChg chg="add mod">
          <ac:chgData name="Kokchun Giang" userId="67e2125d-ec8c-4323-9653-9824a2ad815f" providerId="ADAL" clId="{10EEDAB3-2DB0-BA4D-8CC6-6424E46A9142}" dt="2024-01-13T14:18:45.428" v="2215"/>
          <ac:inkMkLst>
            <pc:docMk/>
            <pc:sldMk cId="3137551220" sldId="329"/>
            <ac:inkMk id="769" creationId="{948CAC6D-2E39-EB61-BBCB-5FBED62EB9BF}"/>
          </ac:inkMkLst>
        </pc:inkChg>
        <pc:inkChg chg="add mod">
          <ac:chgData name="Kokchun Giang" userId="67e2125d-ec8c-4323-9653-9824a2ad815f" providerId="ADAL" clId="{10EEDAB3-2DB0-BA4D-8CC6-6424E46A9142}" dt="2024-01-13T14:18:45.428" v="2215"/>
          <ac:inkMkLst>
            <pc:docMk/>
            <pc:sldMk cId="3137551220" sldId="329"/>
            <ac:inkMk id="770" creationId="{EBE85FDF-7EF4-B3BA-CB75-3EC7297FB5A0}"/>
          </ac:inkMkLst>
        </pc:inkChg>
        <pc:inkChg chg="add mod">
          <ac:chgData name="Kokchun Giang" userId="67e2125d-ec8c-4323-9653-9824a2ad815f" providerId="ADAL" clId="{10EEDAB3-2DB0-BA4D-8CC6-6424E46A9142}" dt="2024-01-13T14:18:45.428" v="2215"/>
          <ac:inkMkLst>
            <pc:docMk/>
            <pc:sldMk cId="3137551220" sldId="329"/>
            <ac:inkMk id="771" creationId="{4A601AD1-280D-55E7-7FD8-1BA4E1ED6A7B}"/>
          </ac:inkMkLst>
        </pc:inkChg>
        <pc:inkChg chg="add mod">
          <ac:chgData name="Kokchun Giang" userId="67e2125d-ec8c-4323-9653-9824a2ad815f" providerId="ADAL" clId="{10EEDAB3-2DB0-BA4D-8CC6-6424E46A9142}" dt="2024-01-13T14:18:45.428" v="2215"/>
          <ac:inkMkLst>
            <pc:docMk/>
            <pc:sldMk cId="3137551220" sldId="329"/>
            <ac:inkMk id="772" creationId="{1F4757E4-46D2-69FC-92D6-04BC84545843}"/>
          </ac:inkMkLst>
        </pc:inkChg>
        <pc:inkChg chg="add mod">
          <ac:chgData name="Kokchun Giang" userId="67e2125d-ec8c-4323-9653-9824a2ad815f" providerId="ADAL" clId="{10EEDAB3-2DB0-BA4D-8CC6-6424E46A9142}" dt="2024-01-13T14:18:48.190" v="2219"/>
          <ac:inkMkLst>
            <pc:docMk/>
            <pc:sldMk cId="3137551220" sldId="329"/>
            <ac:inkMk id="775" creationId="{E23FE8EE-1BF5-47A8-B96F-6976D0CA768E}"/>
          </ac:inkMkLst>
        </pc:inkChg>
        <pc:inkChg chg="add mod">
          <ac:chgData name="Kokchun Giang" userId="67e2125d-ec8c-4323-9653-9824a2ad815f" providerId="ADAL" clId="{10EEDAB3-2DB0-BA4D-8CC6-6424E46A9142}" dt="2024-01-13T14:18:48.190" v="2219"/>
          <ac:inkMkLst>
            <pc:docMk/>
            <pc:sldMk cId="3137551220" sldId="329"/>
            <ac:inkMk id="776" creationId="{4A063C59-C349-FC5D-E24D-53D86E180EEB}"/>
          </ac:inkMkLst>
        </pc:inkChg>
        <pc:inkChg chg="add mod">
          <ac:chgData name="Kokchun Giang" userId="67e2125d-ec8c-4323-9653-9824a2ad815f" providerId="ADAL" clId="{10EEDAB3-2DB0-BA4D-8CC6-6424E46A9142}" dt="2024-01-13T14:18:48.190" v="2219"/>
          <ac:inkMkLst>
            <pc:docMk/>
            <pc:sldMk cId="3137551220" sldId="329"/>
            <ac:inkMk id="777" creationId="{73E6AE7F-602B-BC23-F45B-D0390130A0FD}"/>
          </ac:inkMkLst>
        </pc:inkChg>
        <pc:inkChg chg="add mod">
          <ac:chgData name="Kokchun Giang" userId="67e2125d-ec8c-4323-9653-9824a2ad815f" providerId="ADAL" clId="{10EEDAB3-2DB0-BA4D-8CC6-6424E46A9142}" dt="2024-01-13T14:18:54.523" v="2228"/>
          <ac:inkMkLst>
            <pc:docMk/>
            <pc:sldMk cId="3137551220" sldId="329"/>
            <ac:inkMk id="779" creationId="{1E9B69F1-F8FA-EFFE-BF44-2659D968F420}"/>
          </ac:inkMkLst>
        </pc:inkChg>
        <pc:inkChg chg="add mod">
          <ac:chgData name="Kokchun Giang" userId="67e2125d-ec8c-4323-9653-9824a2ad815f" providerId="ADAL" clId="{10EEDAB3-2DB0-BA4D-8CC6-6424E46A9142}" dt="2024-01-13T14:18:54.523" v="2228"/>
          <ac:inkMkLst>
            <pc:docMk/>
            <pc:sldMk cId="3137551220" sldId="329"/>
            <ac:inkMk id="780" creationId="{A9F8F37C-E4D3-B9BA-3ED8-452FA4D976F7}"/>
          </ac:inkMkLst>
        </pc:inkChg>
        <pc:inkChg chg="add mod">
          <ac:chgData name="Kokchun Giang" userId="67e2125d-ec8c-4323-9653-9824a2ad815f" providerId="ADAL" clId="{10EEDAB3-2DB0-BA4D-8CC6-6424E46A9142}" dt="2024-01-13T14:18:54.523" v="2228"/>
          <ac:inkMkLst>
            <pc:docMk/>
            <pc:sldMk cId="3137551220" sldId="329"/>
            <ac:inkMk id="781" creationId="{C5439077-2D8F-21B7-B6A9-D13F7793D874}"/>
          </ac:inkMkLst>
        </pc:inkChg>
        <pc:inkChg chg="add mod">
          <ac:chgData name="Kokchun Giang" userId="67e2125d-ec8c-4323-9653-9824a2ad815f" providerId="ADAL" clId="{10EEDAB3-2DB0-BA4D-8CC6-6424E46A9142}" dt="2024-01-13T14:18:54.523" v="2228"/>
          <ac:inkMkLst>
            <pc:docMk/>
            <pc:sldMk cId="3137551220" sldId="329"/>
            <ac:inkMk id="782" creationId="{B39301FE-1B9A-8423-5C81-2BD462DBE719}"/>
          </ac:inkMkLst>
        </pc:inkChg>
        <pc:inkChg chg="add mod">
          <ac:chgData name="Kokchun Giang" userId="67e2125d-ec8c-4323-9653-9824a2ad815f" providerId="ADAL" clId="{10EEDAB3-2DB0-BA4D-8CC6-6424E46A9142}" dt="2024-01-13T15:32:37.170" v="2955" actId="164"/>
          <ac:inkMkLst>
            <pc:docMk/>
            <pc:sldMk cId="3137551220" sldId="329"/>
            <ac:inkMk id="783" creationId="{DD886225-BF38-C91A-B0F3-12F47500BFCF}"/>
          </ac:inkMkLst>
        </pc:inkChg>
        <pc:inkChg chg="add mod">
          <ac:chgData name="Kokchun Giang" userId="67e2125d-ec8c-4323-9653-9824a2ad815f" providerId="ADAL" clId="{10EEDAB3-2DB0-BA4D-8CC6-6424E46A9142}" dt="2024-01-13T14:18:54.523" v="2228"/>
          <ac:inkMkLst>
            <pc:docMk/>
            <pc:sldMk cId="3137551220" sldId="329"/>
            <ac:inkMk id="784" creationId="{6940890C-2804-5AB6-6D9B-D43BFCF3C5AE}"/>
          </ac:inkMkLst>
        </pc:inkChg>
        <pc:inkChg chg="add mod">
          <ac:chgData name="Kokchun Giang" userId="67e2125d-ec8c-4323-9653-9824a2ad815f" providerId="ADAL" clId="{10EEDAB3-2DB0-BA4D-8CC6-6424E46A9142}" dt="2024-01-13T14:18:54.523" v="2228"/>
          <ac:inkMkLst>
            <pc:docMk/>
            <pc:sldMk cId="3137551220" sldId="329"/>
            <ac:inkMk id="785" creationId="{CDEC2295-B120-048F-686F-61EBE561F074}"/>
          </ac:inkMkLst>
        </pc:inkChg>
        <pc:inkChg chg="add mod">
          <ac:chgData name="Kokchun Giang" userId="67e2125d-ec8c-4323-9653-9824a2ad815f" providerId="ADAL" clId="{10EEDAB3-2DB0-BA4D-8CC6-6424E46A9142}" dt="2024-01-13T14:18:54.523" v="2228"/>
          <ac:inkMkLst>
            <pc:docMk/>
            <pc:sldMk cId="3137551220" sldId="329"/>
            <ac:inkMk id="786" creationId="{CE31A800-3F01-95CF-EAE3-BAB38A65B6C7}"/>
          </ac:inkMkLst>
        </pc:inkChg>
        <pc:inkChg chg="add mod">
          <ac:chgData name="Kokchun Giang" userId="67e2125d-ec8c-4323-9653-9824a2ad815f" providerId="ADAL" clId="{10EEDAB3-2DB0-BA4D-8CC6-6424E46A9142}" dt="2024-01-13T14:19:03.427" v="2246"/>
          <ac:inkMkLst>
            <pc:docMk/>
            <pc:sldMk cId="3137551220" sldId="329"/>
            <ac:inkMk id="789" creationId="{09C11EA7-557B-E0FD-1ED5-32A4B5B115C5}"/>
          </ac:inkMkLst>
        </pc:inkChg>
        <pc:inkChg chg="add mod">
          <ac:chgData name="Kokchun Giang" userId="67e2125d-ec8c-4323-9653-9824a2ad815f" providerId="ADAL" clId="{10EEDAB3-2DB0-BA4D-8CC6-6424E46A9142}" dt="2024-01-13T14:19:03.427" v="2246"/>
          <ac:inkMkLst>
            <pc:docMk/>
            <pc:sldMk cId="3137551220" sldId="329"/>
            <ac:inkMk id="790" creationId="{658051D3-9AFE-29E9-5F50-3A295333643F}"/>
          </ac:inkMkLst>
        </pc:inkChg>
        <pc:inkChg chg="add mod">
          <ac:chgData name="Kokchun Giang" userId="67e2125d-ec8c-4323-9653-9824a2ad815f" providerId="ADAL" clId="{10EEDAB3-2DB0-BA4D-8CC6-6424E46A9142}" dt="2024-01-13T14:19:03.427" v="2246"/>
          <ac:inkMkLst>
            <pc:docMk/>
            <pc:sldMk cId="3137551220" sldId="329"/>
            <ac:inkMk id="791" creationId="{F9E4FB59-1DA7-DADF-6907-E1DA70B96C86}"/>
          </ac:inkMkLst>
        </pc:inkChg>
        <pc:inkChg chg="add mod">
          <ac:chgData name="Kokchun Giang" userId="67e2125d-ec8c-4323-9653-9824a2ad815f" providerId="ADAL" clId="{10EEDAB3-2DB0-BA4D-8CC6-6424E46A9142}" dt="2024-01-13T14:19:03.427" v="2246"/>
          <ac:inkMkLst>
            <pc:docMk/>
            <pc:sldMk cId="3137551220" sldId="329"/>
            <ac:inkMk id="792" creationId="{81E6C40C-8381-F43E-001F-EA492F094FC2}"/>
          </ac:inkMkLst>
        </pc:inkChg>
        <pc:inkChg chg="add mod">
          <ac:chgData name="Kokchun Giang" userId="67e2125d-ec8c-4323-9653-9824a2ad815f" providerId="ADAL" clId="{10EEDAB3-2DB0-BA4D-8CC6-6424E46A9142}" dt="2024-01-13T14:19:03.427" v="2246"/>
          <ac:inkMkLst>
            <pc:docMk/>
            <pc:sldMk cId="3137551220" sldId="329"/>
            <ac:inkMk id="793" creationId="{1D81CFAE-F8B5-EF4E-3C0E-654C60298B2A}"/>
          </ac:inkMkLst>
        </pc:inkChg>
        <pc:inkChg chg="add mod">
          <ac:chgData name="Kokchun Giang" userId="67e2125d-ec8c-4323-9653-9824a2ad815f" providerId="ADAL" clId="{10EEDAB3-2DB0-BA4D-8CC6-6424E46A9142}" dt="2024-01-13T14:19:03.427" v="2246"/>
          <ac:inkMkLst>
            <pc:docMk/>
            <pc:sldMk cId="3137551220" sldId="329"/>
            <ac:inkMk id="794" creationId="{C70941BC-8677-8564-640C-90F23874412E}"/>
          </ac:inkMkLst>
        </pc:inkChg>
        <pc:inkChg chg="add mod">
          <ac:chgData name="Kokchun Giang" userId="67e2125d-ec8c-4323-9653-9824a2ad815f" providerId="ADAL" clId="{10EEDAB3-2DB0-BA4D-8CC6-6424E46A9142}" dt="2024-01-13T14:19:03.427" v="2246"/>
          <ac:inkMkLst>
            <pc:docMk/>
            <pc:sldMk cId="3137551220" sldId="329"/>
            <ac:inkMk id="795" creationId="{196AA0A5-B771-D6F9-1482-D5A3C458122D}"/>
          </ac:inkMkLst>
        </pc:inkChg>
        <pc:inkChg chg="add mod">
          <ac:chgData name="Kokchun Giang" userId="67e2125d-ec8c-4323-9653-9824a2ad815f" providerId="ADAL" clId="{10EEDAB3-2DB0-BA4D-8CC6-6424E46A9142}" dt="2024-01-13T14:19:03.427" v="2246"/>
          <ac:inkMkLst>
            <pc:docMk/>
            <pc:sldMk cId="3137551220" sldId="329"/>
            <ac:inkMk id="796" creationId="{2B06599C-5B13-F97A-65B0-3D128B34F341}"/>
          </ac:inkMkLst>
        </pc:inkChg>
        <pc:inkChg chg="add mod">
          <ac:chgData name="Kokchun Giang" userId="67e2125d-ec8c-4323-9653-9824a2ad815f" providerId="ADAL" clId="{10EEDAB3-2DB0-BA4D-8CC6-6424E46A9142}" dt="2024-01-13T14:19:03.427" v="2246"/>
          <ac:inkMkLst>
            <pc:docMk/>
            <pc:sldMk cId="3137551220" sldId="329"/>
            <ac:inkMk id="797" creationId="{6636E4EE-380D-BD84-AD3F-06CA9A5FAA82}"/>
          </ac:inkMkLst>
        </pc:inkChg>
        <pc:inkChg chg="add mod">
          <ac:chgData name="Kokchun Giang" userId="67e2125d-ec8c-4323-9653-9824a2ad815f" providerId="ADAL" clId="{10EEDAB3-2DB0-BA4D-8CC6-6424E46A9142}" dt="2024-01-13T14:19:03.427" v="2246"/>
          <ac:inkMkLst>
            <pc:docMk/>
            <pc:sldMk cId="3137551220" sldId="329"/>
            <ac:inkMk id="798" creationId="{AABB17B7-EED2-D383-A943-798494F506E1}"/>
          </ac:inkMkLst>
        </pc:inkChg>
        <pc:inkChg chg="add mod">
          <ac:chgData name="Kokchun Giang" userId="67e2125d-ec8c-4323-9653-9824a2ad815f" providerId="ADAL" clId="{10EEDAB3-2DB0-BA4D-8CC6-6424E46A9142}" dt="2024-01-13T14:19:03.427" v="2246"/>
          <ac:inkMkLst>
            <pc:docMk/>
            <pc:sldMk cId="3137551220" sldId="329"/>
            <ac:inkMk id="799" creationId="{6F50447A-6767-05DA-47BB-205C4B444444}"/>
          </ac:inkMkLst>
        </pc:inkChg>
        <pc:inkChg chg="add mod">
          <ac:chgData name="Kokchun Giang" userId="67e2125d-ec8c-4323-9653-9824a2ad815f" providerId="ADAL" clId="{10EEDAB3-2DB0-BA4D-8CC6-6424E46A9142}" dt="2024-01-13T14:19:03.427" v="2246"/>
          <ac:inkMkLst>
            <pc:docMk/>
            <pc:sldMk cId="3137551220" sldId="329"/>
            <ac:inkMk id="800" creationId="{3F50C26D-C091-B4BE-3336-20B0AF4FA531}"/>
          </ac:inkMkLst>
        </pc:inkChg>
        <pc:inkChg chg="add mod">
          <ac:chgData name="Kokchun Giang" userId="67e2125d-ec8c-4323-9653-9824a2ad815f" providerId="ADAL" clId="{10EEDAB3-2DB0-BA4D-8CC6-6424E46A9142}" dt="2024-01-13T14:19:03.427" v="2246"/>
          <ac:inkMkLst>
            <pc:docMk/>
            <pc:sldMk cId="3137551220" sldId="329"/>
            <ac:inkMk id="801" creationId="{05F78EB6-7F00-06A8-31D8-4A71A124197E}"/>
          </ac:inkMkLst>
        </pc:inkChg>
        <pc:inkChg chg="add mod">
          <ac:chgData name="Kokchun Giang" userId="67e2125d-ec8c-4323-9653-9824a2ad815f" providerId="ADAL" clId="{10EEDAB3-2DB0-BA4D-8CC6-6424E46A9142}" dt="2024-01-13T14:19:03.427" v="2246"/>
          <ac:inkMkLst>
            <pc:docMk/>
            <pc:sldMk cId="3137551220" sldId="329"/>
            <ac:inkMk id="802" creationId="{CEC3D3CC-5093-7787-9C54-08B6CABBBB8C}"/>
          </ac:inkMkLst>
        </pc:inkChg>
        <pc:inkChg chg="add mod">
          <ac:chgData name="Kokchun Giang" userId="67e2125d-ec8c-4323-9653-9824a2ad815f" providerId="ADAL" clId="{10EEDAB3-2DB0-BA4D-8CC6-6424E46A9142}" dt="2024-01-13T14:19:03.427" v="2246"/>
          <ac:inkMkLst>
            <pc:docMk/>
            <pc:sldMk cId="3137551220" sldId="329"/>
            <ac:inkMk id="803" creationId="{A66B53A4-A25E-ACA8-AE22-148EAFCD7ADC}"/>
          </ac:inkMkLst>
        </pc:inkChg>
        <pc:inkChg chg="add mod">
          <ac:chgData name="Kokchun Giang" userId="67e2125d-ec8c-4323-9653-9824a2ad815f" providerId="ADAL" clId="{10EEDAB3-2DB0-BA4D-8CC6-6424E46A9142}" dt="2024-01-13T14:19:03.427" v="2246"/>
          <ac:inkMkLst>
            <pc:docMk/>
            <pc:sldMk cId="3137551220" sldId="329"/>
            <ac:inkMk id="804" creationId="{80BA192C-4632-0C82-53A8-6CE1783318E9}"/>
          </ac:inkMkLst>
        </pc:inkChg>
        <pc:inkChg chg="add mod">
          <ac:chgData name="Kokchun Giang" userId="67e2125d-ec8c-4323-9653-9824a2ad815f" providerId="ADAL" clId="{10EEDAB3-2DB0-BA4D-8CC6-6424E46A9142}" dt="2024-01-13T14:19:03.427" v="2246"/>
          <ac:inkMkLst>
            <pc:docMk/>
            <pc:sldMk cId="3137551220" sldId="329"/>
            <ac:inkMk id="805" creationId="{68FCCE3F-C479-3CD3-6A69-C620D2928247}"/>
          </ac:inkMkLst>
        </pc:inkChg>
        <pc:inkChg chg="add mod">
          <ac:chgData name="Kokchun Giang" userId="67e2125d-ec8c-4323-9653-9824a2ad815f" providerId="ADAL" clId="{10EEDAB3-2DB0-BA4D-8CC6-6424E46A9142}" dt="2024-01-13T14:20:16.853" v="2260"/>
          <ac:inkMkLst>
            <pc:docMk/>
            <pc:sldMk cId="3137551220" sldId="329"/>
            <ac:inkMk id="808" creationId="{1B460066-F015-97AB-C8D2-E242B3F0EA3F}"/>
          </ac:inkMkLst>
        </pc:inkChg>
        <pc:inkChg chg="add mod">
          <ac:chgData name="Kokchun Giang" userId="67e2125d-ec8c-4323-9653-9824a2ad815f" providerId="ADAL" clId="{10EEDAB3-2DB0-BA4D-8CC6-6424E46A9142}" dt="2024-01-13T14:20:16.853" v="2260"/>
          <ac:inkMkLst>
            <pc:docMk/>
            <pc:sldMk cId="3137551220" sldId="329"/>
            <ac:inkMk id="809" creationId="{DC4C1520-15AD-5B7E-1B20-4E86EE18C931}"/>
          </ac:inkMkLst>
        </pc:inkChg>
        <pc:inkChg chg="add mod">
          <ac:chgData name="Kokchun Giang" userId="67e2125d-ec8c-4323-9653-9824a2ad815f" providerId="ADAL" clId="{10EEDAB3-2DB0-BA4D-8CC6-6424E46A9142}" dt="2024-01-13T14:20:16.853" v="2260"/>
          <ac:inkMkLst>
            <pc:docMk/>
            <pc:sldMk cId="3137551220" sldId="329"/>
            <ac:inkMk id="810" creationId="{1E995F36-9E04-AF3B-7DD9-ADC1AA7E0B03}"/>
          </ac:inkMkLst>
        </pc:inkChg>
        <pc:inkChg chg="add mod">
          <ac:chgData name="Kokchun Giang" userId="67e2125d-ec8c-4323-9653-9824a2ad815f" providerId="ADAL" clId="{10EEDAB3-2DB0-BA4D-8CC6-6424E46A9142}" dt="2024-01-13T14:20:16.853" v="2260"/>
          <ac:inkMkLst>
            <pc:docMk/>
            <pc:sldMk cId="3137551220" sldId="329"/>
            <ac:inkMk id="811" creationId="{680F168F-50FE-DF63-D493-2EDBCB531826}"/>
          </ac:inkMkLst>
        </pc:inkChg>
        <pc:inkChg chg="add mod">
          <ac:chgData name="Kokchun Giang" userId="67e2125d-ec8c-4323-9653-9824a2ad815f" providerId="ADAL" clId="{10EEDAB3-2DB0-BA4D-8CC6-6424E46A9142}" dt="2024-01-13T14:20:16.853" v="2260"/>
          <ac:inkMkLst>
            <pc:docMk/>
            <pc:sldMk cId="3137551220" sldId="329"/>
            <ac:inkMk id="812" creationId="{47C84855-81DE-583E-556D-DAF56C527C91}"/>
          </ac:inkMkLst>
        </pc:inkChg>
        <pc:inkChg chg="add mod">
          <ac:chgData name="Kokchun Giang" userId="67e2125d-ec8c-4323-9653-9824a2ad815f" providerId="ADAL" clId="{10EEDAB3-2DB0-BA4D-8CC6-6424E46A9142}" dt="2024-01-13T14:20:16.853" v="2260"/>
          <ac:inkMkLst>
            <pc:docMk/>
            <pc:sldMk cId="3137551220" sldId="329"/>
            <ac:inkMk id="813" creationId="{241CB367-1B44-A338-D4DF-F46F3B51C243}"/>
          </ac:inkMkLst>
        </pc:inkChg>
        <pc:inkChg chg="add mod">
          <ac:chgData name="Kokchun Giang" userId="67e2125d-ec8c-4323-9653-9824a2ad815f" providerId="ADAL" clId="{10EEDAB3-2DB0-BA4D-8CC6-6424E46A9142}" dt="2024-01-13T14:20:16.853" v="2260"/>
          <ac:inkMkLst>
            <pc:docMk/>
            <pc:sldMk cId="3137551220" sldId="329"/>
            <ac:inkMk id="814" creationId="{AE3591EE-A756-2B33-9962-F48AEFB02F91}"/>
          </ac:inkMkLst>
        </pc:inkChg>
        <pc:inkChg chg="add mod">
          <ac:chgData name="Kokchun Giang" userId="67e2125d-ec8c-4323-9653-9824a2ad815f" providerId="ADAL" clId="{10EEDAB3-2DB0-BA4D-8CC6-6424E46A9142}" dt="2024-01-13T14:20:16.853" v="2260"/>
          <ac:inkMkLst>
            <pc:docMk/>
            <pc:sldMk cId="3137551220" sldId="329"/>
            <ac:inkMk id="815" creationId="{5C910964-A69B-ED2E-AED0-4D22E4A411EB}"/>
          </ac:inkMkLst>
        </pc:inkChg>
        <pc:inkChg chg="add mod">
          <ac:chgData name="Kokchun Giang" userId="67e2125d-ec8c-4323-9653-9824a2ad815f" providerId="ADAL" clId="{10EEDAB3-2DB0-BA4D-8CC6-6424E46A9142}" dt="2024-01-13T14:20:16.853" v="2260"/>
          <ac:inkMkLst>
            <pc:docMk/>
            <pc:sldMk cId="3137551220" sldId="329"/>
            <ac:inkMk id="816" creationId="{9501A0A4-7099-8DFF-A6F2-85A6412A0EA5}"/>
          </ac:inkMkLst>
        </pc:inkChg>
        <pc:inkChg chg="add mod">
          <ac:chgData name="Kokchun Giang" userId="67e2125d-ec8c-4323-9653-9824a2ad815f" providerId="ADAL" clId="{10EEDAB3-2DB0-BA4D-8CC6-6424E46A9142}" dt="2024-01-13T14:20:16.853" v="2260"/>
          <ac:inkMkLst>
            <pc:docMk/>
            <pc:sldMk cId="3137551220" sldId="329"/>
            <ac:inkMk id="817" creationId="{5AF4A804-7AF8-E4A9-87AB-22C6BB02BAE9}"/>
          </ac:inkMkLst>
        </pc:inkChg>
        <pc:inkChg chg="add mod">
          <ac:chgData name="Kokchun Giang" userId="67e2125d-ec8c-4323-9653-9824a2ad815f" providerId="ADAL" clId="{10EEDAB3-2DB0-BA4D-8CC6-6424E46A9142}" dt="2024-01-13T14:20:16.853" v="2260"/>
          <ac:inkMkLst>
            <pc:docMk/>
            <pc:sldMk cId="3137551220" sldId="329"/>
            <ac:inkMk id="818" creationId="{E28D5337-A6CD-28F6-35EB-2436E806B682}"/>
          </ac:inkMkLst>
        </pc:inkChg>
        <pc:inkChg chg="add mod">
          <ac:chgData name="Kokchun Giang" userId="67e2125d-ec8c-4323-9653-9824a2ad815f" providerId="ADAL" clId="{10EEDAB3-2DB0-BA4D-8CC6-6424E46A9142}" dt="2024-01-13T14:20:16.853" v="2260"/>
          <ac:inkMkLst>
            <pc:docMk/>
            <pc:sldMk cId="3137551220" sldId="329"/>
            <ac:inkMk id="819" creationId="{BB5FBEDA-CF59-5E33-6B3E-F5692B732395}"/>
          </ac:inkMkLst>
        </pc:inkChg>
        <pc:cxnChg chg="mod">
          <ac:chgData name="Kokchun Giang" userId="67e2125d-ec8c-4323-9653-9824a2ad815f" providerId="ADAL" clId="{10EEDAB3-2DB0-BA4D-8CC6-6424E46A9142}" dt="2024-01-13T14:20:04.843" v="2247" actId="1076"/>
          <ac:cxnSpMkLst>
            <pc:docMk/>
            <pc:sldMk cId="3137551220" sldId="329"/>
            <ac:cxnSpMk id="102" creationId="{6AFD82E3-9FC6-202C-CCC6-3BD139B203D7}"/>
          </ac:cxnSpMkLst>
        </pc:cxnChg>
        <pc:cxnChg chg="mod">
          <ac:chgData name="Kokchun Giang" userId="67e2125d-ec8c-4323-9653-9824a2ad815f" providerId="ADAL" clId="{10EEDAB3-2DB0-BA4D-8CC6-6424E46A9142}" dt="2024-01-13T14:20:04.843" v="2247" actId="1076"/>
          <ac:cxnSpMkLst>
            <pc:docMk/>
            <pc:sldMk cId="3137551220" sldId="329"/>
            <ac:cxnSpMk id="280" creationId="{E15CD59C-BBD7-D831-4CF8-502B208028A9}"/>
          </ac:cxnSpMkLst>
        </pc:cxnChg>
      </pc:sldChg>
      <pc:sldChg chg="addSp delSp modSp add mod modAnim modNotesTx">
        <pc:chgData name="Kokchun Giang" userId="67e2125d-ec8c-4323-9653-9824a2ad815f" providerId="ADAL" clId="{10EEDAB3-2DB0-BA4D-8CC6-6424E46A9142}" dt="2024-01-13T15:36:33.360" v="2986"/>
        <pc:sldMkLst>
          <pc:docMk/>
          <pc:sldMk cId="736019928" sldId="330"/>
        </pc:sldMkLst>
        <pc:spChg chg="mod">
          <ac:chgData name="Kokchun Giang" userId="67e2125d-ec8c-4323-9653-9824a2ad815f" providerId="ADAL" clId="{10EEDAB3-2DB0-BA4D-8CC6-6424E46A9142}" dt="2024-01-13T14:23:58.324" v="2645" actId="20577"/>
          <ac:spMkLst>
            <pc:docMk/>
            <pc:sldMk cId="736019928" sldId="330"/>
            <ac:spMk id="28" creationId="{7E8C0D03-019A-279A-6AD5-A5E7BD2580DB}"/>
          </ac:spMkLst>
        </pc:spChg>
        <pc:grpChg chg="add mod">
          <ac:chgData name="Kokchun Giang" userId="67e2125d-ec8c-4323-9653-9824a2ad815f" providerId="ADAL" clId="{10EEDAB3-2DB0-BA4D-8CC6-6424E46A9142}" dt="2024-01-13T15:33:56.468" v="2965" actId="164"/>
          <ac:grpSpMkLst>
            <pc:docMk/>
            <pc:sldMk cId="736019928" sldId="330"/>
            <ac:grpSpMk id="2" creationId="{9B314EA8-250E-6990-A7B8-3650F6BEC510}"/>
          </ac:grpSpMkLst>
        </pc:grpChg>
        <pc:grpChg chg="add mod">
          <ac:chgData name="Kokchun Giang" userId="67e2125d-ec8c-4323-9653-9824a2ad815f" providerId="ADAL" clId="{10EEDAB3-2DB0-BA4D-8CC6-6424E46A9142}" dt="2024-01-13T15:35:16.525" v="2972" actId="164"/>
          <ac:grpSpMkLst>
            <pc:docMk/>
            <pc:sldMk cId="736019928" sldId="330"/>
            <ac:grpSpMk id="3" creationId="{EA239DF7-F001-E3D2-2999-F65A62AB7253}"/>
          </ac:grpSpMkLst>
        </pc:grpChg>
        <pc:grpChg chg="add mod">
          <ac:chgData name="Kokchun Giang" userId="67e2125d-ec8c-4323-9653-9824a2ad815f" providerId="ADAL" clId="{10EEDAB3-2DB0-BA4D-8CC6-6424E46A9142}" dt="2024-01-13T15:35:00.322" v="2970" actId="164"/>
          <ac:grpSpMkLst>
            <pc:docMk/>
            <pc:sldMk cId="736019928" sldId="330"/>
            <ac:grpSpMk id="4" creationId="{90A6C218-15CA-9179-5278-A0E27816BE74}"/>
          </ac:grpSpMkLst>
        </pc:grpChg>
        <pc:grpChg chg="mod">
          <ac:chgData name="Kokchun Giang" userId="67e2125d-ec8c-4323-9653-9824a2ad815f" providerId="ADAL" clId="{10EEDAB3-2DB0-BA4D-8CC6-6424E46A9142}" dt="2024-01-13T14:24:46.175" v="2662"/>
          <ac:grpSpMkLst>
            <pc:docMk/>
            <pc:sldMk cId="736019928" sldId="330"/>
            <ac:grpSpMk id="5" creationId="{3799037B-FD2A-1764-3A0C-905D2ADA7640}"/>
          </ac:grpSpMkLst>
        </pc:grpChg>
        <pc:grpChg chg="add mod">
          <ac:chgData name="Kokchun Giang" userId="67e2125d-ec8c-4323-9653-9824a2ad815f" providerId="ADAL" clId="{10EEDAB3-2DB0-BA4D-8CC6-6424E46A9142}" dt="2024-01-13T15:35:16.525" v="2972" actId="164"/>
          <ac:grpSpMkLst>
            <pc:docMk/>
            <pc:sldMk cId="736019928" sldId="330"/>
            <ac:grpSpMk id="5" creationId="{D960D2AD-0041-B42A-A271-568AC945CA2A}"/>
          </ac:grpSpMkLst>
        </pc:grpChg>
        <pc:grpChg chg="mod">
          <ac:chgData name="Kokchun Giang" userId="67e2125d-ec8c-4323-9653-9824a2ad815f" providerId="ADAL" clId="{10EEDAB3-2DB0-BA4D-8CC6-6424E46A9142}" dt="2024-01-13T15:33:56.468" v="2965" actId="164"/>
          <ac:grpSpMkLst>
            <pc:docMk/>
            <pc:sldMk cId="736019928" sldId="330"/>
            <ac:grpSpMk id="12" creationId="{4342DFE3-B7E8-46CB-6561-34ED03017E94}"/>
          </ac:grpSpMkLst>
        </pc:grpChg>
        <pc:grpChg chg="add mod">
          <ac:chgData name="Kokchun Giang" userId="67e2125d-ec8c-4323-9653-9824a2ad815f" providerId="ADAL" clId="{10EEDAB3-2DB0-BA4D-8CC6-6424E46A9142}" dt="2024-01-13T15:36:19.162" v="2984" actId="164"/>
          <ac:grpSpMkLst>
            <pc:docMk/>
            <pc:sldMk cId="736019928" sldId="330"/>
            <ac:grpSpMk id="14" creationId="{6DDD85AE-088E-D598-290C-851485837800}"/>
          </ac:grpSpMkLst>
        </pc:grpChg>
        <pc:grpChg chg="mod">
          <ac:chgData name="Kokchun Giang" userId="67e2125d-ec8c-4323-9653-9824a2ad815f" providerId="ADAL" clId="{10EEDAB3-2DB0-BA4D-8CC6-6424E46A9142}" dt="2024-01-13T15:33:56.468" v="2965" actId="164"/>
          <ac:grpSpMkLst>
            <pc:docMk/>
            <pc:sldMk cId="736019928" sldId="330"/>
            <ac:grpSpMk id="20" creationId="{93AAE242-3FE2-F3E9-3075-38B1FA31B23A}"/>
          </ac:grpSpMkLst>
        </pc:grpChg>
        <pc:grpChg chg="mod">
          <ac:chgData name="Kokchun Giang" userId="67e2125d-ec8c-4323-9653-9824a2ad815f" providerId="ADAL" clId="{10EEDAB3-2DB0-BA4D-8CC6-6424E46A9142}" dt="2024-01-13T15:33:56.468" v="2965" actId="164"/>
          <ac:grpSpMkLst>
            <pc:docMk/>
            <pc:sldMk cId="736019928" sldId="330"/>
            <ac:grpSpMk id="33" creationId="{C779328F-C3EF-4715-6B52-B78158D85E56}"/>
          </ac:grpSpMkLst>
        </pc:grpChg>
        <pc:grpChg chg="del mod">
          <ac:chgData name="Kokchun Giang" userId="67e2125d-ec8c-4323-9653-9824a2ad815f" providerId="ADAL" clId="{10EEDAB3-2DB0-BA4D-8CC6-6424E46A9142}" dt="2024-01-13T14:25:08.254" v="2706"/>
          <ac:grpSpMkLst>
            <pc:docMk/>
            <pc:sldMk cId="736019928" sldId="330"/>
            <ac:grpSpMk id="38" creationId="{234ACA94-4C86-A3F5-A69D-B6A3A2B0ADF2}"/>
          </ac:grpSpMkLst>
        </pc:grpChg>
        <pc:grpChg chg="add mod">
          <ac:chgData name="Kokchun Giang" userId="67e2125d-ec8c-4323-9653-9824a2ad815f" providerId="ADAL" clId="{10EEDAB3-2DB0-BA4D-8CC6-6424E46A9142}" dt="2024-01-13T15:36:07.020" v="2982" actId="164"/>
          <ac:grpSpMkLst>
            <pc:docMk/>
            <pc:sldMk cId="736019928" sldId="330"/>
            <ac:grpSpMk id="38" creationId="{AEEC0919-F5BC-F4A6-DDAC-0BD76C8AF15D}"/>
          </ac:grpSpMkLst>
        </pc:grpChg>
        <pc:grpChg chg="add mod">
          <ac:chgData name="Kokchun Giang" userId="67e2125d-ec8c-4323-9653-9824a2ad815f" providerId="ADAL" clId="{10EEDAB3-2DB0-BA4D-8CC6-6424E46A9142}" dt="2024-01-13T15:36:19.162" v="2984" actId="164"/>
          <ac:grpSpMkLst>
            <pc:docMk/>
            <pc:sldMk cId="736019928" sldId="330"/>
            <ac:grpSpMk id="47" creationId="{3496B0FC-16F1-8030-45A2-ADA78724FFE7}"/>
          </ac:grpSpMkLst>
        </pc:grpChg>
        <pc:grpChg chg="mod">
          <ac:chgData name="Kokchun Giang" userId="67e2125d-ec8c-4323-9653-9824a2ad815f" providerId="ADAL" clId="{10EEDAB3-2DB0-BA4D-8CC6-6424E46A9142}" dt="2024-01-13T15:33:56.468" v="2965" actId="164"/>
          <ac:grpSpMkLst>
            <pc:docMk/>
            <pc:sldMk cId="736019928" sldId="330"/>
            <ac:grpSpMk id="48" creationId="{534F14E7-7889-B5D4-BE38-2D8EC56038A1}"/>
          </ac:grpSpMkLst>
        </pc:grpChg>
        <pc:grpChg chg="mod">
          <ac:chgData name="Kokchun Giang" userId="67e2125d-ec8c-4323-9653-9824a2ad815f" providerId="ADAL" clId="{10EEDAB3-2DB0-BA4D-8CC6-6424E46A9142}" dt="2024-01-13T15:34:41.668" v="2968" actId="164"/>
          <ac:grpSpMkLst>
            <pc:docMk/>
            <pc:sldMk cId="736019928" sldId="330"/>
            <ac:grpSpMk id="59" creationId="{ADA7804D-FEAE-2A91-16AF-F993EDFBADBC}"/>
          </ac:grpSpMkLst>
        </pc:grpChg>
        <pc:grpChg chg="del mod">
          <ac:chgData name="Kokchun Giang" userId="67e2125d-ec8c-4323-9653-9824a2ad815f" providerId="ADAL" clId="{10EEDAB3-2DB0-BA4D-8CC6-6424E46A9142}" dt="2024-01-13T14:25:59.896" v="2761"/>
          <ac:grpSpMkLst>
            <pc:docMk/>
            <pc:sldMk cId="736019928" sldId="330"/>
            <ac:grpSpMk id="63" creationId="{11942690-B4E8-FEAA-D092-2915E86806E0}"/>
          </ac:grpSpMkLst>
        </pc:grpChg>
        <pc:grpChg chg="del mod">
          <ac:chgData name="Kokchun Giang" userId="67e2125d-ec8c-4323-9653-9824a2ad815f" providerId="ADAL" clId="{10EEDAB3-2DB0-BA4D-8CC6-6424E46A9142}" dt="2024-01-13T14:25:59.896" v="2761"/>
          <ac:grpSpMkLst>
            <pc:docMk/>
            <pc:sldMk cId="736019928" sldId="330"/>
            <ac:grpSpMk id="67" creationId="{A32CE50B-5336-AA3F-B250-F6536D311815}"/>
          </ac:grpSpMkLst>
        </pc:grpChg>
        <pc:grpChg chg="mod">
          <ac:chgData name="Kokchun Giang" userId="67e2125d-ec8c-4323-9653-9824a2ad815f" providerId="ADAL" clId="{10EEDAB3-2DB0-BA4D-8CC6-6424E46A9142}" dt="2024-01-13T15:34:41.668" v="2968" actId="164"/>
          <ac:grpSpMkLst>
            <pc:docMk/>
            <pc:sldMk cId="736019928" sldId="330"/>
            <ac:grpSpMk id="71" creationId="{5CF556B5-92CA-06A8-D7A7-6F30ED084D24}"/>
          </ac:grpSpMkLst>
        </pc:grpChg>
        <pc:grpChg chg="del mod">
          <ac:chgData name="Kokchun Giang" userId="67e2125d-ec8c-4323-9653-9824a2ad815f" providerId="ADAL" clId="{10EEDAB3-2DB0-BA4D-8CC6-6424E46A9142}" dt="2024-01-13T14:25:59.896" v="2761"/>
          <ac:grpSpMkLst>
            <pc:docMk/>
            <pc:sldMk cId="736019928" sldId="330"/>
            <ac:grpSpMk id="75" creationId="{1E24C787-1F74-4FA1-DDF9-4D939A75852A}"/>
          </ac:grpSpMkLst>
        </pc:grpChg>
        <pc:grpChg chg="del mod">
          <ac:chgData name="Kokchun Giang" userId="67e2125d-ec8c-4323-9653-9824a2ad815f" providerId="ADAL" clId="{10EEDAB3-2DB0-BA4D-8CC6-6424E46A9142}" dt="2024-01-13T14:25:59.896" v="2761"/>
          <ac:grpSpMkLst>
            <pc:docMk/>
            <pc:sldMk cId="736019928" sldId="330"/>
            <ac:grpSpMk id="84" creationId="{2498EB9E-B466-45A4-0A10-51FE9450B2DE}"/>
          </ac:grpSpMkLst>
        </pc:grpChg>
        <pc:grpChg chg="del mod">
          <ac:chgData name="Kokchun Giang" userId="67e2125d-ec8c-4323-9653-9824a2ad815f" providerId="ADAL" clId="{10EEDAB3-2DB0-BA4D-8CC6-6424E46A9142}" dt="2024-01-13T14:25:45.844" v="2741"/>
          <ac:grpSpMkLst>
            <pc:docMk/>
            <pc:sldMk cId="736019928" sldId="330"/>
            <ac:grpSpMk id="87" creationId="{7759A429-3A32-56DA-0777-01158A2E71F5}"/>
          </ac:grpSpMkLst>
        </pc:grpChg>
        <pc:grpChg chg="mod">
          <ac:chgData name="Kokchun Giang" userId="67e2125d-ec8c-4323-9653-9824a2ad815f" providerId="ADAL" clId="{10EEDAB3-2DB0-BA4D-8CC6-6424E46A9142}" dt="2024-01-13T15:34:41.668" v="2968" actId="164"/>
          <ac:grpSpMkLst>
            <pc:docMk/>
            <pc:sldMk cId="736019928" sldId="330"/>
            <ac:grpSpMk id="89" creationId="{51498C4E-E4CC-D4D5-1CB6-1172B358E870}"/>
          </ac:grpSpMkLst>
        </pc:grpChg>
        <pc:grpChg chg="del mod">
          <ac:chgData name="Kokchun Giang" userId="67e2125d-ec8c-4323-9653-9824a2ad815f" providerId="ADAL" clId="{10EEDAB3-2DB0-BA4D-8CC6-6424E46A9142}" dt="2024-01-13T14:25:50.176" v="2747"/>
          <ac:grpSpMkLst>
            <pc:docMk/>
            <pc:sldMk cId="736019928" sldId="330"/>
            <ac:grpSpMk id="93" creationId="{8ECDA8A4-CD4B-E449-1BDB-7FED302922FA}"/>
          </ac:grpSpMkLst>
        </pc:grpChg>
        <pc:grpChg chg="del mod">
          <ac:chgData name="Kokchun Giang" userId="67e2125d-ec8c-4323-9653-9824a2ad815f" providerId="ADAL" clId="{10EEDAB3-2DB0-BA4D-8CC6-6424E46A9142}" dt="2024-01-13T14:25:59.896" v="2761"/>
          <ac:grpSpMkLst>
            <pc:docMk/>
            <pc:sldMk cId="736019928" sldId="330"/>
            <ac:grpSpMk id="96" creationId="{606F7D17-9F94-8057-48A0-F55AE5DFC64E}"/>
          </ac:grpSpMkLst>
        </pc:grpChg>
        <pc:grpChg chg="del mod">
          <ac:chgData name="Kokchun Giang" userId="67e2125d-ec8c-4323-9653-9824a2ad815f" providerId="ADAL" clId="{10EEDAB3-2DB0-BA4D-8CC6-6424E46A9142}" dt="2024-01-13T14:25:59.896" v="2761"/>
          <ac:grpSpMkLst>
            <pc:docMk/>
            <pc:sldMk cId="736019928" sldId="330"/>
            <ac:grpSpMk id="100" creationId="{9179C125-AA77-0C17-3507-AB04F9AFA107}"/>
          </ac:grpSpMkLst>
        </pc:grpChg>
        <pc:grpChg chg="del mod">
          <ac:chgData name="Kokchun Giang" userId="67e2125d-ec8c-4323-9653-9824a2ad815f" providerId="ADAL" clId="{10EEDAB3-2DB0-BA4D-8CC6-6424E46A9142}" dt="2024-01-13T14:25:59.896" v="2761"/>
          <ac:grpSpMkLst>
            <pc:docMk/>
            <pc:sldMk cId="736019928" sldId="330"/>
            <ac:grpSpMk id="109" creationId="{16007E0C-7E41-EFFE-2F97-E3091127DFF7}"/>
          </ac:grpSpMkLst>
        </pc:grpChg>
        <pc:grpChg chg="mod">
          <ac:chgData name="Kokchun Giang" userId="67e2125d-ec8c-4323-9653-9824a2ad815f" providerId="ADAL" clId="{10EEDAB3-2DB0-BA4D-8CC6-6424E46A9142}" dt="2024-01-13T15:34:41.668" v="2968" actId="164"/>
          <ac:grpSpMkLst>
            <pc:docMk/>
            <pc:sldMk cId="736019928" sldId="330"/>
            <ac:grpSpMk id="111" creationId="{E29701FE-00B8-E0FA-1338-715651494AD1}"/>
          </ac:grpSpMkLst>
        </pc:grpChg>
        <pc:grpChg chg="mod">
          <ac:chgData name="Kokchun Giang" userId="67e2125d-ec8c-4323-9653-9824a2ad815f" providerId="ADAL" clId="{10EEDAB3-2DB0-BA4D-8CC6-6424E46A9142}" dt="2024-01-13T14:28:27.757" v="2839" actId="164"/>
          <ac:grpSpMkLst>
            <pc:docMk/>
            <pc:sldMk cId="736019928" sldId="330"/>
            <ac:grpSpMk id="129" creationId="{C339FB92-31F0-46C7-4216-F0DE0B820745}"/>
          </ac:grpSpMkLst>
        </pc:grpChg>
        <pc:grpChg chg="mod">
          <ac:chgData name="Kokchun Giang" userId="67e2125d-ec8c-4323-9653-9824a2ad815f" providerId="ADAL" clId="{10EEDAB3-2DB0-BA4D-8CC6-6424E46A9142}" dt="2024-01-13T15:34:41.668" v="2968" actId="164"/>
          <ac:grpSpMkLst>
            <pc:docMk/>
            <pc:sldMk cId="736019928" sldId="330"/>
            <ac:grpSpMk id="142" creationId="{B68E7A58-C9D7-CE11-4AD3-1FEEF65B3982}"/>
          </ac:grpSpMkLst>
        </pc:grpChg>
        <pc:grpChg chg="mod">
          <ac:chgData name="Kokchun Giang" userId="67e2125d-ec8c-4323-9653-9824a2ad815f" providerId="ADAL" clId="{10EEDAB3-2DB0-BA4D-8CC6-6424E46A9142}" dt="2024-01-13T15:34:41.668" v="2968" actId="164"/>
          <ac:grpSpMkLst>
            <pc:docMk/>
            <pc:sldMk cId="736019928" sldId="330"/>
            <ac:grpSpMk id="166" creationId="{228368BC-528B-F639-CB89-77C8D9553D83}"/>
          </ac:grpSpMkLst>
        </pc:grpChg>
        <pc:grpChg chg="mod">
          <ac:chgData name="Kokchun Giang" userId="67e2125d-ec8c-4323-9653-9824a2ad815f" providerId="ADAL" clId="{10EEDAB3-2DB0-BA4D-8CC6-6424E46A9142}" dt="2024-01-13T15:35:16.525" v="2972" actId="164"/>
          <ac:grpSpMkLst>
            <pc:docMk/>
            <pc:sldMk cId="736019928" sldId="330"/>
            <ac:grpSpMk id="167" creationId="{526EA904-B146-C01F-1A13-2D9103F9B56F}"/>
          </ac:grpSpMkLst>
        </pc:grpChg>
        <pc:grpChg chg="mod">
          <ac:chgData name="Kokchun Giang" userId="67e2125d-ec8c-4323-9653-9824a2ad815f" providerId="ADAL" clId="{10EEDAB3-2DB0-BA4D-8CC6-6424E46A9142}" dt="2024-01-13T15:34:41.668" v="2968" actId="164"/>
          <ac:grpSpMkLst>
            <pc:docMk/>
            <pc:sldMk cId="736019928" sldId="330"/>
            <ac:grpSpMk id="168" creationId="{0CA5462D-56D9-BBBC-070A-C13A482CA7FC}"/>
          </ac:grpSpMkLst>
        </pc:grpChg>
        <pc:grpChg chg="mod">
          <ac:chgData name="Kokchun Giang" userId="67e2125d-ec8c-4323-9653-9824a2ad815f" providerId="ADAL" clId="{10EEDAB3-2DB0-BA4D-8CC6-6424E46A9142}" dt="2024-01-13T15:34:41.668" v="2968" actId="164"/>
          <ac:grpSpMkLst>
            <pc:docMk/>
            <pc:sldMk cId="736019928" sldId="330"/>
            <ac:grpSpMk id="169" creationId="{D5A24DCB-1938-E943-A752-6588F2D01238}"/>
          </ac:grpSpMkLst>
        </pc:grpChg>
        <pc:grpChg chg="mod">
          <ac:chgData name="Kokchun Giang" userId="67e2125d-ec8c-4323-9653-9824a2ad815f" providerId="ADAL" clId="{10EEDAB3-2DB0-BA4D-8CC6-6424E46A9142}" dt="2024-01-13T15:34:41.668" v="2968" actId="164"/>
          <ac:grpSpMkLst>
            <pc:docMk/>
            <pc:sldMk cId="736019928" sldId="330"/>
            <ac:grpSpMk id="170" creationId="{B4CD74FA-0D96-3532-8562-38BE5C03D21E}"/>
          </ac:grpSpMkLst>
        </pc:grpChg>
        <pc:grpChg chg="mod">
          <ac:chgData name="Kokchun Giang" userId="67e2125d-ec8c-4323-9653-9824a2ad815f" providerId="ADAL" clId="{10EEDAB3-2DB0-BA4D-8CC6-6424E46A9142}" dt="2024-01-13T15:35:35.259" v="2975" actId="164"/>
          <ac:grpSpMkLst>
            <pc:docMk/>
            <pc:sldMk cId="736019928" sldId="330"/>
            <ac:grpSpMk id="176" creationId="{27CD2ED6-1A6A-D71E-6FC7-4BBA9FF53B81}"/>
          </ac:grpSpMkLst>
        </pc:grpChg>
        <pc:grpChg chg="mod">
          <ac:chgData name="Kokchun Giang" userId="67e2125d-ec8c-4323-9653-9824a2ad815f" providerId="ADAL" clId="{10EEDAB3-2DB0-BA4D-8CC6-6424E46A9142}" dt="2024-01-13T14:28:38.908" v="2841" actId="164"/>
          <ac:grpSpMkLst>
            <pc:docMk/>
            <pc:sldMk cId="736019928" sldId="330"/>
            <ac:grpSpMk id="193" creationId="{9A07AF01-7707-4C19-2871-88D5FA5E90CA}"/>
          </ac:grpSpMkLst>
        </pc:grpChg>
        <pc:grpChg chg="mod">
          <ac:chgData name="Kokchun Giang" userId="67e2125d-ec8c-4323-9653-9824a2ad815f" providerId="ADAL" clId="{10EEDAB3-2DB0-BA4D-8CC6-6424E46A9142}" dt="2024-01-13T14:28:38.908" v="2841" actId="164"/>
          <ac:grpSpMkLst>
            <pc:docMk/>
            <pc:sldMk cId="736019928" sldId="330"/>
            <ac:grpSpMk id="198" creationId="{F5DBB049-2565-5686-A0CE-7C0B597287A1}"/>
          </ac:grpSpMkLst>
        </pc:grpChg>
        <pc:grpChg chg="add mod">
          <ac:chgData name="Kokchun Giang" userId="67e2125d-ec8c-4323-9653-9824a2ad815f" providerId="ADAL" clId="{10EEDAB3-2DB0-BA4D-8CC6-6424E46A9142}" dt="2024-01-13T15:35:00.322" v="2970" actId="164"/>
          <ac:grpSpMkLst>
            <pc:docMk/>
            <pc:sldMk cId="736019928" sldId="330"/>
            <ac:grpSpMk id="199" creationId="{57C79D15-42BA-EE4E-EC3B-ED8BE80EE36D}"/>
          </ac:grpSpMkLst>
        </pc:grpChg>
        <pc:grpChg chg="add mod">
          <ac:chgData name="Kokchun Giang" userId="67e2125d-ec8c-4323-9653-9824a2ad815f" providerId="ADAL" clId="{10EEDAB3-2DB0-BA4D-8CC6-6424E46A9142}" dt="2024-01-13T14:29:26.650" v="2856" actId="164"/>
          <ac:grpSpMkLst>
            <pc:docMk/>
            <pc:sldMk cId="736019928" sldId="330"/>
            <ac:grpSpMk id="200" creationId="{C2B6FE8F-6566-6A55-4161-B1559C850A48}"/>
          </ac:grpSpMkLst>
        </pc:grpChg>
        <pc:grpChg chg="mod">
          <ac:chgData name="Kokchun Giang" userId="67e2125d-ec8c-4323-9653-9824a2ad815f" providerId="ADAL" clId="{10EEDAB3-2DB0-BA4D-8CC6-6424E46A9142}" dt="2024-01-13T15:36:07.020" v="2982" actId="164"/>
          <ac:grpSpMkLst>
            <pc:docMk/>
            <pc:sldMk cId="736019928" sldId="330"/>
            <ac:grpSpMk id="208" creationId="{B4F31CC2-46AE-E91C-E906-B39EEE8F84E3}"/>
          </ac:grpSpMkLst>
        </pc:grpChg>
        <pc:grpChg chg="mod">
          <ac:chgData name="Kokchun Giang" userId="67e2125d-ec8c-4323-9653-9824a2ad815f" providerId="ADAL" clId="{10EEDAB3-2DB0-BA4D-8CC6-6424E46A9142}" dt="2024-01-13T15:36:07.020" v="2982" actId="164"/>
          <ac:grpSpMkLst>
            <pc:docMk/>
            <pc:sldMk cId="736019928" sldId="330"/>
            <ac:grpSpMk id="211" creationId="{5BDCF639-0894-4C1E-3F16-93E6B5524276}"/>
          </ac:grpSpMkLst>
        </pc:grpChg>
        <pc:grpChg chg="add mod">
          <ac:chgData name="Kokchun Giang" userId="67e2125d-ec8c-4323-9653-9824a2ad815f" providerId="ADAL" clId="{10EEDAB3-2DB0-BA4D-8CC6-6424E46A9142}" dt="2024-01-13T14:29:26.650" v="2856" actId="164"/>
          <ac:grpSpMkLst>
            <pc:docMk/>
            <pc:sldMk cId="736019928" sldId="330"/>
            <ac:grpSpMk id="214" creationId="{BCE21403-51AD-8732-10B7-C32C57A72F4A}"/>
          </ac:grpSpMkLst>
        </pc:grpChg>
        <pc:grpChg chg="del">
          <ac:chgData name="Kokchun Giang" userId="67e2125d-ec8c-4323-9653-9824a2ad815f" providerId="ADAL" clId="{10EEDAB3-2DB0-BA4D-8CC6-6424E46A9142}" dt="2024-01-13T14:24:01.556" v="2646" actId="478"/>
          <ac:grpSpMkLst>
            <pc:docMk/>
            <pc:sldMk cId="736019928" sldId="330"/>
            <ac:grpSpMk id="345" creationId="{BC147FF4-1943-43EE-470E-2BBA4A586527}"/>
          </ac:grpSpMkLst>
        </pc:grpChg>
        <pc:grpChg chg="del">
          <ac:chgData name="Kokchun Giang" userId="67e2125d-ec8c-4323-9653-9824a2ad815f" providerId="ADAL" clId="{10EEDAB3-2DB0-BA4D-8CC6-6424E46A9142}" dt="2024-01-13T14:24:01.556" v="2646" actId="478"/>
          <ac:grpSpMkLst>
            <pc:docMk/>
            <pc:sldMk cId="736019928" sldId="330"/>
            <ac:grpSpMk id="422" creationId="{8DEE15A6-CDB8-E938-C3CA-34697B727313}"/>
          </ac:grpSpMkLst>
        </pc:grpChg>
        <pc:grpChg chg="del">
          <ac:chgData name="Kokchun Giang" userId="67e2125d-ec8c-4323-9653-9824a2ad815f" providerId="ADAL" clId="{10EEDAB3-2DB0-BA4D-8CC6-6424E46A9142}" dt="2024-01-13T14:24:01.556" v="2646" actId="478"/>
          <ac:grpSpMkLst>
            <pc:docMk/>
            <pc:sldMk cId="736019928" sldId="330"/>
            <ac:grpSpMk id="423" creationId="{AB7F12E8-846B-8DD4-690C-8E860B1AD727}"/>
          </ac:grpSpMkLst>
        </pc:grpChg>
        <pc:grpChg chg="del">
          <ac:chgData name="Kokchun Giang" userId="67e2125d-ec8c-4323-9653-9824a2ad815f" providerId="ADAL" clId="{10EEDAB3-2DB0-BA4D-8CC6-6424E46A9142}" dt="2024-01-13T14:24:01.556" v="2646" actId="478"/>
          <ac:grpSpMkLst>
            <pc:docMk/>
            <pc:sldMk cId="736019928" sldId="330"/>
            <ac:grpSpMk id="451" creationId="{246F418A-360D-C771-BE05-2B22C938B1B1}"/>
          </ac:grpSpMkLst>
        </pc:grpChg>
        <pc:grpChg chg="add del">
          <ac:chgData name="Kokchun Giang" userId="67e2125d-ec8c-4323-9653-9824a2ad815f" providerId="ADAL" clId="{10EEDAB3-2DB0-BA4D-8CC6-6424E46A9142}" dt="2024-01-13T14:24:22.734" v="2653" actId="478"/>
          <ac:grpSpMkLst>
            <pc:docMk/>
            <pc:sldMk cId="736019928" sldId="330"/>
            <ac:grpSpMk id="461" creationId="{C22E6217-841C-748A-AB78-71A836162597}"/>
          </ac:grpSpMkLst>
        </pc:grpChg>
        <pc:grpChg chg="add del">
          <ac:chgData name="Kokchun Giang" userId="67e2125d-ec8c-4323-9653-9824a2ad815f" providerId="ADAL" clId="{10EEDAB3-2DB0-BA4D-8CC6-6424E46A9142}" dt="2024-01-13T14:24:12.676" v="2649" actId="478"/>
          <ac:grpSpMkLst>
            <pc:docMk/>
            <pc:sldMk cId="736019928" sldId="330"/>
            <ac:grpSpMk id="464" creationId="{E9144AC6-0BBC-9A41-50E7-BF28A8799404}"/>
          </ac:grpSpMkLst>
        </pc:grpChg>
        <pc:grpChg chg="add del">
          <ac:chgData name="Kokchun Giang" userId="67e2125d-ec8c-4323-9653-9824a2ad815f" providerId="ADAL" clId="{10EEDAB3-2DB0-BA4D-8CC6-6424E46A9142}" dt="2024-01-13T14:24:22.734" v="2653" actId="478"/>
          <ac:grpSpMkLst>
            <pc:docMk/>
            <pc:sldMk cId="736019928" sldId="330"/>
            <ac:grpSpMk id="480" creationId="{BA334C43-7429-8C01-584B-39D43440CF3C}"/>
          </ac:grpSpMkLst>
        </pc:grpChg>
        <pc:grpChg chg="add del">
          <ac:chgData name="Kokchun Giang" userId="67e2125d-ec8c-4323-9653-9824a2ad815f" providerId="ADAL" clId="{10EEDAB3-2DB0-BA4D-8CC6-6424E46A9142}" dt="2024-01-13T14:24:12.676" v="2649" actId="478"/>
          <ac:grpSpMkLst>
            <pc:docMk/>
            <pc:sldMk cId="736019928" sldId="330"/>
            <ac:grpSpMk id="485" creationId="{24C2B882-0D10-6D14-846A-C6C488AA884A}"/>
          </ac:grpSpMkLst>
        </pc:grpChg>
        <pc:grpChg chg="add del">
          <ac:chgData name="Kokchun Giang" userId="67e2125d-ec8c-4323-9653-9824a2ad815f" providerId="ADAL" clId="{10EEDAB3-2DB0-BA4D-8CC6-6424E46A9142}" dt="2024-01-13T14:24:17.701" v="2651" actId="478"/>
          <ac:grpSpMkLst>
            <pc:docMk/>
            <pc:sldMk cId="736019928" sldId="330"/>
            <ac:grpSpMk id="497" creationId="{2333C0DC-8FEF-C833-BACA-3140AB407D3D}"/>
          </ac:grpSpMkLst>
        </pc:grpChg>
        <pc:grpChg chg="add del">
          <ac:chgData name="Kokchun Giang" userId="67e2125d-ec8c-4323-9653-9824a2ad815f" providerId="ADAL" clId="{10EEDAB3-2DB0-BA4D-8CC6-6424E46A9142}" dt="2024-01-13T14:24:12.676" v="2649" actId="478"/>
          <ac:grpSpMkLst>
            <pc:docMk/>
            <pc:sldMk cId="736019928" sldId="330"/>
            <ac:grpSpMk id="504" creationId="{47091483-E78D-2188-2652-DDA7E4BB06E0}"/>
          </ac:grpSpMkLst>
        </pc:grpChg>
        <pc:grpChg chg="add del">
          <ac:chgData name="Kokchun Giang" userId="67e2125d-ec8c-4323-9653-9824a2ad815f" providerId="ADAL" clId="{10EEDAB3-2DB0-BA4D-8CC6-6424E46A9142}" dt="2024-01-13T14:24:12.676" v="2649" actId="478"/>
          <ac:grpSpMkLst>
            <pc:docMk/>
            <pc:sldMk cId="736019928" sldId="330"/>
            <ac:grpSpMk id="529" creationId="{B767002A-5901-EFD6-2325-6D54EA927946}"/>
          </ac:grpSpMkLst>
        </pc:grpChg>
        <pc:grpChg chg="del">
          <ac:chgData name="Kokchun Giang" userId="67e2125d-ec8c-4323-9653-9824a2ad815f" providerId="ADAL" clId="{10EEDAB3-2DB0-BA4D-8CC6-6424E46A9142}" dt="2024-01-13T14:24:22.734" v="2653" actId="478"/>
          <ac:grpSpMkLst>
            <pc:docMk/>
            <pc:sldMk cId="736019928" sldId="330"/>
            <ac:grpSpMk id="537" creationId="{C8FD16CB-D19A-2364-360D-B2CA99C82CD7}"/>
          </ac:grpSpMkLst>
        </pc:grpChg>
        <pc:grpChg chg="del">
          <ac:chgData name="Kokchun Giang" userId="67e2125d-ec8c-4323-9653-9824a2ad815f" providerId="ADAL" clId="{10EEDAB3-2DB0-BA4D-8CC6-6424E46A9142}" dt="2024-01-13T14:24:22.734" v="2653" actId="478"/>
          <ac:grpSpMkLst>
            <pc:docMk/>
            <pc:sldMk cId="736019928" sldId="330"/>
            <ac:grpSpMk id="544" creationId="{849215A1-0523-31DF-0805-E8603F70B2E1}"/>
          </ac:grpSpMkLst>
        </pc:grpChg>
        <pc:grpChg chg="del">
          <ac:chgData name="Kokchun Giang" userId="67e2125d-ec8c-4323-9653-9824a2ad815f" providerId="ADAL" clId="{10EEDAB3-2DB0-BA4D-8CC6-6424E46A9142}" dt="2024-01-13T14:24:24.890" v="2654" actId="478"/>
          <ac:grpSpMkLst>
            <pc:docMk/>
            <pc:sldMk cId="736019928" sldId="330"/>
            <ac:grpSpMk id="551" creationId="{D6A9E99D-9E17-D1CD-7810-2809D971E802}"/>
          </ac:grpSpMkLst>
        </pc:grpChg>
        <pc:grpChg chg="del">
          <ac:chgData name="Kokchun Giang" userId="67e2125d-ec8c-4323-9653-9824a2ad815f" providerId="ADAL" clId="{10EEDAB3-2DB0-BA4D-8CC6-6424E46A9142}" dt="2024-01-13T14:24:24.890" v="2654" actId="478"/>
          <ac:grpSpMkLst>
            <pc:docMk/>
            <pc:sldMk cId="736019928" sldId="330"/>
            <ac:grpSpMk id="575" creationId="{5A99AAE6-D4C4-4650-07B1-1A8D76B90C68}"/>
          </ac:grpSpMkLst>
        </pc:grpChg>
        <pc:grpChg chg="add del">
          <ac:chgData name="Kokchun Giang" userId="67e2125d-ec8c-4323-9653-9824a2ad815f" providerId="ADAL" clId="{10EEDAB3-2DB0-BA4D-8CC6-6424E46A9142}" dt="2024-01-13T14:24:22.734" v="2653" actId="478"/>
          <ac:grpSpMkLst>
            <pc:docMk/>
            <pc:sldMk cId="736019928" sldId="330"/>
            <ac:grpSpMk id="624" creationId="{99C5C320-52CA-874D-E4DE-01B216F2C5F4}"/>
          </ac:grpSpMkLst>
        </pc:grpChg>
        <pc:grpChg chg="add del">
          <ac:chgData name="Kokchun Giang" userId="67e2125d-ec8c-4323-9653-9824a2ad815f" providerId="ADAL" clId="{10EEDAB3-2DB0-BA4D-8CC6-6424E46A9142}" dt="2024-01-13T14:24:17.701" v="2651" actId="478"/>
          <ac:grpSpMkLst>
            <pc:docMk/>
            <pc:sldMk cId="736019928" sldId="330"/>
            <ac:grpSpMk id="625" creationId="{0ABC0C29-A121-476A-E239-00F1BC59C4A7}"/>
          </ac:grpSpMkLst>
        </pc:grpChg>
        <pc:grpChg chg="add del">
          <ac:chgData name="Kokchun Giang" userId="67e2125d-ec8c-4323-9653-9824a2ad815f" providerId="ADAL" clId="{10EEDAB3-2DB0-BA4D-8CC6-6424E46A9142}" dt="2024-01-13T14:24:17.701" v="2651" actId="478"/>
          <ac:grpSpMkLst>
            <pc:docMk/>
            <pc:sldMk cId="736019928" sldId="330"/>
            <ac:grpSpMk id="635" creationId="{D0648BA5-3876-EE6F-8175-00EE5EB6F729}"/>
          </ac:grpSpMkLst>
        </pc:grpChg>
        <pc:grpChg chg="add del">
          <ac:chgData name="Kokchun Giang" userId="67e2125d-ec8c-4323-9653-9824a2ad815f" providerId="ADAL" clId="{10EEDAB3-2DB0-BA4D-8CC6-6424E46A9142}" dt="2024-01-13T14:24:17.701" v="2651" actId="478"/>
          <ac:grpSpMkLst>
            <pc:docMk/>
            <pc:sldMk cId="736019928" sldId="330"/>
            <ac:grpSpMk id="641" creationId="{2453E170-13CE-2EF6-B26A-DA3D4A14E7C9}"/>
          </ac:grpSpMkLst>
        </pc:grpChg>
        <pc:grpChg chg="add del">
          <ac:chgData name="Kokchun Giang" userId="67e2125d-ec8c-4323-9653-9824a2ad815f" providerId="ADAL" clId="{10EEDAB3-2DB0-BA4D-8CC6-6424E46A9142}" dt="2024-01-13T14:24:12.676" v="2649" actId="478"/>
          <ac:grpSpMkLst>
            <pc:docMk/>
            <pc:sldMk cId="736019928" sldId="330"/>
            <ac:grpSpMk id="645" creationId="{2924A00D-EFA7-E278-1D78-10C92A608DB7}"/>
          </ac:grpSpMkLst>
        </pc:grpChg>
        <pc:grpChg chg="add del">
          <ac:chgData name="Kokchun Giang" userId="67e2125d-ec8c-4323-9653-9824a2ad815f" providerId="ADAL" clId="{10EEDAB3-2DB0-BA4D-8CC6-6424E46A9142}" dt="2024-01-13T14:24:14.731" v="2650" actId="478"/>
          <ac:grpSpMkLst>
            <pc:docMk/>
            <pc:sldMk cId="736019928" sldId="330"/>
            <ac:grpSpMk id="650" creationId="{5E3AE9C0-772E-D137-AFE1-DB1F4AC05FAE}"/>
          </ac:grpSpMkLst>
        </pc:grpChg>
        <pc:grpChg chg="add del">
          <ac:chgData name="Kokchun Giang" userId="67e2125d-ec8c-4323-9653-9824a2ad815f" providerId="ADAL" clId="{10EEDAB3-2DB0-BA4D-8CC6-6424E46A9142}" dt="2024-01-13T14:24:12.676" v="2649" actId="478"/>
          <ac:grpSpMkLst>
            <pc:docMk/>
            <pc:sldMk cId="736019928" sldId="330"/>
            <ac:grpSpMk id="651" creationId="{2E50F777-0BAF-60B6-BFFA-884A2E5959D8}"/>
          </ac:grpSpMkLst>
        </pc:grpChg>
        <pc:grpChg chg="add del">
          <ac:chgData name="Kokchun Giang" userId="67e2125d-ec8c-4323-9653-9824a2ad815f" providerId="ADAL" clId="{10EEDAB3-2DB0-BA4D-8CC6-6424E46A9142}" dt="2024-01-13T14:24:12.676" v="2649" actId="478"/>
          <ac:grpSpMkLst>
            <pc:docMk/>
            <pc:sldMk cId="736019928" sldId="330"/>
            <ac:grpSpMk id="663" creationId="{BEA74F5B-DF05-0D51-F642-F6C8EF48468E}"/>
          </ac:grpSpMkLst>
        </pc:grpChg>
        <pc:grpChg chg="add del">
          <ac:chgData name="Kokchun Giang" userId="67e2125d-ec8c-4323-9653-9824a2ad815f" providerId="ADAL" clId="{10EEDAB3-2DB0-BA4D-8CC6-6424E46A9142}" dt="2024-01-13T14:24:17.701" v="2651" actId="478"/>
          <ac:grpSpMkLst>
            <pc:docMk/>
            <pc:sldMk cId="736019928" sldId="330"/>
            <ac:grpSpMk id="664" creationId="{B8A36093-DAD4-7509-B2EA-A4B48130D52F}"/>
          </ac:grpSpMkLst>
        </pc:grpChg>
        <pc:grpChg chg="add del">
          <ac:chgData name="Kokchun Giang" userId="67e2125d-ec8c-4323-9653-9824a2ad815f" providerId="ADAL" clId="{10EEDAB3-2DB0-BA4D-8CC6-6424E46A9142}" dt="2024-01-13T14:24:14.731" v="2650" actId="478"/>
          <ac:grpSpMkLst>
            <pc:docMk/>
            <pc:sldMk cId="736019928" sldId="330"/>
            <ac:grpSpMk id="681" creationId="{C7925577-FAFF-0B40-CC83-E2390100C0C4}"/>
          </ac:grpSpMkLst>
        </pc:grpChg>
        <pc:grpChg chg="add del">
          <ac:chgData name="Kokchun Giang" userId="67e2125d-ec8c-4323-9653-9824a2ad815f" providerId="ADAL" clId="{10EEDAB3-2DB0-BA4D-8CC6-6424E46A9142}" dt="2024-01-13T14:24:19.326" v="2652" actId="478"/>
          <ac:grpSpMkLst>
            <pc:docMk/>
            <pc:sldMk cId="736019928" sldId="330"/>
            <ac:grpSpMk id="686" creationId="{DAC6A95A-81F0-A4B7-0BC6-7B33E158EFF6}"/>
          </ac:grpSpMkLst>
        </pc:grpChg>
        <pc:grpChg chg="add del">
          <ac:chgData name="Kokchun Giang" userId="67e2125d-ec8c-4323-9653-9824a2ad815f" providerId="ADAL" clId="{10EEDAB3-2DB0-BA4D-8CC6-6424E46A9142}" dt="2024-01-13T14:24:12.676" v="2649" actId="478"/>
          <ac:grpSpMkLst>
            <pc:docMk/>
            <pc:sldMk cId="736019928" sldId="330"/>
            <ac:grpSpMk id="702" creationId="{DA629DDF-BBB4-BFA9-3135-B5E6D80D7BDF}"/>
          </ac:grpSpMkLst>
        </pc:grpChg>
        <pc:grpChg chg="del">
          <ac:chgData name="Kokchun Giang" userId="67e2125d-ec8c-4323-9653-9824a2ad815f" providerId="ADAL" clId="{10EEDAB3-2DB0-BA4D-8CC6-6424E46A9142}" dt="2024-01-13T14:24:22.734" v="2653" actId="478"/>
          <ac:grpSpMkLst>
            <pc:docMk/>
            <pc:sldMk cId="736019928" sldId="330"/>
            <ac:grpSpMk id="712" creationId="{67114681-6D8B-C4BF-B4F1-939E984545D1}"/>
          </ac:grpSpMkLst>
        </pc:grpChg>
        <pc:grpChg chg="del">
          <ac:chgData name="Kokchun Giang" userId="67e2125d-ec8c-4323-9653-9824a2ad815f" providerId="ADAL" clId="{10EEDAB3-2DB0-BA4D-8CC6-6424E46A9142}" dt="2024-01-13T14:24:24.890" v="2654" actId="478"/>
          <ac:grpSpMkLst>
            <pc:docMk/>
            <pc:sldMk cId="736019928" sldId="330"/>
            <ac:grpSpMk id="716" creationId="{7C5E3682-992B-D5F8-45E9-DC7F6FA7E894}"/>
          </ac:grpSpMkLst>
        </pc:grpChg>
        <pc:grpChg chg="del">
          <ac:chgData name="Kokchun Giang" userId="67e2125d-ec8c-4323-9653-9824a2ad815f" providerId="ADAL" clId="{10EEDAB3-2DB0-BA4D-8CC6-6424E46A9142}" dt="2024-01-13T14:24:27.246" v="2655" actId="478"/>
          <ac:grpSpMkLst>
            <pc:docMk/>
            <pc:sldMk cId="736019928" sldId="330"/>
            <ac:grpSpMk id="717" creationId="{A7FC279D-600E-7735-EC82-2ED806A9969A}"/>
          </ac:grpSpMkLst>
        </pc:grpChg>
        <pc:grpChg chg="del">
          <ac:chgData name="Kokchun Giang" userId="67e2125d-ec8c-4323-9653-9824a2ad815f" providerId="ADAL" clId="{10EEDAB3-2DB0-BA4D-8CC6-6424E46A9142}" dt="2024-01-13T14:24:22.734" v="2653" actId="478"/>
          <ac:grpSpMkLst>
            <pc:docMk/>
            <pc:sldMk cId="736019928" sldId="330"/>
            <ac:grpSpMk id="724" creationId="{46873D4E-A62C-F23E-C4FC-039B5580CAC1}"/>
          </ac:grpSpMkLst>
        </pc:grpChg>
        <pc:grpChg chg="del">
          <ac:chgData name="Kokchun Giang" userId="67e2125d-ec8c-4323-9653-9824a2ad815f" providerId="ADAL" clId="{10EEDAB3-2DB0-BA4D-8CC6-6424E46A9142}" dt="2024-01-13T14:24:22.734" v="2653" actId="478"/>
          <ac:grpSpMkLst>
            <pc:docMk/>
            <pc:sldMk cId="736019928" sldId="330"/>
            <ac:grpSpMk id="728" creationId="{89952036-BF2D-8F98-04ED-3ED491F1ABB0}"/>
          </ac:grpSpMkLst>
        </pc:grpChg>
        <pc:grpChg chg="del">
          <ac:chgData name="Kokchun Giang" userId="67e2125d-ec8c-4323-9653-9824a2ad815f" providerId="ADAL" clId="{10EEDAB3-2DB0-BA4D-8CC6-6424E46A9142}" dt="2024-01-13T14:24:24.890" v="2654" actId="478"/>
          <ac:grpSpMkLst>
            <pc:docMk/>
            <pc:sldMk cId="736019928" sldId="330"/>
            <ac:grpSpMk id="735" creationId="{077ED28E-740C-6A92-BF89-365426629768}"/>
          </ac:grpSpMkLst>
        </pc:grpChg>
        <pc:grpChg chg="del">
          <ac:chgData name="Kokchun Giang" userId="67e2125d-ec8c-4323-9653-9824a2ad815f" providerId="ADAL" clId="{10EEDAB3-2DB0-BA4D-8CC6-6424E46A9142}" dt="2024-01-13T14:24:14.731" v="2650" actId="478"/>
          <ac:grpSpMkLst>
            <pc:docMk/>
            <pc:sldMk cId="736019928" sldId="330"/>
            <ac:grpSpMk id="740" creationId="{9E281D9F-58D8-807E-9F37-4D31DE989445}"/>
          </ac:grpSpMkLst>
        </pc:grpChg>
        <pc:grpChg chg="del">
          <ac:chgData name="Kokchun Giang" userId="67e2125d-ec8c-4323-9653-9824a2ad815f" providerId="ADAL" clId="{10EEDAB3-2DB0-BA4D-8CC6-6424E46A9142}" dt="2024-01-13T14:24:22.734" v="2653" actId="478"/>
          <ac:grpSpMkLst>
            <pc:docMk/>
            <pc:sldMk cId="736019928" sldId="330"/>
            <ac:grpSpMk id="749" creationId="{F8EDFEC7-F4A1-42E5-DF02-9EF3ADD75E6D}"/>
          </ac:grpSpMkLst>
        </pc:grpChg>
        <pc:grpChg chg="del">
          <ac:chgData name="Kokchun Giang" userId="67e2125d-ec8c-4323-9653-9824a2ad815f" providerId="ADAL" clId="{10EEDAB3-2DB0-BA4D-8CC6-6424E46A9142}" dt="2024-01-13T14:24:24.890" v="2654" actId="478"/>
          <ac:grpSpMkLst>
            <pc:docMk/>
            <pc:sldMk cId="736019928" sldId="330"/>
            <ac:grpSpMk id="762" creationId="{5B21FA7B-3F9D-230A-C585-311C54BA75C6}"/>
          </ac:grpSpMkLst>
        </pc:grpChg>
        <pc:grpChg chg="del">
          <ac:chgData name="Kokchun Giang" userId="67e2125d-ec8c-4323-9653-9824a2ad815f" providerId="ADAL" clId="{10EEDAB3-2DB0-BA4D-8CC6-6424E46A9142}" dt="2024-01-13T14:24:24.890" v="2654" actId="478"/>
          <ac:grpSpMkLst>
            <pc:docMk/>
            <pc:sldMk cId="736019928" sldId="330"/>
            <ac:grpSpMk id="773" creationId="{6EE06C39-3898-80D6-5E2A-042CB3EA0D92}"/>
          </ac:grpSpMkLst>
        </pc:grpChg>
        <pc:grpChg chg="del">
          <ac:chgData name="Kokchun Giang" userId="67e2125d-ec8c-4323-9653-9824a2ad815f" providerId="ADAL" clId="{10EEDAB3-2DB0-BA4D-8CC6-6424E46A9142}" dt="2024-01-13T14:24:27.246" v="2655" actId="478"/>
          <ac:grpSpMkLst>
            <pc:docMk/>
            <pc:sldMk cId="736019928" sldId="330"/>
            <ac:grpSpMk id="774" creationId="{9B8EDCA8-00CB-5B0B-552C-0D8871CCD4EE}"/>
          </ac:grpSpMkLst>
        </pc:grpChg>
        <pc:grpChg chg="del">
          <ac:chgData name="Kokchun Giang" userId="67e2125d-ec8c-4323-9653-9824a2ad815f" providerId="ADAL" clId="{10EEDAB3-2DB0-BA4D-8CC6-6424E46A9142}" dt="2024-01-13T14:24:24.890" v="2654" actId="478"/>
          <ac:grpSpMkLst>
            <pc:docMk/>
            <pc:sldMk cId="736019928" sldId="330"/>
            <ac:grpSpMk id="778" creationId="{61CD52EC-8733-F58F-8726-36F49FB2BCA6}"/>
          </ac:grpSpMkLst>
        </pc:grpChg>
        <pc:grpChg chg="del">
          <ac:chgData name="Kokchun Giang" userId="67e2125d-ec8c-4323-9653-9824a2ad815f" providerId="ADAL" clId="{10EEDAB3-2DB0-BA4D-8CC6-6424E46A9142}" dt="2024-01-13T14:24:24.890" v="2654" actId="478"/>
          <ac:grpSpMkLst>
            <pc:docMk/>
            <pc:sldMk cId="736019928" sldId="330"/>
            <ac:grpSpMk id="787" creationId="{2CC028CF-0102-5FE9-DFD9-90D7F971512F}"/>
          </ac:grpSpMkLst>
        </pc:grpChg>
        <pc:grpChg chg="del">
          <ac:chgData name="Kokchun Giang" userId="67e2125d-ec8c-4323-9653-9824a2ad815f" providerId="ADAL" clId="{10EEDAB3-2DB0-BA4D-8CC6-6424E46A9142}" dt="2024-01-13T14:24:14.731" v="2650" actId="478"/>
          <ac:grpSpMkLst>
            <pc:docMk/>
            <pc:sldMk cId="736019928" sldId="330"/>
            <ac:grpSpMk id="788" creationId="{F85A2AE5-3F05-8903-E117-2D957B667F4F}"/>
          </ac:grpSpMkLst>
        </pc:grpChg>
        <pc:grpChg chg="del">
          <ac:chgData name="Kokchun Giang" userId="67e2125d-ec8c-4323-9653-9824a2ad815f" providerId="ADAL" clId="{10EEDAB3-2DB0-BA4D-8CC6-6424E46A9142}" dt="2024-01-13T14:24:24.890" v="2654" actId="478"/>
          <ac:grpSpMkLst>
            <pc:docMk/>
            <pc:sldMk cId="736019928" sldId="330"/>
            <ac:grpSpMk id="806" creationId="{B0E41D1F-7781-5CC2-AEA5-4E38E404660E}"/>
          </ac:grpSpMkLst>
        </pc:grpChg>
        <pc:grpChg chg="del">
          <ac:chgData name="Kokchun Giang" userId="67e2125d-ec8c-4323-9653-9824a2ad815f" providerId="ADAL" clId="{10EEDAB3-2DB0-BA4D-8CC6-6424E46A9142}" dt="2024-01-13T14:24:27.246" v="2655" actId="478"/>
          <ac:grpSpMkLst>
            <pc:docMk/>
            <pc:sldMk cId="736019928" sldId="330"/>
            <ac:grpSpMk id="807" creationId="{D1A8EAAC-BEE9-A639-A047-DB44E2DFC81B}"/>
          </ac:grpSpMkLst>
        </pc:grpChg>
        <pc:grpChg chg="del">
          <ac:chgData name="Kokchun Giang" userId="67e2125d-ec8c-4323-9653-9824a2ad815f" providerId="ADAL" clId="{10EEDAB3-2DB0-BA4D-8CC6-6424E46A9142}" dt="2024-01-13T14:24:24.890" v="2654" actId="478"/>
          <ac:grpSpMkLst>
            <pc:docMk/>
            <pc:sldMk cId="736019928" sldId="330"/>
            <ac:grpSpMk id="820" creationId="{79E2E2D4-9AB9-96FB-8010-DAD8DCDE44C6}"/>
          </ac:grpSpMkLst>
        </pc:grpChg>
        <pc:grpChg chg="del">
          <ac:chgData name="Kokchun Giang" userId="67e2125d-ec8c-4323-9653-9824a2ad815f" providerId="ADAL" clId="{10EEDAB3-2DB0-BA4D-8CC6-6424E46A9142}" dt="2024-01-13T14:24:27.246" v="2655" actId="478"/>
          <ac:grpSpMkLst>
            <pc:docMk/>
            <pc:sldMk cId="736019928" sldId="330"/>
            <ac:grpSpMk id="821" creationId="{0EC810FE-19C7-9FEA-58D4-30199F513347}"/>
          </ac:grpSpMkLst>
        </pc:grpChg>
        <pc:inkChg chg="add del">
          <ac:chgData name="Kokchun Giang" userId="67e2125d-ec8c-4323-9653-9824a2ad815f" providerId="ADAL" clId="{10EEDAB3-2DB0-BA4D-8CC6-6424E46A9142}" dt="2024-01-13T14:24:46.982" v="2664" actId="9405"/>
          <ac:inkMkLst>
            <pc:docMk/>
            <pc:sldMk cId="736019928" sldId="330"/>
            <ac:inkMk id="2" creationId="{F02EE399-3C6A-10D2-BCA9-F6A548518BDE}"/>
          </ac:inkMkLst>
        </pc:inkChg>
        <pc:inkChg chg="add del mod">
          <ac:chgData name="Kokchun Giang" userId="67e2125d-ec8c-4323-9653-9824a2ad815f" providerId="ADAL" clId="{10EEDAB3-2DB0-BA4D-8CC6-6424E46A9142}" dt="2024-01-13T14:24:46.591" v="2663" actId="9405"/>
          <ac:inkMkLst>
            <pc:docMk/>
            <pc:sldMk cId="736019928" sldId="330"/>
            <ac:inkMk id="3" creationId="{5CEF448C-BB29-F7AB-DFD8-052DB2E19693}"/>
          </ac:inkMkLst>
        </pc:inkChg>
        <pc:inkChg chg="add del mod">
          <ac:chgData name="Kokchun Giang" userId="67e2125d-ec8c-4323-9653-9824a2ad815f" providerId="ADAL" clId="{10EEDAB3-2DB0-BA4D-8CC6-6424E46A9142}" dt="2024-01-13T14:24:46.175" v="2662"/>
          <ac:inkMkLst>
            <pc:docMk/>
            <pc:sldMk cId="736019928" sldId="330"/>
            <ac:inkMk id="4" creationId="{2FAE7495-46E2-33A8-A017-A52C05AFF6E3}"/>
          </ac:inkMkLst>
        </pc:inkChg>
        <pc:inkChg chg="add mod">
          <ac:chgData name="Kokchun Giang" userId="67e2125d-ec8c-4323-9653-9824a2ad815f" providerId="ADAL" clId="{10EEDAB3-2DB0-BA4D-8CC6-6424E46A9142}" dt="2024-01-13T14:24:49.596" v="2671"/>
          <ac:inkMkLst>
            <pc:docMk/>
            <pc:sldMk cId="736019928" sldId="330"/>
            <ac:inkMk id="6" creationId="{E48B1285-AD70-917F-8054-6ACF39B928F4}"/>
          </ac:inkMkLst>
        </pc:inkChg>
        <pc:inkChg chg="add mod">
          <ac:chgData name="Kokchun Giang" userId="67e2125d-ec8c-4323-9653-9824a2ad815f" providerId="ADAL" clId="{10EEDAB3-2DB0-BA4D-8CC6-6424E46A9142}" dt="2024-01-13T14:24:49.596" v="2671"/>
          <ac:inkMkLst>
            <pc:docMk/>
            <pc:sldMk cId="736019928" sldId="330"/>
            <ac:inkMk id="7" creationId="{A7CF0BDF-86C3-BC6A-70CA-CABB3AB08719}"/>
          </ac:inkMkLst>
        </pc:inkChg>
        <pc:inkChg chg="add mod">
          <ac:chgData name="Kokchun Giang" userId="67e2125d-ec8c-4323-9653-9824a2ad815f" providerId="ADAL" clId="{10EEDAB3-2DB0-BA4D-8CC6-6424E46A9142}" dt="2024-01-13T14:24:49.596" v="2671"/>
          <ac:inkMkLst>
            <pc:docMk/>
            <pc:sldMk cId="736019928" sldId="330"/>
            <ac:inkMk id="8" creationId="{63C1C85D-91CF-864E-AF6F-F9726B942E62}"/>
          </ac:inkMkLst>
        </pc:inkChg>
        <pc:inkChg chg="add mod">
          <ac:chgData name="Kokchun Giang" userId="67e2125d-ec8c-4323-9653-9824a2ad815f" providerId="ADAL" clId="{10EEDAB3-2DB0-BA4D-8CC6-6424E46A9142}" dt="2024-01-13T14:24:49.596" v="2671"/>
          <ac:inkMkLst>
            <pc:docMk/>
            <pc:sldMk cId="736019928" sldId="330"/>
            <ac:inkMk id="9" creationId="{DF48661D-C1C9-36F0-2D99-CCAA7376D4E1}"/>
          </ac:inkMkLst>
        </pc:inkChg>
        <pc:inkChg chg="add mod">
          <ac:chgData name="Kokchun Giang" userId="67e2125d-ec8c-4323-9653-9824a2ad815f" providerId="ADAL" clId="{10EEDAB3-2DB0-BA4D-8CC6-6424E46A9142}" dt="2024-01-13T14:24:49.596" v="2671"/>
          <ac:inkMkLst>
            <pc:docMk/>
            <pc:sldMk cId="736019928" sldId="330"/>
            <ac:inkMk id="10" creationId="{33B458A6-5B1B-B378-A59F-2439E8B5E0E1}"/>
          </ac:inkMkLst>
        </pc:inkChg>
        <pc:inkChg chg="add mod">
          <ac:chgData name="Kokchun Giang" userId="67e2125d-ec8c-4323-9653-9824a2ad815f" providerId="ADAL" clId="{10EEDAB3-2DB0-BA4D-8CC6-6424E46A9142}" dt="2024-01-13T15:33:56.468" v="2965" actId="164"/>
          <ac:inkMkLst>
            <pc:docMk/>
            <pc:sldMk cId="736019928" sldId="330"/>
            <ac:inkMk id="11" creationId="{872D9E03-C651-AA49-5DB3-15DF85340E5B}"/>
          </ac:inkMkLst>
        </pc:inkChg>
        <pc:inkChg chg="add mod">
          <ac:chgData name="Kokchun Giang" userId="67e2125d-ec8c-4323-9653-9824a2ad815f" providerId="ADAL" clId="{10EEDAB3-2DB0-BA4D-8CC6-6424E46A9142}" dt="2024-01-13T14:24:53.045" v="2678"/>
          <ac:inkMkLst>
            <pc:docMk/>
            <pc:sldMk cId="736019928" sldId="330"/>
            <ac:inkMk id="13" creationId="{F490B119-CFFB-709B-14E3-EB17353056D4}"/>
          </ac:inkMkLst>
        </pc:inkChg>
        <pc:inkChg chg="add mod">
          <ac:chgData name="Kokchun Giang" userId="67e2125d-ec8c-4323-9653-9824a2ad815f" providerId="ADAL" clId="{10EEDAB3-2DB0-BA4D-8CC6-6424E46A9142}" dt="2024-01-13T14:24:53.045" v="2678"/>
          <ac:inkMkLst>
            <pc:docMk/>
            <pc:sldMk cId="736019928" sldId="330"/>
            <ac:inkMk id="15" creationId="{F3DC1E80-6778-7C5F-B3AB-69405D108DCC}"/>
          </ac:inkMkLst>
        </pc:inkChg>
        <pc:inkChg chg="add mod">
          <ac:chgData name="Kokchun Giang" userId="67e2125d-ec8c-4323-9653-9824a2ad815f" providerId="ADAL" clId="{10EEDAB3-2DB0-BA4D-8CC6-6424E46A9142}" dt="2024-01-13T14:24:53.045" v="2678"/>
          <ac:inkMkLst>
            <pc:docMk/>
            <pc:sldMk cId="736019928" sldId="330"/>
            <ac:inkMk id="16" creationId="{0D859D96-85D7-FF12-431E-28A575065590}"/>
          </ac:inkMkLst>
        </pc:inkChg>
        <pc:inkChg chg="add mod">
          <ac:chgData name="Kokchun Giang" userId="67e2125d-ec8c-4323-9653-9824a2ad815f" providerId="ADAL" clId="{10EEDAB3-2DB0-BA4D-8CC6-6424E46A9142}" dt="2024-01-13T14:24:53.045" v="2678"/>
          <ac:inkMkLst>
            <pc:docMk/>
            <pc:sldMk cId="736019928" sldId="330"/>
            <ac:inkMk id="17" creationId="{F048B9C3-0FAE-819C-4A74-83933F6D3177}"/>
          </ac:inkMkLst>
        </pc:inkChg>
        <pc:inkChg chg="add mod">
          <ac:chgData name="Kokchun Giang" userId="67e2125d-ec8c-4323-9653-9824a2ad815f" providerId="ADAL" clId="{10EEDAB3-2DB0-BA4D-8CC6-6424E46A9142}" dt="2024-01-13T14:24:53.045" v="2678"/>
          <ac:inkMkLst>
            <pc:docMk/>
            <pc:sldMk cId="736019928" sldId="330"/>
            <ac:inkMk id="18" creationId="{CA6E9111-6464-C3A0-4E2B-E02A6798D5AB}"/>
          </ac:inkMkLst>
        </pc:inkChg>
        <pc:inkChg chg="add mod">
          <ac:chgData name="Kokchun Giang" userId="67e2125d-ec8c-4323-9653-9824a2ad815f" providerId="ADAL" clId="{10EEDAB3-2DB0-BA4D-8CC6-6424E46A9142}" dt="2024-01-13T15:33:56.468" v="2965" actId="164"/>
          <ac:inkMkLst>
            <pc:docMk/>
            <pc:sldMk cId="736019928" sldId="330"/>
            <ac:inkMk id="19" creationId="{BB765E42-CAD9-8467-C57C-51A65A69ADE0}"/>
          </ac:inkMkLst>
        </pc:inkChg>
        <pc:inkChg chg="add mod">
          <ac:chgData name="Kokchun Giang" userId="67e2125d-ec8c-4323-9653-9824a2ad815f" providerId="ADAL" clId="{10EEDAB3-2DB0-BA4D-8CC6-6424E46A9142}" dt="2024-01-13T14:24:57.958" v="2690"/>
          <ac:inkMkLst>
            <pc:docMk/>
            <pc:sldMk cId="736019928" sldId="330"/>
            <ac:inkMk id="21" creationId="{E95522E8-AAEF-C195-1567-346751CA4577}"/>
          </ac:inkMkLst>
        </pc:inkChg>
        <pc:inkChg chg="add mod">
          <ac:chgData name="Kokchun Giang" userId="67e2125d-ec8c-4323-9653-9824a2ad815f" providerId="ADAL" clId="{10EEDAB3-2DB0-BA4D-8CC6-6424E46A9142}" dt="2024-01-13T14:24:57.958" v="2690"/>
          <ac:inkMkLst>
            <pc:docMk/>
            <pc:sldMk cId="736019928" sldId="330"/>
            <ac:inkMk id="22" creationId="{31F220A6-EB47-DCE8-0B83-1A49A000EFFD}"/>
          </ac:inkMkLst>
        </pc:inkChg>
        <pc:inkChg chg="add mod">
          <ac:chgData name="Kokchun Giang" userId="67e2125d-ec8c-4323-9653-9824a2ad815f" providerId="ADAL" clId="{10EEDAB3-2DB0-BA4D-8CC6-6424E46A9142}" dt="2024-01-13T14:24:57.958" v="2690"/>
          <ac:inkMkLst>
            <pc:docMk/>
            <pc:sldMk cId="736019928" sldId="330"/>
            <ac:inkMk id="23" creationId="{022BDA5A-3708-E627-569A-1CCA9D326F44}"/>
          </ac:inkMkLst>
        </pc:inkChg>
        <pc:inkChg chg="add mod">
          <ac:chgData name="Kokchun Giang" userId="67e2125d-ec8c-4323-9653-9824a2ad815f" providerId="ADAL" clId="{10EEDAB3-2DB0-BA4D-8CC6-6424E46A9142}" dt="2024-01-13T14:24:57.958" v="2690"/>
          <ac:inkMkLst>
            <pc:docMk/>
            <pc:sldMk cId="736019928" sldId="330"/>
            <ac:inkMk id="24" creationId="{D3599533-5A9B-06C2-F14D-3AFA8C90F9F5}"/>
          </ac:inkMkLst>
        </pc:inkChg>
        <pc:inkChg chg="add mod">
          <ac:chgData name="Kokchun Giang" userId="67e2125d-ec8c-4323-9653-9824a2ad815f" providerId="ADAL" clId="{10EEDAB3-2DB0-BA4D-8CC6-6424E46A9142}" dt="2024-01-13T14:24:57.958" v="2690"/>
          <ac:inkMkLst>
            <pc:docMk/>
            <pc:sldMk cId="736019928" sldId="330"/>
            <ac:inkMk id="25" creationId="{CD967B82-A920-3DB7-00D4-38AF0B56B944}"/>
          </ac:inkMkLst>
        </pc:inkChg>
        <pc:inkChg chg="add mod">
          <ac:chgData name="Kokchun Giang" userId="67e2125d-ec8c-4323-9653-9824a2ad815f" providerId="ADAL" clId="{10EEDAB3-2DB0-BA4D-8CC6-6424E46A9142}" dt="2024-01-13T14:24:57.958" v="2690"/>
          <ac:inkMkLst>
            <pc:docMk/>
            <pc:sldMk cId="736019928" sldId="330"/>
            <ac:inkMk id="26" creationId="{9A576853-0D8C-3E6D-0B0A-FCF719738BAB}"/>
          </ac:inkMkLst>
        </pc:inkChg>
        <pc:inkChg chg="add mod">
          <ac:chgData name="Kokchun Giang" userId="67e2125d-ec8c-4323-9653-9824a2ad815f" providerId="ADAL" clId="{10EEDAB3-2DB0-BA4D-8CC6-6424E46A9142}" dt="2024-01-13T14:24:57.958" v="2690"/>
          <ac:inkMkLst>
            <pc:docMk/>
            <pc:sldMk cId="736019928" sldId="330"/>
            <ac:inkMk id="27" creationId="{1264CA40-B7B3-8B8D-59DE-C088F0373F96}"/>
          </ac:inkMkLst>
        </pc:inkChg>
        <pc:inkChg chg="add mod">
          <ac:chgData name="Kokchun Giang" userId="67e2125d-ec8c-4323-9653-9824a2ad815f" providerId="ADAL" clId="{10EEDAB3-2DB0-BA4D-8CC6-6424E46A9142}" dt="2024-01-13T14:24:57.958" v="2690"/>
          <ac:inkMkLst>
            <pc:docMk/>
            <pc:sldMk cId="736019928" sldId="330"/>
            <ac:inkMk id="29" creationId="{01BE2D0F-428B-4135-6CE9-F65BCDA2A6C8}"/>
          </ac:inkMkLst>
        </pc:inkChg>
        <pc:inkChg chg="add mod">
          <ac:chgData name="Kokchun Giang" userId="67e2125d-ec8c-4323-9653-9824a2ad815f" providerId="ADAL" clId="{10EEDAB3-2DB0-BA4D-8CC6-6424E46A9142}" dt="2024-01-13T14:24:57.958" v="2690"/>
          <ac:inkMkLst>
            <pc:docMk/>
            <pc:sldMk cId="736019928" sldId="330"/>
            <ac:inkMk id="30" creationId="{192D3130-026A-41A5-EEBE-72CC7CEF1A76}"/>
          </ac:inkMkLst>
        </pc:inkChg>
        <pc:inkChg chg="add mod">
          <ac:chgData name="Kokchun Giang" userId="67e2125d-ec8c-4323-9653-9824a2ad815f" providerId="ADAL" clId="{10EEDAB3-2DB0-BA4D-8CC6-6424E46A9142}" dt="2024-01-13T14:24:57.958" v="2690"/>
          <ac:inkMkLst>
            <pc:docMk/>
            <pc:sldMk cId="736019928" sldId="330"/>
            <ac:inkMk id="31" creationId="{38877105-6A8B-8FC3-C2B3-BF42362CCC4D}"/>
          </ac:inkMkLst>
        </pc:inkChg>
        <pc:inkChg chg="add mod">
          <ac:chgData name="Kokchun Giang" userId="67e2125d-ec8c-4323-9653-9824a2ad815f" providerId="ADAL" clId="{10EEDAB3-2DB0-BA4D-8CC6-6424E46A9142}" dt="2024-01-13T14:24:57.958" v="2690"/>
          <ac:inkMkLst>
            <pc:docMk/>
            <pc:sldMk cId="736019928" sldId="330"/>
            <ac:inkMk id="32" creationId="{534CCD34-4E1D-95A3-2B2D-E85EED261383}"/>
          </ac:inkMkLst>
        </pc:inkChg>
        <pc:inkChg chg="add mod">
          <ac:chgData name="Kokchun Giang" userId="67e2125d-ec8c-4323-9653-9824a2ad815f" providerId="ADAL" clId="{10EEDAB3-2DB0-BA4D-8CC6-6424E46A9142}" dt="2024-01-13T15:33:56.468" v="2965" actId="164"/>
          <ac:inkMkLst>
            <pc:docMk/>
            <pc:sldMk cId="736019928" sldId="330"/>
            <ac:inkMk id="34" creationId="{7D4140E7-F0C1-F4EC-405E-DDA118262F87}"/>
          </ac:inkMkLst>
        </pc:inkChg>
        <pc:inkChg chg="add mod">
          <ac:chgData name="Kokchun Giang" userId="67e2125d-ec8c-4323-9653-9824a2ad815f" providerId="ADAL" clId="{10EEDAB3-2DB0-BA4D-8CC6-6424E46A9142}" dt="2024-01-13T14:25:08.254" v="2706"/>
          <ac:inkMkLst>
            <pc:docMk/>
            <pc:sldMk cId="736019928" sldId="330"/>
            <ac:inkMk id="35" creationId="{D4A7824C-9050-219F-DD92-D0CD19EEBEB8}"/>
          </ac:inkMkLst>
        </pc:inkChg>
        <pc:inkChg chg="add mod">
          <ac:chgData name="Kokchun Giang" userId="67e2125d-ec8c-4323-9653-9824a2ad815f" providerId="ADAL" clId="{10EEDAB3-2DB0-BA4D-8CC6-6424E46A9142}" dt="2024-01-13T14:25:08.254" v="2706"/>
          <ac:inkMkLst>
            <pc:docMk/>
            <pc:sldMk cId="736019928" sldId="330"/>
            <ac:inkMk id="36" creationId="{DF13CBBF-D3C5-13EB-69AE-ADF8E0DBCB5C}"/>
          </ac:inkMkLst>
        </pc:inkChg>
        <pc:inkChg chg="add mod">
          <ac:chgData name="Kokchun Giang" userId="67e2125d-ec8c-4323-9653-9824a2ad815f" providerId="ADAL" clId="{10EEDAB3-2DB0-BA4D-8CC6-6424E46A9142}" dt="2024-01-13T14:25:08.254" v="2706"/>
          <ac:inkMkLst>
            <pc:docMk/>
            <pc:sldMk cId="736019928" sldId="330"/>
            <ac:inkMk id="37" creationId="{C7B60EA3-9497-698B-CA6F-587A4A0A0ADD}"/>
          </ac:inkMkLst>
        </pc:inkChg>
        <pc:inkChg chg="add mod">
          <ac:chgData name="Kokchun Giang" userId="67e2125d-ec8c-4323-9653-9824a2ad815f" providerId="ADAL" clId="{10EEDAB3-2DB0-BA4D-8CC6-6424E46A9142}" dt="2024-01-13T14:25:08.254" v="2706"/>
          <ac:inkMkLst>
            <pc:docMk/>
            <pc:sldMk cId="736019928" sldId="330"/>
            <ac:inkMk id="39" creationId="{0FFC72A3-1863-6020-E879-6B8FBA6ED1AC}"/>
          </ac:inkMkLst>
        </pc:inkChg>
        <pc:inkChg chg="add mod">
          <ac:chgData name="Kokchun Giang" userId="67e2125d-ec8c-4323-9653-9824a2ad815f" providerId="ADAL" clId="{10EEDAB3-2DB0-BA4D-8CC6-6424E46A9142}" dt="2024-01-13T14:25:08.254" v="2706"/>
          <ac:inkMkLst>
            <pc:docMk/>
            <pc:sldMk cId="736019928" sldId="330"/>
            <ac:inkMk id="40" creationId="{06E674D5-D49A-83F9-2BA6-423D570115B3}"/>
          </ac:inkMkLst>
        </pc:inkChg>
        <pc:inkChg chg="add mod">
          <ac:chgData name="Kokchun Giang" userId="67e2125d-ec8c-4323-9653-9824a2ad815f" providerId="ADAL" clId="{10EEDAB3-2DB0-BA4D-8CC6-6424E46A9142}" dt="2024-01-13T14:25:08.254" v="2706"/>
          <ac:inkMkLst>
            <pc:docMk/>
            <pc:sldMk cId="736019928" sldId="330"/>
            <ac:inkMk id="41" creationId="{13154CD8-62CF-A933-ADE7-A7CAF7EDF723}"/>
          </ac:inkMkLst>
        </pc:inkChg>
        <pc:inkChg chg="add mod">
          <ac:chgData name="Kokchun Giang" userId="67e2125d-ec8c-4323-9653-9824a2ad815f" providerId="ADAL" clId="{10EEDAB3-2DB0-BA4D-8CC6-6424E46A9142}" dt="2024-01-13T14:25:08.254" v="2706"/>
          <ac:inkMkLst>
            <pc:docMk/>
            <pc:sldMk cId="736019928" sldId="330"/>
            <ac:inkMk id="42" creationId="{BB5460F9-A838-2417-121B-FB806BB726CC}"/>
          </ac:inkMkLst>
        </pc:inkChg>
        <pc:inkChg chg="add mod">
          <ac:chgData name="Kokchun Giang" userId="67e2125d-ec8c-4323-9653-9824a2ad815f" providerId="ADAL" clId="{10EEDAB3-2DB0-BA4D-8CC6-6424E46A9142}" dt="2024-01-13T14:25:08.254" v="2706"/>
          <ac:inkMkLst>
            <pc:docMk/>
            <pc:sldMk cId="736019928" sldId="330"/>
            <ac:inkMk id="43" creationId="{0F2E8FF7-CAAF-682C-298E-243F935632F3}"/>
          </ac:inkMkLst>
        </pc:inkChg>
        <pc:inkChg chg="add mod">
          <ac:chgData name="Kokchun Giang" userId="67e2125d-ec8c-4323-9653-9824a2ad815f" providerId="ADAL" clId="{10EEDAB3-2DB0-BA4D-8CC6-6424E46A9142}" dt="2024-01-13T14:25:08.254" v="2706"/>
          <ac:inkMkLst>
            <pc:docMk/>
            <pc:sldMk cId="736019928" sldId="330"/>
            <ac:inkMk id="44" creationId="{9F92D05E-1D79-A45B-2AF1-47E6437BCFC1}"/>
          </ac:inkMkLst>
        </pc:inkChg>
        <pc:inkChg chg="add mod">
          <ac:chgData name="Kokchun Giang" userId="67e2125d-ec8c-4323-9653-9824a2ad815f" providerId="ADAL" clId="{10EEDAB3-2DB0-BA4D-8CC6-6424E46A9142}" dt="2024-01-13T14:25:08.254" v="2706"/>
          <ac:inkMkLst>
            <pc:docMk/>
            <pc:sldMk cId="736019928" sldId="330"/>
            <ac:inkMk id="45" creationId="{D14D8F06-ABDD-33E8-7953-183BB61ED792}"/>
          </ac:inkMkLst>
        </pc:inkChg>
        <pc:inkChg chg="add mod">
          <ac:chgData name="Kokchun Giang" userId="67e2125d-ec8c-4323-9653-9824a2ad815f" providerId="ADAL" clId="{10EEDAB3-2DB0-BA4D-8CC6-6424E46A9142}" dt="2024-01-13T14:25:08.254" v="2706"/>
          <ac:inkMkLst>
            <pc:docMk/>
            <pc:sldMk cId="736019928" sldId="330"/>
            <ac:inkMk id="46" creationId="{3A295BB2-B51F-A219-671A-65217CE65A15}"/>
          </ac:inkMkLst>
        </pc:inkChg>
        <pc:inkChg chg="add del">
          <ac:chgData name="Kokchun Giang" userId="67e2125d-ec8c-4323-9653-9824a2ad815f" providerId="ADAL" clId="{10EEDAB3-2DB0-BA4D-8CC6-6424E46A9142}" dt="2024-01-13T14:25:07.981" v="2705" actId="9405"/>
          <ac:inkMkLst>
            <pc:docMk/>
            <pc:sldMk cId="736019928" sldId="330"/>
            <ac:inkMk id="47" creationId="{3EA2BAAA-4E27-32B2-DBC9-7F8B005A99FC}"/>
          </ac:inkMkLst>
        </pc:inkChg>
        <pc:inkChg chg="add mod">
          <ac:chgData name="Kokchun Giang" userId="67e2125d-ec8c-4323-9653-9824a2ad815f" providerId="ADAL" clId="{10EEDAB3-2DB0-BA4D-8CC6-6424E46A9142}" dt="2024-01-13T15:33:56.468" v="2965" actId="164"/>
          <ac:inkMkLst>
            <pc:docMk/>
            <pc:sldMk cId="736019928" sldId="330"/>
            <ac:inkMk id="50" creationId="{3639FD86-DEBA-7A9B-9CB0-F70118F3B191}"/>
          </ac:inkMkLst>
        </pc:inkChg>
        <pc:inkChg chg="add mod">
          <ac:chgData name="Kokchun Giang" userId="67e2125d-ec8c-4323-9653-9824a2ad815f" providerId="ADAL" clId="{10EEDAB3-2DB0-BA4D-8CC6-6424E46A9142}" dt="2024-01-13T15:34:41.668" v="2968" actId="164"/>
          <ac:inkMkLst>
            <pc:docMk/>
            <pc:sldMk cId="736019928" sldId="330"/>
            <ac:inkMk id="51" creationId="{1F45CF33-88EC-03C1-9886-4C3A7797FCAF}"/>
          </ac:inkMkLst>
        </pc:inkChg>
        <pc:inkChg chg="add mod">
          <ac:chgData name="Kokchun Giang" userId="67e2125d-ec8c-4323-9653-9824a2ad815f" providerId="ADAL" clId="{10EEDAB3-2DB0-BA4D-8CC6-6424E46A9142}" dt="2024-01-13T15:34:41.668" v="2968" actId="164"/>
          <ac:inkMkLst>
            <pc:docMk/>
            <pc:sldMk cId="736019928" sldId="330"/>
            <ac:inkMk id="52" creationId="{E0958533-8A85-93B2-E991-711D61E4D5EA}"/>
          </ac:inkMkLst>
        </pc:inkChg>
        <pc:inkChg chg="add mod">
          <ac:chgData name="Kokchun Giang" userId="67e2125d-ec8c-4323-9653-9824a2ad815f" providerId="ADAL" clId="{10EEDAB3-2DB0-BA4D-8CC6-6424E46A9142}" dt="2024-01-13T15:34:41.668" v="2968" actId="164"/>
          <ac:inkMkLst>
            <pc:docMk/>
            <pc:sldMk cId="736019928" sldId="330"/>
            <ac:inkMk id="53" creationId="{B2817C19-132F-56B1-668B-191747577E0D}"/>
          </ac:inkMkLst>
        </pc:inkChg>
        <pc:inkChg chg="add mod">
          <ac:chgData name="Kokchun Giang" userId="67e2125d-ec8c-4323-9653-9824a2ad815f" providerId="ADAL" clId="{10EEDAB3-2DB0-BA4D-8CC6-6424E46A9142}" dt="2024-01-13T14:25:29.527" v="2716"/>
          <ac:inkMkLst>
            <pc:docMk/>
            <pc:sldMk cId="736019928" sldId="330"/>
            <ac:inkMk id="54" creationId="{3A966FE5-0644-1FDF-B5E5-49D50EF549B1}"/>
          </ac:inkMkLst>
        </pc:inkChg>
        <pc:inkChg chg="add mod">
          <ac:chgData name="Kokchun Giang" userId="67e2125d-ec8c-4323-9653-9824a2ad815f" providerId="ADAL" clId="{10EEDAB3-2DB0-BA4D-8CC6-6424E46A9142}" dt="2024-01-13T14:25:29.527" v="2716"/>
          <ac:inkMkLst>
            <pc:docMk/>
            <pc:sldMk cId="736019928" sldId="330"/>
            <ac:inkMk id="55" creationId="{66A83F32-BECB-CDE0-B52F-F71BC31BEB09}"/>
          </ac:inkMkLst>
        </pc:inkChg>
        <pc:inkChg chg="add mod">
          <ac:chgData name="Kokchun Giang" userId="67e2125d-ec8c-4323-9653-9824a2ad815f" providerId="ADAL" clId="{10EEDAB3-2DB0-BA4D-8CC6-6424E46A9142}" dt="2024-01-13T14:25:29.527" v="2716"/>
          <ac:inkMkLst>
            <pc:docMk/>
            <pc:sldMk cId="736019928" sldId="330"/>
            <ac:inkMk id="56" creationId="{65208474-8E78-4623-B01C-95C77C27FD81}"/>
          </ac:inkMkLst>
        </pc:inkChg>
        <pc:inkChg chg="add mod">
          <ac:chgData name="Kokchun Giang" userId="67e2125d-ec8c-4323-9653-9824a2ad815f" providerId="ADAL" clId="{10EEDAB3-2DB0-BA4D-8CC6-6424E46A9142}" dt="2024-01-13T14:25:29.527" v="2716"/>
          <ac:inkMkLst>
            <pc:docMk/>
            <pc:sldMk cId="736019928" sldId="330"/>
            <ac:inkMk id="57" creationId="{457CFB15-BFED-4CBD-4897-7DECEA8B2B9E}"/>
          </ac:inkMkLst>
        </pc:inkChg>
        <pc:inkChg chg="add mod">
          <ac:chgData name="Kokchun Giang" userId="67e2125d-ec8c-4323-9653-9824a2ad815f" providerId="ADAL" clId="{10EEDAB3-2DB0-BA4D-8CC6-6424E46A9142}" dt="2024-01-13T14:25:29.527" v="2716"/>
          <ac:inkMkLst>
            <pc:docMk/>
            <pc:sldMk cId="736019928" sldId="330"/>
            <ac:inkMk id="58" creationId="{A0FC808F-043B-4B9E-28F0-8784A97E97D5}"/>
          </ac:inkMkLst>
        </pc:inkChg>
        <pc:inkChg chg="add mod">
          <ac:chgData name="Kokchun Giang" userId="67e2125d-ec8c-4323-9653-9824a2ad815f" providerId="ADAL" clId="{10EEDAB3-2DB0-BA4D-8CC6-6424E46A9142}" dt="2024-01-13T14:25:59.896" v="2761"/>
          <ac:inkMkLst>
            <pc:docMk/>
            <pc:sldMk cId="736019928" sldId="330"/>
            <ac:inkMk id="60" creationId="{AAA94601-AED9-7B21-C33D-C313BCBDB4DB}"/>
          </ac:inkMkLst>
        </pc:inkChg>
        <pc:inkChg chg="add mod">
          <ac:chgData name="Kokchun Giang" userId="67e2125d-ec8c-4323-9653-9824a2ad815f" providerId="ADAL" clId="{10EEDAB3-2DB0-BA4D-8CC6-6424E46A9142}" dt="2024-01-13T14:25:59.896" v="2761"/>
          <ac:inkMkLst>
            <pc:docMk/>
            <pc:sldMk cId="736019928" sldId="330"/>
            <ac:inkMk id="61" creationId="{3D3BEAD0-934A-4012-9EB5-E6489AEE5A34}"/>
          </ac:inkMkLst>
        </pc:inkChg>
        <pc:inkChg chg="add mod">
          <ac:chgData name="Kokchun Giang" userId="67e2125d-ec8c-4323-9653-9824a2ad815f" providerId="ADAL" clId="{10EEDAB3-2DB0-BA4D-8CC6-6424E46A9142}" dt="2024-01-13T14:25:59.896" v="2761"/>
          <ac:inkMkLst>
            <pc:docMk/>
            <pc:sldMk cId="736019928" sldId="330"/>
            <ac:inkMk id="62" creationId="{2AD77A8C-8E72-B77D-D847-B3D75324CE48}"/>
          </ac:inkMkLst>
        </pc:inkChg>
        <pc:inkChg chg="add mod">
          <ac:chgData name="Kokchun Giang" userId="67e2125d-ec8c-4323-9653-9824a2ad815f" providerId="ADAL" clId="{10EEDAB3-2DB0-BA4D-8CC6-6424E46A9142}" dt="2024-01-13T14:25:59.896" v="2761"/>
          <ac:inkMkLst>
            <pc:docMk/>
            <pc:sldMk cId="736019928" sldId="330"/>
            <ac:inkMk id="64" creationId="{C05142E0-DB13-FAA2-79C6-C0929468D828}"/>
          </ac:inkMkLst>
        </pc:inkChg>
        <pc:inkChg chg="add mod">
          <ac:chgData name="Kokchun Giang" userId="67e2125d-ec8c-4323-9653-9824a2ad815f" providerId="ADAL" clId="{10EEDAB3-2DB0-BA4D-8CC6-6424E46A9142}" dt="2024-01-13T14:25:59.896" v="2761"/>
          <ac:inkMkLst>
            <pc:docMk/>
            <pc:sldMk cId="736019928" sldId="330"/>
            <ac:inkMk id="65" creationId="{30A1FF48-D14B-DE5B-E0EC-6E4A9D71D368}"/>
          </ac:inkMkLst>
        </pc:inkChg>
        <pc:inkChg chg="add mod">
          <ac:chgData name="Kokchun Giang" userId="67e2125d-ec8c-4323-9653-9824a2ad815f" providerId="ADAL" clId="{10EEDAB3-2DB0-BA4D-8CC6-6424E46A9142}" dt="2024-01-13T14:25:59.896" v="2761"/>
          <ac:inkMkLst>
            <pc:docMk/>
            <pc:sldMk cId="736019928" sldId="330"/>
            <ac:inkMk id="66" creationId="{3A1F8752-14A6-CF37-88B6-2F0869C0CDFB}"/>
          </ac:inkMkLst>
        </pc:inkChg>
        <pc:inkChg chg="add mod">
          <ac:chgData name="Kokchun Giang" userId="67e2125d-ec8c-4323-9653-9824a2ad815f" providerId="ADAL" clId="{10EEDAB3-2DB0-BA4D-8CC6-6424E46A9142}" dt="2024-01-13T14:25:37.206" v="2728"/>
          <ac:inkMkLst>
            <pc:docMk/>
            <pc:sldMk cId="736019928" sldId="330"/>
            <ac:inkMk id="68" creationId="{82A16D0B-CBCA-F787-A2D7-10615A8F5AA1}"/>
          </ac:inkMkLst>
        </pc:inkChg>
        <pc:inkChg chg="add mod">
          <ac:chgData name="Kokchun Giang" userId="67e2125d-ec8c-4323-9653-9824a2ad815f" providerId="ADAL" clId="{10EEDAB3-2DB0-BA4D-8CC6-6424E46A9142}" dt="2024-01-13T14:25:37.206" v="2728"/>
          <ac:inkMkLst>
            <pc:docMk/>
            <pc:sldMk cId="736019928" sldId="330"/>
            <ac:inkMk id="69" creationId="{006BF70E-9179-D07C-A041-2CCF406C3EFD}"/>
          </ac:inkMkLst>
        </pc:inkChg>
        <pc:inkChg chg="add mod">
          <ac:chgData name="Kokchun Giang" userId="67e2125d-ec8c-4323-9653-9824a2ad815f" providerId="ADAL" clId="{10EEDAB3-2DB0-BA4D-8CC6-6424E46A9142}" dt="2024-01-13T15:34:41.668" v="2968" actId="164"/>
          <ac:inkMkLst>
            <pc:docMk/>
            <pc:sldMk cId="736019928" sldId="330"/>
            <ac:inkMk id="70" creationId="{FED608FB-A4FD-6FE9-D008-C127DBA93D8B}"/>
          </ac:inkMkLst>
        </pc:inkChg>
        <pc:inkChg chg="add mod">
          <ac:chgData name="Kokchun Giang" userId="67e2125d-ec8c-4323-9653-9824a2ad815f" providerId="ADAL" clId="{10EEDAB3-2DB0-BA4D-8CC6-6424E46A9142}" dt="2024-01-13T14:25:59.896" v="2761"/>
          <ac:inkMkLst>
            <pc:docMk/>
            <pc:sldMk cId="736019928" sldId="330"/>
            <ac:inkMk id="72" creationId="{46C236EF-D5F8-5ADC-E45B-181C4F119FCF}"/>
          </ac:inkMkLst>
        </pc:inkChg>
        <pc:inkChg chg="add mod">
          <ac:chgData name="Kokchun Giang" userId="67e2125d-ec8c-4323-9653-9824a2ad815f" providerId="ADAL" clId="{10EEDAB3-2DB0-BA4D-8CC6-6424E46A9142}" dt="2024-01-13T14:25:59.896" v="2761"/>
          <ac:inkMkLst>
            <pc:docMk/>
            <pc:sldMk cId="736019928" sldId="330"/>
            <ac:inkMk id="73" creationId="{4EE251EB-5D7B-4EDA-0275-479CCC44C023}"/>
          </ac:inkMkLst>
        </pc:inkChg>
        <pc:inkChg chg="add mod">
          <ac:chgData name="Kokchun Giang" userId="67e2125d-ec8c-4323-9653-9824a2ad815f" providerId="ADAL" clId="{10EEDAB3-2DB0-BA4D-8CC6-6424E46A9142}" dt="2024-01-13T14:25:59.896" v="2761"/>
          <ac:inkMkLst>
            <pc:docMk/>
            <pc:sldMk cId="736019928" sldId="330"/>
            <ac:inkMk id="74" creationId="{56B982AB-E379-E795-3E4B-447820E5D8F1}"/>
          </ac:inkMkLst>
        </pc:inkChg>
        <pc:inkChg chg="add mod">
          <ac:chgData name="Kokchun Giang" userId="67e2125d-ec8c-4323-9653-9824a2ad815f" providerId="ADAL" clId="{10EEDAB3-2DB0-BA4D-8CC6-6424E46A9142}" dt="2024-01-13T14:25:59.896" v="2761"/>
          <ac:inkMkLst>
            <pc:docMk/>
            <pc:sldMk cId="736019928" sldId="330"/>
            <ac:inkMk id="77" creationId="{10C704C9-6D80-77BC-A4EF-06E0BE559515}"/>
          </ac:inkMkLst>
        </pc:inkChg>
        <pc:inkChg chg="add mod">
          <ac:chgData name="Kokchun Giang" userId="67e2125d-ec8c-4323-9653-9824a2ad815f" providerId="ADAL" clId="{10EEDAB3-2DB0-BA4D-8CC6-6424E46A9142}" dt="2024-01-13T14:25:59.896" v="2761"/>
          <ac:inkMkLst>
            <pc:docMk/>
            <pc:sldMk cId="736019928" sldId="330"/>
            <ac:inkMk id="80" creationId="{3845C6A5-F9A0-0DB0-F4E1-4FCACF487632}"/>
          </ac:inkMkLst>
        </pc:inkChg>
        <pc:inkChg chg="add mod">
          <ac:chgData name="Kokchun Giang" userId="67e2125d-ec8c-4323-9653-9824a2ad815f" providerId="ADAL" clId="{10EEDAB3-2DB0-BA4D-8CC6-6424E46A9142}" dt="2024-01-13T14:25:59.896" v="2761"/>
          <ac:inkMkLst>
            <pc:docMk/>
            <pc:sldMk cId="736019928" sldId="330"/>
            <ac:inkMk id="82" creationId="{6034DC8C-E580-CF90-7622-24AA85BB3994}"/>
          </ac:inkMkLst>
        </pc:inkChg>
        <pc:inkChg chg="add mod">
          <ac:chgData name="Kokchun Giang" userId="67e2125d-ec8c-4323-9653-9824a2ad815f" providerId="ADAL" clId="{10EEDAB3-2DB0-BA4D-8CC6-6424E46A9142}" dt="2024-01-13T14:25:45.844" v="2741"/>
          <ac:inkMkLst>
            <pc:docMk/>
            <pc:sldMk cId="736019928" sldId="330"/>
            <ac:inkMk id="85" creationId="{538A06CF-9293-C6A5-E3B9-236CB9517C47}"/>
          </ac:inkMkLst>
        </pc:inkChg>
        <pc:inkChg chg="add mod">
          <ac:chgData name="Kokchun Giang" userId="67e2125d-ec8c-4323-9653-9824a2ad815f" providerId="ADAL" clId="{10EEDAB3-2DB0-BA4D-8CC6-6424E46A9142}" dt="2024-01-13T14:25:45.844" v="2741"/>
          <ac:inkMkLst>
            <pc:docMk/>
            <pc:sldMk cId="736019928" sldId="330"/>
            <ac:inkMk id="86" creationId="{BC101ACB-56B1-DEBF-1A0D-9A4235F92F2F}"/>
          </ac:inkMkLst>
        </pc:inkChg>
        <pc:inkChg chg="add mod">
          <ac:chgData name="Kokchun Giang" userId="67e2125d-ec8c-4323-9653-9824a2ad815f" providerId="ADAL" clId="{10EEDAB3-2DB0-BA4D-8CC6-6424E46A9142}" dt="2024-01-13T14:25:45.844" v="2741"/>
          <ac:inkMkLst>
            <pc:docMk/>
            <pc:sldMk cId="736019928" sldId="330"/>
            <ac:inkMk id="88" creationId="{3CE3571A-3B9C-C9EF-4E81-ABA640848EDC}"/>
          </ac:inkMkLst>
        </pc:inkChg>
        <pc:inkChg chg="add mod">
          <ac:chgData name="Kokchun Giang" userId="67e2125d-ec8c-4323-9653-9824a2ad815f" providerId="ADAL" clId="{10EEDAB3-2DB0-BA4D-8CC6-6424E46A9142}" dt="2024-01-13T14:25:59.896" v="2761"/>
          <ac:inkMkLst>
            <pc:docMk/>
            <pc:sldMk cId="736019928" sldId="330"/>
            <ac:inkMk id="90" creationId="{C5AF0C43-7F73-943A-4742-668871CE26FA}"/>
          </ac:inkMkLst>
        </pc:inkChg>
        <pc:inkChg chg="add mod">
          <ac:chgData name="Kokchun Giang" userId="67e2125d-ec8c-4323-9653-9824a2ad815f" providerId="ADAL" clId="{10EEDAB3-2DB0-BA4D-8CC6-6424E46A9142}" dt="2024-01-13T14:25:59.896" v="2761"/>
          <ac:inkMkLst>
            <pc:docMk/>
            <pc:sldMk cId="736019928" sldId="330"/>
            <ac:inkMk id="91" creationId="{C687541A-AEF4-E031-1A55-6090E33E9327}"/>
          </ac:inkMkLst>
        </pc:inkChg>
        <pc:inkChg chg="add mod">
          <ac:chgData name="Kokchun Giang" userId="67e2125d-ec8c-4323-9653-9824a2ad815f" providerId="ADAL" clId="{10EEDAB3-2DB0-BA4D-8CC6-6424E46A9142}" dt="2024-01-13T14:25:59.896" v="2761"/>
          <ac:inkMkLst>
            <pc:docMk/>
            <pc:sldMk cId="736019928" sldId="330"/>
            <ac:inkMk id="92" creationId="{B590A23A-8308-60D4-FEA9-B8F16648BA7A}"/>
          </ac:inkMkLst>
        </pc:inkChg>
        <pc:inkChg chg="add mod">
          <ac:chgData name="Kokchun Giang" userId="67e2125d-ec8c-4323-9653-9824a2ad815f" providerId="ADAL" clId="{10EEDAB3-2DB0-BA4D-8CC6-6424E46A9142}" dt="2024-01-13T14:25:59.896" v="2761"/>
          <ac:inkMkLst>
            <pc:docMk/>
            <pc:sldMk cId="736019928" sldId="330"/>
            <ac:inkMk id="94" creationId="{4B43540C-4AD5-26BE-6C12-3E9387AFD53C}"/>
          </ac:inkMkLst>
        </pc:inkChg>
        <pc:inkChg chg="add mod">
          <ac:chgData name="Kokchun Giang" userId="67e2125d-ec8c-4323-9653-9824a2ad815f" providerId="ADAL" clId="{10EEDAB3-2DB0-BA4D-8CC6-6424E46A9142}" dt="2024-01-13T14:25:59.896" v="2761"/>
          <ac:inkMkLst>
            <pc:docMk/>
            <pc:sldMk cId="736019928" sldId="330"/>
            <ac:inkMk id="97" creationId="{9007E587-5C64-C108-2B1A-1891FEB000A6}"/>
          </ac:inkMkLst>
        </pc:inkChg>
        <pc:inkChg chg="add mod">
          <ac:chgData name="Kokchun Giang" userId="67e2125d-ec8c-4323-9653-9824a2ad815f" providerId="ADAL" clId="{10EEDAB3-2DB0-BA4D-8CC6-6424E46A9142}" dt="2024-01-13T14:25:59.896" v="2761"/>
          <ac:inkMkLst>
            <pc:docMk/>
            <pc:sldMk cId="736019928" sldId="330"/>
            <ac:inkMk id="98" creationId="{FCC1BC7B-B3BE-1273-31E4-8379EF6D05D3}"/>
          </ac:inkMkLst>
        </pc:inkChg>
        <pc:inkChg chg="add mod">
          <ac:chgData name="Kokchun Giang" userId="67e2125d-ec8c-4323-9653-9824a2ad815f" providerId="ADAL" clId="{10EEDAB3-2DB0-BA4D-8CC6-6424E46A9142}" dt="2024-01-13T14:25:59.896" v="2761"/>
          <ac:inkMkLst>
            <pc:docMk/>
            <pc:sldMk cId="736019928" sldId="330"/>
            <ac:inkMk id="99" creationId="{03992291-15A3-9C67-BDF7-E9163C51DE06}"/>
          </ac:inkMkLst>
        </pc:inkChg>
        <pc:inkChg chg="add mod">
          <ac:chgData name="Kokchun Giang" userId="67e2125d-ec8c-4323-9653-9824a2ad815f" providerId="ADAL" clId="{10EEDAB3-2DB0-BA4D-8CC6-6424E46A9142}" dt="2024-01-13T15:34:41.668" v="2968" actId="164"/>
          <ac:inkMkLst>
            <pc:docMk/>
            <pc:sldMk cId="736019928" sldId="330"/>
            <ac:inkMk id="101" creationId="{C2E67F88-B433-7477-C1BA-BAC48E4505D8}"/>
          </ac:inkMkLst>
        </pc:inkChg>
        <pc:inkChg chg="add mod">
          <ac:chgData name="Kokchun Giang" userId="67e2125d-ec8c-4323-9653-9824a2ad815f" providerId="ADAL" clId="{10EEDAB3-2DB0-BA4D-8CC6-6424E46A9142}" dt="2024-01-13T14:25:59.896" v="2761"/>
          <ac:inkMkLst>
            <pc:docMk/>
            <pc:sldMk cId="736019928" sldId="330"/>
            <ac:inkMk id="103" creationId="{F5AEF22C-C293-92A2-59EF-F916C7B3B9CC}"/>
          </ac:inkMkLst>
        </pc:inkChg>
        <pc:inkChg chg="add mod">
          <ac:chgData name="Kokchun Giang" userId="67e2125d-ec8c-4323-9653-9824a2ad815f" providerId="ADAL" clId="{10EEDAB3-2DB0-BA4D-8CC6-6424E46A9142}" dt="2024-01-13T14:25:59.896" v="2761"/>
          <ac:inkMkLst>
            <pc:docMk/>
            <pc:sldMk cId="736019928" sldId="330"/>
            <ac:inkMk id="104" creationId="{B7C80E33-E584-A917-2115-5D86ECDBB81E}"/>
          </ac:inkMkLst>
        </pc:inkChg>
        <pc:inkChg chg="add mod">
          <ac:chgData name="Kokchun Giang" userId="67e2125d-ec8c-4323-9653-9824a2ad815f" providerId="ADAL" clId="{10EEDAB3-2DB0-BA4D-8CC6-6424E46A9142}" dt="2024-01-13T14:25:59.896" v="2761"/>
          <ac:inkMkLst>
            <pc:docMk/>
            <pc:sldMk cId="736019928" sldId="330"/>
            <ac:inkMk id="105" creationId="{1852C913-8299-DE3A-0557-F0D24782EEE6}"/>
          </ac:inkMkLst>
        </pc:inkChg>
        <pc:inkChg chg="add mod">
          <ac:chgData name="Kokchun Giang" userId="67e2125d-ec8c-4323-9653-9824a2ad815f" providerId="ADAL" clId="{10EEDAB3-2DB0-BA4D-8CC6-6424E46A9142}" dt="2024-01-13T14:25:59.896" v="2761"/>
          <ac:inkMkLst>
            <pc:docMk/>
            <pc:sldMk cId="736019928" sldId="330"/>
            <ac:inkMk id="106" creationId="{B5488584-6C1F-2C10-D9C1-A259694D7785}"/>
          </ac:inkMkLst>
        </pc:inkChg>
        <pc:inkChg chg="add mod">
          <ac:chgData name="Kokchun Giang" userId="67e2125d-ec8c-4323-9653-9824a2ad815f" providerId="ADAL" clId="{10EEDAB3-2DB0-BA4D-8CC6-6424E46A9142}" dt="2024-01-13T14:25:59.896" v="2761"/>
          <ac:inkMkLst>
            <pc:docMk/>
            <pc:sldMk cId="736019928" sldId="330"/>
            <ac:inkMk id="107" creationId="{050BB576-1464-ACFA-D9C6-7FEA47F93D19}"/>
          </ac:inkMkLst>
        </pc:inkChg>
        <pc:inkChg chg="add mod">
          <ac:chgData name="Kokchun Giang" userId="67e2125d-ec8c-4323-9653-9824a2ad815f" providerId="ADAL" clId="{10EEDAB3-2DB0-BA4D-8CC6-6424E46A9142}" dt="2024-01-13T14:25:59.896" v="2761"/>
          <ac:inkMkLst>
            <pc:docMk/>
            <pc:sldMk cId="736019928" sldId="330"/>
            <ac:inkMk id="108" creationId="{57DAAFD6-A096-B601-D6B4-C17A2FDAF1CF}"/>
          </ac:inkMkLst>
        </pc:inkChg>
        <pc:inkChg chg="add mod">
          <ac:chgData name="Kokchun Giang" userId="67e2125d-ec8c-4323-9653-9824a2ad815f" providerId="ADAL" clId="{10EEDAB3-2DB0-BA4D-8CC6-6424E46A9142}" dt="2024-01-13T14:25:59.896" v="2761"/>
          <ac:inkMkLst>
            <pc:docMk/>
            <pc:sldMk cId="736019928" sldId="330"/>
            <ac:inkMk id="110" creationId="{9265067A-C36E-8961-CC4C-4AEC4DE7D406}"/>
          </ac:inkMkLst>
        </pc:inkChg>
        <pc:inkChg chg="add mod">
          <ac:chgData name="Kokchun Giang" userId="67e2125d-ec8c-4323-9653-9824a2ad815f" providerId="ADAL" clId="{10EEDAB3-2DB0-BA4D-8CC6-6424E46A9142}" dt="2024-01-13T15:35:00.322" v="2970" actId="164"/>
          <ac:inkMkLst>
            <pc:docMk/>
            <pc:sldMk cId="736019928" sldId="330"/>
            <ac:inkMk id="112" creationId="{C4EB806D-1F87-3D57-934A-22A27BD06883}"/>
          </ac:inkMkLst>
        </pc:inkChg>
        <pc:inkChg chg="add mod">
          <ac:chgData name="Kokchun Giang" userId="67e2125d-ec8c-4323-9653-9824a2ad815f" providerId="ADAL" clId="{10EEDAB3-2DB0-BA4D-8CC6-6424E46A9142}" dt="2024-01-13T14:26:16.976" v="2770"/>
          <ac:inkMkLst>
            <pc:docMk/>
            <pc:sldMk cId="736019928" sldId="330"/>
            <ac:inkMk id="113" creationId="{663E0B1B-80F3-3A2E-ED2A-916E46DBB07A}"/>
          </ac:inkMkLst>
        </pc:inkChg>
        <pc:inkChg chg="add mod">
          <ac:chgData name="Kokchun Giang" userId="67e2125d-ec8c-4323-9653-9824a2ad815f" providerId="ADAL" clId="{10EEDAB3-2DB0-BA4D-8CC6-6424E46A9142}" dt="2024-01-13T14:26:16.976" v="2770"/>
          <ac:inkMkLst>
            <pc:docMk/>
            <pc:sldMk cId="736019928" sldId="330"/>
            <ac:inkMk id="114" creationId="{48A06A50-C33C-D2DE-1C9C-85DABE1BDBFD}"/>
          </ac:inkMkLst>
        </pc:inkChg>
        <pc:inkChg chg="add mod">
          <ac:chgData name="Kokchun Giang" userId="67e2125d-ec8c-4323-9653-9824a2ad815f" providerId="ADAL" clId="{10EEDAB3-2DB0-BA4D-8CC6-6424E46A9142}" dt="2024-01-13T14:26:16.976" v="2770"/>
          <ac:inkMkLst>
            <pc:docMk/>
            <pc:sldMk cId="736019928" sldId="330"/>
            <ac:inkMk id="115" creationId="{7B8E7A1C-00FB-A343-1A05-9EF3BC754FDC}"/>
          </ac:inkMkLst>
        </pc:inkChg>
        <pc:inkChg chg="add mod">
          <ac:chgData name="Kokchun Giang" userId="67e2125d-ec8c-4323-9653-9824a2ad815f" providerId="ADAL" clId="{10EEDAB3-2DB0-BA4D-8CC6-6424E46A9142}" dt="2024-01-13T14:26:16.976" v="2770"/>
          <ac:inkMkLst>
            <pc:docMk/>
            <pc:sldMk cId="736019928" sldId="330"/>
            <ac:inkMk id="116" creationId="{974754B6-6AF2-6346-F065-2BF041B8D969}"/>
          </ac:inkMkLst>
        </pc:inkChg>
        <pc:inkChg chg="add mod">
          <ac:chgData name="Kokchun Giang" userId="67e2125d-ec8c-4323-9653-9824a2ad815f" providerId="ADAL" clId="{10EEDAB3-2DB0-BA4D-8CC6-6424E46A9142}" dt="2024-01-13T14:26:16.976" v="2770"/>
          <ac:inkMkLst>
            <pc:docMk/>
            <pc:sldMk cId="736019928" sldId="330"/>
            <ac:inkMk id="117" creationId="{ECF9BE53-F061-370D-3A5C-BCDC343BEB7B}"/>
          </ac:inkMkLst>
        </pc:inkChg>
        <pc:inkChg chg="add del mod">
          <ac:chgData name="Kokchun Giang" userId="67e2125d-ec8c-4323-9653-9824a2ad815f" providerId="ADAL" clId="{10EEDAB3-2DB0-BA4D-8CC6-6424E46A9142}" dt="2024-01-13T14:26:16.976" v="2770"/>
          <ac:inkMkLst>
            <pc:docMk/>
            <pc:sldMk cId="736019928" sldId="330"/>
            <ac:inkMk id="128" creationId="{F32F6F88-27EE-2A31-4F1B-9B6E4281AAC3}"/>
          </ac:inkMkLst>
        </pc:inkChg>
        <pc:inkChg chg="add mod">
          <ac:chgData name="Kokchun Giang" userId="67e2125d-ec8c-4323-9653-9824a2ad815f" providerId="ADAL" clId="{10EEDAB3-2DB0-BA4D-8CC6-6424E46A9142}" dt="2024-01-13T14:28:27.757" v="2839" actId="164"/>
          <ac:inkMkLst>
            <pc:docMk/>
            <pc:sldMk cId="736019928" sldId="330"/>
            <ac:inkMk id="130" creationId="{A4ADB93A-2D94-3083-38EC-51C2DFD3E718}"/>
          </ac:inkMkLst>
        </pc:inkChg>
        <pc:inkChg chg="add mod">
          <ac:chgData name="Kokchun Giang" userId="67e2125d-ec8c-4323-9653-9824a2ad815f" providerId="ADAL" clId="{10EEDAB3-2DB0-BA4D-8CC6-6424E46A9142}" dt="2024-01-13T15:34:41.668" v="2968" actId="164"/>
          <ac:inkMkLst>
            <pc:docMk/>
            <pc:sldMk cId="736019928" sldId="330"/>
            <ac:inkMk id="131" creationId="{C1C3D903-86D9-0016-FB0C-BA83D5BFADE8}"/>
          </ac:inkMkLst>
        </pc:inkChg>
        <pc:inkChg chg="add mod">
          <ac:chgData name="Kokchun Giang" userId="67e2125d-ec8c-4323-9653-9824a2ad815f" providerId="ADAL" clId="{10EEDAB3-2DB0-BA4D-8CC6-6424E46A9142}" dt="2024-01-13T15:34:41.668" v="2968" actId="164"/>
          <ac:inkMkLst>
            <pc:docMk/>
            <pc:sldMk cId="736019928" sldId="330"/>
            <ac:inkMk id="132" creationId="{5F008215-456F-8EC5-18A4-4233AA5892CE}"/>
          </ac:inkMkLst>
        </pc:inkChg>
        <pc:inkChg chg="add mod">
          <ac:chgData name="Kokchun Giang" userId="67e2125d-ec8c-4323-9653-9824a2ad815f" providerId="ADAL" clId="{10EEDAB3-2DB0-BA4D-8CC6-6424E46A9142}" dt="2024-01-13T15:34:41.668" v="2968" actId="164"/>
          <ac:inkMkLst>
            <pc:docMk/>
            <pc:sldMk cId="736019928" sldId="330"/>
            <ac:inkMk id="133" creationId="{6FCE8E9E-CF8D-3273-6B14-30D78CF68F70}"/>
          </ac:inkMkLst>
        </pc:inkChg>
        <pc:inkChg chg="add mod">
          <ac:chgData name="Kokchun Giang" userId="67e2125d-ec8c-4323-9653-9824a2ad815f" providerId="ADAL" clId="{10EEDAB3-2DB0-BA4D-8CC6-6424E46A9142}" dt="2024-01-13T15:34:41.668" v="2968" actId="164"/>
          <ac:inkMkLst>
            <pc:docMk/>
            <pc:sldMk cId="736019928" sldId="330"/>
            <ac:inkMk id="135" creationId="{3160886B-C4C0-EFAD-5B74-D114B81582F4}"/>
          </ac:inkMkLst>
        </pc:inkChg>
        <pc:inkChg chg="add mod">
          <ac:chgData name="Kokchun Giang" userId="67e2125d-ec8c-4323-9653-9824a2ad815f" providerId="ADAL" clId="{10EEDAB3-2DB0-BA4D-8CC6-6424E46A9142}" dt="2024-01-13T14:26:25.539" v="2781"/>
          <ac:inkMkLst>
            <pc:docMk/>
            <pc:sldMk cId="736019928" sldId="330"/>
            <ac:inkMk id="136" creationId="{04688FF6-C6FD-C516-A549-53E9E9AEE297}"/>
          </ac:inkMkLst>
        </pc:inkChg>
        <pc:inkChg chg="add mod">
          <ac:chgData name="Kokchun Giang" userId="67e2125d-ec8c-4323-9653-9824a2ad815f" providerId="ADAL" clId="{10EEDAB3-2DB0-BA4D-8CC6-6424E46A9142}" dt="2024-01-13T14:26:25.539" v="2781"/>
          <ac:inkMkLst>
            <pc:docMk/>
            <pc:sldMk cId="736019928" sldId="330"/>
            <ac:inkMk id="138" creationId="{A2D95050-DBD5-A35A-41D7-BDA17940243C}"/>
          </ac:inkMkLst>
        </pc:inkChg>
        <pc:inkChg chg="add mod">
          <ac:chgData name="Kokchun Giang" userId="67e2125d-ec8c-4323-9653-9824a2ad815f" providerId="ADAL" clId="{10EEDAB3-2DB0-BA4D-8CC6-6424E46A9142}" dt="2024-01-13T15:34:41.668" v="2968" actId="164"/>
          <ac:inkMkLst>
            <pc:docMk/>
            <pc:sldMk cId="736019928" sldId="330"/>
            <ac:inkMk id="139" creationId="{B217EBD8-9837-163D-3A33-C1F54D15B998}"/>
          </ac:inkMkLst>
        </pc:inkChg>
        <pc:inkChg chg="add mod">
          <ac:chgData name="Kokchun Giang" userId="67e2125d-ec8c-4323-9653-9824a2ad815f" providerId="ADAL" clId="{10EEDAB3-2DB0-BA4D-8CC6-6424E46A9142}" dt="2024-01-13T15:34:41.668" v="2968" actId="164"/>
          <ac:inkMkLst>
            <pc:docMk/>
            <pc:sldMk cId="736019928" sldId="330"/>
            <ac:inkMk id="140" creationId="{2771319C-D7CD-C963-EC81-CAE1E900EA4A}"/>
          </ac:inkMkLst>
        </pc:inkChg>
        <pc:inkChg chg="add mod">
          <ac:chgData name="Kokchun Giang" userId="67e2125d-ec8c-4323-9653-9824a2ad815f" providerId="ADAL" clId="{10EEDAB3-2DB0-BA4D-8CC6-6424E46A9142}" dt="2024-01-13T14:26:31.866" v="2804"/>
          <ac:inkMkLst>
            <pc:docMk/>
            <pc:sldMk cId="736019928" sldId="330"/>
            <ac:inkMk id="141" creationId="{5D8725A2-B2F0-4942-87CA-38BCA695D115}"/>
          </ac:inkMkLst>
        </pc:inkChg>
        <pc:inkChg chg="add mod">
          <ac:chgData name="Kokchun Giang" userId="67e2125d-ec8c-4323-9653-9824a2ad815f" providerId="ADAL" clId="{10EEDAB3-2DB0-BA4D-8CC6-6424E46A9142}" dt="2024-01-13T14:26:31.866" v="2804"/>
          <ac:inkMkLst>
            <pc:docMk/>
            <pc:sldMk cId="736019928" sldId="330"/>
            <ac:inkMk id="143" creationId="{70D71A0F-1B84-3EE6-896A-3D194D6AE966}"/>
          </ac:inkMkLst>
        </pc:inkChg>
        <pc:inkChg chg="add mod">
          <ac:chgData name="Kokchun Giang" userId="67e2125d-ec8c-4323-9653-9824a2ad815f" providerId="ADAL" clId="{10EEDAB3-2DB0-BA4D-8CC6-6424E46A9142}" dt="2024-01-13T14:26:31.866" v="2804"/>
          <ac:inkMkLst>
            <pc:docMk/>
            <pc:sldMk cId="736019928" sldId="330"/>
            <ac:inkMk id="144" creationId="{B209B94B-51B4-5659-74FE-1B6003BAEFEE}"/>
          </ac:inkMkLst>
        </pc:inkChg>
        <pc:inkChg chg="add mod">
          <ac:chgData name="Kokchun Giang" userId="67e2125d-ec8c-4323-9653-9824a2ad815f" providerId="ADAL" clId="{10EEDAB3-2DB0-BA4D-8CC6-6424E46A9142}" dt="2024-01-13T14:26:31.866" v="2804"/>
          <ac:inkMkLst>
            <pc:docMk/>
            <pc:sldMk cId="736019928" sldId="330"/>
            <ac:inkMk id="145" creationId="{253C64B8-8CD2-52F4-AEBB-D8EA7DF1F85F}"/>
          </ac:inkMkLst>
        </pc:inkChg>
        <pc:inkChg chg="add mod">
          <ac:chgData name="Kokchun Giang" userId="67e2125d-ec8c-4323-9653-9824a2ad815f" providerId="ADAL" clId="{10EEDAB3-2DB0-BA4D-8CC6-6424E46A9142}" dt="2024-01-13T14:26:31.866" v="2804"/>
          <ac:inkMkLst>
            <pc:docMk/>
            <pc:sldMk cId="736019928" sldId="330"/>
            <ac:inkMk id="146" creationId="{B877EA0E-ABAA-9D25-BA02-E499AF2F2B3D}"/>
          </ac:inkMkLst>
        </pc:inkChg>
        <pc:inkChg chg="add mod">
          <ac:chgData name="Kokchun Giang" userId="67e2125d-ec8c-4323-9653-9824a2ad815f" providerId="ADAL" clId="{10EEDAB3-2DB0-BA4D-8CC6-6424E46A9142}" dt="2024-01-13T14:26:31.866" v="2804"/>
          <ac:inkMkLst>
            <pc:docMk/>
            <pc:sldMk cId="736019928" sldId="330"/>
            <ac:inkMk id="147" creationId="{5B842625-9627-9188-7350-D073ED67D31E}"/>
          </ac:inkMkLst>
        </pc:inkChg>
        <pc:inkChg chg="add mod">
          <ac:chgData name="Kokchun Giang" userId="67e2125d-ec8c-4323-9653-9824a2ad815f" providerId="ADAL" clId="{10EEDAB3-2DB0-BA4D-8CC6-6424E46A9142}" dt="2024-01-13T14:26:31.866" v="2804"/>
          <ac:inkMkLst>
            <pc:docMk/>
            <pc:sldMk cId="736019928" sldId="330"/>
            <ac:inkMk id="148" creationId="{4673F7ED-EF87-8610-DF59-DE2E56A669B3}"/>
          </ac:inkMkLst>
        </pc:inkChg>
        <pc:inkChg chg="add mod">
          <ac:chgData name="Kokchun Giang" userId="67e2125d-ec8c-4323-9653-9824a2ad815f" providerId="ADAL" clId="{10EEDAB3-2DB0-BA4D-8CC6-6424E46A9142}" dt="2024-01-13T14:26:31.866" v="2804"/>
          <ac:inkMkLst>
            <pc:docMk/>
            <pc:sldMk cId="736019928" sldId="330"/>
            <ac:inkMk id="149" creationId="{9D9D7A38-AD2E-B3B7-A6B0-02F413A89242}"/>
          </ac:inkMkLst>
        </pc:inkChg>
        <pc:inkChg chg="add mod">
          <ac:chgData name="Kokchun Giang" userId="67e2125d-ec8c-4323-9653-9824a2ad815f" providerId="ADAL" clId="{10EEDAB3-2DB0-BA4D-8CC6-6424E46A9142}" dt="2024-01-13T14:26:31.866" v="2804"/>
          <ac:inkMkLst>
            <pc:docMk/>
            <pc:sldMk cId="736019928" sldId="330"/>
            <ac:inkMk id="150" creationId="{5EFB6511-36E0-DC59-B695-268467A20752}"/>
          </ac:inkMkLst>
        </pc:inkChg>
        <pc:inkChg chg="add mod">
          <ac:chgData name="Kokchun Giang" userId="67e2125d-ec8c-4323-9653-9824a2ad815f" providerId="ADAL" clId="{10EEDAB3-2DB0-BA4D-8CC6-6424E46A9142}" dt="2024-01-13T14:26:31.866" v="2804"/>
          <ac:inkMkLst>
            <pc:docMk/>
            <pc:sldMk cId="736019928" sldId="330"/>
            <ac:inkMk id="151" creationId="{569E6E7B-B7DD-E7EF-3347-82D22B6D61BD}"/>
          </ac:inkMkLst>
        </pc:inkChg>
        <pc:inkChg chg="add mod">
          <ac:chgData name="Kokchun Giang" userId="67e2125d-ec8c-4323-9653-9824a2ad815f" providerId="ADAL" clId="{10EEDAB3-2DB0-BA4D-8CC6-6424E46A9142}" dt="2024-01-13T14:26:31.866" v="2804"/>
          <ac:inkMkLst>
            <pc:docMk/>
            <pc:sldMk cId="736019928" sldId="330"/>
            <ac:inkMk id="152" creationId="{94D8CEDC-84EE-5D6E-C73E-2257FD5B3548}"/>
          </ac:inkMkLst>
        </pc:inkChg>
        <pc:inkChg chg="add mod">
          <ac:chgData name="Kokchun Giang" userId="67e2125d-ec8c-4323-9653-9824a2ad815f" providerId="ADAL" clId="{10EEDAB3-2DB0-BA4D-8CC6-6424E46A9142}" dt="2024-01-13T14:26:31.866" v="2804"/>
          <ac:inkMkLst>
            <pc:docMk/>
            <pc:sldMk cId="736019928" sldId="330"/>
            <ac:inkMk id="153" creationId="{C8B8606C-8560-1DE3-28AD-68E411D49696}"/>
          </ac:inkMkLst>
        </pc:inkChg>
        <pc:inkChg chg="add mod">
          <ac:chgData name="Kokchun Giang" userId="67e2125d-ec8c-4323-9653-9824a2ad815f" providerId="ADAL" clId="{10EEDAB3-2DB0-BA4D-8CC6-6424E46A9142}" dt="2024-01-13T14:26:31.866" v="2804"/>
          <ac:inkMkLst>
            <pc:docMk/>
            <pc:sldMk cId="736019928" sldId="330"/>
            <ac:inkMk id="154" creationId="{C028CEB6-8D39-5521-3EE3-ECD8745414DF}"/>
          </ac:inkMkLst>
        </pc:inkChg>
        <pc:inkChg chg="add mod">
          <ac:chgData name="Kokchun Giang" userId="67e2125d-ec8c-4323-9653-9824a2ad815f" providerId="ADAL" clId="{10EEDAB3-2DB0-BA4D-8CC6-6424E46A9142}" dt="2024-01-13T14:26:31.866" v="2804"/>
          <ac:inkMkLst>
            <pc:docMk/>
            <pc:sldMk cId="736019928" sldId="330"/>
            <ac:inkMk id="155" creationId="{79EB3B12-340D-96B6-6BB6-AF8E0C8A5F4E}"/>
          </ac:inkMkLst>
        </pc:inkChg>
        <pc:inkChg chg="add mod">
          <ac:chgData name="Kokchun Giang" userId="67e2125d-ec8c-4323-9653-9824a2ad815f" providerId="ADAL" clId="{10EEDAB3-2DB0-BA4D-8CC6-6424E46A9142}" dt="2024-01-13T14:26:31.866" v="2804"/>
          <ac:inkMkLst>
            <pc:docMk/>
            <pc:sldMk cId="736019928" sldId="330"/>
            <ac:inkMk id="156" creationId="{BF2A90B8-0758-4510-7129-EFDD688CA385}"/>
          </ac:inkMkLst>
        </pc:inkChg>
        <pc:inkChg chg="add mod">
          <ac:chgData name="Kokchun Giang" userId="67e2125d-ec8c-4323-9653-9824a2ad815f" providerId="ADAL" clId="{10EEDAB3-2DB0-BA4D-8CC6-6424E46A9142}" dt="2024-01-13T14:26:31.866" v="2804"/>
          <ac:inkMkLst>
            <pc:docMk/>
            <pc:sldMk cId="736019928" sldId="330"/>
            <ac:inkMk id="157" creationId="{D983F259-37F4-970B-5EFB-58C6B55E0697}"/>
          </ac:inkMkLst>
        </pc:inkChg>
        <pc:inkChg chg="add mod">
          <ac:chgData name="Kokchun Giang" userId="67e2125d-ec8c-4323-9653-9824a2ad815f" providerId="ADAL" clId="{10EEDAB3-2DB0-BA4D-8CC6-6424E46A9142}" dt="2024-01-13T14:26:31.866" v="2804"/>
          <ac:inkMkLst>
            <pc:docMk/>
            <pc:sldMk cId="736019928" sldId="330"/>
            <ac:inkMk id="158" creationId="{9C5DCE81-3C74-0A24-7DBA-8BCF8447D09C}"/>
          </ac:inkMkLst>
        </pc:inkChg>
        <pc:inkChg chg="add mod">
          <ac:chgData name="Kokchun Giang" userId="67e2125d-ec8c-4323-9653-9824a2ad815f" providerId="ADAL" clId="{10EEDAB3-2DB0-BA4D-8CC6-6424E46A9142}" dt="2024-01-13T14:26:31.866" v="2804"/>
          <ac:inkMkLst>
            <pc:docMk/>
            <pc:sldMk cId="736019928" sldId="330"/>
            <ac:inkMk id="159" creationId="{9656016F-119B-BCE3-EEDB-2E36D2CB24B5}"/>
          </ac:inkMkLst>
        </pc:inkChg>
        <pc:inkChg chg="add mod">
          <ac:chgData name="Kokchun Giang" userId="67e2125d-ec8c-4323-9653-9824a2ad815f" providerId="ADAL" clId="{10EEDAB3-2DB0-BA4D-8CC6-6424E46A9142}" dt="2024-01-13T14:26:31.866" v="2804"/>
          <ac:inkMkLst>
            <pc:docMk/>
            <pc:sldMk cId="736019928" sldId="330"/>
            <ac:inkMk id="160" creationId="{EB966CE2-A0B4-4295-9E51-409226BC713F}"/>
          </ac:inkMkLst>
        </pc:inkChg>
        <pc:inkChg chg="add mod">
          <ac:chgData name="Kokchun Giang" userId="67e2125d-ec8c-4323-9653-9824a2ad815f" providerId="ADAL" clId="{10EEDAB3-2DB0-BA4D-8CC6-6424E46A9142}" dt="2024-01-13T14:26:31.866" v="2804"/>
          <ac:inkMkLst>
            <pc:docMk/>
            <pc:sldMk cId="736019928" sldId="330"/>
            <ac:inkMk id="161" creationId="{479CB3CF-2016-5D6C-5CDA-F6BBFB74E78F}"/>
          </ac:inkMkLst>
        </pc:inkChg>
        <pc:inkChg chg="add mod">
          <ac:chgData name="Kokchun Giang" userId="67e2125d-ec8c-4323-9653-9824a2ad815f" providerId="ADAL" clId="{10EEDAB3-2DB0-BA4D-8CC6-6424E46A9142}" dt="2024-01-13T15:34:41.668" v="2968" actId="164"/>
          <ac:inkMkLst>
            <pc:docMk/>
            <pc:sldMk cId="736019928" sldId="330"/>
            <ac:inkMk id="162" creationId="{0FCAF3AD-FDBC-E089-CC16-46263A318E65}"/>
          </ac:inkMkLst>
        </pc:inkChg>
        <pc:inkChg chg="add mod">
          <ac:chgData name="Kokchun Giang" userId="67e2125d-ec8c-4323-9653-9824a2ad815f" providerId="ADAL" clId="{10EEDAB3-2DB0-BA4D-8CC6-6424E46A9142}" dt="2024-01-13T14:26:31.866" v="2804"/>
          <ac:inkMkLst>
            <pc:docMk/>
            <pc:sldMk cId="736019928" sldId="330"/>
            <ac:inkMk id="163" creationId="{A9C53D6C-B1E5-6D04-4F7D-D99ECE3D291E}"/>
          </ac:inkMkLst>
        </pc:inkChg>
        <pc:inkChg chg="add mod">
          <ac:chgData name="Kokchun Giang" userId="67e2125d-ec8c-4323-9653-9824a2ad815f" providerId="ADAL" clId="{10EEDAB3-2DB0-BA4D-8CC6-6424E46A9142}" dt="2024-01-13T14:26:31.866" v="2804"/>
          <ac:inkMkLst>
            <pc:docMk/>
            <pc:sldMk cId="736019928" sldId="330"/>
            <ac:inkMk id="165" creationId="{BAE1D91A-DFEB-6F2C-FF8E-2972C8CB9616}"/>
          </ac:inkMkLst>
        </pc:inkChg>
        <pc:inkChg chg="add mod">
          <ac:chgData name="Kokchun Giang" userId="67e2125d-ec8c-4323-9653-9824a2ad815f" providerId="ADAL" clId="{10EEDAB3-2DB0-BA4D-8CC6-6424E46A9142}" dt="2024-01-13T15:35:35.259" v="2975" actId="164"/>
          <ac:inkMkLst>
            <pc:docMk/>
            <pc:sldMk cId="736019928" sldId="330"/>
            <ac:inkMk id="171" creationId="{AC131F33-C836-C26F-CD61-73F883486A78}"/>
          </ac:inkMkLst>
        </pc:inkChg>
        <pc:inkChg chg="add mod">
          <ac:chgData name="Kokchun Giang" userId="67e2125d-ec8c-4323-9653-9824a2ad815f" providerId="ADAL" clId="{10EEDAB3-2DB0-BA4D-8CC6-6424E46A9142}" dt="2024-01-13T14:26:43.719" v="2810"/>
          <ac:inkMkLst>
            <pc:docMk/>
            <pc:sldMk cId="736019928" sldId="330"/>
            <ac:inkMk id="172" creationId="{40D3E9F5-BDDD-8766-98A1-6A61071EDFC7}"/>
          </ac:inkMkLst>
        </pc:inkChg>
        <pc:inkChg chg="add mod">
          <ac:chgData name="Kokchun Giang" userId="67e2125d-ec8c-4323-9653-9824a2ad815f" providerId="ADAL" clId="{10EEDAB3-2DB0-BA4D-8CC6-6424E46A9142}" dt="2024-01-13T14:26:43.719" v="2810"/>
          <ac:inkMkLst>
            <pc:docMk/>
            <pc:sldMk cId="736019928" sldId="330"/>
            <ac:inkMk id="173" creationId="{BB6DE04C-82E5-3DB1-B6E9-A090CD2E8615}"/>
          </ac:inkMkLst>
        </pc:inkChg>
        <pc:inkChg chg="add mod">
          <ac:chgData name="Kokchun Giang" userId="67e2125d-ec8c-4323-9653-9824a2ad815f" providerId="ADAL" clId="{10EEDAB3-2DB0-BA4D-8CC6-6424E46A9142}" dt="2024-01-13T14:26:43.719" v="2810"/>
          <ac:inkMkLst>
            <pc:docMk/>
            <pc:sldMk cId="736019928" sldId="330"/>
            <ac:inkMk id="174" creationId="{750DA22A-89EA-C26A-F01B-68E2906FBC12}"/>
          </ac:inkMkLst>
        </pc:inkChg>
        <pc:inkChg chg="add mod">
          <ac:chgData name="Kokchun Giang" userId="67e2125d-ec8c-4323-9653-9824a2ad815f" providerId="ADAL" clId="{10EEDAB3-2DB0-BA4D-8CC6-6424E46A9142}" dt="2024-01-13T15:36:19.162" v="2984" actId="164"/>
          <ac:inkMkLst>
            <pc:docMk/>
            <pc:sldMk cId="736019928" sldId="330"/>
            <ac:inkMk id="175" creationId="{27BBDA90-5424-E4D1-AC43-35571A5F698E}"/>
          </ac:inkMkLst>
        </pc:inkChg>
        <pc:inkChg chg="add del">
          <ac:chgData name="Kokchun Giang" userId="67e2125d-ec8c-4323-9653-9824a2ad815f" providerId="ADAL" clId="{10EEDAB3-2DB0-BA4D-8CC6-6424E46A9142}" dt="2024-01-13T14:26:57.521" v="2812" actId="9405"/>
          <ac:inkMkLst>
            <pc:docMk/>
            <pc:sldMk cId="736019928" sldId="330"/>
            <ac:inkMk id="177" creationId="{3F9FCB9F-B1A6-EC60-34AD-9F8C38CF7939}"/>
          </ac:inkMkLst>
        </pc:inkChg>
        <pc:inkChg chg="add">
          <ac:chgData name="Kokchun Giang" userId="67e2125d-ec8c-4323-9653-9824a2ad815f" providerId="ADAL" clId="{10EEDAB3-2DB0-BA4D-8CC6-6424E46A9142}" dt="2024-01-13T14:27:08.910" v="2813" actId="9405"/>
          <ac:inkMkLst>
            <pc:docMk/>
            <pc:sldMk cId="736019928" sldId="330"/>
            <ac:inkMk id="178" creationId="{041B0FF4-6DF1-5015-DF96-A3E9599956C6}"/>
          </ac:inkMkLst>
        </pc:inkChg>
        <pc:inkChg chg="add">
          <ac:chgData name="Kokchun Giang" userId="67e2125d-ec8c-4323-9653-9824a2ad815f" providerId="ADAL" clId="{10EEDAB3-2DB0-BA4D-8CC6-6424E46A9142}" dt="2024-01-13T14:27:11.015" v="2814" actId="9405"/>
          <ac:inkMkLst>
            <pc:docMk/>
            <pc:sldMk cId="736019928" sldId="330"/>
            <ac:inkMk id="179" creationId="{E1EC1460-CC37-B5B2-3DBF-F9255ACFF46A}"/>
          </ac:inkMkLst>
        </pc:inkChg>
        <pc:inkChg chg="add">
          <ac:chgData name="Kokchun Giang" userId="67e2125d-ec8c-4323-9653-9824a2ad815f" providerId="ADAL" clId="{10EEDAB3-2DB0-BA4D-8CC6-6424E46A9142}" dt="2024-01-13T14:27:14.067" v="2815" actId="9405"/>
          <ac:inkMkLst>
            <pc:docMk/>
            <pc:sldMk cId="736019928" sldId="330"/>
            <ac:inkMk id="180" creationId="{AB587BB7-1483-CECA-E4E4-7229BDD03CDB}"/>
          </ac:inkMkLst>
        </pc:inkChg>
        <pc:inkChg chg="add">
          <ac:chgData name="Kokchun Giang" userId="67e2125d-ec8c-4323-9653-9824a2ad815f" providerId="ADAL" clId="{10EEDAB3-2DB0-BA4D-8CC6-6424E46A9142}" dt="2024-01-13T14:27:16.571" v="2816" actId="9405"/>
          <ac:inkMkLst>
            <pc:docMk/>
            <pc:sldMk cId="736019928" sldId="330"/>
            <ac:inkMk id="181" creationId="{298EA9EF-7758-5FA1-B668-AE57D23070AD}"/>
          </ac:inkMkLst>
        </pc:inkChg>
        <pc:inkChg chg="add del">
          <ac:chgData name="Kokchun Giang" userId="67e2125d-ec8c-4323-9653-9824a2ad815f" providerId="ADAL" clId="{10EEDAB3-2DB0-BA4D-8CC6-6424E46A9142}" dt="2024-01-13T14:27:28.239" v="2818" actId="9405"/>
          <ac:inkMkLst>
            <pc:docMk/>
            <pc:sldMk cId="736019928" sldId="330"/>
            <ac:inkMk id="182" creationId="{759026FC-4B0E-56CF-50FB-CCC833C1DE8F}"/>
          </ac:inkMkLst>
        </pc:inkChg>
        <pc:inkChg chg="add mod">
          <ac:chgData name="Kokchun Giang" userId="67e2125d-ec8c-4323-9653-9824a2ad815f" providerId="ADAL" clId="{10EEDAB3-2DB0-BA4D-8CC6-6424E46A9142}" dt="2024-01-13T14:28:38.908" v="2841" actId="164"/>
          <ac:inkMkLst>
            <pc:docMk/>
            <pc:sldMk cId="736019928" sldId="330"/>
            <ac:inkMk id="183" creationId="{3932AF86-CC7F-3E2C-B6C0-8C80CDAD9C88}"/>
          </ac:inkMkLst>
        </pc:inkChg>
        <pc:inkChg chg="add mod">
          <ac:chgData name="Kokchun Giang" userId="67e2125d-ec8c-4323-9653-9824a2ad815f" providerId="ADAL" clId="{10EEDAB3-2DB0-BA4D-8CC6-6424E46A9142}" dt="2024-01-13T14:28:38.908" v="2841" actId="164"/>
          <ac:inkMkLst>
            <pc:docMk/>
            <pc:sldMk cId="736019928" sldId="330"/>
            <ac:inkMk id="184" creationId="{7D840C02-FD34-9D2A-3F61-FA1B104DE43D}"/>
          </ac:inkMkLst>
        </pc:inkChg>
        <pc:inkChg chg="add mod">
          <ac:chgData name="Kokchun Giang" userId="67e2125d-ec8c-4323-9653-9824a2ad815f" providerId="ADAL" clId="{10EEDAB3-2DB0-BA4D-8CC6-6424E46A9142}" dt="2024-01-13T14:27:44.964" v="2829"/>
          <ac:inkMkLst>
            <pc:docMk/>
            <pc:sldMk cId="736019928" sldId="330"/>
            <ac:inkMk id="185" creationId="{D37C94F6-6148-8E8D-4B1E-F5CB057529B8}"/>
          </ac:inkMkLst>
        </pc:inkChg>
        <pc:inkChg chg="add mod">
          <ac:chgData name="Kokchun Giang" userId="67e2125d-ec8c-4323-9653-9824a2ad815f" providerId="ADAL" clId="{10EEDAB3-2DB0-BA4D-8CC6-6424E46A9142}" dt="2024-01-13T14:27:44.964" v="2829"/>
          <ac:inkMkLst>
            <pc:docMk/>
            <pc:sldMk cId="736019928" sldId="330"/>
            <ac:inkMk id="186" creationId="{4697134D-6F3A-1AEC-A2EA-894DADC76A77}"/>
          </ac:inkMkLst>
        </pc:inkChg>
        <pc:inkChg chg="add mod">
          <ac:chgData name="Kokchun Giang" userId="67e2125d-ec8c-4323-9653-9824a2ad815f" providerId="ADAL" clId="{10EEDAB3-2DB0-BA4D-8CC6-6424E46A9142}" dt="2024-01-13T14:27:44.964" v="2829"/>
          <ac:inkMkLst>
            <pc:docMk/>
            <pc:sldMk cId="736019928" sldId="330"/>
            <ac:inkMk id="187" creationId="{47164C5E-FF4F-E790-F1EF-5E0CECA66C93}"/>
          </ac:inkMkLst>
        </pc:inkChg>
        <pc:inkChg chg="add mod">
          <ac:chgData name="Kokchun Giang" userId="67e2125d-ec8c-4323-9653-9824a2ad815f" providerId="ADAL" clId="{10EEDAB3-2DB0-BA4D-8CC6-6424E46A9142}" dt="2024-01-13T14:27:44.964" v="2829"/>
          <ac:inkMkLst>
            <pc:docMk/>
            <pc:sldMk cId="736019928" sldId="330"/>
            <ac:inkMk id="188" creationId="{EDFA0E5D-5BC6-0273-E136-B7C983EF5BEF}"/>
          </ac:inkMkLst>
        </pc:inkChg>
        <pc:inkChg chg="add mod">
          <ac:chgData name="Kokchun Giang" userId="67e2125d-ec8c-4323-9653-9824a2ad815f" providerId="ADAL" clId="{10EEDAB3-2DB0-BA4D-8CC6-6424E46A9142}" dt="2024-01-13T14:27:44.964" v="2829"/>
          <ac:inkMkLst>
            <pc:docMk/>
            <pc:sldMk cId="736019928" sldId="330"/>
            <ac:inkMk id="189" creationId="{15B565A3-2DB4-DC32-1663-C042E9ACE9DD}"/>
          </ac:inkMkLst>
        </pc:inkChg>
        <pc:inkChg chg="add mod">
          <ac:chgData name="Kokchun Giang" userId="67e2125d-ec8c-4323-9653-9824a2ad815f" providerId="ADAL" clId="{10EEDAB3-2DB0-BA4D-8CC6-6424E46A9142}" dt="2024-01-13T14:27:44.964" v="2829"/>
          <ac:inkMkLst>
            <pc:docMk/>
            <pc:sldMk cId="736019928" sldId="330"/>
            <ac:inkMk id="190" creationId="{F94CC2C0-314F-A94D-92EB-F157243BA93E}"/>
          </ac:inkMkLst>
        </pc:inkChg>
        <pc:inkChg chg="add mod">
          <ac:chgData name="Kokchun Giang" userId="67e2125d-ec8c-4323-9653-9824a2ad815f" providerId="ADAL" clId="{10EEDAB3-2DB0-BA4D-8CC6-6424E46A9142}" dt="2024-01-13T14:27:44.964" v="2829"/>
          <ac:inkMkLst>
            <pc:docMk/>
            <pc:sldMk cId="736019928" sldId="330"/>
            <ac:inkMk id="191" creationId="{B895673D-5CE9-B8A1-FB45-D7D3505C87CF}"/>
          </ac:inkMkLst>
        </pc:inkChg>
        <pc:inkChg chg="add mod">
          <ac:chgData name="Kokchun Giang" userId="67e2125d-ec8c-4323-9653-9824a2ad815f" providerId="ADAL" clId="{10EEDAB3-2DB0-BA4D-8CC6-6424E46A9142}" dt="2024-01-13T14:27:44.964" v="2829"/>
          <ac:inkMkLst>
            <pc:docMk/>
            <pc:sldMk cId="736019928" sldId="330"/>
            <ac:inkMk id="192" creationId="{AF86034A-2D90-CBEB-CAFC-E0C0E4D1BA36}"/>
          </ac:inkMkLst>
        </pc:inkChg>
        <pc:inkChg chg="add mod">
          <ac:chgData name="Kokchun Giang" userId="67e2125d-ec8c-4323-9653-9824a2ad815f" providerId="ADAL" clId="{10EEDAB3-2DB0-BA4D-8CC6-6424E46A9142}" dt="2024-01-13T14:28:02.134" v="2834"/>
          <ac:inkMkLst>
            <pc:docMk/>
            <pc:sldMk cId="736019928" sldId="330"/>
            <ac:inkMk id="194" creationId="{36289E50-3594-BA08-02CD-81BADDF3457B}"/>
          </ac:inkMkLst>
        </pc:inkChg>
        <pc:inkChg chg="add mod">
          <ac:chgData name="Kokchun Giang" userId="67e2125d-ec8c-4323-9653-9824a2ad815f" providerId="ADAL" clId="{10EEDAB3-2DB0-BA4D-8CC6-6424E46A9142}" dt="2024-01-13T14:28:02.134" v="2834"/>
          <ac:inkMkLst>
            <pc:docMk/>
            <pc:sldMk cId="736019928" sldId="330"/>
            <ac:inkMk id="195" creationId="{49E68C10-B06F-F278-E52D-01BA86C4ABBB}"/>
          </ac:inkMkLst>
        </pc:inkChg>
        <pc:inkChg chg="add mod">
          <ac:chgData name="Kokchun Giang" userId="67e2125d-ec8c-4323-9653-9824a2ad815f" providerId="ADAL" clId="{10EEDAB3-2DB0-BA4D-8CC6-6424E46A9142}" dt="2024-01-13T14:28:02.134" v="2834"/>
          <ac:inkMkLst>
            <pc:docMk/>
            <pc:sldMk cId="736019928" sldId="330"/>
            <ac:inkMk id="196" creationId="{34478190-E49E-C2AB-FED6-1B68D84681F2}"/>
          </ac:inkMkLst>
        </pc:inkChg>
        <pc:inkChg chg="add mod">
          <ac:chgData name="Kokchun Giang" userId="67e2125d-ec8c-4323-9653-9824a2ad815f" providerId="ADAL" clId="{10EEDAB3-2DB0-BA4D-8CC6-6424E46A9142}" dt="2024-01-13T14:28:02.134" v="2834"/>
          <ac:inkMkLst>
            <pc:docMk/>
            <pc:sldMk cId="736019928" sldId="330"/>
            <ac:inkMk id="197" creationId="{B6831B2D-116C-C0E9-92CE-E111E95DA13F}"/>
          </ac:inkMkLst>
        </pc:inkChg>
        <pc:inkChg chg="add">
          <ac:chgData name="Kokchun Giang" userId="67e2125d-ec8c-4323-9653-9824a2ad815f" providerId="ADAL" clId="{10EEDAB3-2DB0-BA4D-8CC6-6424E46A9142}" dt="2024-01-13T14:28:53.461" v="2843" actId="9405"/>
          <ac:inkMkLst>
            <pc:docMk/>
            <pc:sldMk cId="736019928" sldId="330"/>
            <ac:inkMk id="201" creationId="{0E670315-BE35-1D09-308D-BE18E879135C}"/>
          </ac:inkMkLst>
        </pc:inkChg>
        <pc:inkChg chg="add mod">
          <ac:chgData name="Kokchun Giang" userId="67e2125d-ec8c-4323-9653-9824a2ad815f" providerId="ADAL" clId="{10EEDAB3-2DB0-BA4D-8CC6-6424E46A9142}" dt="2024-01-13T15:36:07.020" v="2982" actId="164"/>
          <ac:inkMkLst>
            <pc:docMk/>
            <pc:sldMk cId="736019928" sldId="330"/>
            <ac:inkMk id="202" creationId="{8E7366BA-551C-3AA4-9F14-B404281B9A73}"/>
          </ac:inkMkLst>
        </pc:inkChg>
        <pc:inkChg chg="add mod">
          <ac:chgData name="Kokchun Giang" userId="67e2125d-ec8c-4323-9653-9824a2ad815f" providerId="ADAL" clId="{10EEDAB3-2DB0-BA4D-8CC6-6424E46A9142}" dt="2024-01-13T14:29:12.466" v="2850"/>
          <ac:inkMkLst>
            <pc:docMk/>
            <pc:sldMk cId="736019928" sldId="330"/>
            <ac:inkMk id="203" creationId="{089BE45B-C3C5-B99E-C9DE-6AD9CCFB434C}"/>
          </ac:inkMkLst>
        </pc:inkChg>
        <pc:inkChg chg="add mod">
          <ac:chgData name="Kokchun Giang" userId="67e2125d-ec8c-4323-9653-9824a2ad815f" providerId="ADAL" clId="{10EEDAB3-2DB0-BA4D-8CC6-6424E46A9142}" dt="2024-01-13T14:29:12.466" v="2850"/>
          <ac:inkMkLst>
            <pc:docMk/>
            <pc:sldMk cId="736019928" sldId="330"/>
            <ac:inkMk id="204" creationId="{0D53A882-D66B-5356-FD97-C6E0487633CB}"/>
          </ac:inkMkLst>
        </pc:inkChg>
        <pc:inkChg chg="add mod">
          <ac:chgData name="Kokchun Giang" userId="67e2125d-ec8c-4323-9653-9824a2ad815f" providerId="ADAL" clId="{10EEDAB3-2DB0-BA4D-8CC6-6424E46A9142}" dt="2024-01-13T14:29:12.466" v="2850"/>
          <ac:inkMkLst>
            <pc:docMk/>
            <pc:sldMk cId="736019928" sldId="330"/>
            <ac:inkMk id="205" creationId="{7E157ED3-08E5-BD62-B400-99FD5100FB80}"/>
          </ac:inkMkLst>
        </pc:inkChg>
        <pc:inkChg chg="add mod">
          <ac:chgData name="Kokchun Giang" userId="67e2125d-ec8c-4323-9653-9824a2ad815f" providerId="ADAL" clId="{10EEDAB3-2DB0-BA4D-8CC6-6424E46A9142}" dt="2024-01-13T14:29:12.466" v="2850"/>
          <ac:inkMkLst>
            <pc:docMk/>
            <pc:sldMk cId="736019928" sldId="330"/>
            <ac:inkMk id="206" creationId="{CB7C0C90-6207-42C0-4CBB-3E5997ADBCAD}"/>
          </ac:inkMkLst>
        </pc:inkChg>
        <pc:inkChg chg="add mod">
          <ac:chgData name="Kokchun Giang" userId="67e2125d-ec8c-4323-9653-9824a2ad815f" providerId="ADAL" clId="{10EEDAB3-2DB0-BA4D-8CC6-6424E46A9142}" dt="2024-01-13T14:29:12.466" v="2850"/>
          <ac:inkMkLst>
            <pc:docMk/>
            <pc:sldMk cId="736019928" sldId="330"/>
            <ac:inkMk id="207" creationId="{1B1EE595-4924-255A-7CBB-5DB8DC5F431B}"/>
          </ac:inkMkLst>
        </pc:inkChg>
        <pc:inkChg chg="add mod">
          <ac:chgData name="Kokchun Giang" userId="67e2125d-ec8c-4323-9653-9824a2ad815f" providerId="ADAL" clId="{10EEDAB3-2DB0-BA4D-8CC6-6424E46A9142}" dt="2024-01-13T14:29:17.500" v="2853"/>
          <ac:inkMkLst>
            <pc:docMk/>
            <pc:sldMk cId="736019928" sldId="330"/>
            <ac:inkMk id="209" creationId="{261BDAED-F993-2873-8085-ADE2404848E3}"/>
          </ac:inkMkLst>
        </pc:inkChg>
        <pc:inkChg chg="add mod">
          <ac:chgData name="Kokchun Giang" userId="67e2125d-ec8c-4323-9653-9824a2ad815f" providerId="ADAL" clId="{10EEDAB3-2DB0-BA4D-8CC6-6424E46A9142}" dt="2024-01-13T14:29:17.500" v="2853"/>
          <ac:inkMkLst>
            <pc:docMk/>
            <pc:sldMk cId="736019928" sldId="330"/>
            <ac:inkMk id="210" creationId="{5DDD0BA5-7242-AEE7-AD0B-A2EA97040C54}"/>
          </ac:inkMkLst>
        </pc:inkChg>
        <pc:inkChg chg="add mod">
          <ac:chgData name="Kokchun Giang" userId="67e2125d-ec8c-4323-9653-9824a2ad815f" providerId="ADAL" clId="{10EEDAB3-2DB0-BA4D-8CC6-6424E46A9142}" dt="2024-01-13T14:29:26.650" v="2856" actId="164"/>
          <ac:inkMkLst>
            <pc:docMk/>
            <pc:sldMk cId="736019928" sldId="330"/>
            <ac:inkMk id="212" creationId="{E46EC089-F859-242C-767F-4AD42DE1B005}"/>
          </ac:inkMkLst>
        </pc:inkChg>
        <pc:inkChg chg="add mod">
          <ac:chgData name="Kokchun Giang" userId="67e2125d-ec8c-4323-9653-9824a2ad815f" providerId="ADAL" clId="{10EEDAB3-2DB0-BA4D-8CC6-6424E46A9142}" dt="2024-01-13T15:36:07.020" v="2982" actId="164"/>
          <ac:inkMkLst>
            <pc:docMk/>
            <pc:sldMk cId="736019928" sldId="330"/>
            <ac:inkMk id="213" creationId="{D213C8CB-4497-4A01-3E8B-B11B48A21C3B}"/>
          </ac:inkMkLst>
        </pc:inkChg>
        <pc:inkChg chg="del">
          <ac:chgData name="Kokchun Giang" userId="67e2125d-ec8c-4323-9653-9824a2ad815f" providerId="ADAL" clId="{10EEDAB3-2DB0-BA4D-8CC6-6424E46A9142}" dt="2024-01-13T14:24:01.556" v="2646" actId="478"/>
          <ac:inkMkLst>
            <pc:docMk/>
            <pc:sldMk cId="736019928" sldId="330"/>
            <ac:inkMk id="368" creationId="{48D3A853-48A1-02DA-BA76-B58D481AE163}"/>
          </ac:inkMkLst>
        </pc:inkChg>
        <pc:inkChg chg="del">
          <ac:chgData name="Kokchun Giang" userId="67e2125d-ec8c-4323-9653-9824a2ad815f" providerId="ADAL" clId="{10EEDAB3-2DB0-BA4D-8CC6-6424E46A9142}" dt="2024-01-13T14:24:01.556" v="2646" actId="478"/>
          <ac:inkMkLst>
            <pc:docMk/>
            <pc:sldMk cId="736019928" sldId="330"/>
            <ac:inkMk id="453" creationId="{08B9A004-542E-582A-076C-713E2A75BF92}"/>
          </ac:inkMkLst>
        </pc:inkChg>
        <pc:inkChg chg="del">
          <ac:chgData name="Kokchun Giang" userId="67e2125d-ec8c-4323-9653-9824a2ad815f" providerId="ADAL" clId="{10EEDAB3-2DB0-BA4D-8CC6-6424E46A9142}" dt="2024-01-13T14:24:01.556" v="2646" actId="478"/>
          <ac:inkMkLst>
            <pc:docMk/>
            <pc:sldMk cId="736019928" sldId="330"/>
            <ac:inkMk id="454" creationId="{851C0E12-4C55-0DCD-378D-2673043F4B1D}"/>
          </ac:inkMkLst>
        </pc:inkChg>
        <pc:inkChg chg="add del">
          <ac:chgData name="Kokchun Giang" userId="67e2125d-ec8c-4323-9653-9824a2ad815f" providerId="ADAL" clId="{10EEDAB3-2DB0-BA4D-8CC6-6424E46A9142}" dt="2024-01-13T14:24:12.676" v="2649" actId="478"/>
          <ac:inkMkLst>
            <pc:docMk/>
            <pc:sldMk cId="736019928" sldId="330"/>
            <ac:inkMk id="505" creationId="{7C837A75-115C-6E15-D5FB-59BE9D900D07}"/>
          </ac:inkMkLst>
        </pc:inkChg>
        <pc:inkChg chg="add del">
          <ac:chgData name="Kokchun Giang" userId="67e2125d-ec8c-4323-9653-9824a2ad815f" providerId="ADAL" clId="{10EEDAB3-2DB0-BA4D-8CC6-6424E46A9142}" dt="2024-01-13T14:24:12.676" v="2649" actId="478"/>
          <ac:inkMkLst>
            <pc:docMk/>
            <pc:sldMk cId="736019928" sldId="330"/>
            <ac:inkMk id="530" creationId="{6E9F3E57-8FBC-2DD8-8637-A44121F0B3BC}"/>
          </ac:inkMkLst>
        </pc:inkChg>
        <pc:inkChg chg="del">
          <ac:chgData name="Kokchun Giang" userId="67e2125d-ec8c-4323-9653-9824a2ad815f" providerId="ADAL" clId="{10EEDAB3-2DB0-BA4D-8CC6-6424E46A9142}" dt="2024-01-13T14:24:24.890" v="2654" actId="478"/>
          <ac:inkMkLst>
            <pc:docMk/>
            <pc:sldMk cId="736019928" sldId="330"/>
            <ac:inkMk id="552" creationId="{A7C61C3B-220A-62F4-5778-CEDC27EF240F}"/>
          </ac:inkMkLst>
        </pc:inkChg>
        <pc:inkChg chg="del">
          <ac:chgData name="Kokchun Giang" userId="67e2125d-ec8c-4323-9653-9824a2ad815f" providerId="ADAL" clId="{10EEDAB3-2DB0-BA4D-8CC6-6424E46A9142}" dt="2024-01-13T14:24:24.890" v="2654" actId="478"/>
          <ac:inkMkLst>
            <pc:docMk/>
            <pc:sldMk cId="736019928" sldId="330"/>
            <ac:inkMk id="576" creationId="{3C6F1C16-015B-CEFE-8198-964D906A8019}"/>
          </ac:inkMkLst>
        </pc:inkChg>
        <pc:inkChg chg="add del">
          <ac:chgData name="Kokchun Giang" userId="67e2125d-ec8c-4323-9653-9824a2ad815f" providerId="ADAL" clId="{10EEDAB3-2DB0-BA4D-8CC6-6424E46A9142}" dt="2024-01-13T14:24:17.701" v="2651" actId="478"/>
          <ac:inkMkLst>
            <pc:docMk/>
            <pc:sldMk cId="736019928" sldId="330"/>
            <ac:inkMk id="609" creationId="{895D5388-2290-EE6A-2FD1-79FD6706A9A1}"/>
          </ac:inkMkLst>
        </pc:inkChg>
        <pc:inkChg chg="add del">
          <ac:chgData name="Kokchun Giang" userId="67e2125d-ec8c-4323-9653-9824a2ad815f" providerId="ADAL" clId="{10EEDAB3-2DB0-BA4D-8CC6-6424E46A9142}" dt="2024-01-13T14:24:17.701" v="2651" actId="478"/>
          <ac:inkMkLst>
            <pc:docMk/>
            <pc:sldMk cId="736019928" sldId="330"/>
            <ac:inkMk id="636" creationId="{56F97D4F-08D9-78F0-011D-E6FB7DF4DB65}"/>
          </ac:inkMkLst>
        </pc:inkChg>
        <pc:inkChg chg="del">
          <ac:chgData name="Kokchun Giang" userId="67e2125d-ec8c-4323-9653-9824a2ad815f" providerId="ADAL" clId="{10EEDAB3-2DB0-BA4D-8CC6-6424E46A9142}" dt="2024-01-13T14:24:22.734" v="2653" actId="478"/>
          <ac:inkMkLst>
            <pc:docMk/>
            <pc:sldMk cId="736019928" sldId="330"/>
            <ac:inkMk id="703" creationId="{A5A7732C-CBF1-DC37-6B3D-8B59223AEE36}"/>
          </ac:inkMkLst>
        </pc:inkChg>
        <pc:inkChg chg="del">
          <ac:chgData name="Kokchun Giang" userId="67e2125d-ec8c-4323-9653-9824a2ad815f" providerId="ADAL" clId="{10EEDAB3-2DB0-BA4D-8CC6-6424E46A9142}" dt="2024-01-13T14:24:24.890" v="2654" actId="478"/>
          <ac:inkMkLst>
            <pc:docMk/>
            <pc:sldMk cId="736019928" sldId="330"/>
            <ac:inkMk id="783" creationId="{DD886225-BF38-C91A-B0F3-12F47500BFCF}"/>
          </ac:inkMkLst>
        </pc:inkChg>
        <pc:cxnChg chg="add del">
          <ac:chgData name="Kokchun Giang" userId="67e2125d-ec8c-4323-9653-9824a2ad815f" providerId="ADAL" clId="{10EEDAB3-2DB0-BA4D-8CC6-6424E46A9142}" dt="2024-01-13T14:24:08.573" v="2648" actId="478"/>
          <ac:cxnSpMkLst>
            <pc:docMk/>
            <pc:sldMk cId="736019928" sldId="330"/>
            <ac:cxnSpMk id="280" creationId="{E15CD59C-BBD7-D831-4CF8-502B208028A9}"/>
          </ac:cxnSpMkLst>
        </pc:cxnChg>
      </pc:sldChg>
    </pc:docChg>
  </pc:docChgLst>
  <pc:docChgLst>
    <pc:chgData name="Kokchun Giang" userId="67e2125d-ec8c-4323-9653-9824a2ad815f" providerId="ADAL" clId="{A9578775-FFB1-924C-BD6D-781E886F9944}"/>
    <pc:docChg chg="undo custSel delSld modSld">
      <pc:chgData name="Kokchun Giang" userId="67e2125d-ec8c-4323-9653-9824a2ad815f" providerId="ADAL" clId="{A9578775-FFB1-924C-BD6D-781E886F9944}" dt="2024-01-14T10:50:21.926" v="541"/>
      <pc:docMkLst>
        <pc:docMk/>
      </pc:docMkLst>
      <pc:sldChg chg="addSp delSp modSp mod">
        <pc:chgData name="Kokchun Giang" userId="67e2125d-ec8c-4323-9653-9824a2ad815f" providerId="ADAL" clId="{A9578775-FFB1-924C-BD6D-781E886F9944}" dt="2024-01-13T15:58:33.934" v="126" actId="1076"/>
        <pc:sldMkLst>
          <pc:docMk/>
          <pc:sldMk cId="2807130090" sldId="256"/>
        </pc:sldMkLst>
        <pc:spChg chg="mod">
          <ac:chgData name="Kokchun Giang" userId="67e2125d-ec8c-4323-9653-9824a2ad815f" providerId="ADAL" clId="{A9578775-FFB1-924C-BD6D-781E886F9944}" dt="2024-01-13T15:58:09.783" v="119" actId="20577"/>
          <ac:spMkLst>
            <pc:docMk/>
            <pc:sldMk cId="2807130090" sldId="256"/>
            <ac:spMk id="4" creationId="{A491F632-0683-CE4A-A015-93F47CEEB6DE}"/>
          </ac:spMkLst>
        </pc:spChg>
        <pc:picChg chg="del">
          <ac:chgData name="Kokchun Giang" userId="67e2125d-ec8c-4323-9653-9824a2ad815f" providerId="ADAL" clId="{A9578775-FFB1-924C-BD6D-781E886F9944}" dt="2024-01-13T15:58:11.845" v="120" actId="478"/>
          <ac:picMkLst>
            <pc:docMk/>
            <pc:sldMk cId="2807130090" sldId="256"/>
            <ac:picMk id="2" creationId="{2C0E8B3E-0CB5-400D-DE59-1409E4E974FF}"/>
          </ac:picMkLst>
        </pc:picChg>
        <pc:picChg chg="add mod">
          <ac:chgData name="Kokchun Giang" userId="67e2125d-ec8c-4323-9653-9824a2ad815f" providerId="ADAL" clId="{A9578775-FFB1-924C-BD6D-781E886F9944}" dt="2024-01-13T15:58:33.934" v="126" actId="1076"/>
          <ac:picMkLst>
            <pc:docMk/>
            <pc:sldMk cId="2807130090" sldId="256"/>
            <ac:picMk id="1026" creationId="{308D1A49-77C7-3AD0-D3E5-709147F1FA65}"/>
          </ac:picMkLst>
        </pc:picChg>
      </pc:sldChg>
      <pc:sldChg chg="del">
        <pc:chgData name="Kokchun Giang" userId="67e2125d-ec8c-4323-9653-9824a2ad815f" providerId="ADAL" clId="{A9578775-FFB1-924C-BD6D-781E886F9944}" dt="2024-01-13T16:00:29.065" v="195" actId="2696"/>
        <pc:sldMkLst>
          <pc:docMk/>
          <pc:sldMk cId="4207668247" sldId="323"/>
        </pc:sldMkLst>
      </pc:sldChg>
      <pc:sldChg chg="addSp delSp modSp mod modAnim">
        <pc:chgData name="Kokchun Giang" userId="67e2125d-ec8c-4323-9653-9824a2ad815f" providerId="ADAL" clId="{A9578775-FFB1-924C-BD6D-781E886F9944}" dt="2024-01-14T10:50:21.926" v="541"/>
        <pc:sldMkLst>
          <pc:docMk/>
          <pc:sldMk cId="2303502608" sldId="331"/>
        </pc:sldMkLst>
        <pc:spChg chg="mod">
          <ac:chgData name="Kokchun Giang" userId="67e2125d-ec8c-4323-9653-9824a2ad815f" providerId="ADAL" clId="{A9578775-FFB1-924C-BD6D-781E886F9944}" dt="2024-01-13T15:59:58.032" v="194" actId="20577"/>
          <ac:spMkLst>
            <pc:docMk/>
            <pc:sldMk cId="2303502608" sldId="331"/>
            <ac:spMk id="28" creationId="{7E8C0D03-019A-279A-6AD5-A5E7BD2580DB}"/>
          </ac:spMkLst>
        </pc:spChg>
        <pc:grpChg chg="del mod">
          <ac:chgData name="Kokchun Giang" userId="67e2125d-ec8c-4323-9653-9824a2ad815f" providerId="ADAL" clId="{A9578775-FFB1-924C-BD6D-781E886F9944}" dt="2024-01-14T10:42:36.595" v="203"/>
          <ac:grpSpMkLst>
            <pc:docMk/>
            <pc:sldMk cId="2303502608" sldId="331"/>
            <ac:grpSpMk id="5" creationId="{CE262C3D-DE35-9D73-E0C5-BF502CB3645E}"/>
          </ac:grpSpMkLst>
        </pc:grpChg>
        <pc:grpChg chg="del mod">
          <ac:chgData name="Kokchun Giang" userId="67e2125d-ec8c-4323-9653-9824a2ad815f" providerId="ADAL" clId="{A9578775-FFB1-924C-BD6D-781E886F9944}" dt="2024-01-14T10:42:39.050" v="206"/>
          <ac:grpSpMkLst>
            <pc:docMk/>
            <pc:sldMk cId="2303502608" sldId="331"/>
            <ac:grpSpMk id="7" creationId="{E79F4607-A807-4125-2D35-B9862FEC6E3B}"/>
          </ac:grpSpMkLst>
        </pc:grpChg>
        <pc:grpChg chg="del mod">
          <ac:chgData name="Kokchun Giang" userId="67e2125d-ec8c-4323-9653-9824a2ad815f" providerId="ADAL" clId="{A9578775-FFB1-924C-BD6D-781E886F9944}" dt="2024-01-14T10:42:44.234" v="211"/>
          <ac:grpSpMkLst>
            <pc:docMk/>
            <pc:sldMk cId="2303502608" sldId="331"/>
            <ac:grpSpMk id="10" creationId="{094ED2FC-D9E7-6A4E-B9AF-643DD936F2D7}"/>
          </ac:grpSpMkLst>
        </pc:grpChg>
        <pc:grpChg chg="del mod">
          <ac:chgData name="Kokchun Giang" userId="67e2125d-ec8c-4323-9653-9824a2ad815f" providerId="ADAL" clId="{A9578775-FFB1-924C-BD6D-781E886F9944}" dt="2024-01-14T10:42:46.893" v="217"/>
          <ac:grpSpMkLst>
            <pc:docMk/>
            <pc:sldMk cId="2303502608" sldId="331"/>
            <ac:grpSpMk id="15" creationId="{EC8A1B44-3788-C58E-9A1F-F617BFA55D94}"/>
          </ac:grpSpMkLst>
        </pc:grpChg>
        <pc:grpChg chg="del mod">
          <ac:chgData name="Kokchun Giang" userId="67e2125d-ec8c-4323-9653-9824a2ad815f" providerId="ADAL" clId="{A9578775-FFB1-924C-BD6D-781E886F9944}" dt="2024-01-14T10:42:52.611" v="224"/>
          <ac:grpSpMkLst>
            <pc:docMk/>
            <pc:sldMk cId="2303502608" sldId="331"/>
            <ac:grpSpMk id="21" creationId="{DC3C75C7-CD9D-B40B-29DB-375155D37C63}"/>
          </ac:grpSpMkLst>
        </pc:grpChg>
        <pc:grpChg chg="del mod">
          <ac:chgData name="Kokchun Giang" userId="67e2125d-ec8c-4323-9653-9824a2ad815f" providerId="ADAL" clId="{A9578775-FFB1-924C-BD6D-781E886F9944}" dt="2024-01-14T10:42:54.633" v="226"/>
          <ac:grpSpMkLst>
            <pc:docMk/>
            <pc:sldMk cId="2303502608" sldId="331"/>
            <ac:grpSpMk id="29" creationId="{F99579D3-369B-E0F1-1FCD-DE4ED87AEB1E}"/>
          </ac:grpSpMkLst>
        </pc:grpChg>
        <pc:grpChg chg="del mod">
          <ac:chgData name="Kokchun Giang" userId="67e2125d-ec8c-4323-9653-9824a2ad815f" providerId="ADAL" clId="{A9578775-FFB1-924C-BD6D-781E886F9944}" dt="2024-01-14T10:43:49.243" v="273"/>
          <ac:grpSpMkLst>
            <pc:docMk/>
            <pc:sldMk cId="2303502608" sldId="331"/>
            <ac:grpSpMk id="31" creationId="{2405F29F-B18A-DFE1-910D-F4E4B5485E8E}"/>
          </ac:grpSpMkLst>
        </pc:grpChg>
        <pc:grpChg chg="del mod">
          <ac:chgData name="Kokchun Giang" userId="67e2125d-ec8c-4323-9653-9824a2ad815f" providerId="ADAL" clId="{A9578775-FFB1-924C-BD6D-781E886F9944}" dt="2024-01-14T10:43:09.925" v="240"/>
          <ac:grpSpMkLst>
            <pc:docMk/>
            <pc:sldMk cId="2303502608" sldId="331"/>
            <ac:grpSpMk id="37" creationId="{A61F9264-7FEA-329B-E4C3-1BE36B55B950}"/>
          </ac:grpSpMkLst>
        </pc:grpChg>
        <pc:grpChg chg="del mod">
          <ac:chgData name="Kokchun Giang" userId="67e2125d-ec8c-4323-9653-9824a2ad815f" providerId="ADAL" clId="{A9578775-FFB1-924C-BD6D-781E886F9944}" dt="2024-01-14T10:43:23.414" v="251"/>
          <ac:grpSpMkLst>
            <pc:docMk/>
            <pc:sldMk cId="2303502608" sldId="331"/>
            <ac:grpSpMk id="45" creationId="{2ADCC700-2152-7A49-FB94-79DC067B4687}"/>
          </ac:grpSpMkLst>
        </pc:grpChg>
        <pc:grpChg chg="del mod">
          <ac:chgData name="Kokchun Giang" userId="67e2125d-ec8c-4323-9653-9824a2ad815f" providerId="ADAL" clId="{A9578775-FFB1-924C-BD6D-781E886F9944}" dt="2024-01-14T10:43:49.243" v="273"/>
          <ac:grpSpMkLst>
            <pc:docMk/>
            <pc:sldMk cId="2303502608" sldId="331"/>
            <ac:grpSpMk id="55" creationId="{D3A4877F-F20E-DDFB-150E-9F8ECC0B334C}"/>
          </ac:grpSpMkLst>
        </pc:grpChg>
        <pc:grpChg chg="mod">
          <ac:chgData name="Kokchun Giang" userId="67e2125d-ec8c-4323-9653-9824a2ad815f" providerId="ADAL" clId="{A9578775-FFB1-924C-BD6D-781E886F9944}" dt="2024-01-14T10:43:29.038" v="257"/>
          <ac:grpSpMkLst>
            <pc:docMk/>
            <pc:sldMk cId="2303502608" sldId="331"/>
            <ac:grpSpMk id="59" creationId="{19E4AF29-57CE-1737-7011-2D268BEE8688}"/>
          </ac:grpSpMkLst>
        </pc:grpChg>
        <pc:grpChg chg="del mod">
          <ac:chgData name="Kokchun Giang" userId="67e2125d-ec8c-4323-9653-9824a2ad815f" providerId="ADAL" clId="{A9578775-FFB1-924C-BD6D-781E886F9944}" dt="2024-01-14T10:43:38.984" v="269"/>
          <ac:grpSpMkLst>
            <pc:docMk/>
            <pc:sldMk cId="2303502608" sldId="331"/>
            <ac:grpSpMk id="387" creationId="{0A5D0DC8-A869-43DD-64A6-85E320E2C8A1}"/>
          </ac:grpSpMkLst>
        </pc:grpChg>
        <pc:grpChg chg="del mod">
          <ac:chgData name="Kokchun Giang" userId="67e2125d-ec8c-4323-9653-9824a2ad815f" providerId="ADAL" clId="{A9578775-FFB1-924C-BD6D-781E886F9944}" dt="2024-01-14T10:43:39.703" v="271"/>
          <ac:grpSpMkLst>
            <pc:docMk/>
            <pc:sldMk cId="2303502608" sldId="331"/>
            <ac:grpSpMk id="389" creationId="{AF49F882-4175-AC57-C79F-2C931350A0CF}"/>
          </ac:grpSpMkLst>
        </pc:grpChg>
        <pc:grpChg chg="del mod">
          <ac:chgData name="Kokchun Giang" userId="67e2125d-ec8c-4323-9653-9824a2ad815f" providerId="ADAL" clId="{A9578775-FFB1-924C-BD6D-781E886F9944}" dt="2024-01-14T10:43:49.243" v="273"/>
          <ac:grpSpMkLst>
            <pc:docMk/>
            <pc:sldMk cId="2303502608" sldId="331"/>
            <ac:grpSpMk id="391" creationId="{B4E26D31-0987-1029-73F3-C717F0F79474}"/>
          </ac:grpSpMkLst>
        </pc:grpChg>
        <pc:grpChg chg="del mod">
          <ac:chgData name="Kokchun Giang" userId="67e2125d-ec8c-4323-9653-9824a2ad815f" providerId="ADAL" clId="{A9578775-FFB1-924C-BD6D-781E886F9944}" dt="2024-01-14T10:43:53.476" v="282"/>
          <ac:grpSpMkLst>
            <pc:docMk/>
            <pc:sldMk cId="2303502608" sldId="331"/>
            <ac:grpSpMk id="394" creationId="{57726E96-37B0-54A3-DDA3-813A33F2B83D}"/>
          </ac:grpSpMkLst>
        </pc:grpChg>
        <pc:grpChg chg="del mod">
          <ac:chgData name="Kokchun Giang" userId="67e2125d-ec8c-4323-9653-9824a2ad815f" providerId="ADAL" clId="{A9578775-FFB1-924C-BD6D-781E886F9944}" dt="2024-01-14T10:47:56.809" v="516" actId="165"/>
          <ac:grpSpMkLst>
            <pc:docMk/>
            <pc:sldMk cId="2303502608" sldId="331"/>
            <ac:grpSpMk id="403" creationId="{745A9D61-533A-BCFA-2413-F62FAE687B92}"/>
          </ac:grpSpMkLst>
        </pc:grpChg>
        <pc:grpChg chg="mod">
          <ac:chgData name="Kokchun Giang" userId="67e2125d-ec8c-4323-9653-9824a2ad815f" providerId="ADAL" clId="{A9578775-FFB1-924C-BD6D-781E886F9944}" dt="2024-01-14T10:48:50.663" v="528" actId="164"/>
          <ac:grpSpMkLst>
            <pc:docMk/>
            <pc:sldMk cId="2303502608" sldId="331"/>
            <ac:grpSpMk id="414" creationId="{355A3BD5-4860-A10B-B959-A3F23DE8D776}"/>
          </ac:grpSpMkLst>
        </pc:grpChg>
        <pc:grpChg chg="mod">
          <ac:chgData name="Kokchun Giang" userId="67e2125d-ec8c-4323-9653-9824a2ad815f" providerId="ADAL" clId="{A9578775-FFB1-924C-BD6D-781E886F9944}" dt="2024-01-14T10:48:50.663" v="528" actId="164"/>
          <ac:grpSpMkLst>
            <pc:docMk/>
            <pc:sldMk cId="2303502608" sldId="331"/>
            <ac:grpSpMk id="425" creationId="{7F6C976B-E6A7-AE3A-8D2F-8C1EDD0C5C15}"/>
          </ac:grpSpMkLst>
        </pc:grpChg>
        <pc:grpChg chg="mod">
          <ac:chgData name="Kokchun Giang" userId="67e2125d-ec8c-4323-9653-9824a2ad815f" providerId="ADAL" clId="{A9578775-FFB1-924C-BD6D-781E886F9944}" dt="2024-01-14T10:48:50.663" v="528" actId="164"/>
          <ac:grpSpMkLst>
            <pc:docMk/>
            <pc:sldMk cId="2303502608" sldId="331"/>
            <ac:grpSpMk id="426" creationId="{22628862-73DE-05DE-6148-78A61BB66E17}"/>
          </ac:grpSpMkLst>
        </pc:grpChg>
        <pc:grpChg chg="mod">
          <ac:chgData name="Kokchun Giang" userId="67e2125d-ec8c-4323-9653-9824a2ad815f" providerId="ADAL" clId="{A9578775-FFB1-924C-BD6D-781E886F9944}" dt="2024-01-14T10:48:50.663" v="528" actId="164"/>
          <ac:grpSpMkLst>
            <pc:docMk/>
            <pc:sldMk cId="2303502608" sldId="331"/>
            <ac:grpSpMk id="435" creationId="{7DE52202-C1FA-5F27-DC3E-1E48E9F86BDA}"/>
          </ac:grpSpMkLst>
        </pc:grpChg>
        <pc:grpChg chg="mod">
          <ac:chgData name="Kokchun Giang" userId="67e2125d-ec8c-4323-9653-9824a2ad815f" providerId="ADAL" clId="{A9578775-FFB1-924C-BD6D-781E886F9944}" dt="2024-01-14T10:48:50.663" v="528" actId="164"/>
          <ac:grpSpMkLst>
            <pc:docMk/>
            <pc:sldMk cId="2303502608" sldId="331"/>
            <ac:grpSpMk id="439" creationId="{4F7C875B-71CE-CBF4-700D-980A01AF9E36}"/>
          </ac:grpSpMkLst>
        </pc:grpChg>
        <pc:grpChg chg="mod">
          <ac:chgData name="Kokchun Giang" userId="67e2125d-ec8c-4323-9653-9824a2ad815f" providerId="ADAL" clId="{A9578775-FFB1-924C-BD6D-781E886F9944}" dt="2024-01-14T10:48:50.663" v="528" actId="164"/>
          <ac:grpSpMkLst>
            <pc:docMk/>
            <pc:sldMk cId="2303502608" sldId="331"/>
            <ac:grpSpMk id="449" creationId="{5C2D51A2-88CD-E9A3-B941-300AE0077D34}"/>
          </ac:grpSpMkLst>
        </pc:grpChg>
        <pc:grpChg chg="mod">
          <ac:chgData name="Kokchun Giang" userId="67e2125d-ec8c-4323-9653-9824a2ad815f" providerId="ADAL" clId="{A9578775-FFB1-924C-BD6D-781E886F9944}" dt="2024-01-14T10:48:59.323" v="530" actId="164"/>
          <ac:grpSpMkLst>
            <pc:docMk/>
            <pc:sldMk cId="2303502608" sldId="331"/>
            <ac:grpSpMk id="459" creationId="{B457BE1A-1892-0B47-F609-9C3C13EF869B}"/>
          </ac:grpSpMkLst>
        </pc:grpChg>
        <pc:grpChg chg="mod">
          <ac:chgData name="Kokchun Giang" userId="67e2125d-ec8c-4323-9653-9824a2ad815f" providerId="ADAL" clId="{A9578775-FFB1-924C-BD6D-781E886F9944}" dt="2024-01-14T10:48:59.323" v="530" actId="164"/>
          <ac:grpSpMkLst>
            <pc:docMk/>
            <pc:sldMk cId="2303502608" sldId="331"/>
            <ac:grpSpMk id="460" creationId="{88CC8ACE-5A58-0BCB-2AA2-F6D25A096EAB}"/>
          </ac:grpSpMkLst>
        </pc:grpChg>
        <pc:grpChg chg="mod">
          <ac:chgData name="Kokchun Giang" userId="67e2125d-ec8c-4323-9653-9824a2ad815f" providerId="ADAL" clId="{A9578775-FFB1-924C-BD6D-781E886F9944}" dt="2024-01-14T10:48:59.323" v="530" actId="164"/>
          <ac:grpSpMkLst>
            <pc:docMk/>
            <pc:sldMk cId="2303502608" sldId="331"/>
            <ac:grpSpMk id="472" creationId="{47DDF80C-6DD4-C8F5-D102-672475012A19}"/>
          </ac:grpSpMkLst>
        </pc:grpChg>
        <pc:grpChg chg="mod">
          <ac:chgData name="Kokchun Giang" userId="67e2125d-ec8c-4323-9653-9824a2ad815f" providerId="ADAL" clId="{A9578775-FFB1-924C-BD6D-781E886F9944}" dt="2024-01-14T10:48:59.323" v="530" actId="164"/>
          <ac:grpSpMkLst>
            <pc:docMk/>
            <pc:sldMk cId="2303502608" sldId="331"/>
            <ac:grpSpMk id="473" creationId="{1FBC20A5-73FA-22EB-9AC7-57A58F2C9652}"/>
          </ac:grpSpMkLst>
        </pc:grpChg>
        <pc:grpChg chg="mod">
          <ac:chgData name="Kokchun Giang" userId="67e2125d-ec8c-4323-9653-9824a2ad815f" providerId="ADAL" clId="{A9578775-FFB1-924C-BD6D-781E886F9944}" dt="2024-01-14T10:48:59.323" v="530" actId="164"/>
          <ac:grpSpMkLst>
            <pc:docMk/>
            <pc:sldMk cId="2303502608" sldId="331"/>
            <ac:grpSpMk id="479" creationId="{989AA876-E6BB-3856-D33A-EA881AB9572E}"/>
          </ac:grpSpMkLst>
        </pc:grpChg>
        <pc:grpChg chg="del mod">
          <ac:chgData name="Kokchun Giang" userId="67e2125d-ec8c-4323-9653-9824a2ad815f" providerId="ADAL" clId="{A9578775-FFB1-924C-BD6D-781E886F9944}" dt="2024-01-14T10:45:02.931" v="364"/>
          <ac:grpSpMkLst>
            <pc:docMk/>
            <pc:sldMk cId="2303502608" sldId="331"/>
            <ac:grpSpMk id="481" creationId="{C97346FD-8203-652B-28E9-5BCDCBBB02FF}"/>
          </ac:grpSpMkLst>
        </pc:grpChg>
        <pc:grpChg chg="mod">
          <ac:chgData name="Kokchun Giang" userId="67e2125d-ec8c-4323-9653-9824a2ad815f" providerId="ADAL" clId="{A9578775-FFB1-924C-BD6D-781E886F9944}" dt="2024-01-14T10:48:59.323" v="530" actId="164"/>
          <ac:grpSpMkLst>
            <pc:docMk/>
            <pc:sldMk cId="2303502608" sldId="331"/>
            <ac:grpSpMk id="488" creationId="{318F2C74-9269-4B22-8C8D-03B07E74D5C4}"/>
          </ac:grpSpMkLst>
        </pc:grpChg>
        <pc:grpChg chg="mod">
          <ac:chgData name="Kokchun Giang" userId="67e2125d-ec8c-4323-9653-9824a2ad815f" providerId="ADAL" clId="{A9578775-FFB1-924C-BD6D-781E886F9944}" dt="2024-01-14T10:48:59.323" v="530" actId="164"/>
          <ac:grpSpMkLst>
            <pc:docMk/>
            <pc:sldMk cId="2303502608" sldId="331"/>
            <ac:grpSpMk id="489" creationId="{E1CDF94E-96DC-F813-B3E0-312C541B8FB3}"/>
          </ac:grpSpMkLst>
        </pc:grpChg>
        <pc:grpChg chg="mod">
          <ac:chgData name="Kokchun Giang" userId="67e2125d-ec8c-4323-9653-9824a2ad815f" providerId="ADAL" clId="{A9578775-FFB1-924C-BD6D-781E886F9944}" dt="2024-01-14T10:48:59.323" v="530" actId="164"/>
          <ac:grpSpMkLst>
            <pc:docMk/>
            <pc:sldMk cId="2303502608" sldId="331"/>
            <ac:grpSpMk id="490" creationId="{43E82CD6-1143-5FC0-7898-BC9B0E079CFE}"/>
          </ac:grpSpMkLst>
        </pc:grpChg>
        <pc:grpChg chg="mod">
          <ac:chgData name="Kokchun Giang" userId="67e2125d-ec8c-4323-9653-9824a2ad815f" providerId="ADAL" clId="{A9578775-FFB1-924C-BD6D-781E886F9944}" dt="2024-01-14T10:48:59.323" v="530" actId="164"/>
          <ac:grpSpMkLst>
            <pc:docMk/>
            <pc:sldMk cId="2303502608" sldId="331"/>
            <ac:grpSpMk id="502" creationId="{A6615AB1-3EA1-371E-4A63-ABBF3F4C0A9A}"/>
          </ac:grpSpMkLst>
        </pc:grpChg>
        <pc:grpChg chg="mod">
          <ac:chgData name="Kokchun Giang" userId="67e2125d-ec8c-4323-9653-9824a2ad815f" providerId="ADAL" clId="{A9578775-FFB1-924C-BD6D-781E886F9944}" dt="2024-01-14T10:48:59.323" v="530" actId="164"/>
          <ac:grpSpMkLst>
            <pc:docMk/>
            <pc:sldMk cId="2303502608" sldId="331"/>
            <ac:grpSpMk id="503" creationId="{74823CA3-99C8-0071-F008-C453551945CD}"/>
          </ac:grpSpMkLst>
        </pc:grpChg>
        <pc:grpChg chg="mod">
          <ac:chgData name="Kokchun Giang" userId="67e2125d-ec8c-4323-9653-9824a2ad815f" providerId="ADAL" clId="{A9578775-FFB1-924C-BD6D-781E886F9944}" dt="2024-01-14T10:48:59.323" v="530" actId="164"/>
          <ac:grpSpMkLst>
            <pc:docMk/>
            <pc:sldMk cId="2303502608" sldId="331"/>
            <ac:grpSpMk id="504" creationId="{94415CC5-2CA1-F4C9-34C3-59C23FE73EDC}"/>
          </ac:grpSpMkLst>
        </pc:grpChg>
        <pc:grpChg chg="del mod">
          <ac:chgData name="Kokchun Giang" userId="67e2125d-ec8c-4323-9653-9824a2ad815f" providerId="ADAL" clId="{A9578775-FFB1-924C-BD6D-781E886F9944}" dt="2024-01-14T10:45:21.424" v="388"/>
          <ac:grpSpMkLst>
            <pc:docMk/>
            <pc:sldMk cId="2303502608" sldId="331"/>
            <ac:grpSpMk id="514" creationId="{643CAA12-9DC0-4638-EFD9-8F0DCA666B47}"/>
          </ac:grpSpMkLst>
        </pc:grpChg>
        <pc:grpChg chg="del mod">
          <ac:chgData name="Kokchun Giang" userId="67e2125d-ec8c-4323-9653-9824a2ad815f" providerId="ADAL" clId="{A9578775-FFB1-924C-BD6D-781E886F9944}" dt="2024-01-14T10:45:21.424" v="388"/>
          <ac:grpSpMkLst>
            <pc:docMk/>
            <pc:sldMk cId="2303502608" sldId="331"/>
            <ac:grpSpMk id="515" creationId="{E6299496-9B6C-12DE-8154-0657931BE168}"/>
          </ac:grpSpMkLst>
        </pc:grpChg>
        <pc:grpChg chg="mod">
          <ac:chgData name="Kokchun Giang" userId="67e2125d-ec8c-4323-9653-9824a2ad815f" providerId="ADAL" clId="{A9578775-FFB1-924C-BD6D-781E886F9944}" dt="2024-01-14T10:47:40.201" v="513" actId="1076"/>
          <ac:grpSpMkLst>
            <pc:docMk/>
            <pc:sldMk cId="2303502608" sldId="331"/>
            <ac:grpSpMk id="517" creationId="{3E532F0E-0837-B231-9538-53EBAB72A154}"/>
          </ac:grpSpMkLst>
        </pc:grpChg>
        <pc:grpChg chg="del mod">
          <ac:chgData name="Kokchun Giang" userId="67e2125d-ec8c-4323-9653-9824a2ad815f" providerId="ADAL" clId="{A9578775-FFB1-924C-BD6D-781E886F9944}" dt="2024-01-14T10:45:54.963" v="407"/>
          <ac:grpSpMkLst>
            <pc:docMk/>
            <pc:sldMk cId="2303502608" sldId="331"/>
            <ac:grpSpMk id="520" creationId="{9B14B5E9-0968-3081-63FC-824F27C11B03}"/>
          </ac:grpSpMkLst>
        </pc:grpChg>
        <pc:grpChg chg="del mod">
          <ac:chgData name="Kokchun Giang" userId="67e2125d-ec8c-4323-9653-9824a2ad815f" providerId="ADAL" clId="{A9578775-FFB1-924C-BD6D-781E886F9944}" dt="2024-01-14T10:45:54.963" v="407"/>
          <ac:grpSpMkLst>
            <pc:docMk/>
            <pc:sldMk cId="2303502608" sldId="331"/>
            <ac:grpSpMk id="525" creationId="{7A01A290-A747-A89C-CBDD-D0E51C127A2B}"/>
          </ac:grpSpMkLst>
        </pc:grpChg>
        <pc:grpChg chg="del mod">
          <ac:chgData name="Kokchun Giang" userId="67e2125d-ec8c-4323-9653-9824a2ad815f" providerId="ADAL" clId="{A9578775-FFB1-924C-BD6D-781E886F9944}" dt="2024-01-14T10:45:54.963" v="407"/>
          <ac:grpSpMkLst>
            <pc:docMk/>
            <pc:sldMk cId="2303502608" sldId="331"/>
            <ac:grpSpMk id="530" creationId="{CAC32958-F6DD-EA0C-7E18-1AED5D2BB011}"/>
          </ac:grpSpMkLst>
        </pc:grpChg>
        <pc:grpChg chg="mod">
          <ac:chgData name="Kokchun Giang" userId="67e2125d-ec8c-4323-9653-9824a2ad815f" providerId="ADAL" clId="{A9578775-FFB1-924C-BD6D-781E886F9944}" dt="2024-01-14T10:47:40.201" v="513" actId="1076"/>
          <ac:grpSpMkLst>
            <pc:docMk/>
            <pc:sldMk cId="2303502608" sldId="331"/>
            <ac:grpSpMk id="536" creationId="{972999E7-5AA2-FC5D-2C0F-F73340E7FF11}"/>
          </ac:grpSpMkLst>
        </pc:grpChg>
        <pc:grpChg chg="del mod">
          <ac:chgData name="Kokchun Giang" userId="67e2125d-ec8c-4323-9653-9824a2ad815f" providerId="ADAL" clId="{A9578775-FFB1-924C-BD6D-781E886F9944}" dt="2024-01-14T10:46:04.365" v="420"/>
          <ac:grpSpMkLst>
            <pc:docMk/>
            <pc:sldMk cId="2303502608" sldId="331"/>
            <ac:grpSpMk id="539" creationId="{5C1B367A-A1E8-B4EC-0F3D-461FFC1ACB3F}"/>
          </ac:grpSpMkLst>
        </pc:grpChg>
        <pc:grpChg chg="mod">
          <ac:chgData name="Kokchun Giang" userId="67e2125d-ec8c-4323-9653-9824a2ad815f" providerId="ADAL" clId="{A9578775-FFB1-924C-BD6D-781E886F9944}" dt="2024-01-14T10:47:40.201" v="513" actId="1076"/>
          <ac:grpSpMkLst>
            <pc:docMk/>
            <pc:sldMk cId="2303502608" sldId="331"/>
            <ac:grpSpMk id="549" creationId="{4471E43F-189A-34E8-0C79-916FD250491B}"/>
          </ac:grpSpMkLst>
        </pc:grpChg>
        <pc:grpChg chg="mod">
          <ac:chgData name="Kokchun Giang" userId="67e2125d-ec8c-4323-9653-9824a2ad815f" providerId="ADAL" clId="{A9578775-FFB1-924C-BD6D-781E886F9944}" dt="2024-01-14T10:49:44.614" v="535" actId="164"/>
          <ac:grpSpMkLst>
            <pc:docMk/>
            <pc:sldMk cId="2303502608" sldId="331"/>
            <ac:grpSpMk id="564" creationId="{C59CA23F-F40D-701C-F7F7-3F4FABC78C1E}"/>
          </ac:grpSpMkLst>
        </pc:grpChg>
        <pc:grpChg chg="mod">
          <ac:chgData name="Kokchun Giang" userId="67e2125d-ec8c-4323-9653-9824a2ad815f" providerId="ADAL" clId="{A9578775-FFB1-924C-BD6D-781E886F9944}" dt="2024-01-14T10:49:44.614" v="535" actId="164"/>
          <ac:grpSpMkLst>
            <pc:docMk/>
            <pc:sldMk cId="2303502608" sldId="331"/>
            <ac:grpSpMk id="565" creationId="{AD910524-1FA6-E912-329D-A9B839751141}"/>
          </ac:grpSpMkLst>
        </pc:grpChg>
        <pc:grpChg chg="mod">
          <ac:chgData name="Kokchun Giang" userId="67e2125d-ec8c-4323-9653-9824a2ad815f" providerId="ADAL" clId="{A9578775-FFB1-924C-BD6D-781E886F9944}" dt="2024-01-14T10:46:19.898" v="440"/>
          <ac:grpSpMkLst>
            <pc:docMk/>
            <pc:sldMk cId="2303502608" sldId="331"/>
            <ac:grpSpMk id="568" creationId="{69E19AC8-FBBC-B415-7111-12D221C5B584}"/>
          </ac:grpSpMkLst>
        </pc:grpChg>
        <pc:grpChg chg="mod">
          <ac:chgData name="Kokchun Giang" userId="67e2125d-ec8c-4323-9653-9824a2ad815f" providerId="ADAL" clId="{A9578775-FFB1-924C-BD6D-781E886F9944}" dt="2024-01-14T10:49:44.614" v="535" actId="164"/>
          <ac:grpSpMkLst>
            <pc:docMk/>
            <pc:sldMk cId="2303502608" sldId="331"/>
            <ac:grpSpMk id="572" creationId="{DE84719E-8418-F5B5-AF7B-A50E0736FDEF}"/>
          </ac:grpSpMkLst>
        </pc:grpChg>
        <pc:grpChg chg="mod">
          <ac:chgData name="Kokchun Giang" userId="67e2125d-ec8c-4323-9653-9824a2ad815f" providerId="ADAL" clId="{A9578775-FFB1-924C-BD6D-781E886F9944}" dt="2024-01-14T10:49:44.614" v="535" actId="164"/>
          <ac:grpSpMkLst>
            <pc:docMk/>
            <pc:sldMk cId="2303502608" sldId="331"/>
            <ac:grpSpMk id="584" creationId="{D3492C5B-34C7-4D34-CA0E-8FF2489D4903}"/>
          </ac:grpSpMkLst>
        </pc:grpChg>
        <pc:grpChg chg="mod">
          <ac:chgData name="Kokchun Giang" userId="67e2125d-ec8c-4323-9653-9824a2ad815f" providerId="ADAL" clId="{A9578775-FFB1-924C-BD6D-781E886F9944}" dt="2024-01-14T10:49:44.614" v="535" actId="164"/>
          <ac:grpSpMkLst>
            <pc:docMk/>
            <pc:sldMk cId="2303502608" sldId="331"/>
            <ac:grpSpMk id="585" creationId="{F5371BAA-9594-95B7-D5BF-CC3B1B335BAC}"/>
          </ac:grpSpMkLst>
        </pc:grpChg>
        <pc:grpChg chg="mod">
          <ac:chgData name="Kokchun Giang" userId="67e2125d-ec8c-4323-9653-9824a2ad815f" providerId="ADAL" clId="{A9578775-FFB1-924C-BD6D-781E886F9944}" dt="2024-01-14T10:49:44.614" v="535" actId="164"/>
          <ac:grpSpMkLst>
            <pc:docMk/>
            <pc:sldMk cId="2303502608" sldId="331"/>
            <ac:grpSpMk id="597" creationId="{C89EBFEB-63B6-1E39-102D-8E4322AD1449}"/>
          </ac:grpSpMkLst>
        </pc:grpChg>
        <pc:grpChg chg="mod">
          <ac:chgData name="Kokchun Giang" userId="67e2125d-ec8c-4323-9653-9824a2ad815f" providerId="ADAL" clId="{A9578775-FFB1-924C-BD6D-781E886F9944}" dt="2024-01-14T10:49:44.614" v="535" actId="164"/>
          <ac:grpSpMkLst>
            <pc:docMk/>
            <pc:sldMk cId="2303502608" sldId="331"/>
            <ac:grpSpMk id="607" creationId="{5F72DB64-46B9-1712-A77D-9AE72DAF1772}"/>
          </ac:grpSpMkLst>
        </pc:grpChg>
        <pc:grpChg chg="del mod">
          <ac:chgData name="Kokchun Giang" userId="67e2125d-ec8c-4323-9653-9824a2ad815f" providerId="ADAL" clId="{A9578775-FFB1-924C-BD6D-781E886F9944}" dt="2024-01-14T10:46:50.957" v="490"/>
          <ac:grpSpMkLst>
            <pc:docMk/>
            <pc:sldMk cId="2303502608" sldId="331"/>
            <ac:grpSpMk id="616" creationId="{002ED5EE-5F1F-36A5-37E4-46B3531D2F78}"/>
          </ac:grpSpMkLst>
        </pc:grpChg>
        <pc:grpChg chg="mod">
          <ac:chgData name="Kokchun Giang" userId="67e2125d-ec8c-4323-9653-9824a2ad815f" providerId="ADAL" clId="{A9578775-FFB1-924C-BD6D-781E886F9944}" dt="2024-01-14T10:49:44.614" v="535" actId="164"/>
          <ac:grpSpMkLst>
            <pc:docMk/>
            <pc:sldMk cId="2303502608" sldId="331"/>
            <ac:grpSpMk id="617" creationId="{D1CFF79D-1659-D2AB-2E1A-588488687585}"/>
          </ac:grpSpMkLst>
        </pc:grpChg>
        <pc:grpChg chg="mod">
          <ac:chgData name="Kokchun Giang" userId="67e2125d-ec8c-4323-9653-9824a2ad815f" providerId="ADAL" clId="{A9578775-FFB1-924C-BD6D-781E886F9944}" dt="2024-01-14T10:49:44.614" v="535" actId="164"/>
          <ac:grpSpMkLst>
            <pc:docMk/>
            <pc:sldMk cId="2303502608" sldId="331"/>
            <ac:grpSpMk id="619" creationId="{F682DF9A-1180-857F-DCC4-C7ACAF31F055}"/>
          </ac:grpSpMkLst>
        </pc:grpChg>
        <pc:grpChg chg="mod">
          <ac:chgData name="Kokchun Giang" userId="67e2125d-ec8c-4323-9653-9824a2ad815f" providerId="ADAL" clId="{A9578775-FFB1-924C-BD6D-781E886F9944}" dt="2024-01-14T10:49:44.614" v="535" actId="164"/>
          <ac:grpSpMkLst>
            <pc:docMk/>
            <pc:sldMk cId="2303502608" sldId="331"/>
            <ac:grpSpMk id="629" creationId="{D070E214-5551-93FE-F97C-802530E3E15B}"/>
          </ac:grpSpMkLst>
        </pc:grpChg>
        <pc:grpChg chg="mod">
          <ac:chgData name="Kokchun Giang" userId="67e2125d-ec8c-4323-9653-9824a2ad815f" providerId="ADAL" clId="{A9578775-FFB1-924C-BD6D-781E886F9944}" dt="2024-01-14T10:49:44.614" v="535" actId="164"/>
          <ac:grpSpMkLst>
            <pc:docMk/>
            <pc:sldMk cId="2303502608" sldId="331"/>
            <ac:grpSpMk id="641" creationId="{66325192-4C94-ADF2-7CEE-89453088377D}"/>
          </ac:grpSpMkLst>
        </pc:grpChg>
        <pc:grpChg chg="add mod">
          <ac:chgData name="Kokchun Giang" userId="67e2125d-ec8c-4323-9653-9824a2ad815f" providerId="ADAL" clId="{A9578775-FFB1-924C-BD6D-781E886F9944}" dt="2024-01-14T10:48:02.747" v="517" actId="164"/>
          <ac:grpSpMkLst>
            <pc:docMk/>
            <pc:sldMk cId="2303502608" sldId="331"/>
            <ac:grpSpMk id="642" creationId="{394AFA69-A47D-1BBE-FA37-5D5217AC59AD}"/>
          </ac:grpSpMkLst>
        </pc:grpChg>
        <pc:grpChg chg="add mod">
          <ac:chgData name="Kokchun Giang" userId="67e2125d-ec8c-4323-9653-9824a2ad815f" providerId="ADAL" clId="{A9578775-FFB1-924C-BD6D-781E886F9944}" dt="2024-01-14T10:48:21.450" v="520" actId="164"/>
          <ac:grpSpMkLst>
            <pc:docMk/>
            <pc:sldMk cId="2303502608" sldId="331"/>
            <ac:grpSpMk id="643" creationId="{4657C4C4-044A-C4A5-3622-28032575F88B}"/>
          </ac:grpSpMkLst>
        </pc:grpChg>
        <pc:grpChg chg="add mod">
          <ac:chgData name="Kokchun Giang" userId="67e2125d-ec8c-4323-9653-9824a2ad815f" providerId="ADAL" clId="{A9578775-FFB1-924C-BD6D-781E886F9944}" dt="2024-01-14T10:48:29.167" v="522" actId="164"/>
          <ac:grpSpMkLst>
            <pc:docMk/>
            <pc:sldMk cId="2303502608" sldId="331"/>
            <ac:grpSpMk id="644" creationId="{D13C14AA-7FD3-1DA6-1911-23B39CA395E7}"/>
          </ac:grpSpMkLst>
        </pc:grpChg>
        <pc:grpChg chg="add mod">
          <ac:chgData name="Kokchun Giang" userId="67e2125d-ec8c-4323-9653-9824a2ad815f" providerId="ADAL" clId="{A9578775-FFB1-924C-BD6D-781E886F9944}" dt="2024-01-14T10:48:36.269" v="524" actId="164"/>
          <ac:grpSpMkLst>
            <pc:docMk/>
            <pc:sldMk cId="2303502608" sldId="331"/>
            <ac:grpSpMk id="645" creationId="{853A5E85-0305-52D2-2292-72C7A5DBB0C3}"/>
          </ac:grpSpMkLst>
        </pc:grpChg>
        <pc:grpChg chg="add mod">
          <ac:chgData name="Kokchun Giang" userId="67e2125d-ec8c-4323-9653-9824a2ad815f" providerId="ADAL" clId="{A9578775-FFB1-924C-BD6D-781E886F9944}" dt="2024-01-14T10:48:43.353" v="526" actId="164"/>
          <ac:grpSpMkLst>
            <pc:docMk/>
            <pc:sldMk cId="2303502608" sldId="331"/>
            <ac:grpSpMk id="646" creationId="{68BC283F-07E0-726E-5290-2BB4AE1688F7}"/>
          </ac:grpSpMkLst>
        </pc:grpChg>
        <pc:grpChg chg="add mod">
          <ac:chgData name="Kokchun Giang" userId="67e2125d-ec8c-4323-9653-9824a2ad815f" providerId="ADAL" clId="{A9578775-FFB1-924C-BD6D-781E886F9944}" dt="2024-01-14T10:48:50.663" v="528" actId="164"/>
          <ac:grpSpMkLst>
            <pc:docMk/>
            <pc:sldMk cId="2303502608" sldId="331"/>
            <ac:grpSpMk id="647" creationId="{1146D225-BF9B-7ED5-B897-D74F49453016}"/>
          </ac:grpSpMkLst>
        </pc:grpChg>
        <pc:grpChg chg="add mod">
          <ac:chgData name="Kokchun Giang" userId="67e2125d-ec8c-4323-9653-9824a2ad815f" providerId="ADAL" clId="{A9578775-FFB1-924C-BD6D-781E886F9944}" dt="2024-01-14T10:48:59.323" v="530" actId="164"/>
          <ac:grpSpMkLst>
            <pc:docMk/>
            <pc:sldMk cId="2303502608" sldId="331"/>
            <ac:grpSpMk id="648" creationId="{2B0FADD0-4CCC-2F82-4143-6D37DC1D41FB}"/>
          </ac:grpSpMkLst>
        </pc:grpChg>
        <pc:grpChg chg="add mod">
          <ac:chgData name="Kokchun Giang" userId="67e2125d-ec8c-4323-9653-9824a2ad815f" providerId="ADAL" clId="{A9578775-FFB1-924C-BD6D-781E886F9944}" dt="2024-01-14T10:49:44.614" v="535" actId="164"/>
          <ac:grpSpMkLst>
            <pc:docMk/>
            <pc:sldMk cId="2303502608" sldId="331"/>
            <ac:grpSpMk id="649" creationId="{68223F43-420D-3556-8EFA-C4CBEA3F9D7A}"/>
          </ac:grpSpMkLst>
        </pc:grpChg>
        <pc:inkChg chg="add mod topLvl">
          <ac:chgData name="Kokchun Giang" userId="67e2125d-ec8c-4323-9653-9824a2ad815f" providerId="ADAL" clId="{A9578775-FFB1-924C-BD6D-781E886F9944}" dt="2024-01-14T10:48:02.747" v="517" actId="164"/>
          <ac:inkMkLst>
            <pc:docMk/>
            <pc:sldMk cId="2303502608" sldId="331"/>
            <ac:inkMk id="3" creationId="{749361A1-1D58-C3C8-B57D-E3F1D0BFA902}"/>
          </ac:inkMkLst>
        </pc:inkChg>
        <pc:inkChg chg="add mod topLvl">
          <ac:chgData name="Kokchun Giang" userId="67e2125d-ec8c-4323-9653-9824a2ad815f" providerId="ADAL" clId="{A9578775-FFB1-924C-BD6D-781E886F9944}" dt="2024-01-14T10:48:02.747" v="517" actId="164"/>
          <ac:inkMkLst>
            <pc:docMk/>
            <pc:sldMk cId="2303502608" sldId="331"/>
            <ac:inkMk id="4" creationId="{C9196AF7-9B8B-621B-5FB9-090EFE6A399D}"/>
          </ac:inkMkLst>
        </pc:inkChg>
        <pc:inkChg chg="add mod topLvl">
          <ac:chgData name="Kokchun Giang" userId="67e2125d-ec8c-4323-9653-9824a2ad815f" providerId="ADAL" clId="{A9578775-FFB1-924C-BD6D-781E886F9944}" dt="2024-01-14T10:48:02.747" v="517" actId="164"/>
          <ac:inkMkLst>
            <pc:docMk/>
            <pc:sldMk cId="2303502608" sldId="331"/>
            <ac:inkMk id="6" creationId="{A5488EF9-3363-ED59-D66B-797FFF903C7A}"/>
          </ac:inkMkLst>
        </pc:inkChg>
        <pc:inkChg chg="add mod topLvl">
          <ac:chgData name="Kokchun Giang" userId="67e2125d-ec8c-4323-9653-9824a2ad815f" providerId="ADAL" clId="{A9578775-FFB1-924C-BD6D-781E886F9944}" dt="2024-01-14T10:48:02.747" v="517" actId="164"/>
          <ac:inkMkLst>
            <pc:docMk/>
            <pc:sldMk cId="2303502608" sldId="331"/>
            <ac:inkMk id="8" creationId="{A3ECFE24-6282-6396-6241-FE5B1095BCA7}"/>
          </ac:inkMkLst>
        </pc:inkChg>
        <pc:inkChg chg="add mod topLvl">
          <ac:chgData name="Kokchun Giang" userId="67e2125d-ec8c-4323-9653-9824a2ad815f" providerId="ADAL" clId="{A9578775-FFB1-924C-BD6D-781E886F9944}" dt="2024-01-14T10:48:02.747" v="517" actId="164"/>
          <ac:inkMkLst>
            <pc:docMk/>
            <pc:sldMk cId="2303502608" sldId="331"/>
            <ac:inkMk id="9" creationId="{4A2092BF-F59D-CE2E-CD34-8C9FBC2B7891}"/>
          </ac:inkMkLst>
        </pc:inkChg>
        <pc:inkChg chg="add mod topLvl">
          <ac:chgData name="Kokchun Giang" userId="67e2125d-ec8c-4323-9653-9824a2ad815f" providerId="ADAL" clId="{A9578775-FFB1-924C-BD6D-781E886F9944}" dt="2024-01-14T10:48:02.747" v="517" actId="164"/>
          <ac:inkMkLst>
            <pc:docMk/>
            <pc:sldMk cId="2303502608" sldId="331"/>
            <ac:inkMk id="11" creationId="{B0D6F4A2-53E8-DEE0-6FF1-63E18DD653DE}"/>
          </ac:inkMkLst>
        </pc:inkChg>
        <pc:inkChg chg="add mod topLvl">
          <ac:chgData name="Kokchun Giang" userId="67e2125d-ec8c-4323-9653-9824a2ad815f" providerId="ADAL" clId="{A9578775-FFB1-924C-BD6D-781E886F9944}" dt="2024-01-14T10:48:02.747" v="517" actId="164"/>
          <ac:inkMkLst>
            <pc:docMk/>
            <pc:sldMk cId="2303502608" sldId="331"/>
            <ac:inkMk id="12" creationId="{3ACBE72F-AC70-E2CB-2F60-AC53C5F8FB48}"/>
          </ac:inkMkLst>
        </pc:inkChg>
        <pc:inkChg chg="add mod topLvl">
          <ac:chgData name="Kokchun Giang" userId="67e2125d-ec8c-4323-9653-9824a2ad815f" providerId="ADAL" clId="{A9578775-FFB1-924C-BD6D-781E886F9944}" dt="2024-01-14T10:48:02.747" v="517" actId="164"/>
          <ac:inkMkLst>
            <pc:docMk/>
            <pc:sldMk cId="2303502608" sldId="331"/>
            <ac:inkMk id="13" creationId="{B8BCCA69-5301-FF72-B69D-2E6C4A92A9CC}"/>
          </ac:inkMkLst>
        </pc:inkChg>
        <pc:inkChg chg="add mod topLvl">
          <ac:chgData name="Kokchun Giang" userId="67e2125d-ec8c-4323-9653-9824a2ad815f" providerId="ADAL" clId="{A9578775-FFB1-924C-BD6D-781E886F9944}" dt="2024-01-14T10:48:02.747" v="517" actId="164"/>
          <ac:inkMkLst>
            <pc:docMk/>
            <pc:sldMk cId="2303502608" sldId="331"/>
            <ac:inkMk id="14" creationId="{40BBFA5B-AFEE-A37B-1CDA-C210A44510A8}"/>
          </ac:inkMkLst>
        </pc:inkChg>
        <pc:inkChg chg="add mod topLvl">
          <ac:chgData name="Kokchun Giang" userId="67e2125d-ec8c-4323-9653-9824a2ad815f" providerId="ADAL" clId="{A9578775-FFB1-924C-BD6D-781E886F9944}" dt="2024-01-14T10:48:02.747" v="517" actId="164"/>
          <ac:inkMkLst>
            <pc:docMk/>
            <pc:sldMk cId="2303502608" sldId="331"/>
            <ac:inkMk id="16" creationId="{7D2C67D3-553B-C528-8132-B8461A6BD0EF}"/>
          </ac:inkMkLst>
        </pc:inkChg>
        <pc:inkChg chg="add mod topLvl">
          <ac:chgData name="Kokchun Giang" userId="67e2125d-ec8c-4323-9653-9824a2ad815f" providerId="ADAL" clId="{A9578775-FFB1-924C-BD6D-781E886F9944}" dt="2024-01-14T10:48:02.747" v="517" actId="164"/>
          <ac:inkMkLst>
            <pc:docMk/>
            <pc:sldMk cId="2303502608" sldId="331"/>
            <ac:inkMk id="17" creationId="{A1248981-600A-A932-7028-0661703E5573}"/>
          </ac:inkMkLst>
        </pc:inkChg>
        <pc:inkChg chg="add mod topLvl">
          <ac:chgData name="Kokchun Giang" userId="67e2125d-ec8c-4323-9653-9824a2ad815f" providerId="ADAL" clId="{A9578775-FFB1-924C-BD6D-781E886F9944}" dt="2024-01-14T10:48:02.747" v="517" actId="164"/>
          <ac:inkMkLst>
            <pc:docMk/>
            <pc:sldMk cId="2303502608" sldId="331"/>
            <ac:inkMk id="18" creationId="{FB876A70-F27D-7FC7-1425-940D9EE53133}"/>
          </ac:inkMkLst>
        </pc:inkChg>
        <pc:inkChg chg="add mod topLvl">
          <ac:chgData name="Kokchun Giang" userId="67e2125d-ec8c-4323-9653-9824a2ad815f" providerId="ADAL" clId="{A9578775-FFB1-924C-BD6D-781E886F9944}" dt="2024-01-14T10:48:02.747" v="517" actId="164"/>
          <ac:inkMkLst>
            <pc:docMk/>
            <pc:sldMk cId="2303502608" sldId="331"/>
            <ac:inkMk id="19" creationId="{1A2A9F2E-423C-AC40-FBF5-34CD72C90B1E}"/>
          </ac:inkMkLst>
        </pc:inkChg>
        <pc:inkChg chg="add mod topLvl">
          <ac:chgData name="Kokchun Giang" userId="67e2125d-ec8c-4323-9653-9824a2ad815f" providerId="ADAL" clId="{A9578775-FFB1-924C-BD6D-781E886F9944}" dt="2024-01-14T10:48:02.747" v="517" actId="164"/>
          <ac:inkMkLst>
            <pc:docMk/>
            <pc:sldMk cId="2303502608" sldId="331"/>
            <ac:inkMk id="20" creationId="{88FB85C7-DB41-451A-8051-408B945B0813}"/>
          </ac:inkMkLst>
        </pc:inkChg>
        <pc:inkChg chg="add mod topLvl">
          <ac:chgData name="Kokchun Giang" userId="67e2125d-ec8c-4323-9653-9824a2ad815f" providerId="ADAL" clId="{A9578775-FFB1-924C-BD6D-781E886F9944}" dt="2024-01-14T10:48:02.747" v="517" actId="164"/>
          <ac:inkMkLst>
            <pc:docMk/>
            <pc:sldMk cId="2303502608" sldId="331"/>
            <ac:inkMk id="22" creationId="{EF812638-B878-5EE8-CE3B-A8263DB2AC98}"/>
          </ac:inkMkLst>
        </pc:inkChg>
        <pc:inkChg chg="add mod topLvl">
          <ac:chgData name="Kokchun Giang" userId="67e2125d-ec8c-4323-9653-9824a2ad815f" providerId="ADAL" clId="{A9578775-FFB1-924C-BD6D-781E886F9944}" dt="2024-01-14T10:48:02.747" v="517" actId="164"/>
          <ac:inkMkLst>
            <pc:docMk/>
            <pc:sldMk cId="2303502608" sldId="331"/>
            <ac:inkMk id="23" creationId="{EA2C807D-8FE7-0685-AD1C-414083BAC707}"/>
          </ac:inkMkLst>
        </pc:inkChg>
        <pc:inkChg chg="add mod topLvl">
          <ac:chgData name="Kokchun Giang" userId="67e2125d-ec8c-4323-9653-9824a2ad815f" providerId="ADAL" clId="{A9578775-FFB1-924C-BD6D-781E886F9944}" dt="2024-01-14T10:48:02.747" v="517" actId="164"/>
          <ac:inkMkLst>
            <pc:docMk/>
            <pc:sldMk cId="2303502608" sldId="331"/>
            <ac:inkMk id="24" creationId="{3F8B431E-C077-51C0-C34B-678A70613F25}"/>
          </ac:inkMkLst>
        </pc:inkChg>
        <pc:inkChg chg="add mod topLvl">
          <ac:chgData name="Kokchun Giang" userId="67e2125d-ec8c-4323-9653-9824a2ad815f" providerId="ADAL" clId="{A9578775-FFB1-924C-BD6D-781E886F9944}" dt="2024-01-14T10:48:02.747" v="517" actId="164"/>
          <ac:inkMkLst>
            <pc:docMk/>
            <pc:sldMk cId="2303502608" sldId="331"/>
            <ac:inkMk id="25" creationId="{90E56760-72F7-6030-7B0E-DBE291165F13}"/>
          </ac:inkMkLst>
        </pc:inkChg>
        <pc:inkChg chg="add mod topLvl">
          <ac:chgData name="Kokchun Giang" userId="67e2125d-ec8c-4323-9653-9824a2ad815f" providerId="ADAL" clId="{A9578775-FFB1-924C-BD6D-781E886F9944}" dt="2024-01-14T10:48:02.747" v="517" actId="164"/>
          <ac:inkMkLst>
            <pc:docMk/>
            <pc:sldMk cId="2303502608" sldId="331"/>
            <ac:inkMk id="26" creationId="{57707D35-F6EF-9B62-205E-01F87EAD697E}"/>
          </ac:inkMkLst>
        </pc:inkChg>
        <pc:inkChg chg="add mod topLvl">
          <ac:chgData name="Kokchun Giang" userId="67e2125d-ec8c-4323-9653-9824a2ad815f" providerId="ADAL" clId="{A9578775-FFB1-924C-BD6D-781E886F9944}" dt="2024-01-14T10:48:02.747" v="517" actId="164"/>
          <ac:inkMkLst>
            <pc:docMk/>
            <pc:sldMk cId="2303502608" sldId="331"/>
            <ac:inkMk id="27" creationId="{FA50F274-0802-265E-AD05-00C5EA9A75A7}"/>
          </ac:inkMkLst>
        </pc:inkChg>
        <pc:inkChg chg="add mod topLvl">
          <ac:chgData name="Kokchun Giang" userId="67e2125d-ec8c-4323-9653-9824a2ad815f" providerId="ADAL" clId="{A9578775-FFB1-924C-BD6D-781E886F9944}" dt="2024-01-14T10:47:56.809" v="516" actId="165"/>
          <ac:inkMkLst>
            <pc:docMk/>
            <pc:sldMk cId="2303502608" sldId="331"/>
            <ac:inkMk id="30" creationId="{EC130061-E7F3-3FF6-8F7C-8AD56B650155}"/>
          </ac:inkMkLst>
        </pc:inkChg>
        <pc:inkChg chg="add mod topLvl">
          <ac:chgData name="Kokchun Giang" userId="67e2125d-ec8c-4323-9653-9824a2ad815f" providerId="ADAL" clId="{A9578775-FFB1-924C-BD6D-781E886F9944}" dt="2024-01-14T10:48:21.450" v="520" actId="164"/>
          <ac:inkMkLst>
            <pc:docMk/>
            <pc:sldMk cId="2303502608" sldId="331"/>
            <ac:inkMk id="32" creationId="{7EB7DFCB-3FC7-C9D7-EC9F-C1FDDE98A293}"/>
          </ac:inkMkLst>
        </pc:inkChg>
        <pc:inkChg chg="add mod topLvl">
          <ac:chgData name="Kokchun Giang" userId="67e2125d-ec8c-4323-9653-9824a2ad815f" providerId="ADAL" clId="{A9578775-FFB1-924C-BD6D-781E886F9944}" dt="2024-01-14T10:48:21.450" v="520" actId="164"/>
          <ac:inkMkLst>
            <pc:docMk/>
            <pc:sldMk cId="2303502608" sldId="331"/>
            <ac:inkMk id="33" creationId="{70FC6FE6-74F2-17F3-7DDA-6070C8242E61}"/>
          </ac:inkMkLst>
        </pc:inkChg>
        <pc:inkChg chg="add mod topLvl">
          <ac:chgData name="Kokchun Giang" userId="67e2125d-ec8c-4323-9653-9824a2ad815f" providerId="ADAL" clId="{A9578775-FFB1-924C-BD6D-781E886F9944}" dt="2024-01-14T10:48:21.450" v="520" actId="164"/>
          <ac:inkMkLst>
            <pc:docMk/>
            <pc:sldMk cId="2303502608" sldId="331"/>
            <ac:inkMk id="34" creationId="{2E3B811E-E349-CD53-F5BA-32004E56D303}"/>
          </ac:inkMkLst>
        </pc:inkChg>
        <pc:inkChg chg="add mod topLvl">
          <ac:chgData name="Kokchun Giang" userId="67e2125d-ec8c-4323-9653-9824a2ad815f" providerId="ADAL" clId="{A9578775-FFB1-924C-BD6D-781E886F9944}" dt="2024-01-14T10:48:21.450" v="520" actId="164"/>
          <ac:inkMkLst>
            <pc:docMk/>
            <pc:sldMk cId="2303502608" sldId="331"/>
            <ac:inkMk id="35" creationId="{79814DFA-3DE9-1406-27D7-716C43E6CF73}"/>
          </ac:inkMkLst>
        </pc:inkChg>
        <pc:inkChg chg="add mod topLvl">
          <ac:chgData name="Kokchun Giang" userId="67e2125d-ec8c-4323-9653-9824a2ad815f" providerId="ADAL" clId="{A9578775-FFB1-924C-BD6D-781E886F9944}" dt="2024-01-14T10:48:21.450" v="520" actId="164"/>
          <ac:inkMkLst>
            <pc:docMk/>
            <pc:sldMk cId="2303502608" sldId="331"/>
            <ac:inkMk id="36" creationId="{8B62B193-5036-5029-059E-487135320683}"/>
          </ac:inkMkLst>
        </pc:inkChg>
        <pc:inkChg chg="add mod topLvl">
          <ac:chgData name="Kokchun Giang" userId="67e2125d-ec8c-4323-9653-9824a2ad815f" providerId="ADAL" clId="{A9578775-FFB1-924C-BD6D-781E886F9944}" dt="2024-01-14T10:48:21.450" v="520" actId="164"/>
          <ac:inkMkLst>
            <pc:docMk/>
            <pc:sldMk cId="2303502608" sldId="331"/>
            <ac:inkMk id="38" creationId="{2442A3D2-CE7E-B147-C35D-5E2CC41C647D}"/>
          </ac:inkMkLst>
        </pc:inkChg>
        <pc:inkChg chg="add mod topLvl">
          <ac:chgData name="Kokchun Giang" userId="67e2125d-ec8c-4323-9653-9824a2ad815f" providerId="ADAL" clId="{A9578775-FFB1-924C-BD6D-781E886F9944}" dt="2024-01-14T10:48:21.450" v="520" actId="164"/>
          <ac:inkMkLst>
            <pc:docMk/>
            <pc:sldMk cId="2303502608" sldId="331"/>
            <ac:inkMk id="39" creationId="{7F12647F-6CE5-8EF1-3509-87A14BDAFB42}"/>
          </ac:inkMkLst>
        </pc:inkChg>
        <pc:inkChg chg="add mod topLvl">
          <ac:chgData name="Kokchun Giang" userId="67e2125d-ec8c-4323-9653-9824a2ad815f" providerId="ADAL" clId="{A9578775-FFB1-924C-BD6D-781E886F9944}" dt="2024-01-14T10:48:21.450" v="520" actId="164"/>
          <ac:inkMkLst>
            <pc:docMk/>
            <pc:sldMk cId="2303502608" sldId="331"/>
            <ac:inkMk id="40" creationId="{0739FED1-BC89-BC86-ED47-0FD52395F933}"/>
          </ac:inkMkLst>
        </pc:inkChg>
        <pc:inkChg chg="add mod topLvl">
          <ac:chgData name="Kokchun Giang" userId="67e2125d-ec8c-4323-9653-9824a2ad815f" providerId="ADAL" clId="{A9578775-FFB1-924C-BD6D-781E886F9944}" dt="2024-01-14T10:48:21.450" v="520" actId="164"/>
          <ac:inkMkLst>
            <pc:docMk/>
            <pc:sldMk cId="2303502608" sldId="331"/>
            <ac:inkMk id="41" creationId="{A92BCB8B-AD9D-729E-09F5-65AB4105087E}"/>
          </ac:inkMkLst>
        </pc:inkChg>
        <pc:inkChg chg="add mod topLvl">
          <ac:chgData name="Kokchun Giang" userId="67e2125d-ec8c-4323-9653-9824a2ad815f" providerId="ADAL" clId="{A9578775-FFB1-924C-BD6D-781E886F9944}" dt="2024-01-14T10:48:21.450" v="520" actId="164"/>
          <ac:inkMkLst>
            <pc:docMk/>
            <pc:sldMk cId="2303502608" sldId="331"/>
            <ac:inkMk id="42" creationId="{0A0A9BC0-8A6C-2A4F-9121-FFABD8F5451D}"/>
          </ac:inkMkLst>
        </pc:inkChg>
        <pc:inkChg chg="add mod topLvl">
          <ac:chgData name="Kokchun Giang" userId="67e2125d-ec8c-4323-9653-9824a2ad815f" providerId="ADAL" clId="{A9578775-FFB1-924C-BD6D-781E886F9944}" dt="2024-01-14T10:48:21.450" v="520" actId="164"/>
          <ac:inkMkLst>
            <pc:docMk/>
            <pc:sldMk cId="2303502608" sldId="331"/>
            <ac:inkMk id="43" creationId="{1AA157A7-162E-B144-2D8C-04374CFD52A4}"/>
          </ac:inkMkLst>
        </pc:inkChg>
        <pc:inkChg chg="add mod topLvl">
          <ac:chgData name="Kokchun Giang" userId="67e2125d-ec8c-4323-9653-9824a2ad815f" providerId="ADAL" clId="{A9578775-FFB1-924C-BD6D-781E886F9944}" dt="2024-01-14T10:48:21.450" v="520" actId="164"/>
          <ac:inkMkLst>
            <pc:docMk/>
            <pc:sldMk cId="2303502608" sldId="331"/>
            <ac:inkMk id="44" creationId="{1A636631-6171-27C3-6A74-C9A05D17CD5D}"/>
          </ac:inkMkLst>
        </pc:inkChg>
        <pc:inkChg chg="add del">
          <ac:chgData name="Kokchun Giang" userId="67e2125d-ec8c-4323-9653-9824a2ad815f" providerId="ADAL" clId="{A9578775-FFB1-924C-BD6D-781E886F9944}" dt="2024-01-14T10:43:19.063" v="242" actId="9405"/>
          <ac:inkMkLst>
            <pc:docMk/>
            <pc:sldMk cId="2303502608" sldId="331"/>
            <ac:inkMk id="46" creationId="{5F0E30E2-BA30-8C34-5E46-04F84D3F9676}"/>
          </ac:inkMkLst>
        </pc:inkChg>
        <pc:inkChg chg="add mod topLvl">
          <ac:chgData name="Kokchun Giang" userId="67e2125d-ec8c-4323-9653-9824a2ad815f" providerId="ADAL" clId="{A9578775-FFB1-924C-BD6D-781E886F9944}" dt="2024-01-14T10:48:29.167" v="522" actId="164"/>
          <ac:inkMkLst>
            <pc:docMk/>
            <pc:sldMk cId="2303502608" sldId="331"/>
            <ac:inkMk id="47" creationId="{DB3B8A52-3049-F494-DFFB-103CEEF013AD}"/>
          </ac:inkMkLst>
        </pc:inkChg>
        <pc:inkChg chg="add mod topLvl">
          <ac:chgData name="Kokchun Giang" userId="67e2125d-ec8c-4323-9653-9824a2ad815f" providerId="ADAL" clId="{A9578775-FFB1-924C-BD6D-781E886F9944}" dt="2024-01-14T10:48:29.167" v="522" actId="164"/>
          <ac:inkMkLst>
            <pc:docMk/>
            <pc:sldMk cId="2303502608" sldId="331"/>
            <ac:inkMk id="48" creationId="{DE087BE7-4E1F-71F7-B29A-2CFBB7649F6B}"/>
          </ac:inkMkLst>
        </pc:inkChg>
        <pc:inkChg chg="add mod topLvl">
          <ac:chgData name="Kokchun Giang" userId="67e2125d-ec8c-4323-9653-9824a2ad815f" providerId="ADAL" clId="{A9578775-FFB1-924C-BD6D-781E886F9944}" dt="2024-01-14T10:48:29.167" v="522" actId="164"/>
          <ac:inkMkLst>
            <pc:docMk/>
            <pc:sldMk cId="2303502608" sldId="331"/>
            <ac:inkMk id="49" creationId="{AD7B39FE-6646-FE5F-1F32-34600964EF11}"/>
          </ac:inkMkLst>
        </pc:inkChg>
        <pc:inkChg chg="add mod topLvl">
          <ac:chgData name="Kokchun Giang" userId="67e2125d-ec8c-4323-9653-9824a2ad815f" providerId="ADAL" clId="{A9578775-FFB1-924C-BD6D-781E886F9944}" dt="2024-01-14T10:48:29.167" v="522" actId="164"/>
          <ac:inkMkLst>
            <pc:docMk/>
            <pc:sldMk cId="2303502608" sldId="331"/>
            <ac:inkMk id="50" creationId="{96BFA62D-84C7-67AE-0AE4-C67371A76224}"/>
          </ac:inkMkLst>
        </pc:inkChg>
        <pc:inkChg chg="add mod topLvl">
          <ac:chgData name="Kokchun Giang" userId="67e2125d-ec8c-4323-9653-9824a2ad815f" providerId="ADAL" clId="{A9578775-FFB1-924C-BD6D-781E886F9944}" dt="2024-01-14T10:48:29.167" v="522" actId="164"/>
          <ac:inkMkLst>
            <pc:docMk/>
            <pc:sldMk cId="2303502608" sldId="331"/>
            <ac:inkMk id="51" creationId="{0391B6A8-4D10-D1EB-BC14-62F8E286F6C1}"/>
          </ac:inkMkLst>
        </pc:inkChg>
        <pc:inkChg chg="add mod topLvl">
          <ac:chgData name="Kokchun Giang" userId="67e2125d-ec8c-4323-9653-9824a2ad815f" providerId="ADAL" clId="{A9578775-FFB1-924C-BD6D-781E886F9944}" dt="2024-01-14T10:48:29.167" v="522" actId="164"/>
          <ac:inkMkLst>
            <pc:docMk/>
            <pc:sldMk cId="2303502608" sldId="331"/>
            <ac:inkMk id="52" creationId="{509E1B38-21BC-3896-3349-EAE79766FA6D}"/>
          </ac:inkMkLst>
        </pc:inkChg>
        <pc:inkChg chg="add mod topLvl">
          <ac:chgData name="Kokchun Giang" userId="67e2125d-ec8c-4323-9653-9824a2ad815f" providerId="ADAL" clId="{A9578775-FFB1-924C-BD6D-781E886F9944}" dt="2024-01-14T10:48:29.167" v="522" actId="164"/>
          <ac:inkMkLst>
            <pc:docMk/>
            <pc:sldMk cId="2303502608" sldId="331"/>
            <ac:inkMk id="53" creationId="{F277BB8D-3B1D-8904-AEBC-B16BF8D41076}"/>
          </ac:inkMkLst>
        </pc:inkChg>
        <pc:inkChg chg="add mod topLvl">
          <ac:chgData name="Kokchun Giang" userId="67e2125d-ec8c-4323-9653-9824a2ad815f" providerId="ADAL" clId="{A9578775-FFB1-924C-BD6D-781E886F9944}" dt="2024-01-14T10:48:29.167" v="522" actId="164"/>
          <ac:inkMkLst>
            <pc:docMk/>
            <pc:sldMk cId="2303502608" sldId="331"/>
            <ac:inkMk id="54" creationId="{80702BEE-C285-6DEE-80C5-0A035DB9C692}"/>
          </ac:inkMkLst>
        </pc:inkChg>
        <pc:inkChg chg="add del mod">
          <ac:chgData name="Kokchun Giang" userId="67e2125d-ec8c-4323-9653-9824a2ad815f" providerId="ADAL" clId="{A9578775-FFB1-924C-BD6D-781E886F9944}" dt="2024-01-14T10:43:30.081" v="259" actId="9405"/>
          <ac:inkMkLst>
            <pc:docMk/>
            <pc:sldMk cId="2303502608" sldId="331"/>
            <ac:inkMk id="56" creationId="{B1F8B39E-26AD-A7D8-A3FC-2DE046B482E2}"/>
          </ac:inkMkLst>
        </pc:inkChg>
        <pc:inkChg chg="add del mod">
          <ac:chgData name="Kokchun Giang" userId="67e2125d-ec8c-4323-9653-9824a2ad815f" providerId="ADAL" clId="{A9578775-FFB1-924C-BD6D-781E886F9944}" dt="2024-01-14T10:43:29.497" v="258" actId="9405"/>
          <ac:inkMkLst>
            <pc:docMk/>
            <pc:sldMk cId="2303502608" sldId="331"/>
            <ac:inkMk id="57" creationId="{A549352B-A6CB-7A2B-BC0E-A1BDFDAC123D}"/>
          </ac:inkMkLst>
        </pc:inkChg>
        <pc:inkChg chg="add del mod">
          <ac:chgData name="Kokchun Giang" userId="67e2125d-ec8c-4323-9653-9824a2ad815f" providerId="ADAL" clId="{A9578775-FFB1-924C-BD6D-781E886F9944}" dt="2024-01-14T10:43:29.038" v="257"/>
          <ac:inkMkLst>
            <pc:docMk/>
            <pc:sldMk cId="2303502608" sldId="331"/>
            <ac:inkMk id="58" creationId="{71903C14-32D7-A5D4-0955-8B73329934AB}"/>
          </ac:inkMkLst>
        </pc:inkChg>
        <pc:inkChg chg="add mod topLvl">
          <ac:chgData name="Kokchun Giang" userId="67e2125d-ec8c-4323-9653-9824a2ad815f" providerId="ADAL" clId="{A9578775-FFB1-924C-BD6D-781E886F9944}" dt="2024-01-14T10:48:36.269" v="524" actId="164"/>
          <ac:inkMkLst>
            <pc:docMk/>
            <pc:sldMk cId="2303502608" sldId="331"/>
            <ac:inkMk id="60" creationId="{96049D41-36F0-C09C-793D-9CB3C28251CC}"/>
          </ac:inkMkLst>
        </pc:inkChg>
        <pc:inkChg chg="add mod topLvl">
          <ac:chgData name="Kokchun Giang" userId="67e2125d-ec8c-4323-9653-9824a2ad815f" providerId="ADAL" clId="{A9578775-FFB1-924C-BD6D-781E886F9944}" dt="2024-01-14T10:48:36.269" v="524" actId="164"/>
          <ac:inkMkLst>
            <pc:docMk/>
            <pc:sldMk cId="2303502608" sldId="331"/>
            <ac:inkMk id="61" creationId="{EB996207-02AD-D64D-E4B1-86535DFA3AF8}"/>
          </ac:inkMkLst>
        </pc:inkChg>
        <pc:inkChg chg="add mod topLvl">
          <ac:chgData name="Kokchun Giang" userId="67e2125d-ec8c-4323-9653-9824a2ad815f" providerId="ADAL" clId="{A9578775-FFB1-924C-BD6D-781E886F9944}" dt="2024-01-14T10:48:36.269" v="524" actId="164"/>
          <ac:inkMkLst>
            <pc:docMk/>
            <pc:sldMk cId="2303502608" sldId="331"/>
            <ac:inkMk id="62" creationId="{7766D7E5-F5E9-50C6-D399-F96621443D7F}"/>
          </ac:inkMkLst>
        </pc:inkChg>
        <pc:inkChg chg="add mod topLvl">
          <ac:chgData name="Kokchun Giang" userId="67e2125d-ec8c-4323-9653-9824a2ad815f" providerId="ADAL" clId="{A9578775-FFB1-924C-BD6D-781E886F9944}" dt="2024-01-14T10:48:36.269" v="524" actId="164"/>
          <ac:inkMkLst>
            <pc:docMk/>
            <pc:sldMk cId="2303502608" sldId="331"/>
            <ac:inkMk id="63" creationId="{DB0627CC-1991-EDB7-AC14-F02AE87461AD}"/>
          </ac:inkMkLst>
        </pc:inkChg>
        <pc:inkChg chg="add mod topLvl">
          <ac:chgData name="Kokchun Giang" userId="67e2125d-ec8c-4323-9653-9824a2ad815f" providerId="ADAL" clId="{A9578775-FFB1-924C-BD6D-781E886F9944}" dt="2024-01-14T10:48:36.269" v="524" actId="164"/>
          <ac:inkMkLst>
            <pc:docMk/>
            <pc:sldMk cId="2303502608" sldId="331"/>
            <ac:inkMk id="384" creationId="{FEF6CE01-762A-67B6-54C9-BB19F77CE206}"/>
          </ac:inkMkLst>
        </pc:inkChg>
        <pc:inkChg chg="add mod topLvl">
          <ac:chgData name="Kokchun Giang" userId="67e2125d-ec8c-4323-9653-9824a2ad815f" providerId="ADAL" clId="{A9578775-FFB1-924C-BD6D-781E886F9944}" dt="2024-01-14T10:48:36.269" v="524" actId="164"/>
          <ac:inkMkLst>
            <pc:docMk/>
            <pc:sldMk cId="2303502608" sldId="331"/>
            <ac:inkMk id="385" creationId="{DE531B5F-47D1-65C5-2570-C39C32DFDECB}"/>
          </ac:inkMkLst>
        </pc:inkChg>
        <pc:inkChg chg="add mod topLvl">
          <ac:chgData name="Kokchun Giang" userId="67e2125d-ec8c-4323-9653-9824a2ad815f" providerId="ADAL" clId="{A9578775-FFB1-924C-BD6D-781E886F9944}" dt="2024-01-14T10:48:36.269" v="524" actId="164"/>
          <ac:inkMkLst>
            <pc:docMk/>
            <pc:sldMk cId="2303502608" sldId="331"/>
            <ac:inkMk id="386" creationId="{ABF0DC7E-92C6-E76D-7A88-8D001D4E5F38}"/>
          </ac:inkMkLst>
        </pc:inkChg>
        <pc:inkChg chg="add mod topLvl">
          <ac:chgData name="Kokchun Giang" userId="67e2125d-ec8c-4323-9653-9824a2ad815f" providerId="ADAL" clId="{A9578775-FFB1-924C-BD6D-781E886F9944}" dt="2024-01-14T10:48:36.269" v="524" actId="164"/>
          <ac:inkMkLst>
            <pc:docMk/>
            <pc:sldMk cId="2303502608" sldId="331"/>
            <ac:inkMk id="388" creationId="{8086F1B1-3869-F9D5-CA80-35C7827FD20C}"/>
          </ac:inkMkLst>
        </pc:inkChg>
        <pc:inkChg chg="add mod topLvl">
          <ac:chgData name="Kokchun Giang" userId="67e2125d-ec8c-4323-9653-9824a2ad815f" providerId="ADAL" clId="{A9578775-FFB1-924C-BD6D-781E886F9944}" dt="2024-01-14T10:48:36.269" v="524" actId="164"/>
          <ac:inkMkLst>
            <pc:docMk/>
            <pc:sldMk cId="2303502608" sldId="331"/>
            <ac:inkMk id="390" creationId="{A1E10470-F728-71E8-C433-0036DB7BCD78}"/>
          </ac:inkMkLst>
        </pc:inkChg>
        <pc:inkChg chg="add mod topLvl">
          <ac:chgData name="Kokchun Giang" userId="67e2125d-ec8c-4323-9653-9824a2ad815f" providerId="ADAL" clId="{A9578775-FFB1-924C-BD6D-781E886F9944}" dt="2024-01-14T10:48:43.353" v="526" actId="164"/>
          <ac:inkMkLst>
            <pc:docMk/>
            <pc:sldMk cId="2303502608" sldId="331"/>
            <ac:inkMk id="393" creationId="{F46C3DCE-FA6B-64A2-0550-54D3E0E976B5}"/>
          </ac:inkMkLst>
        </pc:inkChg>
        <pc:inkChg chg="add mod topLvl">
          <ac:chgData name="Kokchun Giang" userId="67e2125d-ec8c-4323-9653-9824a2ad815f" providerId="ADAL" clId="{A9578775-FFB1-924C-BD6D-781E886F9944}" dt="2024-01-14T10:48:43.353" v="526" actId="164"/>
          <ac:inkMkLst>
            <pc:docMk/>
            <pc:sldMk cId="2303502608" sldId="331"/>
            <ac:inkMk id="395" creationId="{B9780018-D3C4-4A69-5564-B41F7069025B}"/>
          </ac:inkMkLst>
        </pc:inkChg>
        <pc:inkChg chg="add mod topLvl">
          <ac:chgData name="Kokchun Giang" userId="67e2125d-ec8c-4323-9653-9824a2ad815f" providerId="ADAL" clId="{A9578775-FFB1-924C-BD6D-781E886F9944}" dt="2024-01-14T10:48:43.353" v="526" actId="164"/>
          <ac:inkMkLst>
            <pc:docMk/>
            <pc:sldMk cId="2303502608" sldId="331"/>
            <ac:inkMk id="396" creationId="{66F0E5B3-B444-0A13-CB3C-09665776B86E}"/>
          </ac:inkMkLst>
        </pc:inkChg>
        <pc:inkChg chg="add mod topLvl">
          <ac:chgData name="Kokchun Giang" userId="67e2125d-ec8c-4323-9653-9824a2ad815f" providerId="ADAL" clId="{A9578775-FFB1-924C-BD6D-781E886F9944}" dt="2024-01-14T10:48:43.353" v="526" actId="164"/>
          <ac:inkMkLst>
            <pc:docMk/>
            <pc:sldMk cId="2303502608" sldId="331"/>
            <ac:inkMk id="397" creationId="{E9FE90CB-116B-C404-1A84-822FCF2800A4}"/>
          </ac:inkMkLst>
        </pc:inkChg>
        <pc:inkChg chg="add mod topLvl">
          <ac:chgData name="Kokchun Giang" userId="67e2125d-ec8c-4323-9653-9824a2ad815f" providerId="ADAL" clId="{A9578775-FFB1-924C-BD6D-781E886F9944}" dt="2024-01-14T10:48:43.353" v="526" actId="164"/>
          <ac:inkMkLst>
            <pc:docMk/>
            <pc:sldMk cId="2303502608" sldId="331"/>
            <ac:inkMk id="398" creationId="{61FF93C6-43F7-4875-1A75-21A50884B3C0}"/>
          </ac:inkMkLst>
        </pc:inkChg>
        <pc:inkChg chg="add mod topLvl">
          <ac:chgData name="Kokchun Giang" userId="67e2125d-ec8c-4323-9653-9824a2ad815f" providerId="ADAL" clId="{A9578775-FFB1-924C-BD6D-781E886F9944}" dt="2024-01-14T10:48:43.353" v="526" actId="164"/>
          <ac:inkMkLst>
            <pc:docMk/>
            <pc:sldMk cId="2303502608" sldId="331"/>
            <ac:inkMk id="399" creationId="{47A2EE90-00E9-2384-34A0-9C8B2C9D218C}"/>
          </ac:inkMkLst>
        </pc:inkChg>
        <pc:inkChg chg="add mod topLvl">
          <ac:chgData name="Kokchun Giang" userId="67e2125d-ec8c-4323-9653-9824a2ad815f" providerId="ADAL" clId="{A9578775-FFB1-924C-BD6D-781E886F9944}" dt="2024-01-14T10:48:43.353" v="526" actId="164"/>
          <ac:inkMkLst>
            <pc:docMk/>
            <pc:sldMk cId="2303502608" sldId="331"/>
            <ac:inkMk id="400" creationId="{60C1EBAB-26D8-1D49-FD2D-18CB2B76B23D}"/>
          </ac:inkMkLst>
        </pc:inkChg>
        <pc:inkChg chg="add mod topLvl">
          <ac:chgData name="Kokchun Giang" userId="67e2125d-ec8c-4323-9653-9824a2ad815f" providerId="ADAL" clId="{A9578775-FFB1-924C-BD6D-781E886F9944}" dt="2024-01-14T10:48:43.353" v="526" actId="164"/>
          <ac:inkMkLst>
            <pc:docMk/>
            <pc:sldMk cId="2303502608" sldId="331"/>
            <ac:inkMk id="401" creationId="{F158AFF7-C8E0-2564-B9F1-86F26B920C59}"/>
          </ac:inkMkLst>
        </pc:inkChg>
        <pc:inkChg chg="add mod topLvl">
          <ac:chgData name="Kokchun Giang" userId="67e2125d-ec8c-4323-9653-9824a2ad815f" providerId="ADAL" clId="{A9578775-FFB1-924C-BD6D-781E886F9944}" dt="2024-01-14T10:48:43.353" v="526" actId="164"/>
          <ac:inkMkLst>
            <pc:docMk/>
            <pc:sldMk cId="2303502608" sldId="331"/>
            <ac:inkMk id="402" creationId="{FA74CEFA-F09B-8192-2FB1-83C4E01D4236}"/>
          </ac:inkMkLst>
        </pc:inkChg>
        <pc:inkChg chg="add mod">
          <ac:chgData name="Kokchun Giang" userId="67e2125d-ec8c-4323-9653-9824a2ad815f" providerId="ADAL" clId="{A9578775-FFB1-924C-BD6D-781E886F9944}" dt="2024-01-14T10:48:50.663" v="528" actId="164"/>
          <ac:inkMkLst>
            <pc:docMk/>
            <pc:sldMk cId="2303502608" sldId="331"/>
            <ac:inkMk id="404" creationId="{EE58D4BF-26A0-A153-D54E-B9FD7911778D}"/>
          </ac:inkMkLst>
        </pc:inkChg>
        <pc:inkChg chg="add mod">
          <ac:chgData name="Kokchun Giang" userId="67e2125d-ec8c-4323-9653-9824a2ad815f" providerId="ADAL" clId="{A9578775-FFB1-924C-BD6D-781E886F9944}" dt="2024-01-14T10:44:11.431" v="293"/>
          <ac:inkMkLst>
            <pc:docMk/>
            <pc:sldMk cId="2303502608" sldId="331"/>
            <ac:inkMk id="405" creationId="{7423CF94-F672-0955-553F-A259F7AB6B5D}"/>
          </ac:inkMkLst>
        </pc:inkChg>
        <pc:inkChg chg="add mod">
          <ac:chgData name="Kokchun Giang" userId="67e2125d-ec8c-4323-9653-9824a2ad815f" providerId="ADAL" clId="{A9578775-FFB1-924C-BD6D-781E886F9944}" dt="2024-01-14T10:44:11.431" v="293"/>
          <ac:inkMkLst>
            <pc:docMk/>
            <pc:sldMk cId="2303502608" sldId="331"/>
            <ac:inkMk id="406" creationId="{D8BE1BEA-EE00-0B70-6E30-24268656BD8F}"/>
          </ac:inkMkLst>
        </pc:inkChg>
        <pc:inkChg chg="add mod">
          <ac:chgData name="Kokchun Giang" userId="67e2125d-ec8c-4323-9653-9824a2ad815f" providerId="ADAL" clId="{A9578775-FFB1-924C-BD6D-781E886F9944}" dt="2024-01-14T10:44:11.431" v="293"/>
          <ac:inkMkLst>
            <pc:docMk/>
            <pc:sldMk cId="2303502608" sldId="331"/>
            <ac:inkMk id="407" creationId="{6AFBBDCB-001A-D090-30F6-5D078D7EAF4F}"/>
          </ac:inkMkLst>
        </pc:inkChg>
        <pc:inkChg chg="add mod">
          <ac:chgData name="Kokchun Giang" userId="67e2125d-ec8c-4323-9653-9824a2ad815f" providerId="ADAL" clId="{A9578775-FFB1-924C-BD6D-781E886F9944}" dt="2024-01-14T10:44:11.431" v="293"/>
          <ac:inkMkLst>
            <pc:docMk/>
            <pc:sldMk cId="2303502608" sldId="331"/>
            <ac:inkMk id="408" creationId="{4B48494F-472C-4756-B4DE-B342FC603AC1}"/>
          </ac:inkMkLst>
        </pc:inkChg>
        <pc:inkChg chg="add mod">
          <ac:chgData name="Kokchun Giang" userId="67e2125d-ec8c-4323-9653-9824a2ad815f" providerId="ADAL" clId="{A9578775-FFB1-924C-BD6D-781E886F9944}" dt="2024-01-14T10:44:11.431" v="293"/>
          <ac:inkMkLst>
            <pc:docMk/>
            <pc:sldMk cId="2303502608" sldId="331"/>
            <ac:inkMk id="409" creationId="{665FACC9-58BF-0305-A950-D00A4F708CAF}"/>
          </ac:inkMkLst>
        </pc:inkChg>
        <pc:inkChg chg="add mod">
          <ac:chgData name="Kokchun Giang" userId="67e2125d-ec8c-4323-9653-9824a2ad815f" providerId="ADAL" clId="{A9578775-FFB1-924C-BD6D-781E886F9944}" dt="2024-01-14T10:44:11.431" v="293"/>
          <ac:inkMkLst>
            <pc:docMk/>
            <pc:sldMk cId="2303502608" sldId="331"/>
            <ac:inkMk id="410" creationId="{CF9DB0AE-1AA0-5909-B960-ED8360B08F5F}"/>
          </ac:inkMkLst>
        </pc:inkChg>
        <pc:inkChg chg="add mod">
          <ac:chgData name="Kokchun Giang" userId="67e2125d-ec8c-4323-9653-9824a2ad815f" providerId="ADAL" clId="{A9578775-FFB1-924C-BD6D-781E886F9944}" dt="2024-01-14T10:44:11.431" v="293"/>
          <ac:inkMkLst>
            <pc:docMk/>
            <pc:sldMk cId="2303502608" sldId="331"/>
            <ac:inkMk id="411" creationId="{1C993AB3-FB0E-CCA2-3314-02DAC2831D18}"/>
          </ac:inkMkLst>
        </pc:inkChg>
        <pc:inkChg chg="add mod">
          <ac:chgData name="Kokchun Giang" userId="67e2125d-ec8c-4323-9653-9824a2ad815f" providerId="ADAL" clId="{A9578775-FFB1-924C-BD6D-781E886F9944}" dt="2024-01-14T10:44:11.431" v="293"/>
          <ac:inkMkLst>
            <pc:docMk/>
            <pc:sldMk cId="2303502608" sldId="331"/>
            <ac:inkMk id="412" creationId="{F1B3346D-6815-2EB3-611D-9C8A2B2DDA96}"/>
          </ac:inkMkLst>
        </pc:inkChg>
        <pc:inkChg chg="add mod">
          <ac:chgData name="Kokchun Giang" userId="67e2125d-ec8c-4323-9653-9824a2ad815f" providerId="ADAL" clId="{A9578775-FFB1-924C-BD6D-781E886F9944}" dt="2024-01-14T10:44:11.431" v="293"/>
          <ac:inkMkLst>
            <pc:docMk/>
            <pc:sldMk cId="2303502608" sldId="331"/>
            <ac:inkMk id="413" creationId="{D6901F34-7C7F-0C99-0547-CA18CB6CA764}"/>
          </ac:inkMkLst>
        </pc:inkChg>
        <pc:inkChg chg="add mod">
          <ac:chgData name="Kokchun Giang" userId="67e2125d-ec8c-4323-9653-9824a2ad815f" providerId="ADAL" clId="{A9578775-FFB1-924C-BD6D-781E886F9944}" dt="2024-01-14T10:44:16.377" v="304"/>
          <ac:inkMkLst>
            <pc:docMk/>
            <pc:sldMk cId="2303502608" sldId="331"/>
            <ac:inkMk id="415" creationId="{A75F46BE-26DE-11CC-7EDC-71119DD6C4EE}"/>
          </ac:inkMkLst>
        </pc:inkChg>
        <pc:inkChg chg="add mod">
          <ac:chgData name="Kokchun Giang" userId="67e2125d-ec8c-4323-9653-9824a2ad815f" providerId="ADAL" clId="{A9578775-FFB1-924C-BD6D-781E886F9944}" dt="2024-01-14T10:44:16.377" v="304"/>
          <ac:inkMkLst>
            <pc:docMk/>
            <pc:sldMk cId="2303502608" sldId="331"/>
            <ac:inkMk id="416" creationId="{605C9B9E-F274-987F-2DA0-42180A5534C6}"/>
          </ac:inkMkLst>
        </pc:inkChg>
        <pc:inkChg chg="add mod">
          <ac:chgData name="Kokchun Giang" userId="67e2125d-ec8c-4323-9653-9824a2ad815f" providerId="ADAL" clId="{A9578775-FFB1-924C-BD6D-781E886F9944}" dt="2024-01-14T10:44:16.377" v="304"/>
          <ac:inkMkLst>
            <pc:docMk/>
            <pc:sldMk cId="2303502608" sldId="331"/>
            <ac:inkMk id="417" creationId="{F0CE3403-9496-B7DE-1331-DFDED89F583D}"/>
          </ac:inkMkLst>
        </pc:inkChg>
        <pc:inkChg chg="add mod">
          <ac:chgData name="Kokchun Giang" userId="67e2125d-ec8c-4323-9653-9824a2ad815f" providerId="ADAL" clId="{A9578775-FFB1-924C-BD6D-781E886F9944}" dt="2024-01-14T10:44:16.377" v="304"/>
          <ac:inkMkLst>
            <pc:docMk/>
            <pc:sldMk cId="2303502608" sldId="331"/>
            <ac:inkMk id="418" creationId="{3FBA6A3D-79F8-B8EA-F817-27463C62BDAE}"/>
          </ac:inkMkLst>
        </pc:inkChg>
        <pc:inkChg chg="add mod">
          <ac:chgData name="Kokchun Giang" userId="67e2125d-ec8c-4323-9653-9824a2ad815f" providerId="ADAL" clId="{A9578775-FFB1-924C-BD6D-781E886F9944}" dt="2024-01-14T10:44:16.377" v="304"/>
          <ac:inkMkLst>
            <pc:docMk/>
            <pc:sldMk cId="2303502608" sldId="331"/>
            <ac:inkMk id="419" creationId="{313E9E28-9E49-32A4-378A-36F1FF63215E}"/>
          </ac:inkMkLst>
        </pc:inkChg>
        <pc:inkChg chg="add mod">
          <ac:chgData name="Kokchun Giang" userId="67e2125d-ec8c-4323-9653-9824a2ad815f" providerId="ADAL" clId="{A9578775-FFB1-924C-BD6D-781E886F9944}" dt="2024-01-14T10:44:16.377" v="304"/>
          <ac:inkMkLst>
            <pc:docMk/>
            <pc:sldMk cId="2303502608" sldId="331"/>
            <ac:inkMk id="420" creationId="{5FCC152B-5E65-9912-BFBD-042A7E74EAEF}"/>
          </ac:inkMkLst>
        </pc:inkChg>
        <pc:inkChg chg="add mod">
          <ac:chgData name="Kokchun Giang" userId="67e2125d-ec8c-4323-9653-9824a2ad815f" providerId="ADAL" clId="{A9578775-FFB1-924C-BD6D-781E886F9944}" dt="2024-01-14T10:44:16.377" v="304"/>
          <ac:inkMkLst>
            <pc:docMk/>
            <pc:sldMk cId="2303502608" sldId="331"/>
            <ac:inkMk id="421" creationId="{7A2757D3-FCD7-57B6-5D87-19915D249F7A}"/>
          </ac:inkMkLst>
        </pc:inkChg>
        <pc:inkChg chg="add mod">
          <ac:chgData name="Kokchun Giang" userId="67e2125d-ec8c-4323-9653-9824a2ad815f" providerId="ADAL" clId="{A9578775-FFB1-924C-BD6D-781E886F9944}" dt="2024-01-14T10:44:16.377" v="304"/>
          <ac:inkMkLst>
            <pc:docMk/>
            <pc:sldMk cId="2303502608" sldId="331"/>
            <ac:inkMk id="422" creationId="{35903846-6D85-02B9-3958-BFE6E603F4BC}"/>
          </ac:inkMkLst>
        </pc:inkChg>
        <pc:inkChg chg="add mod">
          <ac:chgData name="Kokchun Giang" userId="67e2125d-ec8c-4323-9653-9824a2ad815f" providerId="ADAL" clId="{A9578775-FFB1-924C-BD6D-781E886F9944}" dt="2024-01-14T10:44:16.377" v="304"/>
          <ac:inkMkLst>
            <pc:docMk/>
            <pc:sldMk cId="2303502608" sldId="331"/>
            <ac:inkMk id="423" creationId="{47CBAD7E-7D85-6173-761D-DAF14666E34D}"/>
          </ac:inkMkLst>
        </pc:inkChg>
        <pc:inkChg chg="add mod">
          <ac:chgData name="Kokchun Giang" userId="67e2125d-ec8c-4323-9653-9824a2ad815f" providerId="ADAL" clId="{A9578775-FFB1-924C-BD6D-781E886F9944}" dt="2024-01-14T10:44:16.377" v="304"/>
          <ac:inkMkLst>
            <pc:docMk/>
            <pc:sldMk cId="2303502608" sldId="331"/>
            <ac:inkMk id="424" creationId="{2928CA58-C620-95EB-445F-35312E2C9B82}"/>
          </ac:inkMkLst>
        </pc:inkChg>
        <pc:inkChg chg="add mod">
          <ac:chgData name="Kokchun Giang" userId="67e2125d-ec8c-4323-9653-9824a2ad815f" providerId="ADAL" clId="{A9578775-FFB1-924C-BD6D-781E886F9944}" dt="2024-01-14T10:44:23.284" v="313"/>
          <ac:inkMkLst>
            <pc:docMk/>
            <pc:sldMk cId="2303502608" sldId="331"/>
            <ac:inkMk id="427" creationId="{161E15E1-A4FE-ABFD-637E-E10895FF458B}"/>
          </ac:inkMkLst>
        </pc:inkChg>
        <pc:inkChg chg="add mod">
          <ac:chgData name="Kokchun Giang" userId="67e2125d-ec8c-4323-9653-9824a2ad815f" providerId="ADAL" clId="{A9578775-FFB1-924C-BD6D-781E886F9944}" dt="2024-01-14T10:44:23.284" v="313"/>
          <ac:inkMkLst>
            <pc:docMk/>
            <pc:sldMk cId="2303502608" sldId="331"/>
            <ac:inkMk id="428" creationId="{995909E4-42B2-651F-7AFD-4672D1CEBD5F}"/>
          </ac:inkMkLst>
        </pc:inkChg>
        <pc:inkChg chg="add mod">
          <ac:chgData name="Kokchun Giang" userId="67e2125d-ec8c-4323-9653-9824a2ad815f" providerId="ADAL" clId="{A9578775-FFB1-924C-BD6D-781E886F9944}" dt="2024-01-14T10:44:23.284" v="313"/>
          <ac:inkMkLst>
            <pc:docMk/>
            <pc:sldMk cId="2303502608" sldId="331"/>
            <ac:inkMk id="429" creationId="{1EB05F9F-E7BB-9357-016B-164999D42228}"/>
          </ac:inkMkLst>
        </pc:inkChg>
        <pc:inkChg chg="add mod">
          <ac:chgData name="Kokchun Giang" userId="67e2125d-ec8c-4323-9653-9824a2ad815f" providerId="ADAL" clId="{A9578775-FFB1-924C-BD6D-781E886F9944}" dt="2024-01-14T10:44:23.284" v="313"/>
          <ac:inkMkLst>
            <pc:docMk/>
            <pc:sldMk cId="2303502608" sldId="331"/>
            <ac:inkMk id="430" creationId="{034230FA-4458-EB94-C603-35BA4A454E76}"/>
          </ac:inkMkLst>
        </pc:inkChg>
        <pc:inkChg chg="add mod">
          <ac:chgData name="Kokchun Giang" userId="67e2125d-ec8c-4323-9653-9824a2ad815f" providerId="ADAL" clId="{A9578775-FFB1-924C-BD6D-781E886F9944}" dt="2024-01-14T10:44:23.284" v="313"/>
          <ac:inkMkLst>
            <pc:docMk/>
            <pc:sldMk cId="2303502608" sldId="331"/>
            <ac:inkMk id="431" creationId="{6CE2A7B0-E89C-85DD-EAF7-164C1577618F}"/>
          </ac:inkMkLst>
        </pc:inkChg>
        <pc:inkChg chg="add mod">
          <ac:chgData name="Kokchun Giang" userId="67e2125d-ec8c-4323-9653-9824a2ad815f" providerId="ADAL" clId="{A9578775-FFB1-924C-BD6D-781E886F9944}" dt="2024-01-14T10:44:23.284" v="313"/>
          <ac:inkMkLst>
            <pc:docMk/>
            <pc:sldMk cId="2303502608" sldId="331"/>
            <ac:inkMk id="432" creationId="{DDF45A3A-0D28-6DC3-EDC2-A6275CC25D37}"/>
          </ac:inkMkLst>
        </pc:inkChg>
        <pc:inkChg chg="add mod">
          <ac:chgData name="Kokchun Giang" userId="67e2125d-ec8c-4323-9653-9824a2ad815f" providerId="ADAL" clId="{A9578775-FFB1-924C-BD6D-781E886F9944}" dt="2024-01-14T10:44:23.284" v="313"/>
          <ac:inkMkLst>
            <pc:docMk/>
            <pc:sldMk cId="2303502608" sldId="331"/>
            <ac:inkMk id="433" creationId="{735E236B-75F6-39AA-CE13-A0DF182F9C28}"/>
          </ac:inkMkLst>
        </pc:inkChg>
        <pc:inkChg chg="add mod">
          <ac:chgData name="Kokchun Giang" userId="67e2125d-ec8c-4323-9653-9824a2ad815f" providerId="ADAL" clId="{A9578775-FFB1-924C-BD6D-781E886F9944}" dt="2024-01-14T10:44:23.284" v="313"/>
          <ac:inkMkLst>
            <pc:docMk/>
            <pc:sldMk cId="2303502608" sldId="331"/>
            <ac:inkMk id="434" creationId="{F395071D-0FFC-7E2D-B357-54DF3843A7E8}"/>
          </ac:inkMkLst>
        </pc:inkChg>
        <pc:inkChg chg="add mod">
          <ac:chgData name="Kokchun Giang" userId="67e2125d-ec8c-4323-9653-9824a2ad815f" providerId="ADAL" clId="{A9578775-FFB1-924C-BD6D-781E886F9944}" dt="2024-01-14T10:44:24.481" v="317"/>
          <ac:inkMkLst>
            <pc:docMk/>
            <pc:sldMk cId="2303502608" sldId="331"/>
            <ac:inkMk id="436" creationId="{882660E7-F3DC-F626-FC36-6CA9E0677F93}"/>
          </ac:inkMkLst>
        </pc:inkChg>
        <pc:inkChg chg="add mod">
          <ac:chgData name="Kokchun Giang" userId="67e2125d-ec8c-4323-9653-9824a2ad815f" providerId="ADAL" clId="{A9578775-FFB1-924C-BD6D-781E886F9944}" dt="2024-01-14T10:44:24.481" v="317"/>
          <ac:inkMkLst>
            <pc:docMk/>
            <pc:sldMk cId="2303502608" sldId="331"/>
            <ac:inkMk id="437" creationId="{7AA26DE8-7E25-CED4-08D3-86C33AEBBDFC}"/>
          </ac:inkMkLst>
        </pc:inkChg>
        <pc:inkChg chg="add mod">
          <ac:chgData name="Kokchun Giang" userId="67e2125d-ec8c-4323-9653-9824a2ad815f" providerId="ADAL" clId="{A9578775-FFB1-924C-BD6D-781E886F9944}" dt="2024-01-14T10:44:24.481" v="317"/>
          <ac:inkMkLst>
            <pc:docMk/>
            <pc:sldMk cId="2303502608" sldId="331"/>
            <ac:inkMk id="438" creationId="{F31D1C5C-5E1E-9186-0213-511482375560}"/>
          </ac:inkMkLst>
        </pc:inkChg>
        <pc:inkChg chg="add mod">
          <ac:chgData name="Kokchun Giang" userId="67e2125d-ec8c-4323-9653-9824a2ad815f" providerId="ADAL" clId="{A9578775-FFB1-924C-BD6D-781E886F9944}" dt="2024-01-14T10:48:50.663" v="528" actId="164"/>
          <ac:inkMkLst>
            <pc:docMk/>
            <pc:sldMk cId="2303502608" sldId="331"/>
            <ac:inkMk id="440" creationId="{44694FC2-3A10-B7BA-E23E-6FB66FAEF00E}"/>
          </ac:inkMkLst>
        </pc:inkChg>
        <pc:inkChg chg="add mod">
          <ac:chgData name="Kokchun Giang" userId="67e2125d-ec8c-4323-9653-9824a2ad815f" providerId="ADAL" clId="{A9578775-FFB1-924C-BD6D-781E886F9944}" dt="2024-01-14T10:44:28.297" v="327"/>
          <ac:inkMkLst>
            <pc:docMk/>
            <pc:sldMk cId="2303502608" sldId="331"/>
            <ac:inkMk id="441" creationId="{6EC18380-4A0A-213C-E091-A672E95B4B7B}"/>
          </ac:inkMkLst>
        </pc:inkChg>
        <pc:inkChg chg="add mod">
          <ac:chgData name="Kokchun Giang" userId="67e2125d-ec8c-4323-9653-9824a2ad815f" providerId="ADAL" clId="{A9578775-FFB1-924C-BD6D-781E886F9944}" dt="2024-01-14T10:44:28.297" v="327"/>
          <ac:inkMkLst>
            <pc:docMk/>
            <pc:sldMk cId="2303502608" sldId="331"/>
            <ac:inkMk id="442" creationId="{3DE9ED1A-A609-5149-0283-A1A23AFF5695}"/>
          </ac:inkMkLst>
        </pc:inkChg>
        <pc:inkChg chg="add mod">
          <ac:chgData name="Kokchun Giang" userId="67e2125d-ec8c-4323-9653-9824a2ad815f" providerId="ADAL" clId="{A9578775-FFB1-924C-BD6D-781E886F9944}" dt="2024-01-14T10:44:28.297" v="327"/>
          <ac:inkMkLst>
            <pc:docMk/>
            <pc:sldMk cId="2303502608" sldId="331"/>
            <ac:inkMk id="443" creationId="{EE406E90-00F3-82CB-F29A-42AB2371EB78}"/>
          </ac:inkMkLst>
        </pc:inkChg>
        <pc:inkChg chg="add mod">
          <ac:chgData name="Kokchun Giang" userId="67e2125d-ec8c-4323-9653-9824a2ad815f" providerId="ADAL" clId="{A9578775-FFB1-924C-BD6D-781E886F9944}" dt="2024-01-14T10:44:28.297" v="327"/>
          <ac:inkMkLst>
            <pc:docMk/>
            <pc:sldMk cId="2303502608" sldId="331"/>
            <ac:inkMk id="444" creationId="{025CCD26-75DD-0D24-E00E-28F63A6C0248}"/>
          </ac:inkMkLst>
        </pc:inkChg>
        <pc:inkChg chg="add mod">
          <ac:chgData name="Kokchun Giang" userId="67e2125d-ec8c-4323-9653-9824a2ad815f" providerId="ADAL" clId="{A9578775-FFB1-924C-BD6D-781E886F9944}" dt="2024-01-14T10:44:28.297" v="327"/>
          <ac:inkMkLst>
            <pc:docMk/>
            <pc:sldMk cId="2303502608" sldId="331"/>
            <ac:inkMk id="445" creationId="{74ADF0D2-4AF3-8C95-E154-397E38A54D13}"/>
          </ac:inkMkLst>
        </pc:inkChg>
        <pc:inkChg chg="add mod">
          <ac:chgData name="Kokchun Giang" userId="67e2125d-ec8c-4323-9653-9824a2ad815f" providerId="ADAL" clId="{A9578775-FFB1-924C-BD6D-781E886F9944}" dt="2024-01-14T10:44:28.297" v="327"/>
          <ac:inkMkLst>
            <pc:docMk/>
            <pc:sldMk cId="2303502608" sldId="331"/>
            <ac:inkMk id="446" creationId="{E5A3585C-4F1D-16C9-0AE0-F683B5CAF07E}"/>
          </ac:inkMkLst>
        </pc:inkChg>
        <pc:inkChg chg="add mod">
          <ac:chgData name="Kokchun Giang" userId="67e2125d-ec8c-4323-9653-9824a2ad815f" providerId="ADAL" clId="{A9578775-FFB1-924C-BD6D-781E886F9944}" dt="2024-01-14T10:44:28.297" v="327"/>
          <ac:inkMkLst>
            <pc:docMk/>
            <pc:sldMk cId="2303502608" sldId="331"/>
            <ac:inkMk id="447" creationId="{06A91EEC-84C4-EF37-83B6-A492D84DE44A}"/>
          </ac:inkMkLst>
        </pc:inkChg>
        <pc:inkChg chg="add mod">
          <ac:chgData name="Kokchun Giang" userId="67e2125d-ec8c-4323-9653-9824a2ad815f" providerId="ADAL" clId="{A9578775-FFB1-924C-BD6D-781E886F9944}" dt="2024-01-14T10:44:28.297" v="327"/>
          <ac:inkMkLst>
            <pc:docMk/>
            <pc:sldMk cId="2303502608" sldId="331"/>
            <ac:inkMk id="448" creationId="{CF6E8B72-AFEE-0CAC-B100-513339DD27A4}"/>
          </ac:inkMkLst>
        </pc:inkChg>
        <pc:inkChg chg="add mod">
          <ac:chgData name="Kokchun Giang" userId="67e2125d-ec8c-4323-9653-9824a2ad815f" providerId="ADAL" clId="{A9578775-FFB1-924C-BD6D-781E886F9944}" dt="2024-01-14T10:44:41.317" v="337"/>
          <ac:inkMkLst>
            <pc:docMk/>
            <pc:sldMk cId="2303502608" sldId="331"/>
            <ac:inkMk id="450" creationId="{E2EA6727-CEA8-D2AD-7F2D-B10B3B25858C}"/>
          </ac:inkMkLst>
        </pc:inkChg>
        <pc:inkChg chg="add mod">
          <ac:chgData name="Kokchun Giang" userId="67e2125d-ec8c-4323-9653-9824a2ad815f" providerId="ADAL" clId="{A9578775-FFB1-924C-BD6D-781E886F9944}" dt="2024-01-14T10:44:41.317" v="337"/>
          <ac:inkMkLst>
            <pc:docMk/>
            <pc:sldMk cId="2303502608" sldId="331"/>
            <ac:inkMk id="451" creationId="{DFF39AF6-512A-9F5F-6E35-1CCC989846F2}"/>
          </ac:inkMkLst>
        </pc:inkChg>
        <pc:inkChg chg="add mod">
          <ac:chgData name="Kokchun Giang" userId="67e2125d-ec8c-4323-9653-9824a2ad815f" providerId="ADAL" clId="{A9578775-FFB1-924C-BD6D-781E886F9944}" dt="2024-01-14T10:44:41.317" v="337"/>
          <ac:inkMkLst>
            <pc:docMk/>
            <pc:sldMk cId="2303502608" sldId="331"/>
            <ac:inkMk id="452" creationId="{F847503C-6DFA-B113-DEEF-9D03D0AF3969}"/>
          </ac:inkMkLst>
        </pc:inkChg>
        <pc:inkChg chg="add mod">
          <ac:chgData name="Kokchun Giang" userId="67e2125d-ec8c-4323-9653-9824a2ad815f" providerId="ADAL" clId="{A9578775-FFB1-924C-BD6D-781E886F9944}" dt="2024-01-14T10:44:41.317" v="337"/>
          <ac:inkMkLst>
            <pc:docMk/>
            <pc:sldMk cId="2303502608" sldId="331"/>
            <ac:inkMk id="453" creationId="{321D19C1-7345-14E3-D0BC-6373A1561E87}"/>
          </ac:inkMkLst>
        </pc:inkChg>
        <pc:inkChg chg="add mod">
          <ac:chgData name="Kokchun Giang" userId="67e2125d-ec8c-4323-9653-9824a2ad815f" providerId="ADAL" clId="{A9578775-FFB1-924C-BD6D-781E886F9944}" dt="2024-01-14T10:44:41.317" v="337"/>
          <ac:inkMkLst>
            <pc:docMk/>
            <pc:sldMk cId="2303502608" sldId="331"/>
            <ac:inkMk id="454" creationId="{89427E3E-69D0-BA45-2A7C-B13220C270A4}"/>
          </ac:inkMkLst>
        </pc:inkChg>
        <pc:inkChg chg="add mod">
          <ac:chgData name="Kokchun Giang" userId="67e2125d-ec8c-4323-9653-9824a2ad815f" providerId="ADAL" clId="{A9578775-FFB1-924C-BD6D-781E886F9944}" dt="2024-01-14T10:44:41.317" v="337"/>
          <ac:inkMkLst>
            <pc:docMk/>
            <pc:sldMk cId="2303502608" sldId="331"/>
            <ac:inkMk id="455" creationId="{2427B28D-5913-ED78-88EE-D83C387F3B35}"/>
          </ac:inkMkLst>
        </pc:inkChg>
        <pc:inkChg chg="add mod">
          <ac:chgData name="Kokchun Giang" userId="67e2125d-ec8c-4323-9653-9824a2ad815f" providerId="ADAL" clId="{A9578775-FFB1-924C-BD6D-781E886F9944}" dt="2024-01-14T10:44:41.317" v="337"/>
          <ac:inkMkLst>
            <pc:docMk/>
            <pc:sldMk cId="2303502608" sldId="331"/>
            <ac:inkMk id="456" creationId="{528903EE-3B36-7D34-C7A6-7263873440C5}"/>
          </ac:inkMkLst>
        </pc:inkChg>
        <pc:inkChg chg="add mod">
          <ac:chgData name="Kokchun Giang" userId="67e2125d-ec8c-4323-9653-9824a2ad815f" providerId="ADAL" clId="{A9578775-FFB1-924C-BD6D-781E886F9944}" dt="2024-01-14T10:44:41.317" v="337"/>
          <ac:inkMkLst>
            <pc:docMk/>
            <pc:sldMk cId="2303502608" sldId="331"/>
            <ac:inkMk id="457" creationId="{114B6BB8-3362-B3D2-8373-F047DB35FEC6}"/>
          </ac:inkMkLst>
        </pc:inkChg>
        <pc:inkChg chg="add mod">
          <ac:chgData name="Kokchun Giang" userId="67e2125d-ec8c-4323-9653-9824a2ad815f" providerId="ADAL" clId="{A9578775-FFB1-924C-BD6D-781E886F9944}" dt="2024-01-14T10:44:41.317" v="337"/>
          <ac:inkMkLst>
            <pc:docMk/>
            <pc:sldMk cId="2303502608" sldId="331"/>
            <ac:inkMk id="458" creationId="{FEED3EAC-F3EF-087B-0F0D-D014DFA1B347}"/>
          </ac:inkMkLst>
        </pc:inkChg>
        <pc:inkChg chg="add mod">
          <ac:chgData name="Kokchun Giang" userId="67e2125d-ec8c-4323-9653-9824a2ad815f" providerId="ADAL" clId="{A9578775-FFB1-924C-BD6D-781E886F9944}" dt="2024-01-14T10:44:49.245" v="349"/>
          <ac:inkMkLst>
            <pc:docMk/>
            <pc:sldMk cId="2303502608" sldId="331"/>
            <ac:inkMk id="461" creationId="{D33CB502-00BF-1A43-A826-A65B2E680109}"/>
          </ac:inkMkLst>
        </pc:inkChg>
        <pc:inkChg chg="add mod">
          <ac:chgData name="Kokchun Giang" userId="67e2125d-ec8c-4323-9653-9824a2ad815f" providerId="ADAL" clId="{A9578775-FFB1-924C-BD6D-781E886F9944}" dt="2024-01-14T10:44:49.245" v="349"/>
          <ac:inkMkLst>
            <pc:docMk/>
            <pc:sldMk cId="2303502608" sldId="331"/>
            <ac:inkMk id="462" creationId="{0A3A3152-55F9-E7DE-F640-1510D6D50B34}"/>
          </ac:inkMkLst>
        </pc:inkChg>
        <pc:inkChg chg="add mod">
          <ac:chgData name="Kokchun Giang" userId="67e2125d-ec8c-4323-9653-9824a2ad815f" providerId="ADAL" clId="{A9578775-FFB1-924C-BD6D-781E886F9944}" dt="2024-01-14T10:44:49.245" v="349"/>
          <ac:inkMkLst>
            <pc:docMk/>
            <pc:sldMk cId="2303502608" sldId="331"/>
            <ac:inkMk id="463" creationId="{362F5E0C-6348-F465-C829-4738F61952CD}"/>
          </ac:inkMkLst>
        </pc:inkChg>
        <pc:inkChg chg="add mod">
          <ac:chgData name="Kokchun Giang" userId="67e2125d-ec8c-4323-9653-9824a2ad815f" providerId="ADAL" clId="{A9578775-FFB1-924C-BD6D-781E886F9944}" dt="2024-01-14T10:44:49.245" v="349"/>
          <ac:inkMkLst>
            <pc:docMk/>
            <pc:sldMk cId="2303502608" sldId="331"/>
            <ac:inkMk id="464" creationId="{9148B449-01E9-AA3D-F504-EA1D38C117E4}"/>
          </ac:inkMkLst>
        </pc:inkChg>
        <pc:inkChg chg="add mod">
          <ac:chgData name="Kokchun Giang" userId="67e2125d-ec8c-4323-9653-9824a2ad815f" providerId="ADAL" clId="{A9578775-FFB1-924C-BD6D-781E886F9944}" dt="2024-01-14T10:44:49.245" v="349"/>
          <ac:inkMkLst>
            <pc:docMk/>
            <pc:sldMk cId="2303502608" sldId="331"/>
            <ac:inkMk id="465" creationId="{348FCC60-289D-899E-516C-CAEE802B7412}"/>
          </ac:inkMkLst>
        </pc:inkChg>
        <pc:inkChg chg="add mod">
          <ac:chgData name="Kokchun Giang" userId="67e2125d-ec8c-4323-9653-9824a2ad815f" providerId="ADAL" clId="{A9578775-FFB1-924C-BD6D-781E886F9944}" dt="2024-01-14T10:44:49.245" v="349"/>
          <ac:inkMkLst>
            <pc:docMk/>
            <pc:sldMk cId="2303502608" sldId="331"/>
            <ac:inkMk id="466" creationId="{81F94E90-95AE-700D-077D-68031E87D813}"/>
          </ac:inkMkLst>
        </pc:inkChg>
        <pc:inkChg chg="add mod">
          <ac:chgData name="Kokchun Giang" userId="67e2125d-ec8c-4323-9653-9824a2ad815f" providerId="ADAL" clId="{A9578775-FFB1-924C-BD6D-781E886F9944}" dt="2024-01-14T10:44:49.245" v="349"/>
          <ac:inkMkLst>
            <pc:docMk/>
            <pc:sldMk cId="2303502608" sldId="331"/>
            <ac:inkMk id="467" creationId="{E7264BEE-2637-289C-036E-71BAA63413DD}"/>
          </ac:inkMkLst>
        </pc:inkChg>
        <pc:inkChg chg="add mod">
          <ac:chgData name="Kokchun Giang" userId="67e2125d-ec8c-4323-9653-9824a2ad815f" providerId="ADAL" clId="{A9578775-FFB1-924C-BD6D-781E886F9944}" dt="2024-01-14T10:44:49.245" v="349"/>
          <ac:inkMkLst>
            <pc:docMk/>
            <pc:sldMk cId="2303502608" sldId="331"/>
            <ac:inkMk id="468" creationId="{6D3FDDCC-7BC7-C4C2-4406-A91586275BF2}"/>
          </ac:inkMkLst>
        </pc:inkChg>
        <pc:inkChg chg="add mod">
          <ac:chgData name="Kokchun Giang" userId="67e2125d-ec8c-4323-9653-9824a2ad815f" providerId="ADAL" clId="{A9578775-FFB1-924C-BD6D-781E886F9944}" dt="2024-01-14T10:44:49.245" v="349"/>
          <ac:inkMkLst>
            <pc:docMk/>
            <pc:sldMk cId="2303502608" sldId="331"/>
            <ac:inkMk id="469" creationId="{FD4656E5-15E4-9824-FCE0-BD304BA0F26D}"/>
          </ac:inkMkLst>
        </pc:inkChg>
        <pc:inkChg chg="add mod">
          <ac:chgData name="Kokchun Giang" userId="67e2125d-ec8c-4323-9653-9824a2ad815f" providerId="ADAL" clId="{A9578775-FFB1-924C-BD6D-781E886F9944}" dt="2024-01-14T10:44:49.245" v="349"/>
          <ac:inkMkLst>
            <pc:docMk/>
            <pc:sldMk cId="2303502608" sldId="331"/>
            <ac:inkMk id="470" creationId="{A4B0C52D-3B71-7853-302F-9391AA0E9138}"/>
          </ac:inkMkLst>
        </pc:inkChg>
        <pc:inkChg chg="add mod">
          <ac:chgData name="Kokchun Giang" userId="67e2125d-ec8c-4323-9653-9824a2ad815f" providerId="ADAL" clId="{A9578775-FFB1-924C-BD6D-781E886F9944}" dt="2024-01-14T10:44:49.245" v="349"/>
          <ac:inkMkLst>
            <pc:docMk/>
            <pc:sldMk cId="2303502608" sldId="331"/>
            <ac:inkMk id="471" creationId="{B69A79B3-ABA7-1AB6-B84A-16EBC23814DE}"/>
          </ac:inkMkLst>
        </pc:inkChg>
        <pc:inkChg chg="add mod">
          <ac:chgData name="Kokchun Giang" userId="67e2125d-ec8c-4323-9653-9824a2ad815f" providerId="ADAL" clId="{A9578775-FFB1-924C-BD6D-781E886F9944}" dt="2024-01-14T10:44:56.521" v="355"/>
          <ac:inkMkLst>
            <pc:docMk/>
            <pc:sldMk cId="2303502608" sldId="331"/>
            <ac:inkMk id="474" creationId="{5D5B463C-BC27-225E-AD38-FA79863ED980}"/>
          </ac:inkMkLst>
        </pc:inkChg>
        <pc:inkChg chg="add mod">
          <ac:chgData name="Kokchun Giang" userId="67e2125d-ec8c-4323-9653-9824a2ad815f" providerId="ADAL" clId="{A9578775-FFB1-924C-BD6D-781E886F9944}" dt="2024-01-14T10:44:56.521" v="355"/>
          <ac:inkMkLst>
            <pc:docMk/>
            <pc:sldMk cId="2303502608" sldId="331"/>
            <ac:inkMk id="475" creationId="{39A3C7C2-C560-A421-7C30-A676F6FD17A6}"/>
          </ac:inkMkLst>
        </pc:inkChg>
        <pc:inkChg chg="add mod">
          <ac:chgData name="Kokchun Giang" userId="67e2125d-ec8c-4323-9653-9824a2ad815f" providerId="ADAL" clId="{A9578775-FFB1-924C-BD6D-781E886F9944}" dt="2024-01-14T10:44:56.521" v="355"/>
          <ac:inkMkLst>
            <pc:docMk/>
            <pc:sldMk cId="2303502608" sldId="331"/>
            <ac:inkMk id="476" creationId="{EC5B5579-826A-8CA9-AAAB-10CA5842CE83}"/>
          </ac:inkMkLst>
        </pc:inkChg>
        <pc:inkChg chg="add mod">
          <ac:chgData name="Kokchun Giang" userId="67e2125d-ec8c-4323-9653-9824a2ad815f" providerId="ADAL" clId="{A9578775-FFB1-924C-BD6D-781E886F9944}" dt="2024-01-14T10:44:56.521" v="355"/>
          <ac:inkMkLst>
            <pc:docMk/>
            <pc:sldMk cId="2303502608" sldId="331"/>
            <ac:inkMk id="477" creationId="{6538DDED-6E95-C560-8F2F-C232A8085804}"/>
          </ac:inkMkLst>
        </pc:inkChg>
        <pc:inkChg chg="add mod">
          <ac:chgData name="Kokchun Giang" userId="67e2125d-ec8c-4323-9653-9824a2ad815f" providerId="ADAL" clId="{A9578775-FFB1-924C-BD6D-781E886F9944}" dt="2024-01-14T10:45:02.931" v="364"/>
          <ac:inkMkLst>
            <pc:docMk/>
            <pc:sldMk cId="2303502608" sldId="331"/>
            <ac:inkMk id="478" creationId="{7BB11C70-5D6C-EB92-674F-76BA1CAD10F8}"/>
          </ac:inkMkLst>
        </pc:inkChg>
        <pc:inkChg chg="add mod">
          <ac:chgData name="Kokchun Giang" userId="67e2125d-ec8c-4323-9653-9824a2ad815f" providerId="ADAL" clId="{A9578775-FFB1-924C-BD6D-781E886F9944}" dt="2024-01-14T10:45:02.931" v="364"/>
          <ac:inkMkLst>
            <pc:docMk/>
            <pc:sldMk cId="2303502608" sldId="331"/>
            <ac:inkMk id="480" creationId="{A38F0966-7064-3657-FD2F-AEF0DF1F6165}"/>
          </ac:inkMkLst>
        </pc:inkChg>
        <pc:inkChg chg="add mod">
          <ac:chgData name="Kokchun Giang" userId="67e2125d-ec8c-4323-9653-9824a2ad815f" providerId="ADAL" clId="{A9578775-FFB1-924C-BD6D-781E886F9944}" dt="2024-01-14T10:45:02.931" v="364"/>
          <ac:inkMkLst>
            <pc:docMk/>
            <pc:sldMk cId="2303502608" sldId="331"/>
            <ac:inkMk id="482" creationId="{79E3832B-44DF-0E06-4EDC-2B7333441789}"/>
          </ac:inkMkLst>
        </pc:inkChg>
        <pc:inkChg chg="add mod">
          <ac:chgData name="Kokchun Giang" userId="67e2125d-ec8c-4323-9653-9824a2ad815f" providerId="ADAL" clId="{A9578775-FFB1-924C-BD6D-781E886F9944}" dt="2024-01-14T10:45:02.931" v="364"/>
          <ac:inkMkLst>
            <pc:docMk/>
            <pc:sldMk cId="2303502608" sldId="331"/>
            <ac:inkMk id="483" creationId="{CBF7762F-E790-EACA-DCBC-4DA971F980F1}"/>
          </ac:inkMkLst>
        </pc:inkChg>
        <pc:inkChg chg="add mod">
          <ac:chgData name="Kokchun Giang" userId="67e2125d-ec8c-4323-9653-9824a2ad815f" providerId="ADAL" clId="{A9578775-FFB1-924C-BD6D-781E886F9944}" dt="2024-01-14T10:45:02.931" v="364"/>
          <ac:inkMkLst>
            <pc:docMk/>
            <pc:sldMk cId="2303502608" sldId="331"/>
            <ac:inkMk id="484" creationId="{19D1829F-70D2-C683-4ED3-BCDFEBF7785A}"/>
          </ac:inkMkLst>
        </pc:inkChg>
        <pc:inkChg chg="add mod">
          <ac:chgData name="Kokchun Giang" userId="67e2125d-ec8c-4323-9653-9824a2ad815f" providerId="ADAL" clId="{A9578775-FFB1-924C-BD6D-781E886F9944}" dt="2024-01-14T10:45:02.931" v="364"/>
          <ac:inkMkLst>
            <pc:docMk/>
            <pc:sldMk cId="2303502608" sldId="331"/>
            <ac:inkMk id="485" creationId="{28BB2506-E5F4-9CC0-0712-AED421C59DA2}"/>
          </ac:inkMkLst>
        </pc:inkChg>
        <pc:inkChg chg="add mod">
          <ac:chgData name="Kokchun Giang" userId="67e2125d-ec8c-4323-9653-9824a2ad815f" providerId="ADAL" clId="{A9578775-FFB1-924C-BD6D-781E886F9944}" dt="2024-01-14T10:45:02.931" v="364"/>
          <ac:inkMkLst>
            <pc:docMk/>
            <pc:sldMk cId="2303502608" sldId="331"/>
            <ac:inkMk id="486" creationId="{1070364C-2827-7D65-04FD-EB605AD28F5E}"/>
          </ac:inkMkLst>
        </pc:inkChg>
        <pc:inkChg chg="add mod">
          <ac:chgData name="Kokchun Giang" userId="67e2125d-ec8c-4323-9653-9824a2ad815f" providerId="ADAL" clId="{A9578775-FFB1-924C-BD6D-781E886F9944}" dt="2024-01-14T10:45:02.931" v="364"/>
          <ac:inkMkLst>
            <pc:docMk/>
            <pc:sldMk cId="2303502608" sldId="331"/>
            <ac:inkMk id="487" creationId="{056576C8-C605-C46A-998C-EE5C7FD24F81}"/>
          </ac:inkMkLst>
        </pc:inkChg>
        <pc:inkChg chg="add mod">
          <ac:chgData name="Kokchun Giang" userId="67e2125d-ec8c-4323-9653-9824a2ad815f" providerId="ADAL" clId="{A9578775-FFB1-924C-BD6D-781E886F9944}" dt="2024-01-14T10:45:07.969" v="376"/>
          <ac:inkMkLst>
            <pc:docMk/>
            <pc:sldMk cId="2303502608" sldId="331"/>
            <ac:inkMk id="491" creationId="{A077D156-469F-1609-A648-F5F67D4AB7A7}"/>
          </ac:inkMkLst>
        </pc:inkChg>
        <pc:inkChg chg="add mod">
          <ac:chgData name="Kokchun Giang" userId="67e2125d-ec8c-4323-9653-9824a2ad815f" providerId="ADAL" clId="{A9578775-FFB1-924C-BD6D-781E886F9944}" dt="2024-01-14T10:45:07.969" v="376"/>
          <ac:inkMkLst>
            <pc:docMk/>
            <pc:sldMk cId="2303502608" sldId="331"/>
            <ac:inkMk id="492" creationId="{92AFC5CE-8D55-F786-D929-453DC3B401E2}"/>
          </ac:inkMkLst>
        </pc:inkChg>
        <pc:inkChg chg="add mod">
          <ac:chgData name="Kokchun Giang" userId="67e2125d-ec8c-4323-9653-9824a2ad815f" providerId="ADAL" clId="{A9578775-FFB1-924C-BD6D-781E886F9944}" dt="2024-01-14T10:45:07.969" v="376"/>
          <ac:inkMkLst>
            <pc:docMk/>
            <pc:sldMk cId="2303502608" sldId="331"/>
            <ac:inkMk id="493" creationId="{E11E9F71-8AF3-9363-7977-87438664A266}"/>
          </ac:inkMkLst>
        </pc:inkChg>
        <pc:inkChg chg="add mod">
          <ac:chgData name="Kokchun Giang" userId="67e2125d-ec8c-4323-9653-9824a2ad815f" providerId="ADAL" clId="{A9578775-FFB1-924C-BD6D-781E886F9944}" dt="2024-01-14T10:45:07.969" v="376"/>
          <ac:inkMkLst>
            <pc:docMk/>
            <pc:sldMk cId="2303502608" sldId="331"/>
            <ac:inkMk id="494" creationId="{7EC14873-A6EB-ECB5-358E-5CDF3A9B7E53}"/>
          </ac:inkMkLst>
        </pc:inkChg>
        <pc:inkChg chg="add mod">
          <ac:chgData name="Kokchun Giang" userId="67e2125d-ec8c-4323-9653-9824a2ad815f" providerId="ADAL" clId="{A9578775-FFB1-924C-BD6D-781E886F9944}" dt="2024-01-14T10:45:07.969" v="376"/>
          <ac:inkMkLst>
            <pc:docMk/>
            <pc:sldMk cId="2303502608" sldId="331"/>
            <ac:inkMk id="495" creationId="{C594B063-7157-5E2C-C92C-D717E57CAAB6}"/>
          </ac:inkMkLst>
        </pc:inkChg>
        <pc:inkChg chg="add mod">
          <ac:chgData name="Kokchun Giang" userId="67e2125d-ec8c-4323-9653-9824a2ad815f" providerId="ADAL" clId="{A9578775-FFB1-924C-BD6D-781E886F9944}" dt="2024-01-14T10:45:07.969" v="376"/>
          <ac:inkMkLst>
            <pc:docMk/>
            <pc:sldMk cId="2303502608" sldId="331"/>
            <ac:inkMk id="496" creationId="{E63747A8-7B61-FFFF-B1AB-CAD7E3C87D9D}"/>
          </ac:inkMkLst>
        </pc:inkChg>
        <pc:inkChg chg="add mod">
          <ac:chgData name="Kokchun Giang" userId="67e2125d-ec8c-4323-9653-9824a2ad815f" providerId="ADAL" clId="{A9578775-FFB1-924C-BD6D-781E886F9944}" dt="2024-01-14T10:45:07.969" v="376"/>
          <ac:inkMkLst>
            <pc:docMk/>
            <pc:sldMk cId="2303502608" sldId="331"/>
            <ac:inkMk id="497" creationId="{6C2BA598-0F08-FFF1-0E15-F85B291359B6}"/>
          </ac:inkMkLst>
        </pc:inkChg>
        <pc:inkChg chg="add mod">
          <ac:chgData name="Kokchun Giang" userId="67e2125d-ec8c-4323-9653-9824a2ad815f" providerId="ADAL" clId="{A9578775-FFB1-924C-BD6D-781E886F9944}" dt="2024-01-14T10:45:07.969" v="376"/>
          <ac:inkMkLst>
            <pc:docMk/>
            <pc:sldMk cId="2303502608" sldId="331"/>
            <ac:inkMk id="498" creationId="{8720BDFD-090F-D100-F02F-33451A0F92F8}"/>
          </ac:inkMkLst>
        </pc:inkChg>
        <pc:inkChg chg="add mod">
          <ac:chgData name="Kokchun Giang" userId="67e2125d-ec8c-4323-9653-9824a2ad815f" providerId="ADAL" clId="{A9578775-FFB1-924C-BD6D-781E886F9944}" dt="2024-01-14T10:45:07.969" v="376"/>
          <ac:inkMkLst>
            <pc:docMk/>
            <pc:sldMk cId="2303502608" sldId="331"/>
            <ac:inkMk id="499" creationId="{1571195D-216F-2194-E080-0B743DAFBD95}"/>
          </ac:inkMkLst>
        </pc:inkChg>
        <pc:inkChg chg="add mod">
          <ac:chgData name="Kokchun Giang" userId="67e2125d-ec8c-4323-9653-9824a2ad815f" providerId="ADAL" clId="{A9578775-FFB1-924C-BD6D-781E886F9944}" dt="2024-01-14T10:45:07.969" v="376"/>
          <ac:inkMkLst>
            <pc:docMk/>
            <pc:sldMk cId="2303502608" sldId="331"/>
            <ac:inkMk id="500" creationId="{AFBDE49B-ECD6-C501-0CFA-BF94B33CE88B}"/>
          </ac:inkMkLst>
        </pc:inkChg>
        <pc:inkChg chg="add mod">
          <ac:chgData name="Kokchun Giang" userId="67e2125d-ec8c-4323-9653-9824a2ad815f" providerId="ADAL" clId="{A9578775-FFB1-924C-BD6D-781E886F9944}" dt="2024-01-14T10:45:07.969" v="376"/>
          <ac:inkMkLst>
            <pc:docMk/>
            <pc:sldMk cId="2303502608" sldId="331"/>
            <ac:inkMk id="501" creationId="{DA1FBE3E-AD4E-8402-B31A-2C129726568D}"/>
          </ac:inkMkLst>
        </pc:inkChg>
        <pc:inkChg chg="add mod">
          <ac:chgData name="Kokchun Giang" userId="67e2125d-ec8c-4323-9653-9824a2ad815f" providerId="ADAL" clId="{A9578775-FFB1-924C-BD6D-781E886F9944}" dt="2024-01-14T10:45:21.424" v="388"/>
          <ac:inkMkLst>
            <pc:docMk/>
            <pc:sldMk cId="2303502608" sldId="331"/>
            <ac:inkMk id="505" creationId="{23BD11A3-8DF9-5C8C-3575-A65345F33AEE}"/>
          </ac:inkMkLst>
        </pc:inkChg>
        <pc:inkChg chg="add mod">
          <ac:chgData name="Kokchun Giang" userId="67e2125d-ec8c-4323-9653-9824a2ad815f" providerId="ADAL" clId="{A9578775-FFB1-924C-BD6D-781E886F9944}" dt="2024-01-14T10:45:21.424" v="388"/>
          <ac:inkMkLst>
            <pc:docMk/>
            <pc:sldMk cId="2303502608" sldId="331"/>
            <ac:inkMk id="506" creationId="{51CFF54C-5018-ADA3-CEA2-F829479743C5}"/>
          </ac:inkMkLst>
        </pc:inkChg>
        <pc:inkChg chg="add mod">
          <ac:chgData name="Kokchun Giang" userId="67e2125d-ec8c-4323-9653-9824a2ad815f" providerId="ADAL" clId="{A9578775-FFB1-924C-BD6D-781E886F9944}" dt="2024-01-14T10:45:21.424" v="388"/>
          <ac:inkMkLst>
            <pc:docMk/>
            <pc:sldMk cId="2303502608" sldId="331"/>
            <ac:inkMk id="507" creationId="{A3A5D649-D6EE-D709-0CE0-D4C69E9E228F}"/>
          </ac:inkMkLst>
        </pc:inkChg>
        <pc:inkChg chg="add mod">
          <ac:chgData name="Kokchun Giang" userId="67e2125d-ec8c-4323-9653-9824a2ad815f" providerId="ADAL" clId="{A9578775-FFB1-924C-BD6D-781E886F9944}" dt="2024-01-14T10:45:21.424" v="388"/>
          <ac:inkMkLst>
            <pc:docMk/>
            <pc:sldMk cId="2303502608" sldId="331"/>
            <ac:inkMk id="508" creationId="{7ADC6661-10A9-6643-5ECA-07614D67A1CB}"/>
          </ac:inkMkLst>
        </pc:inkChg>
        <pc:inkChg chg="add mod">
          <ac:chgData name="Kokchun Giang" userId="67e2125d-ec8c-4323-9653-9824a2ad815f" providerId="ADAL" clId="{A9578775-FFB1-924C-BD6D-781E886F9944}" dt="2024-01-14T10:45:21.424" v="388"/>
          <ac:inkMkLst>
            <pc:docMk/>
            <pc:sldMk cId="2303502608" sldId="331"/>
            <ac:inkMk id="509" creationId="{31533A47-DD27-FD94-D710-6DB4C6076534}"/>
          </ac:inkMkLst>
        </pc:inkChg>
        <pc:inkChg chg="add mod">
          <ac:chgData name="Kokchun Giang" userId="67e2125d-ec8c-4323-9653-9824a2ad815f" providerId="ADAL" clId="{A9578775-FFB1-924C-BD6D-781E886F9944}" dt="2024-01-14T10:45:21.424" v="388"/>
          <ac:inkMkLst>
            <pc:docMk/>
            <pc:sldMk cId="2303502608" sldId="331"/>
            <ac:inkMk id="510" creationId="{F191835E-66DB-961E-8948-05426FB17EA6}"/>
          </ac:inkMkLst>
        </pc:inkChg>
        <pc:inkChg chg="add mod">
          <ac:chgData name="Kokchun Giang" userId="67e2125d-ec8c-4323-9653-9824a2ad815f" providerId="ADAL" clId="{A9578775-FFB1-924C-BD6D-781E886F9944}" dt="2024-01-14T10:45:21.424" v="388"/>
          <ac:inkMkLst>
            <pc:docMk/>
            <pc:sldMk cId="2303502608" sldId="331"/>
            <ac:inkMk id="511" creationId="{4CD59DFE-B290-84BD-9B8D-2DD8820EFB3B}"/>
          </ac:inkMkLst>
        </pc:inkChg>
        <pc:inkChg chg="add mod">
          <ac:chgData name="Kokchun Giang" userId="67e2125d-ec8c-4323-9653-9824a2ad815f" providerId="ADAL" clId="{A9578775-FFB1-924C-BD6D-781E886F9944}" dt="2024-01-14T10:45:21.424" v="388"/>
          <ac:inkMkLst>
            <pc:docMk/>
            <pc:sldMk cId="2303502608" sldId="331"/>
            <ac:inkMk id="512" creationId="{118CE736-D7B0-6FC0-600A-F646DD32077E}"/>
          </ac:inkMkLst>
        </pc:inkChg>
        <pc:inkChg chg="add mod">
          <ac:chgData name="Kokchun Giang" userId="67e2125d-ec8c-4323-9653-9824a2ad815f" providerId="ADAL" clId="{A9578775-FFB1-924C-BD6D-781E886F9944}" dt="2024-01-14T10:45:21.424" v="388"/>
          <ac:inkMkLst>
            <pc:docMk/>
            <pc:sldMk cId="2303502608" sldId="331"/>
            <ac:inkMk id="513" creationId="{E34158A2-6E46-BA70-6CEC-60E83AF13C35}"/>
          </ac:inkMkLst>
        </pc:inkChg>
        <pc:inkChg chg="add mod">
          <ac:chgData name="Kokchun Giang" userId="67e2125d-ec8c-4323-9653-9824a2ad815f" providerId="ADAL" clId="{A9578775-FFB1-924C-BD6D-781E886F9944}" dt="2024-01-14T10:45:21.424" v="388"/>
          <ac:inkMkLst>
            <pc:docMk/>
            <pc:sldMk cId="2303502608" sldId="331"/>
            <ac:inkMk id="516" creationId="{EA3CFED8-73F2-BD71-8DA7-4EFB81D5F0D7}"/>
          </ac:inkMkLst>
        </pc:inkChg>
        <pc:inkChg chg="add mod">
          <ac:chgData name="Kokchun Giang" userId="67e2125d-ec8c-4323-9653-9824a2ad815f" providerId="ADAL" clId="{A9578775-FFB1-924C-BD6D-781E886F9944}" dt="2024-01-14T10:45:54.963" v="407"/>
          <ac:inkMkLst>
            <pc:docMk/>
            <pc:sldMk cId="2303502608" sldId="331"/>
            <ac:inkMk id="518" creationId="{D1D441A0-5C1B-8A45-6720-C2708AABF27D}"/>
          </ac:inkMkLst>
        </pc:inkChg>
        <pc:inkChg chg="add mod">
          <ac:chgData name="Kokchun Giang" userId="67e2125d-ec8c-4323-9653-9824a2ad815f" providerId="ADAL" clId="{A9578775-FFB1-924C-BD6D-781E886F9944}" dt="2024-01-14T10:45:54.963" v="407"/>
          <ac:inkMkLst>
            <pc:docMk/>
            <pc:sldMk cId="2303502608" sldId="331"/>
            <ac:inkMk id="519" creationId="{5AFE7B1B-E97A-E62F-9652-2A5B701BD653}"/>
          </ac:inkMkLst>
        </pc:inkChg>
        <pc:inkChg chg="add mod">
          <ac:chgData name="Kokchun Giang" userId="67e2125d-ec8c-4323-9653-9824a2ad815f" providerId="ADAL" clId="{A9578775-FFB1-924C-BD6D-781E886F9944}" dt="2024-01-14T10:45:54.963" v="407"/>
          <ac:inkMkLst>
            <pc:docMk/>
            <pc:sldMk cId="2303502608" sldId="331"/>
            <ac:inkMk id="521" creationId="{6BB8EB0E-DD89-B7A8-E196-F9171E0D5033}"/>
          </ac:inkMkLst>
        </pc:inkChg>
        <pc:inkChg chg="add mod">
          <ac:chgData name="Kokchun Giang" userId="67e2125d-ec8c-4323-9653-9824a2ad815f" providerId="ADAL" clId="{A9578775-FFB1-924C-BD6D-781E886F9944}" dt="2024-01-14T10:45:54.963" v="407"/>
          <ac:inkMkLst>
            <pc:docMk/>
            <pc:sldMk cId="2303502608" sldId="331"/>
            <ac:inkMk id="522" creationId="{CE421885-B925-B496-7225-19CA43CDDF7A}"/>
          </ac:inkMkLst>
        </pc:inkChg>
        <pc:inkChg chg="add mod">
          <ac:chgData name="Kokchun Giang" userId="67e2125d-ec8c-4323-9653-9824a2ad815f" providerId="ADAL" clId="{A9578775-FFB1-924C-BD6D-781E886F9944}" dt="2024-01-14T10:45:54.963" v="407"/>
          <ac:inkMkLst>
            <pc:docMk/>
            <pc:sldMk cId="2303502608" sldId="331"/>
            <ac:inkMk id="523" creationId="{A9805317-1AB1-7F4C-CF2F-A75DC2E73D3E}"/>
          </ac:inkMkLst>
        </pc:inkChg>
        <pc:inkChg chg="add mod">
          <ac:chgData name="Kokchun Giang" userId="67e2125d-ec8c-4323-9653-9824a2ad815f" providerId="ADAL" clId="{A9578775-FFB1-924C-BD6D-781E886F9944}" dt="2024-01-14T10:45:54.963" v="407"/>
          <ac:inkMkLst>
            <pc:docMk/>
            <pc:sldMk cId="2303502608" sldId="331"/>
            <ac:inkMk id="524" creationId="{B5F1893E-5B01-6F50-5B9F-E587D06DC656}"/>
          </ac:inkMkLst>
        </pc:inkChg>
        <pc:inkChg chg="add mod">
          <ac:chgData name="Kokchun Giang" userId="67e2125d-ec8c-4323-9653-9824a2ad815f" providerId="ADAL" clId="{A9578775-FFB1-924C-BD6D-781E886F9944}" dt="2024-01-14T10:45:54.963" v="407"/>
          <ac:inkMkLst>
            <pc:docMk/>
            <pc:sldMk cId="2303502608" sldId="331"/>
            <ac:inkMk id="526" creationId="{A8D9DB88-04FF-9F47-BA6D-779E671A5388}"/>
          </ac:inkMkLst>
        </pc:inkChg>
        <pc:inkChg chg="add mod">
          <ac:chgData name="Kokchun Giang" userId="67e2125d-ec8c-4323-9653-9824a2ad815f" providerId="ADAL" clId="{A9578775-FFB1-924C-BD6D-781E886F9944}" dt="2024-01-14T10:45:54.963" v="407"/>
          <ac:inkMkLst>
            <pc:docMk/>
            <pc:sldMk cId="2303502608" sldId="331"/>
            <ac:inkMk id="527" creationId="{A766B00F-9684-4A60-C005-4306A071C3A7}"/>
          </ac:inkMkLst>
        </pc:inkChg>
        <pc:inkChg chg="add mod">
          <ac:chgData name="Kokchun Giang" userId="67e2125d-ec8c-4323-9653-9824a2ad815f" providerId="ADAL" clId="{A9578775-FFB1-924C-BD6D-781E886F9944}" dt="2024-01-14T10:45:54.963" v="407"/>
          <ac:inkMkLst>
            <pc:docMk/>
            <pc:sldMk cId="2303502608" sldId="331"/>
            <ac:inkMk id="528" creationId="{C1697379-5A37-4309-C244-F7D89A03204B}"/>
          </ac:inkMkLst>
        </pc:inkChg>
        <pc:inkChg chg="add mod">
          <ac:chgData name="Kokchun Giang" userId="67e2125d-ec8c-4323-9653-9824a2ad815f" providerId="ADAL" clId="{A9578775-FFB1-924C-BD6D-781E886F9944}" dt="2024-01-14T10:45:54.963" v="407"/>
          <ac:inkMkLst>
            <pc:docMk/>
            <pc:sldMk cId="2303502608" sldId="331"/>
            <ac:inkMk id="529" creationId="{F6C3FAE7-909A-A930-8F19-1BAADC6560F3}"/>
          </ac:inkMkLst>
        </pc:inkChg>
        <pc:inkChg chg="add mod">
          <ac:chgData name="Kokchun Giang" userId="67e2125d-ec8c-4323-9653-9824a2ad815f" providerId="ADAL" clId="{A9578775-FFB1-924C-BD6D-781E886F9944}" dt="2024-01-14T10:45:54.963" v="407"/>
          <ac:inkMkLst>
            <pc:docMk/>
            <pc:sldMk cId="2303502608" sldId="331"/>
            <ac:inkMk id="531" creationId="{17E6C145-FDD0-896A-05C0-2BF0F86AA855}"/>
          </ac:inkMkLst>
        </pc:inkChg>
        <pc:inkChg chg="add mod">
          <ac:chgData name="Kokchun Giang" userId="67e2125d-ec8c-4323-9653-9824a2ad815f" providerId="ADAL" clId="{A9578775-FFB1-924C-BD6D-781E886F9944}" dt="2024-01-14T10:45:54.963" v="407"/>
          <ac:inkMkLst>
            <pc:docMk/>
            <pc:sldMk cId="2303502608" sldId="331"/>
            <ac:inkMk id="532" creationId="{FEEB7791-3AC2-0DD1-B90F-39A16AE50345}"/>
          </ac:inkMkLst>
        </pc:inkChg>
        <pc:inkChg chg="add mod">
          <ac:chgData name="Kokchun Giang" userId="67e2125d-ec8c-4323-9653-9824a2ad815f" providerId="ADAL" clId="{A9578775-FFB1-924C-BD6D-781E886F9944}" dt="2024-01-14T10:45:54.963" v="407"/>
          <ac:inkMkLst>
            <pc:docMk/>
            <pc:sldMk cId="2303502608" sldId="331"/>
            <ac:inkMk id="533" creationId="{EBD5BB5D-165C-F1CE-AAFC-8720CF905B85}"/>
          </ac:inkMkLst>
        </pc:inkChg>
        <pc:inkChg chg="add mod">
          <ac:chgData name="Kokchun Giang" userId="67e2125d-ec8c-4323-9653-9824a2ad815f" providerId="ADAL" clId="{A9578775-FFB1-924C-BD6D-781E886F9944}" dt="2024-01-14T10:45:54.963" v="407"/>
          <ac:inkMkLst>
            <pc:docMk/>
            <pc:sldMk cId="2303502608" sldId="331"/>
            <ac:inkMk id="534" creationId="{D2353478-08B3-2C63-9C06-F5975B61030F}"/>
          </ac:inkMkLst>
        </pc:inkChg>
        <pc:inkChg chg="add mod">
          <ac:chgData name="Kokchun Giang" userId="67e2125d-ec8c-4323-9653-9824a2ad815f" providerId="ADAL" clId="{A9578775-FFB1-924C-BD6D-781E886F9944}" dt="2024-01-14T10:45:54.963" v="407"/>
          <ac:inkMkLst>
            <pc:docMk/>
            <pc:sldMk cId="2303502608" sldId="331"/>
            <ac:inkMk id="535" creationId="{0E8A033F-3E39-0C0C-F2F1-39C311AD087C}"/>
          </ac:inkMkLst>
        </pc:inkChg>
        <pc:inkChg chg="add mod">
          <ac:chgData name="Kokchun Giang" userId="67e2125d-ec8c-4323-9653-9824a2ad815f" providerId="ADAL" clId="{A9578775-FFB1-924C-BD6D-781E886F9944}" dt="2024-01-14T10:46:04.365" v="420"/>
          <ac:inkMkLst>
            <pc:docMk/>
            <pc:sldMk cId="2303502608" sldId="331"/>
            <ac:inkMk id="537" creationId="{5AF87989-22B3-4516-1B1B-5AF313D2A2F4}"/>
          </ac:inkMkLst>
        </pc:inkChg>
        <pc:inkChg chg="add mod">
          <ac:chgData name="Kokchun Giang" userId="67e2125d-ec8c-4323-9653-9824a2ad815f" providerId="ADAL" clId="{A9578775-FFB1-924C-BD6D-781E886F9944}" dt="2024-01-14T10:46:04.365" v="420"/>
          <ac:inkMkLst>
            <pc:docMk/>
            <pc:sldMk cId="2303502608" sldId="331"/>
            <ac:inkMk id="538" creationId="{A33A78FC-A6FD-9710-C6B7-924B805AD5A9}"/>
          </ac:inkMkLst>
        </pc:inkChg>
        <pc:inkChg chg="add mod">
          <ac:chgData name="Kokchun Giang" userId="67e2125d-ec8c-4323-9653-9824a2ad815f" providerId="ADAL" clId="{A9578775-FFB1-924C-BD6D-781E886F9944}" dt="2024-01-14T10:46:04.365" v="420"/>
          <ac:inkMkLst>
            <pc:docMk/>
            <pc:sldMk cId="2303502608" sldId="331"/>
            <ac:inkMk id="540" creationId="{B394FBE5-6E80-3EFB-2FDE-88820180A534}"/>
          </ac:inkMkLst>
        </pc:inkChg>
        <pc:inkChg chg="add mod">
          <ac:chgData name="Kokchun Giang" userId="67e2125d-ec8c-4323-9653-9824a2ad815f" providerId="ADAL" clId="{A9578775-FFB1-924C-BD6D-781E886F9944}" dt="2024-01-14T10:46:04.365" v="420"/>
          <ac:inkMkLst>
            <pc:docMk/>
            <pc:sldMk cId="2303502608" sldId="331"/>
            <ac:inkMk id="541" creationId="{723EE784-9A7F-7A68-5D0E-64C5616B5121}"/>
          </ac:inkMkLst>
        </pc:inkChg>
        <pc:inkChg chg="add mod">
          <ac:chgData name="Kokchun Giang" userId="67e2125d-ec8c-4323-9653-9824a2ad815f" providerId="ADAL" clId="{A9578775-FFB1-924C-BD6D-781E886F9944}" dt="2024-01-14T10:46:04.365" v="420"/>
          <ac:inkMkLst>
            <pc:docMk/>
            <pc:sldMk cId="2303502608" sldId="331"/>
            <ac:inkMk id="542" creationId="{AD219F3F-1ADF-E9F1-3D5B-BC3FC53C3CFD}"/>
          </ac:inkMkLst>
        </pc:inkChg>
        <pc:inkChg chg="add mod">
          <ac:chgData name="Kokchun Giang" userId="67e2125d-ec8c-4323-9653-9824a2ad815f" providerId="ADAL" clId="{A9578775-FFB1-924C-BD6D-781E886F9944}" dt="2024-01-14T10:46:04.365" v="420"/>
          <ac:inkMkLst>
            <pc:docMk/>
            <pc:sldMk cId="2303502608" sldId="331"/>
            <ac:inkMk id="543" creationId="{4C3FA91C-8200-C6C3-1B44-8F4DA84D6048}"/>
          </ac:inkMkLst>
        </pc:inkChg>
        <pc:inkChg chg="add mod">
          <ac:chgData name="Kokchun Giang" userId="67e2125d-ec8c-4323-9653-9824a2ad815f" providerId="ADAL" clId="{A9578775-FFB1-924C-BD6D-781E886F9944}" dt="2024-01-14T10:46:04.365" v="420"/>
          <ac:inkMkLst>
            <pc:docMk/>
            <pc:sldMk cId="2303502608" sldId="331"/>
            <ac:inkMk id="544" creationId="{AB39291C-AD53-8595-6D7C-11C34357A3D9}"/>
          </ac:inkMkLst>
        </pc:inkChg>
        <pc:inkChg chg="add mod">
          <ac:chgData name="Kokchun Giang" userId="67e2125d-ec8c-4323-9653-9824a2ad815f" providerId="ADAL" clId="{A9578775-FFB1-924C-BD6D-781E886F9944}" dt="2024-01-14T10:46:04.365" v="420"/>
          <ac:inkMkLst>
            <pc:docMk/>
            <pc:sldMk cId="2303502608" sldId="331"/>
            <ac:inkMk id="545" creationId="{A8EB3F44-A4E1-1407-A062-BAF06B685DED}"/>
          </ac:inkMkLst>
        </pc:inkChg>
        <pc:inkChg chg="add mod">
          <ac:chgData name="Kokchun Giang" userId="67e2125d-ec8c-4323-9653-9824a2ad815f" providerId="ADAL" clId="{A9578775-FFB1-924C-BD6D-781E886F9944}" dt="2024-01-14T10:46:04.365" v="420"/>
          <ac:inkMkLst>
            <pc:docMk/>
            <pc:sldMk cId="2303502608" sldId="331"/>
            <ac:inkMk id="546" creationId="{1DA53679-E85F-4DBB-69FB-C79CD15C6B6F}"/>
          </ac:inkMkLst>
        </pc:inkChg>
        <pc:inkChg chg="add mod">
          <ac:chgData name="Kokchun Giang" userId="67e2125d-ec8c-4323-9653-9824a2ad815f" providerId="ADAL" clId="{A9578775-FFB1-924C-BD6D-781E886F9944}" dt="2024-01-14T10:46:04.365" v="420"/>
          <ac:inkMkLst>
            <pc:docMk/>
            <pc:sldMk cId="2303502608" sldId="331"/>
            <ac:inkMk id="547" creationId="{0D8D1F9B-FCC2-1DBB-B895-E2144C958323}"/>
          </ac:inkMkLst>
        </pc:inkChg>
        <pc:inkChg chg="add mod">
          <ac:chgData name="Kokchun Giang" userId="67e2125d-ec8c-4323-9653-9824a2ad815f" providerId="ADAL" clId="{A9578775-FFB1-924C-BD6D-781E886F9944}" dt="2024-01-14T10:46:04.365" v="420"/>
          <ac:inkMkLst>
            <pc:docMk/>
            <pc:sldMk cId="2303502608" sldId="331"/>
            <ac:inkMk id="548" creationId="{E14F3301-5450-7EA9-35BF-DC3A6F3483B1}"/>
          </ac:inkMkLst>
        </pc:inkChg>
        <pc:inkChg chg="add mod">
          <ac:chgData name="Kokchun Giang" userId="67e2125d-ec8c-4323-9653-9824a2ad815f" providerId="ADAL" clId="{A9578775-FFB1-924C-BD6D-781E886F9944}" dt="2024-01-14T10:49:44.614" v="535" actId="164"/>
          <ac:inkMkLst>
            <pc:docMk/>
            <pc:sldMk cId="2303502608" sldId="331"/>
            <ac:inkMk id="550" creationId="{146B5D74-4624-C549-FF20-E231554F5ACF}"/>
          </ac:inkMkLst>
        </pc:inkChg>
        <pc:inkChg chg="add mod">
          <ac:chgData name="Kokchun Giang" userId="67e2125d-ec8c-4323-9653-9824a2ad815f" providerId="ADAL" clId="{A9578775-FFB1-924C-BD6D-781E886F9944}" dt="2024-01-14T10:46:17.217" v="435"/>
          <ac:inkMkLst>
            <pc:docMk/>
            <pc:sldMk cId="2303502608" sldId="331"/>
            <ac:inkMk id="551" creationId="{A784B42E-D46E-32E8-8CA0-01B534619B0E}"/>
          </ac:inkMkLst>
        </pc:inkChg>
        <pc:inkChg chg="add mod">
          <ac:chgData name="Kokchun Giang" userId="67e2125d-ec8c-4323-9653-9824a2ad815f" providerId="ADAL" clId="{A9578775-FFB1-924C-BD6D-781E886F9944}" dt="2024-01-14T10:46:17.217" v="435"/>
          <ac:inkMkLst>
            <pc:docMk/>
            <pc:sldMk cId="2303502608" sldId="331"/>
            <ac:inkMk id="552" creationId="{E012AA95-568B-A40C-2B2B-ADEBD06004AB}"/>
          </ac:inkMkLst>
        </pc:inkChg>
        <pc:inkChg chg="add mod">
          <ac:chgData name="Kokchun Giang" userId="67e2125d-ec8c-4323-9653-9824a2ad815f" providerId="ADAL" clId="{A9578775-FFB1-924C-BD6D-781E886F9944}" dt="2024-01-14T10:46:17.217" v="435"/>
          <ac:inkMkLst>
            <pc:docMk/>
            <pc:sldMk cId="2303502608" sldId="331"/>
            <ac:inkMk id="553" creationId="{4B9237E6-291E-D293-15E4-742657A1F46D}"/>
          </ac:inkMkLst>
        </pc:inkChg>
        <pc:inkChg chg="add mod">
          <ac:chgData name="Kokchun Giang" userId="67e2125d-ec8c-4323-9653-9824a2ad815f" providerId="ADAL" clId="{A9578775-FFB1-924C-BD6D-781E886F9944}" dt="2024-01-14T10:46:17.217" v="435"/>
          <ac:inkMkLst>
            <pc:docMk/>
            <pc:sldMk cId="2303502608" sldId="331"/>
            <ac:inkMk id="554" creationId="{38DC8084-2791-18C8-F59C-3D024347E3A4}"/>
          </ac:inkMkLst>
        </pc:inkChg>
        <pc:inkChg chg="add mod">
          <ac:chgData name="Kokchun Giang" userId="67e2125d-ec8c-4323-9653-9824a2ad815f" providerId="ADAL" clId="{A9578775-FFB1-924C-BD6D-781E886F9944}" dt="2024-01-14T10:46:17.217" v="435"/>
          <ac:inkMkLst>
            <pc:docMk/>
            <pc:sldMk cId="2303502608" sldId="331"/>
            <ac:inkMk id="555" creationId="{0902E317-846A-93DD-2680-50F34555AEFD}"/>
          </ac:inkMkLst>
        </pc:inkChg>
        <pc:inkChg chg="add mod">
          <ac:chgData name="Kokchun Giang" userId="67e2125d-ec8c-4323-9653-9824a2ad815f" providerId="ADAL" clId="{A9578775-FFB1-924C-BD6D-781E886F9944}" dt="2024-01-14T10:46:17.217" v="435"/>
          <ac:inkMkLst>
            <pc:docMk/>
            <pc:sldMk cId="2303502608" sldId="331"/>
            <ac:inkMk id="556" creationId="{47C836C7-0564-4D11-F936-A391D88A73AE}"/>
          </ac:inkMkLst>
        </pc:inkChg>
        <pc:inkChg chg="add mod">
          <ac:chgData name="Kokchun Giang" userId="67e2125d-ec8c-4323-9653-9824a2ad815f" providerId="ADAL" clId="{A9578775-FFB1-924C-BD6D-781E886F9944}" dt="2024-01-14T10:46:17.217" v="435"/>
          <ac:inkMkLst>
            <pc:docMk/>
            <pc:sldMk cId="2303502608" sldId="331"/>
            <ac:inkMk id="557" creationId="{37C5C36C-C34D-0A9B-372F-BC661C140411}"/>
          </ac:inkMkLst>
        </pc:inkChg>
        <pc:inkChg chg="add mod">
          <ac:chgData name="Kokchun Giang" userId="67e2125d-ec8c-4323-9653-9824a2ad815f" providerId="ADAL" clId="{A9578775-FFB1-924C-BD6D-781E886F9944}" dt="2024-01-14T10:46:17.217" v="435"/>
          <ac:inkMkLst>
            <pc:docMk/>
            <pc:sldMk cId="2303502608" sldId="331"/>
            <ac:inkMk id="558" creationId="{6EBCEDCC-7579-D2CD-1564-A41EF265E810}"/>
          </ac:inkMkLst>
        </pc:inkChg>
        <pc:inkChg chg="add mod">
          <ac:chgData name="Kokchun Giang" userId="67e2125d-ec8c-4323-9653-9824a2ad815f" providerId="ADAL" clId="{A9578775-FFB1-924C-BD6D-781E886F9944}" dt="2024-01-14T10:46:17.217" v="435"/>
          <ac:inkMkLst>
            <pc:docMk/>
            <pc:sldMk cId="2303502608" sldId="331"/>
            <ac:inkMk id="559" creationId="{04982139-2680-71A4-1ACC-9F84D74A6520}"/>
          </ac:inkMkLst>
        </pc:inkChg>
        <pc:inkChg chg="add mod">
          <ac:chgData name="Kokchun Giang" userId="67e2125d-ec8c-4323-9653-9824a2ad815f" providerId="ADAL" clId="{A9578775-FFB1-924C-BD6D-781E886F9944}" dt="2024-01-14T10:46:17.217" v="435"/>
          <ac:inkMkLst>
            <pc:docMk/>
            <pc:sldMk cId="2303502608" sldId="331"/>
            <ac:inkMk id="560" creationId="{B2D03D15-1F56-64E7-23DA-6BCB7EEECB62}"/>
          </ac:inkMkLst>
        </pc:inkChg>
        <pc:inkChg chg="add mod">
          <ac:chgData name="Kokchun Giang" userId="67e2125d-ec8c-4323-9653-9824a2ad815f" providerId="ADAL" clId="{A9578775-FFB1-924C-BD6D-781E886F9944}" dt="2024-01-14T10:46:17.217" v="435"/>
          <ac:inkMkLst>
            <pc:docMk/>
            <pc:sldMk cId="2303502608" sldId="331"/>
            <ac:inkMk id="561" creationId="{25731690-99A5-C776-7956-1E3F111F473F}"/>
          </ac:inkMkLst>
        </pc:inkChg>
        <pc:inkChg chg="add mod">
          <ac:chgData name="Kokchun Giang" userId="67e2125d-ec8c-4323-9653-9824a2ad815f" providerId="ADAL" clId="{A9578775-FFB1-924C-BD6D-781E886F9944}" dt="2024-01-14T10:46:17.217" v="435"/>
          <ac:inkMkLst>
            <pc:docMk/>
            <pc:sldMk cId="2303502608" sldId="331"/>
            <ac:inkMk id="562" creationId="{F11E0BD2-AFB9-1278-0A6A-2F60FC72A7E8}"/>
          </ac:inkMkLst>
        </pc:inkChg>
        <pc:inkChg chg="add mod">
          <ac:chgData name="Kokchun Giang" userId="67e2125d-ec8c-4323-9653-9824a2ad815f" providerId="ADAL" clId="{A9578775-FFB1-924C-BD6D-781E886F9944}" dt="2024-01-14T10:46:17.217" v="435"/>
          <ac:inkMkLst>
            <pc:docMk/>
            <pc:sldMk cId="2303502608" sldId="331"/>
            <ac:inkMk id="563" creationId="{44F9FBAF-8C83-9052-A967-A81D5126A32D}"/>
          </ac:inkMkLst>
        </pc:inkChg>
        <pc:inkChg chg="add del mod">
          <ac:chgData name="Kokchun Giang" userId="67e2125d-ec8c-4323-9653-9824a2ad815f" providerId="ADAL" clId="{A9578775-FFB1-924C-BD6D-781E886F9944}" dt="2024-01-14T10:46:20.548" v="441" actId="9405"/>
          <ac:inkMkLst>
            <pc:docMk/>
            <pc:sldMk cId="2303502608" sldId="331"/>
            <ac:inkMk id="566" creationId="{B08B3AE9-A2B1-95BF-8A3C-E5CFFCB669E3}"/>
          </ac:inkMkLst>
        </pc:inkChg>
        <pc:inkChg chg="add del mod">
          <ac:chgData name="Kokchun Giang" userId="67e2125d-ec8c-4323-9653-9824a2ad815f" providerId="ADAL" clId="{A9578775-FFB1-924C-BD6D-781E886F9944}" dt="2024-01-14T10:46:19.898" v="440"/>
          <ac:inkMkLst>
            <pc:docMk/>
            <pc:sldMk cId="2303502608" sldId="331"/>
            <ac:inkMk id="567" creationId="{41D41E09-4F34-7FF3-8C54-AF20A39D7931}"/>
          </ac:inkMkLst>
        </pc:inkChg>
        <pc:inkChg chg="add mod">
          <ac:chgData name="Kokchun Giang" userId="67e2125d-ec8c-4323-9653-9824a2ad815f" providerId="ADAL" clId="{A9578775-FFB1-924C-BD6D-781E886F9944}" dt="2024-01-14T10:46:26.588" v="445"/>
          <ac:inkMkLst>
            <pc:docMk/>
            <pc:sldMk cId="2303502608" sldId="331"/>
            <ac:inkMk id="569" creationId="{FBA7F225-CDD1-8DB9-3AA7-0578F4A65D32}"/>
          </ac:inkMkLst>
        </pc:inkChg>
        <pc:inkChg chg="add mod">
          <ac:chgData name="Kokchun Giang" userId="67e2125d-ec8c-4323-9653-9824a2ad815f" providerId="ADAL" clId="{A9578775-FFB1-924C-BD6D-781E886F9944}" dt="2024-01-14T10:46:26.588" v="445"/>
          <ac:inkMkLst>
            <pc:docMk/>
            <pc:sldMk cId="2303502608" sldId="331"/>
            <ac:inkMk id="570" creationId="{023E796F-6F6A-E717-2EB8-5B451DE55B94}"/>
          </ac:inkMkLst>
        </pc:inkChg>
        <pc:inkChg chg="add mod">
          <ac:chgData name="Kokchun Giang" userId="67e2125d-ec8c-4323-9653-9824a2ad815f" providerId="ADAL" clId="{A9578775-FFB1-924C-BD6D-781E886F9944}" dt="2024-01-14T10:46:26.588" v="445"/>
          <ac:inkMkLst>
            <pc:docMk/>
            <pc:sldMk cId="2303502608" sldId="331"/>
            <ac:inkMk id="571" creationId="{21A31C3E-C299-1C9A-6749-98B6C4496D7E}"/>
          </ac:inkMkLst>
        </pc:inkChg>
        <pc:inkChg chg="add mod">
          <ac:chgData name="Kokchun Giang" userId="67e2125d-ec8c-4323-9653-9824a2ad815f" providerId="ADAL" clId="{A9578775-FFB1-924C-BD6D-781E886F9944}" dt="2024-01-14T10:46:32.315" v="457"/>
          <ac:inkMkLst>
            <pc:docMk/>
            <pc:sldMk cId="2303502608" sldId="331"/>
            <ac:inkMk id="573" creationId="{C2546BFC-D9A3-812A-88D9-756666175049}"/>
          </ac:inkMkLst>
        </pc:inkChg>
        <pc:inkChg chg="add mod">
          <ac:chgData name="Kokchun Giang" userId="67e2125d-ec8c-4323-9653-9824a2ad815f" providerId="ADAL" clId="{A9578775-FFB1-924C-BD6D-781E886F9944}" dt="2024-01-14T10:46:32.315" v="457"/>
          <ac:inkMkLst>
            <pc:docMk/>
            <pc:sldMk cId="2303502608" sldId="331"/>
            <ac:inkMk id="574" creationId="{2F6A5EE2-4A59-7A0D-7800-BD435C4A1470}"/>
          </ac:inkMkLst>
        </pc:inkChg>
        <pc:inkChg chg="add mod">
          <ac:chgData name="Kokchun Giang" userId="67e2125d-ec8c-4323-9653-9824a2ad815f" providerId="ADAL" clId="{A9578775-FFB1-924C-BD6D-781E886F9944}" dt="2024-01-14T10:46:32.315" v="457"/>
          <ac:inkMkLst>
            <pc:docMk/>
            <pc:sldMk cId="2303502608" sldId="331"/>
            <ac:inkMk id="575" creationId="{432CC89E-7E51-DC2C-3F13-D84FFB3711A6}"/>
          </ac:inkMkLst>
        </pc:inkChg>
        <pc:inkChg chg="add mod">
          <ac:chgData name="Kokchun Giang" userId="67e2125d-ec8c-4323-9653-9824a2ad815f" providerId="ADAL" clId="{A9578775-FFB1-924C-BD6D-781E886F9944}" dt="2024-01-14T10:46:32.315" v="457"/>
          <ac:inkMkLst>
            <pc:docMk/>
            <pc:sldMk cId="2303502608" sldId="331"/>
            <ac:inkMk id="576" creationId="{182A1110-22E6-738D-2ACD-710562AECCC3}"/>
          </ac:inkMkLst>
        </pc:inkChg>
        <pc:inkChg chg="add mod">
          <ac:chgData name="Kokchun Giang" userId="67e2125d-ec8c-4323-9653-9824a2ad815f" providerId="ADAL" clId="{A9578775-FFB1-924C-BD6D-781E886F9944}" dt="2024-01-14T10:46:32.315" v="457"/>
          <ac:inkMkLst>
            <pc:docMk/>
            <pc:sldMk cId="2303502608" sldId="331"/>
            <ac:inkMk id="577" creationId="{9288707D-0403-D4FE-7FF4-BC813F607792}"/>
          </ac:inkMkLst>
        </pc:inkChg>
        <pc:inkChg chg="add mod">
          <ac:chgData name="Kokchun Giang" userId="67e2125d-ec8c-4323-9653-9824a2ad815f" providerId="ADAL" clId="{A9578775-FFB1-924C-BD6D-781E886F9944}" dt="2024-01-14T10:46:32.315" v="457"/>
          <ac:inkMkLst>
            <pc:docMk/>
            <pc:sldMk cId="2303502608" sldId="331"/>
            <ac:inkMk id="578" creationId="{291E300C-6776-B957-24C4-DA00F4FB4E02}"/>
          </ac:inkMkLst>
        </pc:inkChg>
        <pc:inkChg chg="add mod">
          <ac:chgData name="Kokchun Giang" userId="67e2125d-ec8c-4323-9653-9824a2ad815f" providerId="ADAL" clId="{A9578775-FFB1-924C-BD6D-781E886F9944}" dt="2024-01-14T10:46:32.315" v="457"/>
          <ac:inkMkLst>
            <pc:docMk/>
            <pc:sldMk cId="2303502608" sldId="331"/>
            <ac:inkMk id="579" creationId="{77443360-B684-1D63-31E6-2B114F35C742}"/>
          </ac:inkMkLst>
        </pc:inkChg>
        <pc:inkChg chg="add mod">
          <ac:chgData name="Kokchun Giang" userId="67e2125d-ec8c-4323-9653-9824a2ad815f" providerId="ADAL" clId="{A9578775-FFB1-924C-BD6D-781E886F9944}" dt="2024-01-14T10:46:32.315" v="457"/>
          <ac:inkMkLst>
            <pc:docMk/>
            <pc:sldMk cId="2303502608" sldId="331"/>
            <ac:inkMk id="580" creationId="{727E67B0-B242-4F03-B591-474EBEC13662}"/>
          </ac:inkMkLst>
        </pc:inkChg>
        <pc:inkChg chg="add mod">
          <ac:chgData name="Kokchun Giang" userId="67e2125d-ec8c-4323-9653-9824a2ad815f" providerId="ADAL" clId="{A9578775-FFB1-924C-BD6D-781E886F9944}" dt="2024-01-14T10:46:32.315" v="457"/>
          <ac:inkMkLst>
            <pc:docMk/>
            <pc:sldMk cId="2303502608" sldId="331"/>
            <ac:inkMk id="581" creationId="{956EA98C-E476-E4D8-1453-3CF4A6E92063}"/>
          </ac:inkMkLst>
        </pc:inkChg>
        <pc:inkChg chg="add mod">
          <ac:chgData name="Kokchun Giang" userId="67e2125d-ec8c-4323-9653-9824a2ad815f" providerId="ADAL" clId="{A9578775-FFB1-924C-BD6D-781E886F9944}" dt="2024-01-14T10:46:32.315" v="457"/>
          <ac:inkMkLst>
            <pc:docMk/>
            <pc:sldMk cId="2303502608" sldId="331"/>
            <ac:inkMk id="582" creationId="{B6ED1CEB-7A00-D461-A389-A54292531039}"/>
          </ac:inkMkLst>
        </pc:inkChg>
        <pc:inkChg chg="add mod">
          <ac:chgData name="Kokchun Giang" userId="67e2125d-ec8c-4323-9653-9824a2ad815f" providerId="ADAL" clId="{A9578775-FFB1-924C-BD6D-781E886F9944}" dt="2024-01-14T10:46:32.315" v="457"/>
          <ac:inkMkLst>
            <pc:docMk/>
            <pc:sldMk cId="2303502608" sldId="331"/>
            <ac:inkMk id="583" creationId="{B12CD2B9-1603-B730-9D31-ECAA28564F63}"/>
          </ac:inkMkLst>
        </pc:inkChg>
        <pc:inkChg chg="add mod">
          <ac:chgData name="Kokchun Giang" userId="67e2125d-ec8c-4323-9653-9824a2ad815f" providerId="ADAL" clId="{A9578775-FFB1-924C-BD6D-781E886F9944}" dt="2024-01-14T10:46:38.754" v="469"/>
          <ac:inkMkLst>
            <pc:docMk/>
            <pc:sldMk cId="2303502608" sldId="331"/>
            <ac:inkMk id="586" creationId="{0C014D11-DD9C-E9EB-2589-7A13E5CCF413}"/>
          </ac:inkMkLst>
        </pc:inkChg>
        <pc:inkChg chg="add mod">
          <ac:chgData name="Kokchun Giang" userId="67e2125d-ec8c-4323-9653-9824a2ad815f" providerId="ADAL" clId="{A9578775-FFB1-924C-BD6D-781E886F9944}" dt="2024-01-14T10:46:38.754" v="469"/>
          <ac:inkMkLst>
            <pc:docMk/>
            <pc:sldMk cId="2303502608" sldId="331"/>
            <ac:inkMk id="587" creationId="{849C28E8-E30A-0F73-BEF7-A366DC2FAE33}"/>
          </ac:inkMkLst>
        </pc:inkChg>
        <pc:inkChg chg="add mod">
          <ac:chgData name="Kokchun Giang" userId="67e2125d-ec8c-4323-9653-9824a2ad815f" providerId="ADAL" clId="{A9578775-FFB1-924C-BD6D-781E886F9944}" dt="2024-01-14T10:46:38.754" v="469"/>
          <ac:inkMkLst>
            <pc:docMk/>
            <pc:sldMk cId="2303502608" sldId="331"/>
            <ac:inkMk id="588" creationId="{B070958C-6D61-AC2C-D809-CB7761B6FADB}"/>
          </ac:inkMkLst>
        </pc:inkChg>
        <pc:inkChg chg="add mod">
          <ac:chgData name="Kokchun Giang" userId="67e2125d-ec8c-4323-9653-9824a2ad815f" providerId="ADAL" clId="{A9578775-FFB1-924C-BD6D-781E886F9944}" dt="2024-01-14T10:46:38.754" v="469"/>
          <ac:inkMkLst>
            <pc:docMk/>
            <pc:sldMk cId="2303502608" sldId="331"/>
            <ac:inkMk id="589" creationId="{2A6AF99A-1493-7025-99AC-72CD3620EB71}"/>
          </ac:inkMkLst>
        </pc:inkChg>
        <pc:inkChg chg="add mod">
          <ac:chgData name="Kokchun Giang" userId="67e2125d-ec8c-4323-9653-9824a2ad815f" providerId="ADAL" clId="{A9578775-FFB1-924C-BD6D-781E886F9944}" dt="2024-01-14T10:46:38.754" v="469"/>
          <ac:inkMkLst>
            <pc:docMk/>
            <pc:sldMk cId="2303502608" sldId="331"/>
            <ac:inkMk id="590" creationId="{398A9206-76AF-B0C5-E019-78C1FFA3E02E}"/>
          </ac:inkMkLst>
        </pc:inkChg>
        <pc:inkChg chg="add mod">
          <ac:chgData name="Kokchun Giang" userId="67e2125d-ec8c-4323-9653-9824a2ad815f" providerId="ADAL" clId="{A9578775-FFB1-924C-BD6D-781E886F9944}" dt="2024-01-14T10:46:38.754" v="469"/>
          <ac:inkMkLst>
            <pc:docMk/>
            <pc:sldMk cId="2303502608" sldId="331"/>
            <ac:inkMk id="591" creationId="{B7C19DE8-3EFF-EF9C-4D7E-054350345475}"/>
          </ac:inkMkLst>
        </pc:inkChg>
        <pc:inkChg chg="add mod">
          <ac:chgData name="Kokchun Giang" userId="67e2125d-ec8c-4323-9653-9824a2ad815f" providerId="ADAL" clId="{A9578775-FFB1-924C-BD6D-781E886F9944}" dt="2024-01-14T10:46:38.754" v="469"/>
          <ac:inkMkLst>
            <pc:docMk/>
            <pc:sldMk cId="2303502608" sldId="331"/>
            <ac:inkMk id="592" creationId="{5F3041DF-9603-98D9-5D7D-6A0138332AE9}"/>
          </ac:inkMkLst>
        </pc:inkChg>
        <pc:inkChg chg="add mod">
          <ac:chgData name="Kokchun Giang" userId="67e2125d-ec8c-4323-9653-9824a2ad815f" providerId="ADAL" clId="{A9578775-FFB1-924C-BD6D-781E886F9944}" dt="2024-01-14T10:46:38.754" v="469"/>
          <ac:inkMkLst>
            <pc:docMk/>
            <pc:sldMk cId="2303502608" sldId="331"/>
            <ac:inkMk id="593" creationId="{105245AF-919F-67F1-105A-F40EF538DC7C}"/>
          </ac:inkMkLst>
        </pc:inkChg>
        <pc:inkChg chg="add mod">
          <ac:chgData name="Kokchun Giang" userId="67e2125d-ec8c-4323-9653-9824a2ad815f" providerId="ADAL" clId="{A9578775-FFB1-924C-BD6D-781E886F9944}" dt="2024-01-14T10:46:38.754" v="469"/>
          <ac:inkMkLst>
            <pc:docMk/>
            <pc:sldMk cId="2303502608" sldId="331"/>
            <ac:inkMk id="594" creationId="{AE9E9DBC-2C29-C5BF-9D9C-1365A660D3EE}"/>
          </ac:inkMkLst>
        </pc:inkChg>
        <pc:inkChg chg="add mod">
          <ac:chgData name="Kokchun Giang" userId="67e2125d-ec8c-4323-9653-9824a2ad815f" providerId="ADAL" clId="{A9578775-FFB1-924C-BD6D-781E886F9944}" dt="2024-01-14T10:46:38.754" v="469"/>
          <ac:inkMkLst>
            <pc:docMk/>
            <pc:sldMk cId="2303502608" sldId="331"/>
            <ac:inkMk id="595" creationId="{CF80D187-34E6-8F44-3D18-BB637050B613}"/>
          </ac:inkMkLst>
        </pc:inkChg>
        <pc:inkChg chg="add mod">
          <ac:chgData name="Kokchun Giang" userId="67e2125d-ec8c-4323-9653-9824a2ad815f" providerId="ADAL" clId="{A9578775-FFB1-924C-BD6D-781E886F9944}" dt="2024-01-14T10:46:38.754" v="469"/>
          <ac:inkMkLst>
            <pc:docMk/>
            <pc:sldMk cId="2303502608" sldId="331"/>
            <ac:inkMk id="596" creationId="{BB5DDD91-4FBB-91FD-18EE-D9F46D892E0E}"/>
          </ac:inkMkLst>
        </pc:inkChg>
        <pc:inkChg chg="add mod">
          <ac:chgData name="Kokchun Giang" userId="67e2125d-ec8c-4323-9653-9824a2ad815f" providerId="ADAL" clId="{A9578775-FFB1-924C-BD6D-781E886F9944}" dt="2024-01-14T10:49:44.614" v="535" actId="164"/>
          <ac:inkMkLst>
            <pc:docMk/>
            <pc:sldMk cId="2303502608" sldId="331"/>
            <ac:inkMk id="598" creationId="{A54CA5C1-DC4E-4B44-856D-48AC46612CBA}"/>
          </ac:inkMkLst>
        </pc:inkChg>
        <pc:inkChg chg="add mod">
          <ac:chgData name="Kokchun Giang" userId="67e2125d-ec8c-4323-9653-9824a2ad815f" providerId="ADAL" clId="{A9578775-FFB1-924C-BD6D-781E886F9944}" dt="2024-01-14T10:46:46.296" v="479"/>
          <ac:inkMkLst>
            <pc:docMk/>
            <pc:sldMk cId="2303502608" sldId="331"/>
            <ac:inkMk id="599" creationId="{19F8C5B9-D4EE-14AB-0439-3AA3D53F6C83}"/>
          </ac:inkMkLst>
        </pc:inkChg>
        <pc:inkChg chg="add mod">
          <ac:chgData name="Kokchun Giang" userId="67e2125d-ec8c-4323-9653-9824a2ad815f" providerId="ADAL" clId="{A9578775-FFB1-924C-BD6D-781E886F9944}" dt="2024-01-14T10:46:46.296" v="479"/>
          <ac:inkMkLst>
            <pc:docMk/>
            <pc:sldMk cId="2303502608" sldId="331"/>
            <ac:inkMk id="600" creationId="{DBDED964-88EA-45E3-733B-FA9A93BA9BF9}"/>
          </ac:inkMkLst>
        </pc:inkChg>
        <pc:inkChg chg="add mod">
          <ac:chgData name="Kokchun Giang" userId="67e2125d-ec8c-4323-9653-9824a2ad815f" providerId="ADAL" clId="{A9578775-FFB1-924C-BD6D-781E886F9944}" dt="2024-01-14T10:46:46.296" v="479"/>
          <ac:inkMkLst>
            <pc:docMk/>
            <pc:sldMk cId="2303502608" sldId="331"/>
            <ac:inkMk id="601" creationId="{8123B998-F95B-4EFC-1A91-C5E57F48AF67}"/>
          </ac:inkMkLst>
        </pc:inkChg>
        <pc:inkChg chg="add mod">
          <ac:chgData name="Kokchun Giang" userId="67e2125d-ec8c-4323-9653-9824a2ad815f" providerId="ADAL" clId="{A9578775-FFB1-924C-BD6D-781E886F9944}" dt="2024-01-14T10:46:46.296" v="479"/>
          <ac:inkMkLst>
            <pc:docMk/>
            <pc:sldMk cId="2303502608" sldId="331"/>
            <ac:inkMk id="602" creationId="{78147D0B-221A-1FA1-9E00-ADCCE19B8ACE}"/>
          </ac:inkMkLst>
        </pc:inkChg>
        <pc:inkChg chg="add mod">
          <ac:chgData name="Kokchun Giang" userId="67e2125d-ec8c-4323-9653-9824a2ad815f" providerId="ADAL" clId="{A9578775-FFB1-924C-BD6D-781E886F9944}" dt="2024-01-14T10:46:46.296" v="479"/>
          <ac:inkMkLst>
            <pc:docMk/>
            <pc:sldMk cId="2303502608" sldId="331"/>
            <ac:inkMk id="603" creationId="{29442EA9-D4FB-B501-E09B-B0CE7A48E1CB}"/>
          </ac:inkMkLst>
        </pc:inkChg>
        <pc:inkChg chg="add mod">
          <ac:chgData name="Kokchun Giang" userId="67e2125d-ec8c-4323-9653-9824a2ad815f" providerId="ADAL" clId="{A9578775-FFB1-924C-BD6D-781E886F9944}" dt="2024-01-14T10:46:46.296" v="479"/>
          <ac:inkMkLst>
            <pc:docMk/>
            <pc:sldMk cId="2303502608" sldId="331"/>
            <ac:inkMk id="604" creationId="{BD9C600B-1C58-2A20-5922-E27EADFE5AB1}"/>
          </ac:inkMkLst>
        </pc:inkChg>
        <pc:inkChg chg="add mod">
          <ac:chgData name="Kokchun Giang" userId="67e2125d-ec8c-4323-9653-9824a2ad815f" providerId="ADAL" clId="{A9578775-FFB1-924C-BD6D-781E886F9944}" dt="2024-01-14T10:46:46.296" v="479"/>
          <ac:inkMkLst>
            <pc:docMk/>
            <pc:sldMk cId="2303502608" sldId="331"/>
            <ac:inkMk id="605" creationId="{93AAADC9-DE68-A3CE-B9BB-98A9E6007AE4}"/>
          </ac:inkMkLst>
        </pc:inkChg>
        <pc:inkChg chg="add mod">
          <ac:chgData name="Kokchun Giang" userId="67e2125d-ec8c-4323-9653-9824a2ad815f" providerId="ADAL" clId="{A9578775-FFB1-924C-BD6D-781E886F9944}" dt="2024-01-14T10:46:46.296" v="479"/>
          <ac:inkMkLst>
            <pc:docMk/>
            <pc:sldMk cId="2303502608" sldId="331"/>
            <ac:inkMk id="606" creationId="{E1D48402-D6ED-E75C-038B-66A7477DA614}"/>
          </ac:inkMkLst>
        </pc:inkChg>
        <pc:inkChg chg="add mod">
          <ac:chgData name="Kokchun Giang" userId="67e2125d-ec8c-4323-9653-9824a2ad815f" providerId="ADAL" clId="{A9578775-FFB1-924C-BD6D-781E886F9944}" dt="2024-01-14T10:46:50.186" v="488"/>
          <ac:inkMkLst>
            <pc:docMk/>
            <pc:sldMk cId="2303502608" sldId="331"/>
            <ac:inkMk id="608" creationId="{FD2EBBFA-2F5E-98FE-567C-2CD99E8C1A29}"/>
          </ac:inkMkLst>
        </pc:inkChg>
        <pc:inkChg chg="add mod">
          <ac:chgData name="Kokchun Giang" userId="67e2125d-ec8c-4323-9653-9824a2ad815f" providerId="ADAL" clId="{A9578775-FFB1-924C-BD6D-781E886F9944}" dt="2024-01-14T10:49:44.614" v="535" actId="164"/>
          <ac:inkMkLst>
            <pc:docMk/>
            <pc:sldMk cId="2303502608" sldId="331"/>
            <ac:inkMk id="609" creationId="{8483CC74-3BBB-DD47-8E2F-E22DD1C89FAB}"/>
          </ac:inkMkLst>
        </pc:inkChg>
        <pc:inkChg chg="add mod">
          <ac:chgData name="Kokchun Giang" userId="67e2125d-ec8c-4323-9653-9824a2ad815f" providerId="ADAL" clId="{A9578775-FFB1-924C-BD6D-781E886F9944}" dt="2024-01-14T10:46:50.186" v="488"/>
          <ac:inkMkLst>
            <pc:docMk/>
            <pc:sldMk cId="2303502608" sldId="331"/>
            <ac:inkMk id="610" creationId="{1F33EDAF-21CE-04E7-C5A5-F7428CCA8F97}"/>
          </ac:inkMkLst>
        </pc:inkChg>
        <pc:inkChg chg="add mod">
          <ac:chgData name="Kokchun Giang" userId="67e2125d-ec8c-4323-9653-9824a2ad815f" providerId="ADAL" clId="{A9578775-FFB1-924C-BD6D-781E886F9944}" dt="2024-01-14T10:46:50.957" v="490"/>
          <ac:inkMkLst>
            <pc:docMk/>
            <pc:sldMk cId="2303502608" sldId="331"/>
            <ac:inkMk id="611" creationId="{5403F946-8168-A4C6-AC73-900938B0E72F}"/>
          </ac:inkMkLst>
        </pc:inkChg>
        <pc:inkChg chg="add mod">
          <ac:chgData name="Kokchun Giang" userId="67e2125d-ec8c-4323-9653-9824a2ad815f" providerId="ADAL" clId="{A9578775-FFB1-924C-BD6D-781E886F9944}" dt="2024-01-14T10:46:50.957" v="490"/>
          <ac:inkMkLst>
            <pc:docMk/>
            <pc:sldMk cId="2303502608" sldId="331"/>
            <ac:inkMk id="612" creationId="{81AC396E-DD6B-697E-29E0-80A238292322}"/>
          </ac:inkMkLst>
        </pc:inkChg>
        <pc:inkChg chg="add mod">
          <ac:chgData name="Kokchun Giang" userId="67e2125d-ec8c-4323-9653-9824a2ad815f" providerId="ADAL" clId="{A9578775-FFB1-924C-BD6D-781E886F9944}" dt="2024-01-14T10:46:50.957" v="490"/>
          <ac:inkMkLst>
            <pc:docMk/>
            <pc:sldMk cId="2303502608" sldId="331"/>
            <ac:inkMk id="613" creationId="{8C37EFE3-5CAD-3C94-28A3-107C40724C42}"/>
          </ac:inkMkLst>
        </pc:inkChg>
        <pc:inkChg chg="add mod">
          <ac:chgData name="Kokchun Giang" userId="67e2125d-ec8c-4323-9653-9824a2ad815f" providerId="ADAL" clId="{A9578775-FFB1-924C-BD6D-781E886F9944}" dt="2024-01-14T10:46:50.957" v="490"/>
          <ac:inkMkLst>
            <pc:docMk/>
            <pc:sldMk cId="2303502608" sldId="331"/>
            <ac:inkMk id="614" creationId="{0FB86A3D-70B5-8FA4-6CC7-456A3616A4EE}"/>
          </ac:inkMkLst>
        </pc:inkChg>
        <pc:inkChg chg="add mod">
          <ac:chgData name="Kokchun Giang" userId="67e2125d-ec8c-4323-9653-9824a2ad815f" providerId="ADAL" clId="{A9578775-FFB1-924C-BD6D-781E886F9944}" dt="2024-01-14T10:46:50.957" v="490"/>
          <ac:inkMkLst>
            <pc:docMk/>
            <pc:sldMk cId="2303502608" sldId="331"/>
            <ac:inkMk id="615" creationId="{C5BEF84D-C171-CE8F-490D-29205F6CE8AE}"/>
          </ac:inkMkLst>
        </pc:inkChg>
        <pc:inkChg chg="add mod">
          <ac:chgData name="Kokchun Giang" userId="67e2125d-ec8c-4323-9653-9824a2ad815f" providerId="ADAL" clId="{A9578775-FFB1-924C-BD6D-781E886F9944}" dt="2024-01-14T10:46:50.957" v="490"/>
          <ac:inkMkLst>
            <pc:docMk/>
            <pc:sldMk cId="2303502608" sldId="331"/>
            <ac:inkMk id="618" creationId="{13ADEFE5-82B3-64A4-4C27-9142E3B9C4D3}"/>
          </ac:inkMkLst>
        </pc:inkChg>
        <pc:inkChg chg="add mod">
          <ac:chgData name="Kokchun Giang" userId="67e2125d-ec8c-4323-9653-9824a2ad815f" providerId="ADAL" clId="{A9578775-FFB1-924C-BD6D-781E886F9944}" dt="2024-01-14T10:46:55.195" v="500"/>
          <ac:inkMkLst>
            <pc:docMk/>
            <pc:sldMk cId="2303502608" sldId="331"/>
            <ac:inkMk id="620" creationId="{E2DED3ED-B1D7-74E8-8935-6FA9D779DEFC}"/>
          </ac:inkMkLst>
        </pc:inkChg>
        <pc:inkChg chg="add mod">
          <ac:chgData name="Kokchun Giang" userId="67e2125d-ec8c-4323-9653-9824a2ad815f" providerId="ADAL" clId="{A9578775-FFB1-924C-BD6D-781E886F9944}" dt="2024-01-14T10:46:55.195" v="500"/>
          <ac:inkMkLst>
            <pc:docMk/>
            <pc:sldMk cId="2303502608" sldId="331"/>
            <ac:inkMk id="621" creationId="{A00DF9BD-8459-A5F1-AD9E-000D5B6C4FC7}"/>
          </ac:inkMkLst>
        </pc:inkChg>
        <pc:inkChg chg="add mod">
          <ac:chgData name="Kokchun Giang" userId="67e2125d-ec8c-4323-9653-9824a2ad815f" providerId="ADAL" clId="{A9578775-FFB1-924C-BD6D-781E886F9944}" dt="2024-01-14T10:46:55.195" v="500"/>
          <ac:inkMkLst>
            <pc:docMk/>
            <pc:sldMk cId="2303502608" sldId="331"/>
            <ac:inkMk id="622" creationId="{D06260A6-A6A8-E1D2-F932-C794543F0B76}"/>
          </ac:inkMkLst>
        </pc:inkChg>
        <pc:inkChg chg="add mod">
          <ac:chgData name="Kokchun Giang" userId="67e2125d-ec8c-4323-9653-9824a2ad815f" providerId="ADAL" clId="{A9578775-FFB1-924C-BD6D-781E886F9944}" dt="2024-01-14T10:46:55.195" v="500"/>
          <ac:inkMkLst>
            <pc:docMk/>
            <pc:sldMk cId="2303502608" sldId="331"/>
            <ac:inkMk id="623" creationId="{7A49CF95-E0F7-54C4-4F6B-BDEE2CF6A8D7}"/>
          </ac:inkMkLst>
        </pc:inkChg>
        <pc:inkChg chg="add mod">
          <ac:chgData name="Kokchun Giang" userId="67e2125d-ec8c-4323-9653-9824a2ad815f" providerId="ADAL" clId="{A9578775-FFB1-924C-BD6D-781E886F9944}" dt="2024-01-14T10:46:55.195" v="500"/>
          <ac:inkMkLst>
            <pc:docMk/>
            <pc:sldMk cId="2303502608" sldId="331"/>
            <ac:inkMk id="624" creationId="{EB9E83A3-1225-B838-491B-98761868577A}"/>
          </ac:inkMkLst>
        </pc:inkChg>
        <pc:inkChg chg="add mod">
          <ac:chgData name="Kokchun Giang" userId="67e2125d-ec8c-4323-9653-9824a2ad815f" providerId="ADAL" clId="{A9578775-FFB1-924C-BD6D-781E886F9944}" dt="2024-01-14T10:46:55.195" v="500"/>
          <ac:inkMkLst>
            <pc:docMk/>
            <pc:sldMk cId="2303502608" sldId="331"/>
            <ac:inkMk id="625" creationId="{45B1C5EE-9846-D5B2-BE21-2230B081F0E4}"/>
          </ac:inkMkLst>
        </pc:inkChg>
        <pc:inkChg chg="add mod">
          <ac:chgData name="Kokchun Giang" userId="67e2125d-ec8c-4323-9653-9824a2ad815f" providerId="ADAL" clId="{A9578775-FFB1-924C-BD6D-781E886F9944}" dt="2024-01-14T10:46:55.195" v="500"/>
          <ac:inkMkLst>
            <pc:docMk/>
            <pc:sldMk cId="2303502608" sldId="331"/>
            <ac:inkMk id="626" creationId="{6CF343D7-0860-7A79-2A4A-B590A8F8EF67}"/>
          </ac:inkMkLst>
        </pc:inkChg>
        <pc:inkChg chg="add mod">
          <ac:chgData name="Kokchun Giang" userId="67e2125d-ec8c-4323-9653-9824a2ad815f" providerId="ADAL" clId="{A9578775-FFB1-924C-BD6D-781E886F9944}" dt="2024-01-14T10:46:55.195" v="500"/>
          <ac:inkMkLst>
            <pc:docMk/>
            <pc:sldMk cId="2303502608" sldId="331"/>
            <ac:inkMk id="627" creationId="{D84D8AB4-9CD3-794E-CC27-644A4BAD360C}"/>
          </ac:inkMkLst>
        </pc:inkChg>
        <pc:inkChg chg="add mod">
          <ac:chgData name="Kokchun Giang" userId="67e2125d-ec8c-4323-9653-9824a2ad815f" providerId="ADAL" clId="{A9578775-FFB1-924C-BD6D-781E886F9944}" dt="2024-01-14T10:46:55.195" v="500"/>
          <ac:inkMkLst>
            <pc:docMk/>
            <pc:sldMk cId="2303502608" sldId="331"/>
            <ac:inkMk id="628" creationId="{8C561D1D-BD39-8D9C-94D0-FF2D92C5A89E}"/>
          </ac:inkMkLst>
        </pc:inkChg>
        <pc:inkChg chg="add mod">
          <ac:chgData name="Kokchun Giang" userId="67e2125d-ec8c-4323-9653-9824a2ad815f" providerId="ADAL" clId="{A9578775-FFB1-924C-BD6D-781E886F9944}" dt="2024-01-14T10:46:58.819" v="512"/>
          <ac:inkMkLst>
            <pc:docMk/>
            <pc:sldMk cId="2303502608" sldId="331"/>
            <ac:inkMk id="630" creationId="{91A1899B-F7CC-5F64-21A7-39D306C2CEF4}"/>
          </ac:inkMkLst>
        </pc:inkChg>
        <pc:inkChg chg="add mod">
          <ac:chgData name="Kokchun Giang" userId="67e2125d-ec8c-4323-9653-9824a2ad815f" providerId="ADAL" clId="{A9578775-FFB1-924C-BD6D-781E886F9944}" dt="2024-01-14T10:46:58.819" v="512"/>
          <ac:inkMkLst>
            <pc:docMk/>
            <pc:sldMk cId="2303502608" sldId="331"/>
            <ac:inkMk id="631" creationId="{23FA3DC9-4B69-AD1E-79E6-C62E299C6D16}"/>
          </ac:inkMkLst>
        </pc:inkChg>
        <pc:inkChg chg="add mod">
          <ac:chgData name="Kokchun Giang" userId="67e2125d-ec8c-4323-9653-9824a2ad815f" providerId="ADAL" clId="{A9578775-FFB1-924C-BD6D-781E886F9944}" dt="2024-01-14T10:46:58.819" v="512"/>
          <ac:inkMkLst>
            <pc:docMk/>
            <pc:sldMk cId="2303502608" sldId="331"/>
            <ac:inkMk id="632" creationId="{55A59111-929C-45D4-7E31-CDCDA3B6BACF}"/>
          </ac:inkMkLst>
        </pc:inkChg>
        <pc:inkChg chg="add mod">
          <ac:chgData name="Kokchun Giang" userId="67e2125d-ec8c-4323-9653-9824a2ad815f" providerId="ADAL" clId="{A9578775-FFB1-924C-BD6D-781E886F9944}" dt="2024-01-14T10:46:58.819" v="512"/>
          <ac:inkMkLst>
            <pc:docMk/>
            <pc:sldMk cId="2303502608" sldId="331"/>
            <ac:inkMk id="633" creationId="{3CD4A5E1-0C89-05E3-5D45-43E5ACED81F0}"/>
          </ac:inkMkLst>
        </pc:inkChg>
        <pc:inkChg chg="add mod">
          <ac:chgData name="Kokchun Giang" userId="67e2125d-ec8c-4323-9653-9824a2ad815f" providerId="ADAL" clId="{A9578775-FFB1-924C-BD6D-781E886F9944}" dt="2024-01-14T10:46:58.819" v="512"/>
          <ac:inkMkLst>
            <pc:docMk/>
            <pc:sldMk cId="2303502608" sldId="331"/>
            <ac:inkMk id="634" creationId="{8357D76A-261E-3A5C-93B2-E84D4A7FBFF0}"/>
          </ac:inkMkLst>
        </pc:inkChg>
        <pc:inkChg chg="add mod">
          <ac:chgData name="Kokchun Giang" userId="67e2125d-ec8c-4323-9653-9824a2ad815f" providerId="ADAL" clId="{A9578775-FFB1-924C-BD6D-781E886F9944}" dt="2024-01-14T10:46:58.819" v="512"/>
          <ac:inkMkLst>
            <pc:docMk/>
            <pc:sldMk cId="2303502608" sldId="331"/>
            <ac:inkMk id="635" creationId="{2EB2550D-97ED-027C-B057-EED6844D0D70}"/>
          </ac:inkMkLst>
        </pc:inkChg>
        <pc:inkChg chg="add mod">
          <ac:chgData name="Kokchun Giang" userId="67e2125d-ec8c-4323-9653-9824a2ad815f" providerId="ADAL" clId="{A9578775-FFB1-924C-BD6D-781E886F9944}" dt="2024-01-14T10:46:58.819" v="512"/>
          <ac:inkMkLst>
            <pc:docMk/>
            <pc:sldMk cId="2303502608" sldId="331"/>
            <ac:inkMk id="636" creationId="{E4CE0671-46CE-ACAD-BAA4-CE87A139654C}"/>
          </ac:inkMkLst>
        </pc:inkChg>
        <pc:inkChg chg="add mod">
          <ac:chgData name="Kokchun Giang" userId="67e2125d-ec8c-4323-9653-9824a2ad815f" providerId="ADAL" clId="{A9578775-FFB1-924C-BD6D-781E886F9944}" dt="2024-01-14T10:46:58.819" v="512"/>
          <ac:inkMkLst>
            <pc:docMk/>
            <pc:sldMk cId="2303502608" sldId="331"/>
            <ac:inkMk id="637" creationId="{B94360E2-0217-E9CE-15E3-08E3FF4BFA1F}"/>
          </ac:inkMkLst>
        </pc:inkChg>
        <pc:inkChg chg="add mod">
          <ac:chgData name="Kokchun Giang" userId="67e2125d-ec8c-4323-9653-9824a2ad815f" providerId="ADAL" clId="{A9578775-FFB1-924C-BD6D-781E886F9944}" dt="2024-01-14T10:46:58.819" v="512"/>
          <ac:inkMkLst>
            <pc:docMk/>
            <pc:sldMk cId="2303502608" sldId="331"/>
            <ac:inkMk id="638" creationId="{12406B1C-47D6-CB4F-99AC-7042715BA29A}"/>
          </ac:inkMkLst>
        </pc:inkChg>
        <pc:inkChg chg="add mod">
          <ac:chgData name="Kokchun Giang" userId="67e2125d-ec8c-4323-9653-9824a2ad815f" providerId="ADAL" clId="{A9578775-FFB1-924C-BD6D-781E886F9944}" dt="2024-01-14T10:46:58.819" v="512"/>
          <ac:inkMkLst>
            <pc:docMk/>
            <pc:sldMk cId="2303502608" sldId="331"/>
            <ac:inkMk id="639" creationId="{FBA0F10E-9587-2B88-EF45-3C7AA3082691}"/>
          </ac:inkMkLst>
        </pc:inkChg>
        <pc:inkChg chg="add mod">
          <ac:chgData name="Kokchun Giang" userId="67e2125d-ec8c-4323-9653-9824a2ad815f" providerId="ADAL" clId="{A9578775-FFB1-924C-BD6D-781E886F9944}" dt="2024-01-14T10:46:58.819" v="512"/>
          <ac:inkMkLst>
            <pc:docMk/>
            <pc:sldMk cId="2303502608" sldId="331"/>
            <ac:inkMk id="640" creationId="{25BF7341-2380-5255-2DB2-AEE314910BAA}"/>
          </ac:inkMkLst>
        </pc:inkChg>
        <pc:cxnChg chg="add mod">
          <ac:chgData name="Kokchun Giang" userId="67e2125d-ec8c-4323-9653-9824a2ad815f" providerId="ADAL" clId="{A9578775-FFB1-924C-BD6D-781E886F9944}" dt="2024-01-14T10:47:40.201" v="513" actId="1076"/>
          <ac:cxnSpMkLst>
            <pc:docMk/>
            <pc:sldMk cId="2303502608" sldId="331"/>
            <ac:cxnSpMk id="2" creationId="{09C5C255-EBFE-9512-7876-1C3FD6CC2027}"/>
          </ac:cxnSpMkLst>
        </pc:cxnChg>
        <pc:cxnChg chg="mod">
          <ac:chgData name="Kokchun Giang" userId="67e2125d-ec8c-4323-9653-9824a2ad815f" providerId="ADAL" clId="{A9578775-FFB1-924C-BD6D-781E886F9944}" dt="2024-01-14T10:47:40.201" v="513" actId="1076"/>
          <ac:cxnSpMkLst>
            <pc:docMk/>
            <pc:sldMk cId="2303502608" sldId="331"/>
            <ac:cxnSpMk id="392" creationId="{B2E2E143-5B8D-F970-4683-CE044061BD33}"/>
          </ac:cxnSpMkLst>
        </pc:cxnChg>
      </pc:sldChg>
    </pc:docChg>
  </pc:docChgLst>
  <pc:docChgLst>
    <pc:chgData name="Kokchun Giang" userId="67e2125d-ec8c-4323-9653-9824a2ad815f" providerId="ADAL" clId="{3CB27E0A-25FF-7049-B7BC-7C48A23EE6D3}"/>
    <pc:docChg chg="undo custSel addSld delSld modSld sldOrd">
      <pc:chgData name="Kokchun Giang" userId="67e2125d-ec8c-4323-9653-9824a2ad815f" providerId="ADAL" clId="{3CB27E0A-25FF-7049-B7BC-7C48A23EE6D3}" dt="2024-01-13T15:55:55.168" v="445" actId="2696"/>
      <pc:docMkLst>
        <pc:docMk/>
      </pc:docMkLst>
      <pc:sldChg chg="addSp delSp modSp mod">
        <pc:chgData name="Kokchun Giang" userId="67e2125d-ec8c-4323-9653-9824a2ad815f" providerId="ADAL" clId="{3CB27E0A-25FF-7049-B7BC-7C48A23EE6D3}" dt="2024-01-13T15:42:25.097" v="139" actId="1076"/>
        <pc:sldMkLst>
          <pc:docMk/>
          <pc:sldMk cId="2807130090" sldId="256"/>
        </pc:sldMkLst>
        <pc:spChg chg="mod">
          <ac:chgData name="Kokchun Giang" userId="67e2125d-ec8c-4323-9653-9824a2ad815f" providerId="ADAL" clId="{3CB27E0A-25FF-7049-B7BC-7C48A23EE6D3}" dt="2024-01-13T15:40:31.927" v="135" actId="20577"/>
          <ac:spMkLst>
            <pc:docMk/>
            <pc:sldMk cId="2807130090" sldId="256"/>
            <ac:spMk id="4" creationId="{A491F632-0683-CE4A-A015-93F47CEEB6DE}"/>
          </ac:spMkLst>
        </pc:spChg>
        <pc:picChg chg="add mod">
          <ac:chgData name="Kokchun Giang" userId="67e2125d-ec8c-4323-9653-9824a2ad815f" providerId="ADAL" clId="{3CB27E0A-25FF-7049-B7BC-7C48A23EE6D3}" dt="2024-01-13T15:42:25.097" v="139" actId="1076"/>
          <ac:picMkLst>
            <pc:docMk/>
            <pc:sldMk cId="2807130090" sldId="256"/>
            <ac:picMk id="2" creationId="{2C0E8B3E-0CB5-400D-DE59-1409E4E974FF}"/>
          </ac:picMkLst>
        </pc:picChg>
        <pc:picChg chg="del">
          <ac:chgData name="Kokchun Giang" userId="67e2125d-ec8c-4323-9653-9824a2ad815f" providerId="ADAL" clId="{3CB27E0A-25FF-7049-B7BC-7C48A23EE6D3}" dt="2024-01-13T15:39:23.319" v="0" actId="478"/>
          <ac:picMkLst>
            <pc:docMk/>
            <pc:sldMk cId="2807130090" sldId="256"/>
            <ac:picMk id="1026" creationId="{99256CB0-0537-23E9-9E18-6FCF2F704D62}"/>
          </ac:picMkLst>
        </pc:picChg>
      </pc:sldChg>
      <pc:sldChg chg="delSp modSp mod delAnim">
        <pc:chgData name="Kokchun Giang" userId="67e2125d-ec8c-4323-9653-9824a2ad815f" providerId="ADAL" clId="{3CB27E0A-25FF-7049-B7BC-7C48A23EE6D3}" dt="2024-01-13T15:48:48.724" v="315" actId="478"/>
        <pc:sldMkLst>
          <pc:docMk/>
          <pc:sldMk cId="4207668247" sldId="323"/>
        </pc:sldMkLst>
        <pc:spChg chg="mod">
          <ac:chgData name="Kokchun Giang" userId="67e2125d-ec8c-4323-9653-9824a2ad815f" providerId="ADAL" clId="{3CB27E0A-25FF-7049-B7BC-7C48A23EE6D3}" dt="2024-01-13T15:48:27.059" v="309" actId="20577"/>
          <ac:spMkLst>
            <pc:docMk/>
            <pc:sldMk cId="4207668247" sldId="323"/>
            <ac:spMk id="28" creationId="{7E8C0D03-019A-279A-6AD5-A5E7BD2580DB}"/>
          </ac:spMkLst>
        </pc:spChg>
        <pc:grpChg chg="del">
          <ac:chgData name="Kokchun Giang" userId="67e2125d-ec8c-4323-9653-9824a2ad815f" providerId="ADAL" clId="{3CB27E0A-25FF-7049-B7BC-7C48A23EE6D3}" dt="2024-01-13T15:48:45.228" v="314" actId="478"/>
          <ac:grpSpMkLst>
            <pc:docMk/>
            <pc:sldMk cId="4207668247" sldId="323"/>
            <ac:grpSpMk id="4" creationId="{B0397586-C5B5-D537-0244-32F98EEC3747}"/>
          </ac:grpSpMkLst>
        </pc:grpChg>
        <pc:grpChg chg="del">
          <ac:chgData name="Kokchun Giang" userId="67e2125d-ec8c-4323-9653-9824a2ad815f" providerId="ADAL" clId="{3CB27E0A-25FF-7049-B7BC-7C48A23EE6D3}" dt="2024-01-13T15:48:45.228" v="314" actId="478"/>
          <ac:grpSpMkLst>
            <pc:docMk/>
            <pc:sldMk cId="4207668247" sldId="323"/>
            <ac:grpSpMk id="5" creationId="{FC112F18-420A-7178-2056-65A06FEE8657}"/>
          </ac:grpSpMkLst>
        </pc:grpChg>
        <pc:grpChg chg="del">
          <ac:chgData name="Kokchun Giang" userId="67e2125d-ec8c-4323-9653-9824a2ad815f" providerId="ADAL" clId="{3CB27E0A-25FF-7049-B7BC-7C48A23EE6D3}" dt="2024-01-13T15:48:45.228" v="314" actId="478"/>
          <ac:grpSpMkLst>
            <pc:docMk/>
            <pc:sldMk cId="4207668247" sldId="323"/>
            <ac:grpSpMk id="6" creationId="{CA593F4B-50FB-D2D8-A99B-63C1393DEC6A}"/>
          </ac:grpSpMkLst>
        </pc:grpChg>
        <pc:grpChg chg="del">
          <ac:chgData name="Kokchun Giang" userId="67e2125d-ec8c-4323-9653-9824a2ad815f" providerId="ADAL" clId="{3CB27E0A-25FF-7049-B7BC-7C48A23EE6D3}" dt="2024-01-13T15:48:48.724" v="315" actId="478"/>
          <ac:grpSpMkLst>
            <pc:docMk/>
            <pc:sldMk cId="4207668247" sldId="323"/>
            <ac:grpSpMk id="7" creationId="{B283ED39-9059-E0C9-C53F-B0B44FA17B5E}"/>
          </ac:grpSpMkLst>
        </pc:grpChg>
        <pc:grpChg chg="del">
          <ac:chgData name="Kokchun Giang" userId="67e2125d-ec8c-4323-9653-9824a2ad815f" providerId="ADAL" clId="{3CB27E0A-25FF-7049-B7BC-7C48A23EE6D3}" dt="2024-01-13T15:48:48.724" v="315" actId="478"/>
          <ac:grpSpMkLst>
            <pc:docMk/>
            <pc:sldMk cId="4207668247" sldId="323"/>
            <ac:grpSpMk id="8" creationId="{C25C5813-DD6C-28B3-64E6-B3A8536B1AD2}"/>
          </ac:grpSpMkLst>
        </pc:grpChg>
        <pc:grpChg chg="del">
          <ac:chgData name="Kokchun Giang" userId="67e2125d-ec8c-4323-9653-9824a2ad815f" providerId="ADAL" clId="{3CB27E0A-25FF-7049-B7BC-7C48A23EE6D3}" dt="2024-01-13T15:48:48.724" v="315" actId="478"/>
          <ac:grpSpMkLst>
            <pc:docMk/>
            <pc:sldMk cId="4207668247" sldId="323"/>
            <ac:grpSpMk id="10" creationId="{AAF1A9B8-8CC4-D480-2C84-CC4FC8F2FDC3}"/>
          </ac:grpSpMkLst>
        </pc:grpChg>
        <pc:grpChg chg="del">
          <ac:chgData name="Kokchun Giang" userId="67e2125d-ec8c-4323-9653-9824a2ad815f" providerId="ADAL" clId="{3CB27E0A-25FF-7049-B7BC-7C48A23EE6D3}" dt="2024-01-13T15:48:45.228" v="314" actId="478"/>
          <ac:grpSpMkLst>
            <pc:docMk/>
            <pc:sldMk cId="4207668247" sldId="323"/>
            <ac:grpSpMk id="150" creationId="{8EE46824-986C-0981-4BF5-543922400F75}"/>
          </ac:grpSpMkLst>
        </pc:grpChg>
        <pc:grpChg chg="del">
          <ac:chgData name="Kokchun Giang" userId="67e2125d-ec8c-4323-9653-9824a2ad815f" providerId="ADAL" clId="{3CB27E0A-25FF-7049-B7BC-7C48A23EE6D3}" dt="2024-01-13T15:48:45.228" v="314" actId="478"/>
          <ac:grpSpMkLst>
            <pc:docMk/>
            <pc:sldMk cId="4207668247" sldId="323"/>
            <ac:grpSpMk id="296" creationId="{8911E5BD-2B71-37C7-05C5-00AF8B787057}"/>
          </ac:grpSpMkLst>
        </pc:grpChg>
        <pc:grpChg chg="del">
          <ac:chgData name="Kokchun Giang" userId="67e2125d-ec8c-4323-9653-9824a2ad815f" providerId="ADAL" clId="{3CB27E0A-25FF-7049-B7BC-7C48A23EE6D3}" dt="2024-01-13T15:48:45.228" v="314" actId="478"/>
          <ac:grpSpMkLst>
            <pc:docMk/>
            <pc:sldMk cId="4207668247" sldId="323"/>
            <ac:grpSpMk id="341" creationId="{53644DB6-371A-A12A-E22E-735751D3654A}"/>
          </ac:grpSpMkLst>
        </pc:grpChg>
        <pc:grpChg chg="del">
          <ac:chgData name="Kokchun Giang" userId="67e2125d-ec8c-4323-9653-9824a2ad815f" providerId="ADAL" clId="{3CB27E0A-25FF-7049-B7BC-7C48A23EE6D3}" dt="2024-01-13T15:48:45.228" v="314" actId="478"/>
          <ac:grpSpMkLst>
            <pc:docMk/>
            <pc:sldMk cId="4207668247" sldId="323"/>
            <ac:grpSpMk id="413" creationId="{C9FC476B-11FF-B911-4163-A8246BFA3C5C}"/>
          </ac:grpSpMkLst>
        </pc:grpChg>
        <pc:inkChg chg="del">
          <ac:chgData name="Kokchun Giang" userId="67e2125d-ec8c-4323-9653-9824a2ad815f" providerId="ADAL" clId="{3CB27E0A-25FF-7049-B7BC-7C48A23EE6D3}" dt="2024-01-13T15:48:48.724" v="315" actId="478"/>
          <ac:inkMkLst>
            <pc:docMk/>
            <pc:sldMk cId="4207668247" sldId="323"/>
            <ac:inkMk id="536" creationId="{41106157-D005-10F6-DCD7-E59B3B7C40B0}"/>
          </ac:inkMkLst>
        </pc:inkChg>
      </pc:sldChg>
      <pc:sldChg chg="del">
        <pc:chgData name="Kokchun Giang" userId="67e2125d-ec8c-4323-9653-9824a2ad815f" providerId="ADAL" clId="{3CB27E0A-25FF-7049-B7BC-7C48A23EE6D3}" dt="2024-01-13T15:47:45.721" v="190" actId="2696"/>
        <pc:sldMkLst>
          <pc:docMk/>
          <pc:sldMk cId="3373492746" sldId="324"/>
        </pc:sldMkLst>
      </pc:sldChg>
      <pc:sldChg chg="del">
        <pc:chgData name="Kokchun Giang" userId="67e2125d-ec8c-4323-9653-9824a2ad815f" providerId="ADAL" clId="{3CB27E0A-25FF-7049-B7BC-7C48A23EE6D3}" dt="2024-01-13T15:47:46.173" v="191" actId="2696"/>
        <pc:sldMkLst>
          <pc:docMk/>
          <pc:sldMk cId="744054261" sldId="328"/>
        </pc:sldMkLst>
      </pc:sldChg>
      <pc:sldChg chg="del">
        <pc:chgData name="Kokchun Giang" userId="67e2125d-ec8c-4323-9653-9824a2ad815f" providerId="ADAL" clId="{3CB27E0A-25FF-7049-B7BC-7C48A23EE6D3}" dt="2024-01-13T15:47:46.838" v="192" actId="2696"/>
        <pc:sldMkLst>
          <pc:docMk/>
          <pc:sldMk cId="3137551220" sldId="329"/>
        </pc:sldMkLst>
      </pc:sldChg>
      <pc:sldChg chg="del">
        <pc:chgData name="Kokchun Giang" userId="67e2125d-ec8c-4323-9653-9824a2ad815f" providerId="ADAL" clId="{3CB27E0A-25FF-7049-B7BC-7C48A23EE6D3}" dt="2024-01-13T15:47:47.203" v="193" actId="2696"/>
        <pc:sldMkLst>
          <pc:docMk/>
          <pc:sldMk cId="736019928" sldId="330"/>
        </pc:sldMkLst>
      </pc:sldChg>
      <pc:sldChg chg="delSp add mod ord delAnim">
        <pc:chgData name="Kokchun Giang" userId="67e2125d-ec8c-4323-9653-9824a2ad815f" providerId="ADAL" clId="{3CB27E0A-25FF-7049-B7BC-7C48A23EE6D3}" dt="2024-01-13T15:48:41.249" v="313" actId="478"/>
        <pc:sldMkLst>
          <pc:docMk/>
          <pc:sldMk cId="2303502608" sldId="331"/>
        </pc:sldMkLst>
        <pc:grpChg chg="del">
          <ac:chgData name="Kokchun Giang" userId="67e2125d-ec8c-4323-9653-9824a2ad815f" providerId="ADAL" clId="{3CB27E0A-25FF-7049-B7BC-7C48A23EE6D3}" dt="2024-01-13T15:48:35.280" v="311" actId="478"/>
          <ac:grpSpMkLst>
            <pc:docMk/>
            <pc:sldMk cId="2303502608" sldId="331"/>
            <ac:grpSpMk id="4" creationId="{B0397586-C5B5-D537-0244-32F98EEC3747}"/>
          </ac:grpSpMkLst>
        </pc:grpChg>
        <pc:grpChg chg="del">
          <ac:chgData name="Kokchun Giang" userId="67e2125d-ec8c-4323-9653-9824a2ad815f" providerId="ADAL" clId="{3CB27E0A-25FF-7049-B7BC-7C48A23EE6D3}" dt="2024-01-13T15:48:35.280" v="311" actId="478"/>
          <ac:grpSpMkLst>
            <pc:docMk/>
            <pc:sldMk cId="2303502608" sldId="331"/>
            <ac:grpSpMk id="5" creationId="{FC112F18-420A-7178-2056-65A06FEE8657}"/>
          </ac:grpSpMkLst>
        </pc:grpChg>
        <pc:grpChg chg="del">
          <ac:chgData name="Kokchun Giang" userId="67e2125d-ec8c-4323-9653-9824a2ad815f" providerId="ADAL" clId="{3CB27E0A-25FF-7049-B7BC-7C48A23EE6D3}" dt="2024-01-13T15:48:35.280" v="311" actId="478"/>
          <ac:grpSpMkLst>
            <pc:docMk/>
            <pc:sldMk cId="2303502608" sldId="331"/>
            <ac:grpSpMk id="6" creationId="{CA593F4B-50FB-D2D8-A99B-63C1393DEC6A}"/>
          </ac:grpSpMkLst>
        </pc:grpChg>
        <pc:grpChg chg="del">
          <ac:chgData name="Kokchun Giang" userId="67e2125d-ec8c-4323-9653-9824a2ad815f" providerId="ADAL" clId="{3CB27E0A-25FF-7049-B7BC-7C48A23EE6D3}" dt="2024-01-13T15:48:41.249" v="313" actId="478"/>
          <ac:grpSpMkLst>
            <pc:docMk/>
            <pc:sldMk cId="2303502608" sldId="331"/>
            <ac:grpSpMk id="7" creationId="{B283ED39-9059-E0C9-C53F-B0B44FA17B5E}"/>
          </ac:grpSpMkLst>
        </pc:grpChg>
        <pc:grpChg chg="del">
          <ac:chgData name="Kokchun Giang" userId="67e2125d-ec8c-4323-9653-9824a2ad815f" providerId="ADAL" clId="{3CB27E0A-25FF-7049-B7BC-7C48A23EE6D3}" dt="2024-01-13T15:48:41.249" v="313" actId="478"/>
          <ac:grpSpMkLst>
            <pc:docMk/>
            <pc:sldMk cId="2303502608" sldId="331"/>
            <ac:grpSpMk id="8" creationId="{C25C5813-DD6C-28B3-64E6-B3A8536B1AD2}"/>
          </ac:grpSpMkLst>
        </pc:grpChg>
        <pc:grpChg chg="del">
          <ac:chgData name="Kokchun Giang" userId="67e2125d-ec8c-4323-9653-9824a2ad815f" providerId="ADAL" clId="{3CB27E0A-25FF-7049-B7BC-7C48A23EE6D3}" dt="2024-01-13T15:48:37.900" v="312" actId="478"/>
          <ac:grpSpMkLst>
            <pc:docMk/>
            <pc:sldMk cId="2303502608" sldId="331"/>
            <ac:grpSpMk id="10" creationId="{AAF1A9B8-8CC4-D480-2C84-CC4FC8F2FDC3}"/>
          </ac:grpSpMkLst>
        </pc:grpChg>
        <pc:grpChg chg="del">
          <ac:chgData name="Kokchun Giang" userId="67e2125d-ec8c-4323-9653-9824a2ad815f" providerId="ADAL" clId="{3CB27E0A-25FF-7049-B7BC-7C48A23EE6D3}" dt="2024-01-13T15:48:35.280" v="311" actId="478"/>
          <ac:grpSpMkLst>
            <pc:docMk/>
            <pc:sldMk cId="2303502608" sldId="331"/>
            <ac:grpSpMk id="150" creationId="{8EE46824-986C-0981-4BF5-543922400F75}"/>
          </ac:grpSpMkLst>
        </pc:grpChg>
        <pc:grpChg chg="del">
          <ac:chgData name="Kokchun Giang" userId="67e2125d-ec8c-4323-9653-9824a2ad815f" providerId="ADAL" clId="{3CB27E0A-25FF-7049-B7BC-7C48A23EE6D3}" dt="2024-01-13T15:48:35.280" v="311" actId="478"/>
          <ac:grpSpMkLst>
            <pc:docMk/>
            <pc:sldMk cId="2303502608" sldId="331"/>
            <ac:grpSpMk id="296" creationId="{8911E5BD-2B71-37C7-05C5-00AF8B787057}"/>
          </ac:grpSpMkLst>
        </pc:grpChg>
        <pc:grpChg chg="del">
          <ac:chgData name="Kokchun Giang" userId="67e2125d-ec8c-4323-9653-9824a2ad815f" providerId="ADAL" clId="{3CB27E0A-25FF-7049-B7BC-7C48A23EE6D3}" dt="2024-01-13T15:48:35.280" v="311" actId="478"/>
          <ac:grpSpMkLst>
            <pc:docMk/>
            <pc:sldMk cId="2303502608" sldId="331"/>
            <ac:grpSpMk id="341" creationId="{53644DB6-371A-A12A-E22E-735751D3654A}"/>
          </ac:grpSpMkLst>
        </pc:grpChg>
        <pc:grpChg chg="del">
          <ac:chgData name="Kokchun Giang" userId="67e2125d-ec8c-4323-9653-9824a2ad815f" providerId="ADAL" clId="{3CB27E0A-25FF-7049-B7BC-7C48A23EE6D3}" dt="2024-01-13T15:48:35.280" v="311" actId="478"/>
          <ac:grpSpMkLst>
            <pc:docMk/>
            <pc:sldMk cId="2303502608" sldId="331"/>
            <ac:grpSpMk id="413" creationId="{C9FC476B-11FF-B911-4163-A8246BFA3C5C}"/>
          </ac:grpSpMkLst>
        </pc:grpChg>
        <pc:inkChg chg="del">
          <ac:chgData name="Kokchun Giang" userId="67e2125d-ec8c-4323-9653-9824a2ad815f" providerId="ADAL" clId="{3CB27E0A-25FF-7049-B7BC-7C48A23EE6D3}" dt="2024-01-13T15:48:37.900" v="312" actId="478"/>
          <ac:inkMkLst>
            <pc:docMk/>
            <pc:sldMk cId="2303502608" sldId="331"/>
            <ac:inkMk id="536" creationId="{41106157-D005-10F6-DCD7-E59B3B7C40B0}"/>
          </ac:inkMkLst>
        </pc:inkChg>
      </pc:sldChg>
      <pc:sldChg chg="modSp add del mod">
        <pc:chgData name="Kokchun Giang" userId="67e2125d-ec8c-4323-9653-9824a2ad815f" providerId="ADAL" clId="{3CB27E0A-25FF-7049-B7BC-7C48A23EE6D3}" dt="2024-01-13T15:55:55.168" v="445" actId="2696"/>
        <pc:sldMkLst>
          <pc:docMk/>
          <pc:sldMk cId="2169140347" sldId="332"/>
        </pc:sldMkLst>
        <pc:spChg chg="mod">
          <ac:chgData name="Kokchun Giang" userId="67e2125d-ec8c-4323-9653-9824a2ad815f" providerId="ADAL" clId="{3CB27E0A-25FF-7049-B7BC-7C48A23EE6D3}" dt="2024-01-13T15:55:52.497" v="444" actId="20577"/>
          <ac:spMkLst>
            <pc:docMk/>
            <pc:sldMk cId="2169140347" sldId="332"/>
            <ac:spMk id="28" creationId="{7E8C0D03-019A-279A-6AD5-A5E7BD2580DB}"/>
          </ac:spMkLst>
        </pc:spChg>
      </pc:sldChg>
    </pc:docChg>
  </pc:docChgLst>
  <pc:docChgLst>
    <pc:chgData name="Kokchun Giang" userId="67e2125d-ec8c-4323-9653-9824a2ad815f" providerId="ADAL" clId="{066B0731-8B54-CF43-9BDD-D2EEB9663FC5}"/>
    <pc:docChg chg="undo custSel addSld delSld modSld">
      <pc:chgData name="Kokchun Giang" userId="67e2125d-ec8c-4323-9653-9824a2ad815f" providerId="ADAL" clId="{066B0731-8B54-CF43-9BDD-D2EEB9663FC5}" dt="2024-01-27T12:51:45.523" v="3109" actId="1076"/>
      <pc:docMkLst>
        <pc:docMk/>
      </pc:docMkLst>
      <pc:sldChg chg="addSp delSp modSp mod">
        <pc:chgData name="Kokchun Giang" userId="67e2125d-ec8c-4323-9653-9824a2ad815f" providerId="ADAL" clId="{066B0731-8B54-CF43-9BDD-D2EEB9663FC5}" dt="2024-01-27T12:51:45.523" v="3109" actId="1076"/>
        <pc:sldMkLst>
          <pc:docMk/>
          <pc:sldMk cId="2807130090" sldId="256"/>
        </pc:sldMkLst>
        <pc:spChg chg="mod">
          <ac:chgData name="Kokchun Giang" userId="67e2125d-ec8c-4323-9653-9824a2ad815f" providerId="ADAL" clId="{066B0731-8B54-CF43-9BDD-D2EEB9663FC5}" dt="2024-01-26T08:39:25.346" v="110" actId="20577"/>
          <ac:spMkLst>
            <pc:docMk/>
            <pc:sldMk cId="2807130090" sldId="256"/>
            <ac:spMk id="4" creationId="{A491F632-0683-CE4A-A015-93F47CEEB6DE}"/>
          </ac:spMkLst>
        </pc:spChg>
        <pc:picChg chg="del">
          <ac:chgData name="Kokchun Giang" userId="67e2125d-ec8c-4323-9653-9824a2ad815f" providerId="ADAL" clId="{066B0731-8B54-CF43-9BDD-D2EEB9663FC5}" dt="2024-01-26T08:39:30.498" v="111" actId="478"/>
          <ac:picMkLst>
            <pc:docMk/>
            <pc:sldMk cId="2807130090" sldId="256"/>
            <ac:picMk id="2" creationId="{3993C5AB-35A5-383A-B3A3-C9723AA93A99}"/>
          </ac:picMkLst>
        </pc:picChg>
        <pc:picChg chg="add mod">
          <ac:chgData name="Kokchun Giang" userId="67e2125d-ec8c-4323-9653-9824a2ad815f" providerId="ADAL" clId="{066B0731-8B54-CF43-9BDD-D2EEB9663FC5}" dt="2024-01-27T12:51:45.523" v="3109" actId="1076"/>
          <ac:picMkLst>
            <pc:docMk/>
            <pc:sldMk cId="2807130090" sldId="256"/>
            <ac:picMk id="1026" creationId="{D0725214-F6CF-096F-E244-34EECE216EF4}"/>
          </ac:picMkLst>
        </pc:picChg>
      </pc:sldChg>
      <pc:sldChg chg="addSp delSp modSp mod delAnim modAnim">
        <pc:chgData name="Kokchun Giang" userId="67e2125d-ec8c-4323-9653-9824a2ad815f" providerId="ADAL" clId="{066B0731-8B54-CF43-9BDD-D2EEB9663FC5}" dt="2024-01-27T12:41:49.643" v="3035"/>
        <pc:sldMkLst>
          <pc:docMk/>
          <pc:sldMk cId="2303502608" sldId="331"/>
        </pc:sldMkLst>
        <pc:spChg chg="mod">
          <ac:chgData name="Kokchun Giang" userId="67e2125d-ec8c-4323-9653-9824a2ad815f" providerId="ADAL" clId="{066B0731-8B54-CF43-9BDD-D2EEB9663FC5}" dt="2024-01-26T16:31:50.028" v="1676" actId="20577"/>
          <ac:spMkLst>
            <pc:docMk/>
            <pc:sldMk cId="2303502608" sldId="331"/>
            <ac:spMk id="28" creationId="{7E8C0D03-019A-279A-6AD5-A5E7BD2580DB}"/>
          </ac:spMkLst>
        </pc:spChg>
        <pc:grpChg chg="mod">
          <ac:chgData name="Kokchun Giang" userId="67e2125d-ec8c-4323-9653-9824a2ad815f" providerId="ADAL" clId="{066B0731-8B54-CF43-9BDD-D2EEB9663FC5}" dt="2024-01-27T12:37:11.207" v="3002" actId="164"/>
          <ac:grpSpMkLst>
            <pc:docMk/>
            <pc:sldMk cId="2303502608" sldId="331"/>
            <ac:grpSpMk id="8" creationId="{71FAF54C-DB5E-622F-D49F-00AE0996CBC7}"/>
          </ac:grpSpMkLst>
        </pc:grpChg>
        <pc:grpChg chg="mod">
          <ac:chgData name="Kokchun Giang" userId="67e2125d-ec8c-4323-9653-9824a2ad815f" providerId="ADAL" clId="{066B0731-8B54-CF43-9BDD-D2EEB9663FC5}" dt="2024-01-27T12:37:18.521" v="3004" actId="164"/>
          <ac:grpSpMkLst>
            <pc:docMk/>
            <pc:sldMk cId="2303502608" sldId="331"/>
            <ac:grpSpMk id="20" creationId="{ADD9CDD5-10F3-BAB1-472C-2D968DBD08AE}"/>
          </ac:grpSpMkLst>
        </pc:grpChg>
        <pc:grpChg chg="mod">
          <ac:chgData name="Kokchun Giang" userId="67e2125d-ec8c-4323-9653-9824a2ad815f" providerId="ADAL" clId="{066B0731-8B54-CF43-9BDD-D2EEB9663FC5}" dt="2024-01-27T12:37:18.521" v="3004" actId="164"/>
          <ac:grpSpMkLst>
            <pc:docMk/>
            <pc:sldMk cId="2303502608" sldId="331"/>
            <ac:grpSpMk id="25" creationId="{B66AFDB9-AAED-693A-08A8-DA5EDDE33255}"/>
          </ac:grpSpMkLst>
        </pc:grpChg>
        <pc:grpChg chg="del mod">
          <ac:chgData name="Kokchun Giang" userId="67e2125d-ec8c-4323-9653-9824a2ad815f" providerId="ADAL" clId="{066B0731-8B54-CF43-9BDD-D2EEB9663FC5}" dt="2024-01-26T15:57:57.035" v="314"/>
          <ac:grpSpMkLst>
            <pc:docMk/>
            <pc:sldMk cId="2303502608" sldId="331"/>
            <ac:grpSpMk id="39" creationId="{352BBE73-3ADD-F66D-DAF2-B02E9CF466E2}"/>
          </ac:grpSpMkLst>
        </pc:grpChg>
        <pc:grpChg chg="mod">
          <ac:chgData name="Kokchun Giang" userId="67e2125d-ec8c-4323-9653-9824a2ad815f" providerId="ADAL" clId="{066B0731-8B54-CF43-9BDD-D2EEB9663FC5}" dt="2024-01-26T15:57:57.035" v="314"/>
          <ac:grpSpMkLst>
            <pc:docMk/>
            <pc:sldMk cId="2303502608" sldId="331"/>
            <ac:grpSpMk id="41" creationId="{A96193BC-9CE7-CBB3-0B9D-F0F5C16D64A5}"/>
          </ac:grpSpMkLst>
        </pc:grpChg>
        <pc:grpChg chg="del">
          <ac:chgData name="Kokchun Giang" userId="67e2125d-ec8c-4323-9653-9824a2ad815f" providerId="ADAL" clId="{066B0731-8B54-CF43-9BDD-D2EEB9663FC5}" dt="2024-01-26T15:46:55.801" v="160" actId="478"/>
          <ac:grpSpMkLst>
            <pc:docMk/>
            <pc:sldMk cId="2303502608" sldId="331"/>
            <ac:grpSpMk id="45" creationId="{003A8373-EB33-2A1F-B6D6-00D565253596}"/>
          </ac:grpSpMkLst>
        </pc:grpChg>
        <pc:grpChg chg="del">
          <ac:chgData name="Kokchun Giang" userId="67e2125d-ec8c-4323-9653-9824a2ad815f" providerId="ADAL" clId="{066B0731-8B54-CF43-9BDD-D2EEB9663FC5}" dt="2024-01-26T15:46:55.801" v="160" actId="478"/>
          <ac:grpSpMkLst>
            <pc:docMk/>
            <pc:sldMk cId="2303502608" sldId="331"/>
            <ac:grpSpMk id="46" creationId="{7239E9FD-3C69-ABB2-0332-25D9304015DA}"/>
          </ac:grpSpMkLst>
        </pc:grpChg>
        <pc:grpChg chg="del mod">
          <ac:chgData name="Kokchun Giang" userId="67e2125d-ec8c-4323-9653-9824a2ad815f" providerId="ADAL" clId="{066B0731-8B54-CF43-9BDD-D2EEB9663FC5}" dt="2024-01-26T15:58:11.583" v="328"/>
          <ac:grpSpMkLst>
            <pc:docMk/>
            <pc:sldMk cId="2303502608" sldId="331"/>
            <ac:grpSpMk id="53" creationId="{B7670749-2970-DB83-A547-A0A9BE98B35C}"/>
          </ac:grpSpMkLst>
        </pc:grpChg>
        <pc:grpChg chg="del mod">
          <ac:chgData name="Kokchun Giang" userId="67e2125d-ec8c-4323-9653-9824a2ad815f" providerId="ADAL" clId="{066B0731-8B54-CF43-9BDD-D2EEB9663FC5}" dt="2024-01-26T15:58:19.788" v="337"/>
          <ac:grpSpMkLst>
            <pc:docMk/>
            <pc:sldMk cId="2303502608" sldId="331"/>
            <ac:grpSpMk id="54" creationId="{45BCA15F-CD63-D336-0AFD-F8D6AE346EE5}"/>
          </ac:grpSpMkLst>
        </pc:grpChg>
        <pc:grpChg chg="del">
          <ac:chgData name="Kokchun Giang" userId="67e2125d-ec8c-4323-9653-9824a2ad815f" providerId="ADAL" clId="{066B0731-8B54-CF43-9BDD-D2EEB9663FC5}" dt="2024-01-26T15:46:55.801" v="160" actId="478"/>
          <ac:grpSpMkLst>
            <pc:docMk/>
            <pc:sldMk cId="2303502608" sldId="331"/>
            <ac:grpSpMk id="55" creationId="{43EDDEBB-2A43-D111-35A7-1D8D08B99BE1}"/>
          </ac:grpSpMkLst>
        </pc:grpChg>
        <pc:grpChg chg="del mod">
          <ac:chgData name="Kokchun Giang" userId="67e2125d-ec8c-4323-9653-9824a2ad815f" providerId="ADAL" clId="{066B0731-8B54-CF43-9BDD-D2EEB9663FC5}" dt="2024-01-26T15:58:17.061" v="335"/>
          <ac:grpSpMkLst>
            <pc:docMk/>
            <pc:sldMk cId="2303502608" sldId="331"/>
            <ac:grpSpMk id="55" creationId="{5B3474C3-06FB-1149-7663-A0A1C8A57297}"/>
          </ac:grpSpMkLst>
        </pc:grpChg>
        <pc:grpChg chg="del mod">
          <ac:chgData name="Kokchun Giang" userId="67e2125d-ec8c-4323-9653-9824a2ad815f" providerId="ADAL" clId="{066B0731-8B54-CF43-9BDD-D2EEB9663FC5}" dt="2024-01-26T15:58:17.061" v="335"/>
          <ac:grpSpMkLst>
            <pc:docMk/>
            <pc:sldMk cId="2303502608" sldId="331"/>
            <ac:grpSpMk id="56" creationId="{1E60F2BA-5498-1FD5-2762-D197CC87AEF9}"/>
          </ac:grpSpMkLst>
        </pc:grpChg>
        <pc:grpChg chg="del">
          <ac:chgData name="Kokchun Giang" userId="67e2125d-ec8c-4323-9653-9824a2ad815f" providerId="ADAL" clId="{066B0731-8B54-CF43-9BDD-D2EEB9663FC5}" dt="2024-01-26T15:46:55.801" v="160" actId="478"/>
          <ac:grpSpMkLst>
            <pc:docMk/>
            <pc:sldMk cId="2303502608" sldId="331"/>
            <ac:grpSpMk id="56" creationId="{F2227722-79B9-5DF6-405A-42C7CA68099A}"/>
          </ac:grpSpMkLst>
        </pc:grpChg>
        <pc:grpChg chg="del mod">
          <ac:chgData name="Kokchun Giang" userId="67e2125d-ec8c-4323-9653-9824a2ad815f" providerId="ADAL" clId="{066B0731-8B54-CF43-9BDD-D2EEB9663FC5}" dt="2024-01-26T15:58:19.788" v="337"/>
          <ac:grpSpMkLst>
            <pc:docMk/>
            <pc:sldMk cId="2303502608" sldId="331"/>
            <ac:grpSpMk id="58" creationId="{4A72C3FE-E29B-4C4F-895F-219D4956EB5B}"/>
          </ac:grpSpMkLst>
        </pc:grpChg>
        <pc:grpChg chg="mod">
          <ac:chgData name="Kokchun Giang" userId="67e2125d-ec8c-4323-9653-9824a2ad815f" providerId="ADAL" clId="{066B0731-8B54-CF43-9BDD-D2EEB9663FC5}" dt="2024-01-27T12:38:23.668" v="3012" actId="164"/>
          <ac:grpSpMkLst>
            <pc:docMk/>
            <pc:sldMk cId="2303502608" sldId="331"/>
            <ac:grpSpMk id="390" creationId="{3328F0DB-8692-C8B4-D604-67B2060EBEA5}"/>
          </ac:grpSpMkLst>
        </pc:grpChg>
        <pc:grpChg chg="del">
          <ac:chgData name="Kokchun Giang" userId="67e2125d-ec8c-4323-9653-9824a2ad815f" providerId="ADAL" clId="{066B0731-8B54-CF43-9BDD-D2EEB9663FC5}" dt="2024-01-26T15:46:55.801" v="160" actId="478"/>
          <ac:grpSpMkLst>
            <pc:docMk/>
            <pc:sldMk cId="2303502608" sldId="331"/>
            <ac:grpSpMk id="395" creationId="{F3A2B56A-4C17-4801-22C2-8BF73A4A782E}"/>
          </ac:grpSpMkLst>
        </pc:grpChg>
        <pc:grpChg chg="mod">
          <ac:chgData name="Kokchun Giang" userId="67e2125d-ec8c-4323-9653-9824a2ad815f" providerId="ADAL" clId="{066B0731-8B54-CF43-9BDD-D2EEB9663FC5}" dt="2024-01-26T16:01:43.424" v="474"/>
          <ac:grpSpMkLst>
            <pc:docMk/>
            <pc:sldMk cId="2303502608" sldId="331"/>
            <ac:grpSpMk id="401" creationId="{C7922967-A972-D910-A387-DD1F74FE0DD7}"/>
          </ac:grpSpMkLst>
        </pc:grpChg>
        <pc:grpChg chg="del mod">
          <ac:chgData name="Kokchun Giang" userId="67e2125d-ec8c-4323-9653-9824a2ad815f" providerId="ADAL" clId="{066B0731-8B54-CF43-9BDD-D2EEB9663FC5}" dt="2024-01-26T16:01:47.869" v="483"/>
          <ac:grpSpMkLst>
            <pc:docMk/>
            <pc:sldMk cId="2303502608" sldId="331"/>
            <ac:grpSpMk id="407" creationId="{77165F26-DC59-6866-D579-11AED8FDB2CB}"/>
          </ac:grpSpMkLst>
        </pc:grpChg>
        <pc:grpChg chg="mod">
          <ac:chgData name="Kokchun Giang" userId="67e2125d-ec8c-4323-9653-9824a2ad815f" providerId="ADAL" clId="{066B0731-8B54-CF43-9BDD-D2EEB9663FC5}" dt="2024-01-27T12:38:23.668" v="3012" actId="164"/>
          <ac:grpSpMkLst>
            <pc:docMk/>
            <pc:sldMk cId="2303502608" sldId="331"/>
            <ac:grpSpMk id="409" creationId="{F3247F6C-B4CB-0AC4-3B3F-DE746C554A49}"/>
          </ac:grpSpMkLst>
        </pc:grpChg>
        <pc:grpChg chg="del mod">
          <ac:chgData name="Kokchun Giang" userId="67e2125d-ec8c-4323-9653-9824a2ad815f" providerId="ADAL" clId="{066B0731-8B54-CF43-9BDD-D2EEB9663FC5}" dt="2024-01-26T16:01:58.995" v="493"/>
          <ac:grpSpMkLst>
            <pc:docMk/>
            <pc:sldMk cId="2303502608" sldId="331"/>
            <ac:grpSpMk id="417" creationId="{4B0B1BD3-B26B-1E24-7AD8-147728901652}"/>
          </ac:grpSpMkLst>
        </pc:grpChg>
        <pc:grpChg chg="mod">
          <ac:chgData name="Kokchun Giang" userId="67e2125d-ec8c-4323-9653-9824a2ad815f" providerId="ADAL" clId="{066B0731-8B54-CF43-9BDD-D2EEB9663FC5}" dt="2024-01-26T16:08:33.636" v="679" actId="164"/>
          <ac:grpSpMkLst>
            <pc:docMk/>
            <pc:sldMk cId="2303502608" sldId="331"/>
            <ac:grpSpMk id="417" creationId="{9D4E5FF1-AA92-B5EF-FEFB-66BFD8C7297D}"/>
          </ac:grpSpMkLst>
        </pc:grpChg>
        <pc:grpChg chg="mod">
          <ac:chgData name="Kokchun Giang" userId="67e2125d-ec8c-4323-9653-9824a2ad815f" providerId="ADAL" clId="{066B0731-8B54-CF43-9BDD-D2EEB9663FC5}" dt="2024-01-27T12:38:23.668" v="3012" actId="164"/>
          <ac:grpSpMkLst>
            <pc:docMk/>
            <pc:sldMk cId="2303502608" sldId="331"/>
            <ac:grpSpMk id="419" creationId="{F26FFCF3-E244-5AC0-1FA5-5EDC9663DE2D}"/>
          </ac:grpSpMkLst>
        </pc:grpChg>
        <pc:grpChg chg="del">
          <ac:chgData name="Kokchun Giang" userId="67e2125d-ec8c-4323-9653-9824a2ad815f" providerId="ADAL" clId="{066B0731-8B54-CF43-9BDD-D2EEB9663FC5}" dt="2024-01-26T15:47:01.450" v="161" actId="478"/>
          <ac:grpSpMkLst>
            <pc:docMk/>
            <pc:sldMk cId="2303502608" sldId="331"/>
            <ac:grpSpMk id="423" creationId="{776B0079-E08B-1BE7-17BC-E6D2CF7F387F}"/>
          </ac:grpSpMkLst>
        </pc:grpChg>
        <pc:grpChg chg="mod">
          <ac:chgData name="Kokchun Giang" userId="67e2125d-ec8c-4323-9653-9824a2ad815f" providerId="ADAL" clId="{066B0731-8B54-CF43-9BDD-D2EEB9663FC5}" dt="2024-01-26T16:08:33.636" v="679" actId="164"/>
          <ac:grpSpMkLst>
            <pc:docMk/>
            <pc:sldMk cId="2303502608" sldId="331"/>
            <ac:grpSpMk id="432" creationId="{C61404E0-6975-4861-6FC6-663465EF262C}"/>
          </ac:grpSpMkLst>
        </pc:grpChg>
        <pc:grpChg chg="del mod">
          <ac:chgData name="Kokchun Giang" userId="67e2125d-ec8c-4323-9653-9824a2ad815f" providerId="ADAL" clId="{066B0731-8B54-CF43-9BDD-D2EEB9663FC5}" dt="2024-01-26T16:02:41.194" v="506"/>
          <ac:grpSpMkLst>
            <pc:docMk/>
            <pc:sldMk cId="2303502608" sldId="331"/>
            <ac:grpSpMk id="432" creationId="{FABF4B6E-D8DE-3688-16DD-B02355F73F5C}"/>
          </ac:grpSpMkLst>
        </pc:grpChg>
        <pc:grpChg chg="mod">
          <ac:chgData name="Kokchun Giang" userId="67e2125d-ec8c-4323-9653-9824a2ad815f" providerId="ADAL" clId="{066B0731-8B54-CF43-9BDD-D2EEB9663FC5}" dt="2024-01-26T16:02:41.194" v="506"/>
          <ac:grpSpMkLst>
            <pc:docMk/>
            <pc:sldMk cId="2303502608" sldId="331"/>
            <ac:grpSpMk id="433" creationId="{01472CE5-828A-D1AC-CF1D-87B1E1896E42}"/>
          </ac:grpSpMkLst>
        </pc:grpChg>
        <pc:grpChg chg="del">
          <ac:chgData name="Kokchun Giang" userId="67e2125d-ec8c-4323-9653-9824a2ad815f" providerId="ADAL" clId="{066B0731-8B54-CF43-9BDD-D2EEB9663FC5}" dt="2024-01-26T15:47:01.450" v="161" actId="478"/>
          <ac:grpSpMkLst>
            <pc:docMk/>
            <pc:sldMk cId="2303502608" sldId="331"/>
            <ac:grpSpMk id="433" creationId="{D8AF590D-A069-AD30-6E97-0FA0903A2414}"/>
          </ac:grpSpMkLst>
        </pc:grpChg>
        <pc:grpChg chg="del mod">
          <ac:chgData name="Kokchun Giang" userId="67e2125d-ec8c-4323-9653-9824a2ad815f" providerId="ADAL" clId="{066B0731-8B54-CF43-9BDD-D2EEB9663FC5}" dt="2024-01-26T16:02:54.382" v="531"/>
          <ac:grpSpMkLst>
            <pc:docMk/>
            <pc:sldMk cId="2303502608" sldId="331"/>
            <ac:grpSpMk id="436" creationId="{7ABF5030-DE31-9748-A8DB-67D12F9294EE}"/>
          </ac:grpSpMkLst>
        </pc:grpChg>
        <pc:grpChg chg="mod">
          <ac:chgData name="Kokchun Giang" userId="67e2125d-ec8c-4323-9653-9824a2ad815f" providerId="ADAL" clId="{066B0731-8B54-CF43-9BDD-D2EEB9663FC5}" dt="2024-01-27T12:37:56.165" v="3009" actId="164"/>
          <ac:grpSpMkLst>
            <pc:docMk/>
            <pc:sldMk cId="2303502608" sldId="331"/>
            <ac:grpSpMk id="449" creationId="{29F0E7CE-5FB4-E7F1-35B4-FCC9DA7C59D4}"/>
          </ac:grpSpMkLst>
        </pc:grpChg>
        <pc:grpChg chg="mod">
          <ac:chgData name="Kokchun Giang" userId="67e2125d-ec8c-4323-9653-9824a2ad815f" providerId="ADAL" clId="{066B0731-8B54-CF43-9BDD-D2EEB9663FC5}" dt="2024-01-27T12:38:10.684" v="3010" actId="164"/>
          <ac:grpSpMkLst>
            <pc:docMk/>
            <pc:sldMk cId="2303502608" sldId="331"/>
            <ac:grpSpMk id="461" creationId="{63C721C5-F5BE-4177-6C4A-1934D5333416}"/>
          </ac:grpSpMkLst>
        </pc:grpChg>
        <pc:grpChg chg="mod">
          <ac:chgData name="Kokchun Giang" userId="67e2125d-ec8c-4323-9653-9824a2ad815f" providerId="ADAL" clId="{066B0731-8B54-CF43-9BDD-D2EEB9663FC5}" dt="2024-01-27T12:38:10.684" v="3010" actId="164"/>
          <ac:grpSpMkLst>
            <pc:docMk/>
            <pc:sldMk cId="2303502608" sldId="331"/>
            <ac:grpSpMk id="462" creationId="{404AC7C6-D37B-5374-1CE5-AB58B37849D5}"/>
          </ac:grpSpMkLst>
        </pc:grpChg>
        <pc:grpChg chg="del mod">
          <ac:chgData name="Kokchun Giang" userId="67e2125d-ec8c-4323-9653-9824a2ad815f" providerId="ADAL" clId="{066B0731-8B54-CF43-9BDD-D2EEB9663FC5}" dt="2024-01-26T15:54:43.440" v="171"/>
          <ac:grpSpMkLst>
            <pc:docMk/>
            <pc:sldMk cId="2303502608" sldId="331"/>
            <ac:grpSpMk id="465" creationId="{E8E6DCED-6C5D-CA78-B7D5-2BF96BEB365E}"/>
          </ac:grpSpMkLst>
        </pc:grpChg>
        <pc:grpChg chg="del mod">
          <ac:chgData name="Kokchun Giang" userId="67e2125d-ec8c-4323-9653-9824a2ad815f" providerId="ADAL" clId="{066B0731-8B54-CF43-9BDD-D2EEB9663FC5}" dt="2024-01-26T15:54:46.312" v="175"/>
          <ac:grpSpMkLst>
            <pc:docMk/>
            <pc:sldMk cId="2303502608" sldId="331"/>
            <ac:grpSpMk id="469" creationId="{58B0B9CD-BCAD-DA86-8595-380D3E84025A}"/>
          </ac:grpSpMkLst>
        </pc:grpChg>
        <pc:grpChg chg="del mod">
          <ac:chgData name="Kokchun Giang" userId="67e2125d-ec8c-4323-9653-9824a2ad815f" providerId="ADAL" clId="{066B0731-8B54-CF43-9BDD-D2EEB9663FC5}" dt="2024-01-26T16:00:27.910" v="403"/>
          <ac:grpSpMkLst>
            <pc:docMk/>
            <pc:sldMk cId="2303502608" sldId="331"/>
            <ac:grpSpMk id="476" creationId="{39E51D54-FD5E-222B-F617-5D3747079A7C}"/>
          </ac:grpSpMkLst>
        </pc:grpChg>
        <pc:grpChg chg="mod">
          <ac:chgData name="Kokchun Giang" userId="67e2125d-ec8c-4323-9653-9824a2ad815f" providerId="ADAL" clId="{066B0731-8B54-CF43-9BDD-D2EEB9663FC5}" dt="2024-01-27T12:38:10.684" v="3010" actId="164"/>
          <ac:grpSpMkLst>
            <pc:docMk/>
            <pc:sldMk cId="2303502608" sldId="331"/>
            <ac:grpSpMk id="478" creationId="{459856C0-D0D5-4756-A258-61E576407611}"/>
          </ac:grpSpMkLst>
        </pc:grpChg>
        <pc:grpChg chg="add del mod">
          <ac:chgData name="Kokchun Giang" userId="67e2125d-ec8c-4323-9653-9824a2ad815f" providerId="ADAL" clId="{066B0731-8B54-CF43-9BDD-D2EEB9663FC5}" dt="2024-01-27T12:40:56.617" v="3026" actId="164"/>
          <ac:grpSpMkLst>
            <pc:docMk/>
            <pc:sldMk cId="2303502608" sldId="331"/>
            <ac:grpSpMk id="485" creationId="{335C480A-86A3-529B-7266-C677D19A7A61}"/>
          </ac:grpSpMkLst>
        </pc:grpChg>
        <pc:grpChg chg="add del mod">
          <ac:chgData name="Kokchun Giang" userId="67e2125d-ec8c-4323-9653-9824a2ad815f" providerId="ADAL" clId="{066B0731-8B54-CF43-9BDD-D2EEB9663FC5}" dt="2024-01-27T12:38:10.684" v="3010" actId="164"/>
          <ac:grpSpMkLst>
            <pc:docMk/>
            <pc:sldMk cId="2303502608" sldId="331"/>
            <ac:grpSpMk id="489" creationId="{828DE091-23F3-9C3E-9435-A2488053EF26}"/>
          </ac:grpSpMkLst>
        </pc:grpChg>
        <pc:grpChg chg="mod">
          <ac:chgData name="Kokchun Giang" userId="67e2125d-ec8c-4323-9653-9824a2ad815f" providerId="ADAL" clId="{066B0731-8B54-CF43-9BDD-D2EEB9663FC5}" dt="2024-01-27T12:38:17.229" v="3011" actId="164"/>
          <ac:grpSpMkLst>
            <pc:docMk/>
            <pc:sldMk cId="2303502608" sldId="331"/>
            <ac:grpSpMk id="493" creationId="{4010EC90-FA03-5518-5CE7-1364F3F448B0}"/>
          </ac:grpSpMkLst>
        </pc:grpChg>
        <pc:grpChg chg="mod">
          <ac:chgData name="Kokchun Giang" userId="67e2125d-ec8c-4323-9653-9824a2ad815f" providerId="ADAL" clId="{066B0731-8B54-CF43-9BDD-D2EEB9663FC5}" dt="2024-01-27T12:38:17.229" v="3011" actId="164"/>
          <ac:grpSpMkLst>
            <pc:docMk/>
            <pc:sldMk cId="2303502608" sldId="331"/>
            <ac:grpSpMk id="497" creationId="{14E5B35E-5809-F9F5-BD35-0B260B2FB1FE}"/>
          </ac:grpSpMkLst>
        </pc:grpChg>
        <pc:grpChg chg="del mod">
          <ac:chgData name="Kokchun Giang" userId="67e2125d-ec8c-4323-9653-9824a2ad815f" providerId="ADAL" clId="{066B0731-8B54-CF43-9BDD-D2EEB9663FC5}" dt="2024-01-26T16:00:59.824" v="426"/>
          <ac:grpSpMkLst>
            <pc:docMk/>
            <pc:sldMk cId="2303502608" sldId="331"/>
            <ac:grpSpMk id="500" creationId="{6C97791F-E8D7-562E-6863-DB57B555EDC9}"/>
          </ac:grpSpMkLst>
        </pc:grpChg>
        <pc:grpChg chg="del mod">
          <ac:chgData name="Kokchun Giang" userId="67e2125d-ec8c-4323-9653-9824a2ad815f" providerId="ADAL" clId="{066B0731-8B54-CF43-9BDD-D2EEB9663FC5}" dt="2024-01-26T16:01:02.117" v="430"/>
          <ac:grpSpMkLst>
            <pc:docMk/>
            <pc:sldMk cId="2303502608" sldId="331"/>
            <ac:grpSpMk id="503" creationId="{CDAB5EB3-D3BC-13E5-ECF5-8B785330DE62}"/>
          </ac:grpSpMkLst>
        </pc:grpChg>
        <pc:grpChg chg="mod">
          <ac:chgData name="Kokchun Giang" userId="67e2125d-ec8c-4323-9653-9824a2ad815f" providerId="ADAL" clId="{066B0731-8B54-CF43-9BDD-D2EEB9663FC5}" dt="2024-01-27T12:38:17.229" v="3011" actId="164"/>
          <ac:grpSpMkLst>
            <pc:docMk/>
            <pc:sldMk cId="2303502608" sldId="331"/>
            <ac:grpSpMk id="507" creationId="{4DA697E9-F130-EC53-B2A1-6BBD3E17C8C2}"/>
          </ac:grpSpMkLst>
        </pc:grpChg>
        <pc:grpChg chg="del">
          <ac:chgData name="Kokchun Giang" userId="67e2125d-ec8c-4323-9653-9824a2ad815f" providerId="ADAL" clId="{066B0731-8B54-CF43-9BDD-D2EEB9663FC5}" dt="2024-01-26T15:47:03.483" v="162" actId="478"/>
          <ac:grpSpMkLst>
            <pc:docMk/>
            <pc:sldMk cId="2303502608" sldId="331"/>
            <ac:grpSpMk id="667" creationId="{CE4637EF-964C-FD28-F13C-A3149567670B}"/>
          </ac:grpSpMkLst>
        </pc:grpChg>
        <pc:grpChg chg="del">
          <ac:chgData name="Kokchun Giang" userId="67e2125d-ec8c-4323-9653-9824a2ad815f" providerId="ADAL" clId="{066B0731-8B54-CF43-9BDD-D2EEB9663FC5}" dt="2024-01-26T15:47:03.483" v="162" actId="478"/>
          <ac:grpSpMkLst>
            <pc:docMk/>
            <pc:sldMk cId="2303502608" sldId="331"/>
            <ac:grpSpMk id="744" creationId="{6B3DBF18-D60B-DB51-B8CE-85D78E61BBDB}"/>
          </ac:grpSpMkLst>
        </pc:grpChg>
        <pc:grpChg chg="del">
          <ac:chgData name="Kokchun Giang" userId="67e2125d-ec8c-4323-9653-9824a2ad815f" providerId="ADAL" clId="{066B0731-8B54-CF43-9BDD-D2EEB9663FC5}" dt="2024-01-26T15:47:01.450" v="161" actId="478"/>
          <ac:grpSpMkLst>
            <pc:docMk/>
            <pc:sldMk cId="2303502608" sldId="331"/>
            <ac:grpSpMk id="896" creationId="{2098E3B2-ADCB-C480-90FD-B0E6530622BF}"/>
          </ac:grpSpMkLst>
        </pc:grpChg>
        <pc:grpChg chg="del mod">
          <ac:chgData name="Kokchun Giang" userId="67e2125d-ec8c-4323-9653-9824a2ad815f" providerId="ADAL" clId="{066B0731-8B54-CF43-9BDD-D2EEB9663FC5}" dt="2024-01-26T15:58:19.788" v="337"/>
          <ac:grpSpMkLst>
            <pc:docMk/>
            <pc:sldMk cId="2303502608" sldId="331"/>
            <ac:grpSpMk id="897" creationId="{4D9D0D6C-1B58-6B9D-B0D4-E44DF1BE2903}"/>
          </ac:grpSpMkLst>
        </pc:grpChg>
        <pc:grpChg chg="del">
          <ac:chgData name="Kokchun Giang" userId="67e2125d-ec8c-4323-9653-9824a2ad815f" providerId="ADAL" clId="{066B0731-8B54-CF43-9BDD-D2EEB9663FC5}" dt="2024-01-26T15:47:01.450" v="161" actId="478"/>
          <ac:grpSpMkLst>
            <pc:docMk/>
            <pc:sldMk cId="2303502608" sldId="331"/>
            <ac:grpSpMk id="897" creationId="{AE71AD8D-41AB-12B4-6E9E-CCA8675FA771}"/>
          </ac:grpSpMkLst>
        </pc:grpChg>
        <pc:grpChg chg="del">
          <ac:chgData name="Kokchun Giang" userId="67e2125d-ec8c-4323-9653-9824a2ad815f" providerId="ADAL" clId="{066B0731-8B54-CF43-9BDD-D2EEB9663FC5}" dt="2024-01-26T15:47:01.450" v="161" actId="478"/>
          <ac:grpSpMkLst>
            <pc:docMk/>
            <pc:sldMk cId="2303502608" sldId="331"/>
            <ac:grpSpMk id="898" creationId="{68FD1290-96E0-DED5-11DF-5EF4EB22A609}"/>
          </ac:grpSpMkLst>
        </pc:grpChg>
        <pc:grpChg chg="del mod">
          <ac:chgData name="Kokchun Giang" userId="67e2125d-ec8c-4323-9653-9824a2ad815f" providerId="ADAL" clId="{066B0731-8B54-CF43-9BDD-D2EEB9663FC5}" dt="2024-01-26T15:58:19.788" v="337"/>
          <ac:grpSpMkLst>
            <pc:docMk/>
            <pc:sldMk cId="2303502608" sldId="331"/>
            <ac:grpSpMk id="898" creationId="{E317DE0B-5E07-A3AB-B83F-78201FF71048}"/>
          </ac:grpSpMkLst>
        </pc:grpChg>
        <pc:grpChg chg="del">
          <ac:chgData name="Kokchun Giang" userId="67e2125d-ec8c-4323-9653-9824a2ad815f" providerId="ADAL" clId="{066B0731-8B54-CF43-9BDD-D2EEB9663FC5}" dt="2024-01-26T15:47:05.580" v="163" actId="478"/>
          <ac:grpSpMkLst>
            <pc:docMk/>
            <pc:sldMk cId="2303502608" sldId="331"/>
            <ac:grpSpMk id="899" creationId="{474438C9-2465-F375-D567-91EF64B11489}"/>
          </ac:grpSpMkLst>
        </pc:grpChg>
        <pc:grpChg chg="del">
          <ac:chgData name="Kokchun Giang" userId="67e2125d-ec8c-4323-9653-9824a2ad815f" providerId="ADAL" clId="{066B0731-8B54-CF43-9BDD-D2EEB9663FC5}" dt="2024-01-26T15:47:03.483" v="162" actId="478"/>
          <ac:grpSpMkLst>
            <pc:docMk/>
            <pc:sldMk cId="2303502608" sldId="331"/>
            <ac:grpSpMk id="900" creationId="{132F35FD-1DB8-DA76-6FE5-0731C9EA04C8}"/>
          </ac:grpSpMkLst>
        </pc:grpChg>
        <pc:grpChg chg="del mod">
          <ac:chgData name="Kokchun Giang" userId="67e2125d-ec8c-4323-9653-9824a2ad815f" providerId="ADAL" clId="{066B0731-8B54-CF43-9BDD-D2EEB9663FC5}" dt="2024-01-26T15:58:22.388" v="340"/>
          <ac:grpSpMkLst>
            <pc:docMk/>
            <pc:sldMk cId="2303502608" sldId="331"/>
            <ac:grpSpMk id="900" creationId="{CF740B58-2B33-4D11-E1F3-61082BBA2073}"/>
          </ac:grpSpMkLst>
        </pc:grpChg>
        <pc:grpChg chg="del">
          <ac:chgData name="Kokchun Giang" userId="67e2125d-ec8c-4323-9653-9824a2ad815f" providerId="ADAL" clId="{066B0731-8B54-CF43-9BDD-D2EEB9663FC5}" dt="2024-01-26T15:47:03.483" v="162" actId="478"/>
          <ac:grpSpMkLst>
            <pc:docMk/>
            <pc:sldMk cId="2303502608" sldId="331"/>
            <ac:grpSpMk id="901" creationId="{C60CED45-EBC4-FC93-96BE-C02E41044153}"/>
          </ac:grpSpMkLst>
        </pc:grpChg>
        <pc:grpChg chg="del">
          <ac:chgData name="Kokchun Giang" userId="67e2125d-ec8c-4323-9653-9824a2ad815f" providerId="ADAL" clId="{066B0731-8B54-CF43-9BDD-D2EEB9663FC5}" dt="2024-01-26T15:47:03.483" v="162" actId="478"/>
          <ac:grpSpMkLst>
            <pc:docMk/>
            <pc:sldMk cId="2303502608" sldId="331"/>
            <ac:grpSpMk id="902" creationId="{90AEC384-137A-EB88-E381-6D182EFDBE7B}"/>
          </ac:grpSpMkLst>
        </pc:grpChg>
        <pc:grpChg chg="del">
          <ac:chgData name="Kokchun Giang" userId="67e2125d-ec8c-4323-9653-9824a2ad815f" providerId="ADAL" clId="{066B0731-8B54-CF43-9BDD-D2EEB9663FC5}" dt="2024-01-26T15:47:03.483" v="162" actId="478"/>
          <ac:grpSpMkLst>
            <pc:docMk/>
            <pc:sldMk cId="2303502608" sldId="331"/>
            <ac:grpSpMk id="903" creationId="{2B4316D8-18DC-A40A-3844-CDF17BAC3C35}"/>
          </ac:grpSpMkLst>
        </pc:grpChg>
        <pc:grpChg chg="del mod">
          <ac:chgData name="Kokchun Giang" userId="67e2125d-ec8c-4323-9653-9824a2ad815f" providerId="ADAL" clId="{066B0731-8B54-CF43-9BDD-D2EEB9663FC5}" dt="2024-01-26T15:58:26.218" v="350"/>
          <ac:grpSpMkLst>
            <pc:docMk/>
            <pc:sldMk cId="2303502608" sldId="331"/>
            <ac:grpSpMk id="903" creationId="{551533D7-F35F-1A73-7F65-6AE22B0E159A}"/>
          </ac:grpSpMkLst>
        </pc:grpChg>
        <pc:grpChg chg="mod">
          <ac:chgData name="Kokchun Giang" userId="67e2125d-ec8c-4323-9653-9824a2ad815f" providerId="ADAL" clId="{066B0731-8B54-CF43-9BDD-D2EEB9663FC5}" dt="2024-01-26T16:05:20.978" v="604"/>
          <ac:grpSpMkLst>
            <pc:docMk/>
            <pc:sldMk cId="2303502608" sldId="331"/>
            <ac:grpSpMk id="903" creationId="{6A3AD4B4-A394-3947-C5F0-6630BF8A2838}"/>
          </ac:grpSpMkLst>
        </pc:grpChg>
        <pc:grpChg chg="add del mod">
          <ac:chgData name="Kokchun Giang" userId="67e2125d-ec8c-4323-9653-9824a2ad815f" providerId="ADAL" clId="{066B0731-8B54-CF43-9BDD-D2EEB9663FC5}" dt="2024-01-26T15:55:05.197" v="201"/>
          <ac:grpSpMkLst>
            <pc:docMk/>
            <pc:sldMk cId="2303502608" sldId="331"/>
            <ac:grpSpMk id="904" creationId="{69640346-D8F5-BB17-345B-FBF7358F4343}"/>
          </ac:grpSpMkLst>
        </pc:grpChg>
        <pc:grpChg chg="add del mod">
          <ac:chgData name="Kokchun Giang" userId="67e2125d-ec8c-4323-9653-9824a2ad815f" providerId="ADAL" clId="{066B0731-8B54-CF43-9BDD-D2EEB9663FC5}" dt="2024-01-26T15:55:05.034" v="199"/>
          <ac:grpSpMkLst>
            <pc:docMk/>
            <pc:sldMk cId="2303502608" sldId="331"/>
            <ac:grpSpMk id="906" creationId="{CDD3E0DC-2840-6B49-58BE-66A120E8A2D4}"/>
          </ac:grpSpMkLst>
        </pc:grpChg>
        <pc:grpChg chg="mod">
          <ac:chgData name="Kokchun Giang" userId="67e2125d-ec8c-4323-9653-9824a2ad815f" providerId="ADAL" clId="{066B0731-8B54-CF43-9BDD-D2EEB9663FC5}" dt="2024-01-26T15:55:03.808" v="192"/>
          <ac:grpSpMkLst>
            <pc:docMk/>
            <pc:sldMk cId="2303502608" sldId="331"/>
            <ac:grpSpMk id="913" creationId="{2624CBB1-6702-7322-9F03-1FB646D81F7F}"/>
          </ac:grpSpMkLst>
        </pc:grpChg>
        <pc:grpChg chg="mod">
          <ac:chgData name="Kokchun Giang" userId="67e2125d-ec8c-4323-9653-9824a2ad815f" providerId="ADAL" clId="{066B0731-8B54-CF43-9BDD-D2EEB9663FC5}" dt="2024-01-27T12:37:33.360" v="3008" actId="1076"/>
          <ac:grpSpMkLst>
            <pc:docMk/>
            <pc:sldMk cId="2303502608" sldId="331"/>
            <ac:grpSpMk id="913" creationId="{B3A48507-52E7-B4FA-0DE8-5CF5D6A16C55}"/>
          </ac:grpSpMkLst>
        </pc:grpChg>
        <pc:grpChg chg="mod">
          <ac:chgData name="Kokchun Giang" userId="67e2125d-ec8c-4323-9653-9824a2ad815f" providerId="ADAL" clId="{066B0731-8B54-CF43-9BDD-D2EEB9663FC5}" dt="2024-01-27T12:37:56.165" v="3009" actId="164"/>
          <ac:grpSpMkLst>
            <pc:docMk/>
            <pc:sldMk cId="2303502608" sldId="331"/>
            <ac:grpSpMk id="926" creationId="{AED66068-0AF1-0FAD-A48D-78D679DE2C54}"/>
          </ac:grpSpMkLst>
        </pc:grpChg>
        <pc:grpChg chg="del mod">
          <ac:chgData name="Kokchun Giang" userId="67e2125d-ec8c-4323-9653-9824a2ad815f" providerId="ADAL" clId="{066B0731-8B54-CF43-9BDD-D2EEB9663FC5}" dt="2024-01-26T15:55:18.785" v="216"/>
          <ac:grpSpMkLst>
            <pc:docMk/>
            <pc:sldMk cId="2303502608" sldId="331"/>
            <ac:grpSpMk id="926" creationId="{B4CD99B4-1E56-ACFE-39E4-B3DD9666BB91}"/>
          </ac:grpSpMkLst>
        </pc:grpChg>
        <pc:grpChg chg="mod">
          <ac:chgData name="Kokchun Giang" userId="67e2125d-ec8c-4323-9653-9824a2ad815f" providerId="ADAL" clId="{066B0731-8B54-CF43-9BDD-D2EEB9663FC5}" dt="2024-01-27T12:37:56.165" v="3009" actId="164"/>
          <ac:grpSpMkLst>
            <pc:docMk/>
            <pc:sldMk cId="2303502608" sldId="331"/>
            <ac:grpSpMk id="930" creationId="{80EF6384-6D81-157D-57AF-DBFB8606B25B}"/>
          </ac:grpSpMkLst>
        </pc:grpChg>
        <pc:grpChg chg="mod">
          <ac:chgData name="Kokchun Giang" userId="67e2125d-ec8c-4323-9653-9824a2ad815f" providerId="ADAL" clId="{066B0731-8B54-CF43-9BDD-D2EEB9663FC5}" dt="2024-01-27T12:37:56.165" v="3009" actId="164"/>
          <ac:grpSpMkLst>
            <pc:docMk/>
            <pc:sldMk cId="2303502608" sldId="331"/>
            <ac:grpSpMk id="935" creationId="{EDD00768-5646-2C4C-8128-65B2440F8A97}"/>
          </ac:grpSpMkLst>
        </pc:grpChg>
        <pc:grpChg chg="mod">
          <ac:chgData name="Kokchun Giang" userId="67e2125d-ec8c-4323-9653-9824a2ad815f" providerId="ADAL" clId="{066B0731-8B54-CF43-9BDD-D2EEB9663FC5}" dt="2024-01-27T12:37:56.165" v="3009" actId="164"/>
          <ac:grpSpMkLst>
            <pc:docMk/>
            <pc:sldMk cId="2303502608" sldId="331"/>
            <ac:grpSpMk id="936" creationId="{D00876DA-829B-1947-2A64-D879D1943F74}"/>
          </ac:grpSpMkLst>
        </pc:grpChg>
        <pc:grpChg chg="mod">
          <ac:chgData name="Kokchun Giang" userId="67e2125d-ec8c-4323-9653-9824a2ad815f" providerId="ADAL" clId="{066B0731-8B54-CF43-9BDD-D2EEB9663FC5}" dt="2024-01-26T15:55:18.785" v="216"/>
          <ac:grpSpMkLst>
            <pc:docMk/>
            <pc:sldMk cId="2303502608" sldId="331"/>
            <ac:grpSpMk id="937" creationId="{1BDC9EFD-E8F0-8E91-A055-3458DABA33D2}"/>
          </ac:grpSpMkLst>
        </pc:grpChg>
        <pc:grpChg chg="del mod">
          <ac:chgData name="Kokchun Giang" userId="67e2125d-ec8c-4323-9653-9824a2ad815f" providerId="ADAL" clId="{066B0731-8B54-CF43-9BDD-D2EEB9663FC5}" dt="2024-01-26T15:59:34.801" v="374"/>
          <ac:grpSpMkLst>
            <pc:docMk/>
            <pc:sldMk cId="2303502608" sldId="331"/>
            <ac:grpSpMk id="946" creationId="{4DD2D95C-0EA4-780A-2ACC-346AAD64CB4E}"/>
          </ac:grpSpMkLst>
        </pc:grpChg>
        <pc:grpChg chg="mod">
          <ac:chgData name="Kokchun Giang" userId="67e2125d-ec8c-4323-9653-9824a2ad815f" providerId="ADAL" clId="{066B0731-8B54-CF43-9BDD-D2EEB9663FC5}" dt="2024-01-27T12:37:56.165" v="3009" actId="164"/>
          <ac:grpSpMkLst>
            <pc:docMk/>
            <pc:sldMk cId="2303502608" sldId="331"/>
            <ac:grpSpMk id="949" creationId="{03EA3636-F0A3-2554-AEEA-C36DDC0BA14F}"/>
          </ac:grpSpMkLst>
        </pc:grpChg>
        <pc:grpChg chg="del mod">
          <ac:chgData name="Kokchun Giang" userId="67e2125d-ec8c-4323-9653-9824a2ad815f" providerId="ADAL" clId="{066B0731-8B54-CF43-9BDD-D2EEB9663FC5}" dt="2024-01-26T16:01:09.189" v="438"/>
          <ac:grpSpMkLst>
            <pc:docMk/>
            <pc:sldMk cId="2303502608" sldId="331"/>
            <ac:grpSpMk id="960" creationId="{ABC59ACD-BAEC-A353-AE13-23608E7E5462}"/>
          </ac:grpSpMkLst>
        </pc:grpChg>
        <pc:grpChg chg="del mod">
          <ac:chgData name="Kokchun Giang" userId="67e2125d-ec8c-4323-9653-9824a2ad815f" providerId="ADAL" clId="{066B0731-8B54-CF43-9BDD-D2EEB9663FC5}" dt="2024-01-26T15:55:23.722" v="225"/>
          <ac:grpSpMkLst>
            <pc:docMk/>
            <pc:sldMk cId="2303502608" sldId="331"/>
            <ac:grpSpMk id="961" creationId="{DF227D3F-5E90-1426-C721-F7D775C4F118}"/>
          </ac:grpSpMkLst>
        </pc:grpChg>
        <pc:grpChg chg="mod">
          <ac:chgData name="Kokchun Giang" userId="67e2125d-ec8c-4323-9653-9824a2ad815f" providerId="ADAL" clId="{066B0731-8B54-CF43-9BDD-D2EEB9663FC5}" dt="2024-01-27T12:38:17.229" v="3011" actId="164"/>
          <ac:grpSpMkLst>
            <pc:docMk/>
            <pc:sldMk cId="2303502608" sldId="331"/>
            <ac:grpSpMk id="964" creationId="{48224A58-9F08-6FCA-0E80-982A79C1EF0D}"/>
          </ac:grpSpMkLst>
        </pc:grpChg>
        <pc:grpChg chg="del">
          <ac:chgData name="Kokchun Giang" userId="67e2125d-ec8c-4323-9653-9824a2ad815f" providerId="ADAL" clId="{066B0731-8B54-CF43-9BDD-D2EEB9663FC5}" dt="2024-01-26T15:47:03.483" v="162" actId="478"/>
          <ac:grpSpMkLst>
            <pc:docMk/>
            <pc:sldMk cId="2303502608" sldId="331"/>
            <ac:grpSpMk id="965" creationId="{04D09694-1AEA-3A51-C2D4-3FA8DA04E2F9}"/>
          </ac:grpSpMkLst>
        </pc:grpChg>
        <pc:grpChg chg="del mod">
          <ac:chgData name="Kokchun Giang" userId="67e2125d-ec8c-4323-9653-9824a2ad815f" providerId="ADAL" clId="{066B0731-8B54-CF43-9BDD-D2EEB9663FC5}" dt="2024-01-26T16:01:15.650" v="447"/>
          <ac:grpSpMkLst>
            <pc:docMk/>
            <pc:sldMk cId="2303502608" sldId="331"/>
            <ac:grpSpMk id="969" creationId="{20BE1D11-B59C-758C-DDD7-323444FC70FE}"/>
          </ac:grpSpMkLst>
        </pc:grpChg>
        <pc:grpChg chg="del mod">
          <ac:chgData name="Kokchun Giang" userId="67e2125d-ec8c-4323-9653-9824a2ad815f" providerId="ADAL" clId="{066B0731-8B54-CF43-9BDD-D2EEB9663FC5}" dt="2024-01-26T15:55:25.125" v="227"/>
          <ac:grpSpMkLst>
            <pc:docMk/>
            <pc:sldMk cId="2303502608" sldId="331"/>
            <ac:grpSpMk id="971" creationId="{B1164FA2-9040-2548-3334-865636F7ACEA}"/>
          </ac:grpSpMkLst>
        </pc:grpChg>
        <pc:grpChg chg="mod">
          <ac:chgData name="Kokchun Giang" userId="67e2125d-ec8c-4323-9653-9824a2ad815f" providerId="ADAL" clId="{066B0731-8B54-CF43-9BDD-D2EEB9663FC5}" dt="2024-01-27T12:36:44.357" v="2996" actId="164"/>
          <ac:grpSpMkLst>
            <pc:docMk/>
            <pc:sldMk cId="2303502608" sldId="331"/>
            <ac:grpSpMk id="973" creationId="{09A6A527-BD23-9B3A-0BE7-BE850D0456CC}"/>
          </ac:grpSpMkLst>
        </pc:grpChg>
        <pc:grpChg chg="mod">
          <ac:chgData name="Kokchun Giang" userId="67e2125d-ec8c-4323-9653-9824a2ad815f" providerId="ADAL" clId="{066B0731-8B54-CF43-9BDD-D2EEB9663FC5}" dt="2024-01-27T12:36:44.357" v="2996" actId="164"/>
          <ac:grpSpMkLst>
            <pc:docMk/>
            <pc:sldMk cId="2303502608" sldId="331"/>
            <ac:grpSpMk id="980" creationId="{1DBC8288-9EF7-8AD2-484C-9A12D6823ABF}"/>
          </ac:grpSpMkLst>
        </pc:grpChg>
        <pc:grpChg chg="mod">
          <ac:chgData name="Kokchun Giang" userId="67e2125d-ec8c-4323-9653-9824a2ad815f" providerId="ADAL" clId="{066B0731-8B54-CF43-9BDD-D2EEB9663FC5}" dt="2024-01-26T15:55:34.809" v="241"/>
          <ac:grpSpMkLst>
            <pc:docMk/>
            <pc:sldMk cId="2303502608" sldId="331"/>
            <ac:grpSpMk id="987" creationId="{A9400CFB-5B0C-68FD-3262-11B2EF20A3D7}"/>
          </ac:grpSpMkLst>
        </pc:grpChg>
        <pc:grpChg chg="del mod">
          <ac:chgData name="Kokchun Giang" userId="67e2125d-ec8c-4323-9653-9824a2ad815f" providerId="ADAL" clId="{066B0731-8B54-CF43-9BDD-D2EEB9663FC5}" dt="2024-01-26T15:55:44.378" v="252"/>
          <ac:grpSpMkLst>
            <pc:docMk/>
            <pc:sldMk cId="2303502608" sldId="331"/>
            <ac:grpSpMk id="996" creationId="{E0CFC2DE-DF9A-052A-CB19-571FEDBDFAEB}"/>
          </ac:grpSpMkLst>
        </pc:grpChg>
        <pc:grpChg chg="add del mod">
          <ac:chgData name="Kokchun Giang" userId="67e2125d-ec8c-4323-9653-9824a2ad815f" providerId="ADAL" clId="{066B0731-8B54-CF43-9BDD-D2EEB9663FC5}" dt="2024-01-27T12:37:11.207" v="3002" actId="164"/>
          <ac:grpSpMkLst>
            <pc:docMk/>
            <pc:sldMk cId="2303502608" sldId="331"/>
            <ac:grpSpMk id="998" creationId="{9D1CDF97-40BF-2795-6F73-6C98FAD80F17}"/>
          </ac:grpSpMkLst>
        </pc:grpChg>
        <pc:grpChg chg="add del mod">
          <ac:chgData name="Kokchun Giang" userId="67e2125d-ec8c-4323-9653-9824a2ad815f" providerId="ADAL" clId="{066B0731-8B54-CF43-9BDD-D2EEB9663FC5}" dt="2024-01-27T12:37:11.207" v="3002" actId="164"/>
          <ac:grpSpMkLst>
            <pc:docMk/>
            <pc:sldMk cId="2303502608" sldId="331"/>
            <ac:grpSpMk id="1012" creationId="{6DA5D72A-0C28-CEB4-E230-97E92D0A89DC}"/>
          </ac:grpSpMkLst>
        </pc:grpChg>
        <pc:grpChg chg="del mod">
          <ac:chgData name="Kokchun Giang" userId="67e2125d-ec8c-4323-9653-9824a2ad815f" providerId="ADAL" clId="{066B0731-8B54-CF43-9BDD-D2EEB9663FC5}" dt="2024-01-26T16:01:20.003" v="453"/>
          <ac:grpSpMkLst>
            <pc:docMk/>
            <pc:sldMk cId="2303502608" sldId="331"/>
            <ac:grpSpMk id="1014" creationId="{5F325649-2775-44DF-3811-667B9D5B2ECA}"/>
          </ac:grpSpMkLst>
        </pc:grpChg>
        <pc:grpChg chg="mod">
          <ac:chgData name="Kokchun Giang" userId="67e2125d-ec8c-4323-9653-9824a2ad815f" providerId="ADAL" clId="{066B0731-8B54-CF43-9BDD-D2EEB9663FC5}" dt="2024-01-26T15:55:54.584" v="273"/>
          <ac:grpSpMkLst>
            <pc:docMk/>
            <pc:sldMk cId="2303502608" sldId="331"/>
            <ac:grpSpMk id="1017" creationId="{0609CBCB-E437-9E77-2F9B-E649643A7C6C}"/>
          </ac:grpSpMkLst>
        </pc:grpChg>
        <pc:grpChg chg="del mod">
          <ac:chgData name="Kokchun Giang" userId="67e2125d-ec8c-4323-9653-9824a2ad815f" providerId="ADAL" clId="{066B0731-8B54-CF43-9BDD-D2EEB9663FC5}" dt="2024-01-26T16:01:22.105" v="455"/>
          <ac:grpSpMkLst>
            <pc:docMk/>
            <pc:sldMk cId="2303502608" sldId="331"/>
            <ac:grpSpMk id="1020" creationId="{1FF6DDAF-C5E3-EB71-131B-076408521265}"/>
          </ac:grpSpMkLst>
        </pc:grpChg>
        <pc:grpChg chg="mod">
          <ac:chgData name="Kokchun Giang" userId="67e2125d-ec8c-4323-9653-9824a2ad815f" providerId="ADAL" clId="{066B0731-8B54-CF43-9BDD-D2EEB9663FC5}" dt="2024-01-26T16:05:30.499" v="621"/>
          <ac:grpSpMkLst>
            <pc:docMk/>
            <pc:sldMk cId="2303502608" sldId="331"/>
            <ac:grpSpMk id="1020" creationId="{A45E775E-E701-3A56-203A-ECD76DB9C4AB}"/>
          </ac:grpSpMkLst>
        </pc:grpChg>
        <pc:grpChg chg="mod">
          <ac:chgData name="Kokchun Giang" userId="67e2125d-ec8c-4323-9653-9824a2ad815f" providerId="ADAL" clId="{066B0731-8B54-CF43-9BDD-D2EEB9663FC5}" dt="2024-01-27T12:38:17.229" v="3011" actId="164"/>
          <ac:grpSpMkLst>
            <pc:docMk/>
            <pc:sldMk cId="2303502608" sldId="331"/>
            <ac:grpSpMk id="1021" creationId="{20C8C2CD-2608-E382-24BE-B00308046F3D}"/>
          </ac:grpSpMkLst>
        </pc:grpChg>
        <pc:grpChg chg="mod">
          <ac:chgData name="Kokchun Giang" userId="67e2125d-ec8c-4323-9653-9824a2ad815f" providerId="ADAL" clId="{066B0731-8B54-CF43-9BDD-D2EEB9663FC5}" dt="2024-01-27T12:38:17.229" v="3011" actId="164"/>
          <ac:grpSpMkLst>
            <pc:docMk/>
            <pc:sldMk cId="2303502608" sldId="331"/>
            <ac:grpSpMk id="1023" creationId="{B343C1C0-0770-5611-EE56-55D64228C8C3}"/>
          </ac:grpSpMkLst>
        </pc:grpChg>
        <pc:grpChg chg="mod">
          <ac:chgData name="Kokchun Giang" userId="67e2125d-ec8c-4323-9653-9824a2ad815f" providerId="ADAL" clId="{066B0731-8B54-CF43-9BDD-D2EEB9663FC5}" dt="2024-01-27T12:38:35.630" v="3013" actId="164"/>
          <ac:grpSpMkLst>
            <pc:docMk/>
            <pc:sldMk cId="2303502608" sldId="331"/>
            <ac:grpSpMk id="1034" creationId="{D3B939B6-E0DF-49A9-F61A-CF64B2F79D61}"/>
          </ac:grpSpMkLst>
        </pc:grpChg>
        <pc:grpChg chg="mod">
          <ac:chgData name="Kokchun Giang" userId="67e2125d-ec8c-4323-9653-9824a2ad815f" providerId="ADAL" clId="{066B0731-8B54-CF43-9BDD-D2EEB9663FC5}" dt="2024-01-27T12:38:35.630" v="3013" actId="164"/>
          <ac:grpSpMkLst>
            <pc:docMk/>
            <pc:sldMk cId="2303502608" sldId="331"/>
            <ac:grpSpMk id="1038" creationId="{A7B3ADD8-9665-20F5-B45F-5D869E842603}"/>
          </ac:grpSpMkLst>
        </pc:grpChg>
        <pc:grpChg chg="mod">
          <ac:chgData name="Kokchun Giang" userId="67e2125d-ec8c-4323-9653-9824a2ad815f" providerId="ADAL" clId="{066B0731-8B54-CF43-9BDD-D2EEB9663FC5}" dt="2024-01-27T12:38:41.181" v="3014" actId="164"/>
          <ac:grpSpMkLst>
            <pc:docMk/>
            <pc:sldMk cId="2303502608" sldId="331"/>
            <ac:grpSpMk id="1045" creationId="{E0F3DF48-99E5-E435-46BA-1F3BB4BF51F9}"/>
          </ac:grpSpMkLst>
        </pc:grpChg>
        <pc:grpChg chg="mod">
          <ac:chgData name="Kokchun Giang" userId="67e2125d-ec8c-4323-9653-9824a2ad815f" providerId="ADAL" clId="{066B0731-8B54-CF43-9BDD-D2EEB9663FC5}" dt="2024-01-27T12:38:41.181" v="3014" actId="164"/>
          <ac:grpSpMkLst>
            <pc:docMk/>
            <pc:sldMk cId="2303502608" sldId="331"/>
            <ac:grpSpMk id="1050" creationId="{CBA4AC39-0D54-19A4-B487-FC384EA3E6C1}"/>
          </ac:grpSpMkLst>
        </pc:grpChg>
        <pc:grpChg chg="mod">
          <ac:chgData name="Kokchun Giang" userId="67e2125d-ec8c-4323-9653-9824a2ad815f" providerId="ADAL" clId="{066B0731-8B54-CF43-9BDD-D2EEB9663FC5}" dt="2024-01-27T12:38:41.181" v="3014" actId="164"/>
          <ac:grpSpMkLst>
            <pc:docMk/>
            <pc:sldMk cId="2303502608" sldId="331"/>
            <ac:grpSpMk id="1060" creationId="{9C4BEE9C-A5E5-8B73-FE7D-3F7B32422990}"/>
          </ac:grpSpMkLst>
        </pc:grpChg>
        <pc:grpChg chg="mod">
          <ac:chgData name="Kokchun Giang" userId="67e2125d-ec8c-4323-9653-9824a2ad815f" providerId="ADAL" clId="{066B0731-8B54-CF43-9BDD-D2EEB9663FC5}" dt="2024-01-27T12:38:41.181" v="3014" actId="164"/>
          <ac:grpSpMkLst>
            <pc:docMk/>
            <pc:sldMk cId="2303502608" sldId="331"/>
            <ac:grpSpMk id="1061" creationId="{56F19C07-7D4F-DEA6-F564-12B294F9AABB}"/>
          </ac:grpSpMkLst>
        </pc:grpChg>
        <pc:grpChg chg="del mod">
          <ac:chgData name="Kokchun Giang" userId="67e2125d-ec8c-4323-9653-9824a2ad815f" providerId="ADAL" clId="{066B0731-8B54-CF43-9BDD-D2EEB9663FC5}" dt="2024-01-26T16:05:37.505" v="629"/>
          <ac:grpSpMkLst>
            <pc:docMk/>
            <pc:sldMk cId="2303502608" sldId="331"/>
            <ac:grpSpMk id="1066" creationId="{56D2C4F7-5986-5379-24DD-775B439ED3CF}"/>
          </ac:grpSpMkLst>
        </pc:grpChg>
        <pc:grpChg chg="mod">
          <ac:chgData name="Kokchun Giang" userId="67e2125d-ec8c-4323-9653-9824a2ad815f" providerId="ADAL" clId="{066B0731-8B54-CF43-9BDD-D2EEB9663FC5}" dt="2024-01-26T16:04:16.880" v="565"/>
          <ac:grpSpMkLst>
            <pc:docMk/>
            <pc:sldMk cId="2303502608" sldId="331"/>
            <ac:grpSpMk id="1067" creationId="{7F9D149D-88A3-1B7F-D825-0A813E19CA5B}"/>
          </ac:grpSpMkLst>
        </pc:grpChg>
        <pc:grpChg chg="del mod">
          <ac:chgData name="Kokchun Giang" userId="67e2125d-ec8c-4323-9653-9824a2ad815f" providerId="ADAL" clId="{066B0731-8B54-CF43-9BDD-D2EEB9663FC5}" dt="2024-01-26T16:05:38.444" v="631"/>
          <ac:grpSpMkLst>
            <pc:docMk/>
            <pc:sldMk cId="2303502608" sldId="331"/>
            <ac:grpSpMk id="1076" creationId="{8732F9F7-90F4-DC7A-02CF-98866A0664F2}"/>
          </ac:grpSpMkLst>
        </pc:grpChg>
        <pc:grpChg chg="mod">
          <ac:chgData name="Kokchun Giang" userId="67e2125d-ec8c-4323-9653-9824a2ad815f" providerId="ADAL" clId="{066B0731-8B54-CF43-9BDD-D2EEB9663FC5}" dt="2024-01-26T16:04:23.152" v="581"/>
          <ac:grpSpMkLst>
            <pc:docMk/>
            <pc:sldMk cId="2303502608" sldId="331"/>
            <ac:grpSpMk id="1077" creationId="{1C32FBAE-4887-4546-8038-1B0F5356CA55}"/>
          </ac:grpSpMkLst>
        </pc:grpChg>
        <pc:grpChg chg="mod">
          <ac:chgData name="Kokchun Giang" userId="67e2125d-ec8c-4323-9653-9824a2ad815f" providerId="ADAL" clId="{066B0731-8B54-CF43-9BDD-D2EEB9663FC5}" dt="2024-01-26T16:04:23.152" v="581"/>
          <ac:grpSpMkLst>
            <pc:docMk/>
            <pc:sldMk cId="2303502608" sldId="331"/>
            <ac:grpSpMk id="1078" creationId="{7E1EAE80-F62C-E8CC-8597-9D7D5C55EF66}"/>
          </ac:grpSpMkLst>
        </pc:grpChg>
        <pc:grpChg chg="mod">
          <ac:chgData name="Kokchun Giang" userId="67e2125d-ec8c-4323-9653-9824a2ad815f" providerId="ADAL" clId="{066B0731-8B54-CF43-9BDD-D2EEB9663FC5}" dt="2024-01-26T16:08:33.636" v="679" actId="164"/>
          <ac:grpSpMkLst>
            <pc:docMk/>
            <pc:sldMk cId="2303502608" sldId="331"/>
            <ac:grpSpMk id="1078" creationId="{910DD165-305A-37F5-0481-1633ED920AC8}"/>
          </ac:grpSpMkLst>
        </pc:grpChg>
        <pc:grpChg chg="mod">
          <ac:chgData name="Kokchun Giang" userId="67e2125d-ec8c-4323-9653-9824a2ad815f" providerId="ADAL" clId="{066B0731-8B54-CF43-9BDD-D2EEB9663FC5}" dt="2024-01-27T12:38:41.181" v="3014" actId="164"/>
          <ac:grpSpMkLst>
            <pc:docMk/>
            <pc:sldMk cId="2303502608" sldId="331"/>
            <ac:grpSpMk id="1081" creationId="{2FA6F45D-A480-931D-1701-A3C4D11DDDC1}"/>
          </ac:grpSpMkLst>
        </pc:grpChg>
        <pc:grpChg chg="mod">
          <ac:chgData name="Kokchun Giang" userId="67e2125d-ec8c-4323-9653-9824a2ad815f" providerId="ADAL" clId="{066B0731-8B54-CF43-9BDD-D2EEB9663FC5}" dt="2024-01-26T16:08:33.636" v="679" actId="164"/>
          <ac:grpSpMkLst>
            <pc:docMk/>
            <pc:sldMk cId="2303502608" sldId="331"/>
            <ac:grpSpMk id="1085" creationId="{1F5E7EAD-ECAB-15FE-2129-788FA64BB7AC}"/>
          </ac:grpSpMkLst>
        </pc:grpChg>
        <pc:grpChg chg="del mod">
          <ac:chgData name="Kokchun Giang" userId="67e2125d-ec8c-4323-9653-9824a2ad815f" providerId="ADAL" clId="{066B0731-8B54-CF43-9BDD-D2EEB9663FC5}" dt="2024-01-26T16:05:59.605" v="653"/>
          <ac:grpSpMkLst>
            <pc:docMk/>
            <pc:sldMk cId="2303502608" sldId="331"/>
            <ac:grpSpMk id="1095" creationId="{C2F92262-9E3D-B564-880E-780AF107DA69}"/>
          </ac:grpSpMkLst>
        </pc:grpChg>
        <pc:grpChg chg="mod">
          <ac:chgData name="Kokchun Giang" userId="67e2125d-ec8c-4323-9653-9824a2ad815f" providerId="ADAL" clId="{066B0731-8B54-CF43-9BDD-D2EEB9663FC5}" dt="2024-01-26T16:08:33.636" v="679" actId="164"/>
          <ac:grpSpMkLst>
            <pc:docMk/>
            <pc:sldMk cId="2303502608" sldId="331"/>
            <ac:grpSpMk id="1095" creationId="{E1C1E1C0-C662-027C-0834-AB0DA74833FE}"/>
          </ac:grpSpMkLst>
        </pc:grpChg>
        <pc:grpChg chg="mod">
          <ac:chgData name="Kokchun Giang" userId="67e2125d-ec8c-4323-9653-9824a2ad815f" providerId="ADAL" clId="{066B0731-8B54-CF43-9BDD-D2EEB9663FC5}" dt="2024-01-26T16:08:33.636" v="679" actId="164"/>
          <ac:grpSpMkLst>
            <pc:docMk/>
            <pc:sldMk cId="2303502608" sldId="331"/>
            <ac:grpSpMk id="1096" creationId="{0B8FFBC4-FCEB-2174-65C8-4D3B845DDF9C}"/>
          </ac:grpSpMkLst>
        </pc:grpChg>
        <pc:grpChg chg="mod">
          <ac:chgData name="Kokchun Giang" userId="67e2125d-ec8c-4323-9653-9824a2ad815f" providerId="ADAL" clId="{066B0731-8B54-CF43-9BDD-D2EEB9663FC5}" dt="2024-01-26T16:08:33.636" v="679" actId="164"/>
          <ac:grpSpMkLst>
            <pc:docMk/>
            <pc:sldMk cId="2303502608" sldId="331"/>
            <ac:grpSpMk id="1098" creationId="{AFACE4A0-F521-83C9-07FC-B68D0CDB910E}"/>
          </ac:grpSpMkLst>
        </pc:grpChg>
        <pc:grpChg chg="add mod">
          <ac:chgData name="Kokchun Giang" userId="67e2125d-ec8c-4323-9653-9824a2ad815f" providerId="ADAL" clId="{066B0731-8B54-CF43-9BDD-D2EEB9663FC5}" dt="2024-01-27T12:36:55.056" v="2999" actId="1076"/>
          <ac:grpSpMkLst>
            <pc:docMk/>
            <pc:sldMk cId="2303502608" sldId="331"/>
            <ac:grpSpMk id="1100" creationId="{F8643A90-BE65-FC5A-1D76-0DFEBE2A01C9}"/>
          </ac:grpSpMkLst>
        </pc:grpChg>
        <pc:grpChg chg="add mod">
          <ac:chgData name="Kokchun Giang" userId="67e2125d-ec8c-4323-9653-9824a2ad815f" providerId="ADAL" clId="{066B0731-8B54-CF43-9BDD-D2EEB9663FC5}" dt="2024-01-27T12:37:24.292" v="3006" actId="1076"/>
          <ac:grpSpMkLst>
            <pc:docMk/>
            <pc:sldMk cId="2303502608" sldId="331"/>
            <ac:grpSpMk id="1101" creationId="{C6366590-9ECB-CE03-DB9A-5173A848AE1B}"/>
          </ac:grpSpMkLst>
        </pc:grpChg>
        <pc:grpChg chg="add mod">
          <ac:chgData name="Kokchun Giang" userId="67e2125d-ec8c-4323-9653-9824a2ad815f" providerId="ADAL" clId="{066B0731-8B54-CF43-9BDD-D2EEB9663FC5}" dt="2024-01-27T12:37:18.521" v="3004" actId="164"/>
          <ac:grpSpMkLst>
            <pc:docMk/>
            <pc:sldMk cId="2303502608" sldId="331"/>
            <ac:grpSpMk id="1102" creationId="{9599DB9D-4B11-1E53-23CA-15175D86D257}"/>
          </ac:grpSpMkLst>
        </pc:grpChg>
        <pc:grpChg chg="add mod">
          <ac:chgData name="Kokchun Giang" userId="67e2125d-ec8c-4323-9653-9824a2ad815f" providerId="ADAL" clId="{066B0731-8B54-CF43-9BDD-D2EEB9663FC5}" dt="2024-01-27T12:37:56.165" v="3009" actId="164"/>
          <ac:grpSpMkLst>
            <pc:docMk/>
            <pc:sldMk cId="2303502608" sldId="331"/>
            <ac:grpSpMk id="1103" creationId="{5C9CE7D8-0449-444D-D375-8A285F7A32CE}"/>
          </ac:grpSpMkLst>
        </pc:grpChg>
        <pc:grpChg chg="add mod">
          <ac:chgData name="Kokchun Giang" userId="67e2125d-ec8c-4323-9653-9824a2ad815f" providerId="ADAL" clId="{066B0731-8B54-CF43-9BDD-D2EEB9663FC5}" dt="2024-01-27T12:38:10.684" v="3010" actId="164"/>
          <ac:grpSpMkLst>
            <pc:docMk/>
            <pc:sldMk cId="2303502608" sldId="331"/>
            <ac:grpSpMk id="1104" creationId="{A1E88C61-1C98-179D-EB68-72413D58ADCD}"/>
          </ac:grpSpMkLst>
        </pc:grpChg>
        <pc:grpChg chg="del mod">
          <ac:chgData name="Kokchun Giang" userId="67e2125d-ec8c-4323-9653-9824a2ad815f" providerId="ADAL" clId="{066B0731-8B54-CF43-9BDD-D2EEB9663FC5}" dt="2024-01-26T16:08:10.479" v="665"/>
          <ac:grpSpMkLst>
            <pc:docMk/>
            <pc:sldMk cId="2303502608" sldId="331"/>
            <ac:grpSpMk id="1105" creationId="{81952838-30BE-B01E-6DA3-E15284BB1FFA}"/>
          </ac:grpSpMkLst>
        </pc:grpChg>
        <pc:grpChg chg="add mod">
          <ac:chgData name="Kokchun Giang" userId="67e2125d-ec8c-4323-9653-9824a2ad815f" providerId="ADAL" clId="{066B0731-8B54-CF43-9BDD-D2EEB9663FC5}" dt="2024-01-27T12:38:17.229" v="3011" actId="164"/>
          <ac:grpSpMkLst>
            <pc:docMk/>
            <pc:sldMk cId="2303502608" sldId="331"/>
            <ac:grpSpMk id="1105" creationId="{C9EEDF6D-7CCE-18D3-E463-6D0C0D887C1C}"/>
          </ac:grpSpMkLst>
        </pc:grpChg>
        <pc:grpChg chg="add mod">
          <ac:chgData name="Kokchun Giang" userId="67e2125d-ec8c-4323-9653-9824a2ad815f" providerId="ADAL" clId="{066B0731-8B54-CF43-9BDD-D2EEB9663FC5}" dt="2024-01-27T12:38:50.143" v="3015" actId="164"/>
          <ac:grpSpMkLst>
            <pc:docMk/>
            <pc:sldMk cId="2303502608" sldId="331"/>
            <ac:grpSpMk id="1106" creationId="{C2058AA9-A4E3-FF2C-8C30-925847931B60}"/>
          </ac:grpSpMkLst>
        </pc:grpChg>
        <pc:grpChg chg="mod">
          <ac:chgData name="Kokchun Giang" userId="67e2125d-ec8c-4323-9653-9824a2ad815f" providerId="ADAL" clId="{066B0731-8B54-CF43-9BDD-D2EEB9663FC5}" dt="2024-01-27T12:38:50.143" v="3015" actId="164"/>
          <ac:grpSpMkLst>
            <pc:docMk/>
            <pc:sldMk cId="2303502608" sldId="331"/>
            <ac:grpSpMk id="1121" creationId="{2741C067-C2F9-5312-F05F-0CE10822040F}"/>
          </ac:grpSpMkLst>
        </pc:grpChg>
        <pc:grpChg chg="mod">
          <ac:chgData name="Kokchun Giang" userId="67e2125d-ec8c-4323-9653-9824a2ad815f" providerId="ADAL" clId="{066B0731-8B54-CF43-9BDD-D2EEB9663FC5}" dt="2024-01-27T12:38:50.143" v="3015" actId="164"/>
          <ac:grpSpMkLst>
            <pc:docMk/>
            <pc:sldMk cId="2303502608" sldId="331"/>
            <ac:grpSpMk id="1122" creationId="{49C5F951-1E9C-23CC-E6D6-C9684A1C3B5A}"/>
          </ac:grpSpMkLst>
        </pc:grpChg>
        <pc:grpChg chg="mod">
          <ac:chgData name="Kokchun Giang" userId="67e2125d-ec8c-4323-9653-9824a2ad815f" providerId="ADAL" clId="{066B0731-8B54-CF43-9BDD-D2EEB9663FC5}" dt="2024-01-27T12:38:50.143" v="3015" actId="164"/>
          <ac:grpSpMkLst>
            <pc:docMk/>
            <pc:sldMk cId="2303502608" sldId="331"/>
            <ac:grpSpMk id="1123" creationId="{F528A378-AD05-EA9A-6553-07C9629861C4}"/>
          </ac:grpSpMkLst>
        </pc:grpChg>
        <pc:grpChg chg="mod">
          <ac:chgData name="Kokchun Giang" userId="67e2125d-ec8c-4323-9653-9824a2ad815f" providerId="ADAL" clId="{066B0731-8B54-CF43-9BDD-D2EEB9663FC5}" dt="2024-01-27T12:38:50.143" v="3015" actId="164"/>
          <ac:grpSpMkLst>
            <pc:docMk/>
            <pc:sldMk cId="2303502608" sldId="331"/>
            <ac:grpSpMk id="1126" creationId="{77DC20BB-E074-9937-80D3-8201BCF978BF}"/>
          </ac:grpSpMkLst>
        </pc:grpChg>
        <pc:grpChg chg="add mod">
          <ac:chgData name="Kokchun Giang" userId="67e2125d-ec8c-4323-9653-9824a2ad815f" providerId="ADAL" clId="{066B0731-8B54-CF43-9BDD-D2EEB9663FC5}" dt="2024-01-27T12:38:23.668" v="3012" actId="164"/>
          <ac:grpSpMkLst>
            <pc:docMk/>
            <pc:sldMk cId="2303502608" sldId="331"/>
            <ac:grpSpMk id="1127" creationId="{E92F0AAF-B3B0-5324-9583-F87F9A3D4668}"/>
          </ac:grpSpMkLst>
        </pc:grpChg>
        <pc:grpChg chg="add mod">
          <ac:chgData name="Kokchun Giang" userId="67e2125d-ec8c-4323-9653-9824a2ad815f" providerId="ADAL" clId="{066B0731-8B54-CF43-9BDD-D2EEB9663FC5}" dt="2024-01-27T12:38:35.630" v="3013" actId="164"/>
          <ac:grpSpMkLst>
            <pc:docMk/>
            <pc:sldMk cId="2303502608" sldId="331"/>
            <ac:grpSpMk id="1128" creationId="{16BE158E-C137-27BF-E369-AF0E895B5094}"/>
          </ac:grpSpMkLst>
        </pc:grpChg>
        <pc:grpChg chg="mod">
          <ac:chgData name="Kokchun Giang" userId="67e2125d-ec8c-4323-9653-9824a2ad815f" providerId="ADAL" clId="{066B0731-8B54-CF43-9BDD-D2EEB9663FC5}" dt="2024-01-26T16:09:13.829" v="703"/>
          <ac:grpSpMkLst>
            <pc:docMk/>
            <pc:sldMk cId="2303502608" sldId="331"/>
            <ac:grpSpMk id="1129" creationId="{38C2D2EC-A76A-7006-D0A8-2835B4F67016}"/>
          </ac:grpSpMkLst>
        </pc:grpChg>
        <pc:grpChg chg="add mod">
          <ac:chgData name="Kokchun Giang" userId="67e2125d-ec8c-4323-9653-9824a2ad815f" providerId="ADAL" clId="{066B0731-8B54-CF43-9BDD-D2EEB9663FC5}" dt="2024-01-27T12:38:41.181" v="3014" actId="164"/>
          <ac:grpSpMkLst>
            <pc:docMk/>
            <pc:sldMk cId="2303502608" sldId="331"/>
            <ac:grpSpMk id="1129" creationId="{603BF126-3534-FF58-4528-4BA0244DC089}"/>
          </ac:grpSpMkLst>
        </pc:grpChg>
        <pc:grpChg chg="add mod">
          <ac:chgData name="Kokchun Giang" userId="67e2125d-ec8c-4323-9653-9824a2ad815f" providerId="ADAL" clId="{066B0731-8B54-CF43-9BDD-D2EEB9663FC5}" dt="2024-01-27T12:38:50.143" v="3015" actId="164"/>
          <ac:grpSpMkLst>
            <pc:docMk/>
            <pc:sldMk cId="2303502608" sldId="331"/>
            <ac:grpSpMk id="1132" creationId="{794D14E6-1296-4059-55FA-41E344E6F6E5}"/>
          </ac:grpSpMkLst>
        </pc:grpChg>
        <pc:grpChg chg="add mod">
          <ac:chgData name="Kokchun Giang" userId="67e2125d-ec8c-4323-9653-9824a2ad815f" providerId="ADAL" clId="{066B0731-8B54-CF43-9BDD-D2EEB9663FC5}" dt="2024-01-27T12:38:56.638" v="3016" actId="164"/>
          <ac:grpSpMkLst>
            <pc:docMk/>
            <pc:sldMk cId="2303502608" sldId="331"/>
            <ac:grpSpMk id="1133" creationId="{F1896635-5A8F-9E60-1FF7-F04AF6AFAB68}"/>
          </ac:grpSpMkLst>
        </pc:grpChg>
        <pc:grpChg chg="add mod">
          <ac:chgData name="Kokchun Giang" userId="67e2125d-ec8c-4323-9653-9824a2ad815f" providerId="ADAL" clId="{066B0731-8B54-CF43-9BDD-D2EEB9663FC5}" dt="2024-01-27T12:38:59.054" v="3017" actId="164"/>
          <ac:grpSpMkLst>
            <pc:docMk/>
            <pc:sldMk cId="2303502608" sldId="331"/>
            <ac:grpSpMk id="1134" creationId="{E57C8658-C0E7-491B-C3C3-F74CBC0426D6}"/>
          </ac:grpSpMkLst>
        </pc:grpChg>
        <pc:grpChg chg="mod">
          <ac:chgData name="Kokchun Giang" userId="67e2125d-ec8c-4323-9653-9824a2ad815f" providerId="ADAL" clId="{066B0731-8B54-CF43-9BDD-D2EEB9663FC5}" dt="2024-01-26T16:09:18.371" v="711"/>
          <ac:grpSpMkLst>
            <pc:docMk/>
            <pc:sldMk cId="2303502608" sldId="331"/>
            <ac:grpSpMk id="1134" creationId="{FFD6659E-F6D5-D664-4C28-54582B0312C2}"/>
          </ac:grpSpMkLst>
        </pc:grpChg>
        <pc:grpChg chg="mod">
          <ac:chgData name="Kokchun Giang" userId="67e2125d-ec8c-4323-9653-9824a2ad815f" providerId="ADAL" clId="{066B0731-8B54-CF43-9BDD-D2EEB9663FC5}" dt="2024-01-26T16:09:18.371" v="711"/>
          <ac:grpSpMkLst>
            <pc:docMk/>
            <pc:sldMk cId="2303502608" sldId="331"/>
            <ac:grpSpMk id="1135" creationId="{27D833A5-8AD5-B086-784E-75858CE9B84A}"/>
          </ac:grpSpMkLst>
        </pc:grpChg>
        <pc:grpChg chg="add mod">
          <ac:chgData name="Kokchun Giang" userId="67e2125d-ec8c-4323-9653-9824a2ad815f" providerId="ADAL" clId="{066B0731-8B54-CF43-9BDD-D2EEB9663FC5}" dt="2024-01-27T12:39:06.450" v="3018" actId="164"/>
          <ac:grpSpMkLst>
            <pc:docMk/>
            <pc:sldMk cId="2303502608" sldId="331"/>
            <ac:grpSpMk id="1135" creationId="{C251E22F-9652-8B47-47B9-74FBFF654EB6}"/>
          </ac:grpSpMkLst>
        </pc:grpChg>
        <pc:grpChg chg="add mod">
          <ac:chgData name="Kokchun Giang" userId="67e2125d-ec8c-4323-9653-9824a2ad815f" providerId="ADAL" clId="{066B0731-8B54-CF43-9BDD-D2EEB9663FC5}" dt="2024-01-27T12:39:10.735" v="3019" actId="164"/>
          <ac:grpSpMkLst>
            <pc:docMk/>
            <pc:sldMk cId="2303502608" sldId="331"/>
            <ac:grpSpMk id="1136" creationId="{3706CF23-5A30-3592-16B9-00191B9D8EC5}"/>
          </ac:grpSpMkLst>
        </pc:grpChg>
        <pc:grpChg chg="add mod">
          <ac:chgData name="Kokchun Giang" userId="67e2125d-ec8c-4323-9653-9824a2ad815f" providerId="ADAL" clId="{066B0731-8B54-CF43-9BDD-D2EEB9663FC5}" dt="2024-01-27T12:39:15.028" v="3020" actId="164"/>
          <ac:grpSpMkLst>
            <pc:docMk/>
            <pc:sldMk cId="2303502608" sldId="331"/>
            <ac:grpSpMk id="1137" creationId="{949BB6E4-31C9-1A67-2DF6-C4CE61C3A602}"/>
          </ac:grpSpMkLst>
        </pc:grpChg>
        <pc:grpChg chg="add mod">
          <ac:chgData name="Kokchun Giang" userId="67e2125d-ec8c-4323-9653-9824a2ad815f" providerId="ADAL" clId="{066B0731-8B54-CF43-9BDD-D2EEB9663FC5}" dt="2024-01-27T12:39:18.971" v="3021" actId="164"/>
          <ac:grpSpMkLst>
            <pc:docMk/>
            <pc:sldMk cId="2303502608" sldId="331"/>
            <ac:grpSpMk id="1140" creationId="{44B7E2B5-1A4E-40F9-FEF1-47B9C33D3464}"/>
          </ac:grpSpMkLst>
        </pc:grpChg>
        <pc:grpChg chg="del mod">
          <ac:chgData name="Kokchun Giang" userId="67e2125d-ec8c-4323-9653-9824a2ad815f" providerId="ADAL" clId="{066B0731-8B54-CF43-9BDD-D2EEB9663FC5}" dt="2024-01-26T16:09:23.187" v="721"/>
          <ac:grpSpMkLst>
            <pc:docMk/>
            <pc:sldMk cId="2303502608" sldId="331"/>
            <ac:grpSpMk id="1140" creationId="{B603A126-1549-32F0-7FE4-4C28A5A9ADF6}"/>
          </ac:grpSpMkLst>
        </pc:grpChg>
        <pc:grpChg chg="add mod">
          <ac:chgData name="Kokchun Giang" userId="67e2125d-ec8c-4323-9653-9824a2ad815f" providerId="ADAL" clId="{066B0731-8B54-CF43-9BDD-D2EEB9663FC5}" dt="2024-01-27T12:40:56.617" v="3026" actId="164"/>
          <ac:grpSpMkLst>
            <pc:docMk/>
            <pc:sldMk cId="2303502608" sldId="331"/>
            <ac:grpSpMk id="1142" creationId="{3076DBCD-FB93-F038-78C6-ACA7DFF62D28}"/>
          </ac:grpSpMkLst>
        </pc:grpChg>
        <pc:grpChg chg="del mod">
          <ac:chgData name="Kokchun Giang" userId="67e2125d-ec8c-4323-9653-9824a2ad815f" providerId="ADAL" clId="{066B0731-8B54-CF43-9BDD-D2EEB9663FC5}" dt="2024-01-26T16:09:26.106" v="725"/>
          <ac:grpSpMkLst>
            <pc:docMk/>
            <pc:sldMk cId="2303502608" sldId="331"/>
            <ac:grpSpMk id="1142" creationId="{B164DDD3-A1E0-CE71-4B1D-86C8CEE30B32}"/>
          </ac:grpSpMkLst>
        </pc:grpChg>
        <pc:grpChg chg="del mod">
          <ac:chgData name="Kokchun Giang" userId="67e2125d-ec8c-4323-9653-9824a2ad815f" providerId="ADAL" clId="{066B0731-8B54-CF43-9BDD-D2EEB9663FC5}" dt="2024-01-26T16:09:27.098" v="727"/>
          <ac:grpSpMkLst>
            <pc:docMk/>
            <pc:sldMk cId="2303502608" sldId="331"/>
            <ac:grpSpMk id="1146" creationId="{53B7279A-A90F-4C0B-D059-1497F34EF5F3}"/>
          </ac:grpSpMkLst>
        </pc:grpChg>
        <pc:grpChg chg="del mod">
          <ac:chgData name="Kokchun Giang" userId="67e2125d-ec8c-4323-9653-9824a2ad815f" providerId="ADAL" clId="{066B0731-8B54-CF43-9BDD-D2EEB9663FC5}" dt="2024-01-26T16:09:27.894" v="729"/>
          <ac:grpSpMkLst>
            <pc:docMk/>
            <pc:sldMk cId="2303502608" sldId="331"/>
            <ac:grpSpMk id="1148" creationId="{2B7FC05A-22C9-2B0A-0195-9BDAEFB2098C}"/>
          </ac:grpSpMkLst>
        </pc:grpChg>
        <pc:grpChg chg="mod">
          <ac:chgData name="Kokchun Giang" userId="67e2125d-ec8c-4323-9653-9824a2ad815f" providerId="ADAL" clId="{066B0731-8B54-CF43-9BDD-D2EEB9663FC5}" dt="2024-01-27T12:38:56.638" v="3016" actId="164"/>
          <ac:grpSpMkLst>
            <pc:docMk/>
            <pc:sldMk cId="2303502608" sldId="331"/>
            <ac:grpSpMk id="1150" creationId="{3EF258F0-DFE2-3E73-0207-35ED785F7AE5}"/>
          </ac:grpSpMkLst>
        </pc:grpChg>
        <pc:grpChg chg="mod">
          <ac:chgData name="Kokchun Giang" userId="67e2125d-ec8c-4323-9653-9824a2ad815f" providerId="ADAL" clId="{066B0731-8B54-CF43-9BDD-D2EEB9663FC5}" dt="2024-01-27T12:38:59.054" v="3017" actId="164"/>
          <ac:grpSpMkLst>
            <pc:docMk/>
            <pc:sldMk cId="2303502608" sldId="331"/>
            <ac:grpSpMk id="1157" creationId="{D764A59D-5A4D-6124-8EC1-C6E680A9EC4E}"/>
          </ac:grpSpMkLst>
        </pc:grpChg>
        <pc:grpChg chg="mod">
          <ac:chgData name="Kokchun Giang" userId="67e2125d-ec8c-4323-9653-9824a2ad815f" providerId="ADAL" clId="{066B0731-8B54-CF43-9BDD-D2EEB9663FC5}" dt="2024-01-27T12:38:59.054" v="3017" actId="164"/>
          <ac:grpSpMkLst>
            <pc:docMk/>
            <pc:sldMk cId="2303502608" sldId="331"/>
            <ac:grpSpMk id="1158" creationId="{BC8D5A1C-89AD-2EF2-97F1-2BCDFE90B9F6}"/>
          </ac:grpSpMkLst>
        </pc:grpChg>
        <pc:grpChg chg="del mod">
          <ac:chgData name="Kokchun Giang" userId="67e2125d-ec8c-4323-9653-9824a2ad815f" providerId="ADAL" clId="{066B0731-8B54-CF43-9BDD-D2EEB9663FC5}" dt="2024-01-26T16:09:37.485" v="743"/>
          <ac:grpSpMkLst>
            <pc:docMk/>
            <pc:sldMk cId="2303502608" sldId="331"/>
            <ac:grpSpMk id="1162" creationId="{11ED434D-8C78-ACB2-519A-D70B1E82D5DC}"/>
          </ac:grpSpMkLst>
        </pc:grpChg>
        <pc:grpChg chg="del mod">
          <ac:chgData name="Kokchun Giang" userId="67e2125d-ec8c-4323-9653-9824a2ad815f" providerId="ADAL" clId="{066B0731-8B54-CF43-9BDD-D2EEB9663FC5}" dt="2024-01-26T16:09:39.271" v="745"/>
          <ac:grpSpMkLst>
            <pc:docMk/>
            <pc:sldMk cId="2303502608" sldId="331"/>
            <ac:grpSpMk id="1165" creationId="{ADE740AA-4A7A-5A88-ABAC-AA925DC4ECF2}"/>
          </ac:grpSpMkLst>
        </pc:grpChg>
        <pc:grpChg chg="del mod">
          <ac:chgData name="Kokchun Giang" userId="67e2125d-ec8c-4323-9653-9824a2ad815f" providerId="ADAL" clId="{066B0731-8B54-CF43-9BDD-D2EEB9663FC5}" dt="2024-01-26T16:09:42.504" v="750"/>
          <ac:grpSpMkLst>
            <pc:docMk/>
            <pc:sldMk cId="2303502608" sldId="331"/>
            <ac:grpSpMk id="1167" creationId="{27CAD014-5A96-6D61-D133-B1C861714BFA}"/>
          </ac:grpSpMkLst>
        </pc:grpChg>
        <pc:grpChg chg="mod">
          <ac:chgData name="Kokchun Giang" userId="67e2125d-ec8c-4323-9653-9824a2ad815f" providerId="ADAL" clId="{066B0731-8B54-CF43-9BDD-D2EEB9663FC5}" dt="2024-01-26T16:09:42.504" v="750"/>
          <ac:grpSpMkLst>
            <pc:docMk/>
            <pc:sldMk cId="2303502608" sldId="331"/>
            <ac:grpSpMk id="1172" creationId="{7119CECA-1215-3521-D321-E0E7A7DB5ECB}"/>
          </ac:grpSpMkLst>
        </pc:grpChg>
        <pc:grpChg chg="mod">
          <ac:chgData name="Kokchun Giang" userId="67e2125d-ec8c-4323-9653-9824a2ad815f" providerId="ADAL" clId="{066B0731-8B54-CF43-9BDD-D2EEB9663FC5}" dt="2024-01-27T12:39:06.450" v="3018" actId="164"/>
          <ac:grpSpMkLst>
            <pc:docMk/>
            <pc:sldMk cId="2303502608" sldId="331"/>
            <ac:grpSpMk id="1182" creationId="{24019571-0C37-FEB7-CCDF-CA94F6AED26B}"/>
          </ac:grpSpMkLst>
        </pc:grpChg>
        <pc:grpChg chg="mod">
          <ac:chgData name="Kokchun Giang" userId="67e2125d-ec8c-4323-9653-9824a2ad815f" providerId="ADAL" clId="{066B0731-8B54-CF43-9BDD-D2EEB9663FC5}" dt="2024-01-27T12:39:06.450" v="3018" actId="164"/>
          <ac:grpSpMkLst>
            <pc:docMk/>
            <pc:sldMk cId="2303502608" sldId="331"/>
            <ac:grpSpMk id="1183" creationId="{0507065D-1192-E2B1-F207-45749ADCFF40}"/>
          </ac:grpSpMkLst>
        </pc:grpChg>
        <pc:grpChg chg="del mod">
          <ac:chgData name="Kokchun Giang" userId="67e2125d-ec8c-4323-9653-9824a2ad815f" providerId="ADAL" clId="{066B0731-8B54-CF43-9BDD-D2EEB9663FC5}" dt="2024-01-26T16:09:59.387" v="773"/>
          <ac:grpSpMkLst>
            <pc:docMk/>
            <pc:sldMk cId="2303502608" sldId="331"/>
            <ac:grpSpMk id="1188" creationId="{C6EB2CB0-5DBD-75D6-4661-C9EA644E18A0}"/>
          </ac:grpSpMkLst>
        </pc:grpChg>
        <pc:grpChg chg="del mod">
          <ac:chgData name="Kokchun Giang" userId="67e2125d-ec8c-4323-9653-9824a2ad815f" providerId="ADAL" clId="{066B0731-8B54-CF43-9BDD-D2EEB9663FC5}" dt="2024-01-26T16:11:39.963" v="839"/>
          <ac:grpSpMkLst>
            <pc:docMk/>
            <pc:sldMk cId="2303502608" sldId="331"/>
            <ac:grpSpMk id="1189" creationId="{5C91EDB3-7960-3E52-7DEA-F023BE04DBA6}"/>
          </ac:grpSpMkLst>
        </pc:grpChg>
        <pc:grpChg chg="del mod">
          <ac:chgData name="Kokchun Giang" userId="67e2125d-ec8c-4323-9653-9824a2ad815f" providerId="ADAL" clId="{066B0731-8B54-CF43-9BDD-D2EEB9663FC5}" dt="2024-01-26T16:10:02.326" v="779"/>
          <ac:grpSpMkLst>
            <pc:docMk/>
            <pc:sldMk cId="2303502608" sldId="331"/>
            <ac:grpSpMk id="1197" creationId="{B86A8E79-D0A4-E9EF-A1AF-C776A8F1E61C}"/>
          </ac:grpSpMkLst>
        </pc:grpChg>
        <pc:grpChg chg="mod">
          <ac:chgData name="Kokchun Giang" userId="67e2125d-ec8c-4323-9653-9824a2ad815f" providerId="ADAL" clId="{066B0731-8B54-CF43-9BDD-D2EEB9663FC5}" dt="2024-01-27T12:39:10.735" v="3019" actId="164"/>
          <ac:grpSpMkLst>
            <pc:docMk/>
            <pc:sldMk cId="2303502608" sldId="331"/>
            <ac:grpSpMk id="1203" creationId="{A05F665E-419F-48A4-9713-7DF0E7B21C29}"/>
          </ac:grpSpMkLst>
        </pc:grpChg>
        <pc:grpChg chg="del mod">
          <ac:chgData name="Kokchun Giang" userId="67e2125d-ec8c-4323-9653-9824a2ad815f" providerId="ADAL" clId="{066B0731-8B54-CF43-9BDD-D2EEB9663FC5}" dt="2024-01-26T16:28:36.298" v="1470"/>
          <ac:grpSpMkLst>
            <pc:docMk/>
            <pc:sldMk cId="2303502608" sldId="331"/>
            <ac:grpSpMk id="1204" creationId="{95F268D8-CA0F-8446-63ED-124BE4931342}"/>
          </ac:grpSpMkLst>
        </pc:grpChg>
        <pc:grpChg chg="del mod">
          <ac:chgData name="Kokchun Giang" userId="67e2125d-ec8c-4323-9653-9824a2ad815f" providerId="ADAL" clId="{066B0731-8B54-CF43-9BDD-D2EEB9663FC5}" dt="2024-01-26T16:10:18.603" v="788"/>
          <ac:grpSpMkLst>
            <pc:docMk/>
            <pc:sldMk cId="2303502608" sldId="331"/>
            <ac:grpSpMk id="1207" creationId="{BD3F6927-37C3-2E65-041B-53EB25A083DD}"/>
          </ac:grpSpMkLst>
        </pc:grpChg>
        <pc:grpChg chg="del mod">
          <ac:chgData name="Kokchun Giang" userId="67e2125d-ec8c-4323-9653-9824a2ad815f" providerId="ADAL" clId="{066B0731-8B54-CF43-9BDD-D2EEB9663FC5}" dt="2024-01-26T16:10:22.836" v="795"/>
          <ac:grpSpMkLst>
            <pc:docMk/>
            <pc:sldMk cId="2303502608" sldId="331"/>
            <ac:grpSpMk id="1213" creationId="{FA837DE7-79B2-5234-2832-8808F414AFCE}"/>
          </ac:grpSpMkLst>
        </pc:grpChg>
        <pc:grpChg chg="mod">
          <ac:chgData name="Kokchun Giang" userId="67e2125d-ec8c-4323-9653-9824a2ad815f" providerId="ADAL" clId="{066B0731-8B54-CF43-9BDD-D2EEB9663FC5}" dt="2024-01-27T12:39:10.735" v="3019" actId="164"/>
          <ac:grpSpMkLst>
            <pc:docMk/>
            <pc:sldMk cId="2303502608" sldId="331"/>
            <ac:grpSpMk id="1214" creationId="{85BE906B-5AB3-CA7D-B164-A9960579E145}"/>
          </ac:grpSpMkLst>
        </pc:grpChg>
        <pc:grpChg chg="mod">
          <ac:chgData name="Kokchun Giang" userId="67e2125d-ec8c-4323-9653-9824a2ad815f" providerId="ADAL" clId="{066B0731-8B54-CF43-9BDD-D2EEB9663FC5}" dt="2024-01-27T12:39:10.735" v="3019" actId="164"/>
          <ac:grpSpMkLst>
            <pc:docMk/>
            <pc:sldMk cId="2303502608" sldId="331"/>
            <ac:grpSpMk id="1221" creationId="{5498CB9A-2048-549A-C889-61DE00499092}"/>
          </ac:grpSpMkLst>
        </pc:grpChg>
        <pc:grpChg chg="mod">
          <ac:chgData name="Kokchun Giang" userId="67e2125d-ec8c-4323-9653-9824a2ad815f" providerId="ADAL" clId="{066B0731-8B54-CF43-9BDD-D2EEB9663FC5}" dt="2024-01-27T12:39:10.735" v="3019" actId="164"/>
          <ac:grpSpMkLst>
            <pc:docMk/>
            <pc:sldMk cId="2303502608" sldId="331"/>
            <ac:grpSpMk id="1222" creationId="{EF42560E-BC22-55BC-1268-3E3D15789C0D}"/>
          </ac:grpSpMkLst>
        </pc:grpChg>
        <pc:grpChg chg="mod">
          <ac:chgData name="Kokchun Giang" userId="67e2125d-ec8c-4323-9653-9824a2ad815f" providerId="ADAL" clId="{066B0731-8B54-CF43-9BDD-D2EEB9663FC5}" dt="2024-01-27T12:39:15.028" v="3020" actId="164"/>
          <ac:grpSpMkLst>
            <pc:docMk/>
            <pc:sldMk cId="2303502608" sldId="331"/>
            <ac:grpSpMk id="1225" creationId="{D13795E8-ECCC-73E1-D8A5-C582B7B03B19}"/>
          </ac:grpSpMkLst>
        </pc:grpChg>
        <pc:grpChg chg="del mod">
          <ac:chgData name="Kokchun Giang" userId="67e2125d-ec8c-4323-9653-9824a2ad815f" providerId="ADAL" clId="{066B0731-8B54-CF43-9BDD-D2EEB9663FC5}" dt="2024-01-26T16:10:33.116" v="808"/>
          <ac:grpSpMkLst>
            <pc:docMk/>
            <pc:sldMk cId="2303502608" sldId="331"/>
            <ac:grpSpMk id="1228" creationId="{3EED1C21-E96C-63EC-39CA-13899EA8F54C}"/>
          </ac:grpSpMkLst>
        </pc:grpChg>
        <pc:grpChg chg="del mod">
          <ac:chgData name="Kokchun Giang" userId="67e2125d-ec8c-4323-9653-9824a2ad815f" providerId="ADAL" clId="{066B0731-8B54-CF43-9BDD-D2EEB9663FC5}" dt="2024-01-26T16:10:33.116" v="808"/>
          <ac:grpSpMkLst>
            <pc:docMk/>
            <pc:sldMk cId="2303502608" sldId="331"/>
            <ac:grpSpMk id="1233" creationId="{99942D5C-1B02-0CA9-A3F1-605046E85259}"/>
          </ac:grpSpMkLst>
        </pc:grpChg>
        <pc:grpChg chg="mod">
          <ac:chgData name="Kokchun Giang" userId="67e2125d-ec8c-4323-9653-9824a2ad815f" providerId="ADAL" clId="{066B0731-8B54-CF43-9BDD-D2EEB9663FC5}" dt="2024-01-27T12:39:15.028" v="3020" actId="164"/>
          <ac:grpSpMkLst>
            <pc:docMk/>
            <pc:sldMk cId="2303502608" sldId="331"/>
            <ac:grpSpMk id="1235" creationId="{588C46ED-EF4B-EB57-D74D-DBF329410E6B}"/>
          </ac:grpSpMkLst>
        </pc:grpChg>
        <pc:grpChg chg="mod">
          <ac:chgData name="Kokchun Giang" userId="67e2125d-ec8c-4323-9653-9824a2ad815f" providerId="ADAL" clId="{066B0731-8B54-CF43-9BDD-D2EEB9663FC5}" dt="2024-01-27T12:39:15.028" v="3020" actId="164"/>
          <ac:grpSpMkLst>
            <pc:docMk/>
            <pc:sldMk cId="2303502608" sldId="331"/>
            <ac:grpSpMk id="1243" creationId="{54526C2E-BD06-2A6B-98FC-3401C32F1405}"/>
          </ac:grpSpMkLst>
        </pc:grpChg>
        <pc:grpChg chg="mod">
          <ac:chgData name="Kokchun Giang" userId="67e2125d-ec8c-4323-9653-9824a2ad815f" providerId="ADAL" clId="{066B0731-8B54-CF43-9BDD-D2EEB9663FC5}" dt="2024-01-27T12:39:15.028" v="3020" actId="164"/>
          <ac:grpSpMkLst>
            <pc:docMk/>
            <pc:sldMk cId="2303502608" sldId="331"/>
            <ac:grpSpMk id="1244" creationId="{D22BBB10-47B1-74EE-8132-6AB4EE113285}"/>
          </ac:grpSpMkLst>
        </pc:grpChg>
        <pc:grpChg chg="mod">
          <ac:chgData name="Kokchun Giang" userId="67e2125d-ec8c-4323-9653-9824a2ad815f" providerId="ADAL" clId="{066B0731-8B54-CF43-9BDD-D2EEB9663FC5}" dt="2024-01-27T12:39:15.028" v="3020" actId="164"/>
          <ac:grpSpMkLst>
            <pc:docMk/>
            <pc:sldMk cId="2303502608" sldId="331"/>
            <ac:grpSpMk id="1245" creationId="{D0AF970E-8805-06DA-33BC-C937FABE1707}"/>
          </ac:grpSpMkLst>
        </pc:grpChg>
        <pc:grpChg chg="mod">
          <ac:chgData name="Kokchun Giang" userId="67e2125d-ec8c-4323-9653-9824a2ad815f" providerId="ADAL" clId="{066B0731-8B54-CF43-9BDD-D2EEB9663FC5}" dt="2024-01-26T16:10:47.096" v="825"/>
          <ac:grpSpMkLst>
            <pc:docMk/>
            <pc:sldMk cId="2303502608" sldId="331"/>
            <ac:grpSpMk id="1252" creationId="{E1D030ED-910B-47AA-C94C-6A3644083B01}"/>
          </ac:grpSpMkLst>
        </pc:grpChg>
        <pc:grpChg chg="mod">
          <ac:chgData name="Kokchun Giang" userId="67e2125d-ec8c-4323-9653-9824a2ad815f" providerId="ADAL" clId="{066B0731-8B54-CF43-9BDD-D2EEB9663FC5}" dt="2024-01-27T12:39:18.971" v="3021" actId="164"/>
          <ac:grpSpMkLst>
            <pc:docMk/>
            <pc:sldMk cId="2303502608" sldId="331"/>
            <ac:grpSpMk id="1256" creationId="{4211E5FF-C9A9-1C80-F3C6-D9E7D09339C5}"/>
          </ac:grpSpMkLst>
        </pc:grpChg>
        <pc:grpChg chg="del mod">
          <ac:chgData name="Kokchun Giang" userId="67e2125d-ec8c-4323-9653-9824a2ad815f" providerId="ADAL" clId="{066B0731-8B54-CF43-9BDD-D2EEB9663FC5}" dt="2024-01-26T16:12:04.940" v="859"/>
          <ac:grpSpMkLst>
            <pc:docMk/>
            <pc:sldMk cId="2303502608" sldId="331"/>
            <ac:grpSpMk id="1263" creationId="{F3F4657C-C438-9AC9-D339-F4D72EAB9785}"/>
          </ac:grpSpMkLst>
        </pc:grpChg>
        <pc:grpChg chg="mod">
          <ac:chgData name="Kokchun Giang" userId="67e2125d-ec8c-4323-9653-9824a2ad815f" providerId="ADAL" clId="{066B0731-8B54-CF43-9BDD-D2EEB9663FC5}" dt="2024-01-27T12:39:18.971" v="3021" actId="164"/>
          <ac:grpSpMkLst>
            <pc:docMk/>
            <pc:sldMk cId="2303502608" sldId="331"/>
            <ac:grpSpMk id="1266" creationId="{C3203384-D7F0-8F3D-A591-D1F2C604E90F}"/>
          </ac:grpSpMkLst>
        </pc:grpChg>
        <pc:grpChg chg="mod">
          <ac:chgData name="Kokchun Giang" userId="67e2125d-ec8c-4323-9653-9824a2ad815f" providerId="ADAL" clId="{066B0731-8B54-CF43-9BDD-D2EEB9663FC5}" dt="2024-01-27T12:39:18.971" v="3021" actId="164"/>
          <ac:grpSpMkLst>
            <pc:docMk/>
            <pc:sldMk cId="2303502608" sldId="331"/>
            <ac:grpSpMk id="1278" creationId="{0B6A2500-EA00-057F-665F-0B676766E8E5}"/>
          </ac:grpSpMkLst>
        </pc:grpChg>
        <pc:grpChg chg="mod">
          <ac:chgData name="Kokchun Giang" userId="67e2125d-ec8c-4323-9653-9824a2ad815f" providerId="ADAL" clId="{066B0731-8B54-CF43-9BDD-D2EEB9663FC5}" dt="2024-01-27T12:39:18.971" v="3021" actId="164"/>
          <ac:grpSpMkLst>
            <pc:docMk/>
            <pc:sldMk cId="2303502608" sldId="331"/>
            <ac:grpSpMk id="1279" creationId="{DE5D2494-03FF-ECC0-DF30-D6987E14A534}"/>
          </ac:grpSpMkLst>
        </pc:grpChg>
        <pc:grpChg chg="mod">
          <ac:chgData name="Kokchun Giang" userId="67e2125d-ec8c-4323-9653-9824a2ad815f" providerId="ADAL" clId="{066B0731-8B54-CF43-9BDD-D2EEB9663FC5}" dt="2024-01-27T12:39:18.971" v="3021" actId="164"/>
          <ac:grpSpMkLst>
            <pc:docMk/>
            <pc:sldMk cId="2303502608" sldId="331"/>
            <ac:grpSpMk id="1280" creationId="{70208484-AC54-7F27-ABFA-4141AEBDA534}"/>
          </ac:grpSpMkLst>
        </pc:grpChg>
        <pc:grpChg chg="mod">
          <ac:chgData name="Kokchun Giang" userId="67e2125d-ec8c-4323-9653-9824a2ad815f" providerId="ADAL" clId="{066B0731-8B54-CF43-9BDD-D2EEB9663FC5}" dt="2024-01-27T12:39:18.971" v="3021" actId="164"/>
          <ac:grpSpMkLst>
            <pc:docMk/>
            <pc:sldMk cId="2303502608" sldId="331"/>
            <ac:grpSpMk id="1285" creationId="{A7B4A7DA-595B-A6E5-7A25-B1420D6766EB}"/>
          </ac:grpSpMkLst>
        </pc:grpChg>
        <pc:grpChg chg="mod">
          <ac:chgData name="Kokchun Giang" userId="67e2125d-ec8c-4323-9653-9824a2ad815f" providerId="ADAL" clId="{066B0731-8B54-CF43-9BDD-D2EEB9663FC5}" dt="2024-01-27T12:39:10.735" v="3019" actId="164"/>
          <ac:grpSpMkLst>
            <pc:docMk/>
            <pc:sldMk cId="2303502608" sldId="331"/>
            <ac:grpSpMk id="1288" creationId="{64B50B21-900D-1B19-3E73-72084F356C2A}"/>
          </ac:grpSpMkLst>
        </pc:grpChg>
        <pc:inkChg chg="add mod">
          <ac:chgData name="Kokchun Giang" userId="67e2125d-ec8c-4323-9653-9824a2ad815f" providerId="ADAL" clId="{066B0731-8B54-CF43-9BDD-D2EEB9663FC5}" dt="2024-01-26T15:57:13.217" v="282"/>
          <ac:inkMkLst>
            <pc:docMk/>
            <pc:sldMk cId="2303502608" sldId="331"/>
            <ac:inkMk id="3" creationId="{6620F615-6FAD-F0DB-6575-8D323EA2E32E}"/>
          </ac:inkMkLst>
        </pc:inkChg>
        <pc:inkChg chg="add mod">
          <ac:chgData name="Kokchun Giang" userId="67e2125d-ec8c-4323-9653-9824a2ad815f" providerId="ADAL" clId="{066B0731-8B54-CF43-9BDD-D2EEB9663FC5}" dt="2024-01-26T15:57:13.217" v="282"/>
          <ac:inkMkLst>
            <pc:docMk/>
            <pc:sldMk cId="2303502608" sldId="331"/>
            <ac:inkMk id="4" creationId="{7E349957-B508-B87A-D6B2-FBA55D6E57DD}"/>
          </ac:inkMkLst>
        </pc:inkChg>
        <pc:inkChg chg="add mod">
          <ac:chgData name="Kokchun Giang" userId="67e2125d-ec8c-4323-9653-9824a2ad815f" providerId="ADAL" clId="{066B0731-8B54-CF43-9BDD-D2EEB9663FC5}" dt="2024-01-26T15:57:13.217" v="282"/>
          <ac:inkMkLst>
            <pc:docMk/>
            <pc:sldMk cId="2303502608" sldId="331"/>
            <ac:inkMk id="5" creationId="{175783D9-138B-83B1-EF68-3F01DA8A4033}"/>
          </ac:inkMkLst>
        </pc:inkChg>
        <pc:inkChg chg="add mod">
          <ac:chgData name="Kokchun Giang" userId="67e2125d-ec8c-4323-9653-9824a2ad815f" providerId="ADAL" clId="{066B0731-8B54-CF43-9BDD-D2EEB9663FC5}" dt="2024-01-26T15:57:13.217" v="282"/>
          <ac:inkMkLst>
            <pc:docMk/>
            <pc:sldMk cId="2303502608" sldId="331"/>
            <ac:inkMk id="6" creationId="{BE8FF4DD-BB6A-3FEF-FCC7-23E806BBB163}"/>
          </ac:inkMkLst>
        </pc:inkChg>
        <pc:inkChg chg="add mod">
          <ac:chgData name="Kokchun Giang" userId="67e2125d-ec8c-4323-9653-9824a2ad815f" providerId="ADAL" clId="{066B0731-8B54-CF43-9BDD-D2EEB9663FC5}" dt="2024-01-26T15:57:13.217" v="282"/>
          <ac:inkMkLst>
            <pc:docMk/>
            <pc:sldMk cId="2303502608" sldId="331"/>
            <ac:inkMk id="7" creationId="{36BF1C86-7A8D-2837-F8D5-B22F2B73062D}"/>
          </ac:inkMkLst>
        </pc:inkChg>
        <pc:inkChg chg="add mod">
          <ac:chgData name="Kokchun Giang" userId="67e2125d-ec8c-4323-9653-9824a2ad815f" providerId="ADAL" clId="{066B0731-8B54-CF43-9BDD-D2EEB9663FC5}" dt="2024-01-26T15:57:45.057" v="294"/>
          <ac:inkMkLst>
            <pc:docMk/>
            <pc:sldMk cId="2303502608" sldId="331"/>
            <ac:inkMk id="9" creationId="{F4CCCCB0-4994-A545-2F7E-6A5744FA91C6}"/>
          </ac:inkMkLst>
        </pc:inkChg>
        <pc:inkChg chg="add mod">
          <ac:chgData name="Kokchun Giang" userId="67e2125d-ec8c-4323-9653-9824a2ad815f" providerId="ADAL" clId="{066B0731-8B54-CF43-9BDD-D2EEB9663FC5}" dt="2024-01-26T15:57:45.057" v="294"/>
          <ac:inkMkLst>
            <pc:docMk/>
            <pc:sldMk cId="2303502608" sldId="331"/>
            <ac:inkMk id="10" creationId="{E61797CB-2560-B6C2-9D32-0035FFEF7E48}"/>
          </ac:inkMkLst>
        </pc:inkChg>
        <pc:inkChg chg="add mod">
          <ac:chgData name="Kokchun Giang" userId="67e2125d-ec8c-4323-9653-9824a2ad815f" providerId="ADAL" clId="{066B0731-8B54-CF43-9BDD-D2EEB9663FC5}" dt="2024-01-26T15:57:45.057" v="294"/>
          <ac:inkMkLst>
            <pc:docMk/>
            <pc:sldMk cId="2303502608" sldId="331"/>
            <ac:inkMk id="11" creationId="{DC1F14D1-2E27-4A8A-22C8-CE1D6B71E45A}"/>
          </ac:inkMkLst>
        </pc:inkChg>
        <pc:inkChg chg="add mod">
          <ac:chgData name="Kokchun Giang" userId="67e2125d-ec8c-4323-9653-9824a2ad815f" providerId="ADAL" clId="{066B0731-8B54-CF43-9BDD-D2EEB9663FC5}" dt="2024-01-26T15:57:45.057" v="294"/>
          <ac:inkMkLst>
            <pc:docMk/>
            <pc:sldMk cId="2303502608" sldId="331"/>
            <ac:inkMk id="12" creationId="{ABC8BF30-0EF7-9012-709C-53DFA71F147C}"/>
          </ac:inkMkLst>
        </pc:inkChg>
        <pc:inkChg chg="add mod">
          <ac:chgData name="Kokchun Giang" userId="67e2125d-ec8c-4323-9653-9824a2ad815f" providerId="ADAL" clId="{066B0731-8B54-CF43-9BDD-D2EEB9663FC5}" dt="2024-01-26T15:57:45.057" v="294"/>
          <ac:inkMkLst>
            <pc:docMk/>
            <pc:sldMk cId="2303502608" sldId="331"/>
            <ac:inkMk id="13" creationId="{E264C36D-DE62-7EAF-2043-D09FCE97922E}"/>
          </ac:inkMkLst>
        </pc:inkChg>
        <pc:inkChg chg="add mod">
          <ac:chgData name="Kokchun Giang" userId="67e2125d-ec8c-4323-9653-9824a2ad815f" providerId="ADAL" clId="{066B0731-8B54-CF43-9BDD-D2EEB9663FC5}" dt="2024-01-26T15:57:45.057" v="294"/>
          <ac:inkMkLst>
            <pc:docMk/>
            <pc:sldMk cId="2303502608" sldId="331"/>
            <ac:inkMk id="14" creationId="{121C5AA7-594A-7ED2-8BDE-B0DEA3BD5B61}"/>
          </ac:inkMkLst>
        </pc:inkChg>
        <pc:inkChg chg="add mod">
          <ac:chgData name="Kokchun Giang" userId="67e2125d-ec8c-4323-9653-9824a2ad815f" providerId="ADAL" clId="{066B0731-8B54-CF43-9BDD-D2EEB9663FC5}" dt="2024-01-26T15:57:45.057" v="294"/>
          <ac:inkMkLst>
            <pc:docMk/>
            <pc:sldMk cId="2303502608" sldId="331"/>
            <ac:inkMk id="15" creationId="{99DD24F7-2B64-5730-C976-9CA0CE1FD4D2}"/>
          </ac:inkMkLst>
        </pc:inkChg>
        <pc:inkChg chg="add mod">
          <ac:chgData name="Kokchun Giang" userId="67e2125d-ec8c-4323-9653-9824a2ad815f" providerId="ADAL" clId="{066B0731-8B54-CF43-9BDD-D2EEB9663FC5}" dt="2024-01-26T15:57:45.057" v="294"/>
          <ac:inkMkLst>
            <pc:docMk/>
            <pc:sldMk cId="2303502608" sldId="331"/>
            <ac:inkMk id="16" creationId="{5E2E3A24-2D41-7989-2C1E-CEE3CE702261}"/>
          </ac:inkMkLst>
        </pc:inkChg>
        <pc:inkChg chg="add mod">
          <ac:chgData name="Kokchun Giang" userId="67e2125d-ec8c-4323-9653-9824a2ad815f" providerId="ADAL" clId="{066B0731-8B54-CF43-9BDD-D2EEB9663FC5}" dt="2024-01-26T15:57:45.057" v="294"/>
          <ac:inkMkLst>
            <pc:docMk/>
            <pc:sldMk cId="2303502608" sldId="331"/>
            <ac:inkMk id="17" creationId="{8EBDF525-776A-DD16-1E26-60899DDB3703}"/>
          </ac:inkMkLst>
        </pc:inkChg>
        <pc:inkChg chg="add mod">
          <ac:chgData name="Kokchun Giang" userId="67e2125d-ec8c-4323-9653-9824a2ad815f" providerId="ADAL" clId="{066B0731-8B54-CF43-9BDD-D2EEB9663FC5}" dt="2024-01-26T15:57:45.057" v="294"/>
          <ac:inkMkLst>
            <pc:docMk/>
            <pc:sldMk cId="2303502608" sldId="331"/>
            <ac:inkMk id="18" creationId="{C0997EE2-50C0-3565-1150-82780F2D6369}"/>
          </ac:inkMkLst>
        </pc:inkChg>
        <pc:inkChg chg="add mod">
          <ac:chgData name="Kokchun Giang" userId="67e2125d-ec8c-4323-9653-9824a2ad815f" providerId="ADAL" clId="{066B0731-8B54-CF43-9BDD-D2EEB9663FC5}" dt="2024-01-26T15:57:45.057" v="294"/>
          <ac:inkMkLst>
            <pc:docMk/>
            <pc:sldMk cId="2303502608" sldId="331"/>
            <ac:inkMk id="19" creationId="{4C5EC8A9-3B52-51E4-0006-6345940C58DF}"/>
          </ac:inkMkLst>
        </pc:inkChg>
        <pc:inkChg chg="add mod">
          <ac:chgData name="Kokchun Giang" userId="67e2125d-ec8c-4323-9653-9824a2ad815f" providerId="ADAL" clId="{066B0731-8B54-CF43-9BDD-D2EEB9663FC5}" dt="2024-01-26T15:57:47.553" v="299"/>
          <ac:inkMkLst>
            <pc:docMk/>
            <pc:sldMk cId="2303502608" sldId="331"/>
            <ac:inkMk id="21" creationId="{76E5A8DB-76E4-7AAA-1002-F77A5106F118}"/>
          </ac:inkMkLst>
        </pc:inkChg>
        <pc:inkChg chg="add mod">
          <ac:chgData name="Kokchun Giang" userId="67e2125d-ec8c-4323-9653-9824a2ad815f" providerId="ADAL" clId="{066B0731-8B54-CF43-9BDD-D2EEB9663FC5}" dt="2024-01-26T15:57:47.553" v="299"/>
          <ac:inkMkLst>
            <pc:docMk/>
            <pc:sldMk cId="2303502608" sldId="331"/>
            <ac:inkMk id="22" creationId="{B7388CA5-B77C-67A8-E16B-7263EAA3254E}"/>
          </ac:inkMkLst>
        </pc:inkChg>
        <pc:inkChg chg="add mod">
          <ac:chgData name="Kokchun Giang" userId="67e2125d-ec8c-4323-9653-9824a2ad815f" providerId="ADAL" clId="{066B0731-8B54-CF43-9BDD-D2EEB9663FC5}" dt="2024-01-26T15:57:47.553" v="299"/>
          <ac:inkMkLst>
            <pc:docMk/>
            <pc:sldMk cId="2303502608" sldId="331"/>
            <ac:inkMk id="23" creationId="{7714268D-DAE5-5427-1D39-EEBDBA4E2D63}"/>
          </ac:inkMkLst>
        </pc:inkChg>
        <pc:inkChg chg="add mod">
          <ac:chgData name="Kokchun Giang" userId="67e2125d-ec8c-4323-9653-9824a2ad815f" providerId="ADAL" clId="{066B0731-8B54-CF43-9BDD-D2EEB9663FC5}" dt="2024-01-26T15:57:47.553" v="299"/>
          <ac:inkMkLst>
            <pc:docMk/>
            <pc:sldMk cId="2303502608" sldId="331"/>
            <ac:inkMk id="24" creationId="{73CDAF05-A147-7611-AF7D-58345452B3DF}"/>
          </ac:inkMkLst>
        </pc:inkChg>
        <pc:inkChg chg="add mod">
          <ac:chgData name="Kokchun Giang" userId="67e2125d-ec8c-4323-9653-9824a2ad815f" providerId="ADAL" clId="{066B0731-8B54-CF43-9BDD-D2EEB9663FC5}" dt="2024-01-26T15:57:57.035" v="314"/>
          <ac:inkMkLst>
            <pc:docMk/>
            <pc:sldMk cId="2303502608" sldId="331"/>
            <ac:inkMk id="26" creationId="{141226E6-A5B8-9A68-586D-FF5B47BC4924}"/>
          </ac:inkMkLst>
        </pc:inkChg>
        <pc:inkChg chg="add mod">
          <ac:chgData name="Kokchun Giang" userId="67e2125d-ec8c-4323-9653-9824a2ad815f" providerId="ADAL" clId="{066B0731-8B54-CF43-9BDD-D2EEB9663FC5}" dt="2024-01-26T15:57:57.035" v="314"/>
          <ac:inkMkLst>
            <pc:docMk/>
            <pc:sldMk cId="2303502608" sldId="331"/>
            <ac:inkMk id="27" creationId="{61EC0B57-D121-6BBE-ED46-90D8EC0F218F}"/>
          </ac:inkMkLst>
        </pc:inkChg>
        <pc:inkChg chg="add mod">
          <ac:chgData name="Kokchun Giang" userId="67e2125d-ec8c-4323-9653-9824a2ad815f" providerId="ADAL" clId="{066B0731-8B54-CF43-9BDD-D2EEB9663FC5}" dt="2024-01-26T15:57:57.035" v="314"/>
          <ac:inkMkLst>
            <pc:docMk/>
            <pc:sldMk cId="2303502608" sldId="331"/>
            <ac:inkMk id="29" creationId="{85D3769F-F2CB-6BD1-EFBC-0C553BDFA116}"/>
          </ac:inkMkLst>
        </pc:inkChg>
        <pc:inkChg chg="add mod">
          <ac:chgData name="Kokchun Giang" userId="67e2125d-ec8c-4323-9653-9824a2ad815f" providerId="ADAL" clId="{066B0731-8B54-CF43-9BDD-D2EEB9663FC5}" dt="2024-01-26T15:57:57.035" v="314"/>
          <ac:inkMkLst>
            <pc:docMk/>
            <pc:sldMk cId="2303502608" sldId="331"/>
            <ac:inkMk id="30" creationId="{DF325DEE-E0BA-7E44-EC7C-EE9323DB32CB}"/>
          </ac:inkMkLst>
        </pc:inkChg>
        <pc:inkChg chg="add mod">
          <ac:chgData name="Kokchun Giang" userId="67e2125d-ec8c-4323-9653-9824a2ad815f" providerId="ADAL" clId="{066B0731-8B54-CF43-9BDD-D2EEB9663FC5}" dt="2024-01-26T15:57:57.035" v="314"/>
          <ac:inkMkLst>
            <pc:docMk/>
            <pc:sldMk cId="2303502608" sldId="331"/>
            <ac:inkMk id="31" creationId="{DB496B86-170A-A47B-857E-F7199334B5E0}"/>
          </ac:inkMkLst>
        </pc:inkChg>
        <pc:inkChg chg="add mod">
          <ac:chgData name="Kokchun Giang" userId="67e2125d-ec8c-4323-9653-9824a2ad815f" providerId="ADAL" clId="{066B0731-8B54-CF43-9BDD-D2EEB9663FC5}" dt="2024-01-26T15:57:57.035" v="314"/>
          <ac:inkMkLst>
            <pc:docMk/>
            <pc:sldMk cId="2303502608" sldId="331"/>
            <ac:inkMk id="32" creationId="{1CE9FE0A-6DD0-51F5-8EC0-E06FC29A567D}"/>
          </ac:inkMkLst>
        </pc:inkChg>
        <pc:inkChg chg="add mod">
          <ac:chgData name="Kokchun Giang" userId="67e2125d-ec8c-4323-9653-9824a2ad815f" providerId="ADAL" clId="{066B0731-8B54-CF43-9BDD-D2EEB9663FC5}" dt="2024-01-26T15:57:57.035" v="314"/>
          <ac:inkMkLst>
            <pc:docMk/>
            <pc:sldMk cId="2303502608" sldId="331"/>
            <ac:inkMk id="33" creationId="{D2E55686-F5DB-931D-42CA-788782BC62B3}"/>
          </ac:inkMkLst>
        </pc:inkChg>
        <pc:inkChg chg="add mod">
          <ac:chgData name="Kokchun Giang" userId="67e2125d-ec8c-4323-9653-9824a2ad815f" providerId="ADAL" clId="{066B0731-8B54-CF43-9BDD-D2EEB9663FC5}" dt="2024-01-26T15:57:57.035" v="314"/>
          <ac:inkMkLst>
            <pc:docMk/>
            <pc:sldMk cId="2303502608" sldId="331"/>
            <ac:inkMk id="34" creationId="{A1B03B7A-21B7-5532-B9E4-6892208044A8}"/>
          </ac:inkMkLst>
        </pc:inkChg>
        <pc:inkChg chg="add mod">
          <ac:chgData name="Kokchun Giang" userId="67e2125d-ec8c-4323-9653-9824a2ad815f" providerId="ADAL" clId="{066B0731-8B54-CF43-9BDD-D2EEB9663FC5}" dt="2024-01-26T15:57:57.035" v="314"/>
          <ac:inkMkLst>
            <pc:docMk/>
            <pc:sldMk cId="2303502608" sldId="331"/>
            <ac:inkMk id="35" creationId="{8D952B31-6F3C-8CB6-0022-F6709E18CD48}"/>
          </ac:inkMkLst>
        </pc:inkChg>
        <pc:inkChg chg="add mod">
          <ac:chgData name="Kokchun Giang" userId="67e2125d-ec8c-4323-9653-9824a2ad815f" providerId="ADAL" clId="{066B0731-8B54-CF43-9BDD-D2EEB9663FC5}" dt="2024-01-26T15:57:57.035" v="314"/>
          <ac:inkMkLst>
            <pc:docMk/>
            <pc:sldMk cId="2303502608" sldId="331"/>
            <ac:inkMk id="36" creationId="{932E686B-4B33-0BF2-7C83-7619B379F568}"/>
          </ac:inkMkLst>
        </pc:inkChg>
        <pc:inkChg chg="add mod">
          <ac:chgData name="Kokchun Giang" userId="67e2125d-ec8c-4323-9653-9824a2ad815f" providerId="ADAL" clId="{066B0731-8B54-CF43-9BDD-D2EEB9663FC5}" dt="2024-01-26T15:57:57.035" v="314"/>
          <ac:inkMkLst>
            <pc:docMk/>
            <pc:sldMk cId="2303502608" sldId="331"/>
            <ac:inkMk id="37" creationId="{3B925ECB-DF6C-300B-D361-08A253A1A026}"/>
          </ac:inkMkLst>
        </pc:inkChg>
        <pc:inkChg chg="add mod">
          <ac:chgData name="Kokchun Giang" userId="67e2125d-ec8c-4323-9653-9824a2ad815f" providerId="ADAL" clId="{066B0731-8B54-CF43-9BDD-D2EEB9663FC5}" dt="2024-01-26T15:57:57.035" v="314"/>
          <ac:inkMkLst>
            <pc:docMk/>
            <pc:sldMk cId="2303502608" sldId="331"/>
            <ac:inkMk id="38" creationId="{3EFE0474-35F6-CF76-5CC7-F508643D61E6}"/>
          </ac:inkMkLst>
        </pc:inkChg>
        <pc:inkChg chg="add mod">
          <ac:chgData name="Kokchun Giang" userId="67e2125d-ec8c-4323-9653-9824a2ad815f" providerId="ADAL" clId="{066B0731-8B54-CF43-9BDD-D2EEB9663FC5}" dt="2024-01-26T16:08:20.206" v="678"/>
          <ac:inkMkLst>
            <pc:docMk/>
            <pc:sldMk cId="2303502608" sldId="331"/>
            <ac:inkMk id="39" creationId="{17BF6589-F1F9-66E4-F77F-9987A6FB04C1}"/>
          </ac:inkMkLst>
        </pc:inkChg>
        <pc:inkChg chg="add del mod">
          <ac:chgData name="Kokchun Giang" userId="67e2125d-ec8c-4323-9653-9824a2ad815f" providerId="ADAL" clId="{066B0731-8B54-CF43-9BDD-D2EEB9663FC5}" dt="2024-01-26T16:05:22.656" v="612" actId="9405"/>
          <ac:inkMkLst>
            <pc:docMk/>
            <pc:sldMk cId="2303502608" sldId="331"/>
            <ac:inkMk id="39" creationId="{CB999B4C-FD33-D723-D1C2-E118A2E53003}"/>
          </ac:inkMkLst>
        </pc:inkChg>
        <pc:inkChg chg="add mod">
          <ac:chgData name="Kokchun Giang" userId="67e2125d-ec8c-4323-9653-9824a2ad815f" providerId="ADAL" clId="{066B0731-8B54-CF43-9BDD-D2EEB9663FC5}" dt="2024-01-26T15:57:57.035" v="314"/>
          <ac:inkMkLst>
            <pc:docMk/>
            <pc:sldMk cId="2303502608" sldId="331"/>
            <ac:inkMk id="40" creationId="{FA2F6F49-4F4C-A0DA-FD16-FDE7C9FDB20E}"/>
          </ac:inkMkLst>
        </pc:inkChg>
        <pc:inkChg chg="add mod">
          <ac:chgData name="Kokchun Giang" userId="67e2125d-ec8c-4323-9653-9824a2ad815f" providerId="ADAL" clId="{066B0731-8B54-CF43-9BDD-D2EEB9663FC5}" dt="2024-01-26T15:58:26.218" v="350"/>
          <ac:inkMkLst>
            <pc:docMk/>
            <pc:sldMk cId="2303502608" sldId="331"/>
            <ac:inkMk id="42" creationId="{D96C2684-2C79-6683-5980-68CA69334447}"/>
          </ac:inkMkLst>
        </pc:inkChg>
        <pc:inkChg chg="add mod">
          <ac:chgData name="Kokchun Giang" userId="67e2125d-ec8c-4323-9653-9824a2ad815f" providerId="ADAL" clId="{066B0731-8B54-CF43-9BDD-D2EEB9663FC5}" dt="2024-01-26T15:58:26.218" v="350"/>
          <ac:inkMkLst>
            <pc:docMk/>
            <pc:sldMk cId="2303502608" sldId="331"/>
            <ac:inkMk id="43" creationId="{FC025A6C-9744-A55F-F479-7F9BC2C2CCB5}"/>
          </ac:inkMkLst>
        </pc:inkChg>
        <pc:inkChg chg="add mod">
          <ac:chgData name="Kokchun Giang" userId="67e2125d-ec8c-4323-9653-9824a2ad815f" providerId="ADAL" clId="{066B0731-8B54-CF43-9BDD-D2EEB9663FC5}" dt="2024-01-26T15:58:26.218" v="350"/>
          <ac:inkMkLst>
            <pc:docMk/>
            <pc:sldMk cId="2303502608" sldId="331"/>
            <ac:inkMk id="44" creationId="{7398264C-12F2-8DC0-D95B-A1C955BDCE00}"/>
          </ac:inkMkLst>
        </pc:inkChg>
        <pc:inkChg chg="add mod">
          <ac:chgData name="Kokchun Giang" userId="67e2125d-ec8c-4323-9653-9824a2ad815f" providerId="ADAL" clId="{066B0731-8B54-CF43-9BDD-D2EEB9663FC5}" dt="2024-01-26T15:58:26.218" v="350"/>
          <ac:inkMkLst>
            <pc:docMk/>
            <pc:sldMk cId="2303502608" sldId="331"/>
            <ac:inkMk id="45" creationId="{9CB739E1-A9A3-0D30-4DCF-F50685EE8993}"/>
          </ac:inkMkLst>
        </pc:inkChg>
        <pc:inkChg chg="add mod">
          <ac:chgData name="Kokchun Giang" userId="67e2125d-ec8c-4323-9653-9824a2ad815f" providerId="ADAL" clId="{066B0731-8B54-CF43-9BDD-D2EEB9663FC5}" dt="2024-01-26T15:58:26.218" v="350"/>
          <ac:inkMkLst>
            <pc:docMk/>
            <pc:sldMk cId="2303502608" sldId="331"/>
            <ac:inkMk id="46" creationId="{DBCFB882-C394-2403-67CD-0DC0C90370E2}"/>
          </ac:inkMkLst>
        </pc:inkChg>
        <pc:inkChg chg="add mod">
          <ac:chgData name="Kokchun Giang" userId="67e2125d-ec8c-4323-9653-9824a2ad815f" providerId="ADAL" clId="{066B0731-8B54-CF43-9BDD-D2EEB9663FC5}" dt="2024-01-26T15:58:26.218" v="350"/>
          <ac:inkMkLst>
            <pc:docMk/>
            <pc:sldMk cId="2303502608" sldId="331"/>
            <ac:inkMk id="47" creationId="{BCD4102E-ACA0-F396-BB70-75D7E65E4A88}"/>
          </ac:inkMkLst>
        </pc:inkChg>
        <pc:inkChg chg="add mod">
          <ac:chgData name="Kokchun Giang" userId="67e2125d-ec8c-4323-9653-9824a2ad815f" providerId="ADAL" clId="{066B0731-8B54-CF43-9BDD-D2EEB9663FC5}" dt="2024-01-26T15:58:26.218" v="350"/>
          <ac:inkMkLst>
            <pc:docMk/>
            <pc:sldMk cId="2303502608" sldId="331"/>
            <ac:inkMk id="48" creationId="{6F774B1E-0B08-B532-E782-8ED35590E901}"/>
          </ac:inkMkLst>
        </pc:inkChg>
        <pc:inkChg chg="add mod">
          <ac:chgData name="Kokchun Giang" userId="67e2125d-ec8c-4323-9653-9824a2ad815f" providerId="ADAL" clId="{066B0731-8B54-CF43-9BDD-D2EEB9663FC5}" dt="2024-01-26T15:58:26.218" v="350"/>
          <ac:inkMkLst>
            <pc:docMk/>
            <pc:sldMk cId="2303502608" sldId="331"/>
            <ac:inkMk id="49" creationId="{0FA19EA9-C7E8-FEDC-59B7-90B734185B6E}"/>
          </ac:inkMkLst>
        </pc:inkChg>
        <pc:inkChg chg="add mod">
          <ac:chgData name="Kokchun Giang" userId="67e2125d-ec8c-4323-9653-9824a2ad815f" providerId="ADAL" clId="{066B0731-8B54-CF43-9BDD-D2EEB9663FC5}" dt="2024-01-26T15:58:26.218" v="350"/>
          <ac:inkMkLst>
            <pc:docMk/>
            <pc:sldMk cId="2303502608" sldId="331"/>
            <ac:inkMk id="50" creationId="{E1F735BC-D6B1-86F2-2A67-54199F14F35E}"/>
          </ac:inkMkLst>
        </pc:inkChg>
        <pc:inkChg chg="add mod">
          <ac:chgData name="Kokchun Giang" userId="67e2125d-ec8c-4323-9653-9824a2ad815f" providerId="ADAL" clId="{066B0731-8B54-CF43-9BDD-D2EEB9663FC5}" dt="2024-01-26T15:58:26.218" v="350"/>
          <ac:inkMkLst>
            <pc:docMk/>
            <pc:sldMk cId="2303502608" sldId="331"/>
            <ac:inkMk id="51" creationId="{4741D9A2-6EA7-D198-7103-369751CD0256}"/>
          </ac:inkMkLst>
        </pc:inkChg>
        <pc:inkChg chg="add mod">
          <ac:chgData name="Kokchun Giang" userId="67e2125d-ec8c-4323-9653-9824a2ad815f" providerId="ADAL" clId="{066B0731-8B54-CF43-9BDD-D2EEB9663FC5}" dt="2024-01-26T15:58:26.218" v="350"/>
          <ac:inkMkLst>
            <pc:docMk/>
            <pc:sldMk cId="2303502608" sldId="331"/>
            <ac:inkMk id="52" creationId="{EE3E1841-81A4-0752-B34A-1CD8FB44EDDE}"/>
          </ac:inkMkLst>
        </pc:inkChg>
        <pc:inkChg chg="add del mod">
          <ac:chgData name="Kokchun Giang" userId="67e2125d-ec8c-4323-9653-9824a2ad815f" providerId="ADAL" clId="{066B0731-8B54-CF43-9BDD-D2EEB9663FC5}" dt="2024-01-26T16:05:22.511" v="611" actId="9405"/>
          <ac:inkMkLst>
            <pc:docMk/>
            <pc:sldMk cId="2303502608" sldId="331"/>
            <ac:inkMk id="53" creationId="{53AB1DA3-9C23-7654-36D4-2206834B8D1F}"/>
          </ac:inkMkLst>
        </pc:inkChg>
        <pc:inkChg chg="add mod">
          <ac:chgData name="Kokchun Giang" userId="67e2125d-ec8c-4323-9653-9824a2ad815f" providerId="ADAL" clId="{066B0731-8B54-CF43-9BDD-D2EEB9663FC5}" dt="2024-01-26T16:08:20.206" v="678"/>
          <ac:inkMkLst>
            <pc:docMk/>
            <pc:sldMk cId="2303502608" sldId="331"/>
            <ac:inkMk id="53" creationId="{B293176E-F129-02BC-DA00-1CA4211B4B3E}"/>
          </ac:inkMkLst>
        </pc:inkChg>
        <pc:inkChg chg="add mod">
          <ac:chgData name="Kokchun Giang" userId="67e2125d-ec8c-4323-9653-9824a2ad815f" providerId="ADAL" clId="{066B0731-8B54-CF43-9BDD-D2EEB9663FC5}" dt="2024-01-26T16:08:20.206" v="678"/>
          <ac:inkMkLst>
            <pc:docMk/>
            <pc:sldMk cId="2303502608" sldId="331"/>
            <ac:inkMk id="54" creationId="{9749A355-6815-35A5-C784-1529C31E5F4B}"/>
          </ac:inkMkLst>
        </pc:inkChg>
        <pc:inkChg chg="add del mod">
          <ac:chgData name="Kokchun Giang" userId="67e2125d-ec8c-4323-9653-9824a2ad815f" providerId="ADAL" clId="{066B0731-8B54-CF43-9BDD-D2EEB9663FC5}" dt="2024-01-26T16:05:22.201" v="610" actId="9405"/>
          <ac:inkMkLst>
            <pc:docMk/>
            <pc:sldMk cId="2303502608" sldId="331"/>
            <ac:inkMk id="54" creationId="{BE49A498-9732-3EB1-27DC-FD03AD073FF6}"/>
          </ac:inkMkLst>
        </pc:inkChg>
        <pc:inkChg chg="add mod">
          <ac:chgData name="Kokchun Giang" userId="67e2125d-ec8c-4323-9653-9824a2ad815f" providerId="ADAL" clId="{066B0731-8B54-CF43-9BDD-D2EEB9663FC5}" dt="2024-01-26T16:08:20.206" v="678"/>
          <ac:inkMkLst>
            <pc:docMk/>
            <pc:sldMk cId="2303502608" sldId="331"/>
            <ac:inkMk id="55" creationId="{2192D30E-5C85-9DAC-0871-03E2B1BA1CC3}"/>
          </ac:inkMkLst>
        </pc:inkChg>
        <pc:inkChg chg="add del mod">
          <ac:chgData name="Kokchun Giang" userId="67e2125d-ec8c-4323-9653-9824a2ad815f" providerId="ADAL" clId="{066B0731-8B54-CF43-9BDD-D2EEB9663FC5}" dt="2024-01-26T16:05:22.004" v="609" actId="9405"/>
          <ac:inkMkLst>
            <pc:docMk/>
            <pc:sldMk cId="2303502608" sldId="331"/>
            <ac:inkMk id="55" creationId="{B7550E3C-2699-A39E-8300-45D6464D9785}"/>
          </ac:inkMkLst>
        </pc:inkChg>
        <pc:inkChg chg="add del mod">
          <ac:chgData name="Kokchun Giang" userId="67e2125d-ec8c-4323-9653-9824a2ad815f" providerId="ADAL" clId="{066B0731-8B54-CF43-9BDD-D2EEB9663FC5}" dt="2024-01-26T16:05:21.836" v="608" actId="9405"/>
          <ac:inkMkLst>
            <pc:docMk/>
            <pc:sldMk cId="2303502608" sldId="331"/>
            <ac:inkMk id="56" creationId="{ADF0333B-6A23-3937-0936-76DBF9BAC393}"/>
          </ac:inkMkLst>
        </pc:inkChg>
        <pc:inkChg chg="add mod">
          <ac:chgData name="Kokchun Giang" userId="67e2125d-ec8c-4323-9653-9824a2ad815f" providerId="ADAL" clId="{066B0731-8B54-CF43-9BDD-D2EEB9663FC5}" dt="2024-01-26T16:08:20.206" v="678"/>
          <ac:inkMkLst>
            <pc:docMk/>
            <pc:sldMk cId="2303502608" sldId="331"/>
            <ac:inkMk id="56" creationId="{F4D73026-E727-35E8-E5B9-C3AF035BBAAF}"/>
          </ac:inkMkLst>
        </pc:inkChg>
        <pc:inkChg chg="add mod">
          <ac:chgData name="Kokchun Giang" userId="67e2125d-ec8c-4323-9653-9824a2ad815f" providerId="ADAL" clId="{066B0731-8B54-CF43-9BDD-D2EEB9663FC5}" dt="2024-01-26T15:58:26.218" v="350"/>
          <ac:inkMkLst>
            <pc:docMk/>
            <pc:sldMk cId="2303502608" sldId="331"/>
            <ac:inkMk id="57" creationId="{18308B92-D494-50B6-FCE1-CCD6ACB48103}"/>
          </ac:inkMkLst>
        </pc:inkChg>
        <pc:inkChg chg="add del mod">
          <ac:chgData name="Kokchun Giang" userId="67e2125d-ec8c-4323-9653-9824a2ad815f" providerId="ADAL" clId="{066B0731-8B54-CF43-9BDD-D2EEB9663FC5}" dt="2024-01-26T16:05:21.667" v="607" actId="9405"/>
          <ac:inkMkLst>
            <pc:docMk/>
            <pc:sldMk cId="2303502608" sldId="331"/>
            <ac:inkMk id="58" creationId="{1C26524E-F83D-4810-F745-ADCA26BFC47D}"/>
          </ac:inkMkLst>
        </pc:inkChg>
        <pc:inkChg chg="add mod">
          <ac:chgData name="Kokchun Giang" userId="67e2125d-ec8c-4323-9653-9824a2ad815f" providerId="ADAL" clId="{066B0731-8B54-CF43-9BDD-D2EEB9663FC5}" dt="2024-01-26T16:08:20.206" v="678"/>
          <ac:inkMkLst>
            <pc:docMk/>
            <pc:sldMk cId="2303502608" sldId="331"/>
            <ac:inkMk id="58" creationId="{273549D7-D641-9D83-A307-0A55406752A3}"/>
          </ac:inkMkLst>
        </pc:inkChg>
        <pc:inkChg chg="add mod">
          <ac:chgData name="Kokchun Giang" userId="67e2125d-ec8c-4323-9653-9824a2ad815f" providerId="ADAL" clId="{066B0731-8B54-CF43-9BDD-D2EEB9663FC5}" dt="2024-01-26T15:58:26.218" v="350"/>
          <ac:inkMkLst>
            <pc:docMk/>
            <pc:sldMk cId="2303502608" sldId="331"/>
            <ac:inkMk id="59" creationId="{17739FFF-488F-CBA8-359D-245669A356B1}"/>
          </ac:inkMkLst>
        </pc:inkChg>
        <pc:inkChg chg="add mod">
          <ac:chgData name="Kokchun Giang" userId="67e2125d-ec8c-4323-9653-9824a2ad815f" providerId="ADAL" clId="{066B0731-8B54-CF43-9BDD-D2EEB9663FC5}" dt="2024-01-26T15:58:26.218" v="350"/>
          <ac:inkMkLst>
            <pc:docMk/>
            <pc:sldMk cId="2303502608" sldId="331"/>
            <ac:inkMk id="60" creationId="{8E5430B1-B6E7-F8BF-C7D0-96170015E2EC}"/>
          </ac:inkMkLst>
        </pc:inkChg>
        <pc:inkChg chg="add mod">
          <ac:chgData name="Kokchun Giang" userId="67e2125d-ec8c-4323-9653-9824a2ad815f" providerId="ADAL" clId="{066B0731-8B54-CF43-9BDD-D2EEB9663FC5}" dt="2024-01-26T15:58:26.218" v="350"/>
          <ac:inkMkLst>
            <pc:docMk/>
            <pc:sldMk cId="2303502608" sldId="331"/>
            <ac:inkMk id="61" creationId="{43DC8DAF-F93D-2EF5-01FA-08BF5200ECF0}"/>
          </ac:inkMkLst>
        </pc:inkChg>
        <pc:inkChg chg="add mod">
          <ac:chgData name="Kokchun Giang" userId="67e2125d-ec8c-4323-9653-9824a2ad815f" providerId="ADAL" clId="{066B0731-8B54-CF43-9BDD-D2EEB9663FC5}" dt="2024-01-26T15:58:26.218" v="350"/>
          <ac:inkMkLst>
            <pc:docMk/>
            <pc:sldMk cId="2303502608" sldId="331"/>
            <ac:inkMk id="62" creationId="{1F857019-7789-1877-40C9-B336129B9E9F}"/>
          </ac:inkMkLst>
        </pc:inkChg>
        <pc:inkChg chg="add mod">
          <ac:chgData name="Kokchun Giang" userId="67e2125d-ec8c-4323-9653-9824a2ad815f" providerId="ADAL" clId="{066B0731-8B54-CF43-9BDD-D2EEB9663FC5}" dt="2024-01-26T15:58:26.218" v="350"/>
          <ac:inkMkLst>
            <pc:docMk/>
            <pc:sldMk cId="2303502608" sldId="331"/>
            <ac:inkMk id="63" creationId="{A876640F-AD04-0222-B3D1-A43C266B9692}"/>
          </ac:inkMkLst>
        </pc:inkChg>
        <pc:inkChg chg="add mod">
          <ac:chgData name="Kokchun Giang" userId="67e2125d-ec8c-4323-9653-9824a2ad815f" providerId="ADAL" clId="{066B0731-8B54-CF43-9BDD-D2EEB9663FC5}" dt="2024-01-26T16:01:37.033" v="462"/>
          <ac:inkMkLst>
            <pc:docMk/>
            <pc:sldMk cId="2303502608" sldId="331"/>
            <ac:inkMk id="384" creationId="{A795F9FF-2294-C0C2-57AD-64B13A1111F6}"/>
          </ac:inkMkLst>
        </pc:inkChg>
        <pc:inkChg chg="add mod">
          <ac:chgData name="Kokchun Giang" userId="67e2125d-ec8c-4323-9653-9824a2ad815f" providerId="ADAL" clId="{066B0731-8B54-CF43-9BDD-D2EEB9663FC5}" dt="2024-01-26T16:01:37.033" v="462"/>
          <ac:inkMkLst>
            <pc:docMk/>
            <pc:sldMk cId="2303502608" sldId="331"/>
            <ac:inkMk id="385" creationId="{028AA1EA-B82D-7316-A2D2-3750D7FE9B1D}"/>
          </ac:inkMkLst>
        </pc:inkChg>
        <pc:inkChg chg="add mod">
          <ac:chgData name="Kokchun Giang" userId="67e2125d-ec8c-4323-9653-9824a2ad815f" providerId="ADAL" clId="{066B0731-8B54-CF43-9BDD-D2EEB9663FC5}" dt="2024-01-26T16:01:37.033" v="462"/>
          <ac:inkMkLst>
            <pc:docMk/>
            <pc:sldMk cId="2303502608" sldId="331"/>
            <ac:inkMk id="386" creationId="{0C22FDAF-C091-1B76-CD8C-51EF6A58A48A}"/>
          </ac:inkMkLst>
        </pc:inkChg>
        <pc:inkChg chg="add mod">
          <ac:chgData name="Kokchun Giang" userId="67e2125d-ec8c-4323-9653-9824a2ad815f" providerId="ADAL" clId="{066B0731-8B54-CF43-9BDD-D2EEB9663FC5}" dt="2024-01-26T16:01:37.033" v="462"/>
          <ac:inkMkLst>
            <pc:docMk/>
            <pc:sldMk cId="2303502608" sldId="331"/>
            <ac:inkMk id="387" creationId="{36185550-24BB-2DD1-F1A6-9A38EA0DE5F8}"/>
          </ac:inkMkLst>
        </pc:inkChg>
        <pc:inkChg chg="add mod">
          <ac:chgData name="Kokchun Giang" userId="67e2125d-ec8c-4323-9653-9824a2ad815f" providerId="ADAL" clId="{066B0731-8B54-CF43-9BDD-D2EEB9663FC5}" dt="2024-01-26T16:01:37.033" v="462"/>
          <ac:inkMkLst>
            <pc:docMk/>
            <pc:sldMk cId="2303502608" sldId="331"/>
            <ac:inkMk id="388" creationId="{AC19F33C-F90B-590F-85C0-CBAD9D78DFD0}"/>
          </ac:inkMkLst>
        </pc:inkChg>
        <pc:inkChg chg="add mod">
          <ac:chgData name="Kokchun Giang" userId="67e2125d-ec8c-4323-9653-9824a2ad815f" providerId="ADAL" clId="{066B0731-8B54-CF43-9BDD-D2EEB9663FC5}" dt="2024-01-26T16:01:37.033" v="462"/>
          <ac:inkMkLst>
            <pc:docMk/>
            <pc:sldMk cId="2303502608" sldId="331"/>
            <ac:inkMk id="389" creationId="{D7E365F4-0130-43E8-E1DA-9791E237C486}"/>
          </ac:inkMkLst>
        </pc:inkChg>
        <pc:inkChg chg="add mod">
          <ac:chgData name="Kokchun Giang" userId="67e2125d-ec8c-4323-9653-9824a2ad815f" providerId="ADAL" clId="{066B0731-8B54-CF43-9BDD-D2EEB9663FC5}" dt="2024-01-26T16:01:47.869" v="483"/>
          <ac:inkMkLst>
            <pc:docMk/>
            <pc:sldMk cId="2303502608" sldId="331"/>
            <ac:inkMk id="391" creationId="{69F4DFA6-F04A-7D97-A675-07DB521FA3FB}"/>
          </ac:inkMkLst>
        </pc:inkChg>
        <pc:inkChg chg="add mod">
          <ac:chgData name="Kokchun Giang" userId="67e2125d-ec8c-4323-9653-9824a2ad815f" providerId="ADAL" clId="{066B0731-8B54-CF43-9BDD-D2EEB9663FC5}" dt="2024-01-26T16:01:47.869" v="483"/>
          <ac:inkMkLst>
            <pc:docMk/>
            <pc:sldMk cId="2303502608" sldId="331"/>
            <ac:inkMk id="393" creationId="{7392C480-3605-6D53-03E3-F76189D4919D}"/>
          </ac:inkMkLst>
        </pc:inkChg>
        <pc:inkChg chg="add mod">
          <ac:chgData name="Kokchun Giang" userId="67e2125d-ec8c-4323-9653-9824a2ad815f" providerId="ADAL" clId="{066B0731-8B54-CF43-9BDD-D2EEB9663FC5}" dt="2024-01-26T16:01:47.869" v="483"/>
          <ac:inkMkLst>
            <pc:docMk/>
            <pc:sldMk cId="2303502608" sldId="331"/>
            <ac:inkMk id="394" creationId="{59EC41A8-F752-8DDA-0AAD-79F500D8ECA8}"/>
          </ac:inkMkLst>
        </pc:inkChg>
        <pc:inkChg chg="add mod">
          <ac:chgData name="Kokchun Giang" userId="67e2125d-ec8c-4323-9653-9824a2ad815f" providerId="ADAL" clId="{066B0731-8B54-CF43-9BDD-D2EEB9663FC5}" dt="2024-01-26T16:01:47.869" v="483"/>
          <ac:inkMkLst>
            <pc:docMk/>
            <pc:sldMk cId="2303502608" sldId="331"/>
            <ac:inkMk id="395" creationId="{4BABD5EC-F448-93BF-6C35-5C3589078738}"/>
          </ac:inkMkLst>
        </pc:inkChg>
        <pc:inkChg chg="add mod">
          <ac:chgData name="Kokchun Giang" userId="67e2125d-ec8c-4323-9653-9824a2ad815f" providerId="ADAL" clId="{066B0731-8B54-CF43-9BDD-D2EEB9663FC5}" dt="2024-01-26T16:01:47.869" v="483"/>
          <ac:inkMkLst>
            <pc:docMk/>
            <pc:sldMk cId="2303502608" sldId="331"/>
            <ac:inkMk id="396" creationId="{B20C5003-7A2C-9BDA-D97E-3166E29F53A1}"/>
          </ac:inkMkLst>
        </pc:inkChg>
        <pc:inkChg chg="add mod">
          <ac:chgData name="Kokchun Giang" userId="67e2125d-ec8c-4323-9653-9824a2ad815f" providerId="ADAL" clId="{066B0731-8B54-CF43-9BDD-D2EEB9663FC5}" dt="2024-01-26T16:01:47.869" v="483"/>
          <ac:inkMkLst>
            <pc:docMk/>
            <pc:sldMk cId="2303502608" sldId="331"/>
            <ac:inkMk id="397" creationId="{01D71443-5AD1-B5A0-0D85-F03E4D0E80E6}"/>
          </ac:inkMkLst>
        </pc:inkChg>
        <pc:inkChg chg="add mod">
          <ac:chgData name="Kokchun Giang" userId="67e2125d-ec8c-4323-9653-9824a2ad815f" providerId="ADAL" clId="{066B0731-8B54-CF43-9BDD-D2EEB9663FC5}" dt="2024-01-26T16:01:47.869" v="483"/>
          <ac:inkMkLst>
            <pc:docMk/>
            <pc:sldMk cId="2303502608" sldId="331"/>
            <ac:inkMk id="398" creationId="{A65010DB-328B-8515-66C0-358A2FA36271}"/>
          </ac:inkMkLst>
        </pc:inkChg>
        <pc:inkChg chg="add del mod">
          <ac:chgData name="Kokchun Giang" userId="67e2125d-ec8c-4323-9653-9824a2ad815f" providerId="ADAL" clId="{066B0731-8B54-CF43-9BDD-D2EEB9663FC5}" dt="2024-01-26T16:01:43.772" v="475" actId="9405"/>
          <ac:inkMkLst>
            <pc:docMk/>
            <pc:sldMk cId="2303502608" sldId="331"/>
            <ac:inkMk id="399" creationId="{292D6651-ED75-C94A-B4B3-256EB3080AA7}"/>
          </ac:inkMkLst>
        </pc:inkChg>
        <pc:inkChg chg="add mod">
          <ac:chgData name="Kokchun Giang" userId="67e2125d-ec8c-4323-9653-9824a2ad815f" providerId="ADAL" clId="{066B0731-8B54-CF43-9BDD-D2EEB9663FC5}" dt="2024-01-26T16:05:48.542" v="642"/>
          <ac:inkMkLst>
            <pc:docMk/>
            <pc:sldMk cId="2303502608" sldId="331"/>
            <ac:inkMk id="399" creationId="{F89F11CB-6A1B-BD15-B053-C7AFB632ABFA}"/>
          </ac:inkMkLst>
        </pc:inkChg>
        <pc:inkChg chg="add del mod">
          <ac:chgData name="Kokchun Giang" userId="67e2125d-ec8c-4323-9653-9824a2ad815f" providerId="ADAL" clId="{066B0731-8B54-CF43-9BDD-D2EEB9663FC5}" dt="2024-01-26T16:01:43.424" v="474"/>
          <ac:inkMkLst>
            <pc:docMk/>
            <pc:sldMk cId="2303502608" sldId="331"/>
            <ac:inkMk id="400" creationId="{096C95AE-A494-12EF-47BA-687F1A10EEE1}"/>
          </ac:inkMkLst>
        </pc:inkChg>
        <pc:inkChg chg="add mod">
          <ac:chgData name="Kokchun Giang" userId="67e2125d-ec8c-4323-9653-9824a2ad815f" providerId="ADAL" clId="{066B0731-8B54-CF43-9BDD-D2EEB9663FC5}" dt="2024-01-26T16:05:48.542" v="642"/>
          <ac:inkMkLst>
            <pc:docMk/>
            <pc:sldMk cId="2303502608" sldId="331"/>
            <ac:inkMk id="400" creationId="{E4449D17-6345-F383-F862-3866747FDC49}"/>
          </ac:inkMkLst>
        </pc:inkChg>
        <pc:inkChg chg="add mod">
          <ac:chgData name="Kokchun Giang" userId="67e2125d-ec8c-4323-9653-9824a2ad815f" providerId="ADAL" clId="{066B0731-8B54-CF43-9BDD-D2EEB9663FC5}" dt="2024-01-26T16:05:48.542" v="642"/>
          <ac:inkMkLst>
            <pc:docMk/>
            <pc:sldMk cId="2303502608" sldId="331"/>
            <ac:inkMk id="401" creationId="{CC700829-4262-64EE-CD1F-3DE915C39414}"/>
          </ac:inkMkLst>
        </pc:inkChg>
        <pc:inkChg chg="add mod">
          <ac:chgData name="Kokchun Giang" userId="67e2125d-ec8c-4323-9653-9824a2ad815f" providerId="ADAL" clId="{066B0731-8B54-CF43-9BDD-D2EEB9663FC5}" dt="2024-01-26T16:01:47.869" v="483"/>
          <ac:inkMkLst>
            <pc:docMk/>
            <pc:sldMk cId="2303502608" sldId="331"/>
            <ac:inkMk id="402" creationId="{F60E670B-2DD0-A01C-C590-98133B0DB920}"/>
          </ac:inkMkLst>
        </pc:inkChg>
        <pc:inkChg chg="add mod">
          <ac:chgData name="Kokchun Giang" userId="67e2125d-ec8c-4323-9653-9824a2ad815f" providerId="ADAL" clId="{066B0731-8B54-CF43-9BDD-D2EEB9663FC5}" dt="2024-01-26T16:01:47.869" v="483"/>
          <ac:inkMkLst>
            <pc:docMk/>
            <pc:sldMk cId="2303502608" sldId="331"/>
            <ac:inkMk id="403" creationId="{31050355-956F-E849-ED1A-82290DF29452}"/>
          </ac:inkMkLst>
        </pc:inkChg>
        <pc:inkChg chg="add mod">
          <ac:chgData name="Kokchun Giang" userId="67e2125d-ec8c-4323-9653-9824a2ad815f" providerId="ADAL" clId="{066B0731-8B54-CF43-9BDD-D2EEB9663FC5}" dt="2024-01-26T16:01:47.869" v="483"/>
          <ac:inkMkLst>
            <pc:docMk/>
            <pc:sldMk cId="2303502608" sldId="331"/>
            <ac:inkMk id="404" creationId="{B47BE8AC-AAA7-CF30-0BA9-2C1EDFBF740C}"/>
          </ac:inkMkLst>
        </pc:inkChg>
        <pc:inkChg chg="add mod">
          <ac:chgData name="Kokchun Giang" userId="67e2125d-ec8c-4323-9653-9824a2ad815f" providerId="ADAL" clId="{066B0731-8B54-CF43-9BDD-D2EEB9663FC5}" dt="2024-01-26T16:01:47.869" v="483"/>
          <ac:inkMkLst>
            <pc:docMk/>
            <pc:sldMk cId="2303502608" sldId="331"/>
            <ac:inkMk id="405" creationId="{8F6F9843-08F1-E0EA-F1C9-BD4BF54223A0}"/>
          </ac:inkMkLst>
        </pc:inkChg>
        <pc:inkChg chg="add mod">
          <ac:chgData name="Kokchun Giang" userId="67e2125d-ec8c-4323-9653-9824a2ad815f" providerId="ADAL" clId="{066B0731-8B54-CF43-9BDD-D2EEB9663FC5}" dt="2024-01-26T16:01:47.869" v="483"/>
          <ac:inkMkLst>
            <pc:docMk/>
            <pc:sldMk cId="2303502608" sldId="331"/>
            <ac:inkMk id="406" creationId="{A6D79F4B-ED7B-06D6-E664-33DCCF779995}"/>
          </ac:inkMkLst>
        </pc:inkChg>
        <pc:inkChg chg="add mod">
          <ac:chgData name="Kokchun Giang" userId="67e2125d-ec8c-4323-9653-9824a2ad815f" providerId="ADAL" clId="{066B0731-8B54-CF43-9BDD-D2EEB9663FC5}" dt="2024-01-26T16:05:48.542" v="642"/>
          <ac:inkMkLst>
            <pc:docMk/>
            <pc:sldMk cId="2303502608" sldId="331"/>
            <ac:inkMk id="407" creationId="{BDD76515-5426-018B-E72E-8B7E89E0480F}"/>
          </ac:inkMkLst>
        </pc:inkChg>
        <pc:inkChg chg="add mod">
          <ac:chgData name="Kokchun Giang" userId="67e2125d-ec8c-4323-9653-9824a2ad815f" providerId="ADAL" clId="{066B0731-8B54-CF43-9BDD-D2EEB9663FC5}" dt="2024-01-26T16:01:47.869" v="483"/>
          <ac:inkMkLst>
            <pc:docMk/>
            <pc:sldMk cId="2303502608" sldId="331"/>
            <ac:inkMk id="408" creationId="{32DC790F-484F-8547-0A8B-ACC8B29F7951}"/>
          </ac:inkMkLst>
        </pc:inkChg>
        <pc:inkChg chg="add mod">
          <ac:chgData name="Kokchun Giang" userId="67e2125d-ec8c-4323-9653-9824a2ad815f" providerId="ADAL" clId="{066B0731-8B54-CF43-9BDD-D2EEB9663FC5}" dt="2024-01-26T16:01:58.995" v="493"/>
          <ac:inkMkLst>
            <pc:docMk/>
            <pc:sldMk cId="2303502608" sldId="331"/>
            <ac:inkMk id="410" creationId="{2EB5EB54-2A87-FC2A-3602-0A7146DCD005}"/>
          </ac:inkMkLst>
        </pc:inkChg>
        <pc:inkChg chg="add mod">
          <ac:chgData name="Kokchun Giang" userId="67e2125d-ec8c-4323-9653-9824a2ad815f" providerId="ADAL" clId="{066B0731-8B54-CF43-9BDD-D2EEB9663FC5}" dt="2024-01-26T16:01:58.995" v="493"/>
          <ac:inkMkLst>
            <pc:docMk/>
            <pc:sldMk cId="2303502608" sldId="331"/>
            <ac:inkMk id="411" creationId="{1A0E5296-A566-2143-4C78-8B7E86E6AC2B}"/>
          </ac:inkMkLst>
        </pc:inkChg>
        <pc:inkChg chg="add mod">
          <ac:chgData name="Kokchun Giang" userId="67e2125d-ec8c-4323-9653-9824a2ad815f" providerId="ADAL" clId="{066B0731-8B54-CF43-9BDD-D2EEB9663FC5}" dt="2024-01-26T16:01:58.995" v="493"/>
          <ac:inkMkLst>
            <pc:docMk/>
            <pc:sldMk cId="2303502608" sldId="331"/>
            <ac:inkMk id="412" creationId="{F4F77ECE-89BE-B4FF-5B53-7FF14A7B29D2}"/>
          </ac:inkMkLst>
        </pc:inkChg>
        <pc:inkChg chg="add mod">
          <ac:chgData name="Kokchun Giang" userId="67e2125d-ec8c-4323-9653-9824a2ad815f" providerId="ADAL" clId="{066B0731-8B54-CF43-9BDD-D2EEB9663FC5}" dt="2024-01-26T16:01:58.995" v="493"/>
          <ac:inkMkLst>
            <pc:docMk/>
            <pc:sldMk cId="2303502608" sldId="331"/>
            <ac:inkMk id="413" creationId="{9A85D0E0-B861-BF1F-22DE-01D327AEEB28}"/>
          </ac:inkMkLst>
        </pc:inkChg>
        <pc:inkChg chg="add mod">
          <ac:chgData name="Kokchun Giang" userId="67e2125d-ec8c-4323-9653-9824a2ad815f" providerId="ADAL" clId="{066B0731-8B54-CF43-9BDD-D2EEB9663FC5}" dt="2024-01-26T16:01:58.995" v="493"/>
          <ac:inkMkLst>
            <pc:docMk/>
            <pc:sldMk cId="2303502608" sldId="331"/>
            <ac:inkMk id="414" creationId="{9959A2EF-F8E6-998A-8078-83CE22EC4A27}"/>
          </ac:inkMkLst>
        </pc:inkChg>
        <pc:inkChg chg="add mod">
          <ac:chgData name="Kokchun Giang" userId="67e2125d-ec8c-4323-9653-9824a2ad815f" providerId="ADAL" clId="{066B0731-8B54-CF43-9BDD-D2EEB9663FC5}" dt="2024-01-26T16:01:58.995" v="493"/>
          <ac:inkMkLst>
            <pc:docMk/>
            <pc:sldMk cId="2303502608" sldId="331"/>
            <ac:inkMk id="415" creationId="{AA76114B-C64D-A907-9AF2-CF196CF97A06}"/>
          </ac:inkMkLst>
        </pc:inkChg>
        <pc:inkChg chg="add mod">
          <ac:chgData name="Kokchun Giang" userId="67e2125d-ec8c-4323-9653-9824a2ad815f" providerId="ADAL" clId="{066B0731-8B54-CF43-9BDD-D2EEB9663FC5}" dt="2024-01-26T16:01:58.995" v="493"/>
          <ac:inkMkLst>
            <pc:docMk/>
            <pc:sldMk cId="2303502608" sldId="331"/>
            <ac:inkMk id="416" creationId="{51615332-05F5-81E5-6387-1C89E6086B57}"/>
          </ac:inkMkLst>
        </pc:inkChg>
        <pc:inkChg chg="add mod">
          <ac:chgData name="Kokchun Giang" userId="67e2125d-ec8c-4323-9653-9824a2ad815f" providerId="ADAL" clId="{066B0731-8B54-CF43-9BDD-D2EEB9663FC5}" dt="2024-01-26T16:01:58.995" v="493"/>
          <ac:inkMkLst>
            <pc:docMk/>
            <pc:sldMk cId="2303502608" sldId="331"/>
            <ac:inkMk id="418" creationId="{D686C8AD-FF1A-313E-C0F6-21A2A88DB6A1}"/>
          </ac:inkMkLst>
        </pc:inkChg>
        <pc:inkChg chg="add mod">
          <ac:chgData name="Kokchun Giang" userId="67e2125d-ec8c-4323-9653-9824a2ad815f" providerId="ADAL" clId="{066B0731-8B54-CF43-9BDD-D2EEB9663FC5}" dt="2024-01-26T16:02:41.194" v="506"/>
          <ac:inkMkLst>
            <pc:docMk/>
            <pc:sldMk cId="2303502608" sldId="331"/>
            <ac:inkMk id="420" creationId="{92BF9A5A-A98E-FC60-BA94-1A2A4F2F4A05}"/>
          </ac:inkMkLst>
        </pc:inkChg>
        <pc:inkChg chg="add mod">
          <ac:chgData name="Kokchun Giang" userId="67e2125d-ec8c-4323-9653-9824a2ad815f" providerId="ADAL" clId="{066B0731-8B54-CF43-9BDD-D2EEB9663FC5}" dt="2024-01-26T16:02:41.194" v="506"/>
          <ac:inkMkLst>
            <pc:docMk/>
            <pc:sldMk cId="2303502608" sldId="331"/>
            <ac:inkMk id="421" creationId="{9A85BFEC-0859-736A-A5DE-C89EF9568B59}"/>
          </ac:inkMkLst>
        </pc:inkChg>
        <pc:inkChg chg="add mod">
          <ac:chgData name="Kokchun Giang" userId="67e2125d-ec8c-4323-9653-9824a2ad815f" providerId="ADAL" clId="{066B0731-8B54-CF43-9BDD-D2EEB9663FC5}" dt="2024-01-26T16:02:41.194" v="506"/>
          <ac:inkMkLst>
            <pc:docMk/>
            <pc:sldMk cId="2303502608" sldId="331"/>
            <ac:inkMk id="422" creationId="{2685F85D-2281-D4EA-1DFE-2351E3B8A11A}"/>
          </ac:inkMkLst>
        </pc:inkChg>
        <pc:inkChg chg="add mod">
          <ac:chgData name="Kokchun Giang" userId="67e2125d-ec8c-4323-9653-9824a2ad815f" providerId="ADAL" clId="{066B0731-8B54-CF43-9BDD-D2EEB9663FC5}" dt="2024-01-26T16:02:41.194" v="506"/>
          <ac:inkMkLst>
            <pc:docMk/>
            <pc:sldMk cId="2303502608" sldId="331"/>
            <ac:inkMk id="423" creationId="{E7FAC895-7E0C-6476-285B-087EF8F09D81}"/>
          </ac:inkMkLst>
        </pc:inkChg>
        <pc:inkChg chg="add mod">
          <ac:chgData name="Kokchun Giang" userId="67e2125d-ec8c-4323-9653-9824a2ad815f" providerId="ADAL" clId="{066B0731-8B54-CF43-9BDD-D2EEB9663FC5}" dt="2024-01-26T16:02:41.194" v="506"/>
          <ac:inkMkLst>
            <pc:docMk/>
            <pc:sldMk cId="2303502608" sldId="331"/>
            <ac:inkMk id="424" creationId="{F4D93097-3040-E15E-5482-FECC6CB7A7FB}"/>
          </ac:inkMkLst>
        </pc:inkChg>
        <pc:inkChg chg="add mod">
          <ac:chgData name="Kokchun Giang" userId="67e2125d-ec8c-4323-9653-9824a2ad815f" providerId="ADAL" clId="{066B0731-8B54-CF43-9BDD-D2EEB9663FC5}" dt="2024-01-26T16:02:41.194" v="506"/>
          <ac:inkMkLst>
            <pc:docMk/>
            <pc:sldMk cId="2303502608" sldId="331"/>
            <ac:inkMk id="425" creationId="{EC112651-9D36-4E3A-C59C-ED5F5A5973EA}"/>
          </ac:inkMkLst>
        </pc:inkChg>
        <pc:inkChg chg="add mod">
          <ac:chgData name="Kokchun Giang" userId="67e2125d-ec8c-4323-9653-9824a2ad815f" providerId="ADAL" clId="{066B0731-8B54-CF43-9BDD-D2EEB9663FC5}" dt="2024-01-26T16:02:41.194" v="506"/>
          <ac:inkMkLst>
            <pc:docMk/>
            <pc:sldMk cId="2303502608" sldId="331"/>
            <ac:inkMk id="426" creationId="{B3E6410E-21F0-4E24-BC5D-31F585C6E18B}"/>
          </ac:inkMkLst>
        </pc:inkChg>
        <pc:inkChg chg="add mod">
          <ac:chgData name="Kokchun Giang" userId="67e2125d-ec8c-4323-9653-9824a2ad815f" providerId="ADAL" clId="{066B0731-8B54-CF43-9BDD-D2EEB9663FC5}" dt="2024-01-26T16:02:41.194" v="506"/>
          <ac:inkMkLst>
            <pc:docMk/>
            <pc:sldMk cId="2303502608" sldId="331"/>
            <ac:inkMk id="427" creationId="{EF034BF7-3C14-D0F4-BC4F-EFF69CA19241}"/>
          </ac:inkMkLst>
        </pc:inkChg>
        <pc:inkChg chg="add mod">
          <ac:chgData name="Kokchun Giang" userId="67e2125d-ec8c-4323-9653-9824a2ad815f" providerId="ADAL" clId="{066B0731-8B54-CF43-9BDD-D2EEB9663FC5}" dt="2024-01-26T16:02:41.194" v="506"/>
          <ac:inkMkLst>
            <pc:docMk/>
            <pc:sldMk cId="2303502608" sldId="331"/>
            <ac:inkMk id="428" creationId="{2B75FD77-C8A3-3CC6-1154-9888F1005CE0}"/>
          </ac:inkMkLst>
        </pc:inkChg>
        <pc:inkChg chg="add mod">
          <ac:chgData name="Kokchun Giang" userId="67e2125d-ec8c-4323-9653-9824a2ad815f" providerId="ADAL" clId="{066B0731-8B54-CF43-9BDD-D2EEB9663FC5}" dt="2024-01-26T16:02:41.194" v="506"/>
          <ac:inkMkLst>
            <pc:docMk/>
            <pc:sldMk cId="2303502608" sldId="331"/>
            <ac:inkMk id="429" creationId="{ED27AB72-564D-CBED-3389-CEC4B107EDCD}"/>
          </ac:inkMkLst>
        </pc:inkChg>
        <pc:inkChg chg="add mod">
          <ac:chgData name="Kokchun Giang" userId="67e2125d-ec8c-4323-9653-9824a2ad815f" providerId="ADAL" clId="{066B0731-8B54-CF43-9BDD-D2EEB9663FC5}" dt="2024-01-26T16:02:41.194" v="506"/>
          <ac:inkMkLst>
            <pc:docMk/>
            <pc:sldMk cId="2303502608" sldId="331"/>
            <ac:inkMk id="430" creationId="{359CEDA6-4EA1-41A7-8417-879FAC7B255D}"/>
          </ac:inkMkLst>
        </pc:inkChg>
        <pc:inkChg chg="add mod">
          <ac:chgData name="Kokchun Giang" userId="67e2125d-ec8c-4323-9653-9824a2ad815f" providerId="ADAL" clId="{066B0731-8B54-CF43-9BDD-D2EEB9663FC5}" dt="2024-01-26T16:02:41.194" v="506"/>
          <ac:inkMkLst>
            <pc:docMk/>
            <pc:sldMk cId="2303502608" sldId="331"/>
            <ac:inkMk id="431" creationId="{16C2B65B-2EF5-2F20-0430-B8838B425C6E}"/>
          </ac:inkMkLst>
        </pc:inkChg>
        <pc:inkChg chg="add mod">
          <ac:chgData name="Kokchun Giang" userId="67e2125d-ec8c-4323-9653-9824a2ad815f" providerId="ADAL" clId="{066B0731-8B54-CF43-9BDD-D2EEB9663FC5}" dt="2024-01-26T16:02:54.382" v="531"/>
          <ac:inkMkLst>
            <pc:docMk/>
            <pc:sldMk cId="2303502608" sldId="331"/>
            <ac:inkMk id="434" creationId="{96E1D07A-89E1-3F5E-9C97-4DAC8CEEA0DC}"/>
          </ac:inkMkLst>
        </pc:inkChg>
        <pc:inkChg chg="add mod">
          <ac:chgData name="Kokchun Giang" userId="67e2125d-ec8c-4323-9653-9824a2ad815f" providerId="ADAL" clId="{066B0731-8B54-CF43-9BDD-D2EEB9663FC5}" dt="2024-01-26T16:02:54.382" v="531"/>
          <ac:inkMkLst>
            <pc:docMk/>
            <pc:sldMk cId="2303502608" sldId="331"/>
            <ac:inkMk id="435" creationId="{64A9EC69-1B20-66C6-9E68-B5C50E706CC1}"/>
          </ac:inkMkLst>
        </pc:inkChg>
        <pc:inkChg chg="add mod">
          <ac:chgData name="Kokchun Giang" userId="67e2125d-ec8c-4323-9653-9824a2ad815f" providerId="ADAL" clId="{066B0731-8B54-CF43-9BDD-D2EEB9663FC5}" dt="2024-01-26T16:05:59.605" v="653"/>
          <ac:inkMkLst>
            <pc:docMk/>
            <pc:sldMk cId="2303502608" sldId="331"/>
            <ac:inkMk id="436" creationId="{64F169DA-565C-EA02-0FE9-8A2E0E638B07}"/>
          </ac:inkMkLst>
        </pc:inkChg>
        <pc:inkChg chg="add mod">
          <ac:chgData name="Kokchun Giang" userId="67e2125d-ec8c-4323-9653-9824a2ad815f" providerId="ADAL" clId="{066B0731-8B54-CF43-9BDD-D2EEB9663FC5}" dt="2024-01-26T16:02:54.382" v="531"/>
          <ac:inkMkLst>
            <pc:docMk/>
            <pc:sldMk cId="2303502608" sldId="331"/>
            <ac:inkMk id="437" creationId="{F31685ED-8D5C-B410-2804-A6AEEBD43EA7}"/>
          </ac:inkMkLst>
        </pc:inkChg>
        <pc:inkChg chg="add mod">
          <ac:chgData name="Kokchun Giang" userId="67e2125d-ec8c-4323-9653-9824a2ad815f" providerId="ADAL" clId="{066B0731-8B54-CF43-9BDD-D2EEB9663FC5}" dt="2024-01-26T16:02:54.382" v="531"/>
          <ac:inkMkLst>
            <pc:docMk/>
            <pc:sldMk cId="2303502608" sldId="331"/>
            <ac:inkMk id="438" creationId="{DDB07018-5251-CD30-AAF0-C7EB98DCB653}"/>
          </ac:inkMkLst>
        </pc:inkChg>
        <pc:inkChg chg="add mod">
          <ac:chgData name="Kokchun Giang" userId="67e2125d-ec8c-4323-9653-9824a2ad815f" providerId="ADAL" clId="{066B0731-8B54-CF43-9BDD-D2EEB9663FC5}" dt="2024-01-26T16:02:54.382" v="531"/>
          <ac:inkMkLst>
            <pc:docMk/>
            <pc:sldMk cId="2303502608" sldId="331"/>
            <ac:inkMk id="439" creationId="{A7F5C9B5-BBAD-E4F7-0016-7FD511204E21}"/>
          </ac:inkMkLst>
        </pc:inkChg>
        <pc:inkChg chg="add mod">
          <ac:chgData name="Kokchun Giang" userId="67e2125d-ec8c-4323-9653-9824a2ad815f" providerId="ADAL" clId="{066B0731-8B54-CF43-9BDD-D2EEB9663FC5}" dt="2024-01-26T16:02:54.382" v="531"/>
          <ac:inkMkLst>
            <pc:docMk/>
            <pc:sldMk cId="2303502608" sldId="331"/>
            <ac:inkMk id="440" creationId="{3534075C-6BD8-7B62-C7B9-174A879EBA6A}"/>
          </ac:inkMkLst>
        </pc:inkChg>
        <pc:inkChg chg="add mod">
          <ac:chgData name="Kokchun Giang" userId="67e2125d-ec8c-4323-9653-9824a2ad815f" providerId="ADAL" clId="{066B0731-8B54-CF43-9BDD-D2EEB9663FC5}" dt="2024-01-26T16:02:54.382" v="531"/>
          <ac:inkMkLst>
            <pc:docMk/>
            <pc:sldMk cId="2303502608" sldId="331"/>
            <ac:inkMk id="441" creationId="{B66EBC07-ACBC-6432-DDA6-95169C7971A7}"/>
          </ac:inkMkLst>
        </pc:inkChg>
        <pc:inkChg chg="add mod">
          <ac:chgData name="Kokchun Giang" userId="67e2125d-ec8c-4323-9653-9824a2ad815f" providerId="ADAL" clId="{066B0731-8B54-CF43-9BDD-D2EEB9663FC5}" dt="2024-01-26T16:02:54.382" v="531"/>
          <ac:inkMkLst>
            <pc:docMk/>
            <pc:sldMk cId="2303502608" sldId="331"/>
            <ac:inkMk id="442" creationId="{67EE53C1-8703-5883-70B4-5759832A57CA}"/>
          </ac:inkMkLst>
        </pc:inkChg>
        <pc:inkChg chg="add mod">
          <ac:chgData name="Kokchun Giang" userId="67e2125d-ec8c-4323-9653-9824a2ad815f" providerId="ADAL" clId="{066B0731-8B54-CF43-9BDD-D2EEB9663FC5}" dt="2024-01-26T16:02:54.382" v="531"/>
          <ac:inkMkLst>
            <pc:docMk/>
            <pc:sldMk cId="2303502608" sldId="331"/>
            <ac:inkMk id="443" creationId="{BE76A51E-E84A-8F0E-8D10-A72592FB9ECD}"/>
          </ac:inkMkLst>
        </pc:inkChg>
        <pc:inkChg chg="add mod">
          <ac:chgData name="Kokchun Giang" userId="67e2125d-ec8c-4323-9653-9824a2ad815f" providerId="ADAL" clId="{066B0731-8B54-CF43-9BDD-D2EEB9663FC5}" dt="2024-01-26T16:02:54.382" v="531"/>
          <ac:inkMkLst>
            <pc:docMk/>
            <pc:sldMk cId="2303502608" sldId="331"/>
            <ac:inkMk id="444" creationId="{2F627904-783E-2C4D-8995-CC883CD036C7}"/>
          </ac:inkMkLst>
        </pc:inkChg>
        <pc:inkChg chg="add mod">
          <ac:chgData name="Kokchun Giang" userId="67e2125d-ec8c-4323-9653-9824a2ad815f" providerId="ADAL" clId="{066B0731-8B54-CF43-9BDD-D2EEB9663FC5}" dt="2024-01-26T16:02:54.382" v="531"/>
          <ac:inkMkLst>
            <pc:docMk/>
            <pc:sldMk cId="2303502608" sldId="331"/>
            <ac:inkMk id="445" creationId="{FA94ACF9-C023-580B-EBF5-58EF9BB876D6}"/>
          </ac:inkMkLst>
        </pc:inkChg>
        <pc:inkChg chg="add mod">
          <ac:chgData name="Kokchun Giang" userId="67e2125d-ec8c-4323-9653-9824a2ad815f" providerId="ADAL" clId="{066B0731-8B54-CF43-9BDD-D2EEB9663FC5}" dt="2024-01-26T16:02:54.382" v="531"/>
          <ac:inkMkLst>
            <pc:docMk/>
            <pc:sldMk cId="2303502608" sldId="331"/>
            <ac:inkMk id="446" creationId="{D3E51B7D-C80E-112E-C1D8-4033B28AD2D6}"/>
          </ac:inkMkLst>
        </pc:inkChg>
        <pc:inkChg chg="add mod">
          <ac:chgData name="Kokchun Giang" userId="67e2125d-ec8c-4323-9653-9824a2ad815f" providerId="ADAL" clId="{066B0731-8B54-CF43-9BDD-D2EEB9663FC5}" dt="2024-01-26T16:02:54.382" v="531"/>
          <ac:inkMkLst>
            <pc:docMk/>
            <pc:sldMk cId="2303502608" sldId="331"/>
            <ac:inkMk id="447" creationId="{80A6573F-6429-65AE-1D95-9DB4F810ECE5}"/>
          </ac:inkMkLst>
        </pc:inkChg>
        <pc:inkChg chg="add mod">
          <ac:chgData name="Kokchun Giang" userId="67e2125d-ec8c-4323-9653-9824a2ad815f" providerId="ADAL" clId="{066B0731-8B54-CF43-9BDD-D2EEB9663FC5}" dt="2024-01-26T15:59:47.604" v="383"/>
          <ac:inkMkLst>
            <pc:docMk/>
            <pc:sldMk cId="2303502608" sldId="331"/>
            <ac:inkMk id="448" creationId="{4C90F218-AAFD-79FA-8F01-71954D9DD866}"/>
          </ac:inkMkLst>
        </pc:inkChg>
        <pc:inkChg chg="add mod">
          <ac:chgData name="Kokchun Giang" userId="67e2125d-ec8c-4323-9653-9824a2ad815f" providerId="ADAL" clId="{066B0731-8B54-CF43-9BDD-D2EEB9663FC5}" dt="2024-01-26T16:00:13.160" v="394"/>
          <ac:inkMkLst>
            <pc:docMk/>
            <pc:sldMk cId="2303502608" sldId="331"/>
            <ac:inkMk id="450" creationId="{2E90C2DE-3ABF-F4F0-EB3D-253FD86A4C50}"/>
          </ac:inkMkLst>
        </pc:inkChg>
        <pc:inkChg chg="add mod">
          <ac:chgData name="Kokchun Giang" userId="67e2125d-ec8c-4323-9653-9824a2ad815f" providerId="ADAL" clId="{066B0731-8B54-CF43-9BDD-D2EEB9663FC5}" dt="2024-01-26T16:00:13.160" v="394"/>
          <ac:inkMkLst>
            <pc:docMk/>
            <pc:sldMk cId="2303502608" sldId="331"/>
            <ac:inkMk id="451" creationId="{0CD7BD85-4C69-36A4-23E9-8F0F1A5FE87E}"/>
          </ac:inkMkLst>
        </pc:inkChg>
        <pc:inkChg chg="add mod">
          <ac:chgData name="Kokchun Giang" userId="67e2125d-ec8c-4323-9653-9824a2ad815f" providerId="ADAL" clId="{066B0731-8B54-CF43-9BDD-D2EEB9663FC5}" dt="2024-01-27T12:40:56.617" v="3026" actId="164"/>
          <ac:inkMkLst>
            <pc:docMk/>
            <pc:sldMk cId="2303502608" sldId="331"/>
            <ac:inkMk id="452" creationId="{2FB46965-E4A7-338B-4AEE-73C782D5BECF}"/>
          </ac:inkMkLst>
        </pc:inkChg>
        <pc:inkChg chg="add mod">
          <ac:chgData name="Kokchun Giang" userId="67e2125d-ec8c-4323-9653-9824a2ad815f" providerId="ADAL" clId="{066B0731-8B54-CF43-9BDD-D2EEB9663FC5}" dt="2024-01-26T16:00:13.160" v="394"/>
          <ac:inkMkLst>
            <pc:docMk/>
            <pc:sldMk cId="2303502608" sldId="331"/>
            <ac:inkMk id="453" creationId="{996EE87B-0123-5579-B6A1-18960929E340}"/>
          </ac:inkMkLst>
        </pc:inkChg>
        <pc:inkChg chg="add mod">
          <ac:chgData name="Kokchun Giang" userId="67e2125d-ec8c-4323-9653-9824a2ad815f" providerId="ADAL" clId="{066B0731-8B54-CF43-9BDD-D2EEB9663FC5}" dt="2024-01-26T16:00:13.160" v="394"/>
          <ac:inkMkLst>
            <pc:docMk/>
            <pc:sldMk cId="2303502608" sldId="331"/>
            <ac:inkMk id="454" creationId="{EC10E270-F7CE-FC79-8D69-C23AEFC9A662}"/>
          </ac:inkMkLst>
        </pc:inkChg>
        <pc:inkChg chg="add mod">
          <ac:chgData name="Kokchun Giang" userId="67e2125d-ec8c-4323-9653-9824a2ad815f" providerId="ADAL" clId="{066B0731-8B54-CF43-9BDD-D2EEB9663FC5}" dt="2024-01-26T16:00:13.160" v="394"/>
          <ac:inkMkLst>
            <pc:docMk/>
            <pc:sldMk cId="2303502608" sldId="331"/>
            <ac:inkMk id="455" creationId="{6996E6FE-8068-CF46-1553-380AE8121631}"/>
          </ac:inkMkLst>
        </pc:inkChg>
        <pc:inkChg chg="add mod">
          <ac:chgData name="Kokchun Giang" userId="67e2125d-ec8c-4323-9653-9824a2ad815f" providerId="ADAL" clId="{066B0731-8B54-CF43-9BDD-D2EEB9663FC5}" dt="2024-01-26T16:00:13.160" v="394"/>
          <ac:inkMkLst>
            <pc:docMk/>
            <pc:sldMk cId="2303502608" sldId="331"/>
            <ac:inkMk id="456" creationId="{8D382B94-2004-6462-43BB-0B04A66B56DF}"/>
          </ac:inkMkLst>
        </pc:inkChg>
        <pc:inkChg chg="add mod">
          <ac:chgData name="Kokchun Giang" userId="67e2125d-ec8c-4323-9653-9824a2ad815f" providerId="ADAL" clId="{066B0731-8B54-CF43-9BDD-D2EEB9663FC5}" dt="2024-01-26T16:00:13.160" v="394"/>
          <ac:inkMkLst>
            <pc:docMk/>
            <pc:sldMk cId="2303502608" sldId="331"/>
            <ac:inkMk id="457" creationId="{98708B11-BB09-5A6C-DEFE-32BA5219A392}"/>
          </ac:inkMkLst>
        </pc:inkChg>
        <pc:inkChg chg="add mod">
          <ac:chgData name="Kokchun Giang" userId="67e2125d-ec8c-4323-9653-9824a2ad815f" providerId="ADAL" clId="{066B0731-8B54-CF43-9BDD-D2EEB9663FC5}" dt="2024-01-26T16:00:13.160" v="394"/>
          <ac:inkMkLst>
            <pc:docMk/>
            <pc:sldMk cId="2303502608" sldId="331"/>
            <ac:inkMk id="458" creationId="{E4D371E4-E733-DF50-3FB3-E8B14CBA60E6}"/>
          </ac:inkMkLst>
        </pc:inkChg>
        <pc:inkChg chg="add mod">
          <ac:chgData name="Kokchun Giang" userId="67e2125d-ec8c-4323-9653-9824a2ad815f" providerId="ADAL" clId="{066B0731-8B54-CF43-9BDD-D2EEB9663FC5}" dt="2024-01-26T16:00:13.160" v="394"/>
          <ac:inkMkLst>
            <pc:docMk/>
            <pc:sldMk cId="2303502608" sldId="331"/>
            <ac:inkMk id="459" creationId="{8BC672AB-314B-5E42-753F-E55148ED7BD1}"/>
          </ac:inkMkLst>
        </pc:inkChg>
        <pc:inkChg chg="add mod">
          <ac:chgData name="Kokchun Giang" userId="67e2125d-ec8c-4323-9653-9824a2ad815f" providerId="ADAL" clId="{066B0731-8B54-CF43-9BDD-D2EEB9663FC5}" dt="2024-01-27T12:38:10.684" v="3010" actId="164"/>
          <ac:inkMkLst>
            <pc:docMk/>
            <pc:sldMk cId="2303502608" sldId="331"/>
            <ac:inkMk id="460" creationId="{5DA62126-5611-6044-FBCA-715D3013B9C9}"/>
          </ac:inkMkLst>
        </pc:inkChg>
        <pc:inkChg chg="add mod">
          <ac:chgData name="Kokchun Giang" userId="67e2125d-ec8c-4323-9653-9824a2ad815f" providerId="ADAL" clId="{066B0731-8B54-CF43-9BDD-D2EEB9663FC5}" dt="2024-01-26T15:55:05.034" v="199"/>
          <ac:inkMkLst>
            <pc:docMk/>
            <pc:sldMk cId="2303502608" sldId="331"/>
            <ac:inkMk id="463" creationId="{AAC8E8A2-96E2-F844-8BD9-F16CC20CA865}"/>
          </ac:inkMkLst>
        </pc:inkChg>
        <pc:inkChg chg="add mod">
          <ac:chgData name="Kokchun Giang" userId="67e2125d-ec8c-4323-9653-9824a2ad815f" providerId="ADAL" clId="{066B0731-8B54-CF43-9BDD-D2EEB9663FC5}" dt="2024-01-26T15:55:05.034" v="199"/>
          <ac:inkMkLst>
            <pc:docMk/>
            <pc:sldMk cId="2303502608" sldId="331"/>
            <ac:inkMk id="464" creationId="{A7E1D919-7CD3-D83E-0C57-4FA673F74A07}"/>
          </ac:inkMkLst>
        </pc:inkChg>
        <pc:inkChg chg="add mod">
          <ac:chgData name="Kokchun Giang" userId="67e2125d-ec8c-4323-9653-9824a2ad815f" providerId="ADAL" clId="{066B0731-8B54-CF43-9BDD-D2EEB9663FC5}" dt="2024-01-26T16:00:27.910" v="403"/>
          <ac:inkMkLst>
            <pc:docMk/>
            <pc:sldMk cId="2303502608" sldId="331"/>
            <ac:inkMk id="465" creationId="{49971F5B-4F04-5D83-4362-7903BEC1EEDE}"/>
          </ac:inkMkLst>
        </pc:inkChg>
        <pc:inkChg chg="add mod">
          <ac:chgData name="Kokchun Giang" userId="67e2125d-ec8c-4323-9653-9824a2ad815f" providerId="ADAL" clId="{066B0731-8B54-CF43-9BDD-D2EEB9663FC5}" dt="2024-01-26T15:55:05.034" v="199"/>
          <ac:inkMkLst>
            <pc:docMk/>
            <pc:sldMk cId="2303502608" sldId="331"/>
            <ac:inkMk id="466" creationId="{3E96A863-2310-4714-8C35-CC2BF953B2CC}"/>
          </ac:inkMkLst>
        </pc:inkChg>
        <pc:inkChg chg="add mod">
          <ac:chgData name="Kokchun Giang" userId="67e2125d-ec8c-4323-9653-9824a2ad815f" providerId="ADAL" clId="{066B0731-8B54-CF43-9BDD-D2EEB9663FC5}" dt="2024-01-26T15:55:05.034" v="199"/>
          <ac:inkMkLst>
            <pc:docMk/>
            <pc:sldMk cId="2303502608" sldId="331"/>
            <ac:inkMk id="467" creationId="{C3C8C688-2CD8-BD91-39C6-30C89370CD31}"/>
          </ac:inkMkLst>
        </pc:inkChg>
        <pc:inkChg chg="add mod">
          <ac:chgData name="Kokchun Giang" userId="67e2125d-ec8c-4323-9653-9824a2ad815f" providerId="ADAL" clId="{066B0731-8B54-CF43-9BDD-D2EEB9663FC5}" dt="2024-01-26T15:55:05.034" v="199"/>
          <ac:inkMkLst>
            <pc:docMk/>
            <pc:sldMk cId="2303502608" sldId="331"/>
            <ac:inkMk id="468" creationId="{E67E8AA6-7B60-C5FF-0412-B015118AF0AB}"/>
          </ac:inkMkLst>
        </pc:inkChg>
        <pc:inkChg chg="add mod">
          <ac:chgData name="Kokchun Giang" userId="67e2125d-ec8c-4323-9653-9824a2ad815f" providerId="ADAL" clId="{066B0731-8B54-CF43-9BDD-D2EEB9663FC5}" dt="2024-01-26T16:00:27.910" v="403"/>
          <ac:inkMkLst>
            <pc:docMk/>
            <pc:sldMk cId="2303502608" sldId="331"/>
            <ac:inkMk id="469" creationId="{18EDD118-2082-B078-41B7-02FB872C2D43}"/>
          </ac:inkMkLst>
        </pc:inkChg>
        <pc:inkChg chg="add mod">
          <ac:chgData name="Kokchun Giang" userId="67e2125d-ec8c-4323-9653-9824a2ad815f" providerId="ADAL" clId="{066B0731-8B54-CF43-9BDD-D2EEB9663FC5}" dt="2024-01-26T15:55:05.034" v="199"/>
          <ac:inkMkLst>
            <pc:docMk/>
            <pc:sldMk cId="2303502608" sldId="331"/>
            <ac:inkMk id="470" creationId="{7E5BFAAB-797C-2134-3F08-253BC8F3D0A7}"/>
          </ac:inkMkLst>
        </pc:inkChg>
        <pc:inkChg chg="add mod">
          <ac:chgData name="Kokchun Giang" userId="67e2125d-ec8c-4323-9653-9824a2ad815f" providerId="ADAL" clId="{066B0731-8B54-CF43-9BDD-D2EEB9663FC5}" dt="2024-01-26T15:55:05.034" v="199"/>
          <ac:inkMkLst>
            <pc:docMk/>
            <pc:sldMk cId="2303502608" sldId="331"/>
            <ac:inkMk id="471" creationId="{4FA47F32-58D8-C229-0262-03CE8A17DDF0}"/>
          </ac:inkMkLst>
        </pc:inkChg>
        <pc:inkChg chg="add mod">
          <ac:chgData name="Kokchun Giang" userId="67e2125d-ec8c-4323-9653-9824a2ad815f" providerId="ADAL" clId="{066B0731-8B54-CF43-9BDD-D2EEB9663FC5}" dt="2024-01-26T16:00:27.910" v="403"/>
          <ac:inkMkLst>
            <pc:docMk/>
            <pc:sldMk cId="2303502608" sldId="331"/>
            <ac:inkMk id="472" creationId="{F9A2BDC5-099E-93BD-A481-3B08FC95990E}"/>
          </ac:inkMkLst>
        </pc:inkChg>
        <pc:inkChg chg="add mod">
          <ac:chgData name="Kokchun Giang" userId="67e2125d-ec8c-4323-9653-9824a2ad815f" providerId="ADAL" clId="{066B0731-8B54-CF43-9BDD-D2EEB9663FC5}" dt="2024-01-26T16:00:27.910" v="403"/>
          <ac:inkMkLst>
            <pc:docMk/>
            <pc:sldMk cId="2303502608" sldId="331"/>
            <ac:inkMk id="473" creationId="{0C45C0F6-49C5-E5B6-B2E1-BA1268ED1FC3}"/>
          </ac:inkMkLst>
        </pc:inkChg>
        <pc:inkChg chg="add mod">
          <ac:chgData name="Kokchun Giang" userId="67e2125d-ec8c-4323-9653-9824a2ad815f" providerId="ADAL" clId="{066B0731-8B54-CF43-9BDD-D2EEB9663FC5}" dt="2024-01-26T16:00:27.910" v="403"/>
          <ac:inkMkLst>
            <pc:docMk/>
            <pc:sldMk cId="2303502608" sldId="331"/>
            <ac:inkMk id="474" creationId="{F5790B3F-8121-C196-6AAC-7D2E5AD8FC19}"/>
          </ac:inkMkLst>
        </pc:inkChg>
        <pc:inkChg chg="add mod">
          <ac:chgData name="Kokchun Giang" userId="67e2125d-ec8c-4323-9653-9824a2ad815f" providerId="ADAL" clId="{066B0731-8B54-CF43-9BDD-D2EEB9663FC5}" dt="2024-01-26T16:00:27.910" v="403"/>
          <ac:inkMkLst>
            <pc:docMk/>
            <pc:sldMk cId="2303502608" sldId="331"/>
            <ac:inkMk id="475" creationId="{69BE2AA2-F820-6D73-6CB1-9159060BC797}"/>
          </ac:inkMkLst>
        </pc:inkChg>
        <pc:inkChg chg="add mod">
          <ac:chgData name="Kokchun Giang" userId="67e2125d-ec8c-4323-9653-9824a2ad815f" providerId="ADAL" clId="{066B0731-8B54-CF43-9BDD-D2EEB9663FC5}" dt="2024-01-26T16:05:30.499" v="621"/>
          <ac:inkMkLst>
            <pc:docMk/>
            <pc:sldMk cId="2303502608" sldId="331"/>
            <ac:inkMk id="476" creationId="{78AD22ED-3F6D-7536-BAFD-636D1091E491}"/>
          </ac:inkMkLst>
        </pc:inkChg>
        <pc:inkChg chg="add mod">
          <ac:chgData name="Kokchun Giang" userId="67e2125d-ec8c-4323-9653-9824a2ad815f" providerId="ADAL" clId="{066B0731-8B54-CF43-9BDD-D2EEB9663FC5}" dt="2024-01-26T16:00:27.910" v="403"/>
          <ac:inkMkLst>
            <pc:docMk/>
            <pc:sldMk cId="2303502608" sldId="331"/>
            <ac:inkMk id="477" creationId="{789E9155-C90C-31D9-18EB-29264805C8C1}"/>
          </ac:inkMkLst>
        </pc:inkChg>
        <pc:inkChg chg="add mod">
          <ac:chgData name="Kokchun Giang" userId="67e2125d-ec8c-4323-9653-9824a2ad815f" providerId="ADAL" clId="{066B0731-8B54-CF43-9BDD-D2EEB9663FC5}" dt="2024-01-26T16:05:23.028" v="613"/>
          <ac:inkMkLst>
            <pc:docMk/>
            <pc:sldMk cId="2303502608" sldId="331"/>
            <ac:inkMk id="479" creationId="{C091C4DA-E9D6-D4CF-15B2-BAED74A025BC}"/>
          </ac:inkMkLst>
        </pc:inkChg>
        <pc:inkChg chg="add del mod">
          <ac:chgData name="Kokchun Giang" userId="67e2125d-ec8c-4323-9653-9824a2ad815f" providerId="ADAL" clId="{066B0731-8B54-CF43-9BDD-D2EEB9663FC5}" dt="2024-01-26T16:05:23.028" v="613"/>
          <ac:inkMkLst>
            <pc:docMk/>
            <pc:sldMk cId="2303502608" sldId="331"/>
            <ac:inkMk id="480" creationId="{68F5D9B8-0522-054D-F312-3E209A05D17B}"/>
          </ac:inkMkLst>
        </pc:inkChg>
        <pc:inkChg chg="add del mod">
          <ac:chgData name="Kokchun Giang" userId="67e2125d-ec8c-4323-9653-9824a2ad815f" providerId="ADAL" clId="{066B0731-8B54-CF43-9BDD-D2EEB9663FC5}" dt="2024-01-26T16:05:23.028" v="613"/>
          <ac:inkMkLst>
            <pc:docMk/>
            <pc:sldMk cId="2303502608" sldId="331"/>
            <ac:inkMk id="481" creationId="{ED43828C-7377-FF58-3965-902CF951C72F}"/>
          </ac:inkMkLst>
        </pc:inkChg>
        <pc:inkChg chg="add del mod">
          <ac:chgData name="Kokchun Giang" userId="67e2125d-ec8c-4323-9653-9824a2ad815f" providerId="ADAL" clId="{066B0731-8B54-CF43-9BDD-D2EEB9663FC5}" dt="2024-01-26T16:05:23.028" v="613"/>
          <ac:inkMkLst>
            <pc:docMk/>
            <pc:sldMk cId="2303502608" sldId="331"/>
            <ac:inkMk id="482" creationId="{B43F6307-03F1-4B82-7E3F-8DD737E3F104}"/>
          </ac:inkMkLst>
        </pc:inkChg>
        <pc:inkChg chg="add del mod">
          <ac:chgData name="Kokchun Giang" userId="67e2125d-ec8c-4323-9653-9824a2ad815f" providerId="ADAL" clId="{066B0731-8B54-CF43-9BDD-D2EEB9663FC5}" dt="2024-01-26T16:05:23.028" v="613"/>
          <ac:inkMkLst>
            <pc:docMk/>
            <pc:sldMk cId="2303502608" sldId="331"/>
            <ac:inkMk id="483" creationId="{3EAFEA79-FE39-72E7-E891-13465288428A}"/>
          </ac:inkMkLst>
        </pc:inkChg>
        <pc:inkChg chg="add mod">
          <ac:chgData name="Kokchun Giang" userId="67e2125d-ec8c-4323-9653-9824a2ad815f" providerId="ADAL" clId="{066B0731-8B54-CF43-9BDD-D2EEB9663FC5}" dt="2024-01-26T15:55:05.034" v="199"/>
          <ac:inkMkLst>
            <pc:docMk/>
            <pc:sldMk cId="2303502608" sldId="331"/>
            <ac:inkMk id="484" creationId="{E863303E-84D2-9B90-A2F6-36B1F8C26923}"/>
          </ac:inkMkLst>
        </pc:inkChg>
        <pc:inkChg chg="add del mod">
          <ac:chgData name="Kokchun Giang" userId="67e2125d-ec8c-4323-9653-9824a2ad815f" providerId="ADAL" clId="{066B0731-8B54-CF43-9BDD-D2EEB9663FC5}" dt="2024-01-26T16:05:23.028" v="613"/>
          <ac:inkMkLst>
            <pc:docMk/>
            <pc:sldMk cId="2303502608" sldId="331"/>
            <ac:inkMk id="486" creationId="{2C7BA2D7-E720-394E-8812-651F08DEE871}"/>
          </ac:inkMkLst>
        </pc:inkChg>
        <pc:inkChg chg="add del mod">
          <ac:chgData name="Kokchun Giang" userId="67e2125d-ec8c-4323-9653-9824a2ad815f" providerId="ADAL" clId="{066B0731-8B54-CF43-9BDD-D2EEB9663FC5}" dt="2024-01-26T15:55:07.406" v="205" actId="9405"/>
          <ac:inkMkLst>
            <pc:docMk/>
            <pc:sldMk cId="2303502608" sldId="331"/>
            <ac:inkMk id="486" creationId="{959CE6FC-E8FB-FB93-DF7A-59ED4EA217DB}"/>
          </ac:inkMkLst>
        </pc:inkChg>
        <pc:inkChg chg="add del mod">
          <ac:chgData name="Kokchun Giang" userId="67e2125d-ec8c-4323-9653-9824a2ad815f" providerId="ADAL" clId="{066B0731-8B54-CF43-9BDD-D2EEB9663FC5}" dt="2024-01-26T16:05:23.028" v="613"/>
          <ac:inkMkLst>
            <pc:docMk/>
            <pc:sldMk cId="2303502608" sldId="331"/>
            <ac:inkMk id="487" creationId="{BAA9F8D4-CB52-A093-4AEC-E21E98395B93}"/>
          </ac:inkMkLst>
        </pc:inkChg>
        <pc:inkChg chg="add del mod">
          <ac:chgData name="Kokchun Giang" userId="67e2125d-ec8c-4323-9653-9824a2ad815f" providerId="ADAL" clId="{066B0731-8B54-CF43-9BDD-D2EEB9663FC5}" dt="2024-01-26T15:55:06.403" v="204" actId="9405"/>
          <ac:inkMkLst>
            <pc:docMk/>
            <pc:sldMk cId="2303502608" sldId="331"/>
            <ac:inkMk id="487" creationId="{E23BB155-B2F9-E9A5-9238-F70FE035EB55}"/>
          </ac:inkMkLst>
        </pc:inkChg>
        <pc:inkChg chg="add del mod">
          <ac:chgData name="Kokchun Giang" userId="67e2125d-ec8c-4323-9653-9824a2ad815f" providerId="ADAL" clId="{066B0731-8B54-CF43-9BDD-D2EEB9663FC5}" dt="2024-01-26T15:55:06.005" v="203" actId="9405"/>
          <ac:inkMkLst>
            <pc:docMk/>
            <pc:sldMk cId="2303502608" sldId="331"/>
            <ac:inkMk id="488" creationId="{9B19B490-A417-6CD2-D6A9-0423F8DF6D37}"/>
          </ac:inkMkLst>
        </pc:inkChg>
        <pc:inkChg chg="add del mod">
          <ac:chgData name="Kokchun Giang" userId="67e2125d-ec8c-4323-9653-9824a2ad815f" providerId="ADAL" clId="{066B0731-8B54-CF43-9BDD-D2EEB9663FC5}" dt="2024-01-26T16:05:23.028" v="613"/>
          <ac:inkMkLst>
            <pc:docMk/>
            <pc:sldMk cId="2303502608" sldId="331"/>
            <ac:inkMk id="488" creationId="{DE2B994C-95B2-9828-06E9-C509AA116B3E}"/>
          </ac:inkMkLst>
        </pc:inkChg>
        <pc:inkChg chg="add del mod">
          <ac:chgData name="Kokchun Giang" userId="67e2125d-ec8c-4323-9653-9824a2ad815f" providerId="ADAL" clId="{066B0731-8B54-CF43-9BDD-D2EEB9663FC5}" dt="2024-01-26T15:55:05.780" v="202" actId="9405"/>
          <ac:inkMkLst>
            <pc:docMk/>
            <pc:sldMk cId="2303502608" sldId="331"/>
            <ac:inkMk id="489" creationId="{B5AF29AC-4ABA-4FF0-6DA7-1927DD00499C}"/>
          </ac:inkMkLst>
        </pc:inkChg>
        <pc:inkChg chg="add mod">
          <ac:chgData name="Kokchun Giang" userId="67e2125d-ec8c-4323-9653-9824a2ad815f" providerId="ADAL" clId="{066B0731-8B54-CF43-9BDD-D2EEB9663FC5}" dt="2024-01-26T16:00:43.114" v="416"/>
          <ac:inkMkLst>
            <pc:docMk/>
            <pc:sldMk cId="2303502608" sldId="331"/>
            <ac:inkMk id="490" creationId="{53723077-A78D-8069-0E81-7220FB2847B2}"/>
          </ac:inkMkLst>
        </pc:inkChg>
        <pc:inkChg chg="add mod">
          <ac:chgData name="Kokchun Giang" userId="67e2125d-ec8c-4323-9653-9824a2ad815f" providerId="ADAL" clId="{066B0731-8B54-CF43-9BDD-D2EEB9663FC5}" dt="2024-01-26T16:00:43.114" v="416"/>
          <ac:inkMkLst>
            <pc:docMk/>
            <pc:sldMk cId="2303502608" sldId="331"/>
            <ac:inkMk id="491" creationId="{517F18B4-24A3-B7EF-5F75-A625CEEB39EA}"/>
          </ac:inkMkLst>
        </pc:inkChg>
        <pc:inkChg chg="add mod">
          <ac:chgData name="Kokchun Giang" userId="67e2125d-ec8c-4323-9653-9824a2ad815f" providerId="ADAL" clId="{066B0731-8B54-CF43-9BDD-D2EEB9663FC5}" dt="2024-01-26T16:00:43.114" v="416"/>
          <ac:inkMkLst>
            <pc:docMk/>
            <pc:sldMk cId="2303502608" sldId="331"/>
            <ac:inkMk id="492" creationId="{670615D8-314A-80FF-1892-480134498027}"/>
          </ac:inkMkLst>
        </pc:inkChg>
        <pc:inkChg chg="add del mod">
          <ac:chgData name="Kokchun Giang" userId="67e2125d-ec8c-4323-9653-9824a2ad815f" providerId="ADAL" clId="{066B0731-8B54-CF43-9BDD-D2EEB9663FC5}" dt="2024-01-26T15:55:05.197" v="201"/>
          <ac:inkMkLst>
            <pc:docMk/>
            <pc:sldMk cId="2303502608" sldId="331"/>
            <ac:inkMk id="492" creationId="{C6DFB37D-AD68-7941-1F36-16075B04516B}"/>
          </ac:inkMkLst>
        </pc:inkChg>
        <pc:inkChg chg="add mod">
          <ac:chgData name="Kokchun Giang" userId="67e2125d-ec8c-4323-9653-9824a2ad815f" providerId="ADAL" clId="{066B0731-8B54-CF43-9BDD-D2EEB9663FC5}" dt="2024-01-26T16:00:46.440" v="420"/>
          <ac:inkMkLst>
            <pc:docMk/>
            <pc:sldMk cId="2303502608" sldId="331"/>
            <ac:inkMk id="494" creationId="{32CCD39E-7A90-E955-806F-98917B3655C6}"/>
          </ac:inkMkLst>
        </pc:inkChg>
        <pc:inkChg chg="add mod">
          <ac:chgData name="Kokchun Giang" userId="67e2125d-ec8c-4323-9653-9824a2ad815f" providerId="ADAL" clId="{066B0731-8B54-CF43-9BDD-D2EEB9663FC5}" dt="2024-01-26T16:00:46.440" v="420"/>
          <ac:inkMkLst>
            <pc:docMk/>
            <pc:sldMk cId="2303502608" sldId="331"/>
            <ac:inkMk id="495" creationId="{C938DD2E-764F-B5C0-3080-4EEEAF90161A}"/>
          </ac:inkMkLst>
        </pc:inkChg>
        <pc:inkChg chg="add mod">
          <ac:chgData name="Kokchun Giang" userId="67e2125d-ec8c-4323-9653-9824a2ad815f" providerId="ADAL" clId="{066B0731-8B54-CF43-9BDD-D2EEB9663FC5}" dt="2024-01-26T16:00:46.440" v="420"/>
          <ac:inkMkLst>
            <pc:docMk/>
            <pc:sldMk cId="2303502608" sldId="331"/>
            <ac:inkMk id="496" creationId="{419EDC66-2F88-7851-678F-7E522648AA1E}"/>
          </ac:inkMkLst>
        </pc:inkChg>
        <pc:inkChg chg="add mod">
          <ac:chgData name="Kokchun Giang" userId="67e2125d-ec8c-4323-9653-9824a2ad815f" providerId="ADAL" clId="{066B0731-8B54-CF43-9BDD-D2EEB9663FC5}" dt="2024-01-26T16:01:02.117" v="430"/>
          <ac:inkMkLst>
            <pc:docMk/>
            <pc:sldMk cId="2303502608" sldId="331"/>
            <ac:inkMk id="498" creationId="{5A7C9FC9-8108-444D-41AB-1BC35E3B38F9}"/>
          </ac:inkMkLst>
        </pc:inkChg>
        <pc:inkChg chg="add mod">
          <ac:chgData name="Kokchun Giang" userId="67e2125d-ec8c-4323-9653-9824a2ad815f" providerId="ADAL" clId="{066B0731-8B54-CF43-9BDD-D2EEB9663FC5}" dt="2024-01-26T16:01:02.117" v="430"/>
          <ac:inkMkLst>
            <pc:docMk/>
            <pc:sldMk cId="2303502608" sldId="331"/>
            <ac:inkMk id="499" creationId="{DB381304-01DC-EAB2-755F-141EC53264F2}"/>
          </ac:inkMkLst>
        </pc:inkChg>
        <pc:inkChg chg="add mod">
          <ac:chgData name="Kokchun Giang" userId="67e2125d-ec8c-4323-9653-9824a2ad815f" providerId="ADAL" clId="{066B0731-8B54-CF43-9BDD-D2EEB9663FC5}" dt="2024-01-26T16:05:30.499" v="621"/>
          <ac:inkMkLst>
            <pc:docMk/>
            <pc:sldMk cId="2303502608" sldId="331"/>
            <ac:inkMk id="500" creationId="{6B92DABB-DD94-3542-B036-CABE1F3A3515}"/>
          </ac:inkMkLst>
        </pc:inkChg>
        <pc:inkChg chg="add mod">
          <ac:chgData name="Kokchun Giang" userId="67e2125d-ec8c-4323-9653-9824a2ad815f" providerId="ADAL" clId="{066B0731-8B54-CF43-9BDD-D2EEB9663FC5}" dt="2024-01-26T16:01:02.117" v="430"/>
          <ac:inkMkLst>
            <pc:docMk/>
            <pc:sldMk cId="2303502608" sldId="331"/>
            <ac:inkMk id="501" creationId="{C2EF5525-A227-BE41-4F87-062CF351AD10}"/>
          </ac:inkMkLst>
        </pc:inkChg>
        <pc:inkChg chg="add mod">
          <ac:chgData name="Kokchun Giang" userId="67e2125d-ec8c-4323-9653-9824a2ad815f" providerId="ADAL" clId="{066B0731-8B54-CF43-9BDD-D2EEB9663FC5}" dt="2024-01-26T16:01:02.117" v="430"/>
          <ac:inkMkLst>
            <pc:docMk/>
            <pc:sldMk cId="2303502608" sldId="331"/>
            <ac:inkMk id="502" creationId="{6E7B9E92-B575-9B97-F724-542C9453DF90}"/>
          </ac:inkMkLst>
        </pc:inkChg>
        <pc:inkChg chg="add mod">
          <ac:chgData name="Kokchun Giang" userId="67e2125d-ec8c-4323-9653-9824a2ad815f" providerId="ADAL" clId="{066B0731-8B54-CF43-9BDD-D2EEB9663FC5}" dt="2024-01-26T16:05:30.499" v="621"/>
          <ac:inkMkLst>
            <pc:docMk/>
            <pc:sldMk cId="2303502608" sldId="331"/>
            <ac:inkMk id="503" creationId="{B17F22D8-7BDB-A5D6-DE79-8E28661E1316}"/>
          </ac:inkMkLst>
        </pc:inkChg>
        <pc:inkChg chg="add mod">
          <ac:chgData name="Kokchun Giang" userId="67e2125d-ec8c-4323-9653-9824a2ad815f" providerId="ADAL" clId="{066B0731-8B54-CF43-9BDD-D2EEB9663FC5}" dt="2024-01-26T16:01:02.117" v="430"/>
          <ac:inkMkLst>
            <pc:docMk/>
            <pc:sldMk cId="2303502608" sldId="331"/>
            <ac:inkMk id="504" creationId="{44911257-15B6-9517-EEFB-C7D30A0F7BB8}"/>
          </ac:inkMkLst>
        </pc:inkChg>
        <pc:inkChg chg="add mod">
          <ac:chgData name="Kokchun Giang" userId="67e2125d-ec8c-4323-9653-9824a2ad815f" providerId="ADAL" clId="{066B0731-8B54-CF43-9BDD-D2EEB9663FC5}" dt="2024-01-26T16:01:02.117" v="430"/>
          <ac:inkMkLst>
            <pc:docMk/>
            <pc:sldMk cId="2303502608" sldId="331"/>
            <ac:inkMk id="505" creationId="{2B7F8A66-505A-55FE-5D27-803ADC2A8CC7}"/>
          </ac:inkMkLst>
        </pc:inkChg>
        <pc:inkChg chg="add mod">
          <ac:chgData name="Kokchun Giang" userId="67e2125d-ec8c-4323-9653-9824a2ad815f" providerId="ADAL" clId="{066B0731-8B54-CF43-9BDD-D2EEB9663FC5}" dt="2024-01-26T16:01:02.117" v="430"/>
          <ac:inkMkLst>
            <pc:docMk/>
            <pc:sldMk cId="2303502608" sldId="331"/>
            <ac:inkMk id="506" creationId="{5C4785AC-8C1C-0030-6F94-B45CCD661C52}"/>
          </ac:inkMkLst>
        </pc:inkChg>
        <pc:inkChg chg="add mod">
          <ac:chgData name="Kokchun Giang" userId="67e2125d-ec8c-4323-9653-9824a2ad815f" providerId="ADAL" clId="{066B0731-8B54-CF43-9BDD-D2EEB9663FC5}" dt="2024-01-26T16:01:09.189" v="438"/>
          <ac:inkMkLst>
            <pc:docMk/>
            <pc:sldMk cId="2303502608" sldId="331"/>
            <ac:inkMk id="508" creationId="{643B4FAD-AA5E-E64A-B439-275FFE82863B}"/>
          </ac:inkMkLst>
        </pc:inkChg>
        <pc:inkChg chg="add mod">
          <ac:chgData name="Kokchun Giang" userId="67e2125d-ec8c-4323-9653-9824a2ad815f" providerId="ADAL" clId="{066B0731-8B54-CF43-9BDD-D2EEB9663FC5}" dt="2024-01-26T16:01:09.189" v="438"/>
          <ac:inkMkLst>
            <pc:docMk/>
            <pc:sldMk cId="2303502608" sldId="331"/>
            <ac:inkMk id="509" creationId="{13370A28-62B0-847E-5980-B7B22E6C8917}"/>
          </ac:inkMkLst>
        </pc:inkChg>
        <pc:inkChg chg="add mod">
          <ac:chgData name="Kokchun Giang" userId="67e2125d-ec8c-4323-9653-9824a2ad815f" providerId="ADAL" clId="{066B0731-8B54-CF43-9BDD-D2EEB9663FC5}" dt="2024-01-26T16:01:09.189" v="438"/>
          <ac:inkMkLst>
            <pc:docMk/>
            <pc:sldMk cId="2303502608" sldId="331"/>
            <ac:inkMk id="510" creationId="{EB741F80-C7FD-9F50-A8B4-00FA397CD3C3}"/>
          </ac:inkMkLst>
        </pc:inkChg>
        <pc:inkChg chg="add mod">
          <ac:chgData name="Kokchun Giang" userId="67e2125d-ec8c-4323-9653-9824a2ad815f" providerId="ADAL" clId="{066B0731-8B54-CF43-9BDD-D2EEB9663FC5}" dt="2024-01-26T16:01:09.189" v="438"/>
          <ac:inkMkLst>
            <pc:docMk/>
            <pc:sldMk cId="2303502608" sldId="331"/>
            <ac:inkMk id="511" creationId="{3DB5CAEB-1C9D-8013-072E-1200B88C3DBF}"/>
          </ac:inkMkLst>
        </pc:inkChg>
        <pc:inkChg chg="del">
          <ac:chgData name="Kokchun Giang" userId="67e2125d-ec8c-4323-9653-9824a2ad815f" providerId="ADAL" clId="{066B0731-8B54-CF43-9BDD-D2EEB9663FC5}" dt="2024-01-26T15:47:05.580" v="163" actId="478"/>
          <ac:inkMkLst>
            <pc:docMk/>
            <pc:sldMk cId="2303502608" sldId="331"/>
            <ac:inkMk id="620" creationId="{391AC764-A66A-4364-F302-24A91FF63F20}"/>
          </ac:inkMkLst>
        </pc:inkChg>
        <pc:inkChg chg="add mod">
          <ac:chgData name="Kokchun Giang" userId="67e2125d-ec8c-4323-9653-9824a2ad815f" providerId="ADAL" clId="{066B0731-8B54-CF43-9BDD-D2EEB9663FC5}" dt="2024-01-26T15:58:26.218" v="350"/>
          <ac:inkMkLst>
            <pc:docMk/>
            <pc:sldMk cId="2303502608" sldId="331"/>
            <ac:inkMk id="896" creationId="{0827096F-DF2A-CBFC-FD10-3B6A2675218D}"/>
          </ac:inkMkLst>
        </pc:inkChg>
        <pc:inkChg chg="add mod">
          <ac:chgData name="Kokchun Giang" userId="67e2125d-ec8c-4323-9653-9824a2ad815f" providerId="ADAL" clId="{066B0731-8B54-CF43-9BDD-D2EEB9663FC5}" dt="2024-01-26T16:08:20.206" v="678"/>
          <ac:inkMkLst>
            <pc:docMk/>
            <pc:sldMk cId="2303502608" sldId="331"/>
            <ac:inkMk id="897" creationId="{2653554C-6BB1-2D42-B923-74099D927C84}"/>
          </ac:inkMkLst>
        </pc:inkChg>
        <pc:inkChg chg="add del mod">
          <ac:chgData name="Kokchun Giang" userId="67e2125d-ec8c-4323-9653-9824a2ad815f" providerId="ADAL" clId="{066B0731-8B54-CF43-9BDD-D2EEB9663FC5}" dt="2024-01-26T16:05:21.432" v="606" actId="9405"/>
          <ac:inkMkLst>
            <pc:docMk/>
            <pc:sldMk cId="2303502608" sldId="331"/>
            <ac:inkMk id="897" creationId="{F87A1044-A4E0-DC5A-EEC1-5E25A57125A4}"/>
          </ac:inkMkLst>
        </pc:inkChg>
        <pc:inkChg chg="add del mod">
          <ac:chgData name="Kokchun Giang" userId="67e2125d-ec8c-4323-9653-9824a2ad815f" providerId="ADAL" clId="{066B0731-8B54-CF43-9BDD-D2EEB9663FC5}" dt="2024-01-26T16:05:21.216" v="605" actId="9405"/>
          <ac:inkMkLst>
            <pc:docMk/>
            <pc:sldMk cId="2303502608" sldId="331"/>
            <ac:inkMk id="898" creationId="{BFE4A947-4F67-6450-17AD-1E80A62A60AA}"/>
          </ac:inkMkLst>
        </pc:inkChg>
        <pc:inkChg chg="add mod">
          <ac:chgData name="Kokchun Giang" userId="67e2125d-ec8c-4323-9653-9824a2ad815f" providerId="ADAL" clId="{066B0731-8B54-CF43-9BDD-D2EEB9663FC5}" dt="2024-01-26T16:08:20.206" v="678"/>
          <ac:inkMkLst>
            <pc:docMk/>
            <pc:sldMk cId="2303502608" sldId="331"/>
            <ac:inkMk id="898" creationId="{FF222A29-C199-F41E-7807-B684178B55F8}"/>
          </ac:inkMkLst>
        </pc:inkChg>
        <pc:inkChg chg="add mod">
          <ac:chgData name="Kokchun Giang" userId="67e2125d-ec8c-4323-9653-9824a2ad815f" providerId="ADAL" clId="{066B0731-8B54-CF43-9BDD-D2EEB9663FC5}" dt="2024-01-26T15:58:26.218" v="350"/>
          <ac:inkMkLst>
            <pc:docMk/>
            <pc:sldMk cId="2303502608" sldId="331"/>
            <ac:inkMk id="899" creationId="{65F56F1D-8F5A-0157-B8E2-7C36155D366D}"/>
          </ac:inkMkLst>
        </pc:inkChg>
        <pc:inkChg chg="add mod">
          <ac:chgData name="Kokchun Giang" userId="67e2125d-ec8c-4323-9653-9824a2ad815f" providerId="ADAL" clId="{066B0731-8B54-CF43-9BDD-D2EEB9663FC5}" dt="2024-01-26T16:08:20.206" v="678"/>
          <ac:inkMkLst>
            <pc:docMk/>
            <pc:sldMk cId="2303502608" sldId="331"/>
            <ac:inkMk id="900" creationId="{006C45C7-9E44-E365-1988-9D3ECA80DC97}"/>
          </ac:inkMkLst>
        </pc:inkChg>
        <pc:inkChg chg="add del mod">
          <ac:chgData name="Kokchun Giang" userId="67e2125d-ec8c-4323-9653-9824a2ad815f" providerId="ADAL" clId="{066B0731-8B54-CF43-9BDD-D2EEB9663FC5}" dt="2024-01-26T16:05:20.978" v="604"/>
          <ac:inkMkLst>
            <pc:docMk/>
            <pc:sldMk cId="2303502608" sldId="331"/>
            <ac:inkMk id="900" creationId="{C99A43E2-C5FE-6351-5D11-26EA07999F8E}"/>
          </ac:inkMkLst>
        </pc:inkChg>
        <pc:inkChg chg="add mod">
          <ac:chgData name="Kokchun Giang" userId="67e2125d-ec8c-4323-9653-9824a2ad815f" providerId="ADAL" clId="{066B0731-8B54-CF43-9BDD-D2EEB9663FC5}" dt="2024-01-26T15:58:26.218" v="350"/>
          <ac:inkMkLst>
            <pc:docMk/>
            <pc:sldMk cId="2303502608" sldId="331"/>
            <ac:inkMk id="901" creationId="{F4BD9FC7-4FCB-7CAE-D9B1-6BCC30C121DF}"/>
          </ac:inkMkLst>
        </pc:inkChg>
        <pc:inkChg chg="add mod">
          <ac:chgData name="Kokchun Giang" userId="67e2125d-ec8c-4323-9653-9824a2ad815f" providerId="ADAL" clId="{066B0731-8B54-CF43-9BDD-D2EEB9663FC5}" dt="2024-01-26T15:58:26.218" v="350"/>
          <ac:inkMkLst>
            <pc:docMk/>
            <pc:sldMk cId="2303502608" sldId="331"/>
            <ac:inkMk id="902" creationId="{224C2A8E-496C-25DE-9CC1-171A7C4B4414}"/>
          </ac:inkMkLst>
        </pc:inkChg>
        <pc:inkChg chg="add mod">
          <ac:chgData name="Kokchun Giang" userId="67e2125d-ec8c-4323-9653-9824a2ad815f" providerId="ADAL" clId="{066B0731-8B54-CF43-9BDD-D2EEB9663FC5}" dt="2024-01-26T16:08:20.206" v="678"/>
          <ac:inkMkLst>
            <pc:docMk/>
            <pc:sldMk cId="2303502608" sldId="331"/>
            <ac:inkMk id="903" creationId="{6B69B090-C4D0-935E-F9CB-6E815987C565}"/>
          </ac:inkMkLst>
        </pc:inkChg>
        <pc:inkChg chg="add mod">
          <ac:chgData name="Kokchun Giang" userId="67e2125d-ec8c-4323-9653-9824a2ad815f" providerId="ADAL" clId="{066B0731-8B54-CF43-9BDD-D2EEB9663FC5}" dt="2024-01-26T15:58:26.218" v="350"/>
          <ac:inkMkLst>
            <pc:docMk/>
            <pc:sldMk cId="2303502608" sldId="331"/>
            <ac:inkMk id="904" creationId="{D91959EF-1E03-944D-C334-84150CD53481}"/>
          </ac:inkMkLst>
        </pc:inkChg>
        <pc:inkChg chg="add del mod">
          <ac:chgData name="Kokchun Giang" userId="67e2125d-ec8c-4323-9653-9824a2ad815f" providerId="ADAL" clId="{066B0731-8B54-CF43-9BDD-D2EEB9663FC5}" dt="2024-01-26T15:55:05.034" v="199"/>
          <ac:inkMkLst>
            <pc:docMk/>
            <pc:sldMk cId="2303502608" sldId="331"/>
            <ac:inkMk id="905" creationId="{07782CA9-DE8D-A6F8-91C7-CD3A707AC35C}"/>
          </ac:inkMkLst>
        </pc:inkChg>
        <pc:inkChg chg="add mod">
          <ac:chgData name="Kokchun Giang" userId="67e2125d-ec8c-4323-9653-9824a2ad815f" providerId="ADAL" clId="{066B0731-8B54-CF43-9BDD-D2EEB9663FC5}" dt="2024-01-26T15:58:26.218" v="350"/>
          <ac:inkMkLst>
            <pc:docMk/>
            <pc:sldMk cId="2303502608" sldId="331"/>
            <ac:inkMk id="905" creationId="{11A9A7D3-8BCC-E19D-89F2-4A9E57FF3782}"/>
          </ac:inkMkLst>
        </pc:inkChg>
        <pc:inkChg chg="add mod">
          <ac:chgData name="Kokchun Giang" userId="67e2125d-ec8c-4323-9653-9824a2ad815f" providerId="ADAL" clId="{066B0731-8B54-CF43-9BDD-D2EEB9663FC5}" dt="2024-01-26T15:58:26.218" v="350"/>
          <ac:inkMkLst>
            <pc:docMk/>
            <pc:sldMk cId="2303502608" sldId="331"/>
            <ac:inkMk id="906" creationId="{A28E54DC-2BCF-26FC-2066-8F5327B788EF}"/>
          </ac:inkMkLst>
        </pc:inkChg>
        <pc:inkChg chg="add del mod">
          <ac:chgData name="Kokchun Giang" userId="67e2125d-ec8c-4323-9653-9824a2ad815f" providerId="ADAL" clId="{066B0731-8B54-CF43-9BDD-D2EEB9663FC5}" dt="2024-01-26T15:55:04.804" v="197" actId="9405"/>
          <ac:inkMkLst>
            <pc:docMk/>
            <pc:sldMk cId="2303502608" sldId="331"/>
            <ac:inkMk id="907" creationId="{A086B0E1-471B-D930-6682-2CB38D6E3DDF}"/>
          </ac:inkMkLst>
        </pc:inkChg>
        <pc:inkChg chg="add mod">
          <ac:chgData name="Kokchun Giang" userId="67e2125d-ec8c-4323-9653-9824a2ad815f" providerId="ADAL" clId="{066B0731-8B54-CF43-9BDD-D2EEB9663FC5}" dt="2024-01-26T15:58:26.218" v="350"/>
          <ac:inkMkLst>
            <pc:docMk/>
            <pc:sldMk cId="2303502608" sldId="331"/>
            <ac:inkMk id="907" creationId="{F84794E1-EA3B-B3E3-3C31-982F24A392B4}"/>
          </ac:inkMkLst>
        </pc:inkChg>
        <pc:inkChg chg="add del mod">
          <ac:chgData name="Kokchun Giang" userId="67e2125d-ec8c-4323-9653-9824a2ad815f" providerId="ADAL" clId="{066B0731-8B54-CF43-9BDD-D2EEB9663FC5}" dt="2024-01-26T15:55:04.613" v="196" actId="9405"/>
          <ac:inkMkLst>
            <pc:docMk/>
            <pc:sldMk cId="2303502608" sldId="331"/>
            <ac:inkMk id="908" creationId="{6936CCE3-E9F0-26FA-FB75-9CDE4C01510B}"/>
          </ac:inkMkLst>
        </pc:inkChg>
        <pc:inkChg chg="add mod">
          <ac:chgData name="Kokchun Giang" userId="67e2125d-ec8c-4323-9653-9824a2ad815f" providerId="ADAL" clId="{066B0731-8B54-CF43-9BDD-D2EEB9663FC5}" dt="2024-01-26T15:58:26.218" v="350"/>
          <ac:inkMkLst>
            <pc:docMk/>
            <pc:sldMk cId="2303502608" sldId="331"/>
            <ac:inkMk id="908" creationId="{A80346FB-6A53-0D24-D417-683955E7D830}"/>
          </ac:inkMkLst>
        </pc:inkChg>
        <pc:inkChg chg="add del mod">
          <ac:chgData name="Kokchun Giang" userId="67e2125d-ec8c-4323-9653-9824a2ad815f" providerId="ADAL" clId="{066B0731-8B54-CF43-9BDD-D2EEB9663FC5}" dt="2024-01-26T15:55:04.420" v="195" actId="9405"/>
          <ac:inkMkLst>
            <pc:docMk/>
            <pc:sldMk cId="2303502608" sldId="331"/>
            <ac:inkMk id="909" creationId="{508B168C-02A0-37D9-6E41-6127BD4D9609}"/>
          </ac:inkMkLst>
        </pc:inkChg>
        <pc:inkChg chg="add mod">
          <ac:chgData name="Kokchun Giang" userId="67e2125d-ec8c-4323-9653-9824a2ad815f" providerId="ADAL" clId="{066B0731-8B54-CF43-9BDD-D2EEB9663FC5}" dt="2024-01-26T15:58:26.218" v="350"/>
          <ac:inkMkLst>
            <pc:docMk/>
            <pc:sldMk cId="2303502608" sldId="331"/>
            <ac:inkMk id="909" creationId="{79665073-DE17-F645-BEBC-3C2E22673CFC}"/>
          </ac:inkMkLst>
        </pc:inkChg>
        <pc:inkChg chg="add mod">
          <ac:chgData name="Kokchun Giang" userId="67e2125d-ec8c-4323-9653-9824a2ad815f" providerId="ADAL" clId="{066B0731-8B54-CF43-9BDD-D2EEB9663FC5}" dt="2024-01-26T15:58:26.218" v="350"/>
          <ac:inkMkLst>
            <pc:docMk/>
            <pc:sldMk cId="2303502608" sldId="331"/>
            <ac:inkMk id="910" creationId="{58F4850E-BD78-AADC-DC90-9A67247CC633}"/>
          </ac:inkMkLst>
        </pc:inkChg>
        <pc:inkChg chg="add del mod">
          <ac:chgData name="Kokchun Giang" userId="67e2125d-ec8c-4323-9653-9824a2ad815f" providerId="ADAL" clId="{066B0731-8B54-CF43-9BDD-D2EEB9663FC5}" dt="2024-01-26T15:55:04.228" v="194" actId="9405"/>
          <ac:inkMkLst>
            <pc:docMk/>
            <pc:sldMk cId="2303502608" sldId="331"/>
            <ac:inkMk id="910" creationId="{AA8976AF-BBB9-5579-74EA-3F1E1464A76B}"/>
          </ac:inkMkLst>
        </pc:inkChg>
        <pc:inkChg chg="add del mod">
          <ac:chgData name="Kokchun Giang" userId="67e2125d-ec8c-4323-9653-9824a2ad815f" providerId="ADAL" clId="{066B0731-8B54-CF43-9BDD-D2EEB9663FC5}" dt="2024-01-26T15:55:04.020" v="193" actId="9405"/>
          <ac:inkMkLst>
            <pc:docMk/>
            <pc:sldMk cId="2303502608" sldId="331"/>
            <ac:inkMk id="911" creationId="{486EE4B1-C633-EC5D-FDAA-5B4AA4785637}"/>
          </ac:inkMkLst>
        </pc:inkChg>
        <pc:inkChg chg="add mod">
          <ac:chgData name="Kokchun Giang" userId="67e2125d-ec8c-4323-9653-9824a2ad815f" providerId="ADAL" clId="{066B0731-8B54-CF43-9BDD-D2EEB9663FC5}" dt="2024-01-26T15:58:26.218" v="350"/>
          <ac:inkMkLst>
            <pc:docMk/>
            <pc:sldMk cId="2303502608" sldId="331"/>
            <ac:inkMk id="911" creationId="{4BEADF12-3A94-834E-80C8-E2341B774150}"/>
          </ac:inkMkLst>
        </pc:inkChg>
        <pc:inkChg chg="add del mod">
          <ac:chgData name="Kokchun Giang" userId="67e2125d-ec8c-4323-9653-9824a2ad815f" providerId="ADAL" clId="{066B0731-8B54-CF43-9BDD-D2EEB9663FC5}" dt="2024-01-26T15:55:03.808" v="192"/>
          <ac:inkMkLst>
            <pc:docMk/>
            <pc:sldMk cId="2303502608" sldId="331"/>
            <ac:inkMk id="912" creationId="{8FBD0E80-0856-C2D1-41AD-424D37143EBE}"/>
          </ac:inkMkLst>
        </pc:inkChg>
        <pc:inkChg chg="add mod">
          <ac:chgData name="Kokchun Giang" userId="67e2125d-ec8c-4323-9653-9824a2ad815f" providerId="ADAL" clId="{066B0731-8B54-CF43-9BDD-D2EEB9663FC5}" dt="2024-01-26T15:58:26.218" v="350"/>
          <ac:inkMkLst>
            <pc:docMk/>
            <pc:sldMk cId="2303502608" sldId="331"/>
            <ac:inkMk id="912" creationId="{F8A3DC86-C304-68DE-6AA5-A02CCB94E331}"/>
          </ac:inkMkLst>
        </pc:inkChg>
        <pc:inkChg chg="add mod">
          <ac:chgData name="Kokchun Giang" userId="67e2125d-ec8c-4323-9653-9824a2ad815f" providerId="ADAL" clId="{066B0731-8B54-CF43-9BDD-D2EEB9663FC5}" dt="2024-01-26T15:55:18.785" v="216"/>
          <ac:inkMkLst>
            <pc:docMk/>
            <pc:sldMk cId="2303502608" sldId="331"/>
            <ac:inkMk id="914" creationId="{E50115CB-392F-CE17-6621-1AAE35A43D74}"/>
          </ac:inkMkLst>
        </pc:inkChg>
        <pc:inkChg chg="add mod">
          <ac:chgData name="Kokchun Giang" userId="67e2125d-ec8c-4323-9653-9824a2ad815f" providerId="ADAL" clId="{066B0731-8B54-CF43-9BDD-D2EEB9663FC5}" dt="2024-01-26T15:55:18.785" v="216"/>
          <ac:inkMkLst>
            <pc:docMk/>
            <pc:sldMk cId="2303502608" sldId="331"/>
            <ac:inkMk id="915" creationId="{CE5B17ED-716C-B0CE-6CDD-7DAE768BC361}"/>
          </ac:inkMkLst>
        </pc:inkChg>
        <pc:inkChg chg="add mod">
          <ac:chgData name="Kokchun Giang" userId="67e2125d-ec8c-4323-9653-9824a2ad815f" providerId="ADAL" clId="{066B0731-8B54-CF43-9BDD-D2EEB9663FC5}" dt="2024-01-26T15:55:18.785" v="216"/>
          <ac:inkMkLst>
            <pc:docMk/>
            <pc:sldMk cId="2303502608" sldId="331"/>
            <ac:inkMk id="916" creationId="{20866B39-89E6-B7E2-C664-3AC1AE73B8FE}"/>
          </ac:inkMkLst>
        </pc:inkChg>
        <pc:inkChg chg="add mod">
          <ac:chgData name="Kokchun Giang" userId="67e2125d-ec8c-4323-9653-9824a2ad815f" providerId="ADAL" clId="{066B0731-8B54-CF43-9BDD-D2EEB9663FC5}" dt="2024-01-27T12:37:56.165" v="3009" actId="164"/>
          <ac:inkMkLst>
            <pc:docMk/>
            <pc:sldMk cId="2303502608" sldId="331"/>
            <ac:inkMk id="917" creationId="{2245A755-FFA5-B95B-97DE-AD422E47AFA7}"/>
          </ac:inkMkLst>
        </pc:inkChg>
        <pc:inkChg chg="add mod">
          <ac:chgData name="Kokchun Giang" userId="67e2125d-ec8c-4323-9653-9824a2ad815f" providerId="ADAL" clId="{066B0731-8B54-CF43-9BDD-D2EEB9663FC5}" dt="2024-01-26T15:58:36.265" v="355"/>
          <ac:inkMkLst>
            <pc:docMk/>
            <pc:sldMk cId="2303502608" sldId="331"/>
            <ac:inkMk id="918" creationId="{F4B734A9-36D5-0E17-0D96-088CFB016873}"/>
          </ac:inkMkLst>
        </pc:inkChg>
        <pc:inkChg chg="add mod">
          <ac:chgData name="Kokchun Giang" userId="67e2125d-ec8c-4323-9653-9824a2ad815f" providerId="ADAL" clId="{066B0731-8B54-CF43-9BDD-D2EEB9663FC5}" dt="2024-01-26T15:58:36.265" v="355"/>
          <ac:inkMkLst>
            <pc:docMk/>
            <pc:sldMk cId="2303502608" sldId="331"/>
            <ac:inkMk id="919" creationId="{38145ECE-74FD-1CFB-25A9-EED9D874733F}"/>
          </ac:inkMkLst>
        </pc:inkChg>
        <pc:inkChg chg="add mod">
          <ac:chgData name="Kokchun Giang" userId="67e2125d-ec8c-4323-9653-9824a2ad815f" providerId="ADAL" clId="{066B0731-8B54-CF43-9BDD-D2EEB9663FC5}" dt="2024-01-26T15:58:36.265" v="355"/>
          <ac:inkMkLst>
            <pc:docMk/>
            <pc:sldMk cId="2303502608" sldId="331"/>
            <ac:inkMk id="920" creationId="{17798758-DFDF-6A7A-DBF2-A63D2D0B36A3}"/>
          </ac:inkMkLst>
        </pc:inkChg>
        <pc:inkChg chg="add mod">
          <ac:chgData name="Kokchun Giang" userId="67e2125d-ec8c-4323-9653-9824a2ad815f" providerId="ADAL" clId="{066B0731-8B54-CF43-9BDD-D2EEB9663FC5}" dt="2024-01-26T15:55:18.785" v="216"/>
          <ac:inkMkLst>
            <pc:docMk/>
            <pc:sldMk cId="2303502608" sldId="331"/>
            <ac:inkMk id="921" creationId="{14D19188-0F8A-F758-84C5-F6D3FCF150A3}"/>
          </ac:inkMkLst>
        </pc:inkChg>
        <pc:inkChg chg="add mod">
          <ac:chgData name="Kokchun Giang" userId="67e2125d-ec8c-4323-9653-9824a2ad815f" providerId="ADAL" clId="{066B0731-8B54-CF43-9BDD-D2EEB9663FC5}" dt="2024-01-26T15:55:18.785" v="216"/>
          <ac:inkMkLst>
            <pc:docMk/>
            <pc:sldMk cId="2303502608" sldId="331"/>
            <ac:inkMk id="922" creationId="{9B9F1030-7B9C-FF8A-962A-0611A68D9B1B}"/>
          </ac:inkMkLst>
        </pc:inkChg>
        <pc:inkChg chg="add mod">
          <ac:chgData name="Kokchun Giang" userId="67e2125d-ec8c-4323-9653-9824a2ad815f" providerId="ADAL" clId="{066B0731-8B54-CF43-9BDD-D2EEB9663FC5}" dt="2024-01-26T15:55:18.785" v="216"/>
          <ac:inkMkLst>
            <pc:docMk/>
            <pc:sldMk cId="2303502608" sldId="331"/>
            <ac:inkMk id="923" creationId="{47CC8508-EE78-B60A-55DF-95A7EC9C5736}"/>
          </ac:inkMkLst>
        </pc:inkChg>
        <pc:inkChg chg="add mod">
          <ac:chgData name="Kokchun Giang" userId="67e2125d-ec8c-4323-9653-9824a2ad815f" providerId="ADAL" clId="{066B0731-8B54-CF43-9BDD-D2EEB9663FC5}" dt="2024-01-26T15:55:18.785" v="216"/>
          <ac:inkMkLst>
            <pc:docMk/>
            <pc:sldMk cId="2303502608" sldId="331"/>
            <ac:inkMk id="924" creationId="{0E9722DD-F97C-5E64-7FA7-83B6552E471B}"/>
          </ac:inkMkLst>
        </pc:inkChg>
        <pc:inkChg chg="add mod">
          <ac:chgData name="Kokchun Giang" userId="67e2125d-ec8c-4323-9653-9824a2ad815f" providerId="ADAL" clId="{066B0731-8B54-CF43-9BDD-D2EEB9663FC5}" dt="2024-01-26T15:55:18.785" v="216"/>
          <ac:inkMkLst>
            <pc:docMk/>
            <pc:sldMk cId="2303502608" sldId="331"/>
            <ac:inkMk id="925" creationId="{7D57559E-4987-8D6F-9D5C-7484474CF307}"/>
          </ac:inkMkLst>
        </pc:inkChg>
        <pc:inkChg chg="add mod">
          <ac:chgData name="Kokchun Giang" userId="67e2125d-ec8c-4323-9653-9824a2ad815f" providerId="ADAL" clId="{066B0731-8B54-CF43-9BDD-D2EEB9663FC5}" dt="2024-01-26T15:55:18.785" v="216"/>
          <ac:inkMkLst>
            <pc:docMk/>
            <pc:sldMk cId="2303502608" sldId="331"/>
            <ac:inkMk id="927" creationId="{C091F0F0-3891-461D-998A-DBBEC4FF7064}"/>
          </ac:inkMkLst>
        </pc:inkChg>
        <pc:inkChg chg="add mod">
          <ac:chgData name="Kokchun Giang" userId="67e2125d-ec8c-4323-9653-9824a2ad815f" providerId="ADAL" clId="{066B0731-8B54-CF43-9BDD-D2EEB9663FC5}" dt="2024-01-26T15:59:20.417" v="359"/>
          <ac:inkMkLst>
            <pc:docMk/>
            <pc:sldMk cId="2303502608" sldId="331"/>
            <ac:inkMk id="928" creationId="{8F268117-52BC-FA60-B944-F7A898C13660}"/>
          </ac:inkMkLst>
        </pc:inkChg>
        <pc:inkChg chg="add mod">
          <ac:chgData name="Kokchun Giang" userId="67e2125d-ec8c-4323-9653-9824a2ad815f" providerId="ADAL" clId="{066B0731-8B54-CF43-9BDD-D2EEB9663FC5}" dt="2024-01-26T15:59:20.417" v="359"/>
          <ac:inkMkLst>
            <pc:docMk/>
            <pc:sldMk cId="2303502608" sldId="331"/>
            <ac:inkMk id="929" creationId="{72C54A6A-FBA7-7AB7-A423-400184DA04AF}"/>
          </ac:inkMkLst>
        </pc:inkChg>
        <pc:inkChg chg="add mod">
          <ac:chgData name="Kokchun Giang" userId="67e2125d-ec8c-4323-9653-9824a2ad815f" providerId="ADAL" clId="{066B0731-8B54-CF43-9BDD-D2EEB9663FC5}" dt="2024-01-26T15:59:25.887" v="364"/>
          <ac:inkMkLst>
            <pc:docMk/>
            <pc:sldMk cId="2303502608" sldId="331"/>
            <ac:inkMk id="931" creationId="{9F5DFA37-56DD-6D17-626E-9A6352EEEB1A}"/>
          </ac:inkMkLst>
        </pc:inkChg>
        <pc:inkChg chg="add mod">
          <ac:chgData name="Kokchun Giang" userId="67e2125d-ec8c-4323-9653-9824a2ad815f" providerId="ADAL" clId="{066B0731-8B54-CF43-9BDD-D2EEB9663FC5}" dt="2024-01-26T15:59:25.887" v="364"/>
          <ac:inkMkLst>
            <pc:docMk/>
            <pc:sldMk cId="2303502608" sldId="331"/>
            <ac:inkMk id="932" creationId="{2BD36024-E7B9-EED2-D59F-B12C4763ED19}"/>
          </ac:inkMkLst>
        </pc:inkChg>
        <pc:inkChg chg="add mod">
          <ac:chgData name="Kokchun Giang" userId="67e2125d-ec8c-4323-9653-9824a2ad815f" providerId="ADAL" clId="{066B0731-8B54-CF43-9BDD-D2EEB9663FC5}" dt="2024-01-26T15:59:25.887" v="364"/>
          <ac:inkMkLst>
            <pc:docMk/>
            <pc:sldMk cId="2303502608" sldId="331"/>
            <ac:inkMk id="933" creationId="{5676A7CC-76CA-CB62-054A-140660454F1B}"/>
          </ac:inkMkLst>
        </pc:inkChg>
        <pc:inkChg chg="add mod">
          <ac:chgData name="Kokchun Giang" userId="67e2125d-ec8c-4323-9653-9824a2ad815f" providerId="ADAL" clId="{066B0731-8B54-CF43-9BDD-D2EEB9663FC5}" dt="2024-01-26T15:59:25.887" v="364"/>
          <ac:inkMkLst>
            <pc:docMk/>
            <pc:sldMk cId="2303502608" sldId="331"/>
            <ac:inkMk id="934" creationId="{510922FA-E448-2E32-03C8-22E5F0C58416}"/>
          </ac:inkMkLst>
        </pc:inkChg>
        <pc:inkChg chg="add mod">
          <ac:chgData name="Kokchun Giang" userId="67e2125d-ec8c-4323-9653-9824a2ad815f" providerId="ADAL" clId="{066B0731-8B54-CF43-9BDD-D2EEB9663FC5}" dt="2024-01-26T15:59:34.801" v="374"/>
          <ac:inkMkLst>
            <pc:docMk/>
            <pc:sldMk cId="2303502608" sldId="331"/>
            <ac:inkMk id="938" creationId="{FB4AB3A3-DDE0-B8E2-3CB8-DE7B6553D23C}"/>
          </ac:inkMkLst>
        </pc:inkChg>
        <pc:inkChg chg="add mod">
          <ac:chgData name="Kokchun Giang" userId="67e2125d-ec8c-4323-9653-9824a2ad815f" providerId="ADAL" clId="{066B0731-8B54-CF43-9BDD-D2EEB9663FC5}" dt="2024-01-26T15:59:34.801" v="374"/>
          <ac:inkMkLst>
            <pc:docMk/>
            <pc:sldMk cId="2303502608" sldId="331"/>
            <ac:inkMk id="939" creationId="{13FD9BA3-58D9-639F-11DD-9E24CB812F60}"/>
          </ac:inkMkLst>
        </pc:inkChg>
        <pc:inkChg chg="add mod">
          <ac:chgData name="Kokchun Giang" userId="67e2125d-ec8c-4323-9653-9824a2ad815f" providerId="ADAL" clId="{066B0731-8B54-CF43-9BDD-D2EEB9663FC5}" dt="2024-01-26T15:59:34.801" v="374"/>
          <ac:inkMkLst>
            <pc:docMk/>
            <pc:sldMk cId="2303502608" sldId="331"/>
            <ac:inkMk id="940" creationId="{5444E18D-027C-FC0C-4A86-1A01BF2CCD90}"/>
          </ac:inkMkLst>
        </pc:inkChg>
        <pc:inkChg chg="add mod">
          <ac:chgData name="Kokchun Giang" userId="67e2125d-ec8c-4323-9653-9824a2ad815f" providerId="ADAL" clId="{066B0731-8B54-CF43-9BDD-D2EEB9663FC5}" dt="2024-01-26T15:55:25.125" v="227"/>
          <ac:inkMkLst>
            <pc:docMk/>
            <pc:sldMk cId="2303502608" sldId="331"/>
            <ac:inkMk id="941" creationId="{ABE9813B-E9F8-95C7-DECA-A7B93877256A}"/>
          </ac:inkMkLst>
        </pc:inkChg>
        <pc:inkChg chg="add mod">
          <ac:chgData name="Kokchun Giang" userId="67e2125d-ec8c-4323-9653-9824a2ad815f" providerId="ADAL" clId="{066B0731-8B54-CF43-9BDD-D2EEB9663FC5}" dt="2024-01-26T15:59:34.801" v="374"/>
          <ac:inkMkLst>
            <pc:docMk/>
            <pc:sldMk cId="2303502608" sldId="331"/>
            <ac:inkMk id="942" creationId="{39BC6B7C-0CAB-305C-FBAB-FD6F8E47762C}"/>
          </ac:inkMkLst>
        </pc:inkChg>
        <pc:inkChg chg="add mod">
          <ac:chgData name="Kokchun Giang" userId="67e2125d-ec8c-4323-9653-9824a2ad815f" providerId="ADAL" clId="{066B0731-8B54-CF43-9BDD-D2EEB9663FC5}" dt="2024-01-26T15:55:25.125" v="227"/>
          <ac:inkMkLst>
            <pc:docMk/>
            <pc:sldMk cId="2303502608" sldId="331"/>
            <ac:inkMk id="943" creationId="{5A619F29-9784-BAC9-DAC4-BA17AA0B24BC}"/>
          </ac:inkMkLst>
        </pc:inkChg>
        <pc:inkChg chg="add mod">
          <ac:chgData name="Kokchun Giang" userId="67e2125d-ec8c-4323-9653-9824a2ad815f" providerId="ADAL" clId="{066B0731-8B54-CF43-9BDD-D2EEB9663FC5}" dt="2024-01-26T15:59:34.801" v="374"/>
          <ac:inkMkLst>
            <pc:docMk/>
            <pc:sldMk cId="2303502608" sldId="331"/>
            <ac:inkMk id="944" creationId="{B6AC5BF3-8AB0-26DB-A4CB-D1E7044EA747}"/>
          </ac:inkMkLst>
        </pc:inkChg>
        <pc:inkChg chg="add mod">
          <ac:chgData name="Kokchun Giang" userId="67e2125d-ec8c-4323-9653-9824a2ad815f" providerId="ADAL" clId="{066B0731-8B54-CF43-9BDD-D2EEB9663FC5}" dt="2024-01-26T15:59:34.801" v="374"/>
          <ac:inkMkLst>
            <pc:docMk/>
            <pc:sldMk cId="2303502608" sldId="331"/>
            <ac:inkMk id="945" creationId="{2C5B22C5-6353-5CD5-3C0E-4B944CA98633}"/>
          </ac:inkMkLst>
        </pc:inkChg>
        <pc:inkChg chg="add mod">
          <ac:chgData name="Kokchun Giang" userId="67e2125d-ec8c-4323-9653-9824a2ad815f" providerId="ADAL" clId="{066B0731-8B54-CF43-9BDD-D2EEB9663FC5}" dt="2024-01-26T16:05:30.499" v="621"/>
          <ac:inkMkLst>
            <pc:docMk/>
            <pc:sldMk cId="2303502608" sldId="331"/>
            <ac:inkMk id="946" creationId="{9957D466-42EC-0F31-6052-D6A0C570247D}"/>
          </ac:inkMkLst>
        </pc:inkChg>
        <pc:inkChg chg="add mod">
          <ac:chgData name="Kokchun Giang" userId="67e2125d-ec8c-4323-9653-9824a2ad815f" providerId="ADAL" clId="{066B0731-8B54-CF43-9BDD-D2EEB9663FC5}" dt="2024-01-26T15:59:34.801" v="374"/>
          <ac:inkMkLst>
            <pc:docMk/>
            <pc:sldMk cId="2303502608" sldId="331"/>
            <ac:inkMk id="947" creationId="{1B8A20CC-645E-779C-89F4-C8F515C2CCB9}"/>
          </ac:inkMkLst>
        </pc:inkChg>
        <pc:inkChg chg="add mod">
          <ac:chgData name="Kokchun Giang" userId="67e2125d-ec8c-4323-9653-9824a2ad815f" providerId="ADAL" clId="{066B0731-8B54-CF43-9BDD-D2EEB9663FC5}" dt="2024-01-26T15:59:34.801" v="374"/>
          <ac:inkMkLst>
            <pc:docMk/>
            <pc:sldMk cId="2303502608" sldId="331"/>
            <ac:inkMk id="948" creationId="{BE4C0AEA-81CE-0AED-326D-0D50618A90B2}"/>
          </ac:inkMkLst>
        </pc:inkChg>
        <pc:inkChg chg="add mod">
          <ac:chgData name="Kokchun Giang" userId="67e2125d-ec8c-4323-9653-9824a2ad815f" providerId="ADAL" clId="{066B0731-8B54-CF43-9BDD-D2EEB9663FC5}" dt="2024-01-26T15:59:47.604" v="383"/>
          <ac:inkMkLst>
            <pc:docMk/>
            <pc:sldMk cId="2303502608" sldId="331"/>
            <ac:inkMk id="950" creationId="{7553CFB7-E13A-353C-6A15-6E97C7B462C2}"/>
          </ac:inkMkLst>
        </pc:inkChg>
        <pc:inkChg chg="add mod">
          <ac:chgData name="Kokchun Giang" userId="67e2125d-ec8c-4323-9653-9824a2ad815f" providerId="ADAL" clId="{066B0731-8B54-CF43-9BDD-D2EEB9663FC5}" dt="2024-01-26T15:55:25.125" v="227"/>
          <ac:inkMkLst>
            <pc:docMk/>
            <pc:sldMk cId="2303502608" sldId="331"/>
            <ac:inkMk id="951" creationId="{0D55A9D1-296E-44CF-CD0B-6AF9A649F45C}"/>
          </ac:inkMkLst>
        </pc:inkChg>
        <pc:inkChg chg="add mod">
          <ac:chgData name="Kokchun Giang" userId="67e2125d-ec8c-4323-9653-9824a2ad815f" providerId="ADAL" clId="{066B0731-8B54-CF43-9BDD-D2EEB9663FC5}" dt="2024-01-26T15:55:25.125" v="227"/>
          <ac:inkMkLst>
            <pc:docMk/>
            <pc:sldMk cId="2303502608" sldId="331"/>
            <ac:inkMk id="952" creationId="{6AF40460-3679-F2EB-4BB4-20EA3CD3E159}"/>
          </ac:inkMkLst>
        </pc:inkChg>
        <pc:inkChg chg="add mod">
          <ac:chgData name="Kokchun Giang" userId="67e2125d-ec8c-4323-9653-9824a2ad815f" providerId="ADAL" clId="{066B0731-8B54-CF43-9BDD-D2EEB9663FC5}" dt="2024-01-26T15:59:47.604" v="383"/>
          <ac:inkMkLst>
            <pc:docMk/>
            <pc:sldMk cId="2303502608" sldId="331"/>
            <ac:inkMk id="953" creationId="{CE3842F5-9D22-8E44-3AD4-69266545D887}"/>
          </ac:inkMkLst>
        </pc:inkChg>
        <pc:inkChg chg="add mod">
          <ac:chgData name="Kokchun Giang" userId="67e2125d-ec8c-4323-9653-9824a2ad815f" providerId="ADAL" clId="{066B0731-8B54-CF43-9BDD-D2EEB9663FC5}" dt="2024-01-26T15:59:47.604" v="383"/>
          <ac:inkMkLst>
            <pc:docMk/>
            <pc:sldMk cId="2303502608" sldId="331"/>
            <ac:inkMk id="954" creationId="{98640A9C-736C-FED9-68EF-B311298CB9C4}"/>
          </ac:inkMkLst>
        </pc:inkChg>
        <pc:inkChg chg="add mod">
          <ac:chgData name="Kokchun Giang" userId="67e2125d-ec8c-4323-9653-9824a2ad815f" providerId="ADAL" clId="{066B0731-8B54-CF43-9BDD-D2EEB9663FC5}" dt="2024-01-26T15:55:25.125" v="227"/>
          <ac:inkMkLst>
            <pc:docMk/>
            <pc:sldMk cId="2303502608" sldId="331"/>
            <ac:inkMk id="955" creationId="{09FCEC2D-0717-0FB8-3863-502436ECBAB3}"/>
          </ac:inkMkLst>
        </pc:inkChg>
        <pc:inkChg chg="add mod">
          <ac:chgData name="Kokchun Giang" userId="67e2125d-ec8c-4323-9653-9824a2ad815f" providerId="ADAL" clId="{066B0731-8B54-CF43-9BDD-D2EEB9663FC5}" dt="2024-01-26T15:59:47.604" v="383"/>
          <ac:inkMkLst>
            <pc:docMk/>
            <pc:sldMk cId="2303502608" sldId="331"/>
            <ac:inkMk id="956" creationId="{4927530C-E20F-3399-6CE9-A8FEB6D7264B}"/>
          </ac:inkMkLst>
        </pc:inkChg>
        <pc:inkChg chg="add mod">
          <ac:chgData name="Kokchun Giang" userId="67e2125d-ec8c-4323-9653-9824a2ad815f" providerId="ADAL" clId="{066B0731-8B54-CF43-9BDD-D2EEB9663FC5}" dt="2024-01-26T15:59:47.604" v="383"/>
          <ac:inkMkLst>
            <pc:docMk/>
            <pc:sldMk cId="2303502608" sldId="331"/>
            <ac:inkMk id="957" creationId="{FCC39CE8-DB79-8DA3-0548-9402292689F6}"/>
          </ac:inkMkLst>
        </pc:inkChg>
        <pc:inkChg chg="add mod">
          <ac:chgData name="Kokchun Giang" userId="67e2125d-ec8c-4323-9653-9824a2ad815f" providerId="ADAL" clId="{066B0731-8B54-CF43-9BDD-D2EEB9663FC5}" dt="2024-01-26T15:59:47.604" v="383"/>
          <ac:inkMkLst>
            <pc:docMk/>
            <pc:sldMk cId="2303502608" sldId="331"/>
            <ac:inkMk id="958" creationId="{9C0A9CB4-3097-C635-BA85-467E2DBF36DB}"/>
          </ac:inkMkLst>
        </pc:inkChg>
        <pc:inkChg chg="add mod">
          <ac:chgData name="Kokchun Giang" userId="67e2125d-ec8c-4323-9653-9824a2ad815f" providerId="ADAL" clId="{066B0731-8B54-CF43-9BDD-D2EEB9663FC5}" dt="2024-01-26T15:59:47.604" v="383"/>
          <ac:inkMkLst>
            <pc:docMk/>
            <pc:sldMk cId="2303502608" sldId="331"/>
            <ac:inkMk id="959" creationId="{608DE5CF-6136-CAF2-0998-06079D2367B0}"/>
          </ac:inkMkLst>
        </pc:inkChg>
        <pc:inkChg chg="add mod">
          <ac:chgData name="Kokchun Giang" userId="67e2125d-ec8c-4323-9653-9824a2ad815f" providerId="ADAL" clId="{066B0731-8B54-CF43-9BDD-D2EEB9663FC5}" dt="2024-01-26T16:05:30.499" v="621"/>
          <ac:inkMkLst>
            <pc:docMk/>
            <pc:sldMk cId="2303502608" sldId="331"/>
            <ac:inkMk id="960" creationId="{55DBAC06-9775-3493-13DC-928525829869}"/>
          </ac:inkMkLst>
        </pc:inkChg>
        <pc:inkChg chg="add mod">
          <ac:chgData name="Kokchun Giang" userId="67e2125d-ec8c-4323-9653-9824a2ad815f" providerId="ADAL" clId="{066B0731-8B54-CF43-9BDD-D2EEB9663FC5}" dt="2024-01-26T16:01:09.189" v="438"/>
          <ac:inkMkLst>
            <pc:docMk/>
            <pc:sldMk cId="2303502608" sldId="331"/>
            <ac:inkMk id="961" creationId="{B1E26419-A58A-FE22-E28A-B9F69FFECB14}"/>
          </ac:inkMkLst>
        </pc:inkChg>
        <pc:inkChg chg="add mod">
          <ac:chgData name="Kokchun Giang" userId="67e2125d-ec8c-4323-9653-9824a2ad815f" providerId="ADAL" clId="{066B0731-8B54-CF43-9BDD-D2EEB9663FC5}" dt="2024-01-26T16:01:09.189" v="438"/>
          <ac:inkMkLst>
            <pc:docMk/>
            <pc:sldMk cId="2303502608" sldId="331"/>
            <ac:inkMk id="962" creationId="{DF8EBEB1-C182-9D09-B7DC-831A1724FCE4}"/>
          </ac:inkMkLst>
        </pc:inkChg>
        <pc:inkChg chg="add mod">
          <ac:chgData name="Kokchun Giang" userId="67e2125d-ec8c-4323-9653-9824a2ad815f" providerId="ADAL" clId="{066B0731-8B54-CF43-9BDD-D2EEB9663FC5}" dt="2024-01-26T15:55:25.125" v="227"/>
          <ac:inkMkLst>
            <pc:docMk/>
            <pc:sldMk cId="2303502608" sldId="331"/>
            <ac:inkMk id="963" creationId="{D319DF60-EBC5-E4FF-DF1A-1FDFF9ED736D}"/>
          </ac:inkMkLst>
        </pc:inkChg>
        <pc:inkChg chg="add mod">
          <ac:chgData name="Kokchun Giang" userId="67e2125d-ec8c-4323-9653-9824a2ad815f" providerId="ADAL" clId="{066B0731-8B54-CF43-9BDD-D2EEB9663FC5}" dt="2024-01-26T16:01:20.003" v="453"/>
          <ac:inkMkLst>
            <pc:docMk/>
            <pc:sldMk cId="2303502608" sldId="331"/>
            <ac:inkMk id="965" creationId="{BA0B6967-6DB3-F1D9-038E-0324941579EC}"/>
          </ac:inkMkLst>
        </pc:inkChg>
        <pc:inkChg chg="add mod">
          <ac:chgData name="Kokchun Giang" userId="67e2125d-ec8c-4323-9653-9824a2ad815f" providerId="ADAL" clId="{066B0731-8B54-CF43-9BDD-D2EEB9663FC5}" dt="2024-01-26T16:01:20.003" v="453"/>
          <ac:inkMkLst>
            <pc:docMk/>
            <pc:sldMk cId="2303502608" sldId="331"/>
            <ac:inkMk id="966" creationId="{1A0DAE66-68FA-F89F-6003-C28280A3AFD4}"/>
          </ac:inkMkLst>
        </pc:inkChg>
        <pc:inkChg chg="add mod">
          <ac:chgData name="Kokchun Giang" userId="67e2125d-ec8c-4323-9653-9824a2ad815f" providerId="ADAL" clId="{066B0731-8B54-CF43-9BDD-D2EEB9663FC5}" dt="2024-01-26T16:01:20.003" v="453"/>
          <ac:inkMkLst>
            <pc:docMk/>
            <pc:sldMk cId="2303502608" sldId="331"/>
            <ac:inkMk id="967" creationId="{EC2F9AAB-0065-43DB-542B-4C9B9161D17D}"/>
          </ac:inkMkLst>
        </pc:inkChg>
        <pc:inkChg chg="add mod">
          <ac:chgData name="Kokchun Giang" userId="67e2125d-ec8c-4323-9653-9824a2ad815f" providerId="ADAL" clId="{066B0731-8B54-CF43-9BDD-D2EEB9663FC5}" dt="2024-01-26T16:01:20.003" v="453"/>
          <ac:inkMkLst>
            <pc:docMk/>
            <pc:sldMk cId="2303502608" sldId="331"/>
            <ac:inkMk id="968" creationId="{F9E9D85A-D95E-1FBB-19FC-6175DA05E8D8}"/>
          </ac:inkMkLst>
        </pc:inkChg>
        <pc:inkChg chg="add mod">
          <ac:chgData name="Kokchun Giang" userId="67e2125d-ec8c-4323-9653-9824a2ad815f" providerId="ADAL" clId="{066B0731-8B54-CF43-9BDD-D2EEB9663FC5}" dt="2024-01-26T16:05:30.499" v="621"/>
          <ac:inkMkLst>
            <pc:docMk/>
            <pc:sldMk cId="2303502608" sldId="331"/>
            <ac:inkMk id="969" creationId="{3A25147E-0FB0-56D5-F166-046B128670AF}"/>
          </ac:inkMkLst>
        </pc:inkChg>
        <pc:inkChg chg="add mod">
          <ac:chgData name="Kokchun Giang" userId="67e2125d-ec8c-4323-9653-9824a2ad815f" providerId="ADAL" clId="{066B0731-8B54-CF43-9BDD-D2EEB9663FC5}" dt="2024-01-26T15:55:25.125" v="227"/>
          <ac:inkMkLst>
            <pc:docMk/>
            <pc:sldMk cId="2303502608" sldId="331"/>
            <ac:inkMk id="970" creationId="{E8632473-85C3-3497-249E-E25E9BA429B0}"/>
          </ac:inkMkLst>
        </pc:inkChg>
        <pc:inkChg chg="add mod">
          <ac:chgData name="Kokchun Giang" userId="67e2125d-ec8c-4323-9653-9824a2ad815f" providerId="ADAL" clId="{066B0731-8B54-CF43-9BDD-D2EEB9663FC5}" dt="2024-01-26T16:01:20.003" v="453"/>
          <ac:inkMkLst>
            <pc:docMk/>
            <pc:sldMk cId="2303502608" sldId="331"/>
            <ac:inkMk id="971" creationId="{8514FECB-0911-A0DB-3B86-D271A799FCAE}"/>
          </ac:inkMkLst>
        </pc:inkChg>
        <pc:inkChg chg="add mod">
          <ac:chgData name="Kokchun Giang" userId="67e2125d-ec8c-4323-9653-9824a2ad815f" providerId="ADAL" clId="{066B0731-8B54-CF43-9BDD-D2EEB9663FC5}" dt="2024-01-26T15:55:25.125" v="227"/>
          <ac:inkMkLst>
            <pc:docMk/>
            <pc:sldMk cId="2303502608" sldId="331"/>
            <ac:inkMk id="972" creationId="{5B1A8E63-0320-1E58-7182-C932BAE54164}"/>
          </ac:inkMkLst>
        </pc:inkChg>
        <pc:inkChg chg="add mod">
          <ac:chgData name="Kokchun Giang" userId="67e2125d-ec8c-4323-9653-9824a2ad815f" providerId="ADAL" clId="{066B0731-8B54-CF43-9BDD-D2EEB9663FC5}" dt="2024-01-26T15:55:28.534" v="234"/>
          <ac:inkMkLst>
            <pc:docMk/>
            <pc:sldMk cId="2303502608" sldId="331"/>
            <ac:inkMk id="974" creationId="{666A5DB1-CF4B-B7DC-A732-9DB58143F919}"/>
          </ac:inkMkLst>
        </pc:inkChg>
        <pc:inkChg chg="add mod">
          <ac:chgData name="Kokchun Giang" userId="67e2125d-ec8c-4323-9653-9824a2ad815f" providerId="ADAL" clId="{066B0731-8B54-CF43-9BDD-D2EEB9663FC5}" dt="2024-01-26T15:55:28.534" v="234"/>
          <ac:inkMkLst>
            <pc:docMk/>
            <pc:sldMk cId="2303502608" sldId="331"/>
            <ac:inkMk id="975" creationId="{04406554-A57B-3B9F-D58B-9817737D8971}"/>
          </ac:inkMkLst>
        </pc:inkChg>
        <pc:inkChg chg="add mod">
          <ac:chgData name="Kokchun Giang" userId="67e2125d-ec8c-4323-9653-9824a2ad815f" providerId="ADAL" clId="{066B0731-8B54-CF43-9BDD-D2EEB9663FC5}" dt="2024-01-26T15:55:28.534" v="234"/>
          <ac:inkMkLst>
            <pc:docMk/>
            <pc:sldMk cId="2303502608" sldId="331"/>
            <ac:inkMk id="976" creationId="{C1BAC79F-B9DE-FD14-CA83-D7D848EF82B9}"/>
          </ac:inkMkLst>
        </pc:inkChg>
        <pc:inkChg chg="add mod">
          <ac:chgData name="Kokchun Giang" userId="67e2125d-ec8c-4323-9653-9824a2ad815f" providerId="ADAL" clId="{066B0731-8B54-CF43-9BDD-D2EEB9663FC5}" dt="2024-01-26T15:55:28.534" v="234"/>
          <ac:inkMkLst>
            <pc:docMk/>
            <pc:sldMk cId="2303502608" sldId="331"/>
            <ac:inkMk id="977" creationId="{A780EAA2-F239-3A67-79CE-2A1A5F626CC3}"/>
          </ac:inkMkLst>
        </pc:inkChg>
        <pc:inkChg chg="add mod">
          <ac:chgData name="Kokchun Giang" userId="67e2125d-ec8c-4323-9653-9824a2ad815f" providerId="ADAL" clId="{066B0731-8B54-CF43-9BDD-D2EEB9663FC5}" dt="2024-01-26T15:55:28.534" v="234"/>
          <ac:inkMkLst>
            <pc:docMk/>
            <pc:sldMk cId="2303502608" sldId="331"/>
            <ac:inkMk id="978" creationId="{93B2D913-0AC2-FCA4-4468-A7CC1998BBE7}"/>
          </ac:inkMkLst>
        </pc:inkChg>
        <pc:inkChg chg="add mod">
          <ac:chgData name="Kokchun Giang" userId="67e2125d-ec8c-4323-9653-9824a2ad815f" providerId="ADAL" clId="{066B0731-8B54-CF43-9BDD-D2EEB9663FC5}" dt="2024-01-26T15:55:28.534" v="234"/>
          <ac:inkMkLst>
            <pc:docMk/>
            <pc:sldMk cId="2303502608" sldId="331"/>
            <ac:inkMk id="979" creationId="{1C45CC1C-F601-3AB5-BD3B-B5A9F534E86F}"/>
          </ac:inkMkLst>
        </pc:inkChg>
        <pc:inkChg chg="add mod">
          <ac:chgData name="Kokchun Giang" userId="67e2125d-ec8c-4323-9653-9824a2ad815f" providerId="ADAL" clId="{066B0731-8B54-CF43-9BDD-D2EEB9663FC5}" dt="2024-01-26T15:55:34.809" v="241"/>
          <ac:inkMkLst>
            <pc:docMk/>
            <pc:sldMk cId="2303502608" sldId="331"/>
            <ac:inkMk id="981" creationId="{17054B62-B86F-082E-790E-FFAE11C39BE2}"/>
          </ac:inkMkLst>
        </pc:inkChg>
        <pc:inkChg chg="add mod">
          <ac:chgData name="Kokchun Giang" userId="67e2125d-ec8c-4323-9653-9824a2ad815f" providerId="ADAL" clId="{066B0731-8B54-CF43-9BDD-D2EEB9663FC5}" dt="2024-01-26T15:55:34.809" v="241"/>
          <ac:inkMkLst>
            <pc:docMk/>
            <pc:sldMk cId="2303502608" sldId="331"/>
            <ac:inkMk id="982" creationId="{AD0EF26D-3F37-0B2F-8FEC-D31C8488D502}"/>
          </ac:inkMkLst>
        </pc:inkChg>
        <pc:inkChg chg="add mod">
          <ac:chgData name="Kokchun Giang" userId="67e2125d-ec8c-4323-9653-9824a2ad815f" providerId="ADAL" clId="{066B0731-8B54-CF43-9BDD-D2EEB9663FC5}" dt="2024-01-26T15:55:34.809" v="241"/>
          <ac:inkMkLst>
            <pc:docMk/>
            <pc:sldMk cId="2303502608" sldId="331"/>
            <ac:inkMk id="983" creationId="{AA72F95E-3F1A-7CE4-5E45-6C86E743A07F}"/>
          </ac:inkMkLst>
        </pc:inkChg>
        <pc:inkChg chg="add mod">
          <ac:chgData name="Kokchun Giang" userId="67e2125d-ec8c-4323-9653-9824a2ad815f" providerId="ADAL" clId="{066B0731-8B54-CF43-9BDD-D2EEB9663FC5}" dt="2024-01-26T15:55:34.809" v="241"/>
          <ac:inkMkLst>
            <pc:docMk/>
            <pc:sldMk cId="2303502608" sldId="331"/>
            <ac:inkMk id="984" creationId="{80CA3683-A8B4-9FAF-3424-FE708800F0A1}"/>
          </ac:inkMkLst>
        </pc:inkChg>
        <pc:inkChg chg="add mod">
          <ac:chgData name="Kokchun Giang" userId="67e2125d-ec8c-4323-9653-9824a2ad815f" providerId="ADAL" clId="{066B0731-8B54-CF43-9BDD-D2EEB9663FC5}" dt="2024-01-26T15:55:34.809" v="241"/>
          <ac:inkMkLst>
            <pc:docMk/>
            <pc:sldMk cId="2303502608" sldId="331"/>
            <ac:inkMk id="985" creationId="{BAEC906D-EF72-85A2-5136-1367BE5B02E5}"/>
          </ac:inkMkLst>
        </pc:inkChg>
        <pc:inkChg chg="add mod">
          <ac:chgData name="Kokchun Giang" userId="67e2125d-ec8c-4323-9653-9824a2ad815f" providerId="ADAL" clId="{066B0731-8B54-CF43-9BDD-D2EEB9663FC5}" dt="2024-01-26T15:55:34.809" v="241"/>
          <ac:inkMkLst>
            <pc:docMk/>
            <pc:sldMk cId="2303502608" sldId="331"/>
            <ac:inkMk id="986" creationId="{C235A0D5-F371-13A4-E917-D5242E070B65}"/>
          </ac:inkMkLst>
        </pc:inkChg>
        <pc:inkChg chg="add mod">
          <ac:chgData name="Kokchun Giang" userId="67e2125d-ec8c-4323-9653-9824a2ad815f" providerId="ADAL" clId="{066B0731-8B54-CF43-9BDD-D2EEB9663FC5}" dt="2024-01-26T15:55:54.584" v="273"/>
          <ac:inkMkLst>
            <pc:docMk/>
            <pc:sldMk cId="2303502608" sldId="331"/>
            <ac:inkMk id="988" creationId="{1439CB4B-E308-B34E-B744-25719F3D2772}"/>
          </ac:inkMkLst>
        </pc:inkChg>
        <pc:inkChg chg="add mod">
          <ac:chgData name="Kokchun Giang" userId="67e2125d-ec8c-4323-9653-9824a2ad815f" providerId="ADAL" clId="{066B0731-8B54-CF43-9BDD-D2EEB9663FC5}" dt="2024-01-26T15:55:54.584" v="273"/>
          <ac:inkMkLst>
            <pc:docMk/>
            <pc:sldMk cId="2303502608" sldId="331"/>
            <ac:inkMk id="989" creationId="{DCA898F4-0887-FE2A-0643-BDD7F21E138B}"/>
          </ac:inkMkLst>
        </pc:inkChg>
        <pc:inkChg chg="add mod">
          <ac:chgData name="Kokchun Giang" userId="67e2125d-ec8c-4323-9653-9824a2ad815f" providerId="ADAL" clId="{066B0731-8B54-CF43-9BDD-D2EEB9663FC5}" dt="2024-01-26T15:55:54.584" v="273"/>
          <ac:inkMkLst>
            <pc:docMk/>
            <pc:sldMk cId="2303502608" sldId="331"/>
            <ac:inkMk id="990" creationId="{DE012A4C-0229-E4F4-53A0-2183059F25D3}"/>
          </ac:inkMkLst>
        </pc:inkChg>
        <pc:inkChg chg="add mod">
          <ac:chgData name="Kokchun Giang" userId="67e2125d-ec8c-4323-9653-9824a2ad815f" providerId="ADAL" clId="{066B0731-8B54-CF43-9BDD-D2EEB9663FC5}" dt="2024-01-26T15:55:54.584" v="273"/>
          <ac:inkMkLst>
            <pc:docMk/>
            <pc:sldMk cId="2303502608" sldId="331"/>
            <ac:inkMk id="991" creationId="{196618CE-87B8-4C86-085A-BEC080831241}"/>
          </ac:inkMkLst>
        </pc:inkChg>
        <pc:inkChg chg="add mod">
          <ac:chgData name="Kokchun Giang" userId="67e2125d-ec8c-4323-9653-9824a2ad815f" providerId="ADAL" clId="{066B0731-8B54-CF43-9BDD-D2EEB9663FC5}" dt="2024-01-26T15:55:54.584" v="273"/>
          <ac:inkMkLst>
            <pc:docMk/>
            <pc:sldMk cId="2303502608" sldId="331"/>
            <ac:inkMk id="992" creationId="{02393DEB-518C-AD4E-8F02-534F91578FD2}"/>
          </ac:inkMkLst>
        </pc:inkChg>
        <pc:inkChg chg="add mod">
          <ac:chgData name="Kokchun Giang" userId="67e2125d-ec8c-4323-9653-9824a2ad815f" providerId="ADAL" clId="{066B0731-8B54-CF43-9BDD-D2EEB9663FC5}" dt="2024-01-26T15:55:54.584" v="273"/>
          <ac:inkMkLst>
            <pc:docMk/>
            <pc:sldMk cId="2303502608" sldId="331"/>
            <ac:inkMk id="993" creationId="{716DE811-3B4F-B803-1B09-37AF89D1931F}"/>
          </ac:inkMkLst>
        </pc:inkChg>
        <pc:inkChg chg="add mod">
          <ac:chgData name="Kokchun Giang" userId="67e2125d-ec8c-4323-9653-9824a2ad815f" providerId="ADAL" clId="{066B0731-8B54-CF43-9BDD-D2EEB9663FC5}" dt="2024-01-26T15:55:54.584" v="273"/>
          <ac:inkMkLst>
            <pc:docMk/>
            <pc:sldMk cId="2303502608" sldId="331"/>
            <ac:inkMk id="994" creationId="{615DD394-A1B6-EB9C-56C9-5CBD433D1159}"/>
          </ac:inkMkLst>
        </pc:inkChg>
        <pc:inkChg chg="add mod">
          <ac:chgData name="Kokchun Giang" userId="67e2125d-ec8c-4323-9653-9824a2ad815f" providerId="ADAL" clId="{066B0731-8B54-CF43-9BDD-D2EEB9663FC5}" dt="2024-01-26T15:55:54.584" v="273"/>
          <ac:inkMkLst>
            <pc:docMk/>
            <pc:sldMk cId="2303502608" sldId="331"/>
            <ac:inkMk id="995" creationId="{9C853FE0-8994-57CB-CBFF-E85A58B12C64}"/>
          </ac:inkMkLst>
        </pc:inkChg>
        <pc:inkChg chg="add mod">
          <ac:chgData name="Kokchun Giang" userId="67e2125d-ec8c-4323-9653-9824a2ad815f" providerId="ADAL" clId="{066B0731-8B54-CF43-9BDD-D2EEB9663FC5}" dt="2024-01-26T16:01:20.003" v="453"/>
          <ac:inkMkLst>
            <pc:docMk/>
            <pc:sldMk cId="2303502608" sldId="331"/>
            <ac:inkMk id="996" creationId="{06417A51-1A1C-54BA-A14C-55A7C84C347F}"/>
          </ac:inkMkLst>
        </pc:inkChg>
        <pc:inkChg chg="add mod">
          <ac:chgData name="Kokchun Giang" userId="67e2125d-ec8c-4323-9653-9824a2ad815f" providerId="ADAL" clId="{066B0731-8B54-CF43-9BDD-D2EEB9663FC5}" dt="2024-01-26T15:55:54.584" v="273"/>
          <ac:inkMkLst>
            <pc:docMk/>
            <pc:sldMk cId="2303502608" sldId="331"/>
            <ac:inkMk id="997" creationId="{49FE64F4-9EE0-EDBA-B55F-C9EE13B687DD}"/>
          </ac:inkMkLst>
        </pc:inkChg>
        <pc:inkChg chg="add mod">
          <ac:chgData name="Kokchun Giang" userId="67e2125d-ec8c-4323-9653-9824a2ad815f" providerId="ADAL" clId="{066B0731-8B54-CF43-9BDD-D2EEB9663FC5}" dt="2024-01-26T15:55:54.584" v="273"/>
          <ac:inkMkLst>
            <pc:docMk/>
            <pc:sldMk cId="2303502608" sldId="331"/>
            <ac:inkMk id="999" creationId="{111A25C1-19E3-C942-81B9-DE55EB55F532}"/>
          </ac:inkMkLst>
        </pc:inkChg>
        <pc:inkChg chg="add mod">
          <ac:chgData name="Kokchun Giang" userId="67e2125d-ec8c-4323-9653-9824a2ad815f" providerId="ADAL" clId="{066B0731-8B54-CF43-9BDD-D2EEB9663FC5}" dt="2024-01-26T15:55:54.584" v="273"/>
          <ac:inkMkLst>
            <pc:docMk/>
            <pc:sldMk cId="2303502608" sldId="331"/>
            <ac:inkMk id="1000" creationId="{2DBFC326-D1D0-F53C-F8C1-A23B6B4EE3FD}"/>
          </ac:inkMkLst>
        </pc:inkChg>
        <pc:inkChg chg="add mod">
          <ac:chgData name="Kokchun Giang" userId="67e2125d-ec8c-4323-9653-9824a2ad815f" providerId="ADAL" clId="{066B0731-8B54-CF43-9BDD-D2EEB9663FC5}" dt="2024-01-26T15:55:54.584" v="273"/>
          <ac:inkMkLst>
            <pc:docMk/>
            <pc:sldMk cId="2303502608" sldId="331"/>
            <ac:inkMk id="1001" creationId="{B03F9FC9-17C7-DAA7-1113-FA0A6556FD8F}"/>
          </ac:inkMkLst>
        </pc:inkChg>
        <pc:inkChg chg="add mod">
          <ac:chgData name="Kokchun Giang" userId="67e2125d-ec8c-4323-9653-9824a2ad815f" providerId="ADAL" clId="{066B0731-8B54-CF43-9BDD-D2EEB9663FC5}" dt="2024-01-26T15:55:54.584" v="273"/>
          <ac:inkMkLst>
            <pc:docMk/>
            <pc:sldMk cId="2303502608" sldId="331"/>
            <ac:inkMk id="1002" creationId="{F0A7069D-4915-DD02-2244-0041413F0C62}"/>
          </ac:inkMkLst>
        </pc:inkChg>
        <pc:inkChg chg="add mod">
          <ac:chgData name="Kokchun Giang" userId="67e2125d-ec8c-4323-9653-9824a2ad815f" providerId="ADAL" clId="{066B0731-8B54-CF43-9BDD-D2EEB9663FC5}" dt="2024-01-26T15:55:54.584" v="273"/>
          <ac:inkMkLst>
            <pc:docMk/>
            <pc:sldMk cId="2303502608" sldId="331"/>
            <ac:inkMk id="1003" creationId="{6D1CE42F-2BE4-91D4-FB1D-40C8CFE6B35C}"/>
          </ac:inkMkLst>
        </pc:inkChg>
        <pc:inkChg chg="add mod">
          <ac:chgData name="Kokchun Giang" userId="67e2125d-ec8c-4323-9653-9824a2ad815f" providerId="ADAL" clId="{066B0731-8B54-CF43-9BDD-D2EEB9663FC5}" dt="2024-01-26T15:55:54.584" v="273"/>
          <ac:inkMkLst>
            <pc:docMk/>
            <pc:sldMk cId="2303502608" sldId="331"/>
            <ac:inkMk id="1004" creationId="{6DAF8AA3-C9D8-DBBF-E24B-56FAD7EB05AD}"/>
          </ac:inkMkLst>
        </pc:inkChg>
        <pc:inkChg chg="add mod">
          <ac:chgData name="Kokchun Giang" userId="67e2125d-ec8c-4323-9653-9824a2ad815f" providerId="ADAL" clId="{066B0731-8B54-CF43-9BDD-D2EEB9663FC5}" dt="2024-01-26T15:55:54.584" v="273"/>
          <ac:inkMkLst>
            <pc:docMk/>
            <pc:sldMk cId="2303502608" sldId="331"/>
            <ac:inkMk id="1005" creationId="{4DE6DCC7-93DD-DEA3-8422-F84232B24B31}"/>
          </ac:inkMkLst>
        </pc:inkChg>
        <pc:inkChg chg="add mod">
          <ac:chgData name="Kokchun Giang" userId="67e2125d-ec8c-4323-9653-9824a2ad815f" providerId="ADAL" clId="{066B0731-8B54-CF43-9BDD-D2EEB9663FC5}" dt="2024-01-26T15:55:54.584" v="273"/>
          <ac:inkMkLst>
            <pc:docMk/>
            <pc:sldMk cId="2303502608" sldId="331"/>
            <ac:inkMk id="1006" creationId="{31D5617D-847B-08D7-4AF7-2D41E3D8D736}"/>
          </ac:inkMkLst>
        </pc:inkChg>
        <pc:inkChg chg="add mod">
          <ac:chgData name="Kokchun Giang" userId="67e2125d-ec8c-4323-9653-9824a2ad815f" providerId="ADAL" clId="{066B0731-8B54-CF43-9BDD-D2EEB9663FC5}" dt="2024-01-26T15:55:54.584" v="273"/>
          <ac:inkMkLst>
            <pc:docMk/>
            <pc:sldMk cId="2303502608" sldId="331"/>
            <ac:inkMk id="1007" creationId="{9F97C0B8-93A1-1AAE-C946-BEA9FAD33CEF}"/>
          </ac:inkMkLst>
        </pc:inkChg>
        <pc:inkChg chg="add mod">
          <ac:chgData name="Kokchun Giang" userId="67e2125d-ec8c-4323-9653-9824a2ad815f" providerId="ADAL" clId="{066B0731-8B54-CF43-9BDD-D2EEB9663FC5}" dt="2024-01-26T15:55:54.584" v="273"/>
          <ac:inkMkLst>
            <pc:docMk/>
            <pc:sldMk cId="2303502608" sldId="331"/>
            <ac:inkMk id="1008" creationId="{5D5C9A30-6972-FD9A-54F5-A60F84733B12}"/>
          </ac:inkMkLst>
        </pc:inkChg>
        <pc:inkChg chg="add mod">
          <ac:chgData name="Kokchun Giang" userId="67e2125d-ec8c-4323-9653-9824a2ad815f" providerId="ADAL" clId="{066B0731-8B54-CF43-9BDD-D2EEB9663FC5}" dt="2024-01-26T15:55:54.584" v="273"/>
          <ac:inkMkLst>
            <pc:docMk/>
            <pc:sldMk cId="2303502608" sldId="331"/>
            <ac:inkMk id="1009" creationId="{D8764CDF-07BF-485B-44DF-C934DBB59BB7}"/>
          </ac:inkMkLst>
        </pc:inkChg>
        <pc:inkChg chg="add mod">
          <ac:chgData name="Kokchun Giang" userId="67e2125d-ec8c-4323-9653-9824a2ad815f" providerId="ADAL" clId="{066B0731-8B54-CF43-9BDD-D2EEB9663FC5}" dt="2024-01-26T15:55:54.584" v="273"/>
          <ac:inkMkLst>
            <pc:docMk/>
            <pc:sldMk cId="2303502608" sldId="331"/>
            <ac:inkMk id="1010" creationId="{82D64D21-8980-A469-CE77-5A743EC8E898}"/>
          </ac:inkMkLst>
        </pc:inkChg>
        <pc:inkChg chg="add mod">
          <ac:chgData name="Kokchun Giang" userId="67e2125d-ec8c-4323-9653-9824a2ad815f" providerId="ADAL" clId="{066B0731-8B54-CF43-9BDD-D2EEB9663FC5}" dt="2024-01-26T15:55:54.584" v="273"/>
          <ac:inkMkLst>
            <pc:docMk/>
            <pc:sldMk cId="2303502608" sldId="331"/>
            <ac:inkMk id="1011" creationId="{CAC40D78-3E06-C2AE-895F-DA0CF70CF908}"/>
          </ac:inkMkLst>
        </pc:inkChg>
        <pc:inkChg chg="add del mod">
          <ac:chgData name="Kokchun Giang" userId="67e2125d-ec8c-4323-9653-9824a2ad815f" providerId="ADAL" clId="{066B0731-8B54-CF43-9BDD-D2EEB9663FC5}" dt="2024-01-26T15:55:55.415" v="276" actId="9405"/>
          <ac:inkMkLst>
            <pc:docMk/>
            <pc:sldMk cId="2303502608" sldId="331"/>
            <ac:inkMk id="1013" creationId="{7B2F4755-DDEA-EA84-D838-03FCA67BE8D8}"/>
          </ac:inkMkLst>
        </pc:inkChg>
        <pc:inkChg chg="add mod">
          <ac:chgData name="Kokchun Giang" userId="67e2125d-ec8c-4323-9653-9824a2ad815f" providerId="ADAL" clId="{066B0731-8B54-CF43-9BDD-D2EEB9663FC5}" dt="2024-01-26T16:01:20.003" v="453"/>
          <ac:inkMkLst>
            <pc:docMk/>
            <pc:sldMk cId="2303502608" sldId="331"/>
            <ac:inkMk id="1013" creationId="{80BA91D9-A696-0E7F-2EFD-B06B3CE95AFA}"/>
          </ac:inkMkLst>
        </pc:inkChg>
        <pc:inkChg chg="add del mod">
          <ac:chgData name="Kokchun Giang" userId="67e2125d-ec8c-4323-9653-9824a2ad815f" providerId="ADAL" clId="{066B0731-8B54-CF43-9BDD-D2EEB9663FC5}" dt="2024-01-26T15:55:55.161" v="275" actId="9405"/>
          <ac:inkMkLst>
            <pc:docMk/>
            <pc:sldMk cId="2303502608" sldId="331"/>
            <ac:inkMk id="1014" creationId="{2610AA1F-DA62-10C7-DF08-95FCE45CFCEE}"/>
          </ac:inkMkLst>
        </pc:inkChg>
        <pc:inkChg chg="add mod">
          <ac:chgData name="Kokchun Giang" userId="67e2125d-ec8c-4323-9653-9824a2ad815f" providerId="ADAL" clId="{066B0731-8B54-CF43-9BDD-D2EEB9663FC5}" dt="2024-01-26T16:05:30.499" v="621"/>
          <ac:inkMkLst>
            <pc:docMk/>
            <pc:sldMk cId="2303502608" sldId="331"/>
            <ac:inkMk id="1014" creationId="{73C802B5-51D7-D0AF-EAB2-506236473C08}"/>
          </ac:inkMkLst>
        </pc:inkChg>
        <pc:inkChg chg="add mod">
          <ac:chgData name="Kokchun Giang" userId="67e2125d-ec8c-4323-9653-9824a2ad815f" providerId="ADAL" clId="{066B0731-8B54-CF43-9BDD-D2EEB9663FC5}" dt="2024-01-26T16:01:20.003" v="453"/>
          <ac:inkMkLst>
            <pc:docMk/>
            <pc:sldMk cId="2303502608" sldId="331"/>
            <ac:inkMk id="1015" creationId="{16E7F69C-646C-CA6E-A74C-7CB4D72F0E36}"/>
          </ac:inkMkLst>
        </pc:inkChg>
        <pc:inkChg chg="add del mod">
          <ac:chgData name="Kokchun Giang" userId="67e2125d-ec8c-4323-9653-9824a2ad815f" providerId="ADAL" clId="{066B0731-8B54-CF43-9BDD-D2EEB9663FC5}" dt="2024-01-26T15:55:54.941" v="274" actId="9405"/>
          <ac:inkMkLst>
            <pc:docMk/>
            <pc:sldMk cId="2303502608" sldId="331"/>
            <ac:inkMk id="1015" creationId="{29E845D9-84E0-2C18-A066-86B6CECB8E68}"/>
          </ac:inkMkLst>
        </pc:inkChg>
        <pc:inkChg chg="add del mod">
          <ac:chgData name="Kokchun Giang" userId="67e2125d-ec8c-4323-9653-9824a2ad815f" providerId="ADAL" clId="{066B0731-8B54-CF43-9BDD-D2EEB9663FC5}" dt="2024-01-26T15:55:54.584" v="273"/>
          <ac:inkMkLst>
            <pc:docMk/>
            <pc:sldMk cId="2303502608" sldId="331"/>
            <ac:inkMk id="1016" creationId="{15AE1EBF-00F2-211B-4976-385EF099F407}"/>
          </ac:inkMkLst>
        </pc:inkChg>
        <pc:inkChg chg="add mod">
          <ac:chgData name="Kokchun Giang" userId="67e2125d-ec8c-4323-9653-9824a2ad815f" providerId="ADAL" clId="{066B0731-8B54-CF43-9BDD-D2EEB9663FC5}" dt="2024-01-26T16:01:20.003" v="453"/>
          <ac:inkMkLst>
            <pc:docMk/>
            <pc:sldMk cId="2303502608" sldId="331"/>
            <ac:inkMk id="1016" creationId="{87D0ED8C-FAA0-9074-DEA5-484C5FA097CE}"/>
          </ac:inkMkLst>
        </pc:inkChg>
        <pc:inkChg chg="add mod">
          <ac:chgData name="Kokchun Giang" userId="67e2125d-ec8c-4323-9653-9824a2ad815f" providerId="ADAL" clId="{066B0731-8B54-CF43-9BDD-D2EEB9663FC5}" dt="2024-01-26T16:01:22.105" v="455"/>
          <ac:inkMkLst>
            <pc:docMk/>
            <pc:sldMk cId="2303502608" sldId="331"/>
            <ac:inkMk id="1017" creationId="{DAF3C38A-E978-CF1D-4A0B-492F22431B65}"/>
          </ac:inkMkLst>
        </pc:inkChg>
        <pc:inkChg chg="add mod">
          <ac:chgData name="Kokchun Giang" userId="67e2125d-ec8c-4323-9653-9824a2ad815f" providerId="ADAL" clId="{066B0731-8B54-CF43-9BDD-D2EEB9663FC5}" dt="2024-01-26T16:01:22.105" v="455"/>
          <ac:inkMkLst>
            <pc:docMk/>
            <pc:sldMk cId="2303502608" sldId="331"/>
            <ac:inkMk id="1018" creationId="{2F2B58C2-9291-FEA9-1BC8-2E5428575F6F}"/>
          </ac:inkMkLst>
        </pc:inkChg>
        <pc:inkChg chg="add mod">
          <ac:chgData name="Kokchun Giang" userId="67e2125d-ec8c-4323-9653-9824a2ad815f" providerId="ADAL" clId="{066B0731-8B54-CF43-9BDD-D2EEB9663FC5}" dt="2024-01-26T16:01:22.105" v="455"/>
          <ac:inkMkLst>
            <pc:docMk/>
            <pc:sldMk cId="2303502608" sldId="331"/>
            <ac:inkMk id="1019" creationId="{CA58B316-9E62-D39E-3DEA-5CE7AAD76DE4}"/>
          </ac:inkMkLst>
        </pc:inkChg>
        <pc:inkChg chg="add mod">
          <ac:chgData name="Kokchun Giang" userId="67e2125d-ec8c-4323-9653-9824a2ad815f" providerId="ADAL" clId="{066B0731-8B54-CF43-9BDD-D2EEB9663FC5}" dt="2024-01-26T16:01:22.105" v="455"/>
          <ac:inkMkLst>
            <pc:docMk/>
            <pc:sldMk cId="2303502608" sldId="331"/>
            <ac:inkMk id="1022" creationId="{EEA1D06F-657E-3589-6A26-918D53DAC307}"/>
          </ac:inkMkLst>
        </pc:inkChg>
        <pc:inkChg chg="add mod">
          <ac:chgData name="Kokchun Giang" userId="67e2125d-ec8c-4323-9653-9824a2ad815f" providerId="ADAL" clId="{066B0731-8B54-CF43-9BDD-D2EEB9663FC5}" dt="2024-01-26T16:02:54.382" v="531"/>
          <ac:inkMkLst>
            <pc:docMk/>
            <pc:sldMk cId="2303502608" sldId="331"/>
            <ac:inkMk id="1024" creationId="{0DAA91EC-E5CE-98F5-6A6E-9A4B8AB20B26}"/>
          </ac:inkMkLst>
        </pc:inkChg>
        <pc:inkChg chg="add mod">
          <ac:chgData name="Kokchun Giang" userId="67e2125d-ec8c-4323-9653-9824a2ad815f" providerId="ADAL" clId="{066B0731-8B54-CF43-9BDD-D2EEB9663FC5}" dt="2024-01-26T16:02:54.382" v="531"/>
          <ac:inkMkLst>
            <pc:docMk/>
            <pc:sldMk cId="2303502608" sldId="331"/>
            <ac:inkMk id="1025" creationId="{9E8080F8-859A-7339-DC58-937BA3F0E708}"/>
          </ac:inkMkLst>
        </pc:inkChg>
        <pc:inkChg chg="add mod">
          <ac:chgData name="Kokchun Giang" userId="67e2125d-ec8c-4323-9653-9824a2ad815f" providerId="ADAL" clId="{066B0731-8B54-CF43-9BDD-D2EEB9663FC5}" dt="2024-01-26T16:02:54.382" v="531"/>
          <ac:inkMkLst>
            <pc:docMk/>
            <pc:sldMk cId="2303502608" sldId="331"/>
            <ac:inkMk id="1026" creationId="{7B175D09-0F0A-FD8B-2B50-CCAD683F222D}"/>
          </ac:inkMkLst>
        </pc:inkChg>
        <pc:inkChg chg="add mod">
          <ac:chgData name="Kokchun Giang" userId="67e2125d-ec8c-4323-9653-9824a2ad815f" providerId="ADAL" clId="{066B0731-8B54-CF43-9BDD-D2EEB9663FC5}" dt="2024-01-26T16:02:54.382" v="531"/>
          <ac:inkMkLst>
            <pc:docMk/>
            <pc:sldMk cId="2303502608" sldId="331"/>
            <ac:inkMk id="1027" creationId="{3BA2DF5E-728C-672C-9D0F-C73319C91C28}"/>
          </ac:inkMkLst>
        </pc:inkChg>
        <pc:inkChg chg="add mod">
          <ac:chgData name="Kokchun Giang" userId="67e2125d-ec8c-4323-9653-9824a2ad815f" providerId="ADAL" clId="{066B0731-8B54-CF43-9BDD-D2EEB9663FC5}" dt="2024-01-26T16:02:54.382" v="531"/>
          <ac:inkMkLst>
            <pc:docMk/>
            <pc:sldMk cId="2303502608" sldId="331"/>
            <ac:inkMk id="1028" creationId="{837F507E-AB8E-0B3B-CE84-D04A25366122}"/>
          </ac:inkMkLst>
        </pc:inkChg>
        <pc:inkChg chg="add mod">
          <ac:chgData name="Kokchun Giang" userId="67e2125d-ec8c-4323-9653-9824a2ad815f" providerId="ADAL" clId="{066B0731-8B54-CF43-9BDD-D2EEB9663FC5}" dt="2024-01-26T16:02:54.382" v="531"/>
          <ac:inkMkLst>
            <pc:docMk/>
            <pc:sldMk cId="2303502608" sldId="331"/>
            <ac:inkMk id="1029" creationId="{9D8DAC4F-9C54-1750-EA5F-560B94B628AF}"/>
          </ac:inkMkLst>
        </pc:inkChg>
        <pc:inkChg chg="add mod">
          <ac:chgData name="Kokchun Giang" userId="67e2125d-ec8c-4323-9653-9824a2ad815f" providerId="ADAL" clId="{066B0731-8B54-CF43-9BDD-D2EEB9663FC5}" dt="2024-01-26T16:02:54.382" v="531"/>
          <ac:inkMkLst>
            <pc:docMk/>
            <pc:sldMk cId="2303502608" sldId="331"/>
            <ac:inkMk id="1030" creationId="{424CE9D6-5EC9-9BAC-AE92-97966E3CEDF2}"/>
          </ac:inkMkLst>
        </pc:inkChg>
        <pc:inkChg chg="add mod">
          <ac:chgData name="Kokchun Giang" userId="67e2125d-ec8c-4323-9653-9824a2ad815f" providerId="ADAL" clId="{066B0731-8B54-CF43-9BDD-D2EEB9663FC5}" dt="2024-01-26T16:02:54.382" v="531"/>
          <ac:inkMkLst>
            <pc:docMk/>
            <pc:sldMk cId="2303502608" sldId="331"/>
            <ac:inkMk id="1031" creationId="{7C6F7067-97D6-6DFD-FE56-8DDEA9FC5BEE}"/>
          </ac:inkMkLst>
        </pc:inkChg>
        <pc:inkChg chg="add mod">
          <ac:chgData name="Kokchun Giang" userId="67e2125d-ec8c-4323-9653-9824a2ad815f" providerId="ADAL" clId="{066B0731-8B54-CF43-9BDD-D2EEB9663FC5}" dt="2024-01-26T16:02:54.382" v="531"/>
          <ac:inkMkLst>
            <pc:docMk/>
            <pc:sldMk cId="2303502608" sldId="331"/>
            <ac:inkMk id="1032" creationId="{64F98CF4-A750-735F-97D3-637A6CD2D00A}"/>
          </ac:inkMkLst>
        </pc:inkChg>
        <pc:inkChg chg="add mod">
          <ac:chgData name="Kokchun Giang" userId="67e2125d-ec8c-4323-9653-9824a2ad815f" providerId="ADAL" clId="{066B0731-8B54-CF43-9BDD-D2EEB9663FC5}" dt="2024-01-26T16:02:54.382" v="531"/>
          <ac:inkMkLst>
            <pc:docMk/>
            <pc:sldMk cId="2303502608" sldId="331"/>
            <ac:inkMk id="1033" creationId="{CEF53A7D-E8DE-FAA2-DD25-D116C215EFB2}"/>
          </ac:inkMkLst>
        </pc:inkChg>
        <pc:inkChg chg="add mod">
          <ac:chgData name="Kokchun Giang" userId="67e2125d-ec8c-4323-9653-9824a2ad815f" providerId="ADAL" clId="{066B0731-8B54-CF43-9BDD-D2EEB9663FC5}" dt="2024-01-26T16:02:59.497" v="535"/>
          <ac:inkMkLst>
            <pc:docMk/>
            <pc:sldMk cId="2303502608" sldId="331"/>
            <ac:inkMk id="1035" creationId="{5491A8A8-36B9-8F69-4860-CDDF7E60D780}"/>
          </ac:inkMkLst>
        </pc:inkChg>
        <pc:inkChg chg="add mod">
          <ac:chgData name="Kokchun Giang" userId="67e2125d-ec8c-4323-9653-9824a2ad815f" providerId="ADAL" clId="{066B0731-8B54-CF43-9BDD-D2EEB9663FC5}" dt="2024-01-26T16:02:59.497" v="535"/>
          <ac:inkMkLst>
            <pc:docMk/>
            <pc:sldMk cId="2303502608" sldId="331"/>
            <ac:inkMk id="1036" creationId="{FE7DB4C5-DEF9-773D-8A28-ACEE94DD06AB}"/>
          </ac:inkMkLst>
        </pc:inkChg>
        <pc:inkChg chg="add mod">
          <ac:chgData name="Kokchun Giang" userId="67e2125d-ec8c-4323-9653-9824a2ad815f" providerId="ADAL" clId="{066B0731-8B54-CF43-9BDD-D2EEB9663FC5}" dt="2024-01-26T16:02:59.497" v="535"/>
          <ac:inkMkLst>
            <pc:docMk/>
            <pc:sldMk cId="2303502608" sldId="331"/>
            <ac:inkMk id="1037" creationId="{EE3B3109-F236-E3E4-CE97-1D9C04BC2771}"/>
          </ac:inkMkLst>
        </pc:inkChg>
        <pc:inkChg chg="add mod">
          <ac:chgData name="Kokchun Giang" userId="67e2125d-ec8c-4323-9653-9824a2ad815f" providerId="ADAL" clId="{066B0731-8B54-CF43-9BDD-D2EEB9663FC5}" dt="2024-01-26T16:03:42.405" v="542"/>
          <ac:inkMkLst>
            <pc:docMk/>
            <pc:sldMk cId="2303502608" sldId="331"/>
            <ac:inkMk id="1039" creationId="{03018326-9976-AF46-915A-B79CC7176D1D}"/>
          </ac:inkMkLst>
        </pc:inkChg>
        <pc:inkChg chg="add mod">
          <ac:chgData name="Kokchun Giang" userId="67e2125d-ec8c-4323-9653-9824a2ad815f" providerId="ADAL" clId="{066B0731-8B54-CF43-9BDD-D2EEB9663FC5}" dt="2024-01-26T16:03:42.405" v="542"/>
          <ac:inkMkLst>
            <pc:docMk/>
            <pc:sldMk cId="2303502608" sldId="331"/>
            <ac:inkMk id="1040" creationId="{55AD8993-D7A5-753A-C9AE-5CDF65325C05}"/>
          </ac:inkMkLst>
        </pc:inkChg>
        <pc:inkChg chg="add mod">
          <ac:chgData name="Kokchun Giang" userId="67e2125d-ec8c-4323-9653-9824a2ad815f" providerId="ADAL" clId="{066B0731-8B54-CF43-9BDD-D2EEB9663FC5}" dt="2024-01-26T16:03:42.405" v="542"/>
          <ac:inkMkLst>
            <pc:docMk/>
            <pc:sldMk cId="2303502608" sldId="331"/>
            <ac:inkMk id="1041" creationId="{75611625-47F0-CA6C-CC2C-B833903FF48C}"/>
          </ac:inkMkLst>
        </pc:inkChg>
        <pc:inkChg chg="add mod">
          <ac:chgData name="Kokchun Giang" userId="67e2125d-ec8c-4323-9653-9824a2ad815f" providerId="ADAL" clId="{066B0731-8B54-CF43-9BDD-D2EEB9663FC5}" dt="2024-01-26T16:03:42.405" v="542"/>
          <ac:inkMkLst>
            <pc:docMk/>
            <pc:sldMk cId="2303502608" sldId="331"/>
            <ac:inkMk id="1042" creationId="{DAF2624D-09CC-467C-CA05-13A0E2B09FF5}"/>
          </ac:inkMkLst>
        </pc:inkChg>
        <pc:inkChg chg="add mod">
          <ac:chgData name="Kokchun Giang" userId="67e2125d-ec8c-4323-9653-9824a2ad815f" providerId="ADAL" clId="{066B0731-8B54-CF43-9BDD-D2EEB9663FC5}" dt="2024-01-26T16:03:42.405" v="542"/>
          <ac:inkMkLst>
            <pc:docMk/>
            <pc:sldMk cId="2303502608" sldId="331"/>
            <ac:inkMk id="1043" creationId="{1E68D51F-A982-D990-F1A7-1C0D835F3F5C}"/>
          </ac:inkMkLst>
        </pc:inkChg>
        <pc:inkChg chg="add mod">
          <ac:chgData name="Kokchun Giang" userId="67e2125d-ec8c-4323-9653-9824a2ad815f" providerId="ADAL" clId="{066B0731-8B54-CF43-9BDD-D2EEB9663FC5}" dt="2024-01-26T16:03:42.405" v="542"/>
          <ac:inkMkLst>
            <pc:docMk/>
            <pc:sldMk cId="2303502608" sldId="331"/>
            <ac:inkMk id="1044" creationId="{89AE4AEC-5A07-5915-A875-36D4F3E896A5}"/>
          </ac:inkMkLst>
        </pc:inkChg>
        <pc:inkChg chg="add mod">
          <ac:chgData name="Kokchun Giang" userId="67e2125d-ec8c-4323-9653-9824a2ad815f" providerId="ADAL" clId="{066B0731-8B54-CF43-9BDD-D2EEB9663FC5}" dt="2024-01-26T16:03:49.470" v="547"/>
          <ac:inkMkLst>
            <pc:docMk/>
            <pc:sldMk cId="2303502608" sldId="331"/>
            <ac:inkMk id="1046" creationId="{285876E8-41E4-AAB9-A4B4-22821EF8FD7C}"/>
          </ac:inkMkLst>
        </pc:inkChg>
        <pc:inkChg chg="add mod">
          <ac:chgData name="Kokchun Giang" userId="67e2125d-ec8c-4323-9653-9824a2ad815f" providerId="ADAL" clId="{066B0731-8B54-CF43-9BDD-D2EEB9663FC5}" dt="2024-01-26T16:03:49.470" v="547"/>
          <ac:inkMkLst>
            <pc:docMk/>
            <pc:sldMk cId="2303502608" sldId="331"/>
            <ac:inkMk id="1047" creationId="{C9151C2F-3BFC-4478-F827-20C42CDD6948}"/>
          </ac:inkMkLst>
        </pc:inkChg>
        <pc:inkChg chg="add mod">
          <ac:chgData name="Kokchun Giang" userId="67e2125d-ec8c-4323-9653-9824a2ad815f" providerId="ADAL" clId="{066B0731-8B54-CF43-9BDD-D2EEB9663FC5}" dt="2024-01-26T16:03:49.470" v="547"/>
          <ac:inkMkLst>
            <pc:docMk/>
            <pc:sldMk cId="2303502608" sldId="331"/>
            <ac:inkMk id="1048" creationId="{DF4A463B-8392-6040-63AB-C3B0B2C08E2A}"/>
          </ac:inkMkLst>
        </pc:inkChg>
        <pc:inkChg chg="add mod">
          <ac:chgData name="Kokchun Giang" userId="67e2125d-ec8c-4323-9653-9824a2ad815f" providerId="ADAL" clId="{066B0731-8B54-CF43-9BDD-D2EEB9663FC5}" dt="2024-01-27T12:38:41.181" v="3014" actId="164"/>
          <ac:inkMkLst>
            <pc:docMk/>
            <pc:sldMk cId="2303502608" sldId="331"/>
            <ac:inkMk id="1049" creationId="{8EE1930B-6BB1-F7AE-F57A-E759D184617C}"/>
          </ac:inkMkLst>
        </pc:inkChg>
        <pc:inkChg chg="add mod">
          <ac:chgData name="Kokchun Giang" userId="67e2125d-ec8c-4323-9653-9824a2ad815f" providerId="ADAL" clId="{066B0731-8B54-CF43-9BDD-D2EEB9663FC5}" dt="2024-01-27T12:38:41.181" v="3014" actId="164"/>
          <ac:inkMkLst>
            <pc:docMk/>
            <pc:sldMk cId="2303502608" sldId="331"/>
            <ac:inkMk id="1051" creationId="{1C573D30-9730-3B10-6CD7-A765817AA01F}"/>
          </ac:inkMkLst>
        </pc:inkChg>
        <pc:inkChg chg="add mod">
          <ac:chgData name="Kokchun Giang" userId="67e2125d-ec8c-4323-9653-9824a2ad815f" providerId="ADAL" clId="{066B0731-8B54-CF43-9BDD-D2EEB9663FC5}" dt="2024-01-27T12:38:41.181" v="3014" actId="164"/>
          <ac:inkMkLst>
            <pc:docMk/>
            <pc:sldMk cId="2303502608" sldId="331"/>
            <ac:inkMk id="1052" creationId="{168EE99E-84E3-B6B9-A335-EDAAF782A996}"/>
          </ac:inkMkLst>
        </pc:inkChg>
        <pc:inkChg chg="add mod">
          <ac:chgData name="Kokchun Giang" userId="67e2125d-ec8c-4323-9653-9824a2ad815f" providerId="ADAL" clId="{066B0731-8B54-CF43-9BDD-D2EEB9663FC5}" dt="2024-01-26T16:03:55.991" v="557"/>
          <ac:inkMkLst>
            <pc:docMk/>
            <pc:sldMk cId="2303502608" sldId="331"/>
            <ac:inkMk id="1053" creationId="{1E292225-8C7E-88B0-ACB0-21A656589333}"/>
          </ac:inkMkLst>
        </pc:inkChg>
        <pc:inkChg chg="add mod">
          <ac:chgData name="Kokchun Giang" userId="67e2125d-ec8c-4323-9653-9824a2ad815f" providerId="ADAL" clId="{066B0731-8B54-CF43-9BDD-D2EEB9663FC5}" dt="2024-01-26T16:03:55.991" v="557"/>
          <ac:inkMkLst>
            <pc:docMk/>
            <pc:sldMk cId="2303502608" sldId="331"/>
            <ac:inkMk id="1054" creationId="{03C3E9E9-825C-6AB4-82E8-58AA0C47CA0A}"/>
          </ac:inkMkLst>
        </pc:inkChg>
        <pc:inkChg chg="add mod">
          <ac:chgData name="Kokchun Giang" userId="67e2125d-ec8c-4323-9653-9824a2ad815f" providerId="ADAL" clId="{066B0731-8B54-CF43-9BDD-D2EEB9663FC5}" dt="2024-01-26T16:03:55.991" v="557"/>
          <ac:inkMkLst>
            <pc:docMk/>
            <pc:sldMk cId="2303502608" sldId="331"/>
            <ac:inkMk id="1055" creationId="{719610B4-E951-E7B0-9D83-9E7D8737010C}"/>
          </ac:inkMkLst>
        </pc:inkChg>
        <pc:inkChg chg="add mod">
          <ac:chgData name="Kokchun Giang" userId="67e2125d-ec8c-4323-9653-9824a2ad815f" providerId="ADAL" clId="{066B0731-8B54-CF43-9BDD-D2EEB9663FC5}" dt="2024-01-26T16:03:55.991" v="557"/>
          <ac:inkMkLst>
            <pc:docMk/>
            <pc:sldMk cId="2303502608" sldId="331"/>
            <ac:inkMk id="1056" creationId="{1F9F811B-525F-AFD0-778A-251041A5524F}"/>
          </ac:inkMkLst>
        </pc:inkChg>
        <pc:inkChg chg="add mod">
          <ac:chgData name="Kokchun Giang" userId="67e2125d-ec8c-4323-9653-9824a2ad815f" providerId="ADAL" clId="{066B0731-8B54-CF43-9BDD-D2EEB9663FC5}" dt="2024-01-26T16:03:55.991" v="557"/>
          <ac:inkMkLst>
            <pc:docMk/>
            <pc:sldMk cId="2303502608" sldId="331"/>
            <ac:inkMk id="1057" creationId="{CCF3C545-8502-1F6E-4688-23DEC8083D4C}"/>
          </ac:inkMkLst>
        </pc:inkChg>
        <pc:inkChg chg="add mod">
          <ac:chgData name="Kokchun Giang" userId="67e2125d-ec8c-4323-9653-9824a2ad815f" providerId="ADAL" clId="{066B0731-8B54-CF43-9BDD-D2EEB9663FC5}" dt="2024-01-26T16:03:55.991" v="557"/>
          <ac:inkMkLst>
            <pc:docMk/>
            <pc:sldMk cId="2303502608" sldId="331"/>
            <ac:inkMk id="1058" creationId="{F838293F-593B-1F31-1E17-15418EB0CFBD}"/>
          </ac:inkMkLst>
        </pc:inkChg>
        <pc:inkChg chg="add mod">
          <ac:chgData name="Kokchun Giang" userId="67e2125d-ec8c-4323-9653-9824a2ad815f" providerId="ADAL" clId="{066B0731-8B54-CF43-9BDD-D2EEB9663FC5}" dt="2024-01-26T16:03:55.991" v="557"/>
          <ac:inkMkLst>
            <pc:docMk/>
            <pc:sldMk cId="2303502608" sldId="331"/>
            <ac:inkMk id="1059" creationId="{345A97E2-B353-DA51-77EF-AB5036226756}"/>
          </ac:inkMkLst>
        </pc:inkChg>
        <pc:inkChg chg="add mod">
          <ac:chgData name="Kokchun Giang" userId="67e2125d-ec8c-4323-9653-9824a2ad815f" providerId="ADAL" clId="{066B0731-8B54-CF43-9BDD-D2EEB9663FC5}" dt="2024-01-26T16:05:38.444" v="631"/>
          <ac:inkMkLst>
            <pc:docMk/>
            <pc:sldMk cId="2303502608" sldId="331"/>
            <ac:inkMk id="1062" creationId="{1651F62C-11C8-225E-AC0C-F1B5A08FFDF6}"/>
          </ac:inkMkLst>
        </pc:inkChg>
        <pc:inkChg chg="add del mod">
          <ac:chgData name="Kokchun Giang" userId="67e2125d-ec8c-4323-9653-9824a2ad815f" providerId="ADAL" clId="{066B0731-8B54-CF43-9BDD-D2EEB9663FC5}" dt="2024-01-26T16:04:18.259" v="569" actId="9405"/>
          <ac:inkMkLst>
            <pc:docMk/>
            <pc:sldMk cId="2303502608" sldId="331"/>
            <ac:inkMk id="1062" creationId="{3236BA84-CB13-8581-3FEA-2497D2229B3E}"/>
          </ac:inkMkLst>
        </pc:inkChg>
        <pc:inkChg chg="add del mod">
          <ac:chgData name="Kokchun Giang" userId="67e2125d-ec8c-4323-9653-9824a2ad815f" providerId="ADAL" clId="{066B0731-8B54-CF43-9BDD-D2EEB9663FC5}" dt="2024-01-26T16:04:17.797" v="568" actId="9405"/>
          <ac:inkMkLst>
            <pc:docMk/>
            <pc:sldMk cId="2303502608" sldId="331"/>
            <ac:inkMk id="1063" creationId="{20191E5A-6488-1762-29A2-FDECCFFB5FED}"/>
          </ac:inkMkLst>
        </pc:inkChg>
        <pc:inkChg chg="add mod">
          <ac:chgData name="Kokchun Giang" userId="67e2125d-ec8c-4323-9653-9824a2ad815f" providerId="ADAL" clId="{066B0731-8B54-CF43-9BDD-D2EEB9663FC5}" dt="2024-01-26T16:05:38.444" v="631"/>
          <ac:inkMkLst>
            <pc:docMk/>
            <pc:sldMk cId="2303502608" sldId="331"/>
            <ac:inkMk id="1063" creationId="{E8B2680C-ED3B-4860-B266-8145F5A62F1B}"/>
          </ac:inkMkLst>
        </pc:inkChg>
        <pc:inkChg chg="add del mod">
          <ac:chgData name="Kokchun Giang" userId="67e2125d-ec8c-4323-9653-9824a2ad815f" providerId="ADAL" clId="{066B0731-8B54-CF43-9BDD-D2EEB9663FC5}" dt="2024-01-26T16:04:17.541" v="567" actId="9405"/>
          <ac:inkMkLst>
            <pc:docMk/>
            <pc:sldMk cId="2303502608" sldId="331"/>
            <ac:inkMk id="1064" creationId="{2012F362-D995-2480-1FC6-E04B431074BC}"/>
          </ac:inkMkLst>
        </pc:inkChg>
        <pc:inkChg chg="add mod">
          <ac:chgData name="Kokchun Giang" userId="67e2125d-ec8c-4323-9653-9824a2ad815f" providerId="ADAL" clId="{066B0731-8B54-CF43-9BDD-D2EEB9663FC5}" dt="2024-01-26T16:05:38.444" v="631"/>
          <ac:inkMkLst>
            <pc:docMk/>
            <pc:sldMk cId="2303502608" sldId="331"/>
            <ac:inkMk id="1064" creationId="{47BFF2F6-2B4D-7E31-387F-FB616D88EA2C}"/>
          </ac:inkMkLst>
        </pc:inkChg>
        <pc:inkChg chg="add mod">
          <ac:chgData name="Kokchun Giang" userId="67e2125d-ec8c-4323-9653-9824a2ad815f" providerId="ADAL" clId="{066B0731-8B54-CF43-9BDD-D2EEB9663FC5}" dt="2024-01-26T16:05:38.444" v="631"/>
          <ac:inkMkLst>
            <pc:docMk/>
            <pc:sldMk cId="2303502608" sldId="331"/>
            <ac:inkMk id="1065" creationId="{4AA6F273-5EC1-F810-9CED-7B59F479CBD6}"/>
          </ac:inkMkLst>
        </pc:inkChg>
        <pc:inkChg chg="add del mod">
          <ac:chgData name="Kokchun Giang" userId="67e2125d-ec8c-4323-9653-9824a2ad815f" providerId="ADAL" clId="{066B0731-8B54-CF43-9BDD-D2EEB9663FC5}" dt="2024-01-26T16:04:17.344" v="566" actId="9405"/>
          <ac:inkMkLst>
            <pc:docMk/>
            <pc:sldMk cId="2303502608" sldId="331"/>
            <ac:inkMk id="1065" creationId="{6F211F75-6200-FB3C-9C6A-DF7210922891}"/>
          </ac:inkMkLst>
        </pc:inkChg>
        <pc:inkChg chg="add del mod">
          <ac:chgData name="Kokchun Giang" userId="67e2125d-ec8c-4323-9653-9824a2ad815f" providerId="ADAL" clId="{066B0731-8B54-CF43-9BDD-D2EEB9663FC5}" dt="2024-01-26T16:04:16.880" v="565"/>
          <ac:inkMkLst>
            <pc:docMk/>
            <pc:sldMk cId="2303502608" sldId="331"/>
            <ac:inkMk id="1066" creationId="{0E7F0C72-A2BE-A200-8574-85AD8D17D7D0}"/>
          </ac:inkMkLst>
        </pc:inkChg>
        <pc:inkChg chg="add mod">
          <ac:chgData name="Kokchun Giang" userId="67e2125d-ec8c-4323-9653-9824a2ad815f" providerId="ADAL" clId="{066B0731-8B54-CF43-9BDD-D2EEB9663FC5}" dt="2024-01-26T16:08:20.206" v="678"/>
          <ac:inkMkLst>
            <pc:docMk/>
            <pc:sldMk cId="2303502608" sldId="331"/>
            <ac:inkMk id="1066" creationId="{80E30F8D-C409-D6CC-025A-67966BDDB6AD}"/>
          </ac:inkMkLst>
        </pc:inkChg>
        <pc:inkChg chg="add mod">
          <ac:chgData name="Kokchun Giang" userId="67e2125d-ec8c-4323-9653-9824a2ad815f" providerId="ADAL" clId="{066B0731-8B54-CF43-9BDD-D2EEB9663FC5}" dt="2024-01-26T16:05:38.444" v="631"/>
          <ac:inkMkLst>
            <pc:docMk/>
            <pc:sldMk cId="2303502608" sldId="331"/>
            <ac:inkMk id="1067" creationId="{6FBE6B9E-225D-1907-4107-2D691FE03DAB}"/>
          </ac:inkMkLst>
        </pc:inkChg>
        <pc:inkChg chg="add mod">
          <ac:chgData name="Kokchun Giang" userId="67e2125d-ec8c-4323-9653-9824a2ad815f" providerId="ADAL" clId="{066B0731-8B54-CF43-9BDD-D2EEB9663FC5}" dt="2024-01-27T12:38:41.181" v="3014" actId="164"/>
          <ac:inkMkLst>
            <pc:docMk/>
            <pc:sldMk cId="2303502608" sldId="331"/>
            <ac:inkMk id="1068" creationId="{134179BA-F8DA-B908-0F43-B917E2A8D58F}"/>
          </ac:inkMkLst>
        </pc:inkChg>
        <pc:inkChg chg="add mod">
          <ac:chgData name="Kokchun Giang" userId="67e2125d-ec8c-4323-9653-9824a2ad815f" providerId="ADAL" clId="{066B0731-8B54-CF43-9BDD-D2EEB9663FC5}" dt="2024-01-27T12:38:41.181" v="3014" actId="164"/>
          <ac:inkMkLst>
            <pc:docMk/>
            <pc:sldMk cId="2303502608" sldId="331"/>
            <ac:inkMk id="1069" creationId="{9AED84C1-B92E-E29A-BEF8-CEE58FD1AADA}"/>
          </ac:inkMkLst>
        </pc:inkChg>
        <pc:inkChg chg="add mod">
          <ac:chgData name="Kokchun Giang" userId="67e2125d-ec8c-4323-9653-9824a2ad815f" providerId="ADAL" clId="{066B0731-8B54-CF43-9BDD-D2EEB9663FC5}" dt="2024-01-27T12:38:41.181" v="3014" actId="164"/>
          <ac:inkMkLst>
            <pc:docMk/>
            <pc:sldMk cId="2303502608" sldId="331"/>
            <ac:inkMk id="1070" creationId="{4A4EA0D7-E8FD-0FCB-5698-AF55153968CA}"/>
          </ac:inkMkLst>
        </pc:inkChg>
        <pc:inkChg chg="add mod">
          <ac:chgData name="Kokchun Giang" userId="67e2125d-ec8c-4323-9653-9824a2ad815f" providerId="ADAL" clId="{066B0731-8B54-CF43-9BDD-D2EEB9663FC5}" dt="2024-01-27T12:38:41.181" v="3014" actId="164"/>
          <ac:inkMkLst>
            <pc:docMk/>
            <pc:sldMk cId="2303502608" sldId="331"/>
            <ac:inkMk id="1071" creationId="{86652CCE-6638-06F7-0FE9-1D91FD6879F8}"/>
          </ac:inkMkLst>
        </pc:inkChg>
        <pc:inkChg chg="add mod">
          <ac:chgData name="Kokchun Giang" userId="67e2125d-ec8c-4323-9653-9824a2ad815f" providerId="ADAL" clId="{066B0731-8B54-CF43-9BDD-D2EEB9663FC5}" dt="2024-01-27T12:38:41.181" v="3014" actId="164"/>
          <ac:inkMkLst>
            <pc:docMk/>
            <pc:sldMk cId="2303502608" sldId="331"/>
            <ac:inkMk id="1072" creationId="{5B8ED33E-B9C1-4B26-6560-95CE1124D715}"/>
          </ac:inkMkLst>
        </pc:inkChg>
        <pc:inkChg chg="add mod">
          <ac:chgData name="Kokchun Giang" userId="67e2125d-ec8c-4323-9653-9824a2ad815f" providerId="ADAL" clId="{066B0731-8B54-CF43-9BDD-D2EEB9663FC5}" dt="2024-01-27T12:38:41.181" v="3014" actId="164"/>
          <ac:inkMkLst>
            <pc:docMk/>
            <pc:sldMk cId="2303502608" sldId="331"/>
            <ac:inkMk id="1073" creationId="{32F138E6-F972-C931-3E1C-9C79891410D4}"/>
          </ac:inkMkLst>
        </pc:inkChg>
        <pc:inkChg chg="add mod">
          <ac:chgData name="Kokchun Giang" userId="67e2125d-ec8c-4323-9653-9824a2ad815f" providerId="ADAL" clId="{066B0731-8B54-CF43-9BDD-D2EEB9663FC5}" dt="2024-01-27T12:38:41.181" v="3014" actId="164"/>
          <ac:inkMkLst>
            <pc:docMk/>
            <pc:sldMk cId="2303502608" sldId="331"/>
            <ac:inkMk id="1074" creationId="{E54E15DF-BDEB-87C6-2526-A8C8478867B6}"/>
          </ac:inkMkLst>
        </pc:inkChg>
        <pc:inkChg chg="add mod">
          <ac:chgData name="Kokchun Giang" userId="67e2125d-ec8c-4323-9653-9824a2ad815f" providerId="ADAL" clId="{066B0731-8B54-CF43-9BDD-D2EEB9663FC5}" dt="2024-01-26T16:05:38.444" v="631"/>
          <ac:inkMkLst>
            <pc:docMk/>
            <pc:sldMk cId="2303502608" sldId="331"/>
            <ac:inkMk id="1075" creationId="{60109373-4B06-1FCA-E9EF-4B4BE7F566DD}"/>
          </ac:inkMkLst>
        </pc:inkChg>
        <pc:inkChg chg="add del mod">
          <ac:chgData name="Kokchun Giang" userId="67e2125d-ec8c-4323-9653-9824a2ad815f" providerId="ADAL" clId="{066B0731-8B54-CF43-9BDD-D2EEB9663FC5}" dt="2024-01-26T16:04:23.481" v="582" actId="9405"/>
          <ac:inkMkLst>
            <pc:docMk/>
            <pc:sldMk cId="2303502608" sldId="331"/>
            <ac:inkMk id="1075" creationId="{EDC01D3D-6142-8907-4669-B8699938BC76}"/>
          </ac:inkMkLst>
        </pc:inkChg>
        <pc:inkChg chg="add mod">
          <ac:chgData name="Kokchun Giang" userId="67e2125d-ec8c-4323-9653-9824a2ad815f" providerId="ADAL" clId="{066B0731-8B54-CF43-9BDD-D2EEB9663FC5}" dt="2024-01-26T16:08:20.206" v="678"/>
          <ac:inkMkLst>
            <pc:docMk/>
            <pc:sldMk cId="2303502608" sldId="331"/>
            <ac:inkMk id="1076" creationId="{60614BC3-F874-0C6B-8DA1-D7494EB2082B}"/>
          </ac:inkMkLst>
        </pc:inkChg>
        <pc:inkChg chg="add del mod">
          <ac:chgData name="Kokchun Giang" userId="67e2125d-ec8c-4323-9653-9824a2ad815f" providerId="ADAL" clId="{066B0731-8B54-CF43-9BDD-D2EEB9663FC5}" dt="2024-01-26T16:04:23.152" v="581"/>
          <ac:inkMkLst>
            <pc:docMk/>
            <pc:sldMk cId="2303502608" sldId="331"/>
            <ac:inkMk id="1076" creationId="{6F8EFDD2-437A-00C6-81F0-84C1026460B4}"/>
          </ac:inkMkLst>
        </pc:inkChg>
        <pc:inkChg chg="add mod">
          <ac:chgData name="Kokchun Giang" userId="67e2125d-ec8c-4323-9653-9824a2ad815f" providerId="ADAL" clId="{066B0731-8B54-CF43-9BDD-D2EEB9663FC5}" dt="2024-01-26T16:05:38.444" v="631"/>
          <ac:inkMkLst>
            <pc:docMk/>
            <pc:sldMk cId="2303502608" sldId="331"/>
            <ac:inkMk id="1077" creationId="{E97B3876-21C9-5B75-E48D-B8F0A0BF97D4}"/>
          </ac:inkMkLst>
        </pc:inkChg>
        <pc:inkChg chg="add mod">
          <ac:chgData name="Kokchun Giang" userId="67e2125d-ec8c-4323-9653-9824a2ad815f" providerId="ADAL" clId="{066B0731-8B54-CF43-9BDD-D2EEB9663FC5}" dt="2024-01-26T16:04:26.328" v="585"/>
          <ac:inkMkLst>
            <pc:docMk/>
            <pc:sldMk cId="2303502608" sldId="331"/>
            <ac:inkMk id="1079" creationId="{AC1C08C4-869D-2310-097D-3E72B52B9111}"/>
          </ac:inkMkLst>
        </pc:inkChg>
        <pc:inkChg chg="add mod">
          <ac:chgData name="Kokchun Giang" userId="67e2125d-ec8c-4323-9653-9824a2ad815f" providerId="ADAL" clId="{066B0731-8B54-CF43-9BDD-D2EEB9663FC5}" dt="2024-01-26T16:04:26.328" v="585"/>
          <ac:inkMkLst>
            <pc:docMk/>
            <pc:sldMk cId="2303502608" sldId="331"/>
            <ac:inkMk id="1080" creationId="{20EE8A0A-0838-1F1B-9493-2A0096AC94C3}"/>
          </ac:inkMkLst>
        </pc:inkChg>
        <pc:inkChg chg="add mod">
          <ac:chgData name="Kokchun Giang" userId="67e2125d-ec8c-4323-9653-9824a2ad815f" providerId="ADAL" clId="{066B0731-8B54-CF43-9BDD-D2EEB9663FC5}" dt="2024-01-26T16:05:40.158" v="635"/>
          <ac:inkMkLst>
            <pc:docMk/>
            <pc:sldMk cId="2303502608" sldId="331"/>
            <ac:inkMk id="1082" creationId="{941B06E1-F973-90C1-0DD9-3AA1BDD30E3F}"/>
          </ac:inkMkLst>
        </pc:inkChg>
        <pc:inkChg chg="add mod">
          <ac:chgData name="Kokchun Giang" userId="67e2125d-ec8c-4323-9653-9824a2ad815f" providerId="ADAL" clId="{066B0731-8B54-CF43-9BDD-D2EEB9663FC5}" dt="2024-01-26T16:05:40.158" v="635"/>
          <ac:inkMkLst>
            <pc:docMk/>
            <pc:sldMk cId="2303502608" sldId="331"/>
            <ac:inkMk id="1083" creationId="{C68B0EA4-7D43-5BB4-66B1-0E98C9DAA2FB}"/>
          </ac:inkMkLst>
        </pc:inkChg>
        <pc:inkChg chg="add mod">
          <ac:chgData name="Kokchun Giang" userId="67e2125d-ec8c-4323-9653-9824a2ad815f" providerId="ADAL" clId="{066B0731-8B54-CF43-9BDD-D2EEB9663FC5}" dt="2024-01-26T16:05:40.158" v="635"/>
          <ac:inkMkLst>
            <pc:docMk/>
            <pc:sldMk cId="2303502608" sldId="331"/>
            <ac:inkMk id="1084" creationId="{40306523-A7FB-0E15-A65E-379061A28063}"/>
          </ac:inkMkLst>
        </pc:inkChg>
        <pc:inkChg chg="add mod">
          <ac:chgData name="Kokchun Giang" userId="67e2125d-ec8c-4323-9653-9824a2ad815f" providerId="ADAL" clId="{066B0731-8B54-CF43-9BDD-D2EEB9663FC5}" dt="2024-01-26T16:08:33.636" v="679" actId="164"/>
          <ac:inkMkLst>
            <pc:docMk/>
            <pc:sldMk cId="2303502608" sldId="331"/>
            <ac:inkMk id="1086" creationId="{707B6A34-23E0-6A78-2C6E-1A259A99D468}"/>
          </ac:inkMkLst>
        </pc:inkChg>
        <pc:inkChg chg="add mod">
          <ac:chgData name="Kokchun Giang" userId="67e2125d-ec8c-4323-9653-9824a2ad815f" providerId="ADAL" clId="{066B0731-8B54-CF43-9BDD-D2EEB9663FC5}" dt="2024-01-26T16:05:48.542" v="642"/>
          <ac:inkMkLst>
            <pc:docMk/>
            <pc:sldMk cId="2303502608" sldId="331"/>
            <ac:inkMk id="1087" creationId="{61B35222-3277-F316-AFBB-054BADBD7D0A}"/>
          </ac:inkMkLst>
        </pc:inkChg>
        <pc:inkChg chg="add mod">
          <ac:chgData name="Kokchun Giang" userId="67e2125d-ec8c-4323-9653-9824a2ad815f" providerId="ADAL" clId="{066B0731-8B54-CF43-9BDD-D2EEB9663FC5}" dt="2024-01-26T16:05:59.605" v="653"/>
          <ac:inkMkLst>
            <pc:docMk/>
            <pc:sldMk cId="2303502608" sldId="331"/>
            <ac:inkMk id="1088" creationId="{5D99ED72-C49F-D257-AACD-062E99C2FBA9}"/>
          </ac:inkMkLst>
        </pc:inkChg>
        <pc:inkChg chg="add mod">
          <ac:chgData name="Kokchun Giang" userId="67e2125d-ec8c-4323-9653-9824a2ad815f" providerId="ADAL" clId="{066B0731-8B54-CF43-9BDD-D2EEB9663FC5}" dt="2024-01-26T16:05:59.605" v="653"/>
          <ac:inkMkLst>
            <pc:docMk/>
            <pc:sldMk cId="2303502608" sldId="331"/>
            <ac:inkMk id="1089" creationId="{B8095533-0D4C-138E-1DB7-AD6B9DBCF49C}"/>
          </ac:inkMkLst>
        </pc:inkChg>
        <pc:inkChg chg="add mod">
          <ac:chgData name="Kokchun Giang" userId="67e2125d-ec8c-4323-9653-9824a2ad815f" providerId="ADAL" clId="{066B0731-8B54-CF43-9BDD-D2EEB9663FC5}" dt="2024-01-26T16:05:59.605" v="653"/>
          <ac:inkMkLst>
            <pc:docMk/>
            <pc:sldMk cId="2303502608" sldId="331"/>
            <ac:inkMk id="1090" creationId="{6533DDC2-5D9B-511D-7FA4-5A162AFAD9E4}"/>
          </ac:inkMkLst>
        </pc:inkChg>
        <pc:inkChg chg="add mod">
          <ac:chgData name="Kokchun Giang" userId="67e2125d-ec8c-4323-9653-9824a2ad815f" providerId="ADAL" clId="{066B0731-8B54-CF43-9BDD-D2EEB9663FC5}" dt="2024-01-26T16:05:59.605" v="653"/>
          <ac:inkMkLst>
            <pc:docMk/>
            <pc:sldMk cId="2303502608" sldId="331"/>
            <ac:inkMk id="1091" creationId="{6401769B-A9A2-BC74-73A0-47F6A9ED8F2A}"/>
          </ac:inkMkLst>
        </pc:inkChg>
        <pc:inkChg chg="add mod">
          <ac:chgData name="Kokchun Giang" userId="67e2125d-ec8c-4323-9653-9824a2ad815f" providerId="ADAL" clId="{066B0731-8B54-CF43-9BDD-D2EEB9663FC5}" dt="2024-01-26T16:05:56.234" v="651"/>
          <ac:inkMkLst>
            <pc:docMk/>
            <pc:sldMk cId="2303502608" sldId="331"/>
            <ac:inkMk id="1092" creationId="{B0426A88-B7B7-0FF0-AFED-FD71EC711213}"/>
          </ac:inkMkLst>
        </pc:inkChg>
        <pc:inkChg chg="add mod">
          <ac:chgData name="Kokchun Giang" userId="67e2125d-ec8c-4323-9653-9824a2ad815f" providerId="ADAL" clId="{066B0731-8B54-CF43-9BDD-D2EEB9663FC5}" dt="2024-01-26T16:05:56.234" v="651"/>
          <ac:inkMkLst>
            <pc:docMk/>
            <pc:sldMk cId="2303502608" sldId="331"/>
            <ac:inkMk id="1093" creationId="{74B77D39-3945-ED8C-6090-E06EF2D7C678}"/>
          </ac:inkMkLst>
        </pc:inkChg>
        <pc:inkChg chg="add mod">
          <ac:chgData name="Kokchun Giang" userId="67e2125d-ec8c-4323-9653-9824a2ad815f" providerId="ADAL" clId="{066B0731-8B54-CF43-9BDD-D2EEB9663FC5}" dt="2024-01-26T16:05:59.605" v="653"/>
          <ac:inkMkLst>
            <pc:docMk/>
            <pc:sldMk cId="2303502608" sldId="331"/>
            <ac:inkMk id="1094" creationId="{960E1067-8A01-A249-49EB-0357ECC647BC}"/>
          </ac:inkMkLst>
        </pc:inkChg>
        <pc:inkChg chg="add mod">
          <ac:chgData name="Kokchun Giang" userId="67e2125d-ec8c-4323-9653-9824a2ad815f" providerId="ADAL" clId="{066B0731-8B54-CF43-9BDD-D2EEB9663FC5}" dt="2024-01-26T16:05:59.605" v="653"/>
          <ac:inkMkLst>
            <pc:docMk/>
            <pc:sldMk cId="2303502608" sldId="331"/>
            <ac:inkMk id="1097" creationId="{C1BBE2C3-C598-F292-FA59-B8245D65DD76}"/>
          </ac:inkMkLst>
        </pc:inkChg>
        <pc:inkChg chg="add mod">
          <ac:chgData name="Kokchun Giang" userId="67e2125d-ec8c-4323-9653-9824a2ad815f" providerId="ADAL" clId="{066B0731-8B54-CF43-9BDD-D2EEB9663FC5}" dt="2024-01-26T16:08:33.636" v="679" actId="164"/>
          <ac:inkMkLst>
            <pc:docMk/>
            <pc:sldMk cId="2303502608" sldId="331"/>
            <ac:inkMk id="1099" creationId="{C06863CA-39DB-1D32-DAA0-7DAA0C1D3584}"/>
          </ac:inkMkLst>
        </pc:inkChg>
        <pc:inkChg chg="add del mod">
          <ac:chgData name="Kokchun Giang" userId="67e2125d-ec8c-4323-9653-9824a2ad815f" providerId="ADAL" clId="{066B0731-8B54-CF43-9BDD-D2EEB9663FC5}" dt="2024-01-26T16:08:10.477" v="662"/>
          <ac:inkMkLst>
            <pc:docMk/>
            <pc:sldMk cId="2303502608" sldId="331"/>
            <ac:inkMk id="1100" creationId="{046690B9-BA04-011B-C568-6DFCC8CA78AF}"/>
          </ac:inkMkLst>
        </pc:inkChg>
        <pc:inkChg chg="add del mod">
          <ac:chgData name="Kokchun Giang" userId="67e2125d-ec8c-4323-9653-9824a2ad815f" providerId="ADAL" clId="{066B0731-8B54-CF43-9BDD-D2EEB9663FC5}" dt="2024-01-26T16:08:10.478" v="664"/>
          <ac:inkMkLst>
            <pc:docMk/>
            <pc:sldMk cId="2303502608" sldId="331"/>
            <ac:inkMk id="1101" creationId="{36832549-0EE0-B8F6-011F-1006498118DC}"/>
          </ac:inkMkLst>
        </pc:inkChg>
        <pc:inkChg chg="add del mod">
          <ac:chgData name="Kokchun Giang" userId="67e2125d-ec8c-4323-9653-9824a2ad815f" providerId="ADAL" clId="{066B0731-8B54-CF43-9BDD-D2EEB9663FC5}" dt="2024-01-26T16:08:10.477" v="663"/>
          <ac:inkMkLst>
            <pc:docMk/>
            <pc:sldMk cId="2303502608" sldId="331"/>
            <ac:inkMk id="1102" creationId="{7D030EB4-4B6E-941F-7ED1-A2BF18C27C55}"/>
          </ac:inkMkLst>
        </pc:inkChg>
        <pc:inkChg chg="add del mod">
          <ac:chgData name="Kokchun Giang" userId="67e2125d-ec8c-4323-9653-9824a2ad815f" providerId="ADAL" clId="{066B0731-8B54-CF43-9BDD-D2EEB9663FC5}" dt="2024-01-26T16:08:10.473" v="661"/>
          <ac:inkMkLst>
            <pc:docMk/>
            <pc:sldMk cId="2303502608" sldId="331"/>
            <ac:inkMk id="1103" creationId="{2D44FCC0-AE67-C394-B286-171DD231C514}"/>
          </ac:inkMkLst>
        </pc:inkChg>
        <pc:inkChg chg="add del mod">
          <ac:chgData name="Kokchun Giang" userId="67e2125d-ec8c-4323-9653-9824a2ad815f" providerId="ADAL" clId="{066B0731-8B54-CF43-9BDD-D2EEB9663FC5}" dt="2024-01-26T16:08:10.479" v="665"/>
          <ac:inkMkLst>
            <pc:docMk/>
            <pc:sldMk cId="2303502608" sldId="331"/>
            <ac:inkMk id="1104" creationId="{37D9AB85-E9C2-1AEE-3F49-48D862C281C1}"/>
          </ac:inkMkLst>
        </pc:inkChg>
        <pc:inkChg chg="add mod">
          <ac:chgData name="Kokchun Giang" userId="67e2125d-ec8c-4323-9653-9824a2ad815f" providerId="ADAL" clId="{066B0731-8B54-CF43-9BDD-D2EEB9663FC5}" dt="2024-01-27T12:38:50.143" v="3015" actId="164"/>
          <ac:inkMkLst>
            <pc:docMk/>
            <pc:sldMk cId="2303502608" sldId="331"/>
            <ac:inkMk id="1107" creationId="{DE36675D-F1E5-5257-DC7B-1BDF9256096A}"/>
          </ac:inkMkLst>
        </pc:inkChg>
        <pc:inkChg chg="add mod">
          <ac:chgData name="Kokchun Giang" userId="67e2125d-ec8c-4323-9653-9824a2ad815f" providerId="ADAL" clId="{066B0731-8B54-CF43-9BDD-D2EEB9663FC5}" dt="2024-01-26T16:08:52.893" v="695"/>
          <ac:inkMkLst>
            <pc:docMk/>
            <pc:sldMk cId="2303502608" sldId="331"/>
            <ac:inkMk id="1108" creationId="{402534E6-5427-E3F5-0B1F-59383FBF74A5}"/>
          </ac:inkMkLst>
        </pc:inkChg>
        <pc:inkChg chg="add mod">
          <ac:chgData name="Kokchun Giang" userId="67e2125d-ec8c-4323-9653-9824a2ad815f" providerId="ADAL" clId="{066B0731-8B54-CF43-9BDD-D2EEB9663FC5}" dt="2024-01-26T16:08:52.893" v="695"/>
          <ac:inkMkLst>
            <pc:docMk/>
            <pc:sldMk cId="2303502608" sldId="331"/>
            <ac:inkMk id="1109" creationId="{62F17E36-354E-D4FB-239F-2E5E195FE547}"/>
          </ac:inkMkLst>
        </pc:inkChg>
        <pc:inkChg chg="add mod">
          <ac:chgData name="Kokchun Giang" userId="67e2125d-ec8c-4323-9653-9824a2ad815f" providerId="ADAL" clId="{066B0731-8B54-CF43-9BDD-D2EEB9663FC5}" dt="2024-01-27T12:38:50.143" v="3015" actId="164"/>
          <ac:inkMkLst>
            <pc:docMk/>
            <pc:sldMk cId="2303502608" sldId="331"/>
            <ac:inkMk id="1110" creationId="{99963EC3-E50A-F8CD-5880-001BF2C2E6AC}"/>
          </ac:inkMkLst>
        </pc:inkChg>
        <pc:inkChg chg="add mod">
          <ac:chgData name="Kokchun Giang" userId="67e2125d-ec8c-4323-9653-9824a2ad815f" providerId="ADAL" clId="{066B0731-8B54-CF43-9BDD-D2EEB9663FC5}" dt="2024-01-27T12:38:50.143" v="3015" actId="164"/>
          <ac:inkMkLst>
            <pc:docMk/>
            <pc:sldMk cId="2303502608" sldId="331"/>
            <ac:inkMk id="1111" creationId="{6978EAB8-CCDD-41BF-DDC7-CB5946A2D306}"/>
          </ac:inkMkLst>
        </pc:inkChg>
        <pc:inkChg chg="add mod">
          <ac:chgData name="Kokchun Giang" userId="67e2125d-ec8c-4323-9653-9824a2ad815f" providerId="ADAL" clId="{066B0731-8B54-CF43-9BDD-D2EEB9663FC5}" dt="2024-01-26T16:08:52.893" v="695"/>
          <ac:inkMkLst>
            <pc:docMk/>
            <pc:sldMk cId="2303502608" sldId="331"/>
            <ac:inkMk id="1112" creationId="{A4B2AC06-F643-022A-4E2E-42FA480F65DD}"/>
          </ac:inkMkLst>
        </pc:inkChg>
        <pc:inkChg chg="add mod">
          <ac:chgData name="Kokchun Giang" userId="67e2125d-ec8c-4323-9653-9824a2ad815f" providerId="ADAL" clId="{066B0731-8B54-CF43-9BDD-D2EEB9663FC5}" dt="2024-01-26T16:08:52.893" v="695"/>
          <ac:inkMkLst>
            <pc:docMk/>
            <pc:sldMk cId="2303502608" sldId="331"/>
            <ac:inkMk id="1113" creationId="{DACCC937-03ED-A371-1763-AB976714A807}"/>
          </ac:inkMkLst>
        </pc:inkChg>
        <pc:inkChg chg="add mod">
          <ac:chgData name="Kokchun Giang" userId="67e2125d-ec8c-4323-9653-9824a2ad815f" providerId="ADAL" clId="{066B0731-8B54-CF43-9BDD-D2EEB9663FC5}" dt="2024-01-26T16:08:52.893" v="695"/>
          <ac:inkMkLst>
            <pc:docMk/>
            <pc:sldMk cId="2303502608" sldId="331"/>
            <ac:inkMk id="1114" creationId="{21C61272-9F4C-9846-4F30-1714D59FA0E4}"/>
          </ac:inkMkLst>
        </pc:inkChg>
        <pc:inkChg chg="add mod">
          <ac:chgData name="Kokchun Giang" userId="67e2125d-ec8c-4323-9653-9824a2ad815f" providerId="ADAL" clId="{066B0731-8B54-CF43-9BDD-D2EEB9663FC5}" dt="2024-01-27T12:38:50.143" v="3015" actId="164"/>
          <ac:inkMkLst>
            <pc:docMk/>
            <pc:sldMk cId="2303502608" sldId="331"/>
            <ac:inkMk id="1115" creationId="{1F8CF328-946B-1B7C-373C-D9EA3AF3FA03}"/>
          </ac:inkMkLst>
        </pc:inkChg>
        <pc:inkChg chg="add mod">
          <ac:chgData name="Kokchun Giang" userId="67e2125d-ec8c-4323-9653-9824a2ad815f" providerId="ADAL" clId="{066B0731-8B54-CF43-9BDD-D2EEB9663FC5}" dt="2024-01-27T12:38:50.143" v="3015" actId="164"/>
          <ac:inkMkLst>
            <pc:docMk/>
            <pc:sldMk cId="2303502608" sldId="331"/>
            <ac:inkMk id="1116" creationId="{ED2BDCDA-23C6-A691-5BC1-18AC9C4A2829}"/>
          </ac:inkMkLst>
        </pc:inkChg>
        <pc:inkChg chg="add mod">
          <ac:chgData name="Kokchun Giang" userId="67e2125d-ec8c-4323-9653-9824a2ad815f" providerId="ADAL" clId="{066B0731-8B54-CF43-9BDD-D2EEB9663FC5}" dt="2024-01-26T16:08:52.893" v="695"/>
          <ac:inkMkLst>
            <pc:docMk/>
            <pc:sldMk cId="2303502608" sldId="331"/>
            <ac:inkMk id="1117" creationId="{3458663B-7741-C0DB-CEEA-A8C9E1E240C5}"/>
          </ac:inkMkLst>
        </pc:inkChg>
        <pc:inkChg chg="add mod">
          <ac:chgData name="Kokchun Giang" userId="67e2125d-ec8c-4323-9653-9824a2ad815f" providerId="ADAL" clId="{066B0731-8B54-CF43-9BDD-D2EEB9663FC5}" dt="2024-01-26T16:08:52.893" v="695"/>
          <ac:inkMkLst>
            <pc:docMk/>
            <pc:sldMk cId="2303502608" sldId="331"/>
            <ac:inkMk id="1118" creationId="{4B3B64D3-8EFD-9FEF-FD35-8ABFCC020A7D}"/>
          </ac:inkMkLst>
        </pc:inkChg>
        <pc:inkChg chg="add mod">
          <ac:chgData name="Kokchun Giang" userId="67e2125d-ec8c-4323-9653-9824a2ad815f" providerId="ADAL" clId="{066B0731-8B54-CF43-9BDD-D2EEB9663FC5}" dt="2024-01-26T16:08:52.893" v="695"/>
          <ac:inkMkLst>
            <pc:docMk/>
            <pc:sldMk cId="2303502608" sldId="331"/>
            <ac:inkMk id="1119" creationId="{5B8BC8FA-9745-1C0A-99DC-B3A4FECCE3CC}"/>
          </ac:inkMkLst>
        </pc:inkChg>
        <pc:inkChg chg="add mod">
          <ac:chgData name="Kokchun Giang" userId="67e2125d-ec8c-4323-9653-9824a2ad815f" providerId="ADAL" clId="{066B0731-8B54-CF43-9BDD-D2EEB9663FC5}" dt="2024-01-26T16:08:54.710" v="698"/>
          <ac:inkMkLst>
            <pc:docMk/>
            <pc:sldMk cId="2303502608" sldId="331"/>
            <ac:inkMk id="1120" creationId="{7F05CA0C-5777-0716-7003-3796407F12EB}"/>
          </ac:inkMkLst>
        </pc:inkChg>
        <pc:inkChg chg="add mod">
          <ac:chgData name="Kokchun Giang" userId="67e2125d-ec8c-4323-9653-9824a2ad815f" providerId="ADAL" clId="{066B0731-8B54-CF43-9BDD-D2EEB9663FC5}" dt="2024-01-26T16:08:54.710" v="698"/>
          <ac:inkMkLst>
            <pc:docMk/>
            <pc:sldMk cId="2303502608" sldId="331"/>
            <ac:inkMk id="1124" creationId="{7095F572-EF70-AC1B-8FB0-B82359509900}"/>
          </ac:inkMkLst>
        </pc:inkChg>
        <pc:inkChg chg="add mod">
          <ac:chgData name="Kokchun Giang" userId="67e2125d-ec8c-4323-9653-9824a2ad815f" providerId="ADAL" clId="{066B0731-8B54-CF43-9BDD-D2EEB9663FC5}" dt="2024-01-27T12:38:50.143" v="3015" actId="164"/>
          <ac:inkMkLst>
            <pc:docMk/>
            <pc:sldMk cId="2303502608" sldId="331"/>
            <ac:inkMk id="1125" creationId="{B4CFA580-110A-9D6D-D224-05BB47D37536}"/>
          </ac:inkMkLst>
        </pc:inkChg>
        <pc:inkChg chg="add del mod">
          <ac:chgData name="Kokchun Giang" userId="67e2125d-ec8c-4323-9653-9824a2ad815f" providerId="ADAL" clId="{066B0731-8B54-CF43-9BDD-D2EEB9663FC5}" dt="2024-01-26T16:09:14.097" v="704" actId="9405"/>
          <ac:inkMkLst>
            <pc:docMk/>
            <pc:sldMk cId="2303502608" sldId="331"/>
            <ac:inkMk id="1127" creationId="{418D571A-FC7B-383B-A3CB-297A58CB1E47}"/>
          </ac:inkMkLst>
        </pc:inkChg>
        <pc:inkChg chg="add del mod">
          <ac:chgData name="Kokchun Giang" userId="67e2125d-ec8c-4323-9653-9824a2ad815f" providerId="ADAL" clId="{066B0731-8B54-CF43-9BDD-D2EEB9663FC5}" dt="2024-01-26T16:09:13.829" v="703"/>
          <ac:inkMkLst>
            <pc:docMk/>
            <pc:sldMk cId="2303502608" sldId="331"/>
            <ac:inkMk id="1128" creationId="{FBD6A5B7-FDE0-8412-C7DD-6F60A9D48DED}"/>
          </ac:inkMkLst>
        </pc:inkChg>
        <pc:inkChg chg="add mod">
          <ac:chgData name="Kokchun Giang" userId="67e2125d-ec8c-4323-9653-9824a2ad815f" providerId="ADAL" clId="{066B0731-8B54-CF43-9BDD-D2EEB9663FC5}" dt="2024-01-27T12:38:56.638" v="3016" actId="164"/>
          <ac:inkMkLst>
            <pc:docMk/>
            <pc:sldMk cId="2303502608" sldId="331"/>
            <ac:inkMk id="1130" creationId="{CD948B90-E9C7-4399-CD04-EF3A543A5288}"/>
          </ac:inkMkLst>
        </pc:inkChg>
        <pc:inkChg chg="add mod">
          <ac:chgData name="Kokchun Giang" userId="67e2125d-ec8c-4323-9653-9824a2ad815f" providerId="ADAL" clId="{066B0731-8B54-CF43-9BDD-D2EEB9663FC5}" dt="2024-01-27T12:38:56.638" v="3016" actId="164"/>
          <ac:inkMkLst>
            <pc:docMk/>
            <pc:sldMk cId="2303502608" sldId="331"/>
            <ac:inkMk id="1131" creationId="{F0AC7D99-B18A-1AF3-DA31-7BA4194EA17B}"/>
          </ac:inkMkLst>
        </pc:inkChg>
        <pc:inkChg chg="add del mod">
          <ac:chgData name="Kokchun Giang" userId="67e2125d-ec8c-4323-9653-9824a2ad815f" providerId="ADAL" clId="{066B0731-8B54-CF43-9BDD-D2EEB9663FC5}" dt="2024-01-26T16:09:18.833" v="712" actId="9405"/>
          <ac:inkMkLst>
            <pc:docMk/>
            <pc:sldMk cId="2303502608" sldId="331"/>
            <ac:inkMk id="1132" creationId="{3E20A195-D416-0F20-F6DC-48BE634EE515}"/>
          </ac:inkMkLst>
        </pc:inkChg>
        <pc:inkChg chg="add del mod">
          <ac:chgData name="Kokchun Giang" userId="67e2125d-ec8c-4323-9653-9824a2ad815f" providerId="ADAL" clId="{066B0731-8B54-CF43-9BDD-D2EEB9663FC5}" dt="2024-01-26T16:09:18.371" v="711"/>
          <ac:inkMkLst>
            <pc:docMk/>
            <pc:sldMk cId="2303502608" sldId="331"/>
            <ac:inkMk id="1133" creationId="{0DE8965D-8D2D-891A-B427-B2225FA8C5E8}"/>
          </ac:inkMkLst>
        </pc:inkChg>
        <pc:inkChg chg="add del">
          <ac:chgData name="Kokchun Giang" userId="67e2125d-ec8c-4323-9653-9824a2ad815f" providerId="ADAL" clId="{066B0731-8B54-CF43-9BDD-D2EEB9663FC5}" dt="2024-01-26T16:09:20.874" v="716" actId="9405"/>
          <ac:inkMkLst>
            <pc:docMk/>
            <pc:sldMk cId="2303502608" sldId="331"/>
            <ac:inkMk id="1136" creationId="{29E2A1A3-9C84-72E9-7E54-79C03B6A386E}"/>
          </ac:inkMkLst>
        </pc:inkChg>
        <pc:inkChg chg="add del">
          <ac:chgData name="Kokchun Giang" userId="67e2125d-ec8c-4323-9653-9824a2ad815f" providerId="ADAL" clId="{066B0731-8B54-CF43-9BDD-D2EEB9663FC5}" dt="2024-01-26T16:09:20.300" v="715" actId="9405"/>
          <ac:inkMkLst>
            <pc:docMk/>
            <pc:sldMk cId="2303502608" sldId="331"/>
            <ac:inkMk id="1137" creationId="{B037978B-8799-1BDD-C821-4349B89E8E99}"/>
          </ac:inkMkLst>
        </pc:inkChg>
        <pc:inkChg chg="add mod">
          <ac:chgData name="Kokchun Giang" userId="67e2125d-ec8c-4323-9653-9824a2ad815f" providerId="ADAL" clId="{066B0731-8B54-CF43-9BDD-D2EEB9663FC5}" dt="2024-01-26T16:09:27.894" v="729"/>
          <ac:inkMkLst>
            <pc:docMk/>
            <pc:sldMk cId="2303502608" sldId="331"/>
            <ac:inkMk id="1138" creationId="{F75AF273-7A24-CCD6-0F82-6591C0DBC090}"/>
          </ac:inkMkLst>
        </pc:inkChg>
        <pc:inkChg chg="add mod">
          <ac:chgData name="Kokchun Giang" userId="67e2125d-ec8c-4323-9653-9824a2ad815f" providerId="ADAL" clId="{066B0731-8B54-CF43-9BDD-D2EEB9663FC5}" dt="2024-01-26T16:09:27.894" v="729"/>
          <ac:inkMkLst>
            <pc:docMk/>
            <pc:sldMk cId="2303502608" sldId="331"/>
            <ac:inkMk id="1139" creationId="{49C448AE-A04D-72BB-40A4-CDFAC965376F}"/>
          </ac:inkMkLst>
        </pc:inkChg>
        <pc:inkChg chg="add mod">
          <ac:chgData name="Kokchun Giang" userId="67e2125d-ec8c-4323-9653-9824a2ad815f" providerId="ADAL" clId="{066B0731-8B54-CF43-9BDD-D2EEB9663FC5}" dt="2024-01-26T16:09:27.894" v="729"/>
          <ac:inkMkLst>
            <pc:docMk/>
            <pc:sldMk cId="2303502608" sldId="331"/>
            <ac:inkMk id="1141" creationId="{CDA27655-2204-8BBE-FDB6-A484327A1005}"/>
          </ac:inkMkLst>
        </pc:inkChg>
        <pc:inkChg chg="add mod">
          <ac:chgData name="Kokchun Giang" userId="67e2125d-ec8c-4323-9653-9824a2ad815f" providerId="ADAL" clId="{066B0731-8B54-CF43-9BDD-D2EEB9663FC5}" dt="2024-01-26T16:09:27.894" v="729"/>
          <ac:inkMkLst>
            <pc:docMk/>
            <pc:sldMk cId="2303502608" sldId="331"/>
            <ac:inkMk id="1143" creationId="{597F2157-7798-B6FA-80EB-404F4180FBDE}"/>
          </ac:inkMkLst>
        </pc:inkChg>
        <pc:inkChg chg="add mod">
          <ac:chgData name="Kokchun Giang" userId="67e2125d-ec8c-4323-9653-9824a2ad815f" providerId="ADAL" clId="{066B0731-8B54-CF43-9BDD-D2EEB9663FC5}" dt="2024-01-26T16:09:27.894" v="729"/>
          <ac:inkMkLst>
            <pc:docMk/>
            <pc:sldMk cId="2303502608" sldId="331"/>
            <ac:inkMk id="1144" creationId="{D07B4059-59F5-F272-E3CF-7A4EDA25459B}"/>
          </ac:inkMkLst>
        </pc:inkChg>
        <pc:inkChg chg="add mod">
          <ac:chgData name="Kokchun Giang" userId="67e2125d-ec8c-4323-9653-9824a2ad815f" providerId="ADAL" clId="{066B0731-8B54-CF43-9BDD-D2EEB9663FC5}" dt="2024-01-26T16:09:27.894" v="729"/>
          <ac:inkMkLst>
            <pc:docMk/>
            <pc:sldMk cId="2303502608" sldId="331"/>
            <ac:inkMk id="1145" creationId="{4BD12106-E6F3-E4AB-A2C6-BF82041F0090}"/>
          </ac:inkMkLst>
        </pc:inkChg>
        <pc:inkChg chg="add mod">
          <ac:chgData name="Kokchun Giang" userId="67e2125d-ec8c-4323-9653-9824a2ad815f" providerId="ADAL" clId="{066B0731-8B54-CF43-9BDD-D2EEB9663FC5}" dt="2024-01-26T16:09:27.894" v="729"/>
          <ac:inkMkLst>
            <pc:docMk/>
            <pc:sldMk cId="2303502608" sldId="331"/>
            <ac:inkMk id="1147" creationId="{E93DADEA-3B9C-9ECB-B3C1-2BCE137E0A20}"/>
          </ac:inkMkLst>
        </pc:inkChg>
        <pc:inkChg chg="add mod">
          <ac:chgData name="Kokchun Giang" userId="67e2125d-ec8c-4323-9653-9824a2ad815f" providerId="ADAL" clId="{066B0731-8B54-CF43-9BDD-D2EEB9663FC5}" dt="2024-01-26T16:09:27.894" v="729"/>
          <ac:inkMkLst>
            <pc:docMk/>
            <pc:sldMk cId="2303502608" sldId="331"/>
            <ac:inkMk id="1149" creationId="{9E7AD8E0-F835-6294-FDE3-F15AF0AA2B86}"/>
          </ac:inkMkLst>
        </pc:inkChg>
        <pc:inkChg chg="add mod">
          <ac:chgData name="Kokchun Giang" userId="67e2125d-ec8c-4323-9653-9824a2ad815f" providerId="ADAL" clId="{066B0731-8B54-CF43-9BDD-D2EEB9663FC5}" dt="2024-01-27T12:38:59.054" v="3017" actId="164"/>
          <ac:inkMkLst>
            <pc:docMk/>
            <pc:sldMk cId="2303502608" sldId="331"/>
            <ac:inkMk id="1151" creationId="{9A9DBF0F-28C0-1814-5A2F-C895FA840639}"/>
          </ac:inkMkLst>
        </pc:inkChg>
        <pc:inkChg chg="add mod">
          <ac:chgData name="Kokchun Giang" userId="67e2125d-ec8c-4323-9653-9824a2ad815f" providerId="ADAL" clId="{066B0731-8B54-CF43-9BDD-D2EEB9663FC5}" dt="2024-01-27T12:38:59.054" v="3017" actId="164"/>
          <ac:inkMkLst>
            <pc:docMk/>
            <pc:sldMk cId="2303502608" sldId="331"/>
            <ac:inkMk id="1152" creationId="{A399FBD2-44A6-5AEE-A9A9-9C3E59A2F307}"/>
          </ac:inkMkLst>
        </pc:inkChg>
        <pc:inkChg chg="add mod">
          <ac:chgData name="Kokchun Giang" userId="67e2125d-ec8c-4323-9653-9824a2ad815f" providerId="ADAL" clId="{066B0731-8B54-CF43-9BDD-D2EEB9663FC5}" dt="2024-01-26T16:09:31.735" v="736"/>
          <ac:inkMkLst>
            <pc:docMk/>
            <pc:sldMk cId="2303502608" sldId="331"/>
            <ac:inkMk id="1153" creationId="{41C1C27B-EA67-87A5-DD36-1FCC7BC58D32}"/>
          </ac:inkMkLst>
        </pc:inkChg>
        <pc:inkChg chg="add mod">
          <ac:chgData name="Kokchun Giang" userId="67e2125d-ec8c-4323-9653-9824a2ad815f" providerId="ADAL" clId="{066B0731-8B54-CF43-9BDD-D2EEB9663FC5}" dt="2024-01-26T16:09:31.735" v="736"/>
          <ac:inkMkLst>
            <pc:docMk/>
            <pc:sldMk cId="2303502608" sldId="331"/>
            <ac:inkMk id="1154" creationId="{9556C4DB-3F41-CDF3-B478-4E765947F137}"/>
          </ac:inkMkLst>
        </pc:inkChg>
        <pc:inkChg chg="add mod">
          <ac:chgData name="Kokchun Giang" userId="67e2125d-ec8c-4323-9653-9824a2ad815f" providerId="ADAL" clId="{066B0731-8B54-CF43-9BDD-D2EEB9663FC5}" dt="2024-01-26T16:09:31.735" v="736"/>
          <ac:inkMkLst>
            <pc:docMk/>
            <pc:sldMk cId="2303502608" sldId="331"/>
            <ac:inkMk id="1155" creationId="{53D51DEE-FBBF-352E-8FFF-6C10C28D4D42}"/>
          </ac:inkMkLst>
        </pc:inkChg>
        <pc:inkChg chg="add mod">
          <ac:chgData name="Kokchun Giang" userId="67e2125d-ec8c-4323-9653-9824a2ad815f" providerId="ADAL" clId="{066B0731-8B54-CF43-9BDD-D2EEB9663FC5}" dt="2024-01-26T16:09:31.735" v="736"/>
          <ac:inkMkLst>
            <pc:docMk/>
            <pc:sldMk cId="2303502608" sldId="331"/>
            <ac:inkMk id="1156" creationId="{32191725-9F4B-FBDD-3778-3CEDCE1D6659}"/>
          </ac:inkMkLst>
        </pc:inkChg>
        <pc:inkChg chg="add mod">
          <ac:chgData name="Kokchun Giang" userId="67e2125d-ec8c-4323-9653-9824a2ad815f" providerId="ADAL" clId="{066B0731-8B54-CF43-9BDD-D2EEB9663FC5}" dt="2024-01-26T16:09:42.504" v="750"/>
          <ac:inkMkLst>
            <pc:docMk/>
            <pc:sldMk cId="2303502608" sldId="331"/>
            <ac:inkMk id="1159" creationId="{BF8110BE-CAC3-6BFE-5E35-888EAB3F5FB8}"/>
          </ac:inkMkLst>
        </pc:inkChg>
        <pc:inkChg chg="add mod">
          <ac:chgData name="Kokchun Giang" userId="67e2125d-ec8c-4323-9653-9824a2ad815f" providerId="ADAL" clId="{066B0731-8B54-CF43-9BDD-D2EEB9663FC5}" dt="2024-01-26T16:09:42.504" v="750"/>
          <ac:inkMkLst>
            <pc:docMk/>
            <pc:sldMk cId="2303502608" sldId="331"/>
            <ac:inkMk id="1160" creationId="{257A0E50-2AFB-11FA-5647-9922675DC364}"/>
          </ac:inkMkLst>
        </pc:inkChg>
        <pc:inkChg chg="add mod">
          <ac:chgData name="Kokchun Giang" userId="67e2125d-ec8c-4323-9653-9824a2ad815f" providerId="ADAL" clId="{066B0731-8B54-CF43-9BDD-D2EEB9663FC5}" dt="2024-01-26T16:09:42.504" v="750"/>
          <ac:inkMkLst>
            <pc:docMk/>
            <pc:sldMk cId="2303502608" sldId="331"/>
            <ac:inkMk id="1161" creationId="{3789094B-4AEB-DDCB-8937-0EE35BFE3AE4}"/>
          </ac:inkMkLst>
        </pc:inkChg>
        <pc:inkChg chg="add mod">
          <ac:chgData name="Kokchun Giang" userId="67e2125d-ec8c-4323-9653-9824a2ad815f" providerId="ADAL" clId="{066B0731-8B54-CF43-9BDD-D2EEB9663FC5}" dt="2024-01-26T16:09:42.504" v="750"/>
          <ac:inkMkLst>
            <pc:docMk/>
            <pc:sldMk cId="2303502608" sldId="331"/>
            <ac:inkMk id="1163" creationId="{AC504B77-4D5E-BACF-FFF4-4A3D710CC279}"/>
          </ac:inkMkLst>
        </pc:inkChg>
        <pc:inkChg chg="add mod">
          <ac:chgData name="Kokchun Giang" userId="67e2125d-ec8c-4323-9653-9824a2ad815f" providerId="ADAL" clId="{066B0731-8B54-CF43-9BDD-D2EEB9663FC5}" dt="2024-01-26T16:09:42.504" v="750"/>
          <ac:inkMkLst>
            <pc:docMk/>
            <pc:sldMk cId="2303502608" sldId="331"/>
            <ac:inkMk id="1164" creationId="{6D613808-1AAB-4A3E-7CB4-48996B01DB69}"/>
          </ac:inkMkLst>
        </pc:inkChg>
        <pc:inkChg chg="add mod">
          <ac:chgData name="Kokchun Giang" userId="67e2125d-ec8c-4323-9653-9824a2ad815f" providerId="ADAL" clId="{066B0731-8B54-CF43-9BDD-D2EEB9663FC5}" dt="2024-01-26T16:09:42.504" v="750"/>
          <ac:inkMkLst>
            <pc:docMk/>
            <pc:sldMk cId="2303502608" sldId="331"/>
            <ac:inkMk id="1166" creationId="{308AD98C-B639-0643-E7D9-84B74417E3EF}"/>
          </ac:inkMkLst>
        </pc:inkChg>
        <pc:inkChg chg="add mod">
          <ac:chgData name="Kokchun Giang" userId="67e2125d-ec8c-4323-9653-9824a2ad815f" providerId="ADAL" clId="{066B0731-8B54-CF43-9BDD-D2EEB9663FC5}" dt="2024-01-26T16:09:42.504" v="750"/>
          <ac:inkMkLst>
            <pc:docMk/>
            <pc:sldMk cId="2303502608" sldId="331"/>
            <ac:inkMk id="1168" creationId="{5F5F41A7-40C5-6889-7128-A5FDA7041345}"/>
          </ac:inkMkLst>
        </pc:inkChg>
        <pc:inkChg chg="add mod">
          <ac:chgData name="Kokchun Giang" userId="67e2125d-ec8c-4323-9653-9824a2ad815f" providerId="ADAL" clId="{066B0731-8B54-CF43-9BDD-D2EEB9663FC5}" dt="2024-01-26T16:09:42.504" v="750"/>
          <ac:inkMkLst>
            <pc:docMk/>
            <pc:sldMk cId="2303502608" sldId="331"/>
            <ac:inkMk id="1169" creationId="{728ACF0F-24AD-CC2F-51B5-AFD881D9A3D9}"/>
          </ac:inkMkLst>
        </pc:inkChg>
        <pc:inkChg chg="add mod">
          <ac:chgData name="Kokchun Giang" userId="67e2125d-ec8c-4323-9653-9824a2ad815f" providerId="ADAL" clId="{066B0731-8B54-CF43-9BDD-D2EEB9663FC5}" dt="2024-01-26T16:09:42.504" v="750"/>
          <ac:inkMkLst>
            <pc:docMk/>
            <pc:sldMk cId="2303502608" sldId="331"/>
            <ac:inkMk id="1170" creationId="{910E6510-0AB1-3A8D-D39E-8ECB62FC0E59}"/>
          </ac:inkMkLst>
        </pc:inkChg>
        <pc:inkChg chg="add mod">
          <ac:chgData name="Kokchun Giang" userId="67e2125d-ec8c-4323-9653-9824a2ad815f" providerId="ADAL" clId="{066B0731-8B54-CF43-9BDD-D2EEB9663FC5}" dt="2024-01-26T16:09:42.504" v="750"/>
          <ac:inkMkLst>
            <pc:docMk/>
            <pc:sldMk cId="2303502608" sldId="331"/>
            <ac:inkMk id="1171" creationId="{C5383C67-C820-1CB7-9406-30E6F16D404D}"/>
          </ac:inkMkLst>
        </pc:inkChg>
        <pc:inkChg chg="add mod">
          <ac:chgData name="Kokchun Giang" userId="67e2125d-ec8c-4323-9653-9824a2ad815f" providerId="ADAL" clId="{066B0731-8B54-CF43-9BDD-D2EEB9663FC5}" dt="2024-01-26T16:09:49.010" v="760"/>
          <ac:inkMkLst>
            <pc:docMk/>
            <pc:sldMk cId="2303502608" sldId="331"/>
            <ac:inkMk id="1173" creationId="{483ACBAC-50B5-CBF2-637D-A5C1B5D70AAB}"/>
          </ac:inkMkLst>
        </pc:inkChg>
        <pc:inkChg chg="add mod">
          <ac:chgData name="Kokchun Giang" userId="67e2125d-ec8c-4323-9653-9824a2ad815f" providerId="ADAL" clId="{066B0731-8B54-CF43-9BDD-D2EEB9663FC5}" dt="2024-01-26T16:09:49.010" v="760"/>
          <ac:inkMkLst>
            <pc:docMk/>
            <pc:sldMk cId="2303502608" sldId="331"/>
            <ac:inkMk id="1174" creationId="{E6AF1D57-77F1-85FC-0E33-B1B8CA5EA3E2}"/>
          </ac:inkMkLst>
        </pc:inkChg>
        <pc:inkChg chg="add mod">
          <ac:chgData name="Kokchun Giang" userId="67e2125d-ec8c-4323-9653-9824a2ad815f" providerId="ADAL" clId="{066B0731-8B54-CF43-9BDD-D2EEB9663FC5}" dt="2024-01-26T16:09:49.010" v="760"/>
          <ac:inkMkLst>
            <pc:docMk/>
            <pc:sldMk cId="2303502608" sldId="331"/>
            <ac:inkMk id="1175" creationId="{88D08211-003E-F79F-A5B3-228A2D3BDBD2}"/>
          </ac:inkMkLst>
        </pc:inkChg>
        <pc:inkChg chg="add mod">
          <ac:chgData name="Kokchun Giang" userId="67e2125d-ec8c-4323-9653-9824a2ad815f" providerId="ADAL" clId="{066B0731-8B54-CF43-9BDD-D2EEB9663FC5}" dt="2024-01-26T16:09:49.010" v="760"/>
          <ac:inkMkLst>
            <pc:docMk/>
            <pc:sldMk cId="2303502608" sldId="331"/>
            <ac:inkMk id="1176" creationId="{62CF3B25-BCB4-9F2C-B735-3C1A0DA9FD17}"/>
          </ac:inkMkLst>
        </pc:inkChg>
        <pc:inkChg chg="add mod">
          <ac:chgData name="Kokchun Giang" userId="67e2125d-ec8c-4323-9653-9824a2ad815f" providerId="ADAL" clId="{066B0731-8B54-CF43-9BDD-D2EEB9663FC5}" dt="2024-01-26T16:09:49.010" v="760"/>
          <ac:inkMkLst>
            <pc:docMk/>
            <pc:sldMk cId="2303502608" sldId="331"/>
            <ac:inkMk id="1177" creationId="{401C481E-0F25-55B8-E309-D21B9A4614CC}"/>
          </ac:inkMkLst>
        </pc:inkChg>
        <pc:inkChg chg="add mod">
          <ac:chgData name="Kokchun Giang" userId="67e2125d-ec8c-4323-9653-9824a2ad815f" providerId="ADAL" clId="{066B0731-8B54-CF43-9BDD-D2EEB9663FC5}" dt="2024-01-26T16:09:49.010" v="760"/>
          <ac:inkMkLst>
            <pc:docMk/>
            <pc:sldMk cId="2303502608" sldId="331"/>
            <ac:inkMk id="1178" creationId="{1DD12BCA-9FC1-E393-5353-0A7FE344345A}"/>
          </ac:inkMkLst>
        </pc:inkChg>
        <pc:inkChg chg="add mod">
          <ac:chgData name="Kokchun Giang" userId="67e2125d-ec8c-4323-9653-9824a2ad815f" providerId="ADAL" clId="{066B0731-8B54-CF43-9BDD-D2EEB9663FC5}" dt="2024-01-26T16:09:49.010" v="760"/>
          <ac:inkMkLst>
            <pc:docMk/>
            <pc:sldMk cId="2303502608" sldId="331"/>
            <ac:inkMk id="1179" creationId="{7194097A-30CF-3692-0DFE-ADDE4E92F7D3}"/>
          </ac:inkMkLst>
        </pc:inkChg>
        <pc:inkChg chg="add mod">
          <ac:chgData name="Kokchun Giang" userId="67e2125d-ec8c-4323-9653-9824a2ad815f" providerId="ADAL" clId="{066B0731-8B54-CF43-9BDD-D2EEB9663FC5}" dt="2024-01-26T16:09:49.010" v="760"/>
          <ac:inkMkLst>
            <pc:docMk/>
            <pc:sldMk cId="2303502608" sldId="331"/>
            <ac:inkMk id="1180" creationId="{CE46DF97-AAF1-7DC8-20CA-BFE5DA6350CE}"/>
          </ac:inkMkLst>
        </pc:inkChg>
        <pc:inkChg chg="add mod">
          <ac:chgData name="Kokchun Giang" userId="67e2125d-ec8c-4323-9653-9824a2ad815f" providerId="ADAL" clId="{066B0731-8B54-CF43-9BDD-D2EEB9663FC5}" dt="2024-01-26T16:09:49.010" v="760"/>
          <ac:inkMkLst>
            <pc:docMk/>
            <pc:sldMk cId="2303502608" sldId="331"/>
            <ac:inkMk id="1181" creationId="{A84DC92F-AAA9-DED0-85BB-9473B042DA93}"/>
          </ac:inkMkLst>
        </pc:inkChg>
        <pc:inkChg chg="add mod">
          <ac:chgData name="Kokchun Giang" userId="67e2125d-ec8c-4323-9653-9824a2ad815f" providerId="ADAL" clId="{066B0731-8B54-CF43-9BDD-D2EEB9663FC5}" dt="2024-01-26T16:28:36.298" v="1470"/>
          <ac:inkMkLst>
            <pc:docMk/>
            <pc:sldMk cId="2303502608" sldId="331"/>
            <ac:inkMk id="1184" creationId="{F98B11E7-4882-0675-6940-DEC56C2DB95F}"/>
          </ac:inkMkLst>
        </pc:inkChg>
        <pc:inkChg chg="add del mod">
          <ac:chgData name="Kokchun Giang" userId="67e2125d-ec8c-4323-9653-9824a2ad815f" providerId="ADAL" clId="{066B0731-8B54-CF43-9BDD-D2EEB9663FC5}" dt="2024-01-26T16:11:39.963" v="839"/>
          <ac:inkMkLst>
            <pc:docMk/>
            <pc:sldMk cId="2303502608" sldId="331"/>
            <ac:inkMk id="1185" creationId="{B3FD8177-D0D6-1E75-6259-EC6A20C4981D}"/>
          </ac:inkMkLst>
        </pc:inkChg>
        <pc:inkChg chg="add mod">
          <ac:chgData name="Kokchun Giang" userId="67e2125d-ec8c-4323-9653-9824a2ad815f" providerId="ADAL" clId="{066B0731-8B54-CF43-9BDD-D2EEB9663FC5}" dt="2024-01-26T16:28:36.298" v="1470"/>
          <ac:inkMkLst>
            <pc:docMk/>
            <pc:sldMk cId="2303502608" sldId="331"/>
            <ac:inkMk id="1186" creationId="{680D88EF-20B4-8ACA-60E2-2E8B452347F9}"/>
          </ac:inkMkLst>
        </pc:inkChg>
        <pc:inkChg chg="add mod">
          <ac:chgData name="Kokchun Giang" userId="67e2125d-ec8c-4323-9653-9824a2ad815f" providerId="ADAL" clId="{066B0731-8B54-CF43-9BDD-D2EEB9663FC5}" dt="2024-01-26T16:28:36.298" v="1470"/>
          <ac:inkMkLst>
            <pc:docMk/>
            <pc:sldMk cId="2303502608" sldId="331"/>
            <ac:inkMk id="1187" creationId="{E47D3E41-108D-BFCF-0D4F-273FD333FE2D}"/>
          </ac:inkMkLst>
        </pc:inkChg>
        <pc:inkChg chg="add mod">
          <ac:chgData name="Kokchun Giang" userId="67e2125d-ec8c-4323-9653-9824a2ad815f" providerId="ADAL" clId="{066B0731-8B54-CF43-9BDD-D2EEB9663FC5}" dt="2024-01-26T16:28:36.298" v="1470"/>
          <ac:inkMkLst>
            <pc:docMk/>
            <pc:sldMk cId="2303502608" sldId="331"/>
            <ac:inkMk id="1190" creationId="{F3559418-923A-62EF-FDE3-33EB2AB0690E}"/>
          </ac:inkMkLst>
        </pc:inkChg>
        <pc:inkChg chg="add mod">
          <ac:chgData name="Kokchun Giang" userId="67e2125d-ec8c-4323-9653-9824a2ad815f" providerId="ADAL" clId="{066B0731-8B54-CF43-9BDD-D2EEB9663FC5}" dt="2024-01-26T16:28:36.298" v="1470"/>
          <ac:inkMkLst>
            <pc:docMk/>
            <pc:sldMk cId="2303502608" sldId="331"/>
            <ac:inkMk id="1191" creationId="{A1B336AF-A2FC-AADC-1604-AD3A47F86217}"/>
          </ac:inkMkLst>
        </pc:inkChg>
        <pc:inkChg chg="add mod">
          <ac:chgData name="Kokchun Giang" userId="67e2125d-ec8c-4323-9653-9824a2ad815f" providerId="ADAL" clId="{066B0731-8B54-CF43-9BDD-D2EEB9663FC5}" dt="2024-01-26T16:28:36.298" v="1470"/>
          <ac:inkMkLst>
            <pc:docMk/>
            <pc:sldMk cId="2303502608" sldId="331"/>
            <ac:inkMk id="1192" creationId="{D1EA4FD3-CC81-DEA8-73AD-A309B905E777}"/>
          </ac:inkMkLst>
        </pc:inkChg>
        <pc:inkChg chg="add mod">
          <ac:chgData name="Kokchun Giang" userId="67e2125d-ec8c-4323-9653-9824a2ad815f" providerId="ADAL" clId="{066B0731-8B54-CF43-9BDD-D2EEB9663FC5}" dt="2024-01-26T16:28:36.298" v="1470"/>
          <ac:inkMkLst>
            <pc:docMk/>
            <pc:sldMk cId="2303502608" sldId="331"/>
            <ac:inkMk id="1193" creationId="{99944098-90EB-88CB-A6F8-957CBFA9358A}"/>
          </ac:inkMkLst>
        </pc:inkChg>
        <pc:inkChg chg="add mod">
          <ac:chgData name="Kokchun Giang" userId="67e2125d-ec8c-4323-9653-9824a2ad815f" providerId="ADAL" clId="{066B0731-8B54-CF43-9BDD-D2EEB9663FC5}" dt="2024-01-26T16:28:36.298" v="1470"/>
          <ac:inkMkLst>
            <pc:docMk/>
            <pc:sldMk cId="2303502608" sldId="331"/>
            <ac:inkMk id="1194" creationId="{9D7C7A77-16A2-FBED-702C-3F7E75216FEB}"/>
          </ac:inkMkLst>
        </pc:inkChg>
        <pc:inkChg chg="add mod">
          <ac:chgData name="Kokchun Giang" userId="67e2125d-ec8c-4323-9653-9824a2ad815f" providerId="ADAL" clId="{066B0731-8B54-CF43-9BDD-D2EEB9663FC5}" dt="2024-01-26T16:28:36.298" v="1470"/>
          <ac:inkMkLst>
            <pc:docMk/>
            <pc:sldMk cId="2303502608" sldId="331"/>
            <ac:inkMk id="1195" creationId="{BA822488-69D2-CE4D-B990-7B8819379846}"/>
          </ac:inkMkLst>
        </pc:inkChg>
        <pc:inkChg chg="add mod">
          <ac:chgData name="Kokchun Giang" userId="67e2125d-ec8c-4323-9653-9824a2ad815f" providerId="ADAL" clId="{066B0731-8B54-CF43-9BDD-D2EEB9663FC5}" dt="2024-01-26T16:28:36.298" v="1470"/>
          <ac:inkMkLst>
            <pc:docMk/>
            <pc:sldMk cId="2303502608" sldId="331"/>
            <ac:inkMk id="1196" creationId="{7E4D0A3A-7DFE-EA61-AFB6-1F71646A30C3}"/>
          </ac:inkMkLst>
        </pc:inkChg>
        <pc:inkChg chg="add mod">
          <ac:chgData name="Kokchun Giang" userId="67e2125d-ec8c-4323-9653-9824a2ad815f" providerId="ADAL" clId="{066B0731-8B54-CF43-9BDD-D2EEB9663FC5}" dt="2024-01-26T16:28:36.298" v="1470"/>
          <ac:inkMkLst>
            <pc:docMk/>
            <pc:sldMk cId="2303502608" sldId="331"/>
            <ac:inkMk id="1198" creationId="{B92D6BC5-C524-01A6-6283-3FBE0D4CCB50}"/>
          </ac:inkMkLst>
        </pc:inkChg>
        <pc:inkChg chg="add mod">
          <ac:chgData name="Kokchun Giang" userId="67e2125d-ec8c-4323-9653-9824a2ad815f" providerId="ADAL" clId="{066B0731-8B54-CF43-9BDD-D2EEB9663FC5}" dt="2024-01-26T16:28:36.298" v="1470"/>
          <ac:inkMkLst>
            <pc:docMk/>
            <pc:sldMk cId="2303502608" sldId="331"/>
            <ac:inkMk id="1199" creationId="{DAE77B11-1E8F-EE91-E515-225C3F0B33CC}"/>
          </ac:inkMkLst>
        </pc:inkChg>
        <pc:inkChg chg="add mod">
          <ac:chgData name="Kokchun Giang" userId="67e2125d-ec8c-4323-9653-9824a2ad815f" providerId="ADAL" clId="{066B0731-8B54-CF43-9BDD-D2EEB9663FC5}" dt="2024-01-27T12:39:10.735" v="3019" actId="164"/>
          <ac:inkMkLst>
            <pc:docMk/>
            <pc:sldMk cId="2303502608" sldId="331"/>
            <ac:inkMk id="1200" creationId="{30C80911-082C-E007-BA24-772EB306D13D}"/>
          </ac:inkMkLst>
        </pc:inkChg>
        <pc:inkChg chg="add mod">
          <ac:chgData name="Kokchun Giang" userId="67e2125d-ec8c-4323-9653-9824a2ad815f" providerId="ADAL" clId="{066B0731-8B54-CF43-9BDD-D2EEB9663FC5}" dt="2024-01-26T16:10:02.326" v="779"/>
          <ac:inkMkLst>
            <pc:docMk/>
            <pc:sldMk cId="2303502608" sldId="331"/>
            <ac:inkMk id="1201" creationId="{B37A9136-04E1-5CE7-6540-A19F32373305}"/>
          </ac:inkMkLst>
        </pc:inkChg>
        <pc:inkChg chg="add mod">
          <ac:chgData name="Kokchun Giang" userId="67e2125d-ec8c-4323-9653-9824a2ad815f" providerId="ADAL" clId="{066B0731-8B54-CF43-9BDD-D2EEB9663FC5}" dt="2024-01-26T16:10:02.326" v="779"/>
          <ac:inkMkLst>
            <pc:docMk/>
            <pc:sldMk cId="2303502608" sldId="331"/>
            <ac:inkMk id="1202" creationId="{CBF4B580-8913-78F6-3D30-05944ED52DDE}"/>
          </ac:inkMkLst>
        </pc:inkChg>
        <pc:inkChg chg="add mod">
          <ac:chgData name="Kokchun Giang" userId="67e2125d-ec8c-4323-9653-9824a2ad815f" providerId="ADAL" clId="{066B0731-8B54-CF43-9BDD-D2EEB9663FC5}" dt="2024-01-26T16:10:18.603" v="788"/>
          <ac:inkMkLst>
            <pc:docMk/>
            <pc:sldMk cId="2303502608" sldId="331"/>
            <ac:inkMk id="1205" creationId="{6EDBC504-954C-0D9B-E90A-69C31F7B0834}"/>
          </ac:inkMkLst>
        </pc:inkChg>
        <pc:inkChg chg="add mod">
          <ac:chgData name="Kokchun Giang" userId="67e2125d-ec8c-4323-9653-9824a2ad815f" providerId="ADAL" clId="{066B0731-8B54-CF43-9BDD-D2EEB9663FC5}" dt="2024-01-26T16:10:18.603" v="788"/>
          <ac:inkMkLst>
            <pc:docMk/>
            <pc:sldMk cId="2303502608" sldId="331"/>
            <ac:inkMk id="1206" creationId="{A02175AB-C9FE-4B11-5219-72769D5BFB20}"/>
          </ac:inkMkLst>
        </pc:inkChg>
        <pc:inkChg chg="add mod">
          <ac:chgData name="Kokchun Giang" userId="67e2125d-ec8c-4323-9653-9824a2ad815f" providerId="ADAL" clId="{066B0731-8B54-CF43-9BDD-D2EEB9663FC5}" dt="2024-01-27T12:39:10.735" v="3019" actId="164"/>
          <ac:inkMkLst>
            <pc:docMk/>
            <pc:sldMk cId="2303502608" sldId="331"/>
            <ac:inkMk id="1208" creationId="{A9B475D7-AFE8-492B-5DF1-594CEADB9154}"/>
          </ac:inkMkLst>
        </pc:inkChg>
        <pc:inkChg chg="add mod">
          <ac:chgData name="Kokchun Giang" userId="67e2125d-ec8c-4323-9653-9824a2ad815f" providerId="ADAL" clId="{066B0731-8B54-CF43-9BDD-D2EEB9663FC5}" dt="2024-01-26T16:10:22.836" v="795"/>
          <ac:inkMkLst>
            <pc:docMk/>
            <pc:sldMk cId="2303502608" sldId="331"/>
            <ac:inkMk id="1209" creationId="{CDAA93CD-417D-F665-2A91-229604945505}"/>
          </ac:inkMkLst>
        </pc:inkChg>
        <pc:inkChg chg="add mod">
          <ac:chgData name="Kokchun Giang" userId="67e2125d-ec8c-4323-9653-9824a2ad815f" providerId="ADAL" clId="{066B0731-8B54-CF43-9BDD-D2EEB9663FC5}" dt="2024-01-26T16:10:22.836" v="795"/>
          <ac:inkMkLst>
            <pc:docMk/>
            <pc:sldMk cId="2303502608" sldId="331"/>
            <ac:inkMk id="1210" creationId="{A70A09E7-8B5C-2A9F-C14E-1150647603D4}"/>
          </ac:inkMkLst>
        </pc:inkChg>
        <pc:inkChg chg="add mod">
          <ac:chgData name="Kokchun Giang" userId="67e2125d-ec8c-4323-9653-9824a2ad815f" providerId="ADAL" clId="{066B0731-8B54-CF43-9BDD-D2EEB9663FC5}" dt="2024-01-26T16:10:18.603" v="788"/>
          <ac:inkMkLst>
            <pc:docMk/>
            <pc:sldMk cId="2303502608" sldId="331"/>
            <ac:inkMk id="1211" creationId="{62F253C4-EED1-50DB-DC93-E7BEC5EAB562}"/>
          </ac:inkMkLst>
        </pc:inkChg>
        <pc:inkChg chg="add mod">
          <ac:chgData name="Kokchun Giang" userId="67e2125d-ec8c-4323-9653-9824a2ad815f" providerId="ADAL" clId="{066B0731-8B54-CF43-9BDD-D2EEB9663FC5}" dt="2024-01-26T16:10:22.836" v="795"/>
          <ac:inkMkLst>
            <pc:docMk/>
            <pc:sldMk cId="2303502608" sldId="331"/>
            <ac:inkMk id="1212" creationId="{070EE8C5-A3CD-4C99-8DA3-1B133ED25D60}"/>
          </ac:inkMkLst>
        </pc:inkChg>
        <pc:inkChg chg="add mod">
          <ac:chgData name="Kokchun Giang" userId="67e2125d-ec8c-4323-9653-9824a2ad815f" providerId="ADAL" clId="{066B0731-8B54-CF43-9BDD-D2EEB9663FC5}" dt="2024-01-26T16:10:22.836" v="795"/>
          <ac:inkMkLst>
            <pc:docMk/>
            <pc:sldMk cId="2303502608" sldId="331"/>
            <ac:inkMk id="1215" creationId="{520D6C70-E7A0-D021-F739-85C962AA527B}"/>
          </ac:inkMkLst>
        </pc:inkChg>
        <pc:inkChg chg="add mod">
          <ac:chgData name="Kokchun Giang" userId="67e2125d-ec8c-4323-9653-9824a2ad815f" providerId="ADAL" clId="{066B0731-8B54-CF43-9BDD-D2EEB9663FC5}" dt="2024-01-26T16:10:22.836" v="795"/>
          <ac:inkMkLst>
            <pc:docMk/>
            <pc:sldMk cId="2303502608" sldId="331"/>
            <ac:inkMk id="1216" creationId="{81FC6585-9CE4-DB19-6267-330836CE6AA4}"/>
          </ac:inkMkLst>
        </pc:inkChg>
        <pc:inkChg chg="add mod">
          <ac:chgData name="Kokchun Giang" userId="67e2125d-ec8c-4323-9653-9824a2ad815f" providerId="ADAL" clId="{066B0731-8B54-CF43-9BDD-D2EEB9663FC5}" dt="2024-01-26T16:10:22.836" v="795"/>
          <ac:inkMkLst>
            <pc:docMk/>
            <pc:sldMk cId="2303502608" sldId="331"/>
            <ac:inkMk id="1217" creationId="{372D60AE-C968-5E5C-5BC4-6232F6AFCB85}"/>
          </ac:inkMkLst>
        </pc:inkChg>
        <pc:inkChg chg="add mod">
          <ac:chgData name="Kokchun Giang" userId="67e2125d-ec8c-4323-9653-9824a2ad815f" providerId="ADAL" clId="{066B0731-8B54-CF43-9BDD-D2EEB9663FC5}" dt="2024-01-26T16:10:22.836" v="795"/>
          <ac:inkMkLst>
            <pc:docMk/>
            <pc:sldMk cId="2303502608" sldId="331"/>
            <ac:inkMk id="1218" creationId="{CC697807-7A01-7BCD-5E4D-9AAE2988D38B}"/>
          </ac:inkMkLst>
        </pc:inkChg>
        <pc:inkChg chg="add mod">
          <ac:chgData name="Kokchun Giang" userId="67e2125d-ec8c-4323-9653-9824a2ad815f" providerId="ADAL" clId="{066B0731-8B54-CF43-9BDD-D2EEB9663FC5}" dt="2024-01-26T16:10:22.836" v="795"/>
          <ac:inkMkLst>
            <pc:docMk/>
            <pc:sldMk cId="2303502608" sldId="331"/>
            <ac:inkMk id="1219" creationId="{8D777C99-CB9D-B2A1-B2E4-70839C88FAFF}"/>
          </ac:inkMkLst>
        </pc:inkChg>
        <pc:inkChg chg="add mod">
          <ac:chgData name="Kokchun Giang" userId="67e2125d-ec8c-4323-9653-9824a2ad815f" providerId="ADAL" clId="{066B0731-8B54-CF43-9BDD-D2EEB9663FC5}" dt="2024-01-26T16:10:22.836" v="795"/>
          <ac:inkMkLst>
            <pc:docMk/>
            <pc:sldMk cId="2303502608" sldId="331"/>
            <ac:inkMk id="1220" creationId="{A7FD52D1-02A7-1764-2780-2B5504AA7E26}"/>
          </ac:inkMkLst>
        </pc:inkChg>
        <pc:inkChg chg="add mod">
          <ac:chgData name="Kokchun Giang" userId="67e2125d-ec8c-4323-9653-9824a2ad815f" providerId="ADAL" clId="{066B0731-8B54-CF43-9BDD-D2EEB9663FC5}" dt="2024-01-26T16:10:24.674" v="798"/>
          <ac:inkMkLst>
            <pc:docMk/>
            <pc:sldMk cId="2303502608" sldId="331"/>
            <ac:inkMk id="1223" creationId="{6F79D149-B766-5782-5AA3-C015868FC831}"/>
          </ac:inkMkLst>
        </pc:inkChg>
        <pc:inkChg chg="add mod">
          <ac:chgData name="Kokchun Giang" userId="67e2125d-ec8c-4323-9653-9824a2ad815f" providerId="ADAL" clId="{066B0731-8B54-CF43-9BDD-D2EEB9663FC5}" dt="2024-01-26T16:10:24.674" v="798"/>
          <ac:inkMkLst>
            <pc:docMk/>
            <pc:sldMk cId="2303502608" sldId="331"/>
            <ac:inkMk id="1224" creationId="{D80CBF1A-1ECA-8F1B-DCE2-5D4288AA2E3C}"/>
          </ac:inkMkLst>
        </pc:inkChg>
        <pc:inkChg chg="add mod">
          <ac:chgData name="Kokchun Giang" userId="67e2125d-ec8c-4323-9653-9824a2ad815f" providerId="ADAL" clId="{066B0731-8B54-CF43-9BDD-D2EEB9663FC5}" dt="2024-01-26T16:10:33.116" v="808"/>
          <ac:inkMkLst>
            <pc:docMk/>
            <pc:sldMk cId="2303502608" sldId="331"/>
            <ac:inkMk id="1226" creationId="{33A1EC1D-35DD-734B-223A-5C31E36A884A}"/>
          </ac:inkMkLst>
        </pc:inkChg>
        <pc:inkChg chg="add mod">
          <ac:chgData name="Kokchun Giang" userId="67e2125d-ec8c-4323-9653-9824a2ad815f" providerId="ADAL" clId="{066B0731-8B54-CF43-9BDD-D2EEB9663FC5}" dt="2024-01-26T16:10:33.116" v="808"/>
          <ac:inkMkLst>
            <pc:docMk/>
            <pc:sldMk cId="2303502608" sldId="331"/>
            <ac:inkMk id="1227" creationId="{2AF5F895-738D-355C-AA65-E6DE811CC608}"/>
          </ac:inkMkLst>
        </pc:inkChg>
        <pc:inkChg chg="add mod">
          <ac:chgData name="Kokchun Giang" userId="67e2125d-ec8c-4323-9653-9824a2ad815f" providerId="ADAL" clId="{066B0731-8B54-CF43-9BDD-D2EEB9663FC5}" dt="2024-01-26T16:10:33.116" v="808"/>
          <ac:inkMkLst>
            <pc:docMk/>
            <pc:sldMk cId="2303502608" sldId="331"/>
            <ac:inkMk id="1229" creationId="{20FC778E-2BC5-7EF8-F774-63B355AC49BB}"/>
          </ac:inkMkLst>
        </pc:inkChg>
        <pc:inkChg chg="add mod">
          <ac:chgData name="Kokchun Giang" userId="67e2125d-ec8c-4323-9653-9824a2ad815f" providerId="ADAL" clId="{066B0731-8B54-CF43-9BDD-D2EEB9663FC5}" dt="2024-01-26T16:10:33.116" v="808"/>
          <ac:inkMkLst>
            <pc:docMk/>
            <pc:sldMk cId="2303502608" sldId="331"/>
            <ac:inkMk id="1230" creationId="{8E346196-00CF-4356-2FBA-96DC328E390D}"/>
          </ac:inkMkLst>
        </pc:inkChg>
        <pc:inkChg chg="add mod">
          <ac:chgData name="Kokchun Giang" userId="67e2125d-ec8c-4323-9653-9824a2ad815f" providerId="ADAL" clId="{066B0731-8B54-CF43-9BDD-D2EEB9663FC5}" dt="2024-01-26T16:10:33.116" v="808"/>
          <ac:inkMkLst>
            <pc:docMk/>
            <pc:sldMk cId="2303502608" sldId="331"/>
            <ac:inkMk id="1231" creationId="{ECB14D1E-6654-8A7F-564C-D1E3A1A9B328}"/>
          </ac:inkMkLst>
        </pc:inkChg>
        <pc:inkChg chg="add mod">
          <ac:chgData name="Kokchun Giang" userId="67e2125d-ec8c-4323-9653-9824a2ad815f" providerId="ADAL" clId="{066B0731-8B54-CF43-9BDD-D2EEB9663FC5}" dt="2024-01-26T16:10:33.116" v="808"/>
          <ac:inkMkLst>
            <pc:docMk/>
            <pc:sldMk cId="2303502608" sldId="331"/>
            <ac:inkMk id="1232" creationId="{39800F4D-8FD7-0C1E-6485-AFB6CC795845}"/>
          </ac:inkMkLst>
        </pc:inkChg>
        <pc:inkChg chg="add mod">
          <ac:chgData name="Kokchun Giang" userId="67e2125d-ec8c-4323-9653-9824a2ad815f" providerId="ADAL" clId="{066B0731-8B54-CF43-9BDD-D2EEB9663FC5}" dt="2024-01-26T16:10:33.116" v="808"/>
          <ac:inkMkLst>
            <pc:docMk/>
            <pc:sldMk cId="2303502608" sldId="331"/>
            <ac:inkMk id="1234" creationId="{264F6611-C0EC-555D-1E5C-A87B5A63A784}"/>
          </ac:inkMkLst>
        </pc:inkChg>
        <pc:inkChg chg="add mod">
          <ac:chgData name="Kokchun Giang" userId="67e2125d-ec8c-4323-9653-9824a2ad815f" providerId="ADAL" clId="{066B0731-8B54-CF43-9BDD-D2EEB9663FC5}" dt="2024-01-26T16:10:37.993" v="816"/>
          <ac:inkMkLst>
            <pc:docMk/>
            <pc:sldMk cId="2303502608" sldId="331"/>
            <ac:inkMk id="1236" creationId="{A6060623-3C74-8864-DCFE-7FAFB5EEF0EF}"/>
          </ac:inkMkLst>
        </pc:inkChg>
        <pc:inkChg chg="add mod">
          <ac:chgData name="Kokchun Giang" userId="67e2125d-ec8c-4323-9653-9824a2ad815f" providerId="ADAL" clId="{066B0731-8B54-CF43-9BDD-D2EEB9663FC5}" dt="2024-01-26T16:10:37.993" v="816"/>
          <ac:inkMkLst>
            <pc:docMk/>
            <pc:sldMk cId="2303502608" sldId="331"/>
            <ac:inkMk id="1237" creationId="{02E3B420-81BA-E813-0381-C934104ADF6F}"/>
          </ac:inkMkLst>
        </pc:inkChg>
        <pc:inkChg chg="add mod">
          <ac:chgData name="Kokchun Giang" userId="67e2125d-ec8c-4323-9653-9824a2ad815f" providerId="ADAL" clId="{066B0731-8B54-CF43-9BDD-D2EEB9663FC5}" dt="2024-01-26T16:10:37.993" v="816"/>
          <ac:inkMkLst>
            <pc:docMk/>
            <pc:sldMk cId="2303502608" sldId="331"/>
            <ac:inkMk id="1238" creationId="{3F739E98-0D54-0E51-191A-DDE0730FDAC6}"/>
          </ac:inkMkLst>
        </pc:inkChg>
        <pc:inkChg chg="add mod">
          <ac:chgData name="Kokchun Giang" userId="67e2125d-ec8c-4323-9653-9824a2ad815f" providerId="ADAL" clId="{066B0731-8B54-CF43-9BDD-D2EEB9663FC5}" dt="2024-01-26T16:10:37.993" v="816"/>
          <ac:inkMkLst>
            <pc:docMk/>
            <pc:sldMk cId="2303502608" sldId="331"/>
            <ac:inkMk id="1239" creationId="{9D65D89E-E9DC-910E-D276-13CA3EA67A60}"/>
          </ac:inkMkLst>
        </pc:inkChg>
        <pc:inkChg chg="add mod">
          <ac:chgData name="Kokchun Giang" userId="67e2125d-ec8c-4323-9653-9824a2ad815f" providerId="ADAL" clId="{066B0731-8B54-CF43-9BDD-D2EEB9663FC5}" dt="2024-01-26T16:10:37.993" v="816"/>
          <ac:inkMkLst>
            <pc:docMk/>
            <pc:sldMk cId="2303502608" sldId="331"/>
            <ac:inkMk id="1240" creationId="{7FB93A02-65FD-03DD-6216-D9A7230BBC79}"/>
          </ac:inkMkLst>
        </pc:inkChg>
        <pc:inkChg chg="add mod">
          <ac:chgData name="Kokchun Giang" userId="67e2125d-ec8c-4323-9653-9824a2ad815f" providerId="ADAL" clId="{066B0731-8B54-CF43-9BDD-D2EEB9663FC5}" dt="2024-01-26T16:10:37.993" v="816"/>
          <ac:inkMkLst>
            <pc:docMk/>
            <pc:sldMk cId="2303502608" sldId="331"/>
            <ac:inkMk id="1241" creationId="{788F94BF-4FE9-3F66-5BD2-06BBE9CCA79D}"/>
          </ac:inkMkLst>
        </pc:inkChg>
        <pc:inkChg chg="add mod">
          <ac:chgData name="Kokchun Giang" userId="67e2125d-ec8c-4323-9653-9824a2ad815f" providerId="ADAL" clId="{066B0731-8B54-CF43-9BDD-D2EEB9663FC5}" dt="2024-01-26T16:10:37.993" v="816"/>
          <ac:inkMkLst>
            <pc:docMk/>
            <pc:sldMk cId="2303502608" sldId="331"/>
            <ac:inkMk id="1242" creationId="{740F6C6C-88D8-5366-9511-01CDB68F7328}"/>
          </ac:inkMkLst>
        </pc:inkChg>
        <pc:inkChg chg="add mod">
          <ac:chgData name="Kokchun Giang" userId="67e2125d-ec8c-4323-9653-9824a2ad815f" providerId="ADAL" clId="{066B0731-8B54-CF43-9BDD-D2EEB9663FC5}" dt="2024-01-27T12:39:15.028" v="3020" actId="164"/>
          <ac:inkMkLst>
            <pc:docMk/>
            <pc:sldMk cId="2303502608" sldId="331"/>
            <ac:inkMk id="1246" creationId="{744A994B-9A68-922F-4C0B-50E205C45ABD}"/>
          </ac:inkMkLst>
        </pc:inkChg>
        <pc:inkChg chg="add mod">
          <ac:chgData name="Kokchun Giang" userId="67e2125d-ec8c-4323-9653-9824a2ad815f" providerId="ADAL" clId="{066B0731-8B54-CF43-9BDD-D2EEB9663FC5}" dt="2024-01-27T12:39:15.028" v="3020" actId="164"/>
          <ac:inkMkLst>
            <pc:docMk/>
            <pc:sldMk cId="2303502608" sldId="331"/>
            <ac:inkMk id="1247" creationId="{D71679FA-347D-684B-0414-695ECA4221D9}"/>
          </ac:inkMkLst>
        </pc:inkChg>
        <pc:inkChg chg="add mod">
          <ac:chgData name="Kokchun Giang" userId="67e2125d-ec8c-4323-9653-9824a2ad815f" providerId="ADAL" clId="{066B0731-8B54-CF43-9BDD-D2EEB9663FC5}" dt="2024-01-27T12:39:15.028" v="3020" actId="164"/>
          <ac:inkMkLst>
            <pc:docMk/>
            <pc:sldMk cId="2303502608" sldId="331"/>
            <ac:inkMk id="1248" creationId="{A94322B4-4DD2-4793-62E9-2224C76B25DB}"/>
          </ac:inkMkLst>
        </pc:inkChg>
        <pc:inkChg chg="add del mod">
          <ac:chgData name="Kokchun Giang" userId="67e2125d-ec8c-4323-9653-9824a2ad815f" providerId="ADAL" clId="{066B0731-8B54-CF43-9BDD-D2EEB9663FC5}" dt="2024-01-26T16:10:47.783" v="827" actId="9405"/>
          <ac:inkMkLst>
            <pc:docMk/>
            <pc:sldMk cId="2303502608" sldId="331"/>
            <ac:inkMk id="1249" creationId="{02EEAB29-66F5-792E-CF71-F3D0FD8E9BD1}"/>
          </ac:inkMkLst>
        </pc:inkChg>
        <pc:inkChg chg="add del mod">
          <ac:chgData name="Kokchun Giang" userId="67e2125d-ec8c-4323-9653-9824a2ad815f" providerId="ADAL" clId="{066B0731-8B54-CF43-9BDD-D2EEB9663FC5}" dt="2024-01-26T16:10:47.327" v="826" actId="9405"/>
          <ac:inkMkLst>
            <pc:docMk/>
            <pc:sldMk cId="2303502608" sldId="331"/>
            <ac:inkMk id="1250" creationId="{36FBBF65-8C35-88E1-591A-45E72E54A7F1}"/>
          </ac:inkMkLst>
        </pc:inkChg>
        <pc:inkChg chg="add del mod">
          <ac:chgData name="Kokchun Giang" userId="67e2125d-ec8c-4323-9653-9824a2ad815f" providerId="ADAL" clId="{066B0731-8B54-CF43-9BDD-D2EEB9663FC5}" dt="2024-01-26T16:10:47.096" v="825"/>
          <ac:inkMkLst>
            <pc:docMk/>
            <pc:sldMk cId="2303502608" sldId="331"/>
            <ac:inkMk id="1251" creationId="{56E2CA67-CC12-7973-B95C-CBE86760BB8F}"/>
          </ac:inkMkLst>
        </pc:inkChg>
        <pc:inkChg chg="add mod">
          <ac:chgData name="Kokchun Giang" userId="67e2125d-ec8c-4323-9653-9824a2ad815f" providerId="ADAL" clId="{066B0731-8B54-CF43-9BDD-D2EEB9663FC5}" dt="2024-01-26T16:10:49.950" v="831"/>
          <ac:inkMkLst>
            <pc:docMk/>
            <pc:sldMk cId="2303502608" sldId="331"/>
            <ac:inkMk id="1253" creationId="{AE9AC1CF-CF94-4A33-D106-3E02B2445C5B}"/>
          </ac:inkMkLst>
        </pc:inkChg>
        <pc:inkChg chg="add mod">
          <ac:chgData name="Kokchun Giang" userId="67e2125d-ec8c-4323-9653-9824a2ad815f" providerId="ADAL" clId="{066B0731-8B54-CF43-9BDD-D2EEB9663FC5}" dt="2024-01-26T16:10:49.950" v="831"/>
          <ac:inkMkLst>
            <pc:docMk/>
            <pc:sldMk cId="2303502608" sldId="331"/>
            <ac:inkMk id="1254" creationId="{1C12AA01-B2C6-A5A2-F013-5BFAA18F95F0}"/>
          </ac:inkMkLst>
        </pc:inkChg>
        <pc:inkChg chg="add mod">
          <ac:chgData name="Kokchun Giang" userId="67e2125d-ec8c-4323-9653-9824a2ad815f" providerId="ADAL" clId="{066B0731-8B54-CF43-9BDD-D2EEB9663FC5}" dt="2024-01-26T16:10:49.950" v="831"/>
          <ac:inkMkLst>
            <pc:docMk/>
            <pc:sldMk cId="2303502608" sldId="331"/>
            <ac:inkMk id="1255" creationId="{A3F388C0-6183-2463-DB3E-0F48B9D2F29A}"/>
          </ac:inkMkLst>
        </pc:inkChg>
        <pc:inkChg chg="add del mod">
          <ac:chgData name="Kokchun Giang" userId="67e2125d-ec8c-4323-9653-9824a2ad815f" providerId="ADAL" clId="{066B0731-8B54-CF43-9BDD-D2EEB9663FC5}" dt="2024-01-26T16:12:04.935" v="855"/>
          <ac:inkMkLst>
            <pc:docMk/>
            <pc:sldMk cId="2303502608" sldId="331"/>
            <ac:inkMk id="1257" creationId="{55D5511D-DBEE-D1FB-F225-605E7E90C15A}"/>
          </ac:inkMkLst>
        </pc:inkChg>
        <pc:inkChg chg="add del mod">
          <ac:chgData name="Kokchun Giang" userId="67e2125d-ec8c-4323-9653-9824a2ad815f" providerId="ADAL" clId="{066B0731-8B54-CF43-9BDD-D2EEB9663FC5}" dt="2024-01-26T16:12:04.940" v="859"/>
          <ac:inkMkLst>
            <pc:docMk/>
            <pc:sldMk cId="2303502608" sldId="331"/>
            <ac:inkMk id="1258" creationId="{8A37FF13-AEC3-7688-8F5E-19CEFA9FBE2E}"/>
          </ac:inkMkLst>
        </pc:inkChg>
        <pc:inkChg chg="add del mod">
          <ac:chgData name="Kokchun Giang" userId="67e2125d-ec8c-4323-9653-9824a2ad815f" providerId="ADAL" clId="{066B0731-8B54-CF43-9BDD-D2EEB9663FC5}" dt="2024-01-26T16:12:04.941" v="860"/>
          <ac:inkMkLst>
            <pc:docMk/>
            <pc:sldMk cId="2303502608" sldId="331"/>
            <ac:inkMk id="1259" creationId="{0912ADF5-4D1E-7994-2399-D1B567F8176F}"/>
          </ac:inkMkLst>
        </pc:inkChg>
        <pc:inkChg chg="add del mod">
          <ac:chgData name="Kokchun Giang" userId="67e2125d-ec8c-4323-9653-9824a2ad815f" providerId="ADAL" clId="{066B0731-8B54-CF43-9BDD-D2EEB9663FC5}" dt="2024-01-26T16:12:04.939" v="856"/>
          <ac:inkMkLst>
            <pc:docMk/>
            <pc:sldMk cId="2303502608" sldId="331"/>
            <ac:inkMk id="1260" creationId="{7BE1080B-5C45-EED9-2011-1EF9297126DC}"/>
          </ac:inkMkLst>
        </pc:inkChg>
        <pc:inkChg chg="add del mod">
          <ac:chgData name="Kokchun Giang" userId="67e2125d-ec8c-4323-9653-9824a2ad815f" providerId="ADAL" clId="{066B0731-8B54-CF43-9BDD-D2EEB9663FC5}" dt="2024-01-26T16:12:04.940" v="858"/>
          <ac:inkMkLst>
            <pc:docMk/>
            <pc:sldMk cId="2303502608" sldId="331"/>
            <ac:inkMk id="1261" creationId="{706AD4C5-7072-0EA4-EC25-C02FCE0C213F}"/>
          </ac:inkMkLst>
        </pc:inkChg>
        <pc:inkChg chg="add del mod">
          <ac:chgData name="Kokchun Giang" userId="67e2125d-ec8c-4323-9653-9824a2ad815f" providerId="ADAL" clId="{066B0731-8B54-CF43-9BDD-D2EEB9663FC5}" dt="2024-01-26T16:12:04.939" v="857"/>
          <ac:inkMkLst>
            <pc:docMk/>
            <pc:sldMk cId="2303502608" sldId="331"/>
            <ac:inkMk id="1262" creationId="{AB1EB863-9001-BE32-283E-26B798DE438D}"/>
          </ac:inkMkLst>
        </pc:inkChg>
        <pc:inkChg chg="add mod">
          <ac:chgData name="Kokchun Giang" userId="67e2125d-ec8c-4323-9653-9824a2ad815f" providerId="ADAL" clId="{066B0731-8B54-CF43-9BDD-D2EEB9663FC5}" dt="2024-01-26T16:11:46.497" v="842"/>
          <ac:inkMkLst>
            <pc:docMk/>
            <pc:sldMk cId="2303502608" sldId="331"/>
            <ac:inkMk id="1264" creationId="{88D1A53E-61A1-4E3D-0F3C-90D6E4FD928D}"/>
          </ac:inkMkLst>
        </pc:inkChg>
        <pc:inkChg chg="add mod">
          <ac:chgData name="Kokchun Giang" userId="67e2125d-ec8c-4323-9653-9824a2ad815f" providerId="ADAL" clId="{066B0731-8B54-CF43-9BDD-D2EEB9663FC5}" dt="2024-01-26T16:11:46.497" v="842"/>
          <ac:inkMkLst>
            <pc:docMk/>
            <pc:sldMk cId="2303502608" sldId="331"/>
            <ac:inkMk id="1265" creationId="{42CB8A02-7222-5B5B-1ABE-2A464E84B8B1}"/>
          </ac:inkMkLst>
        </pc:inkChg>
        <pc:inkChg chg="add mod">
          <ac:chgData name="Kokchun Giang" userId="67e2125d-ec8c-4323-9653-9824a2ad815f" providerId="ADAL" clId="{066B0731-8B54-CF43-9BDD-D2EEB9663FC5}" dt="2024-01-26T16:11:51.552" v="854"/>
          <ac:inkMkLst>
            <pc:docMk/>
            <pc:sldMk cId="2303502608" sldId="331"/>
            <ac:inkMk id="1267" creationId="{98643AC1-D5D1-0C79-FDD3-9FE15CF6D63D}"/>
          </ac:inkMkLst>
        </pc:inkChg>
        <pc:inkChg chg="add mod">
          <ac:chgData name="Kokchun Giang" userId="67e2125d-ec8c-4323-9653-9824a2ad815f" providerId="ADAL" clId="{066B0731-8B54-CF43-9BDD-D2EEB9663FC5}" dt="2024-01-26T16:11:51.552" v="854"/>
          <ac:inkMkLst>
            <pc:docMk/>
            <pc:sldMk cId="2303502608" sldId="331"/>
            <ac:inkMk id="1268" creationId="{6F7DE7FB-472F-A8AC-60CF-6223CE132F88}"/>
          </ac:inkMkLst>
        </pc:inkChg>
        <pc:inkChg chg="add mod">
          <ac:chgData name="Kokchun Giang" userId="67e2125d-ec8c-4323-9653-9824a2ad815f" providerId="ADAL" clId="{066B0731-8B54-CF43-9BDD-D2EEB9663FC5}" dt="2024-01-26T16:11:51.552" v="854"/>
          <ac:inkMkLst>
            <pc:docMk/>
            <pc:sldMk cId="2303502608" sldId="331"/>
            <ac:inkMk id="1269" creationId="{FB346129-6EF5-586B-172F-3F3842332579}"/>
          </ac:inkMkLst>
        </pc:inkChg>
        <pc:inkChg chg="add mod">
          <ac:chgData name="Kokchun Giang" userId="67e2125d-ec8c-4323-9653-9824a2ad815f" providerId="ADAL" clId="{066B0731-8B54-CF43-9BDD-D2EEB9663FC5}" dt="2024-01-26T16:11:51.552" v="854"/>
          <ac:inkMkLst>
            <pc:docMk/>
            <pc:sldMk cId="2303502608" sldId="331"/>
            <ac:inkMk id="1270" creationId="{7B67C4C3-BAA2-B45F-61D4-200C4C37514D}"/>
          </ac:inkMkLst>
        </pc:inkChg>
        <pc:inkChg chg="add mod">
          <ac:chgData name="Kokchun Giang" userId="67e2125d-ec8c-4323-9653-9824a2ad815f" providerId="ADAL" clId="{066B0731-8B54-CF43-9BDD-D2EEB9663FC5}" dt="2024-01-26T16:11:51.552" v="854"/>
          <ac:inkMkLst>
            <pc:docMk/>
            <pc:sldMk cId="2303502608" sldId="331"/>
            <ac:inkMk id="1271" creationId="{3C858A83-78DA-103B-9BB9-57453F1D4EE4}"/>
          </ac:inkMkLst>
        </pc:inkChg>
        <pc:inkChg chg="add mod">
          <ac:chgData name="Kokchun Giang" userId="67e2125d-ec8c-4323-9653-9824a2ad815f" providerId="ADAL" clId="{066B0731-8B54-CF43-9BDD-D2EEB9663FC5}" dt="2024-01-26T16:11:51.552" v="854"/>
          <ac:inkMkLst>
            <pc:docMk/>
            <pc:sldMk cId="2303502608" sldId="331"/>
            <ac:inkMk id="1272" creationId="{5974D572-95AC-1039-0FF2-7942579D4CB2}"/>
          </ac:inkMkLst>
        </pc:inkChg>
        <pc:inkChg chg="add mod">
          <ac:chgData name="Kokchun Giang" userId="67e2125d-ec8c-4323-9653-9824a2ad815f" providerId="ADAL" clId="{066B0731-8B54-CF43-9BDD-D2EEB9663FC5}" dt="2024-01-26T16:11:51.552" v="854"/>
          <ac:inkMkLst>
            <pc:docMk/>
            <pc:sldMk cId="2303502608" sldId="331"/>
            <ac:inkMk id="1273" creationId="{FA5EDE40-6FB1-AF4B-14BA-AAA90021B0D9}"/>
          </ac:inkMkLst>
        </pc:inkChg>
        <pc:inkChg chg="add mod">
          <ac:chgData name="Kokchun Giang" userId="67e2125d-ec8c-4323-9653-9824a2ad815f" providerId="ADAL" clId="{066B0731-8B54-CF43-9BDD-D2EEB9663FC5}" dt="2024-01-26T16:11:51.552" v="854"/>
          <ac:inkMkLst>
            <pc:docMk/>
            <pc:sldMk cId="2303502608" sldId="331"/>
            <ac:inkMk id="1274" creationId="{ED3BA88C-E062-C895-0C5E-107B276E1663}"/>
          </ac:inkMkLst>
        </pc:inkChg>
        <pc:inkChg chg="add mod">
          <ac:chgData name="Kokchun Giang" userId="67e2125d-ec8c-4323-9653-9824a2ad815f" providerId="ADAL" clId="{066B0731-8B54-CF43-9BDD-D2EEB9663FC5}" dt="2024-01-26T16:11:51.552" v="854"/>
          <ac:inkMkLst>
            <pc:docMk/>
            <pc:sldMk cId="2303502608" sldId="331"/>
            <ac:inkMk id="1275" creationId="{427E58A2-CA99-E60B-7E42-BE87DCD9771D}"/>
          </ac:inkMkLst>
        </pc:inkChg>
        <pc:inkChg chg="add mod">
          <ac:chgData name="Kokchun Giang" userId="67e2125d-ec8c-4323-9653-9824a2ad815f" providerId="ADAL" clId="{066B0731-8B54-CF43-9BDD-D2EEB9663FC5}" dt="2024-01-26T16:11:51.552" v="854"/>
          <ac:inkMkLst>
            <pc:docMk/>
            <pc:sldMk cId="2303502608" sldId="331"/>
            <ac:inkMk id="1276" creationId="{0DBC76A5-6171-FCC8-F85A-8A982CB5EE3A}"/>
          </ac:inkMkLst>
        </pc:inkChg>
        <pc:inkChg chg="add mod">
          <ac:chgData name="Kokchun Giang" userId="67e2125d-ec8c-4323-9653-9824a2ad815f" providerId="ADAL" clId="{066B0731-8B54-CF43-9BDD-D2EEB9663FC5}" dt="2024-01-26T16:11:51.552" v="854"/>
          <ac:inkMkLst>
            <pc:docMk/>
            <pc:sldMk cId="2303502608" sldId="331"/>
            <ac:inkMk id="1277" creationId="{103E90F0-DC6A-94E6-4809-79BD09FB2F4A}"/>
          </ac:inkMkLst>
        </pc:inkChg>
        <pc:inkChg chg="add mod">
          <ac:chgData name="Kokchun Giang" userId="67e2125d-ec8c-4323-9653-9824a2ad815f" providerId="ADAL" clId="{066B0731-8B54-CF43-9BDD-D2EEB9663FC5}" dt="2024-01-26T16:12:09.691" v="865"/>
          <ac:inkMkLst>
            <pc:docMk/>
            <pc:sldMk cId="2303502608" sldId="331"/>
            <ac:inkMk id="1281" creationId="{6F226354-F596-E739-AA46-03B75ACED1CE}"/>
          </ac:inkMkLst>
        </pc:inkChg>
        <pc:inkChg chg="add mod">
          <ac:chgData name="Kokchun Giang" userId="67e2125d-ec8c-4323-9653-9824a2ad815f" providerId="ADAL" clId="{066B0731-8B54-CF43-9BDD-D2EEB9663FC5}" dt="2024-01-26T16:12:09.691" v="865"/>
          <ac:inkMkLst>
            <pc:docMk/>
            <pc:sldMk cId="2303502608" sldId="331"/>
            <ac:inkMk id="1282" creationId="{9E934C9D-89E4-3C6A-9ACC-2EE84D540596}"/>
          </ac:inkMkLst>
        </pc:inkChg>
        <pc:inkChg chg="add mod">
          <ac:chgData name="Kokchun Giang" userId="67e2125d-ec8c-4323-9653-9824a2ad815f" providerId="ADAL" clId="{066B0731-8B54-CF43-9BDD-D2EEB9663FC5}" dt="2024-01-26T16:12:09.691" v="865"/>
          <ac:inkMkLst>
            <pc:docMk/>
            <pc:sldMk cId="2303502608" sldId="331"/>
            <ac:inkMk id="1283" creationId="{DCDB5533-9F0A-20B1-D306-4E547DCA01B6}"/>
          </ac:inkMkLst>
        </pc:inkChg>
        <pc:inkChg chg="add mod">
          <ac:chgData name="Kokchun Giang" userId="67e2125d-ec8c-4323-9653-9824a2ad815f" providerId="ADAL" clId="{066B0731-8B54-CF43-9BDD-D2EEB9663FC5}" dt="2024-01-27T12:39:18.971" v="3021" actId="164"/>
          <ac:inkMkLst>
            <pc:docMk/>
            <pc:sldMk cId="2303502608" sldId="331"/>
            <ac:inkMk id="1284" creationId="{E5C1DD51-1AE7-E75D-FAAD-2D161C535652}"/>
          </ac:inkMkLst>
        </pc:inkChg>
        <pc:inkChg chg="add mod">
          <ac:chgData name="Kokchun Giang" userId="67e2125d-ec8c-4323-9653-9824a2ad815f" providerId="ADAL" clId="{066B0731-8B54-CF43-9BDD-D2EEB9663FC5}" dt="2024-01-27T12:39:18.971" v="3021" actId="164"/>
          <ac:inkMkLst>
            <pc:docMk/>
            <pc:sldMk cId="2303502608" sldId="331"/>
            <ac:inkMk id="1286" creationId="{1100D784-886B-F69A-311A-18FA0D0A1E0A}"/>
          </ac:inkMkLst>
        </pc:inkChg>
        <pc:inkChg chg="add mod">
          <ac:chgData name="Kokchun Giang" userId="67e2125d-ec8c-4323-9653-9824a2ad815f" providerId="ADAL" clId="{066B0731-8B54-CF43-9BDD-D2EEB9663FC5}" dt="2024-01-26T16:28:36.298" v="1470"/>
          <ac:inkMkLst>
            <pc:docMk/>
            <pc:sldMk cId="2303502608" sldId="331"/>
            <ac:inkMk id="1287" creationId="{3DDD650B-D773-AF80-5857-C66AF0428143}"/>
          </ac:inkMkLst>
        </pc:inkChg>
      </pc:sldChg>
      <pc:sldChg chg="addSp delSp modSp add mod modAnim">
        <pc:chgData name="Kokchun Giang" userId="67e2125d-ec8c-4323-9653-9824a2ad815f" providerId="ADAL" clId="{066B0731-8B54-CF43-9BDD-D2EEB9663FC5}" dt="2024-01-27T12:45:22.139" v="3062"/>
        <pc:sldMkLst>
          <pc:docMk/>
          <pc:sldMk cId="1010622222" sldId="332"/>
        </pc:sldMkLst>
        <pc:spChg chg="mod">
          <ac:chgData name="Kokchun Giang" userId="67e2125d-ec8c-4323-9653-9824a2ad815f" providerId="ADAL" clId="{066B0731-8B54-CF43-9BDD-D2EEB9663FC5}" dt="2024-01-26T16:32:57.278" v="1756" actId="2711"/>
          <ac:spMkLst>
            <pc:docMk/>
            <pc:sldMk cId="1010622222" sldId="332"/>
            <ac:spMk id="28" creationId="{A3D09AD4-ED03-B15B-59BD-CCF7D00C0CC2}"/>
          </ac:spMkLst>
        </pc:spChg>
        <pc:grpChg chg="add mod">
          <ac:chgData name="Kokchun Giang" userId="67e2125d-ec8c-4323-9653-9824a2ad815f" providerId="ADAL" clId="{066B0731-8B54-CF43-9BDD-D2EEB9663FC5}" dt="2024-01-27T12:43:07.554" v="3041" actId="164"/>
          <ac:grpSpMkLst>
            <pc:docMk/>
            <pc:sldMk cId="1010622222" sldId="332"/>
            <ac:grpSpMk id="3" creationId="{38C53716-0C19-67DE-0DF6-E531CACC1459}"/>
          </ac:grpSpMkLst>
        </pc:grpChg>
        <pc:grpChg chg="add mod">
          <ac:chgData name="Kokchun Giang" userId="67e2125d-ec8c-4323-9653-9824a2ad815f" providerId="ADAL" clId="{066B0731-8B54-CF43-9BDD-D2EEB9663FC5}" dt="2024-01-27T12:43:01.007" v="3040" actId="164"/>
          <ac:grpSpMkLst>
            <pc:docMk/>
            <pc:sldMk cId="1010622222" sldId="332"/>
            <ac:grpSpMk id="4" creationId="{37256A4A-046E-0BCC-A61E-8586F4557FA2}"/>
          </ac:grpSpMkLst>
        </pc:grpChg>
        <pc:grpChg chg="add mod">
          <ac:chgData name="Kokchun Giang" userId="67e2125d-ec8c-4323-9653-9824a2ad815f" providerId="ADAL" clId="{066B0731-8B54-CF43-9BDD-D2EEB9663FC5}" dt="2024-01-27T12:43:07.554" v="3041" actId="164"/>
          <ac:grpSpMkLst>
            <pc:docMk/>
            <pc:sldMk cId="1010622222" sldId="332"/>
            <ac:grpSpMk id="5" creationId="{71A3CC0D-8364-F730-D37D-11499CFDF8A6}"/>
          </ac:grpSpMkLst>
        </pc:grpChg>
        <pc:grpChg chg="add mod">
          <ac:chgData name="Kokchun Giang" userId="67e2125d-ec8c-4323-9653-9824a2ad815f" providerId="ADAL" clId="{066B0731-8B54-CF43-9BDD-D2EEB9663FC5}" dt="2024-01-27T12:43:21.880" v="3044" actId="1076"/>
          <ac:grpSpMkLst>
            <pc:docMk/>
            <pc:sldMk cId="1010622222" sldId="332"/>
            <ac:grpSpMk id="6" creationId="{E5536A85-BAFD-7386-BE79-CA7F1AFB81D9}"/>
          </ac:grpSpMkLst>
        </pc:grpChg>
        <pc:grpChg chg="add mod">
          <ac:chgData name="Kokchun Giang" userId="67e2125d-ec8c-4323-9653-9824a2ad815f" providerId="ADAL" clId="{066B0731-8B54-CF43-9BDD-D2EEB9663FC5}" dt="2024-01-27T12:43:26.926" v="3045" actId="164"/>
          <ac:grpSpMkLst>
            <pc:docMk/>
            <pc:sldMk cId="1010622222" sldId="332"/>
            <ac:grpSpMk id="7" creationId="{1F5387C5-A537-F1D2-1D67-270FEFDAF956}"/>
          </ac:grpSpMkLst>
        </pc:grpChg>
        <pc:grpChg chg="del">
          <ac:chgData name="Kokchun Giang" userId="67e2125d-ec8c-4323-9653-9824a2ad815f" providerId="ADAL" clId="{066B0731-8B54-CF43-9BDD-D2EEB9663FC5}" dt="2024-01-26T16:12:28.778" v="868" actId="478"/>
          <ac:grpSpMkLst>
            <pc:docMk/>
            <pc:sldMk cId="1010622222" sldId="332"/>
            <ac:grpSpMk id="8" creationId="{B5C82FD0-EB27-82B4-E392-009A87240046}"/>
          </ac:grpSpMkLst>
        </pc:grpChg>
        <pc:grpChg chg="add mod">
          <ac:chgData name="Kokchun Giang" userId="67e2125d-ec8c-4323-9653-9824a2ad815f" providerId="ADAL" clId="{066B0731-8B54-CF43-9BDD-D2EEB9663FC5}" dt="2024-01-27T12:43:31.769" v="3046" actId="164"/>
          <ac:grpSpMkLst>
            <pc:docMk/>
            <pc:sldMk cId="1010622222" sldId="332"/>
            <ac:grpSpMk id="8" creationId="{E3AD7D75-592D-1664-8903-6BBAE12E7769}"/>
          </ac:grpSpMkLst>
        </pc:grpChg>
        <pc:grpChg chg="add mod">
          <ac:chgData name="Kokchun Giang" userId="67e2125d-ec8c-4323-9653-9824a2ad815f" providerId="ADAL" clId="{066B0731-8B54-CF43-9BDD-D2EEB9663FC5}" dt="2024-01-27T12:43:36.787" v="3047" actId="164"/>
          <ac:grpSpMkLst>
            <pc:docMk/>
            <pc:sldMk cId="1010622222" sldId="332"/>
            <ac:grpSpMk id="9" creationId="{2558CB26-8456-1BD0-F1F3-FD96C2C83043}"/>
          </ac:grpSpMkLst>
        </pc:grpChg>
        <pc:grpChg chg="add mod">
          <ac:chgData name="Kokchun Giang" userId="67e2125d-ec8c-4323-9653-9824a2ad815f" providerId="ADAL" clId="{066B0731-8B54-CF43-9BDD-D2EEB9663FC5}" dt="2024-01-27T12:43:41.319" v="3048" actId="164"/>
          <ac:grpSpMkLst>
            <pc:docMk/>
            <pc:sldMk cId="1010622222" sldId="332"/>
            <ac:grpSpMk id="10" creationId="{7C05885B-60A4-1B5E-0876-A2805955D979}"/>
          </ac:grpSpMkLst>
        </pc:grpChg>
        <pc:grpChg chg="add mod">
          <ac:chgData name="Kokchun Giang" userId="67e2125d-ec8c-4323-9653-9824a2ad815f" providerId="ADAL" clId="{066B0731-8B54-CF43-9BDD-D2EEB9663FC5}" dt="2024-01-27T12:43:58.885" v="3049" actId="164"/>
          <ac:grpSpMkLst>
            <pc:docMk/>
            <pc:sldMk cId="1010622222" sldId="332"/>
            <ac:grpSpMk id="11" creationId="{CA4F2EAB-EFB1-7F2B-49F3-5A31E531FABD}"/>
          </ac:grpSpMkLst>
        </pc:grpChg>
        <pc:grpChg chg="add mod">
          <ac:chgData name="Kokchun Giang" userId="67e2125d-ec8c-4323-9653-9824a2ad815f" providerId="ADAL" clId="{066B0731-8B54-CF43-9BDD-D2EEB9663FC5}" dt="2024-01-27T12:44:06.436" v="3050" actId="164"/>
          <ac:grpSpMkLst>
            <pc:docMk/>
            <pc:sldMk cId="1010622222" sldId="332"/>
            <ac:grpSpMk id="12" creationId="{77ECBEDA-9610-2EF6-7DFD-D8C98C0A8FC6}"/>
          </ac:grpSpMkLst>
        </pc:grpChg>
        <pc:grpChg chg="add mod">
          <ac:chgData name="Kokchun Giang" userId="67e2125d-ec8c-4323-9653-9824a2ad815f" providerId="ADAL" clId="{066B0731-8B54-CF43-9BDD-D2EEB9663FC5}" dt="2024-01-27T12:44:22.736" v="3051" actId="164"/>
          <ac:grpSpMkLst>
            <pc:docMk/>
            <pc:sldMk cId="1010622222" sldId="332"/>
            <ac:grpSpMk id="13" creationId="{53CB0315-9B87-5859-AC96-48563C5DE541}"/>
          </ac:grpSpMkLst>
        </pc:grpChg>
        <pc:grpChg chg="add mod">
          <ac:chgData name="Kokchun Giang" userId="67e2125d-ec8c-4323-9653-9824a2ad815f" providerId="ADAL" clId="{066B0731-8B54-CF43-9BDD-D2EEB9663FC5}" dt="2024-01-27T12:44:38.818" v="3056" actId="164"/>
          <ac:grpSpMkLst>
            <pc:docMk/>
            <pc:sldMk cId="1010622222" sldId="332"/>
            <ac:grpSpMk id="14" creationId="{A420A4FC-90D9-4DA2-60DB-087CC9E8346D}"/>
          </ac:grpSpMkLst>
        </pc:grpChg>
        <pc:grpChg chg="add mod">
          <ac:chgData name="Kokchun Giang" userId="67e2125d-ec8c-4323-9653-9824a2ad815f" providerId="ADAL" clId="{066B0731-8B54-CF43-9BDD-D2EEB9663FC5}" dt="2024-01-27T12:44:42.136" v="3057" actId="164"/>
          <ac:grpSpMkLst>
            <pc:docMk/>
            <pc:sldMk cId="1010622222" sldId="332"/>
            <ac:grpSpMk id="15" creationId="{9F3CCD01-91FE-6FBC-4B7C-774B69EF8476}"/>
          </ac:grpSpMkLst>
        </pc:grpChg>
        <pc:grpChg chg="add mod">
          <ac:chgData name="Kokchun Giang" userId="67e2125d-ec8c-4323-9653-9824a2ad815f" providerId="ADAL" clId="{066B0731-8B54-CF43-9BDD-D2EEB9663FC5}" dt="2024-01-27T12:44:44.963" v="3058" actId="164"/>
          <ac:grpSpMkLst>
            <pc:docMk/>
            <pc:sldMk cId="1010622222" sldId="332"/>
            <ac:grpSpMk id="16" creationId="{8B739189-A94D-2AF2-CB54-FA87086E1410}"/>
          </ac:grpSpMkLst>
        </pc:grpChg>
        <pc:grpChg chg="del">
          <ac:chgData name="Kokchun Giang" userId="67e2125d-ec8c-4323-9653-9824a2ad815f" providerId="ADAL" clId="{066B0731-8B54-CF43-9BDD-D2EEB9663FC5}" dt="2024-01-26T16:12:28.778" v="868" actId="478"/>
          <ac:grpSpMkLst>
            <pc:docMk/>
            <pc:sldMk cId="1010622222" sldId="332"/>
            <ac:grpSpMk id="20" creationId="{1D314916-F08A-B2DA-55E7-ED63F0CD23F9}"/>
          </ac:grpSpMkLst>
        </pc:grpChg>
        <pc:grpChg chg="del">
          <ac:chgData name="Kokchun Giang" userId="67e2125d-ec8c-4323-9653-9824a2ad815f" providerId="ADAL" clId="{066B0731-8B54-CF43-9BDD-D2EEB9663FC5}" dt="2024-01-26T16:12:28.778" v="868" actId="478"/>
          <ac:grpSpMkLst>
            <pc:docMk/>
            <pc:sldMk cId="1010622222" sldId="332"/>
            <ac:grpSpMk id="25" creationId="{835FD33C-1A8C-CE9F-C7B2-40500C9A80D4}"/>
          </ac:grpSpMkLst>
        </pc:grpChg>
        <pc:grpChg chg="del">
          <ac:chgData name="Kokchun Giang" userId="67e2125d-ec8c-4323-9653-9824a2ad815f" providerId="ADAL" clId="{066B0731-8B54-CF43-9BDD-D2EEB9663FC5}" dt="2024-01-26T16:12:28.778" v="868" actId="478"/>
          <ac:grpSpMkLst>
            <pc:docMk/>
            <pc:sldMk cId="1010622222" sldId="332"/>
            <ac:grpSpMk id="41" creationId="{65DB49F9-E3BB-AF61-2626-BC1CB5DC8992}"/>
          </ac:grpSpMkLst>
        </pc:grpChg>
        <pc:grpChg chg="del">
          <ac:chgData name="Kokchun Giang" userId="67e2125d-ec8c-4323-9653-9824a2ad815f" providerId="ADAL" clId="{066B0731-8B54-CF43-9BDD-D2EEB9663FC5}" dt="2024-01-26T16:12:36.429" v="871" actId="478"/>
          <ac:grpSpMkLst>
            <pc:docMk/>
            <pc:sldMk cId="1010622222" sldId="332"/>
            <ac:grpSpMk id="390" creationId="{EF664284-9D74-BDBF-E0AA-558C83C2FFCC}"/>
          </ac:grpSpMkLst>
        </pc:grpChg>
        <pc:grpChg chg="del">
          <ac:chgData name="Kokchun Giang" userId="67e2125d-ec8c-4323-9653-9824a2ad815f" providerId="ADAL" clId="{066B0731-8B54-CF43-9BDD-D2EEB9663FC5}" dt="2024-01-26T16:12:36.429" v="871" actId="478"/>
          <ac:grpSpMkLst>
            <pc:docMk/>
            <pc:sldMk cId="1010622222" sldId="332"/>
            <ac:grpSpMk id="409" creationId="{AAA61528-8C54-057A-394F-D3861E8EE9DD}"/>
          </ac:grpSpMkLst>
        </pc:grpChg>
        <pc:grpChg chg="del">
          <ac:chgData name="Kokchun Giang" userId="67e2125d-ec8c-4323-9653-9824a2ad815f" providerId="ADAL" clId="{066B0731-8B54-CF43-9BDD-D2EEB9663FC5}" dt="2024-01-26T16:12:36.429" v="871" actId="478"/>
          <ac:grpSpMkLst>
            <pc:docMk/>
            <pc:sldMk cId="1010622222" sldId="332"/>
            <ac:grpSpMk id="419" creationId="{08BF5A19-5967-8E5A-7C3A-2607A468FF26}"/>
          </ac:grpSpMkLst>
        </pc:grpChg>
        <pc:grpChg chg="del">
          <ac:chgData name="Kokchun Giang" userId="67e2125d-ec8c-4323-9653-9824a2ad815f" providerId="ADAL" clId="{066B0731-8B54-CF43-9BDD-D2EEB9663FC5}" dt="2024-01-26T16:12:36.429" v="871" actId="478"/>
          <ac:grpSpMkLst>
            <pc:docMk/>
            <pc:sldMk cId="1010622222" sldId="332"/>
            <ac:grpSpMk id="433" creationId="{F99A06EA-4DD5-E7E1-D94B-3C9705893117}"/>
          </ac:grpSpMkLst>
        </pc:grpChg>
        <pc:grpChg chg="del">
          <ac:chgData name="Kokchun Giang" userId="67e2125d-ec8c-4323-9653-9824a2ad815f" providerId="ADAL" clId="{066B0731-8B54-CF43-9BDD-D2EEB9663FC5}" dt="2024-01-26T16:12:32.250" v="870" actId="478"/>
          <ac:grpSpMkLst>
            <pc:docMk/>
            <pc:sldMk cId="1010622222" sldId="332"/>
            <ac:grpSpMk id="449" creationId="{5A6CE9AA-0615-BBB4-AC46-9887A45F589A}"/>
          </ac:grpSpMkLst>
        </pc:grpChg>
        <pc:grpChg chg="del">
          <ac:chgData name="Kokchun Giang" userId="67e2125d-ec8c-4323-9653-9824a2ad815f" providerId="ADAL" clId="{066B0731-8B54-CF43-9BDD-D2EEB9663FC5}" dt="2024-01-26T16:12:36.429" v="871" actId="478"/>
          <ac:grpSpMkLst>
            <pc:docMk/>
            <pc:sldMk cId="1010622222" sldId="332"/>
            <ac:grpSpMk id="461" creationId="{B3EC09A9-6C96-C954-DA4C-FAC0B51ADF1C}"/>
          </ac:grpSpMkLst>
        </pc:grpChg>
        <pc:grpChg chg="del">
          <ac:chgData name="Kokchun Giang" userId="67e2125d-ec8c-4323-9653-9824a2ad815f" providerId="ADAL" clId="{066B0731-8B54-CF43-9BDD-D2EEB9663FC5}" dt="2024-01-26T16:12:36.429" v="871" actId="478"/>
          <ac:grpSpMkLst>
            <pc:docMk/>
            <pc:sldMk cId="1010622222" sldId="332"/>
            <ac:grpSpMk id="462" creationId="{1C4A0D17-CCE3-9CA5-7B5C-BBCC345CFB16}"/>
          </ac:grpSpMkLst>
        </pc:grpChg>
        <pc:grpChg chg="del">
          <ac:chgData name="Kokchun Giang" userId="67e2125d-ec8c-4323-9653-9824a2ad815f" providerId="ADAL" clId="{066B0731-8B54-CF43-9BDD-D2EEB9663FC5}" dt="2024-01-26T16:12:36.429" v="871" actId="478"/>
          <ac:grpSpMkLst>
            <pc:docMk/>
            <pc:sldMk cId="1010622222" sldId="332"/>
            <ac:grpSpMk id="478" creationId="{358D1B42-EE07-A87A-8C2A-A266186CCFAA}"/>
          </ac:grpSpMkLst>
        </pc:grpChg>
        <pc:grpChg chg="del">
          <ac:chgData name="Kokchun Giang" userId="67e2125d-ec8c-4323-9653-9824a2ad815f" providerId="ADAL" clId="{066B0731-8B54-CF43-9BDD-D2EEB9663FC5}" dt="2024-01-26T16:12:28.778" v="868" actId="478"/>
          <ac:grpSpMkLst>
            <pc:docMk/>
            <pc:sldMk cId="1010622222" sldId="332"/>
            <ac:grpSpMk id="485" creationId="{BFAC2047-5D62-15D2-2528-9240C74CB12A}"/>
          </ac:grpSpMkLst>
        </pc:grpChg>
        <pc:grpChg chg="del">
          <ac:chgData name="Kokchun Giang" userId="67e2125d-ec8c-4323-9653-9824a2ad815f" providerId="ADAL" clId="{066B0731-8B54-CF43-9BDD-D2EEB9663FC5}" dt="2024-01-26T16:12:36.429" v="871" actId="478"/>
          <ac:grpSpMkLst>
            <pc:docMk/>
            <pc:sldMk cId="1010622222" sldId="332"/>
            <ac:grpSpMk id="489" creationId="{88E25F74-DAE4-E4B5-E981-17FEE9E4FDEE}"/>
          </ac:grpSpMkLst>
        </pc:grpChg>
        <pc:grpChg chg="del">
          <ac:chgData name="Kokchun Giang" userId="67e2125d-ec8c-4323-9653-9824a2ad815f" providerId="ADAL" clId="{066B0731-8B54-CF43-9BDD-D2EEB9663FC5}" dt="2024-01-26T16:12:36.429" v="871" actId="478"/>
          <ac:grpSpMkLst>
            <pc:docMk/>
            <pc:sldMk cId="1010622222" sldId="332"/>
            <ac:grpSpMk id="493" creationId="{A22E79F9-E560-2464-584B-C0BDEB5012CE}"/>
          </ac:grpSpMkLst>
        </pc:grpChg>
        <pc:grpChg chg="del">
          <ac:chgData name="Kokchun Giang" userId="67e2125d-ec8c-4323-9653-9824a2ad815f" providerId="ADAL" clId="{066B0731-8B54-CF43-9BDD-D2EEB9663FC5}" dt="2024-01-26T16:12:36.429" v="871" actId="478"/>
          <ac:grpSpMkLst>
            <pc:docMk/>
            <pc:sldMk cId="1010622222" sldId="332"/>
            <ac:grpSpMk id="497" creationId="{6DA06F99-708F-068A-9DBB-3268B0375704}"/>
          </ac:grpSpMkLst>
        </pc:grpChg>
        <pc:grpChg chg="del">
          <ac:chgData name="Kokchun Giang" userId="67e2125d-ec8c-4323-9653-9824a2ad815f" providerId="ADAL" clId="{066B0731-8B54-CF43-9BDD-D2EEB9663FC5}" dt="2024-01-26T16:12:36.429" v="871" actId="478"/>
          <ac:grpSpMkLst>
            <pc:docMk/>
            <pc:sldMk cId="1010622222" sldId="332"/>
            <ac:grpSpMk id="507" creationId="{B6647C3E-F945-0886-B19F-87DCAB43E23E}"/>
          </ac:grpSpMkLst>
        </pc:grpChg>
        <pc:grpChg chg="del">
          <ac:chgData name="Kokchun Giang" userId="67e2125d-ec8c-4323-9653-9824a2ad815f" providerId="ADAL" clId="{066B0731-8B54-CF43-9BDD-D2EEB9663FC5}" dt="2024-01-26T16:12:32.250" v="870" actId="478"/>
          <ac:grpSpMkLst>
            <pc:docMk/>
            <pc:sldMk cId="1010622222" sldId="332"/>
            <ac:grpSpMk id="913" creationId="{E5A2FC61-394B-D7BD-AC06-F2EF7D4472BA}"/>
          </ac:grpSpMkLst>
        </pc:grpChg>
        <pc:grpChg chg="del">
          <ac:chgData name="Kokchun Giang" userId="67e2125d-ec8c-4323-9653-9824a2ad815f" providerId="ADAL" clId="{066B0731-8B54-CF43-9BDD-D2EEB9663FC5}" dt="2024-01-26T16:12:32.250" v="870" actId="478"/>
          <ac:grpSpMkLst>
            <pc:docMk/>
            <pc:sldMk cId="1010622222" sldId="332"/>
            <ac:grpSpMk id="926" creationId="{FF7635BE-C7FF-A511-1DDD-CB8490D6C068}"/>
          </ac:grpSpMkLst>
        </pc:grpChg>
        <pc:grpChg chg="del">
          <ac:chgData name="Kokchun Giang" userId="67e2125d-ec8c-4323-9653-9824a2ad815f" providerId="ADAL" clId="{066B0731-8B54-CF43-9BDD-D2EEB9663FC5}" dt="2024-01-26T16:12:32.250" v="870" actId="478"/>
          <ac:grpSpMkLst>
            <pc:docMk/>
            <pc:sldMk cId="1010622222" sldId="332"/>
            <ac:grpSpMk id="930" creationId="{DA6471F8-A40D-F3F0-B218-AE360070C3D0}"/>
          </ac:grpSpMkLst>
        </pc:grpChg>
        <pc:grpChg chg="del">
          <ac:chgData name="Kokchun Giang" userId="67e2125d-ec8c-4323-9653-9824a2ad815f" providerId="ADAL" clId="{066B0731-8B54-CF43-9BDD-D2EEB9663FC5}" dt="2024-01-26T16:12:32.250" v="870" actId="478"/>
          <ac:grpSpMkLst>
            <pc:docMk/>
            <pc:sldMk cId="1010622222" sldId="332"/>
            <ac:grpSpMk id="935" creationId="{0B62450E-0E66-80E7-3226-3BF66146A98B}"/>
          </ac:grpSpMkLst>
        </pc:grpChg>
        <pc:grpChg chg="del">
          <ac:chgData name="Kokchun Giang" userId="67e2125d-ec8c-4323-9653-9824a2ad815f" providerId="ADAL" clId="{066B0731-8B54-CF43-9BDD-D2EEB9663FC5}" dt="2024-01-26T16:12:32.250" v="870" actId="478"/>
          <ac:grpSpMkLst>
            <pc:docMk/>
            <pc:sldMk cId="1010622222" sldId="332"/>
            <ac:grpSpMk id="936" creationId="{7F99CBB5-4D84-7750-F2E7-2E3EA371F426}"/>
          </ac:grpSpMkLst>
        </pc:grpChg>
        <pc:grpChg chg="del">
          <ac:chgData name="Kokchun Giang" userId="67e2125d-ec8c-4323-9653-9824a2ad815f" providerId="ADAL" clId="{066B0731-8B54-CF43-9BDD-D2EEB9663FC5}" dt="2024-01-26T16:12:30.345" v="869" actId="478"/>
          <ac:grpSpMkLst>
            <pc:docMk/>
            <pc:sldMk cId="1010622222" sldId="332"/>
            <ac:grpSpMk id="937" creationId="{075CA931-10D3-D353-F8E1-CC2BD2BFAB12}"/>
          </ac:grpSpMkLst>
        </pc:grpChg>
        <pc:grpChg chg="del">
          <ac:chgData name="Kokchun Giang" userId="67e2125d-ec8c-4323-9653-9824a2ad815f" providerId="ADAL" clId="{066B0731-8B54-CF43-9BDD-D2EEB9663FC5}" dt="2024-01-26T16:12:32.250" v="870" actId="478"/>
          <ac:grpSpMkLst>
            <pc:docMk/>
            <pc:sldMk cId="1010622222" sldId="332"/>
            <ac:grpSpMk id="949" creationId="{F9F3F6A1-A0A5-CC65-51C6-50805CCCDAC1}"/>
          </ac:grpSpMkLst>
        </pc:grpChg>
        <pc:grpChg chg="del">
          <ac:chgData name="Kokchun Giang" userId="67e2125d-ec8c-4323-9653-9824a2ad815f" providerId="ADAL" clId="{066B0731-8B54-CF43-9BDD-D2EEB9663FC5}" dt="2024-01-26T16:12:36.429" v="871" actId="478"/>
          <ac:grpSpMkLst>
            <pc:docMk/>
            <pc:sldMk cId="1010622222" sldId="332"/>
            <ac:grpSpMk id="964" creationId="{2DA37C72-3A62-24ED-8440-C07BF1A04C1F}"/>
          </ac:grpSpMkLst>
        </pc:grpChg>
        <pc:grpChg chg="del">
          <ac:chgData name="Kokchun Giang" userId="67e2125d-ec8c-4323-9653-9824a2ad815f" providerId="ADAL" clId="{066B0731-8B54-CF43-9BDD-D2EEB9663FC5}" dt="2024-01-26T16:12:28.778" v="868" actId="478"/>
          <ac:grpSpMkLst>
            <pc:docMk/>
            <pc:sldMk cId="1010622222" sldId="332"/>
            <ac:grpSpMk id="973" creationId="{0D3D7951-E86A-8767-6DAC-CE28FEDB98FC}"/>
          </ac:grpSpMkLst>
        </pc:grpChg>
        <pc:grpChg chg="del">
          <ac:chgData name="Kokchun Giang" userId="67e2125d-ec8c-4323-9653-9824a2ad815f" providerId="ADAL" clId="{066B0731-8B54-CF43-9BDD-D2EEB9663FC5}" dt="2024-01-26T16:12:28.778" v="868" actId="478"/>
          <ac:grpSpMkLst>
            <pc:docMk/>
            <pc:sldMk cId="1010622222" sldId="332"/>
            <ac:grpSpMk id="980" creationId="{81D96102-E5CA-D8B3-5B1B-32D6A0E4CA66}"/>
          </ac:grpSpMkLst>
        </pc:grpChg>
        <pc:grpChg chg="del">
          <ac:chgData name="Kokchun Giang" userId="67e2125d-ec8c-4323-9653-9824a2ad815f" providerId="ADAL" clId="{066B0731-8B54-CF43-9BDD-D2EEB9663FC5}" dt="2024-01-26T16:12:28.778" v="868" actId="478"/>
          <ac:grpSpMkLst>
            <pc:docMk/>
            <pc:sldMk cId="1010622222" sldId="332"/>
            <ac:grpSpMk id="987" creationId="{9002867A-6882-9FE7-5095-D54AA2681427}"/>
          </ac:grpSpMkLst>
        </pc:grpChg>
        <pc:grpChg chg="del">
          <ac:chgData name="Kokchun Giang" userId="67e2125d-ec8c-4323-9653-9824a2ad815f" providerId="ADAL" clId="{066B0731-8B54-CF43-9BDD-D2EEB9663FC5}" dt="2024-01-26T16:12:28.778" v="868" actId="478"/>
          <ac:grpSpMkLst>
            <pc:docMk/>
            <pc:sldMk cId="1010622222" sldId="332"/>
            <ac:grpSpMk id="998" creationId="{097A40D6-8EBB-CE15-3270-56E5FE628E68}"/>
          </ac:grpSpMkLst>
        </pc:grpChg>
        <pc:grpChg chg="del">
          <ac:chgData name="Kokchun Giang" userId="67e2125d-ec8c-4323-9653-9824a2ad815f" providerId="ADAL" clId="{066B0731-8B54-CF43-9BDD-D2EEB9663FC5}" dt="2024-01-26T16:12:28.778" v="868" actId="478"/>
          <ac:grpSpMkLst>
            <pc:docMk/>
            <pc:sldMk cId="1010622222" sldId="332"/>
            <ac:grpSpMk id="1012" creationId="{2C355E13-C702-7727-4EF3-196A0694A5EA}"/>
          </ac:grpSpMkLst>
        </pc:grpChg>
        <pc:grpChg chg="del">
          <ac:chgData name="Kokchun Giang" userId="67e2125d-ec8c-4323-9653-9824a2ad815f" providerId="ADAL" clId="{066B0731-8B54-CF43-9BDD-D2EEB9663FC5}" dt="2024-01-26T16:12:38.805" v="872" actId="478"/>
          <ac:grpSpMkLst>
            <pc:docMk/>
            <pc:sldMk cId="1010622222" sldId="332"/>
            <ac:grpSpMk id="1020" creationId="{0554132E-8B3F-A8AA-16B3-92A12C10FB4B}"/>
          </ac:grpSpMkLst>
        </pc:grpChg>
        <pc:grpChg chg="del">
          <ac:chgData name="Kokchun Giang" userId="67e2125d-ec8c-4323-9653-9824a2ad815f" providerId="ADAL" clId="{066B0731-8B54-CF43-9BDD-D2EEB9663FC5}" dt="2024-01-26T16:12:36.429" v="871" actId="478"/>
          <ac:grpSpMkLst>
            <pc:docMk/>
            <pc:sldMk cId="1010622222" sldId="332"/>
            <ac:grpSpMk id="1021" creationId="{32A34D70-B173-C91C-6420-D148D6C5BE70}"/>
          </ac:grpSpMkLst>
        </pc:grpChg>
        <pc:grpChg chg="del">
          <ac:chgData name="Kokchun Giang" userId="67e2125d-ec8c-4323-9653-9824a2ad815f" providerId="ADAL" clId="{066B0731-8B54-CF43-9BDD-D2EEB9663FC5}" dt="2024-01-26T16:12:36.429" v="871" actId="478"/>
          <ac:grpSpMkLst>
            <pc:docMk/>
            <pc:sldMk cId="1010622222" sldId="332"/>
            <ac:grpSpMk id="1023" creationId="{AF45622D-7D05-D6BE-81A6-647C7DBAF71C}"/>
          </ac:grpSpMkLst>
        </pc:grpChg>
        <pc:grpChg chg="del">
          <ac:chgData name="Kokchun Giang" userId="67e2125d-ec8c-4323-9653-9824a2ad815f" providerId="ADAL" clId="{066B0731-8B54-CF43-9BDD-D2EEB9663FC5}" dt="2024-01-26T16:12:36.429" v="871" actId="478"/>
          <ac:grpSpMkLst>
            <pc:docMk/>
            <pc:sldMk cId="1010622222" sldId="332"/>
            <ac:grpSpMk id="1034" creationId="{341D3BEB-C668-3A96-8B67-894CD5DF0099}"/>
          </ac:grpSpMkLst>
        </pc:grpChg>
        <pc:grpChg chg="del">
          <ac:chgData name="Kokchun Giang" userId="67e2125d-ec8c-4323-9653-9824a2ad815f" providerId="ADAL" clId="{066B0731-8B54-CF43-9BDD-D2EEB9663FC5}" dt="2024-01-26T16:12:36.429" v="871" actId="478"/>
          <ac:grpSpMkLst>
            <pc:docMk/>
            <pc:sldMk cId="1010622222" sldId="332"/>
            <ac:grpSpMk id="1038" creationId="{9703741E-A6DE-FFB6-03AA-2DAD0B677525}"/>
          </ac:grpSpMkLst>
        </pc:grpChg>
        <pc:grpChg chg="del">
          <ac:chgData name="Kokchun Giang" userId="67e2125d-ec8c-4323-9653-9824a2ad815f" providerId="ADAL" clId="{066B0731-8B54-CF43-9BDD-D2EEB9663FC5}" dt="2024-01-26T16:12:36.429" v="871" actId="478"/>
          <ac:grpSpMkLst>
            <pc:docMk/>
            <pc:sldMk cId="1010622222" sldId="332"/>
            <ac:grpSpMk id="1045" creationId="{1CE36208-53D9-CAD6-1194-F967FFD928A8}"/>
          </ac:grpSpMkLst>
        </pc:grpChg>
        <pc:grpChg chg="del">
          <ac:chgData name="Kokchun Giang" userId="67e2125d-ec8c-4323-9653-9824a2ad815f" providerId="ADAL" clId="{066B0731-8B54-CF43-9BDD-D2EEB9663FC5}" dt="2024-01-26T16:12:36.429" v="871" actId="478"/>
          <ac:grpSpMkLst>
            <pc:docMk/>
            <pc:sldMk cId="1010622222" sldId="332"/>
            <ac:grpSpMk id="1050" creationId="{339E11E8-B45E-0227-0F3C-00C3AA2A1D6F}"/>
          </ac:grpSpMkLst>
        </pc:grpChg>
        <pc:grpChg chg="del">
          <ac:chgData name="Kokchun Giang" userId="67e2125d-ec8c-4323-9653-9824a2ad815f" providerId="ADAL" clId="{066B0731-8B54-CF43-9BDD-D2EEB9663FC5}" dt="2024-01-26T16:12:36.429" v="871" actId="478"/>
          <ac:grpSpMkLst>
            <pc:docMk/>
            <pc:sldMk cId="1010622222" sldId="332"/>
            <ac:grpSpMk id="1060" creationId="{99559BA4-554A-236B-3879-631DECAEE79C}"/>
          </ac:grpSpMkLst>
        </pc:grpChg>
        <pc:grpChg chg="del">
          <ac:chgData name="Kokchun Giang" userId="67e2125d-ec8c-4323-9653-9824a2ad815f" providerId="ADAL" clId="{066B0731-8B54-CF43-9BDD-D2EEB9663FC5}" dt="2024-01-26T16:12:36.429" v="871" actId="478"/>
          <ac:grpSpMkLst>
            <pc:docMk/>
            <pc:sldMk cId="1010622222" sldId="332"/>
            <ac:grpSpMk id="1061" creationId="{13C83DC0-CA5F-EAAC-0C6C-CBC10CCBB89E}"/>
          </ac:grpSpMkLst>
        </pc:grpChg>
        <pc:grpChg chg="del">
          <ac:chgData name="Kokchun Giang" userId="67e2125d-ec8c-4323-9653-9824a2ad815f" providerId="ADAL" clId="{066B0731-8B54-CF43-9BDD-D2EEB9663FC5}" dt="2024-01-26T16:12:36.429" v="871" actId="478"/>
          <ac:grpSpMkLst>
            <pc:docMk/>
            <pc:sldMk cId="1010622222" sldId="332"/>
            <ac:grpSpMk id="1081" creationId="{EBF02F4B-5139-33DD-BD1F-28FB12E4A233}"/>
          </ac:grpSpMkLst>
        </pc:grpChg>
        <pc:grpChg chg="mod">
          <ac:chgData name="Kokchun Giang" userId="67e2125d-ec8c-4323-9653-9824a2ad815f" providerId="ADAL" clId="{066B0731-8B54-CF43-9BDD-D2EEB9663FC5}" dt="2024-01-26T16:13:18.498" v="880"/>
          <ac:grpSpMkLst>
            <pc:docMk/>
            <pc:sldMk cId="1010622222" sldId="332"/>
            <ac:grpSpMk id="1105" creationId="{111CEE0C-5B26-C92B-B03B-4D3A05E06CFB}"/>
          </ac:grpSpMkLst>
        </pc:grpChg>
        <pc:grpChg chg="del">
          <ac:chgData name="Kokchun Giang" userId="67e2125d-ec8c-4323-9653-9824a2ad815f" providerId="ADAL" clId="{066B0731-8B54-CF43-9BDD-D2EEB9663FC5}" dt="2024-01-26T16:12:38.805" v="872" actId="478"/>
          <ac:grpSpMkLst>
            <pc:docMk/>
            <pc:sldMk cId="1010622222" sldId="332"/>
            <ac:grpSpMk id="1106" creationId="{591C475B-F91F-8EA3-54A6-1C1C86361C77}"/>
          </ac:grpSpMkLst>
        </pc:grpChg>
        <pc:grpChg chg="del">
          <ac:chgData name="Kokchun Giang" userId="67e2125d-ec8c-4323-9653-9824a2ad815f" providerId="ADAL" clId="{066B0731-8B54-CF43-9BDD-D2EEB9663FC5}" dt="2024-01-26T16:12:38.805" v="872" actId="478"/>
          <ac:grpSpMkLst>
            <pc:docMk/>
            <pc:sldMk cId="1010622222" sldId="332"/>
            <ac:grpSpMk id="1121" creationId="{05005306-5A97-55F1-F725-ABE74013A1A4}"/>
          </ac:grpSpMkLst>
        </pc:grpChg>
        <pc:grpChg chg="del">
          <ac:chgData name="Kokchun Giang" userId="67e2125d-ec8c-4323-9653-9824a2ad815f" providerId="ADAL" clId="{066B0731-8B54-CF43-9BDD-D2EEB9663FC5}" dt="2024-01-26T16:12:38.805" v="872" actId="478"/>
          <ac:grpSpMkLst>
            <pc:docMk/>
            <pc:sldMk cId="1010622222" sldId="332"/>
            <ac:grpSpMk id="1122" creationId="{FB750E3F-9F48-90BF-FA29-65E0F5FA29A5}"/>
          </ac:grpSpMkLst>
        </pc:grpChg>
        <pc:grpChg chg="del">
          <ac:chgData name="Kokchun Giang" userId="67e2125d-ec8c-4323-9653-9824a2ad815f" providerId="ADAL" clId="{066B0731-8B54-CF43-9BDD-D2EEB9663FC5}" dt="2024-01-26T16:12:38.805" v="872" actId="478"/>
          <ac:grpSpMkLst>
            <pc:docMk/>
            <pc:sldMk cId="1010622222" sldId="332"/>
            <ac:grpSpMk id="1123" creationId="{1AAD9447-CC60-78D0-B065-90FD9B46B1D9}"/>
          </ac:grpSpMkLst>
        </pc:grpChg>
        <pc:grpChg chg="del">
          <ac:chgData name="Kokchun Giang" userId="67e2125d-ec8c-4323-9653-9824a2ad815f" providerId="ADAL" clId="{066B0731-8B54-CF43-9BDD-D2EEB9663FC5}" dt="2024-01-26T16:12:38.805" v="872" actId="478"/>
          <ac:grpSpMkLst>
            <pc:docMk/>
            <pc:sldMk cId="1010622222" sldId="332"/>
            <ac:grpSpMk id="1126" creationId="{1AF7F997-9C5F-76AF-BE8C-77A43EFAE65A}"/>
          </ac:grpSpMkLst>
        </pc:grpChg>
        <pc:grpChg chg="del mod">
          <ac:chgData name="Kokchun Giang" userId="67e2125d-ec8c-4323-9653-9824a2ad815f" providerId="ADAL" clId="{066B0731-8B54-CF43-9BDD-D2EEB9663FC5}" dt="2024-01-26T16:25:04.154" v="1335" actId="478"/>
          <ac:grpSpMkLst>
            <pc:docMk/>
            <pc:sldMk cId="1010622222" sldId="332"/>
            <ac:grpSpMk id="1136" creationId="{0FA41181-F3C1-5791-7085-ADC915A915A1}"/>
          </ac:grpSpMkLst>
        </pc:grpChg>
        <pc:grpChg chg="del">
          <ac:chgData name="Kokchun Giang" userId="67e2125d-ec8c-4323-9653-9824a2ad815f" providerId="ADAL" clId="{066B0731-8B54-CF43-9BDD-D2EEB9663FC5}" dt="2024-01-26T16:12:38.805" v="872" actId="478"/>
          <ac:grpSpMkLst>
            <pc:docMk/>
            <pc:sldMk cId="1010622222" sldId="332"/>
            <ac:grpSpMk id="1150" creationId="{4608AF1E-D975-D08A-B1D9-929820BFAC32}"/>
          </ac:grpSpMkLst>
        </pc:grpChg>
        <pc:grpChg chg="del">
          <ac:chgData name="Kokchun Giang" userId="67e2125d-ec8c-4323-9653-9824a2ad815f" providerId="ADAL" clId="{066B0731-8B54-CF43-9BDD-D2EEB9663FC5}" dt="2024-01-26T16:12:38.805" v="872" actId="478"/>
          <ac:grpSpMkLst>
            <pc:docMk/>
            <pc:sldMk cId="1010622222" sldId="332"/>
            <ac:grpSpMk id="1157" creationId="{FF2D3119-34EC-0F47-5725-1E598BBD478C}"/>
          </ac:grpSpMkLst>
        </pc:grpChg>
        <pc:grpChg chg="del">
          <ac:chgData name="Kokchun Giang" userId="67e2125d-ec8c-4323-9653-9824a2ad815f" providerId="ADAL" clId="{066B0731-8B54-CF43-9BDD-D2EEB9663FC5}" dt="2024-01-26T16:12:38.805" v="872" actId="478"/>
          <ac:grpSpMkLst>
            <pc:docMk/>
            <pc:sldMk cId="1010622222" sldId="332"/>
            <ac:grpSpMk id="1158" creationId="{26539688-C8CD-D8AC-CC29-CBB4F13896BD}"/>
          </ac:grpSpMkLst>
        </pc:grpChg>
        <pc:grpChg chg="del">
          <ac:chgData name="Kokchun Giang" userId="67e2125d-ec8c-4323-9653-9824a2ad815f" providerId="ADAL" clId="{066B0731-8B54-CF43-9BDD-D2EEB9663FC5}" dt="2024-01-26T16:12:38.805" v="872" actId="478"/>
          <ac:grpSpMkLst>
            <pc:docMk/>
            <pc:sldMk cId="1010622222" sldId="332"/>
            <ac:grpSpMk id="1172" creationId="{08142A4C-EFD4-3C73-4893-31915E957EEA}"/>
          </ac:grpSpMkLst>
        </pc:grpChg>
        <pc:grpChg chg="del">
          <ac:chgData name="Kokchun Giang" userId="67e2125d-ec8c-4323-9653-9824a2ad815f" providerId="ADAL" clId="{066B0731-8B54-CF43-9BDD-D2EEB9663FC5}" dt="2024-01-26T16:12:38.805" v="872" actId="478"/>
          <ac:grpSpMkLst>
            <pc:docMk/>
            <pc:sldMk cId="1010622222" sldId="332"/>
            <ac:grpSpMk id="1182" creationId="{FB33893C-5C7E-DD24-249B-3D42398F7F9F}"/>
          </ac:grpSpMkLst>
        </pc:grpChg>
        <pc:grpChg chg="del">
          <ac:chgData name="Kokchun Giang" userId="67e2125d-ec8c-4323-9653-9824a2ad815f" providerId="ADAL" clId="{066B0731-8B54-CF43-9BDD-D2EEB9663FC5}" dt="2024-01-26T16:12:38.805" v="872" actId="478"/>
          <ac:grpSpMkLst>
            <pc:docMk/>
            <pc:sldMk cId="1010622222" sldId="332"/>
            <ac:grpSpMk id="1183" creationId="{705532FC-A333-6B71-A4D2-B887BF8B5671}"/>
          </ac:grpSpMkLst>
        </pc:grpChg>
        <pc:grpChg chg="del mod">
          <ac:chgData name="Kokchun Giang" userId="67e2125d-ec8c-4323-9653-9824a2ad815f" providerId="ADAL" clId="{066B0731-8B54-CF43-9BDD-D2EEB9663FC5}" dt="2024-01-26T16:25:04.154" v="1335" actId="478"/>
          <ac:grpSpMkLst>
            <pc:docMk/>
            <pc:sldMk cId="1010622222" sldId="332"/>
            <ac:grpSpMk id="1185" creationId="{F5BA15A9-1895-EE54-56FC-53A76ED6FF3B}"/>
          </ac:grpSpMkLst>
        </pc:grpChg>
        <pc:grpChg chg="del">
          <ac:chgData name="Kokchun Giang" userId="67e2125d-ec8c-4323-9653-9824a2ad815f" providerId="ADAL" clId="{066B0731-8B54-CF43-9BDD-D2EEB9663FC5}" dt="2024-01-26T16:12:38.805" v="872" actId="478"/>
          <ac:grpSpMkLst>
            <pc:docMk/>
            <pc:sldMk cId="1010622222" sldId="332"/>
            <ac:grpSpMk id="1203" creationId="{AF23F7B8-BC95-07F0-21CF-7BC41F489A57}"/>
          </ac:grpSpMkLst>
        </pc:grpChg>
        <pc:grpChg chg="del">
          <ac:chgData name="Kokchun Giang" userId="67e2125d-ec8c-4323-9653-9824a2ad815f" providerId="ADAL" clId="{066B0731-8B54-CF43-9BDD-D2EEB9663FC5}" dt="2024-01-26T16:12:38.805" v="872" actId="478"/>
          <ac:grpSpMkLst>
            <pc:docMk/>
            <pc:sldMk cId="1010622222" sldId="332"/>
            <ac:grpSpMk id="1204" creationId="{544CC12D-1CC8-0CC1-2DFF-BA3CC0A4777A}"/>
          </ac:grpSpMkLst>
        </pc:grpChg>
        <pc:grpChg chg="del">
          <ac:chgData name="Kokchun Giang" userId="67e2125d-ec8c-4323-9653-9824a2ad815f" providerId="ADAL" clId="{066B0731-8B54-CF43-9BDD-D2EEB9663FC5}" dt="2024-01-26T16:12:38.805" v="872" actId="478"/>
          <ac:grpSpMkLst>
            <pc:docMk/>
            <pc:sldMk cId="1010622222" sldId="332"/>
            <ac:grpSpMk id="1214" creationId="{2A56A1E1-5AE8-16C2-B834-2EBA200307BB}"/>
          </ac:grpSpMkLst>
        </pc:grpChg>
        <pc:grpChg chg="del">
          <ac:chgData name="Kokchun Giang" userId="67e2125d-ec8c-4323-9653-9824a2ad815f" providerId="ADAL" clId="{066B0731-8B54-CF43-9BDD-D2EEB9663FC5}" dt="2024-01-26T16:12:38.805" v="872" actId="478"/>
          <ac:grpSpMkLst>
            <pc:docMk/>
            <pc:sldMk cId="1010622222" sldId="332"/>
            <ac:grpSpMk id="1221" creationId="{2EF5548C-A637-BDAC-E8C0-8AA67E8714DC}"/>
          </ac:grpSpMkLst>
        </pc:grpChg>
        <pc:grpChg chg="del">
          <ac:chgData name="Kokchun Giang" userId="67e2125d-ec8c-4323-9653-9824a2ad815f" providerId="ADAL" clId="{066B0731-8B54-CF43-9BDD-D2EEB9663FC5}" dt="2024-01-26T16:12:38.805" v="872" actId="478"/>
          <ac:grpSpMkLst>
            <pc:docMk/>
            <pc:sldMk cId="1010622222" sldId="332"/>
            <ac:grpSpMk id="1222" creationId="{4E603A95-3289-29FB-F61A-3E087B2D44EE}"/>
          </ac:grpSpMkLst>
        </pc:grpChg>
        <pc:grpChg chg="del">
          <ac:chgData name="Kokchun Giang" userId="67e2125d-ec8c-4323-9653-9824a2ad815f" providerId="ADAL" clId="{066B0731-8B54-CF43-9BDD-D2EEB9663FC5}" dt="2024-01-26T16:12:38.805" v="872" actId="478"/>
          <ac:grpSpMkLst>
            <pc:docMk/>
            <pc:sldMk cId="1010622222" sldId="332"/>
            <ac:grpSpMk id="1225" creationId="{0215DD52-B1BB-DB65-74AD-74CD9C5778EA}"/>
          </ac:grpSpMkLst>
        </pc:grpChg>
        <pc:grpChg chg="del">
          <ac:chgData name="Kokchun Giang" userId="67e2125d-ec8c-4323-9653-9824a2ad815f" providerId="ADAL" clId="{066B0731-8B54-CF43-9BDD-D2EEB9663FC5}" dt="2024-01-26T16:12:38.805" v="872" actId="478"/>
          <ac:grpSpMkLst>
            <pc:docMk/>
            <pc:sldMk cId="1010622222" sldId="332"/>
            <ac:grpSpMk id="1235" creationId="{1B74DABC-4A9D-E974-9021-9E497C01FECA}"/>
          </ac:grpSpMkLst>
        </pc:grpChg>
        <pc:grpChg chg="del">
          <ac:chgData name="Kokchun Giang" userId="67e2125d-ec8c-4323-9653-9824a2ad815f" providerId="ADAL" clId="{066B0731-8B54-CF43-9BDD-D2EEB9663FC5}" dt="2024-01-26T16:12:38.805" v="872" actId="478"/>
          <ac:grpSpMkLst>
            <pc:docMk/>
            <pc:sldMk cId="1010622222" sldId="332"/>
            <ac:grpSpMk id="1243" creationId="{303FF05A-2A3D-A07B-9040-A152FE96B755}"/>
          </ac:grpSpMkLst>
        </pc:grpChg>
        <pc:grpChg chg="del">
          <ac:chgData name="Kokchun Giang" userId="67e2125d-ec8c-4323-9653-9824a2ad815f" providerId="ADAL" clId="{066B0731-8B54-CF43-9BDD-D2EEB9663FC5}" dt="2024-01-26T16:12:38.805" v="872" actId="478"/>
          <ac:grpSpMkLst>
            <pc:docMk/>
            <pc:sldMk cId="1010622222" sldId="332"/>
            <ac:grpSpMk id="1244" creationId="{AAB0AA9B-8B64-33E8-86FE-400B6D78319C}"/>
          </ac:grpSpMkLst>
        </pc:grpChg>
        <pc:grpChg chg="del">
          <ac:chgData name="Kokchun Giang" userId="67e2125d-ec8c-4323-9653-9824a2ad815f" providerId="ADAL" clId="{066B0731-8B54-CF43-9BDD-D2EEB9663FC5}" dt="2024-01-26T16:12:38.805" v="872" actId="478"/>
          <ac:grpSpMkLst>
            <pc:docMk/>
            <pc:sldMk cId="1010622222" sldId="332"/>
            <ac:grpSpMk id="1245" creationId="{3A94E355-AF85-9677-00E4-8DA866DCCC0B}"/>
          </ac:grpSpMkLst>
        </pc:grpChg>
        <pc:grpChg chg="del">
          <ac:chgData name="Kokchun Giang" userId="67e2125d-ec8c-4323-9653-9824a2ad815f" providerId="ADAL" clId="{066B0731-8B54-CF43-9BDD-D2EEB9663FC5}" dt="2024-01-26T16:12:38.805" v="872" actId="478"/>
          <ac:grpSpMkLst>
            <pc:docMk/>
            <pc:sldMk cId="1010622222" sldId="332"/>
            <ac:grpSpMk id="1256" creationId="{45F2BD19-7348-35C9-3BAE-38B034E25AA0}"/>
          </ac:grpSpMkLst>
        </pc:grpChg>
        <pc:grpChg chg="del mod">
          <ac:chgData name="Kokchun Giang" userId="67e2125d-ec8c-4323-9653-9824a2ad815f" providerId="ADAL" clId="{066B0731-8B54-CF43-9BDD-D2EEB9663FC5}" dt="2024-01-26T16:25:04.154" v="1335" actId="478"/>
          <ac:grpSpMkLst>
            <pc:docMk/>
            <pc:sldMk cId="1010622222" sldId="332"/>
            <ac:grpSpMk id="1260" creationId="{F82DA16F-0B28-5CB4-746A-57B1495458CF}"/>
          </ac:grpSpMkLst>
        </pc:grpChg>
        <pc:grpChg chg="del mod">
          <ac:chgData name="Kokchun Giang" userId="67e2125d-ec8c-4323-9653-9824a2ad815f" providerId="ADAL" clId="{066B0731-8B54-CF43-9BDD-D2EEB9663FC5}" dt="2024-01-26T16:25:04.154" v="1335" actId="478"/>
          <ac:grpSpMkLst>
            <pc:docMk/>
            <pc:sldMk cId="1010622222" sldId="332"/>
            <ac:grpSpMk id="1261" creationId="{C5CE3EDC-5035-DF78-1809-809AD86285AE}"/>
          </ac:grpSpMkLst>
        </pc:grpChg>
        <pc:grpChg chg="del mod">
          <ac:chgData name="Kokchun Giang" userId="67e2125d-ec8c-4323-9653-9824a2ad815f" providerId="ADAL" clId="{066B0731-8B54-CF43-9BDD-D2EEB9663FC5}" dt="2024-01-26T16:25:04.154" v="1335" actId="478"/>
          <ac:grpSpMkLst>
            <pc:docMk/>
            <pc:sldMk cId="1010622222" sldId="332"/>
            <ac:grpSpMk id="1262" creationId="{96ABD4F0-9481-FE5B-FA3E-E0C5E9895C52}"/>
          </ac:grpSpMkLst>
        </pc:grpChg>
        <pc:grpChg chg="del">
          <ac:chgData name="Kokchun Giang" userId="67e2125d-ec8c-4323-9653-9824a2ad815f" providerId="ADAL" clId="{066B0731-8B54-CF43-9BDD-D2EEB9663FC5}" dt="2024-01-26T16:12:38.805" v="872" actId="478"/>
          <ac:grpSpMkLst>
            <pc:docMk/>
            <pc:sldMk cId="1010622222" sldId="332"/>
            <ac:grpSpMk id="1266" creationId="{5636B63B-3149-C7D7-8D42-080F8205CE23}"/>
          </ac:grpSpMkLst>
        </pc:grpChg>
        <pc:grpChg chg="del">
          <ac:chgData name="Kokchun Giang" userId="67e2125d-ec8c-4323-9653-9824a2ad815f" providerId="ADAL" clId="{066B0731-8B54-CF43-9BDD-D2EEB9663FC5}" dt="2024-01-26T16:12:38.805" v="872" actId="478"/>
          <ac:grpSpMkLst>
            <pc:docMk/>
            <pc:sldMk cId="1010622222" sldId="332"/>
            <ac:grpSpMk id="1278" creationId="{AB5D3BF6-DC83-AB54-6326-EA8F76E86C49}"/>
          </ac:grpSpMkLst>
        </pc:grpChg>
        <pc:grpChg chg="del">
          <ac:chgData name="Kokchun Giang" userId="67e2125d-ec8c-4323-9653-9824a2ad815f" providerId="ADAL" clId="{066B0731-8B54-CF43-9BDD-D2EEB9663FC5}" dt="2024-01-26T16:12:38.805" v="872" actId="478"/>
          <ac:grpSpMkLst>
            <pc:docMk/>
            <pc:sldMk cId="1010622222" sldId="332"/>
            <ac:grpSpMk id="1279" creationId="{3BE18BA2-04D6-3B4A-E45A-B30FFFCC6F1E}"/>
          </ac:grpSpMkLst>
        </pc:grpChg>
        <pc:grpChg chg="del">
          <ac:chgData name="Kokchun Giang" userId="67e2125d-ec8c-4323-9653-9824a2ad815f" providerId="ADAL" clId="{066B0731-8B54-CF43-9BDD-D2EEB9663FC5}" dt="2024-01-26T16:12:38.805" v="872" actId="478"/>
          <ac:grpSpMkLst>
            <pc:docMk/>
            <pc:sldMk cId="1010622222" sldId="332"/>
            <ac:grpSpMk id="1280" creationId="{25EEA8DE-67ED-C1F6-52D8-1BDD0347FA52}"/>
          </ac:grpSpMkLst>
        </pc:grpChg>
        <pc:grpChg chg="del">
          <ac:chgData name="Kokchun Giang" userId="67e2125d-ec8c-4323-9653-9824a2ad815f" providerId="ADAL" clId="{066B0731-8B54-CF43-9BDD-D2EEB9663FC5}" dt="2024-01-26T16:12:38.805" v="872" actId="478"/>
          <ac:grpSpMkLst>
            <pc:docMk/>
            <pc:sldMk cId="1010622222" sldId="332"/>
            <ac:grpSpMk id="1285" creationId="{58421DC4-48D0-F80B-7BCB-69A573074658}"/>
          </ac:grpSpMkLst>
        </pc:grpChg>
        <pc:grpChg chg="del mod">
          <ac:chgData name="Kokchun Giang" userId="67e2125d-ec8c-4323-9653-9824a2ad815f" providerId="ADAL" clId="{066B0731-8B54-CF43-9BDD-D2EEB9663FC5}" dt="2024-01-26T16:25:04.154" v="1335" actId="478"/>
          <ac:grpSpMkLst>
            <pc:docMk/>
            <pc:sldMk cId="1010622222" sldId="332"/>
            <ac:grpSpMk id="1289" creationId="{C2C845B8-26A7-C252-4BB5-16D148E923B9}"/>
          </ac:grpSpMkLst>
        </pc:grpChg>
        <pc:grpChg chg="del mod">
          <ac:chgData name="Kokchun Giang" userId="67e2125d-ec8c-4323-9653-9824a2ad815f" providerId="ADAL" clId="{066B0731-8B54-CF43-9BDD-D2EEB9663FC5}" dt="2024-01-26T16:25:04.154" v="1335" actId="478"/>
          <ac:grpSpMkLst>
            <pc:docMk/>
            <pc:sldMk cId="1010622222" sldId="332"/>
            <ac:grpSpMk id="1306" creationId="{CD8006F5-83D6-5B9B-836C-03FD36212A76}"/>
          </ac:grpSpMkLst>
        </pc:grpChg>
        <pc:grpChg chg="del mod">
          <ac:chgData name="Kokchun Giang" userId="67e2125d-ec8c-4323-9653-9824a2ad815f" providerId="ADAL" clId="{066B0731-8B54-CF43-9BDD-D2EEB9663FC5}" dt="2024-01-26T16:25:04.154" v="1335" actId="478"/>
          <ac:grpSpMkLst>
            <pc:docMk/>
            <pc:sldMk cId="1010622222" sldId="332"/>
            <ac:grpSpMk id="1307" creationId="{57913F55-5CB5-5263-733C-93AB74FF27EE}"/>
          </ac:grpSpMkLst>
        </pc:grpChg>
        <pc:grpChg chg="del mod">
          <ac:chgData name="Kokchun Giang" userId="67e2125d-ec8c-4323-9653-9824a2ad815f" providerId="ADAL" clId="{066B0731-8B54-CF43-9BDD-D2EEB9663FC5}" dt="2024-01-26T16:14:10.222" v="970"/>
          <ac:grpSpMkLst>
            <pc:docMk/>
            <pc:sldMk cId="1010622222" sldId="332"/>
            <ac:grpSpMk id="1318" creationId="{53405E73-A4C8-3FFF-2DCE-B5B0AAC12521}"/>
          </ac:grpSpMkLst>
        </pc:grpChg>
        <pc:grpChg chg="del mod">
          <ac:chgData name="Kokchun Giang" userId="67e2125d-ec8c-4323-9653-9824a2ad815f" providerId="ADAL" clId="{066B0731-8B54-CF43-9BDD-D2EEB9663FC5}" dt="2024-01-26T16:14:10.217" v="965"/>
          <ac:grpSpMkLst>
            <pc:docMk/>
            <pc:sldMk cId="1010622222" sldId="332"/>
            <ac:grpSpMk id="1319" creationId="{A0C16BD1-F509-7B86-0A0A-CCC416B420B1}"/>
          </ac:grpSpMkLst>
        </pc:grpChg>
        <pc:grpChg chg="del mod">
          <ac:chgData name="Kokchun Giang" userId="67e2125d-ec8c-4323-9653-9824a2ad815f" providerId="ADAL" clId="{066B0731-8B54-CF43-9BDD-D2EEB9663FC5}" dt="2024-01-26T16:14:10.222" v="971"/>
          <ac:grpSpMkLst>
            <pc:docMk/>
            <pc:sldMk cId="1010622222" sldId="332"/>
            <ac:grpSpMk id="1323" creationId="{91C5DE5F-7C22-6DD0-D5ED-3D1DB0599729}"/>
          </ac:grpSpMkLst>
        </pc:grpChg>
        <pc:grpChg chg="mod">
          <ac:chgData name="Kokchun Giang" userId="67e2125d-ec8c-4323-9653-9824a2ad815f" providerId="ADAL" clId="{066B0731-8B54-CF43-9BDD-D2EEB9663FC5}" dt="2024-01-26T16:14:04.599" v="959"/>
          <ac:grpSpMkLst>
            <pc:docMk/>
            <pc:sldMk cId="1010622222" sldId="332"/>
            <ac:grpSpMk id="1328" creationId="{DC652C0A-C8A9-917C-65B1-CC0A6F40E547}"/>
          </ac:grpSpMkLst>
        </pc:grpChg>
        <pc:grpChg chg="del mod">
          <ac:chgData name="Kokchun Giang" userId="67e2125d-ec8c-4323-9653-9824a2ad815f" providerId="ADAL" clId="{066B0731-8B54-CF43-9BDD-D2EEB9663FC5}" dt="2024-01-26T16:14:37.124" v="1009"/>
          <ac:grpSpMkLst>
            <pc:docMk/>
            <pc:sldMk cId="1010622222" sldId="332"/>
            <ac:grpSpMk id="1345" creationId="{5A7B67F9-5440-8C04-1FED-96EC77366052}"/>
          </ac:grpSpMkLst>
        </pc:grpChg>
        <pc:grpChg chg="del mod">
          <ac:chgData name="Kokchun Giang" userId="67e2125d-ec8c-4323-9653-9824a2ad815f" providerId="ADAL" clId="{066B0731-8B54-CF43-9BDD-D2EEB9663FC5}" dt="2024-01-26T16:14:39.333" v="1017"/>
          <ac:grpSpMkLst>
            <pc:docMk/>
            <pc:sldMk cId="1010622222" sldId="332"/>
            <ac:grpSpMk id="1346" creationId="{B6456D34-637C-4FD4-1096-5B030E0C1A78}"/>
          </ac:grpSpMkLst>
        </pc:grpChg>
        <pc:grpChg chg="del mod">
          <ac:chgData name="Kokchun Giang" userId="67e2125d-ec8c-4323-9653-9824a2ad815f" providerId="ADAL" clId="{066B0731-8B54-CF43-9BDD-D2EEB9663FC5}" dt="2024-01-26T16:14:39.334" v="1018"/>
          <ac:grpSpMkLst>
            <pc:docMk/>
            <pc:sldMk cId="1010622222" sldId="332"/>
            <ac:grpSpMk id="1347" creationId="{F46F10CF-1507-EBE8-EC83-E5C1E508D32B}"/>
          </ac:grpSpMkLst>
        </pc:grpChg>
        <pc:grpChg chg="del mod">
          <ac:chgData name="Kokchun Giang" userId="67e2125d-ec8c-4323-9653-9824a2ad815f" providerId="ADAL" clId="{066B0731-8B54-CF43-9BDD-D2EEB9663FC5}" dt="2024-01-26T16:14:40.296" v="1020"/>
          <ac:grpSpMkLst>
            <pc:docMk/>
            <pc:sldMk cId="1010622222" sldId="332"/>
            <ac:grpSpMk id="1348" creationId="{FBF8AACC-FE23-4112-42F9-6DEFBF71B41F}"/>
          </ac:grpSpMkLst>
        </pc:grpChg>
        <pc:grpChg chg="del mod">
          <ac:chgData name="Kokchun Giang" userId="67e2125d-ec8c-4323-9653-9824a2ad815f" providerId="ADAL" clId="{066B0731-8B54-CF43-9BDD-D2EEB9663FC5}" dt="2024-01-26T16:14:33.721" v="1002"/>
          <ac:grpSpMkLst>
            <pc:docMk/>
            <pc:sldMk cId="1010622222" sldId="332"/>
            <ac:grpSpMk id="1356" creationId="{BB9CA500-55EF-06BB-F658-DEE30572B078}"/>
          </ac:grpSpMkLst>
        </pc:grpChg>
        <pc:grpChg chg="del mod">
          <ac:chgData name="Kokchun Giang" userId="67e2125d-ec8c-4323-9653-9824a2ad815f" providerId="ADAL" clId="{066B0731-8B54-CF43-9BDD-D2EEB9663FC5}" dt="2024-01-26T16:14:34.078" v="1005"/>
          <ac:grpSpMkLst>
            <pc:docMk/>
            <pc:sldMk cId="1010622222" sldId="332"/>
            <ac:grpSpMk id="1357" creationId="{DAD4CC76-934C-01A2-79E2-B760E1445FE2}"/>
          </ac:grpSpMkLst>
        </pc:grpChg>
        <pc:grpChg chg="mod">
          <ac:chgData name="Kokchun Giang" userId="67e2125d-ec8c-4323-9653-9824a2ad815f" providerId="ADAL" clId="{066B0731-8B54-CF43-9BDD-D2EEB9663FC5}" dt="2024-01-26T16:19:13.066" v="1032"/>
          <ac:grpSpMkLst>
            <pc:docMk/>
            <pc:sldMk cId="1010622222" sldId="332"/>
            <ac:grpSpMk id="1365" creationId="{7FF4F155-BD11-8295-8943-686444C8E0CA}"/>
          </ac:grpSpMkLst>
        </pc:grpChg>
        <pc:grpChg chg="del mod">
          <ac:chgData name="Kokchun Giang" userId="67e2125d-ec8c-4323-9653-9824a2ad815f" providerId="ADAL" clId="{066B0731-8B54-CF43-9BDD-D2EEB9663FC5}" dt="2024-01-26T16:25:04.154" v="1335" actId="478"/>
          <ac:grpSpMkLst>
            <pc:docMk/>
            <pc:sldMk cId="1010622222" sldId="332"/>
            <ac:grpSpMk id="1378" creationId="{1205E83E-C483-AD94-041A-A395BF1925F7}"/>
          </ac:grpSpMkLst>
        </pc:grpChg>
        <pc:grpChg chg="del mod">
          <ac:chgData name="Kokchun Giang" userId="67e2125d-ec8c-4323-9653-9824a2ad815f" providerId="ADAL" clId="{066B0731-8B54-CF43-9BDD-D2EEB9663FC5}" dt="2024-01-26T16:25:04.154" v="1335" actId="478"/>
          <ac:grpSpMkLst>
            <pc:docMk/>
            <pc:sldMk cId="1010622222" sldId="332"/>
            <ac:grpSpMk id="1379" creationId="{0E43B198-00EF-F81C-FAD0-41C3164B6D68}"/>
          </ac:grpSpMkLst>
        </pc:grpChg>
        <pc:grpChg chg="del mod">
          <ac:chgData name="Kokchun Giang" userId="67e2125d-ec8c-4323-9653-9824a2ad815f" providerId="ADAL" clId="{066B0731-8B54-CF43-9BDD-D2EEB9663FC5}" dt="2024-01-26T16:25:04.154" v="1335" actId="478"/>
          <ac:grpSpMkLst>
            <pc:docMk/>
            <pc:sldMk cId="1010622222" sldId="332"/>
            <ac:grpSpMk id="1380" creationId="{DF5FC986-8A62-9C0A-A1E2-8060B2D37A40}"/>
          </ac:grpSpMkLst>
        </pc:grpChg>
        <pc:grpChg chg="del mod">
          <ac:chgData name="Kokchun Giang" userId="67e2125d-ec8c-4323-9653-9824a2ad815f" providerId="ADAL" clId="{066B0731-8B54-CF43-9BDD-D2EEB9663FC5}" dt="2024-01-26T16:25:04.154" v="1335" actId="478"/>
          <ac:grpSpMkLst>
            <pc:docMk/>
            <pc:sldMk cId="1010622222" sldId="332"/>
            <ac:grpSpMk id="1385" creationId="{BA560491-BC0F-21EA-B84A-098072525DCC}"/>
          </ac:grpSpMkLst>
        </pc:grpChg>
        <pc:grpChg chg="del mod">
          <ac:chgData name="Kokchun Giang" userId="67e2125d-ec8c-4323-9653-9824a2ad815f" providerId="ADAL" clId="{066B0731-8B54-CF43-9BDD-D2EEB9663FC5}" dt="2024-01-26T16:25:04.154" v="1335" actId="478"/>
          <ac:grpSpMkLst>
            <pc:docMk/>
            <pc:sldMk cId="1010622222" sldId="332"/>
            <ac:grpSpMk id="1391" creationId="{426CA4D8-C406-CD74-56D3-823D664191BF}"/>
          </ac:grpSpMkLst>
        </pc:grpChg>
        <pc:grpChg chg="del mod">
          <ac:chgData name="Kokchun Giang" userId="67e2125d-ec8c-4323-9653-9824a2ad815f" providerId="ADAL" clId="{066B0731-8B54-CF43-9BDD-D2EEB9663FC5}" dt="2024-01-26T16:25:04.154" v="1335" actId="478"/>
          <ac:grpSpMkLst>
            <pc:docMk/>
            <pc:sldMk cId="1010622222" sldId="332"/>
            <ac:grpSpMk id="1392" creationId="{516A8148-00F0-BA8A-486E-7B10EA721D2B}"/>
          </ac:grpSpMkLst>
        </pc:grpChg>
        <pc:grpChg chg="del mod">
          <ac:chgData name="Kokchun Giang" userId="67e2125d-ec8c-4323-9653-9824a2ad815f" providerId="ADAL" clId="{066B0731-8B54-CF43-9BDD-D2EEB9663FC5}" dt="2024-01-26T16:25:04.154" v="1335" actId="478"/>
          <ac:grpSpMkLst>
            <pc:docMk/>
            <pc:sldMk cId="1010622222" sldId="332"/>
            <ac:grpSpMk id="1401" creationId="{382BAAE5-5638-EED5-3EF6-3A2D7AA74373}"/>
          </ac:grpSpMkLst>
        </pc:grpChg>
        <pc:grpChg chg="mod">
          <ac:chgData name="Kokchun Giang" userId="67e2125d-ec8c-4323-9653-9824a2ad815f" providerId="ADAL" clId="{066B0731-8B54-CF43-9BDD-D2EEB9663FC5}" dt="2024-01-26T16:19:34.485" v="1078"/>
          <ac:grpSpMkLst>
            <pc:docMk/>
            <pc:sldMk cId="1010622222" sldId="332"/>
            <ac:grpSpMk id="1406" creationId="{DA97E2F3-ED60-D996-C43F-919EFB8D9AF5}"/>
          </ac:grpSpMkLst>
        </pc:grpChg>
        <pc:grpChg chg="del mod">
          <ac:chgData name="Kokchun Giang" userId="67e2125d-ec8c-4323-9653-9824a2ad815f" providerId="ADAL" clId="{066B0731-8B54-CF43-9BDD-D2EEB9663FC5}" dt="2024-01-26T16:25:04.154" v="1335" actId="478"/>
          <ac:grpSpMkLst>
            <pc:docMk/>
            <pc:sldMk cId="1010622222" sldId="332"/>
            <ac:grpSpMk id="1422" creationId="{37AD4DEE-8E15-EC85-FC44-5953FF9A187D}"/>
          </ac:grpSpMkLst>
        </pc:grpChg>
        <pc:grpChg chg="del mod">
          <ac:chgData name="Kokchun Giang" userId="67e2125d-ec8c-4323-9653-9824a2ad815f" providerId="ADAL" clId="{066B0731-8B54-CF43-9BDD-D2EEB9663FC5}" dt="2024-01-26T16:25:04.154" v="1335" actId="478"/>
          <ac:grpSpMkLst>
            <pc:docMk/>
            <pc:sldMk cId="1010622222" sldId="332"/>
            <ac:grpSpMk id="1423" creationId="{395069EC-8D5B-7C5D-41EB-B32DF6692D1D}"/>
          </ac:grpSpMkLst>
        </pc:grpChg>
        <pc:grpChg chg="del mod">
          <ac:chgData name="Kokchun Giang" userId="67e2125d-ec8c-4323-9653-9824a2ad815f" providerId="ADAL" clId="{066B0731-8B54-CF43-9BDD-D2EEB9663FC5}" dt="2024-01-26T16:25:06.216" v="1336" actId="478"/>
          <ac:grpSpMkLst>
            <pc:docMk/>
            <pc:sldMk cId="1010622222" sldId="332"/>
            <ac:grpSpMk id="1424" creationId="{DF4CA4A5-9B2B-83C1-A12A-D7BE35E9D0EB}"/>
          </ac:grpSpMkLst>
        </pc:grpChg>
        <pc:grpChg chg="del mod">
          <ac:chgData name="Kokchun Giang" userId="67e2125d-ec8c-4323-9653-9824a2ad815f" providerId="ADAL" clId="{066B0731-8B54-CF43-9BDD-D2EEB9663FC5}" dt="2024-01-26T16:25:04.154" v="1335" actId="478"/>
          <ac:grpSpMkLst>
            <pc:docMk/>
            <pc:sldMk cId="1010622222" sldId="332"/>
            <ac:grpSpMk id="1427" creationId="{C33C8124-B43F-7774-E736-12937A81A9EF}"/>
          </ac:grpSpMkLst>
        </pc:grpChg>
        <pc:grpChg chg="del mod">
          <ac:chgData name="Kokchun Giang" userId="67e2125d-ec8c-4323-9653-9824a2ad815f" providerId="ADAL" clId="{066B0731-8B54-CF43-9BDD-D2EEB9663FC5}" dt="2024-01-26T16:25:04.154" v="1335" actId="478"/>
          <ac:grpSpMkLst>
            <pc:docMk/>
            <pc:sldMk cId="1010622222" sldId="332"/>
            <ac:grpSpMk id="1432" creationId="{0F25ACDB-DB78-545A-D439-F94938DB81DA}"/>
          </ac:grpSpMkLst>
        </pc:grpChg>
        <pc:grpChg chg="del mod">
          <ac:chgData name="Kokchun Giang" userId="67e2125d-ec8c-4323-9653-9824a2ad815f" providerId="ADAL" clId="{066B0731-8B54-CF43-9BDD-D2EEB9663FC5}" dt="2024-01-26T16:20:53.446" v="1130"/>
          <ac:grpSpMkLst>
            <pc:docMk/>
            <pc:sldMk cId="1010622222" sldId="332"/>
            <ac:grpSpMk id="1438" creationId="{31D2E931-5AE0-F478-8BB3-F8845238B4B5}"/>
          </ac:grpSpMkLst>
        </pc:grpChg>
        <pc:grpChg chg="del mod">
          <ac:chgData name="Kokchun Giang" userId="67e2125d-ec8c-4323-9653-9824a2ad815f" providerId="ADAL" clId="{066B0731-8B54-CF43-9BDD-D2EEB9663FC5}" dt="2024-01-26T16:20:53.446" v="1130"/>
          <ac:grpSpMkLst>
            <pc:docMk/>
            <pc:sldMk cId="1010622222" sldId="332"/>
            <ac:grpSpMk id="1450" creationId="{31CDD3EC-D40D-6FFB-24DA-3404E93DB189}"/>
          </ac:grpSpMkLst>
        </pc:grpChg>
        <pc:grpChg chg="mod">
          <ac:chgData name="Kokchun Giang" userId="67e2125d-ec8c-4323-9653-9824a2ad815f" providerId="ADAL" clId="{066B0731-8B54-CF43-9BDD-D2EEB9663FC5}" dt="2024-01-26T16:25:12.130" v="1337" actId="1076"/>
          <ac:grpSpMkLst>
            <pc:docMk/>
            <pc:sldMk cId="1010622222" sldId="332"/>
            <ac:grpSpMk id="1460" creationId="{6B9EA154-C5D1-9A06-91D2-2E7B2AF66712}"/>
          </ac:grpSpMkLst>
        </pc:grpChg>
        <pc:grpChg chg="del mod">
          <ac:chgData name="Kokchun Giang" userId="67e2125d-ec8c-4323-9653-9824a2ad815f" providerId="ADAL" clId="{066B0731-8B54-CF43-9BDD-D2EEB9663FC5}" dt="2024-01-26T16:21:16.963" v="1153"/>
          <ac:grpSpMkLst>
            <pc:docMk/>
            <pc:sldMk cId="1010622222" sldId="332"/>
            <ac:grpSpMk id="1467" creationId="{6D678542-0091-B3C4-289A-E1B276C76165}"/>
          </ac:grpSpMkLst>
        </pc:grpChg>
        <pc:grpChg chg="del mod">
          <ac:chgData name="Kokchun Giang" userId="67e2125d-ec8c-4323-9653-9824a2ad815f" providerId="ADAL" clId="{066B0731-8B54-CF43-9BDD-D2EEB9663FC5}" dt="2024-01-26T16:21:16.963" v="1153"/>
          <ac:grpSpMkLst>
            <pc:docMk/>
            <pc:sldMk cId="1010622222" sldId="332"/>
            <ac:grpSpMk id="1468" creationId="{25510C83-D3B8-DCCC-091C-4A17DAF934DC}"/>
          </ac:grpSpMkLst>
        </pc:grpChg>
        <pc:grpChg chg="del mod">
          <ac:chgData name="Kokchun Giang" userId="67e2125d-ec8c-4323-9653-9824a2ad815f" providerId="ADAL" clId="{066B0731-8B54-CF43-9BDD-D2EEB9663FC5}" dt="2024-01-26T16:21:19.265" v="1157"/>
          <ac:grpSpMkLst>
            <pc:docMk/>
            <pc:sldMk cId="1010622222" sldId="332"/>
            <ac:grpSpMk id="1472" creationId="{E7538867-EB67-E19F-D8E7-BC52115230F3}"/>
          </ac:grpSpMkLst>
        </pc:grpChg>
        <pc:grpChg chg="del mod">
          <ac:chgData name="Kokchun Giang" userId="67e2125d-ec8c-4323-9653-9824a2ad815f" providerId="ADAL" clId="{066B0731-8B54-CF43-9BDD-D2EEB9663FC5}" dt="2024-01-26T16:21:18.177" v="1155"/>
          <ac:grpSpMkLst>
            <pc:docMk/>
            <pc:sldMk cId="1010622222" sldId="332"/>
            <ac:grpSpMk id="1484" creationId="{F4660D62-28DF-CF8C-7466-E8487497A155}"/>
          </ac:grpSpMkLst>
        </pc:grpChg>
        <pc:grpChg chg="mod">
          <ac:chgData name="Kokchun Giang" userId="67e2125d-ec8c-4323-9653-9824a2ad815f" providerId="ADAL" clId="{066B0731-8B54-CF43-9BDD-D2EEB9663FC5}" dt="2024-01-27T12:43:01.007" v="3040" actId="164"/>
          <ac:grpSpMkLst>
            <pc:docMk/>
            <pc:sldMk cId="1010622222" sldId="332"/>
            <ac:grpSpMk id="1486" creationId="{27A428BF-8E90-C31F-94A8-AF587CBB8046}"/>
          </ac:grpSpMkLst>
        </pc:grpChg>
        <pc:grpChg chg="mod">
          <ac:chgData name="Kokchun Giang" userId="67e2125d-ec8c-4323-9653-9824a2ad815f" providerId="ADAL" clId="{066B0731-8B54-CF43-9BDD-D2EEB9663FC5}" dt="2024-01-27T12:43:01.007" v="3040" actId="164"/>
          <ac:grpSpMkLst>
            <pc:docMk/>
            <pc:sldMk cId="1010622222" sldId="332"/>
            <ac:grpSpMk id="1488" creationId="{48F5B641-ABC0-E6A4-9B88-D24CFDB64FA2}"/>
          </ac:grpSpMkLst>
        </pc:grpChg>
        <pc:grpChg chg="mod">
          <ac:chgData name="Kokchun Giang" userId="67e2125d-ec8c-4323-9653-9824a2ad815f" providerId="ADAL" clId="{066B0731-8B54-CF43-9BDD-D2EEB9663FC5}" dt="2024-01-26T16:21:28.602" v="1162"/>
          <ac:grpSpMkLst>
            <pc:docMk/>
            <pc:sldMk cId="1010622222" sldId="332"/>
            <ac:grpSpMk id="1491" creationId="{D0B02690-8A1B-D682-3397-63EDED8251B4}"/>
          </ac:grpSpMkLst>
        </pc:grpChg>
        <pc:grpChg chg="del mod">
          <ac:chgData name="Kokchun Giang" userId="67e2125d-ec8c-4323-9653-9824a2ad815f" providerId="ADAL" clId="{066B0731-8B54-CF43-9BDD-D2EEB9663FC5}" dt="2024-01-26T16:21:38.374" v="1176"/>
          <ac:grpSpMkLst>
            <pc:docMk/>
            <pc:sldMk cId="1010622222" sldId="332"/>
            <ac:grpSpMk id="1496" creationId="{EF332AF7-C398-FAC9-12CB-64A00ECB4C03}"/>
          </ac:grpSpMkLst>
        </pc:grpChg>
        <pc:grpChg chg="del mod">
          <ac:chgData name="Kokchun Giang" userId="67e2125d-ec8c-4323-9653-9824a2ad815f" providerId="ADAL" clId="{066B0731-8B54-CF43-9BDD-D2EEB9663FC5}" dt="2024-01-26T16:21:43.733" v="1185"/>
          <ac:grpSpMkLst>
            <pc:docMk/>
            <pc:sldMk cId="1010622222" sldId="332"/>
            <ac:grpSpMk id="1505" creationId="{063C60CB-2C09-E279-727C-1F9D3F6A9756}"/>
          </ac:grpSpMkLst>
        </pc:grpChg>
        <pc:grpChg chg="del mod">
          <ac:chgData name="Kokchun Giang" userId="67e2125d-ec8c-4323-9653-9824a2ad815f" providerId="ADAL" clId="{066B0731-8B54-CF43-9BDD-D2EEB9663FC5}" dt="2024-01-26T16:21:44.945" v="1188"/>
          <ac:grpSpMkLst>
            <pc:docMk/>
            <pc:sldMk cId="1010622222" sldId="332"/>
            <ac:grpSpMk id="1514" creationId="{5D925235-80FC-1167-1502-7A3EB88EDFB2}"/>
          </ac:grpSpMkLst>
        </pc:grpChg>
        <pc:grpChg chg="del mod">
          <ac:chgData name="Kokchun Giang" userId="67e2125d-ec8c-4323-9653-9824a2ad815f" providerId="ADAL" clId="{066B0731-8B54-CF43-9BDD-D2EEB9663FC5}" dt="2024-01-26T16:21:49.976" v="1195"/>
          <ac:grpSpMkLst>
            <pc:docMk/>
            <pc:sldMk cId="1010622222" sldId="332"/>
            <ac:grpSpMk id="1517" creationId="{1BE05D74-6479-0AE1-D50B-8D1D92D17FE2}"/>
          </ac:grpSpMkLst>
        </pc:grpChg>
        <pc:grpChg chg="del mod">
          <ac:chgData name="Kokchun Giang" userId="67e2125d-ec8c-4323-9653-9824a2ad815f" providerId="ADAL" clId="{066B0731-8B54-CF43-9BDD-D2EEB9663FC5}" dt="2024-01-26T16:21:52.513" v="1197"/>
          <ac:grpSpMkLst>
            <pc:docMk/>
            <pc:sldMk cId="1010622222" sldId="332"/>
            <ac:grpSpMk id="1524" creationId="{0A5F736E-EFAD-DD7F-0C53-8103122CF633}"/>
          </ac:grpSpMkLst>
        </pc:grpChg>
        <pc:grpChg chg="del mod">
          <ac:chgData name="Kokchun Giang" userId="67e2125d-ec8c-4323-9653-9824a2ad815f" providerId="ADAL" clId="{066B0731-8B54-CF43-9BDD-D2EEB9663FC5}" dt="2024-01-26T16:21:53.177" v="1199"/>
          <ac:grpSpMkLst>
            <pc:docMk/>
            <pc:sldMk cId="1010622222" sldId="332"/>
            <ac:grpSpMk id="1526" creationId="{D1F9B185-5134-381A-7A02-373D9E9929BD}"/>
          </ac:grpSpMkLst>
        </pc:grpChg>
        <pc:grpChg chg="del mod">
          <ac:chgData name="Kokchun Giang" userId="67e2125d-ec8c-4323-9653-9824a2ad815f" providerId="ADAL" clId="{066B0731-8B54-CF43-9BDD-D2EEB9663FC5}" dt="2024-01-26T16:21:53.923" v="1201"/>
          <ac:grpSpMkLst>
            <pc:docMk/>
            <pc:sldMk cId="1010622222" sldId="332"/>
            <ac:grpSpMk id="1528" creationId="{4B54139E-3A86-0EF4-946F-77EDE9FC1F3D}"/>
          </ac:grpSpMkLst>
        </pc:grpChg>
        <pc:grpChg chg="del mod">
          <ac:chgData name="Kokchun Giang" userId="67e2125d-ec8c-4323-9653-9824a2ad815f" providerId="ADAL" clId="{066B0731-8B54-CF43-9BDD-D2EEB9663FC5}" dt="2024-01-26T16:21:54.954" v="1203"/>
          <ac:grpSpMkLst>
            <pc:docMk/>
            <pc:sldMk cId="1010622222" sldId="332"/>
            <ac:grpSpMk id="1530" creationId="{51142CD6-D97C-415C-EC24-D3207B05A4A6}"/>
          </ac:grpSpMkLst>
        </pc:grpChg>
        <pc:grpChg chg="del mod">
          <ac:chgData name="Kokchun Giang" userId="67e2125d-ec8c-4323-9653-9824a2ad815f" providerId="ADAL" clId="{066B0731-8B54-CF43-9BDD-D2EEB9663FC5}" dt="2024-01-26T16:21:58.238" v="1208"/>
          <ac:grpSpMkLst>
            <pc:docMk/>
            <pc:sldMk cId="1010622222" sldId="332"/>
            <ac:grpSpMk id="1532" creationId="{929C1EAF-77FA-77B7-E702-7CC0F945DA39}"/>
          </ac:grpSpMkLst>
        </pc:grpChg>
        <pc:grpChg chg="del mod">
          <ac:chgData name="Kokchun Giang" userId="67e2125d-ec8c-4323-9653-9824a2ad815f" providerId="ADAL" clId="{066B0731-8B54-CF43-9BDD-D2EEB9663FC5}" dt="2024-01-26T16:22:02.410" v="1213"/>
          <ac:grpSpMkLst>
            <pc:docMk/>
            <pc:sldMk cId="1010622222" sldId="332"/>
            <ac:grpSpMk id="1537" creationId="{342F5229-FEA4-4C13-EEEE-CCA9084F2F06}"/>
          </ac:grpSpMkLst>
        </pc:grpChg>
        <pc:grpChg chg="del mod">
          <ac:chgData name="Kokchun Giang" userId="67e2125d-ec8c-4323-9653-9824a2ad815f" providerId="ADAL" clId="{066B0731-8B54-CF43-9BDD-D2EEB9663FC5}" dt="2024-01-26T16:22:29.826" v="1245"/>
          <ac:grpSpMkLst>
            <pc:docMk/>
            <pc:sldMk cId="1010622222" sldId="332"/>
            <ac:grpSpMk id="1542" creationId="{FE4F1042-8FB5-E856-9628-1201161229CB}"/>
          </ac:grpSpMkLst>
        </pc:grpChg>
        <pc:grpChg chg="del mod">
          <ac:chgData name="Kokchun Giang" userId="67e2125d-ec8c-4323-9653-9824a2ad815f" providerId="ADAL" clId="{066B0731-8B54-CF43-9BDD-D2EEB9663FC5}" dt="2024-01-26T16:22:29.826" v="1245"/>
          <ac:grpSpMkLst>
            <pc:docMk/>
            <pc:sldMk cId="1010622222" sldId="332"/>
            <ac:grpSpMk id="1552" creationId="{B9D41BC5-0D3B-1765-7A76-4F887004E8F0}"/>
          </ac:grpSpMkLst>
        </pc:grpChg>
        <pc:grpChg chg="del mod">
          <ac:chgData name="Kokchun Giang" userId="67e2125d-ec8c-4323-9653-9824a2ad815f" providerId="ADAL" clId="{066B0731-8B54-CF43-9BDD-D2EEB9663FC5}" dt="2024-01-26T16:22:29.826" v="1245"/>
          <ac:grpSpMkLst>
            <pc:docMk/>
            <pc:sldMk cId="1010622222" sldId="332"/>
            <ac:grpSpMk id="1562" creationId="{BC397C92-7F64-AEAA-A5C1-38646C68FFA8}"/>
          </ac:grpSpMkLst>
        </pc:grpChg>
        <pc:grpChg chg="del mod">
          <ac:chgData name="Kokchun Giang" userId="67e2125d-ec8c-4323-9653-9824a2ad815f" providerId="ADAL" clId="{066B0731-8B54-CF43-9BDD-D2EEB9663FC5}" dt="2024-01-26T16:22:29.826" v="1245"/>
          <ac:grpSpMkLst>
            <pc:docMk/>
            <pc:sldMk cId="1010622222" sldId="332"/>
            <ac:grpSpMk id="1563" creationId="{6E02B4BF-3E67-92B2-0075-15E5AA2F50D8}"/>
          </ac:grpSpMkLst>
        </pc:grpChg>
        <pc:grpChg chg="mod">
          <ac:chgData name="Kokchun Giang" userId="67e2125d-ec8c-4323-9653-9824a2ad815f" providerId="ADAL" clId="{066B0731-8B54-CF43-9BDD-D2EEB9663FC5}" dt="2024-01-27T12:43:16.407" v="3042" actId="164"/>
          <ac:grpSpMkLst>
            <pc:docMk/>
            <pc:sldMk cId="1010622222" sldId="332"/>
            <ac:grpSpMk id="1575" creationId="{010F57CB-2CBF-D047-E57D-61EDFAA17E80}"/>
          </ac:grpSpMkLst>
        </pc:grpChg>
        <pc:grpChg chg="mod">
          <ac:chgData name="Kokchun Giang" userId="67e2125d-ec8c-4323-9653-9824a2ad815f" providerId="ADAL" clId="{066B0731-8B54-CF43-9BDD-D2EEB9663FC5}" dt="2024-01-27T12:43:26.926" v="3045" actId="164"/>
          <ac:grpSpMkLst>
            <pc:docMk/>
            <pc:sldMk cId="1010622222" sldId="332"/>
            <ac:grpSpMk id="1596" creationId="{752D6793-90B8-2473-776A-D802AFF317F9}"/>
          </ac:grpSpMkLst>
        </pc:grpChg>
        <pc:grpChg chg="del mod">
          <ac:chgData name="Kokchun Giang" userId="67e2125d-ec8c-4323-9653-9824a2ad815f" providerId="ADAL" clId="{066B0731-8B54-CF43-9BDD-D2EEB9663FC5}" dt="2024-01-26T16:22:46.317" v="1269"/>
          <ac:grpSpMkLst>
            <pc:docMk/>
            <pc:sldMk cId="1010622222" sldId="332"/>
            <ac:grpSpMk id="1597" creationId="{CF99E9BD-B2E0-BB22-8647-4D89FACFEE28}"/>
          </ac:grpSpMkLst>
        </pc:grpChg>
        <pc:grpChg chg="mod">
          <ac:chgData name="Kokchun Giang" userId="67e2125d-ec8c-4323-9653-9824a2ad815f" providerId="ADAL" clId="{066B0731-8B54-CF43-9BDD-D2EEB9663FC5}" dt="2024-01-27T12:43:26.926" v="3045" actId="164"/>
          <ac:grpSpMkLst>
            <pc:docMk/>
            <pc:sldMk cId="1010622222" sldId="332"/>
            <ac:grpSpMk id="1600" creationId="{C0D81583-D3A9-C402-4A44-1A7C643D26AF}"/>
          </ac:grpSpMkLst>
        </pc:grpChg>
        <pc:grpChg chg="mod">
          <ac:chgData name="Kokchun Giang" userId="67e2125d-ec8c-4323-9653-9824a2ad815f" providerId="ADAL" clId="{066B0731-8B54-CF43-9BDD-D2EEB9663FC5}" dt="2024-01-27T12:43:31.769" v="3046" actId="164"/>
          <ac:grpSpMkLst>
            <pc:docMk/>
            <pc:sldMk cId="1010622222" sldId="332"/>
            <ac:grpSpMk id="1616" creationId="{C260DEDD-A4C8-D76E-71A3-049E7DA90FD5}"/>
          </ac:grpSpMkLst>
        </pc:grpChg>
        <pc:grpChg chg="mod">
          <ac:chgData name="Kokchun Giang" userId="67e2125d-ec8c-4323-9653-9824a2ad815f" providerId="ADAL" clId="{066B0731-8B54-CF43-9BDD-D2EEB9663FC5}" dt="2024-01-27T12:43:31.769" v="3046" actId="164"/>
          <ac:grpSpMkLst>
            <pc:docMk/>
            <pc:sldMk cId="1010622222" sldId="332"/>
            <ac:grpSpMk id="1617" creationId="{977EF4D5-A066-D223-3470-333EA2CF36F4}"/>
          </ac:grpSpMkLst>
        </pc:grpChg>
        <pc:grpChg chg="mod">
          <ac:chgData name="Kokchun Giang" userId="67e2125d-ec8c-4323-9653-9824a2ad815f" providerId="ADAL" clId="{066B0731-8B54-CF43-9BDD-D2EEB9663FC5}" dt="2024-01-27T12:43:31.769" v="3046" actId="164"/>
          <ac:grpSpMkLst>
            <pc:docMk/>
            <pc:sldMk cId="1010622222" sldId="332"/>
            <ac:grpSpMk id="1621" creationId="{6B584827-1953-6E68-F4C6-AE2BAE1F4ED6}"/>
          </ac:grpSpMkLst>
        </pc:grpChg>
        <pc:grpChg chg="mod">
          <ac:chgData name="Kokchun Giang" userId="67e2125d-ec8c-4323-9653-9824a2ad815f" providerId="ADAL" clId="{066B0731-8B54-CF43-9BDD-D2EEB9663FC5}" dt="2024-01-27T12:43:36.787" v="3047" actId="164"/>
          <ac:grpSpMkLst>
            <pc:docMk/>
            <pc:sldMk cId="1010622222" sldId="332"/>
            <ac:grpSpMk id="1635" creationId="{8B06AEA7-3A28-8029-863C-A7EE14DF8BEF}"/>
          </ac:grpSpMkLst>
        </pc:grpChg>
        <pc:grpChg chg="mod">
          <ac:chgData name="Kokchun Giang" userId="67e2125d-ec8c-4323-9653-9824a2ad815f" providerId="ADAL" clId="{066B0731-8B54-CF43-9BDD-D2EEB9663FC5}" dt="2024-01-27T12:43:36.787" v="3047" actId="164"/>
          <ac:grpSpMkLst>
            <pc:docMk/>
            <pc:sldMk cId="1010622222" sldId="332"/>
            <ac:grpSpMk id="1636" creationId="{48B5BDA8-DDE8-2275-10EB-3B58FE522DA8}"/>
          </ac:grpSpMkLst>
        </pc:grpChg>
        <pc:grpChg chg="mod">
          <ac:chgData name="Kokchun Giang" userId="67e2125d-ec8c-4323-9653-9824a2ad815f" providerId="ADAL" clId="{066B0731-8B54-CF43-9BDD-D2EEB9663FC5}" dt="2024-01-27T12:43:36.787" v="3047" actId="164"/>
          <ac:grpSpMkLst>
            <pc:docMk/>
            <pc:sldMk cId="1010622222" sldId="332"/>
            <ac:grpSpMk id="1640" creationId="{0B450E47-6B92-E187-44F5-B80C881510CF}"/>
          </ac:grpSpMkLst>
        </pc:grpChg>
        <pc:grpChg chg="del mod">
          <ac:chgData name="Kokchun Giang" userId="67e2125d-ec8c-4323-9653-9824a2ad815f" providerId="ADAL" clId="{066B0731-8B54-CF43-9BDD-D2EEB9663FC5}" dt="2024-01-26T16:23:09.756" v="1322"/>
          <ac:grpSpMkLst>
            <pc:docMk/>
            <pc:sldMk cId="1010622222" sldId="332"/>
            <ac:grpSpMk id="1644" creationId="{19116BDD-9459-BD5D-A841-7495574786CA}"/>
          </ac:grpSpMkLst>
        </pc:grpChg>
        <pc:grpChg chg="mod">
          <ac:chgData name="Kokchun Giang" userId="67e2125d-ec8c-4323-9653-9824a2ad815f" providerId="ADAL" clId="{066B0731-8B54-CF43-9BDD-D2EEB9663FC5}" dt="2024-01-27T12:43:41.319" v="3048" actId="164"/>
          <ac:grpSpMkLst>
            <pc:docMk/>
            <pc:sldMk cId="1010622222" sldId="332"/>
            <ac:grpSpMk id="1655" creationId="{9AC24E5F-BE54-6B36-B1FF-8A622E88E105}"/>
          </ac:grpSpMkLst>
        </pc:grpChg>
        <pc:grpChg chg="mod">
          <ac:chgData name="Kokchun Giang" userId="67e2125d-ec8c-4323-9653-9824a2ad815f" providerId="ADAL" clId="{066B0731-8B54-CF43-9BDD-D2EEB9663FC5}" dt="2024-01-27T12:43:41.319" v="3048" actId="164"/>
          <ac:grpSpMkLst>
            <pc:docMk/>
            <pc:sldMk cId="1010622222" sldId="332"/>
            <ac:grpSpMk id="1656" creationId="{F6538337-CFE0-453F-0246-C3813790AE32}"/>
          </ac:grpSpMkLst>
        </pc:grpChg>
        <pc:grpChg chg="mod">
          <ac:chgData name="Kokchun Giang" userId="67e2125d-ec8c-4323-9653-9824a2ad815f" providerId="ADAL" clId="{066B0731-8B54-CF43-9BDD-D2EEB9663FC5}" dt="2024-01-27T12:43:41.319" v="3048" actId="164"/>
          <ac:grpSpMkLst>
            <pc:docMk/>
            <pc:sldMk cId="1010622222" sldId="332"/>
            <ac:grpSpMk id="1664" creationId="{FB62AC51-15FA-FB7F-EEF9-6935BF5F1951}"/>
          </ac:grpSpMkLst>
        </pc:grpChg>
        <pc:grpChg chg="del mod">
          <ac:chgData name="Kokchun Giang" userId="67e2125d-ec8c-4323-9653-9824a2ad815f" providerId="ADAL" clId="{066B0731-8B54-CF43-9BDD-D2EEB9663FC5}" dt="2024-01-26T16:25:45.847" v="1364"/>
          <ac:grpSpMkLst>
            <pc:docMk/>
            <pc:sldMk cId="1010622222" sldId="332"/>
            <ac:grpSpMk id="1689" creationId="{13C2745E-EAF2-D924-74A5-8A68360F0FA2}"/>
          </ac:grpSpMkLst>
        </pc:grpChg>
        <pc:grpChg chg="del mod">
          <ac:chgData name="Kokchun Giang" userId="67e2125d-ec8c-4323-9653-9824a2ad815f" providerId="ADAL" clId="{066B0731-8B54-CF43-9BDD-D2EEB9663FC5}" dt="2024-01-26T16:25:45.847" v="1364"/>
          <ac:grpSpMkLst>
            <pc:docMk/>
            <pc:sldMk cId="1010622222" sldId="332"/>
            <ac:grpSpMk id="1690" creationId="{EA303315-8156-C9E1-0AA3-9605CF4215D3}"/>
          </ac:grpSpMkLst>
        </pc:grpChg>
        <pc:grpChg chg="mod">
          <ac:chgData name="Kokchun Giang" userId="67e2125d-ec8c-4323-9653-9824a2ad815f" providerId="ADAL" clId="{066B0731-8B54-CF43-9BDD-D2EEB9663FC5}" dt="2024-01-26T16:25:45.847" v="1364"/>
          <ac:grpSpMkLst>
            <pc:docMk/>
            <pc:sldMk cId="1010622222" sldId="332"/>
            <ac:grpSpMk id="1692" creationId="{2A2B50FD-0379-551E-9318-6C0AB2AC8738}"/>
          </ac:grpSpMkLst>
        </pc:grpChg>
        <pc:grpChg chg="del mod">
          <ac:chgData name="Kokchun Giang" userId="67e2125d-ec8c-4323-9653-9824a2ad815f" providerId="ADAL" clId="{066B0731-8B54-CF43-9BDD-D2EEB9663FC5}" dt="2024-01-26T16:26:21.263" v="1372"/>
          <ac:grpSpMkLst>
            <pc:docMk/>
            <pc:sldMk cId="1010622222" sldId="332"/>
            <ac:grpSpMk id="1695" creationId="{7D6B1ED4-C0DE-C4F9-5AE3-D1CAF876F14D}"/>
          </ac:grpSpMkLst>
        </pc:grpChg>
        <pc:grpChg chg="del mod">
          <ac:chgData name="Kokchun Giang" userId="67e2125d-ec8c-4323-9653-9824a2ad815f" providerId="ADAL" clId="{066B0731-8B54-CF43-9BDD-D2EEB9663FC5}" dt="2024-01-26T16:26:26.264" v="1380"/>
          <ac:grpSpMkLst>
            <pc:docMk/>
            <pc:sldMk cId="1010622222" sldId="332"/>
            <ac:grpSpMk id="1700" creationId="{E6294086-4124-0D1A-B149-99F729D02B5B}"/>
          </ac:grpSpMkLst>
        </pc:grpChg>
        <pc:grpChg chg="mod">
          <ac:chgData name="Kokchun Giang" userId="67e2125d-ec8c-4323-9653-9824a2ad815f" providerId="ADAL" clId="{066B0731-8B54-CF43-9BDD-D2EEB9663FC5}" dt="2024-01-26T16:26:26.264" v="1380"/>
          <ac:grpSpMkLst>
            <pc:docMk/>
            <pc:sldMk cId="1010622222" sldId="332"/>
            <ac:grpSpMk id="1708" creationId="{150E55AC-CC7A-D22B-F464-021BF3ABB21B}"/>
          </ac:grpSpMkLst>
        </pc:grpChg>
        <pc:grpChg chg="mod">
          <ac:chgData name="Kokchun Giang" userId="67e2125d-ec8c-4323-9653-9824a2ad815f" providerId="ADAL" clId="{066B0731-8B54-CF43-9BDD-D2EEB9663FC5}" dt="2024-01-27T12:43:58.885" v="3049" actId="164"/>
          <ac:grpSpMkLst>
            <pc:docMk/>
            <pc:sldMk cId="1010622222" sldId="332"/>
            <ac:grpSpMk id="1723" creationId="{04263CBF-D798-5523-8389-92B2F35CD106}"/>
          </ac:grpSpMkLst>
        </pc:grpChg>
        <pc:grpChg chg="mod">
          <ac:chgData name="Kokchun Giang" userId="67e2125d-ec8c-4323-9653-9824a2ad815f" providerId="ADAL" clId="{066B0731-8B54-CF43-9BDD-D2EEB9663FC5}" dt="2024-01-27T12:43:58.885" v="3049" actId="164"/>
          <ac:grpSpMkLst>
            <pc:docMk/>
            <pc:sldMk cId="1010622222" sldId="332"/>
            <ac:grpSpMk id="1728" creationId="{CB0F4C8F-B2D9-238E-2403-A78108B99EF8}"/>
          </ac:grpSpMkLst>
        </pc:grpChg>
        <pc:grpChg chg="mod">
          <ac:chgData name="Kokchun Giang" userId="67e2125d-ec8c-4323-9653-9824a2ad815f" providerId="ADAL" clId="{066B0731-8B54-CF43-9BDD-D2EEB9663FC5}" dt="2024-01-27T12:44:06.436" v="3050" actId="164"/>
          <ac:grpSpMkLst>
            <pc:docMk/>
            <pc:sldMk cId="1010622222" sldId="332"/>
            <ac:grpSpMk id="1739" creationId="{1D356688-3610-4289-83F4-5F8167DA49E2}"/>
          </ac:grpSpMkLst>
        </pc:grpChg>
        <pc:grpChg chg="mod">
          <ac:chgData name="Kokchun Giang" userId="67e2125d-ec8c-4323-9653-9824a2ad815f" providerId="ADAL" clId="{066B0731-8B54-CF43-9BDD-D2EEB9663FC5}" dt="2024-01-27T12:44:06.436" v="3050" actId="164"/>
          <ac:grpSpMkLst>
            <pc:docMk/>
            <pc:sldMk cId="1010622222" sldId="332"/>
            <ac:grpSpMk id="1752" creationId="{64C99722-D5D1-CDC8-3FC1-2FBA996CA8E3}"/>
          </ac:grpSpMkLst>
        </pc:grpChg>
        <pc:grpChg chg="mod">
          <ac:chgData name="Kokchun Giang" userId="67e2125d-ec8c-4323-9653-9824a2ad815f" providerId="ADAL" clId="{066B0731-8B54-CF43-9BDD-D2EEB9663FC5}" dt="2024-01-27T12:44:06.436" v="3050" actId="164"/>
          <ac:grpSpMkLst>
            <pc:docMk/>
            <pc:sldMk cId="1010622222" sldId="332"/>
            <ac:grpSpMk id="1753" creationId="{85E510C9-095E-A89F-C9E3-493694C980B4}"/>
          </ac:grpSpMkLst>
        </pc:grpChg>
        <pc:grpChg chg="del mod">
          <ac:chgData name="Kokchun Giang" userId="67e2125d-ec8c-4323-9653-9824a2ad815f" providerId="ADAL" clId="{066B0731-8B54-CF43-9BDD-D2EEB9663FC5}" dt="2024-01-26T16:27:11.826" v="1433"/>
          <ac:grpSpMkLst>
            <pc:docMk/>
            <pc:sldMk cId="1010622222" sldId="332"/>
            <ac:grpSpMk id="1762" creationId="{64059416-5F78-F279-211A-CCF2D39F543F}"/>
          </ac:grpSpMkLst>
        </pc:grpChg>
        <pc:grpChg chg="mod">
          <ac:chgData name="Kokchun Giang" userId="67e2125d-ec8c-4323-9653-9824a2ad815f" providerId="ADAL" clId="{066B0731-8B54-CF43-9BDD-D2EEB9663FC5}" dt="2024-01-27T12:44:22.736" v="3051" actId="164"/>
          <ac:grpSpMkLst>
            <pc:docMk/>
            <pc:sldMk cId="1010622222" sldId="332"/>
            <ac:grpSpMk id="1763" creationId="{3236DDFD-6630-5A65-CBC1-4A6FE86568A6}"/>
          </ac:grpSpMkLst>
        </pc:grpChg>
        <pc:grpChg chg="mod">
          <ac:chgData name="Kokchun Giang" userId="67e2125d-ec8c-4323-9653-9824a2ad815f" providerId="ADAL" clId="{066B0731-8B54-CF43-9BDD-D2EEB9663FC5}" dt="2024-01-27T12:44:22.736" v="3051" actId="164"/>
          <ac:grpSpMkLst>
            <pc:docMk/>
            <pc:sldMk cId="1010622222" sldId="332"/>
            <ac:grpSpMk id="1777" creationId="{83493F1D-83A5-FD49-4BA1-D4C0811F5A0E}"/>
          </ac:grpSpMkLst>
        </pc:grpChg>
        <pc:grpChg chg="mod">
          <ac:chgData name="Kokchun Giang" userId="67e2125d-ec8c-4323-9653-9824a2ad815f" providerId="ADAL" clId="{066B0731-8B54-CF43-9BDD-D2EEB9663FC5}" dt="2024-01-27T12:44:22.736" v="3051" actId="164"/>
          <ac:grpSpMkLst>
            <pc:docMk/>
            <pc:sldMk cId="1010622222" sldId="332"/>
            <ac:grpSpMk id="1778" creationId="{B732B988-5263-543D-4605-2B64E8896A46}"/>
          </ac:grpSpMkLst>
        </pc:grpChg>
        <pc:grpChg chg="mod">
          <ac:chgData name="Kokchun Giang" userId="67e2125d-ec8c-4323-9653-9824a2ad815f" providerId="ADAL" clId="{066B0731-8B54-CF43-9BDD-D2EEB9663FC5}" dt="2024-01-27T12:44:31.421" v="3055" actId="1076"/>
          <ac:grpSpMkLst>
            <pc:docMk/>
            <pc:sldMk cId="1010622222" sldId="332"/>
            <ac:grpSpMk id="1783" creationId="{0E275488-1364-2DD4-F0DF-129D33395106}"/>
          </ac:grpSpMkLst>
        </pc:grpChg>
        <pc:grpChg chg="del mod">
          <ac:chgData name="Kokchun Giang" userId="67e2125d-ec8c-4323-9653-9824a2ad815f" providerId="ADAL" clId="{066B0731-8B54-CF43-9BDD-D2EEB9663FC5}" dt="2024-01-26T16:27:44.303" v="1462"/>
          <ac:grpSpMkLst>
            <pc:docMk/>
            <pc:sldMk cId="1010622222" sldId="332"/>
            <ac:grpSpMk id="1790" creationId="{39848E26-680A-0286-1CE0-0B004C54A6D0}"/>
          </ac:grpSpMkLst>
        </pc:grpChg>
        <pc:grpChg chg="mod">
          <ac:chgData name="Kokchun Giang" userId="67e2125d-ec8c-4323-9653-9824a2ad815f" providerId="ADAL" clId="{066B0731-8B54-CF43-9BDD-D2EEB9663FC5}" dt="2024-01-26T16:27:44.303" v="1462"/>
          <ac:grpSpMkLst>
            <pc:docMk/>
            <pc:sldMk cId="1010622222" sldId="332"/>
            <ac:grpSpMk id="1792" creationId="{E0CFD3DE-4B59-4A3A-F039-F747B1DDDD68}"/>
          </ac:grpSpMkLst>
        </pc:grpChg>
        <pc:grpChg chg="del mod">
          <ac:chgData name="Kokchun Giang" userId="67e2125d-ec8c-4323-9653-9824a2ad815f" providerId="ADAL" clId="{066B0731-8B54-CF43-9BDD-D2EEB9663FC5}" dt="2024-01-26T16:28:43.649" v="1474"/>
          <ac:grpSpMkLst>
            <pc:docMk/>
            <pc:sldMk cId="1010622222" sldId="332"/>
            <ac:grpSpMk id="1798" creationId="{DFAE0BF1-EC64-B5A9-29E2-34033F6450E7}"/>
          </ac:grpSpMkLst>
        </pc:grpChg>
        <pc:grpChg chg="mod">
          <ac:chgData name="Kokchun Giang" userId="67e2125d-ec8c-4323-9653-9824a2ad815f" providerId="ADAL" clId="{066B0731-8B54-CF43-9BDD-D2EEB9663FC5}" dt="2024-01-27T12:44:38.818" v="3056" actId="164"/>
          <ac:grpSpMkLst>
            <pc:docMk/>
            <pc:sldMk cId="1010622222" sldId="332"/>
            <ac:grpSpMk id="1813" creationId="{B821E742-AEAF-9169-C851-5072E4868521}"/>
          </ac:grpSpMkLst>
        </pc:grpChg>
        <pc:grpChg chg="mod">
          <ac:chgData name="Kokchun Giang" userId="67e2125d-ec8c-4323-9653-9824a2ad815f" providerId="ADAL" clId="{066B0731-8B54-CF43-9BDD-D2EEB9663FC5}" dt="2024-01-27T12:44:38.818" v="3056" actId="164"/>
          <ac:grpSpMkLst>
            <pc:docMk/>
            <pc:sldMk cId="1010622222" sldId="332"/>
            <ac:grpSpMk id="1814" creationId="{95F82B87-7504-523B-C869-D18188EFEBE4}"/>
          </ac:grpSpMkLst>
        </pc:grpChg>
        <pc:grpChg chg="mod">
          <ac:chgData name="Kokchun Giang" userId="67e2125d-ec8c-4323-9653-9824a2ad815f" providerId="ADAL" clId="{066B0731-8B54-CF43-9BDD-D2EEB9663FC5}" dt="2024-01-27T12:44:38.818" v="3056" actId="164"/>
          <ac:grpSpMkLst>
            <pc:docMk/>
            <pc:sldMk cId="1010622222" sldId="332"/>
            <ac:grpSpMk id="1815" creationId="{F190BECC-4AB9-47D4-143C-EF86A81B1D7C}"/>
          </ac:grpSpMkLst>
        </pc:grpChg>
        <pc:grpChg chg="mod">
          <ac:chgData name="Kokchun Giang" userId="67e2125d-ec8c-4323-9653-9824a2ad815f" providerId="ADAL" clId="{066B0731-8B54-CF43-9BDD-D2EEB9663FC5}" dt="2024-01-27T12:44:38.818" v="3056" actId="164"/>
          <ac:grpSpMkLst>
            <pc:docMk/>
            <pc:sldMk cId="1010622222" sldId="332"/>
            <ac:grpSpMk id="1822" creationId="{1C25492E-D7E6-58FA-58EB-4744A6E3DFDE}"/>
          </ac:grpSpMkLst>
        </pc:grpChg>
        <pc:grpChg chg="mod">
          <ac:chgData name="Kokchun Giang" userId="67e2125d-ec8c-4323-9653-9824a2ad815f" providerId="ADAL" clId="{066B0731-8B54-CF43-9BDD-D2EEB9663FC5}" dt="2024-01-27T12:44:38.818" v="3056" actId="164"/>
          <ac:grpSpMkLst>
            <pc:docMk/>
            <pc:sldMk cId="1010622222" sldId="332"/>
            <ac:grpSpMk id="1828" creationId="{797B6B13-4165-FBE4-6E10-5EA929E2CEC4}"/>
          </ac:grpSpMkLst>
        </pc:grpChg>
        <pc:grpChg chg="mod">
          <ac:chgData name="Kokchun Giang" userId="67e2125d-ec8c-4323-9653-9824a2ad815f" providerId="ADAL" clId="{066B0731-8B54-CF43-9BDD-D2EEB9663FC5}" dt="2024-01-27T12:44:38.818" v="3056" actId="164"/>
          <ac:grpSpMkLst>
            <pc:docMk/>
            <pc:sldMk cId="1010622222" sldId="332"/>
            <ac:grpSpMk id="1834" creationId="{4A60D16C-21F8-40A2-C320-CBC6CE67E1A1}"/>
          </ac:grpSpMkLst>
        </pc:grpChg>
        <pc:grpChg chg="mod">
          <ac:chgData name="Kokchun Giang" userId="67e2125d-ec8c-4323-9653-9824a2ad815f" providerId="ADAL" clId="{066B0731-8B54-CF43-9BDD-D2EEB9663FC5}" dt="2024-01-26T16:29:08.557" v="1514"/>
          <ac:grpSpMkLst>
            <pc:docMk/>
            <pc:sldMk cId="1010622222" sldId="332"/>
            <ac:grpSpMk id="1837" creationId="{B1B8B9A5-B864-4468-E276-79EA34B33E83}"/>
          </ac:grpSpMkLst>
        </pc:grpChg>
        <pc:grpChg chg="mod">
          <ac:chgData name="Kokchun Giang" userId="67e2125d-ec8c-4323-9653-9824a2ad815f" providerId="ADAL" clId="{066B0731-8B54-CF43-9BDD-D2EEB9663FC5}" dt="2024-01-27T12:44:38.818" v="3056" actId="164"/>
          <ac:grpSpMkLst>
            <pc:docMk/>
            <pc:sldMk cId="1010622222" sldId="332"/>
            <ac:grpSpMk id="1847" creationId="{B4140DE6-39FC-DA00-9568-6BBE673562AF}"/>
          </ac:grpSpMkLst>
        </pc:grpChg>
        <pc:grpChg chg="mod">
          <ac:chgData name="Kokchun Giang" userId="67e2125d-ec8c-4323-9653-9824a2ad815f" providerId="ADAL" clId="{066B0731-8B54-CF43-9BDD-D2EEB9663FC5}" dt="2024-01-27T12:44:38.818" v="3056" actId="164"/>
          <ac:grpSpMkLst>
            <pc:docMk/>
            <pc:sldMk cId="1010622222" sldId="332"/>
            <ac:grpSpMk id="1848" creationId="{E695FF5E-8BC9-7235-7A58-C73C2D671006}"/>
          </ac:grpSpMkLst>
        </pc:grpChg>
        <pc:grpChg chg="mod">
          <ac:chgData name="Kokchun Giang" userId="67e2125d-ec8c-4323-9653-9824a2ad815f" providerId="ADAL" clId="{066B0731-8B54-CF43-9BDD-D2EEB9663FC5}" dt="2024-01-27T12:44:38.818" v="3056" actId="164"/>
          <ac:grpSpMkLst>
            <pc:docMk/>
            <pc:sldMk cId="1010622222" sldId="332"/>
            <ac:grpSpMk id="1853" creationId="{59E1CE5E-1CCD-AC1F-D830-94FCB3B472DB}"/>
          </ac:grpSpMkLst>
        </pc:grpChg>
        <pc:grpChg chg="del mod">
          <ac:chgData name="Kokchun Giang" userId="67e2125d-ec8c-4323-9653-9824a2ad815f" providerId="ADAL" clId="{066B0731-8B54-CF43-9BDD-D2EEB9663FC5}" dt="2024-01-26T16:29:44.837" v="1550"/>
          <ac:grpSpMkLst>
            <pc:docMk/>
            <pc:sldMk cId="1010622222" sldId="332"/>
            <ac:grpSpMk id="1862" creationId="{8C47731E-B540-A635-72FC-0FC0B530C404}"/>
          </ac:grpSpMkLst>
        </pc:grpChg>
        <pc:grpChg chg="del mod">
          <ac:chgData name="Kokchun Giang" userId="67e2125d-ec8c-4323-9653-9824a2ad815f" providerId="ADAL" clId="{066B0731-8B54-CF43-9BDD-D2EEB9663FC5}" dt="2024-01-26T16:30:06.739" v="1573"/>
          <ac:grpSpMkLst>
            <pc:docMk/>
            <pc:sldMk cId="1010622222" sldId="332"/>
            <ac:grpSpMk id="1863" creationId="{94C6A80E-18D1-B6A6-3E96-EF50CB5D825E}"/>
          </ac:grpSpMkLst>
        </pc:grpChg>
        <pc:grpChg chg="del mod">
          <ac:chgData name="Kokchun Giang" userId="67e2125d-ec8c-4323-9653-9824a2ad815f" providerId="ADAL" clId="{066B0731-8B54-CF43-9BDD-D2EEB9663FC5}" dt="2024-01-26T16:30:06.740" v="1577"/>
          <ac:grpSpMkLst>
            <pc:docMk/>
            <pc:sldMk cId="1010622222" sldId="332"/>
            <ac:grpSpMk id="1874" creationId="{3679FD83-0279-056F-E9AC-36A7BB39CF94}"/>
          </ac:grpSpMkLst>
        </pc:grpChg>
        <pc:grpChg chg="del mod">
          <ac:chgData name="Kokchun Giang" userId="67e2125d-ec8c-4323-9653-9824a2ad815f" providerId="ADAL" clId="{066B0731-8B54-CF43-9BDD-D2EEB9663FC5}" dt="2024-01-26T16:30:06.737" v="1569"/>
          <ac:grpSpMkLst>
            <pc:docMk/>
            <pc:sldMk cId="1010622222" sldId="332"/>
            <ac:grpSpMk id="1875" creationId="{C69F2311-1D2D-B35E-ED07-32D1B8D239FC}"/>
          </ac:grpSpMkLst>
        </pc:grpChg>
        <pc:grpChg chg="del mod">
          <ac:chgData name="Kokchun Giang" userId="67e2125d-ec8c-4323-9653-9824a2ad815f" providerId="ADAL" clId="{066B0731-8B54-CF43-9BDD-D2EEB9663FC5}" dt="2024-01-26T16:30:08.597" v="1585"/>
          <ac:grpSpMkLst>
            <pc:docMk/>
            <pc:sldMk cId="1010622222" sldId="332"/>
            <ac:grpSpMk id="1880" creationId="{24B8ACF8-67D1-BC39-8CA0-446887D09767}"/>
          </ac:grpSpMkLst>
        </pc:grpChg>
        <pc:grpChg chg="del mod">
          <ac:chgData name="Kokchun Giang" userId="67e2125d-ec8c-4323-9653-9824a2ad815f" providerId="ADAL" clId="{066B0731-8B54-CF43-9BDD-D2EEB9663FC5}" dt="2024-01-26T16:30:08.593" v="1579"/>
          <ac:grpSpMkLst>
            <pc:docMk/>
            <pc:sldMk cId="1010622222" sldId="332"/>
            <ac:grpSpMk id="1885" creationId="{78EFC9DB-37A5-3633-0360-2998C5AD67E6}"/>
          </ac:grpSpMkLst>
        </pc:grpChg>
        <pc:grpChg chg="mod">
          <ac:chgData name="Kokchun Giang" userId="67e2125d-ec8c-4323-9653-9824a2ad815f" providerId="ADAL" clId="{066B0731-8B54-CF43-9BDD-D2EEB9663FC5}" dt="2024-01-27T12:44:42.136" v="3057" actId="164"/>
          <ac:grpSpMkLst>
            <pc:docMk/>
            <pc:sldMk cId="1010622222" sldId="332"/>
            <ac:grpSpMk id="1889" creationId="{F1B4A578-90F3-4FC5-0D52-5577335515A9}"/>
          </ac:grpSpMkLst>
        </pc:grpChg>
        <pc:grpChg chg="del mod">
          <ac:chgData name="Kokchun Giang" userId="67e2125d-ec8c-4323-9653-9824a2ad815f" providerId="ADAL" clId="{066B0731-8B54-CF43-9BDD-D2EEB9663FC5}" dt="2024-01-26T16:30:28.406" v="1602"/>
          <ac:grpSpMkLst>
            <pc:docMk/>
            <pc:sldMk cId="1010622222" sldId="332"/>
            <ac:grpSpMk id="1894" creationId="{9703D8E7-D1C5-6607-9839-ACE7A1863EE3}"/>
          </ac:grpSpMkLst>
        </pc:grpChg>
        <pc:grpChg chg="mod">
          <ac:chgData name="Kokchun Giang" userId="67e2125d-ec8c-4323-9653-9824a2ad815f" providerId="ADAL" clId="{066B0731-8B54-CF43-9BDD-D2EEB9663FC5}" dt="2024-01-27T12:44:42.136" v="3057" actId="164"/>
          <ac:grpSpMkLst>
            <pc:docMk/>
            <pc:sldMk cId="1010622222" sldId="332"/>
            <ac:grpSpMk id="1901" creationId="{A55A2D1F-2A2C-597A-C10A-04AE4CCF9CBE}"/>
          </ac:grpSpMkLst>
        </pc:grpChg>
        <pc:grpChg chg="mod">
          <ac:chgData name="Kokchun Giang" userId="67e2125d-ec8c-4323-9653-9824a2ad815f" providerId="ADAL" clId="{066B0731-8B54-CF43-9BDD-D2EEB9663FC5}" dt="2024-01-27T12:44:42.136" v="3057" actId="164"/>
          <ac:grpSpMkLst>
            <pc:docMk/>
            <pc:sldMk cId="1010622222" sldId="332"/>
            <ac:grpSpMk id="1902" creationId="{7E4BEB87-D03F-A9C1-5A16-87B9569E822A}"/>
          </ac:grpSpMkLst>
        </pc:grpChg>
        <pc:grpChg chg="mod">
          <ac:chgData name="Kokchun Giang" userId="67e2125d-ec8c-4323-9653-9824a2ad815f" providerId="ADAL" clId="{066B0731-8B54-CF43-9BDD-D2EEB9663FC5}" dt="2024-01-27T12:44:42.136" v="3057" actId="164"/>
          <ac:grpSpMkLst>
            <pc:docMk/>
            <pc:sldMk cId="1010622222" sldId="332"/>
            <ac:grpSpMk id="1906" creationId="{1F1D81E2-373D-04EC-73A1-C463907B94A8}"/>
          </ac:grpSpMkLst>
        </pc:grpChg>
        <pc:grpChg chg="mod">
          <ac:chgData name="Kokchun Giang" userId="67e2125d-ec8c-4323-9653-9824a2ad815f" providerId="ADAL" clId="{066B0731-8B54-CF43-9BDD-D2EEB9663FC5}" dt="2024-01-27T12:44:42.136" v="3057" actId="164"/>
          <ac:grpSpMkLst>
            <pc:docMk/>
            <pc:sldMk cId="1010622222" sldId="332"/>
            <ac:grpSpMk id="1911" creationId="{072D8863-D848-C39D-237C-736079072E6B}"/>
          </ac:grpSpMkLst>
        </pc:grpChg>
        <pc:grpChg chg="mod">
          <ac:chgData name="Kokchun Giang" userId="67e2125d-ec8c-4323-9653-9824a2ad815f" providerId="ADAL" clId="{066B0731-8B54-CF43-9BDD-D2EEB9663FC5}" dt="2024-01-27T12:44:42.136" v="3057" actId="164"/>
          <ac:grpSpMkLst>
            <pc:docMk/>
            <pc:sldMk cId="1010622222" sldId="332"/>
            <ac:grpSpMk id="1914" creationId="{CEA484CF-4B06-2F65-9907-D9B03C330545}"/>
          </ac:grpSpMkLst>
        </pc:grpChg>
        <pc:grpChg chg="mod">
          <ac:chgData name="Kokchun Giang" userId="67e2125d-ec8c-4323-9653-9824a2ad815f" providerId="ADAL" clId="{066B0731-8B54-CF43-9BDD-D2EEB9663FC5}" dt="2024-01-27T12:44:42.136" v="3057" actId="164"/>
          <ac:grpSpMkLst>
            <pc:docMk/>
            <pc:sldMk cId="1010622222" sldId="332"/>
            <ac:grpSpMk id="1918" creationId="{2141AEBC-D5AF-E182-49B7-420FC0A07D4F}"/>
          </ac:grpSpMkLst>
        </pc:grpChg>
        <pc:grpChg chg="mod">
          <ac:chgData name="Kokchun Giang" userId="67e2125d-ec8c-4323-9653-9824a2ad815f" providerId="ADAL" clId="{066B0731-8B54-CF43-9BDD-D2EEB9663FC5}" dt="2024-01-27T12:44:42.136" v="3057" actId="164"/>
          <ac:grpSpMkLst>
            <pc:docMk/>
            <pc:sldMk cId="1010622222" sldId="332"/>
            <ac:grpSpMk id="1922" creationId="{B53FFFAF-8FB9-16E2-C5F3-80837617D1BE}"/>
          </ac:grpSpMkLst>
        </pc:grpChg>
        <pc:grpChg chg="del mod">
          <ac:chgData name="Kokchun Giang" userId="67e2125d-ec8c-4323-9653-9824a2ad815f" providerId="ADAL" clId="{066B0731-8B54-CF43-9BDD-D2EEB9663FC5}" dt="2024-01-26T16:30:58.587" v="1629"/>
          <ac:grpSpMkLst>
            <pc:docMk/>
            <pc:sldMk cId="1010622222" sldId="332"/>
            <ac:grpSpMk id="1926" creationId="{2F005EAF-BB01-23F4-3A6C-7F1A433CA17E}"/>
          </ac:grpSpMkLst>
        </pc:grpChg>
        <pc:grpChg chg="del mod">
          <ac:chgData name="Kokchun Giang" userId="67e2125d-ec8c-4323-9653-9824a2ad815f" providerId="ADAL" clId="{066B0731-8B54-CF43-9BDD-D2EEB9663FC5}" dt="2024-01-26T16:31:00.038" v="1632"/>
          <ac:grpSpMkLst>
            <pc:docMk/>
            <pc:sldMk cId="1010622222" sldId="332"/>
            <ac:grpSpMk id="1929" creationId="{F5457DD9-9E9E-B225-6ABC-D3F5DBF23033}"/>
          </ac:grpSpMkLst>
        </pc:grpChg>
        <pc:grpChg chg="mod">
          <ac:chgData name="Kokchun Giang" userId="67e2125d-ec8c-4323-9653-9824a2ad815f" providerId="ADAL" clId="{066B0731-8B54-CF43-9BDD-D2EEB9663FC5}" dt="2024-01-27T12:44:42.136" v="3057" actId="164"/>
          <ac:grpSpMkLst>
            <pc:docMk/>
            <pc:sldMk cId="1010622222" sldId="332"/>
            <ac:grpSpMk id="1932" creationId="{32A7A3A6-CA3B-9B56-1215-47F1EFE5182F}"/>
          </ac:grpSpMkLst>
        </pc:grpChg>
        <pc:grpChg chg="mod">
          <ac:chgData name="Kokchun Giang" userId="67e2125d-ec8c-4323-9653-9824a2ad815f" providerId="ADAL" clId="{066B0731-8B54-CF43-9BDD-D2EEB9663FC5}" dt="2024-01-27T12:44:44.963" v="3058" actId="164"/>
          <ac:grpSpMkLst>
            <pc:docMk/>
            <pc:sldMk cId="1010622222" sldId="332"/>
            <ac:grpSpMk id="1944" creationId="{441D62A4-D4C5-5487-507E-658E1A430407}"/>
          </ac:grpSpMkLst>
        </pc:grpChg>
        <pc:grpChg chg="mod">
          <ac:chgData name="Kokchun Giang" userId="67e2125d-ec8c-4323-9653-9824a2ad815f" providerId="ADAL" clId="{066B0731-8B54-CF43-9BDD-D2EEB9663FC5}" dt="2024-01-27T12:44:44.963" v="3058" actId="164"/>
          <ac:grpSpMkLst>
            <pc:docMk/>
            <pc:sldMk cId="1010622222" sldId="332"/>
            <ac:grpSpMk id="1945" creationId="{AE2C845B-E832-12F5-4E4E-1ED8C9EE4E18}"/>
          </ac:grpSpMkLst>
        </pc:grpChg>
        <pc:grpChg chg="mod">
          <ac:chgData name="Kokchun Giang" userId="67e2125d-ec8c-4323-9653-9824a2ad815f" providerId="ADAL" clId="{066B0731-8B54-CF43-9BDD-D2EEB9663FC5}" dt="2024-01-27T12:44:44.963" v="3058" actId="164"/>
          <ac:grpSpMkLst>
            <pc:docMk/>
            <pc:sldMk cId="1010622222" sldId="332"/>
            <ac:grpSpMk id="1950" creationId="{F5ACF18B-7823-95BC-E302-42C42B65F5A2}"/>
          </ac:grpSpMkLst>
        </pc:grpChg>
        <pc:grpChg chg="mod">
          <ac:chgData name="Kokchun Giang" userId="67e2125d-ec8c-4323-9653-9824a2ad815f" providerId="ADAL" clId="{066B0731-8B54-CF43-9BDD-D2EEB9663FC5}" dt="2024-01-27T12:44:44.963" v="3058" actId="164"/>
          <ac:grpSpMkLst>
            <pc:docMk/>
            <pc:sldMk cId="1010622222" sldId="332"/>
            <ac:grpSpMk id="1955" creationId="{23848B92-13C9-81BF-1817-13653A6AD39A}"/>
          </ac:grpSpMkLst>
        </pc:grpChg>
        <pc:inkChg chg="del">
          <ac:chgData name="Kokchun Giang" userId="67e2125d-ec8c-4323-9653-9824a2ad815f" providerId="ADAL" clId="{066B0731-8B54-CF43-9BDD-D2EEB9663FC5}" dt="2024-01-26T16:12:28.778" v="868" actId="478"/>
          <ac:inkMkLst>
            <pc:docMk/>
            <pc:sldMk cId="1010622222" sldId="332"/>
            <ac:inkMk id="452" creationId="{5B126231-16E8-B6E1-474A-B5B989FE9724}"/>
          </ac:inkMkLst>
        </pc:inkChg>
        <pc:inkChg chg="del">
          <ac:chgData name="Kokchun Giang" userId="67e2125d-ec8c-4323-9653-9824a2ad815f" providerId="ADAL" clId="{066B0731-8B54-CF43-9BDD-D2EEB9663FC5}" dt="2024-01-26T16:12:36.429" v="871" actId="478"/>
          <ac:inkMkLst>
            <pc:docMk/>
            <pc:sldMk cId="1010622222" sldId="332"/>
            <ac:inkMk id="460" creationId="{E82BCAAE-FDB7-E754-E76D-F64903E9FD16}"/>
          </ac:inkMkLst>
        </pc:inkChg>
        <pc:inkChg chg="del">
          <ac:chgData name="Kokchun Giang" userId="67e2125d-ec8c-4323-9653-9824a2ad815f" providerId="ADAL" clId="{066B0731-8B54-CF43-9BDD-D2EEB9663FC5}" dt="2024-01-26T16:12:32.250" v="870" actId="478"/>
          <ac:inkMkLst>
            <pc:docMk/>
            <pc:sldMk cId="1010622222" sldId="332"/>
            <ac:inkMk id="917" creationId="{DD6EF2FF-1323-CD46-D130-1297CA91D914}"/>
          </ac:inkMkLst>
        </pc:inkChg>
        <pc:inkChg chg="del">
          <ac:chgData name="Kokchun Giang" userId="67e2125d-ec8c-4323-9653-9824a2ad815f" providerId="ADAL" clId="{066B0731-8B54-CF43-9BDD-D2EEB9663FC5}" dt="2024-01-26T16:12:36.429" v="871" actId="478"/>
          <ac:inkMkLst>
            <pc:docMk/>
            <pc:sldMk cId="1010622222" sldId="332"/>
            <ac:inkMk id="1049" creationId="{515E5F1B-D9B1-4DA8-8AD2-48B3622A9767}"/>
          </ac:inkMkLst>
        </pc:inkChg>
        <pc:inkChg chg="del">
          <ac:chgData name="Kokchun Giang" userId="67e2125d-ec8c-4323-9653-9824a2ad815f" providerId="ADAL" clId="{066B0731-8B54-CF43-9BDD-D2EEB9663FC5}" dt="2024-01-26T16:12:36.429" v="871" actId="478"/>
          <ac:inkMkLst>
            <pc:docMk/>
            <pc:sldMk cId="1010622222" sldId="332"/>
            <ac:inkMk id="1051" creationId="{2A38B069-916B-7F7A-4403-1547C9B4C589}"/>
          </ac:inkMkLst>
        </pc:inkChg>
        <pc:inkChg chg="del">
          <ac:chgData name="Kokchun Giang" userId="67e2125d-ec8c-4323-9653-9824a2ad815f" providerId="ADAL" clId="{066B0731-8B54-CF43-9BDD-D2EEB9663FC5}" dt="2024-01-26T16:12:36.429" v="871" actId="478"/>
          <ac:inkMkLst>
            <pc:docMk/>
            <pc:sldMk cId="1010622222" sldId="332"/>
            <ac:inkMk id="1052" creationId="{FD6CF7D4-3327-9C2E-F804-7D253CD4AF4D}"/>
          </ac:inkMkLst>
        </pc:inkChg>
        <pc:inkChg chg="del">
          <ac:chgData name="Kokchun Giang" userId="67e2125d-ec8c-4323-9653-9824a2ad815f" providerId="ADAL" clId="{066B0731-8B54-CF43-9BDD-D2EEB9663FC5}" dt="2024-01-26T16:12:36.429" v="871" actId="478"/>
          <ac:inkMkLst>
            <pc:docMk/>
            <pc:sldMk cId="1010622222" sldId="332"/>
            <ac:inkMk id="1068" creationId="{20C70D0E-411E-68BA-C92F-D60D3B1E513C}"/>
          </ac:inkMkLst>
        </pc:inkChg>
        <pc:inkChg chg="del">
          <ac:chgData name="Kokchun Giang" userId="67e2125d-ec8c-4323-9653-9824a2ad815f" providerId="ADAL" clId="{066B0731-8B54-CF43-9BDD-D2EEB9663FC5}" dt="2024-01-26T16:12:36.429" v="871" actId="478"/>
          <ac:inkMkLst>
            <pc:docMk/>
            <pc:sldMk cId="1010622222" sldId="332"/>
            <ac:inkMk id="1069" creationId="{E431E542-1CB8-8565-F9D0-68076398BEEE}"/>
          </ac:inkMkLst>
        </pc:inkChg>
        <pc:inkChg chg="del">
          <ac:chgData name="Kokchun Giang" userId="67e2125d-ec8c-4323-9653-9824a2ad815f" providerId="ADAL" clId="{066B0731-8B54-CF43-9BDD-D2EEB9663FC5}" dt="2024-01-26T16:12:36.429" v="871" actId="478"/>
          <ac:inkMkLst>
            <pc:docMk/>
            <pc:sldMk cId="1010622222" sldId="332"/>
            <ac:inkMk id="1070" creationId="{7EF6DD84-84CF-F93C-EBBE-C79C77C3A200}"/>
          </ac:inkMkLst>
        </pc:inkChg>
        <pc:inkChg chg="del">
          <ac:chgData name="Kokchun Giang" userId="67e2125d-ec8c-4323-9653-9824a2ad815f" providerId="ADAL" clId="{066B0731-8B54-CF43-9BDD-D2EEB9663FC5}" dt="2024-01-26T16:12:36.429" v="871" actId="478"/>
          <ac:inkMkLst>
            <pc:docMk/>
            <pc:sldMk cId="1010622222" sldId="332"/>
            <ac:inkMk id="1071" creationId="{6AA8C1B8-17E7-9086-82EA-E6CB573A00DE}"/>
          </ac:inkMkLst>
        </pc:inkChg>
        <pc:inkChg chg="del">
          <ac:chgData name="Kokchun Giang" userId="67e2125d-ec8c-4323-9653-9824a2ad815f" providerId="ADAL" clId="{066B0731-8B54-CF43-9BDD-D2EEB9663FC5}" dt="2024-01-26T16:12:36.429" v="871" actId="478"/>
          <ac:inkMkLst>
            <pc:docMk/>
            <pc:sldMk cId="1010622222" sldId="332"/>
            <ac:inkMk id="1072" creationId="{E3D622AB-21CD-FD12-7F43-254E577569AE}"/>
          </ac:inkMkLst>
        </pc:inkChg>
        <pc:inkChg chg="del">
          <ac:chgData name="Kokchun Giang" userId="67e2125d-ec8c-4323-9653-9824a2ad815f" providerId="ADAL" clId="{066B0731-8B54-CF43-9BDD-D2EEB9663FC5}" dt="2024-01-26T16:12:36.429" v="871" actId="478"/>
          <ac:inkMkLst>
            <pc:docMk/>
            <pc:sldMk cId="1010622222" sldId="332"/>
            <ac:inkMk id="1073" creationId="{B4D2D7EA-7E06-531C-407E-4150DB25881C}"/>
          </ac:inkMkLst>
        </pc:inkChg>
        <pc:inkChg chg="del">
          <ac:chgData name="Kokchun Giang" userId="67e2125d-ec8c-4323-9653-9824a2ad815f" providerId="ADAL" clId="{066B0731-8B54-CF43-9BDD-D2EEB9663FC5}" dt="2024-01-26T16:12:36.429" v="871" actId="478"/>
          <ac:inkMkLst>
            <pc:docMk/>
            <pc:sldMk cId="1010622222" sldId="332"/>
            <ac:inkMk id="1074" creationId="{EB4D84C9-B0B1-6FA0-42A1-F26BC7E986EA}"/>
          </ac:inkMkLst>
        </pc:inkChg>
        <pc:inkChg chg="add del mod">
          <ac:chgData name="Kokchun Giang" userId="67e2125d-ec8c-4323-9653-9824a2ad815f" providerId="ADAL" clId="{066B0731-8B54-CF43-9BDD-D2EEB9663FC5}" dt="2024-01-26T16:13:19.871" v="884" actId="9405"/>
          <ac:inkMkLst>
            <pc:docMk/>
            <pc:sldMk cId="1010622222" sldId="332"/>
            <ac:inkMk id="1100" creationId="{2837B815-78E2-1DC7-E4AF-F4C683DE4D8E}"/>
          </ac:inkMkLst>
        </pc:inkChg>
        <pc:inkChg chg="add del mod">
          <ac:chgData name="Kokchun Giang" userId="67e2125d-ec8c-4323-9653-9824a2ad815f" providerId="ADAL" clId="{066B0731-8B54-CF43-9BDD-D2EEB9663FC5}" dt="2024-01-26T16:13:19.560" v="883" actId="9405"/>
          <ac:inkMkLst>
            <pc:docMk/>
            <pc:sldMk cId="1010622222" sldId="332"/>
            <ac:inkMk id="1101" creationId="{81820B7F-A015-7225-44E2-FB55FABE63D5}"/>
          </ac:inkMkLst>
        </pc:inkChg>
        <pc:inkChg chg="add del mod">
          <ac:chgData name="Kokchun Giang" userId="67e2125d-ec8c-4323-9653-9824a2ad815f" providerId="ADAL" clId="{066B0731-8B54-CF43-9BDD-D2EEB9663FC5}" dt="2024-01-26T16:13:19.142" v="882" actId="9405"/>
          <ac:inkMkLst>
            <pc:docMk/>
            <pc:sldMk cId="1010622222" sldId="332"/>
            <ac:inkMk id="1102" creationId="{5AEE11EA-BA2B-AC39-81F8-4E72123D42C7}"/>
          </ac:inkMkLst>
        </pc:inkChg>
        <pc:inkChg chg="add del mod">
          <ac:chgData name="Kokchun Giang" userId="67e2125d-ec8c-4323-9653-9824a2ad815f" providerId="ADAL" clId="{066B0731-8B54-CF43-9BDD-D2EEB9663FC5}" dt="2024-01-26T16:13:18.754" v="881" actId="9405"/>
          <ac:inkMkLst>
            <pc:docMk/>
            <pc:sldMk cId="1010622222" sldId="332"/>
            <ac:inkMk id="1103" creationId="{18995951-1D83-D45E-0F08-E05A820B241A}"/>
          </ac:inkMkLst>
        </pc:inkChg>
        <pc:inkChg chg="add del mod">
          <ac:chgData name="Kokchun Giang" userId="67e2125d-ec8c-4323-9653-9824a2ad815f" providerId="ADAL" clId="{066B0731-8B54-CF43-9BDD-D2EEB9663FC5}" dt="2024-01-26T16:13:18.498" v="880"/>
          <ac:inkMkLst>
            <pc:docMk/>
            <pc:sldMk cId="1010622222" sldId="332"/>
            <ac:inkMk id="1104" creationId="{8C2B95A5-C026-66A1-E07E-6AFE19928F2E}"/>
          </ac:inkMkLst>
        </pc:inkChg>
        <pc:inkChg chg="del">
          <ac:chgData name="Kokchun Giang" userId="67e2125d-ec8c-4323-9653-9824a2ad815f" providerId="ADAL" clId="{066B0731-8B54-CF43-9BDD-D2EEB9663FC5}" dt="2024-01-26T16:12:38.805" v="872" actId="478"/>
          <ac:inkMkLst>
            <pc:docMk/>
            <pc:sldMk cId="1010622222" sldId="332"/>
            <ac:inkMk id="1107" creationId="{F47C28EF-66DE-BB3D-00C1-8E53B17D55AC}"/>
          </ac:inkMkLst>
        </pc:inkChg>
        <pc:inkChg chg="del">
          <ac:chgData name="Kokchun Giang" userId="67e2125d-ec8c-4323-9653-9824a2ad815f" providerId="ADAL" clId="{066B0731-8B54-CF43-9BDD-D2EEB9663FC5}" dt="2024-01-26T16:12:38.805" v="872" actId="478"/>
          <ac:inkMkLst>
            <pc:docMk/>
            <pc:sldMk cId="1010622222" sldId="332"/>
            <ac:inkMk id="1110" creationId="{0E83AA3B-8C4A-D984-4131-AF4B67029F79}"/>
          </ac:inkMkLst>
        </pc:inkChg>
        <pc:inkChg chg="del">
          <ac:chgData name="Kokchun Giang" userId="67e2125d-ec8c-4323-9653-9824a2ad815f" providerId="ADAL" clId="{066B0731-8B54-CF43-9BDD-D2EEB9663FC5}" dt="2024-01-26T16:12:38.805" v="872" actId="478"/>
          <ac:inkMkLst>
            <pc:docMk/>
            <pc:sldMk cId="1010622222" sldId="332"/>
            <ac:inkMk id="1111" creationId="{07E4CC92-1519-C613-FF9E-10F258958F22}"/>
          </ac:inkMkLst>
        </pc:inkChg>
        <pc:inkChg chg="del">
          <ac:chgData name="Kokchun Giang" userId="67e2125d-ec8c-4323-9653-9824a2ad815f" providerId="ADAL" clId="{066B0731-8B54-CF43-9BDD-D2EEB9663FC5}" dt="2024-01-26T16:12:38.805" v="872" actId="478"/>
          <ac:inkMkLst>
            <pc:docMk/>
            <pc:sldMk cId="1010622222" sldId="332"/>
            <ac:inkMk id="1115" creationId="{F05238AB-8E0D-5C9D-CEDF-92867E310962}"/>
          </ac:inkMkLst>
        </pc:inkChg>
        <pc:inkChg chg="del">
          <ac:chgData name="Kokchun Giang" userId="67e2125d-ec8c-4323-9653-9824a2ad815f" providerId="ADAL" clId="{066B0731-8B54-CF43-9BDD-D2EEB9663FC5}" dt="2024-01-26T16:12:38.805" v="872" actId="478"/>
          <ac:inkMkLst>
            <pc:docMk/>
            <pc:sldMk cId="1010622222" sldId="332"/>
            <ac:inkMk id="1116" creationId="{F32B6CBC-7545-32F6-692A-2E0A3CCDD3B9}"/>
          </ac:inkMkLst>
        </pc:inkChg>
        <pc:inkChg chg="del">
          <ac:chgData name="Kokchun Giang" userId="67e2125d-ec8c-4323-9653-9824a2ad815f" providerId="ADAL" clId="{066B0731-8B54-CF43-9BDD-D2EEB9663FC5}" dt="2024-01-26T16:12:38.805" v="872" actId="478"/>
          <ac:inkMkLst>
            <pc:docMk/>
            <pc:sldMk cId="1010622222" sldId="332"/>
            <ac:inkMk id="1125" creationId="{D7333436-C962-FEB5-DF61-05AB6C58829C}"/>
          </ac:inkMkLst>
        </pc:inkChg>
        <pc:inkChg chg="add mod">
          <ac:chgData name="Kokchun Giang" userId="67e2125d-ec8c-4323-9653-9824a2ad815f" providerId="ADAL" clId="{066B0731-8B54-CF43-9BDD-D2EEB9663FC5}" dt="2024-01-26T16:13:28.244" v="892"/>
          <ac:inkMkLst>
            <pc:docMk/>
            <pc:sldMk cId="1010622222" sldId="332"/>
            <ac:inkMk id="1127" creationId="{B72D5322-8510-5DD0-0074-D2FB422B88E7}"/>
          </ac:inkMkLst>
        </pc:inkChg>
        <pc:inkChg chg="add mod">
          <ac:chgData name="Kokchun Giang" userId="67e2125d-ec8c-4323-9653-9824a2ad815f" providerId="ADAL" clId="{066B0731-8B54-CF43-9BDD-D2EEB9663FC5}" dt="2024-01-26T16:13:28.244" v="892"/>
          <ac:inkMkLst>
            <pc:docMk/>
            <pc:sldMk cId="1010622222" sldId="332"/>
            <ac:inkMk id="1128" creationId="{2965D310-24EB-12AE-2E67-99ED56F971C5}"/>
          </ac:inkMkLst>
        </pc:inkChg>
        <pc:inkChg chg="add mod">
          <ac:chgData name="Kokchun Giang" userId="67e2125d-ec8c-4323-9653-9824a2ad815f" providerId="ADAL" clId="{066B0731-8B54-CF43-9BDD-D2EEB9663FC5}" dt="2024-01-26T16:13:28.244" v="892"/>
          <ac:inkMkLst>
            <pc:docMk/>
            <pc:sldMk cId="1010622222" sldId="332"/>
            <ac:inkMk id="1129" creationId="{110605E2-8FA9-B16A-A30D-E01C7275BBAE}"/>
          </ac:inkMkLst>
        </pc:inkChg>
        <pc:inkChg chg="del">
          <ac:chgData name="Kokchun Giang" userId="67e2125d-ec8c-4323-9653-9824a2ad815f" providerId="ADAL" clId="{066B0731-8B54-CF43-9BDD-D2EEB9663FC5}" dt="2024-01-26T16:12:38.805" v="872" actId="478"/>
          <ac:inkMkLst>
            <pc:docMk/>
            <pc:sldMk cId="1010622222" sldId="332"/>
            <ac:inkMk id="1130" creationId="{EC379AA9-7CC6-D261-B330-781483C495B4}"/>
          </ac:inkMkLst>
        </pc:inkChg>
        <pc:inkChg chg="del">
          <ac:chgData name="Kokchun Giang" userId="67e2125d-ec8c-4323-9653-9824a2ad815f" providerId="ADAL" clId="{066B0731-8B54-CF43-9BDD-D2EEB9663FC5}" dt="2024-01-26T16:12:38.805" v="872" actId="478"/>
          <ac:inkMkLst>
            <pc:docMk/>
            <pc:sldMk cId="1010622222" sldId="332"/>
            <ac:inkMk id="1131" creationId="{3AC02645-619A-25CF-C0AB-F02A3FC17022}"/>
          </ac:inkMkLst>
        </pc:inkChg>
        <pc:inkChg chg="add mod">
          <ac:chgData name="Kokchun Giang" userId="67e2125d-ec8c-4323-9653-9824a2ad815f" providerId="ADAL" clId="{066B0731-8B54-CF43-9BDD-D2EEB9663FC5}" dt="2024-01-26T16:13:28.244" v="892"/>
          <ac:inkMkLst>
            <pc:docMk/>
            <pc:sldMk cId="1010622222" sldId="332"/>
            <ac:inkMk id="1132" creationId="{4DD33D34-6CC6-3CA4-1EC5-83C8C24E904A}"/>
          </ac:inkMkLst>
        </pc:inkChg>
        <pc:inkChg chg="add mod">
          <ac:chgData name="Kokchun Giang" userId="67e2125d-ec8c-4323-9653-9824a2ad815f" providerId="ADAL" clId="{066B0731-8B54-CF43-9BDD-D2EEB9663FC5}" dt="2024-01-26T16:13:28.244" v="892"/>
          <ac:inkMkLst>
            <pc:docMk/>
            <pc:sldMk cId="1010622222" sldId="332"/>
            <ac:inkMk id="1133" creationId="{AAFDC91C-6F54-8631-698A-D2FED66EEA79}"/>
          </ac:inkMkLst>
        </pc:inkChg>
        <pc:inkChg chg="add del">
          <ac:chgData name="Kokchun Giang" userId="67e2125d-ec8c-4323-9653-9824a2ad815f" providerId="ADAL" clId="{066B0731-8B54-CF43-9BDD-D2EEB9663FC5}" dt="2024-01-26T16:25:04.154" v="1335" actId="478"/>
          <ac:inkMkLst>
            <pc:docMk/>
            <pc:sldMk cId="1010622222" sldId="332"/>
            <ac:inkMk id="1134" creationId="{A5A1A4C7-D0E4-71DE-E7E4-FEE6AA902E46}"/>
          </ac:inkMkLst>
        </pc:inkChg>
        <pc:inkChg chg="add del">
          <ac:chgData name="Kokchun Giang" userId="67e2125d-ec8c-4323-9653-9824a2ad815f" providerId="ADAL" clId="{066B0731-8B54-CF43-9BDD-D2EEB9663FC5}" dt="2024-01-26T16:25:04.154" v="1335" actId="478"/>
          <ac:inkMkLst>
            <pc:docMk/>
            <pc:sldMk cId="1010622222" sldId="332"/>
            <ac:inkMk id="1135" creationId="{1742D807-ABD8-334F-A5FF-8A3F93DE5805}"/>
          </ac:inkMkLst>
        </pc:inkChg>
        <pc:inkChg chg="add mod">
          <ac:chgData name="Kokchun Giang" userId="67e2125d-ec8c-4323-9653-9824a2ad815f" providerId="ADAL" clId="{066B0731-8B54-CF43-9BDD-D2EEB9663FC5}" dt="2024-01-26T16:13:31.244" v="901"/>
          <ac:inkMkLst>
            <pc:docMk/>
            <pc:sldMk cId="1010622222" sldId="332"/>
            <ac:inkMk id="1137" creationId="{DB095C0D-1212-FF03-CD44-7F96421D8F4C}"/>
          </ac:inkMkLst>
        </pc:inkChg>
        <pc:inkChg chg="add mod">
          <ac:chgData name="Kokchun Giang" userId="67e2125d-ec8c-4323-9653-9824a2ad815f" providerId="ADAL" clId="{066B0731-8B54-CF43-9BDD-D2EEB9663FC5}" dt="2024-01-26T16:13:31.244" v="901"/>
          <ac:inkMkLst>
            <pc:docMk/>
            <pc:sldMk cId="1010622222" sldId="332"/>
            <ac:inkMk id="1140" creationId="{F72D863A-73D0-BE6B-7A9E-21BCE1354E8C}"/>
          </ac:inkMkLst>
        </pc:inkChg>
        <pc:inkChg chg="add mod">
          <ac:chgData name="Kokchun Giang" userId="67e2125d-ec8c-4323-9653-9824a2ad815f" providerId="ADAL" clId="{066B0731-8B54-CF43-9BDD-D2EEB9663FC5}" dt="2024-01-26T16:13:31.244" v="901"/>
          <ac:inkMkLst>
            <pc:docMk/>
            <pc:sldMk cId="1010622222" sldId="332"/>
            <ac:inkMk id="1142" creationId="{878158FF-A6E4-4C66-699A-F06AEF07AD6D}"/>
          </ac:inkMkLst>
        </pc:inkChg>
        <pc:inkChg chg="add mod">
          <ac:chgData name="Kokchun Giang" userId="67e2125d-ec8c-4323-9653-9824a2ad815f" providerId="ADAL" clId="{066B0731-8B54-CF43-9BDD-D2EEB9663FC5}" dt="2024-01-26T16:13:31.244" v="901"/>
          <ac:inkMkLst>
            <pc:docMk/>
            <pc:sldMk cId="1010622222" sldId="332"/>
            <ac:inkMk id="1146" creationId="{90CCEEF8-247C-09E2-F82B-3C9601832413}"/>
          </ac:inkMkLst>
        </pc:inkChg>
        <pc:inkChg chg="add mod">
          <ac:chgData name="Kokchun Giang" userId="67e2125d-ec8c-4323-9653-9824a2ad815f" providerId="ADAL" clId="{066B0731-8B54-CF43-9BDD-D2EEB9663FC5}" dt="2024-01-26T16:13:31.244" v="901"/>
          <ac:inkMkLst>
            <pc:docMk/>
            <pc:sldMk cId="1010622222" sldId="332"/>
            <ac:inkMk id="1148" creationId="{850F134D-91A7-648B-B67F-774C20FFCB08}"/>
          </ac:inkMkLst>
        </pc:inkChg>
        <pc:inkChg chg="del">
          <ac:chgData name="Kokchun Giang" userId="67e2125d-ec8c-4323-9653-9824a2ad815f" providerId="ADAL" clId="{066B0731-8B54-CF43-9BDD-D2EEB9663FC5}" dt="2024-01-26T16:12:38.805" v="872" actId="478"/>
          <ac:inkMkLst>
            <pc:docMk/>
            <pc:sldMk cId="1010622222" sldId="332"/>
            <ac:inkMk id="1151" creationId="{1E46FBA7-EECC-573A-A42A-E2406DC2C194}"/>
          </ac:inkMkLst>
        </pc:inkChg>
        <pc:inkChg chg="del">
          <ac:chgData name="Kokchun Giang" userId="67e2125d-ec8c-4323-9653-9824a2ad815f" providerId="ADAL" clId="{066B0731-8B54-CF43-9BDD-D2EEB9663FC5}" dt="2024-01-26T16:12:38.805" v="872" actId="478"/>
          <ac:inkMkLst>
            <pc:docMk/>
            <pc:sldMk cId="1010622222" sldId="332"/>
            <ac:inkMk id="1152" creationId="{38301D3F-FFB7-206E-590E-0437F5811CA1}"/>
          </ac:inkMkLst>
        </pc:inkChg>
        <pc:inkChg chg="add mod">
          <ac:chgData name="Kokchun Giang" userId="67e2125d-ec8c-4323-9653-9824a2ad815f" providerId="ADAL" clId="{066B0731-8B54-CF43-9BDD-D2EEB9663FC5}" dt="2024-01-26T16:13:31.244" v="901"/>
          <ac:inkMkLst>
            <pc:docMk/>
            <pc:sldMk cId="1010622222" sldId="332"/>
            <ac:inkMk id="1162" creationId="{FEB6282A-12BB-B43C-BA0F-49E1E97F623F}"/>
          </ac:inkMkLst>
        </pc:inkChg>
        <pc:inkChg chg="add mod">
          <ac:chgData name="Kokchun Giang" userId="67e2125d-ec8c-4323-9653-9824a2ad815f" providerId="ADAL" clId="{066B0731-8B54-CF43-9BDD-D2EEB9663FC5}" dt="2024-01-26T16:13:31.244" v="901"/>
          <ac:inkMkLst>
            <pc:docMk/>
            <pc:sldMk cId="1010622222" sldId="332"/>
            <ac:inkMk id="1165" creationId="{D9D734E8-8F2E-09AB-908D-4E3F7B9215C8}"/>
          </ac:inkMkLst>
        </pc:inkChg>
        <pc:inkChg chg="add mod">
          <ac:chgData name="Kokchun Giang" userId="67e2125d-ec8c-4323-9653-9824a2ad815f" providerId="ADAL" clId="{066B0731-8B54-CF43-9BDD-D2EEB9663FC5}" dt="2024-01-26T16:13:31.244" v="901"/>
          <ac:inkMkLst>
            <pc:docMk/>
            <pc:sldMk cId="1010622222" sldId="332"/>
            <ac:inkMk id="1167" creationId="{F52FDEF1-A292-460F-BA24-5F1647C4B547}"/>
          </ac:inkMkLst>
        </pc:inkChg>
        <pc:inkChg chg="del">
          <ac:chgData name="Kokchun Giang" userId="67e2125d-ec8c-4323-9653-9824a2ad815f" providerId="ADAL" clId="{066B0731-8B54-CF43-9BDD-D2EEB9663FC5}" dt="2024-01-26T16:12:38.805" v="872" actId="478"/>
          <ac:inkMkLst>
            <pc:docMk/>
            <pc:sldMk cId="1010622222" sldId="332"/>
            <ac:inkMk id="1184" creationId="{63E9767E-E895-2C0D-9E4A-8048FEEEFF49}"/>
          </ac:inkMkLst>
        </pc:inkChg>
        <pc:inkChg chg="add del">
          <ac:chgData name="Kokchun Giang" userId="67e2125d-ec8c-4323-9653-9824a2ad815f" providerId="ADAL" clId="{066B0731-8B54-CF43-9BDD-D2EEB9663FC5}" dt="2024-01-26T16:25:04.154" v="1335" actId="478"/>
          <ac:inkMkLst>
            <pc:docMk/>
            <pc:sldMk cId="1010622222" sldId="332"/>
            <ac:inkMk id="1188" creationId="{6DE4CFE9-5E08-B8A7-B496-65425574E494}"/>
          </ac:inkMkLst>
        </pc:inkChg>
        <pc:inkChg chg="add mod">
          <ac:chgData name="Kokchun Giang" userId="67e2125d-ec8c-4323-9653-9824a2ad815f" providerId="ADAL" clId="{066B0731-8B54-CF43-9BDD-D2EEB9663FC5}" dt="2024-01-26T16:13:38.573" v="916"/>
          <ac:inkMkLst>
            <pc:docMk/>
            <pc:sldMk cId="1010622222" sldId="332"/>
            <ac:inkMk id="1189" creationId="{96E8C57F-6C8C-257F-AC8A-46CA7A1603F7}"/>
          </ac:inkMkLst>
        </pc:inkChg>
        <pc:inkChg chg="add mod">
          <ac:chgData name="Kokchun Giang" userId="67e2125d-ec8c-4323-9653-9824a2ad815f" providerId="ADAL" clId="{066B0731-8B54-CF43-9BDD-D2EEB9663FC5}" dt="2024-01-26T16:13:38.573" v="916"/>
          <ac:inkMkLst>
            <pc:docMk/>
            <pc:sldMk cId="1010622222" sldId="332"/>
            <ac:inkMk id="1197" creationId="{E02FC88E-6CF7-29AB-A364-57D91D554A62}"/>
          </ac:inkMkLst>
        </pc:inkChg>
        <pc:inkChg chg="del">
          <ac:chgData name="Kokchun Giang" userId="67e2125d-ec8c-4323-9653-9824a2ad815f" providerId="ADAL" clId="{066B0731-8B54-CF43-9BDD-D2EEB9663FC5}" dt="2024-01-26T16:12:38.805" v="872" actId="478"/>
          <ac:inkMkLst>
            <pc:docMk/>
            <pc:sldMk cId="1010622222" sldId="332"/>
            <ac:inkMk id="1200" creationId="{AF399193-019F-F91F-95A2-839C7F961FD3}"/>
          </ac:inkMkLst>
        </pc:inkChg>
        <pc:inkChg chg="add mod">
          <ac:chgData name="Kokchun Giang" userId="67e2125d-ec8c-4323-9653-9824a2ad815f" providerId="ADAL" clId="{066B0731-8B54-CF43-9BDD-D2EEB9663FC5}" dt="2024-01-26T16:13:38.573" v="916"/>
          <ac:inkMkLst>
            <pc:docMk/>
            <pc:sldMk cId="1010622222" sldId="332"/>
            <ac:inkMk id="1207" creationId="{F73FD1BA-308A-88DB-21BA-3A998491C14A}"/>
          </ac:inkMkLst>
        </pc:inkChg>
        <pc:inkChg chg="del">
          <ac:chgData name="Kokchun Giang" userId="67e2125d-ec8c-4323-9653-9824a2ad815f" providerId="ADAL" clId="{066B0731-8B54-CF43-9BDD-D2EEB9663FC5}" dt="2024-01-26T16:12:38.805" v="872" actId="478"/>
          <ac:inkMkLst>
            <pc:docMk/>
            <pc:sldMk cId="1010622222" sldId="332"/>
            <ac:inkMk id="1208" creationId="{FD62761F-24B9-BCD7-70A1-E1CEC7F06BAB}"/>
          </ac:inkMkLst>
        </pc:inkChg>
        <pc:inkChg chg="add mod">
          <ac:chgData name="Kokchun Giang" userId="67e2125d-ec8c-4323-9653-9824a2ad815f" providerId="ADAL" clId="{066B0731-8B54-CF43-9BDD-D2EEB9663FC5}" dt="2024-01-26T16:13:38.573" v="916"/>
          <ac:inkMkLst>
            <pc:docMk/>
            <pc:sldMk cId="1010622222" sldId="332"/>
            <ac:inkMk id="1213" creationId="{012C713E-742F-75F1-3F1F-EE225ADA62F2}"/>
          </ac:inkMkLst>
        </pc:inkChg>
        <pc:inkChg chg="add mod">
          <ac:chgData name="Kokchun Giang" userId="67e2125d-ec8c-4323-9653-9824a2ad815f" providerId="ADAL" clId="{066B0731-8B54-CF43-9BDD-D2EEB9663FC5}" dt="2024-01-26T16:13:38.573" v="916"/>
          <ac:inkMkLst>
            <pc:docMk/>
            <pc:sldMk cId="1010622222" sldId="332"/>
            <ac:inkMk id="1228" creationId="{9391DE8F-87A5-2CAD-30E6-5F16505EC5B3}"/>
          </ac:inkMkLst>
        </pc:inkChg>
        <pc:inkChg chg="add mod">
          <ac:chgData name="Kokchun Giang" userId="67e2125d-ec8c-4323-9653-9824a2ad815f" providerId="ADAL" clId="{066B0731-8B54-CF43-9BDD-D2EEB9663FC5}" dt="2024-01-26T16:13:38.573" v="916"/>
          <ac:inkMkLst>
            <pc:docMk/>
            <pc:sldMk cId="1010622222" sldId="332"/>
            <ac:inkMk id="1233" creationId="{42CC1986-0177-86AD-3010-AB8A1FBEF805}"/>
          </ac:inkMkLst>
        </pc:inkChg>
        <pc:inkChg chg="del">
          <ac:chgData name="Kokchun Giang" userId="67e2125d-ec8c-4323-9653-9824a2ad815f" providerId="ADAL" clId="{066B0731-8B54-CF43-9BDD-D2EEB9663FC5}" dt="2024-01-26T16:12:38.805" v="872" actId="478"/>
          <ac:inkMkLst>
            <pc:docMk/>
            <pc:sldMk cId="1010622222" sldId="332"/>
            <ac:inkMk id="1246" creationId="{768FD4B9-D5B6-3491-B5A8-14C1BA99E5F3}"/>
          </ac:inkMkLst>
        </pc:inkChg>
        <pc:inkChg chg="del">
          <ac:chgData name="Kokchun Giang" userId="67e2125d-ec8c-4323-9653-9824a2ad815f" providerId="ADAL" clId="{066B0731-8B54-CF43-9BDD-D2EEB9663FC5}" dt="2024-01-26T16:12:38.805" v="872" actId="478"/>
          <ac:inkMkLst>
            <pc:docMk/>
            <pc:sldMk cId="1010622222" sldId="332"/>
            <ac:inkMk id="1247" creationId="{AB14A62D-F515-4049-3DAF-2A77F6B5FDB8}"/>
          </ac:inkMkLst>
        </pc:inkChg>
        <pc:inkChg chg="del">
          <ac:chgData name="Kokchun Giang" userId="67e2125d-ec8c-4323-9653-9824a2ad815f" providerId="ADAL" clId="{066B0731-8B54-CF43-9BDD-D2EEB9663FC5}" dt="2024-01-26T16:12:38.805" v="872" actId="478"/>
          <ac:inkMkLst>
            <pc:docMk/>
            <pc:sldMk cId="1010622222" sldId="332"/>
            <ac:inkMk id="1248" creationId="{36A65B11-D999-F8E9-1BBA-068CD7070F77}"/>
          </ac:inkMkLst>
        </pc:inkChg>
        <pc:inkChg chg="add mod">
          <ac:chgData name="Kokchun Giang" userId="67e2125d-ec8c-4323-9653-9824a2ad815f" providerId="ADAL" clId="{066B0731-8B54-CF43-9BDD-D2EEB9663FC5}" dt="2024-01-26T16:13:38.573" v="916"/>
          <ac:inkMkLst>
            <pc:docMk/>
            <pc:sldMk cId="1010622222" sldId="332"/>
            <ac:inkMk id="1249" creationId="{02CFD05B-A252-4ED1-D29E-BF8402DC5719}"/>
          </ac:inkMkLst>
        </pc:inkChg>
        <pc:inkChg chg="add mod">
          <ac:chgData name="Kokchun Giang" userId="67e2125d-ec8c-4323-9653-9824a2ad815f" providerId="ADAL" clId="{066B0731-8B54-CF43-9BDD-D2EEB9663FC5}" dt="2024-01-26T16:13:38.573" v="916"/>
          <ac:inkMkLst>
            <pc:docMk/>
            <pc:sldMk cId="1010622222" sldId="332"/>
            <ac:inkMk id="1250" creationId="{9B27BA68-123A-E764-144F-442C992560AB}"/>
          </ac:inkMkLst>
        </pc:inkChg>
        <pc:inkChg chg="add mod">
          <ac:chgData name="Kokchun Giang" userId="67e2125d-ec8c-4323-9653-9824a2ad815f" providerId="ADAL" clId="{066B0731-8B54-CF43-9BDD-D2EEB9663FC5}" dt="2024-01-26T16:13:38.573" v="916"/>
          <ac:inkMkLst>
            <pc:docMk/>
            <pc:sldMk cId="1010622222" sldId="332"/>
            <ac:inkMk id="1251" creationId="{04742616-EFF1-307A-E0D5-8879C35AE761}"/>
          </ac:inkMkLst>
        </pc:inkChg>
        <pc:inkChg chg="add mod">
          <ac:chgData name="Kokchun Giang" userId="67e2125d-ec8c-4323-9653-9824a2ad815f" providerId="ADAL" clId="{066B0731-8B54-CF43-9BDD-D2EEB9663FC5}" dt="2024-01-26T16:13:38.573" v="916"/>
          <ac:inkMkLst>
            <pc:docMk/>
            <pc:sldMk cId="1010622222" sldId="332"/>
            <ac:inkMk id="1252" creationId="{EDE88386-8C12-C329-65B0-DBADD6D2323D}"/>
          </ac:inkMkLst>
        </pc:inkChg>
        <pc:inkChg chg="add mod">
          <ac:chgData name="Kokchun Giang" userId="67e2125d-ec8c-4323-9653-9824a2ad815f" providerId="ADAL" clId="{066B0731-8B54-CF43-9BDD-D2EEB9663FC5}" dt="2024-01-26T16:13:38.573" v="916"/>
          <ac:inkMkLst>
            <pc:docMk/>
            <pc:sldMk cId="1010622222" sldId="332"/>
            <ac:inkMk id="1257" creationId="{A6993545-DD13-C15B-1236-08115C304B0F}"/>
          </ac:inkMkLst>
        </pc:inkChg>
        <pc:inkChg chg="add mod">
          <ac:chgData name="Kokchun Giang" userId="67e2125d-ec8c-4323-9653-9824a2ad815f" providerId="ADAL" clId="{066B0731-8B54-CF43-9BDD-D2EEB9663FC5}" dt="2024-01-26T16:13:38.573" v="916"/>
          <ac:inkMkLst>
            <pc:docMk/>
            <pc:sldMk cId="1010622222" sldId="332"/>
            <ac:inkMk id="1258" creationId="{15F709AF-CD94-F7DF-4BB8-97078723AEE4}"/>
          </ac:inkMkLst>
        </pc:inkChg>
        <pc:inkChg chg="add mod">
          <ac:chgData name="Kokchun Giang" userId="67e2125d-ec8c-4323-9653-9824a2ad815f" providerId="ADAL" clId="{066B0731-8B54-CF43-9BDD-D2EEB9663FC5}" dt="2024-01-26T16:13:38.573" v="916"/>
          <ac:inkMkLst>
            <pc:docMk/>
            <pc:sldMk cId="1010622222" sldId="332"/>
            <ac:inkMk id="1259" creationId="{BCDB7D8A-3F93-4CF5-1463-8E5B6E5EA24D}"/>
          </ac:inkMkLst>
        </pc:inkChg>
        <pc:inkChg chg="add mod">
          <ac:chgData name="Kokchun Giang" userId="67e2125d-ec8c-4323-9653-9824a2ad815f" providerId="ADAL" clId="{066B0731-8B54-CF43-9BDD-D2EEB9663FC5}" dt="2024-01-26T16:13:40.759" v="920"/>
          <ac:inkMkLst>
            <pc:docMk/>
            <pc:sldMk cId="1010622222" sldId="332"/>
            <ac:inkMk id="1263" creationId="{996E2594-D46D-EB5C-C4CF-06EC575B8B08}"/>
          </ac:inkMkLst>
        </pc:inkChg>
        <pc:inkChg chg="del">
          <ac:chgData name="Kokchun Giang" userId="67e2125d-ec8c-4323-9653-9824a2ad815f" providerId="ADAL" clId="{066B0731-8B54-CF43-9BDD-D2EEB9663FC5}" dt="2024-01-26T16:12:38.805" v="872" actId="478"/>
          <ac:inkMkLst>
            <pc:docMk/>
            <pc:sldMk cId="1010622222" sldId="332"/>
            <ac:inkMk id="1284" creationId="{0BBE6728-7232-4A7C-AB39-2B226381623E}"/>
          </ac:inkMkLst>
        </pc:inkChg>
        <pc:inkChg chg="del">
          <ac:chgData name="Kokchun Giang" userId="67e2125d-ec8c-4323-9653-9824a2ad815f" providerId="ADAL" clId="{066B0731-8B54-CF43-9BDD-D2EEB9663FC5}" dt="2024-01-26T16:12:38.805" v="872" actId="478"/>
          <ac:inkMkLst>
            <pc:docMk/>
            <pc:sldMk cId="1010622222" sldId="332"/>
            <ac:inkMk id="1286" creationId="{AF32B561-5AD8-A8BA-D3A2-119399EDECBA}"/>
          </ac:inkMkLst>
        </pc:inkChg>
        <pc:inkChg chg="add mod">
          <ac:chgData name="Kokchun Giang" userId="67e2125d-ec8c-4323-9653-9824a2ad815f" providerId="ADAL" clId="{066B0731-8B54-CF43-9BDD-D2EEB9663FC5}" dt="2024-01-26T16:13:40.759" v="920"/>
          <ac:inkMkLst>
            <pc:docMk/>
            <pc:sldMk cId="1010622222" sldId="332"/>
            <ac:inkMk id="1287" creationId="{ECC6197E-0AC5-5A44-6DE3-FECC00B3E8DD}"/>
          </ac:inkMkLst>
        </pc:inkChg>
        <pc:inkChg chg="add mod">
          <ac:chgData name="Kokchun Giang" userId="67e2125d-ec8c-4323-9653-9824a2ad815f" providerId="ADAL" clId="{066B0731-8B54-CF43-9BDD-D2EEB9663FC5}" dt="2024-01-26T16:13:40.759" v="920"/>
          <ac:inkMkLst>
            <pc:docMk/>
            <pc:sldMk cId="1010622222" sldId="332"/>
            <ac:inkMk id="1288" creationId="{3B684DD8-B9A5-6EFB-B40C-5FB3FE3CC52A}"/>
          </ac:inkMkLst>
        </pc:inkChg>
        <pc:inkChg chg="add mod">
          <ac:chgData name="Kokchun Giang" userId="67e2125d-ec8c-4323-9653-9824a2ad815f" providerId="ADAL" clId="{066B0731-8B54-CF43-9BDD-D2EEB9663FC5}" dt="2024-01-26T16:13:47.135" v="937"/>
          <ac:inkMkLst>
            <pc:docMk/>
            <pc:sldMk cId="1010622222" sldId="332"/>
            <ac:inkMk id="1290" creationId="{786914B9-26EB-CB4A-14DE-883C24373051}"/>
          </ac:inkMkLst>
        </pc:inkChg>
        <pc:inkChg chg="add mod">
          <ac:chgData name="Kokchun Giang" userId="67e2125d-ec8c-4323-9653-9824a2ad815f" providerId="ADAL" clId="{066B0731-8B54-CF43-9BDD-D2EEB9663FC5}" dt="2024-01-26T16:13:47.135" v="937"/>
          <ac:inkMkLst>
            <pc:docMk/>
            <pc:sldMk cId="1010622222" sldId="332"/>
            <ac:inkMk id="1291" creationId="{6E283097-BCE6-C981-F485-3429BDE410AF}"/>
          </ac:inkMkLst>
        </pc:inkChg>
        <pc:inkChg chg="add mod">
          <ac:chgData name="Kokchun Giang" userId="67e2125d-ec8c-4323-9653-9824a2ad815f" providerId="ADAL" clId="{066B0731-8B54-CF43-9BDD-D2EEB9663FC5}" dt="2024-01-26T16:13:47.135" v="937"/>
          <ac:inkMkLst>
            <pc:docMk/>
            <pc:sldMk cId="1010622222" sldId="332"/>
            <ac:inkMk id="1292" creationId="{2A67E7C0-F9F0-EF02-71D2-31E60491788A}"/>
          </ac:inkMkLst>
        </pc:inkChg>
        <pc:inkChg chg="add mod">
          <ac:chgData name="Kokchun Giang" userId="67e2125d-ec8c-4323-9653-9824a2ad815f" providerId="ADAL" clId="{066B0731-8B54-CF43-9BDD-D2EEB9663FC5}" dt="2024-01-26T16:13:47.135" v="937"/>
          <ac:inkMkLst>
            <pc:docMk/>
            <pc:sldMk cId="1010622222" sldId="332"/>
            <ac:inkMk id="1293" creationId="{F46D0151-2756-EDAC-7938-AD015B0C3BF7}"/>
          </ac:inkMkLst>
        </pc:inkChg>
        <pc:inkChg chg="add mod">
          <ac:chgData name="Kokchun Giang" userId="67e2125d-ec8c-4323-9653-9824a2ad815f" providerId="ADAL" clId="{066B0731-8B54-CF43-9BDD-D2EEB9663FC5}" dt="2024-01-26T16:13:47.135" v="937"/>
          <ac:inkMkLst>
            <pc:docMk/>
            <pc:sldMk cId="1010622222" sldId="332"/>
            <ac:inkMk id="1294" creationId="{8514C800-DC7D-0335-DD9F-05AB266ACFE8}"/>
          </ac:inkMkLst>
        </pc:inkChg>
        <pc:inkChg chg="add mod">
          <ac:chgData name="Kokchun Giang" userId="67e2125d-ec8c-4323-9653-9824a2ad815f" providerId="ADAL" clId="{066B0731-8B54-CF43-9BDD-D2EEB9663FC5}" dt="2024-01-26T16:13:47.135" v="937"/>
          <ac:inkMkLst>
            <pc:docMk/>
            <pc:sldMk cId="1010622222" sldId="332"/>
            <ac:inkMk id="1295" creationId="{371C0185-5510-28A9-5BF6-CE860101EA8A}"/>
          </ac:inkMkLst>
        </pc:inkChg>
        <pc:inkChg chg="add mod">
          <ac:chgData name="Kokchun Giang" userId="67e2125d-ec8c-4323-9653-9824a2ad815f" providerId="ADAL" clId="{066B0731-8B54-CF43-9BDD-D2EEB9663FC5}" dt="2024-01-26T16:13:47.135" v="937"/>
          <ac:inkMkLst>
            <pc:docMk/>
            <pc:sldMk cId="1010622222" sldId="332"/>
            <ac:inkMk id="1296" creationId="{3DFEB27D-E30A-8CED-8C86-7A089C499C31}"/>
          </ac:inkMkLst>
        </pc:inkChg>
        <pc:inkChg chg="add mod">
          <ac:chgData name="Kokchun Giang" userId="67e2125d-ec8c-4323-9653-9824a2ad815f" providerId="ADAL" clId="{066B0731-8B54-CF43-9BDD-D2EEB9663FC5}" dt="2024-01-26T16:13:47.135" v="937"/>
          <ac:inkMkLst>
            <pc:docMk/>
            <pc:sldMk cId="1010622222" sldId="332"/>
            <ac:inkMk id="1297" creationId="{C3CD75E3-ACB1-371B-50D7-A0870752F8C2}"/>
          </ac:inkMkLst>
        </pc:inkChg>
        <pc:inkChg chg="add mod">
          <ac:chgData name="Kokchun Giang" userId="67e2125d-ec8c-4323-9653-9824a2ad815f" providerId="ADAL" clId="{066B0731-8B54-CF43-9BDD-D2EEB9663FC5}" dt="2024-01-26T16:13:47.135" v="937"/>
          <ac:inkMkLst>
            <pc:docMk/>
            <pc:sldMk cId="1010622222" sldId="332"/>
            <ac:inkMk id="1298" creationId="{C5867644-A70D-8EBD-C398-D4518F134B2B}"/>
          </ac:inkMkLst>
        </pc:inkChg>
        <pc:inkChg chg="add mod">
          <ac:chgData name="Kokchun Giang" userId="67e2125d-ec8c-4323-9653-9824a2ad815f" providerId="ADAL" clId="{066B0731-8B54-CF43-9BDD-D2EEB9663FC5}" dt="2024-01-26T16:13:47.135" v="937"/>
          <ac:inkMkLst>
            <pc:docMk/>
            <pc:sldMk cId="1010622222" sldId="332"/>
            <ac:inkMk id="1299" creationId="{E77A8FFE-7B87-BB08-D545-990210ADCC51}"/>
          </ac:inkMkLst>
        </pc:inkChg>
        <pc:inkChg chg="add mod">
          <ac:chgData name="Kokchun Giang" userId="67e2125d-ec8c-4323-9653-9824a2ad815f" providerId="ADAL" clId="{066B0731-8B54-CF43-9BDD-D2EEB9663FC5}" dt="2024-01-26T16:13:47.135" v="937"/>
          <ac:inkMkLst>
            <pc:docMk/>
            <pc:sldMk cId="1010622222" sldId="332"/>
            <ac:inkMk id="1300" creationId="{9643201E-0FFC-CAC2-F29F-3353CBB7E508}"/>
          </ac:inkMkLst>
        </pc:inkChg>
        <pc:inkChg chg="add mod">
          <ac:chgData name="Kokchun Giang" userId="67e2125d-ec8c-4323-9653-9824a2ad815f" providerId="ADAL" clId="{066B0731-8B54-CF43-9BDD-D2EEB9663FC5}" dt="2024-01-26T16:13:47.135" v="937"/>
          <ac:inkMkLst>
            <pc:docMk/>
            <pc:sldMk cId="1010622222" sldId="332"/>
            <ac:inkMk id="1301" creationId="{D94E7743-B2A2-0EB3-D901-5D9CF754295E}"/>
          </ac:inkMkLst>
        </pc:inkChg>
        <pc:inkChg chg="add mod">
          <ac:chgData name="Kokchun Giang" userId="67e2125d-ec8c-4323-9653-9824a2ad815f" providerId="ADAL" clId="{066B0731-8B54-CF43-9BDD-D2EEB9663FC5}" dt="2024-01-26T16:13:47.135" v="937"/>
          <ac:inkMkLst>
            <pc:docMk/>
            <pc:sldMk cId="1010622222" sldId="332"/>
            <ac:inkMk id="1302" creationId="{6BEE727F-930C-18FC-9B93-BE3A741DB6F7}"/>
          </ac:inkMkLst>
        </pc:inkChg>
        <pc:inkChg chg="add mod">
          <ac:chgData name="Kokchun Giang" userId="67e2125d-ec8c-4323-9653-9824a2ad815f" providerId="ADAL" clId="{066B0731-8B54-CF43-9BDD-D2EEB9663FC5}" dt="2024-01-26T16:13:47.135" v="937"/>
          <ac:inkMkLst>
            <pc:docMk/>
            <pc:sldMk cId="1010622222" sldId="332"/>
            <ac:inkMk id="1303" creationId="{0C7B33E2-2920-0061-B362-6EB5615320E2}"/>
          </ac:inkMkLst>
        </pc:inkChg>
        <pc:inkChg chg="add mod">
          <ac:chgData name="Kokchun Giang" userId="67e2125d-ec8c-4323-9653-9824a2ad815f" providerId="ADAL" clId="{066B0731-8B54-CF43-9BDD-D2EEB9663FC5}" dt="2024-01-26T16:13:47.135" v="937"/>
          <ac:inkMkLst>
            <pc:docMk/>
            <pc:sldMk cId="1010622222" sldId="332"/>
            <ac:inkMk id="1304" creationId="{C16E8385-8E8E-0EB2-7101-0C4D85F52E06}"/>
          </ac:inkMkLst>
        </pc:inkChg>
        <pc:inkChg chg="add mod">
          <ac:chgData name="Kokchun Giang" userId="67e2125d-ec8c-4323-9653-9824a2ad815f" providerId="ADAL" clId="{066B0731-8B54-CF43-9BDD-D2EEB9663FC5}" dt="2024-01-26T16:13:47.135" v="937"/>
          <ac:inkMkLst>
            <pc:docMk/>
            <pc:sldMk cId="1010622222" sldId="332"/>
            <ac:inkMk id="1305" creationId="{CF67BC3B-A311-87D0-663D-80A37D317931}"/>
          </ac:inkMkLst>
        </pc:inkChg>
        <pc:inkChg chg="add del">
          <ac:chgData name="Kokchun Giang" userId="67e2125d-ec8c-4323-9653-9824a2ad815f" providerId="ADAL" clId="{066B0731-8B54-CF43-9BDD-D2EEB9663FC5}" dt="2024-01-26T16:25:04.154" v="1335" actId="478"/>
          <ac:inkMkLst>
            <pc:docMk/>
            <pc:sldMk cId="1010622222" sldId="332"/>
            <ac:inkMk id="1308" creationId="{714C9BC6-E801-579D-C950-0CA83CCE6116}"/>
          </ac:inkMkLst>
        </pc:inkChg>
        <pc:inkChg chg="add del mod">
          <ac:chgData name="Kokchun Giang" userId="67e2125d-ec8c-4323-9653-9824a2ad815f" providerId="ADAL" clId="{066B0731-8B54-CF43-9BDD-D2EEB9663FC5}" dt="2024-01-26T16:14:10.223" v="972"/>
          <ac:inkMkLst>
            <pc:docMk/>
            <pc:sldMk cId="1010622222" sldId="332"/>
            <ac:inkMk id="1309" creationId="{8BFAE32B-A4C5-789C-E4BA-26A58AF375D9}"/>
          </ac:inkMkLst>
        </pc:inkChg>
        <pc:inkChg chg="add del mod">
          <ac:chgData name="Kokchun Giang" userId="67e2125d-ec8c-4323-9653-9824a2ad815f" providerId="ADAL" clId="{066B0731-8B54-CF43-9BDD-D2EEB9663FC5}" dt="2024-01-26T16:14:10.217" v="965"/>
          <ac:inkMkLst>
            <pc:docMk/>
            <pc:sldMk cId="1010622222" sldId="332"/>
            <ac:inkMk id="1310" creationId="{F157A6EA-94AA-A795-F7C6-1978CC07F560}"/>
          </ac:inkMkLst>
        </pc:inkChg>
        <pc:inkChg chg="add del mod">
          <ac:chgData name="Kokchun Giang" userId="67e2125d-ec8c-4323-9653-9824a2ad815f" providerId="ADAL" clId="{066B0731-8B54-CF43-9BDD-D2EEB9663FC5}" dt="2024-01-26T16:14:10.219" v="966"/>
          <ac:inkMkLst>
            <pc:docMk/>
            <pc:sldMk cId="1010622222" sldId="332"/>
            <ac:inkMk id="1311" creationId="{88AA01F8-03C9-1809-5F3F-FD05E1FBB4D6}"/>
          </ac:inkMkLst>
        </pc:inkChg>
        <pc:inkChg chg="add del mod">
          <ac:chgData name="Kokchun Giang" userId="67e2125d-ec8c-4323-9653-9824a2ad815f" providerId="ADAL" clId="{066B0731-8B54-CF43-9BDD-D2EEB9663FC5}" dt="2024-01-26T16:14:10.213" v="963"/>
          <ac:inkMkLst>
            <pc:docMk/>
            <pc:sldMk cId="1010622222" sldId="332"/>
            <ac:inkMk id="1312" creationId="{A6DCE8ED-8C41-8C95-5B34-0F3B083D1405}"/>
          </ac:inkMkLst>
        </pc:inkChg>
        <pc:inkChg chg="add del mod">
          <ac:chgData name="Kokchun Giang" userId="67e2125d-ec8c-4323-9653-9824a2ad815f" providerId="ADAL" clId="{066B0731-8B54-CF43-9BDD-D2EEB9663FC5}" dt="2024-01-26T16:14:10.222" v="970"/>
          <ac:inkMkLst>
            <pc:docMk/>
            <pc:sldMk cId="1010622222" sldId="332"/>
            <ac:inkMk id="1313" creationId="{4ADFF9C2-9E77-0E5B-50D6-B2546A92EDD7}"/>
          </ac:inkMkLst>
        </pc:inkChg>
        <pc:inkChg chg="add del mod">
          <ac:chgData name="Kokchun Giang" userId="67e2125d-ec8c-4323-9653-9824a2ad815f" providerId="ADAL" clId="{066B0731-8B54-CF43-9BDD-D2EEB9663FC5}" dt="2024-01-26T16:14:10.219" v="967"/>
          <ac:inkMkLst>
            <pc:docMk/>
            <pc:sldMk cId="1010622222" sldId="332"/>
            <ac:inkMk id="1314" creationId="{DEBCAEC3-D6F0-71FF-D686-22529D4BD94B}"/>
          </ac:inkMkLst>
        </pc:inkChg>
        <pc:inkChg chg="add del mod">
          <ac:chgData name="Kokchun Giang" userId="67e2125d-ec8c-4323-9653-9824a2ad815f" providerId="ADAL" clId="{066B0731-8B54-CF43-9BDD-D2EEB9663FC5}" dt="2024-01-26T16:14:10.215" v="964"/>
          <ac:inkMkLst>
            <pc:docMk/>
            <pc:sldMk cId="1010622222" sldId="332"/>
            <ac:inkMk id="1315" creationId="{F64AC978-CD4C-009D-8921-649D170C8746}"/>
          </ac:inkMkLst>
        </pc:inkChg>
        <pc:inkChg chg="add del mod">
          <ac:chgData name="Kokchun Giang" userId="67e2125d-ec8c-4323-9653-9824a2ad815f" providerId="ADAL" clId="{066B0731-8B54-CF43-9BDD-D2EEB9663FC5}" dt="2024-01-26T16:14:10.221" v="969"/>
          <ac:inkMkLst>
            <pc:docMk/>
            <pc:sldMk cId="1010622222" sldId="332"/>
            <ac:inkMk id="1316" creationId="{3E2CF524-957B-49A3-D89D-2FF7371CB1DD}"/>
          </ac:inkMkLst>
        </pc:inkChg>
        <pc:inkChg chg="add del mod">
          <ac:chgData name="Kokchun Giang" userId="67e2125d-ec8c-4323-9653-9824a2ad815f" providerId="ADAL" clId="{066B0731-8B54-CF43-9BDD-D2EEB9663FC5}" dt="2024-01-26T16:14:10.224" v="973"/>
          <ac:inkMkLst>
            <pc:docMk/>
            <pc:sldMk cId="1010622222" sldId="332"/>
            <ac:inkMk id="1317" creationId="{E725139F-F2D8-1141-289B-3D9F5A4830E3}"/>
          </ac:inkMkLst>
        </pc:inkChg>
        <pc:inkChg chg="add del mod">
          <ac:chgData name="Kokchun Giang" userId="67e2125d-ec8c-4323-9653-9824a2ad815f" providerId="ADAL" clId="{066B0731-8B54-CF43-9BDD-D2EEB9663FC5}" dt="2024-01-26T16:14:10.220" v="968"/>
          <ac:inkMkLst>
            <pc:docMk/>
            <pc:sldMk cId="1010622222" sldId="332"/>
            <ac:inkMk id="1320" creationId="{138FFD93-57EE-3B2B-CE81-65CE515DA2F9}"/>
          </ac:inkMkLst>
        </pc:inkChg>
        <pc:inkChg chg="add del mod">
          <ac:chgData name="Kokchun Giang" userId="67e2125d-ec8c-4323-9653-9824a2ad815f" providerId="ADAL" clId="{066B0731-8B54-CF43-9BDD-D2EEB9663FC5}" dt="2024-01-26T16:14:10.224" v="974"/>
          <ac:inkMkLst>
            <pc:docMk/>
            <pc:sldMk cId="1010622222" sldId="332"/>
            <ac:inkMk id="1321" creationId="{C07FA5C3-028E-4038-E840-11F9A18CF299}"/>
          </ac:inkMkLst>
        </pc:inkChg>
        <pc:inkChg chg="add del mod">
          <ac:chgData name="Kokchun Giang" userId="67e2125d-ec8c-4323-9653-9824a2ad815f" providerId="ADAL" clId="{066B0731-8B54-CF43-9BDD-D2EEB9663FC5}" dt="2024-01-26T16:14:10.222" v="971"/>
          <ac:inkMkLst>
            <pc:docMk/>
            <pc:sldMk cId="1010622222" sldId="332"/>
            <ac:inkMk id="1322" creationId="{D70E3156-6644-FD46-EA5B-4929EF74ECE6}"/>
          </ac:inkMkLst>
        </pc:inkChg>
        <pc:inkChg chg="add del mod">
          <ac:chgData name="Kokchun Giang" userId="67e2125d-ec8c-4323-9653-9824a2ad815f" providerId="ADAL" clId="{066B0731-8B54-CF43-9BDD-D2EEB9663FC5}" dt="2024-01-26T16:14:05.422" v="962" actId="9405"/>
          <ac:inkMkLst>
            <pc:docMk/>
            <pc:sldMk cId="1010622222" sldId="332"/>
            <ac:inkMk id="1324" creationId="{B5ADC8CC-3E1F-B94D-CFB6-C7C8BEEA5204}"/>
          </ac:inkMkLst>
        </pc:inkChg>
        <pc:inkChg chg="add del mod">
          <ac:chgData name="Kokchun Giang" userId="67e2125d-ec8c-4323-9653-9824a2ad815f" providerId="ADAL" clId="{066B0731-8B54-CF43-9BDD-D2EEB9663FC5}" dt="2024-01-26T16:14:05.189" v="961" actId="9405"/>
          <ac:inkMkLst>
            <pc:docMk/>
            <pc:sldMk cId="1010622222" sldId="332"/>
            <ac:inkMk id="1325" creationId="{4A3709E7-8FCC-1820-8333-1441ECFD2A4F}"/>
          </ac:inkMkLst>
        </pc:inkChg>
        <pc:inkChg chg="add del mod">
          <ac:chgData name="Kokchun Giang" userId="67e2125d-ec8c-4323-9653-9824a2ad815f" providerId="ADAL" clId="{066B0731-8B54-CF43-9BDD-D2EEB9663FC5}" dt="2024-01-26T16:14:04.933" v="960" actId="9405"/>
          <ac:inkMkLst>
            <pc:docMk/>
            <pc:sldMk cId="1010622222" sldId="332"/>
            <ac:inkMk id="1326" creationId="{236DC7B4-A217-F486-C64C-C351F4F57C28}"/>
          </ac:inkMkLst>
        </pc:inkChg>
        <pc:inkChg chg="add del mod">
          <ac:chgData name="Kokchun Giang" userId="67e2125d-ec8c-4323-9653-9824a2ad815f" providerId="ADAL" clId="{066B0731-8B54-CF43-9BDD-D2EEB9663FC5}" dt="2024-01-26T16:14:04.599" v="959"/>
          <ac:inkMkLst>
            <pc:docMk/>
            <pc:sldMk cId="1010622222" sldId="332"/>
            <ac:inkMk id="1327" creationId="{7F19E316-D7C6-CF69-9C33-BD961F7EE572}"/>
          </ac:inkMkLst>
        </pc:inkChg>
        <pc:inkChg chg="add del mod">
          <ac:chgData name="Kokchun Giang" userId="67e2125d-ec8c-4323-9653-9824a2ad815f" providerId="ADAL" clId="{066B0731-8B54-CF43-9BDD-D2EEB9663FC5}" dt="2024-01-26T16:14:40.296" v="1020"/>
          <ac:inkMkLst>
            <pc:docMk/>
            <pc:sldMk cId="1010622222" sldId="332"/>
            <ac:inkMk id="1329" creationId="{8CAEF56D-CC76-EB0A-412D-0CF04F7D21F4}"/>
          </ac:inkMkLst>
        </pc:inkChg>
        <pc:inkChg chg="add del mod">
          <ac:chgData name="Kokchun Giang" userId="67e2125d-ec8c-4323-9653-9824a2ad815f" providerId="ADAL" clId="{066B0731-8B54-CF43-9BDD-D2EEB9663FC5}" dt="2024-01-26T16:14:40.297" v="1022"/>
          <ac:inkMkLst>
            <pc:docMk/>
            <pc:sldMk cId="1010622222" sldId="332"/>
            <ac:inkMk id="1330" creationId="{65B426FA-8166-BEFB-9533-0292914AFBC9}"/>
          </ac:inkMkLst>
        </pc:inkChg>
        <pc:inkChg chg="add del mod">
          <ac:chgData name="Kokchun Giang" userId="67e2125d-ec8c-4323-9653-9824a2ad815f" providerId="ADAL" clId="{066B0731-8B54-CF43-9BDD-D2EEB9663FC5}" dt="2024-01-26T16:14:39.333" v="1016"/>
          <ac:inkMkLst>
            <pc:docMk/>
            <pc:sldMk cId="1010622222" sldId="332"/>
            <ac:inkMk id="1331" creationId="{F3648A40-F2AA-056F-FCF4-F5B36EBEEAC5}"/>
          </ac:inkMkLst>
        </pc:inkChg>
        <pc:inkChg chg="add del mod">
          <ac:chgData name="Kokchun Giang" userId="67e2125d-ec8c-4323-9653-9824a2ad815f" providerId="ADAL" clId="{066B0731-8B54-CF43-9BDD-D2EEB9663FC5}" dt="2024-01-26T16:14:39.332" v="1014"/>
          <ac:inkMkLst>
            <pc:docMk/>
            <pc:sldMk cId="1010622222" sldId="332"/>
            <ac:inkMk id="1332" creationId="{8AC204F2-9695-96D5-84B2-0208371D1E4A}"/>
          </ac:inkMkLst>
        </pc:inkChg>
        <pc:inkChg chg="add del mod">
          <ac:chgData name="Kokchun Giang" userId="67e2125d-ec8c-4323-9653-9824a2ad815f" providerId="ADAL" clId="{066B0731-8B54-CF43-9BDD-D2EEB9663FC5}" dt="2024-01-26T16:14:39.329" v="1010"/>
          <ac:inkMkLst>
            <pc:docMk/>
            <pc:sldMk cId="1010622222" sldId="332"/>
            <ac:inkMk id="1333" creationId="{69AEF436-F06C-E425-BDE5-E6C13CFCAC50}"/>
          </ac:inkMkLst>
        </pc:inkChg>
        <pc:inkChg chg="add del mod">
          <ac:chgData name="Kokchun Giang" userId="67e2125d-ec8c-4323-9653-9824a2ad815f" providerId="ADAL" clId="{066B0731-8B54-CF43-9BDD-D2EEB9663FC5}" dt="2024-01-26T16:14:39.331" v="1012"/>
          <ac:inkMkLst>
            <pc:docMk/>
            <pc:sldMk cId="1010622222" sldId="332"/>
            <ac:inkMk id="1334" creationId="{BE01F82E-2D89-9F91-371C-D622F8D5AE4F}"/>
          </ac:inkMkLst>
        </pc:inkChg>
        <pc:inkChg chg="add del mod">
          <ac:chgData name="Kokchun Giang" userId="67e2125d-ec8c-4323-9653-9824a2ad815f" providerId="ADAL" clId="{066B0731-8B54-CF43-9BDD-D2EEB9663FC5}" dt="2024-01-26T16:14:40.297" v="1021"/>
          <ac:inkMkLst>
            <pc:docMk/>
            <pc:sldMk cId="1010622222" sldId="332"/>
            <ac:inkMk id="1335" creationId="{09697EF7-0BF0-F229-DB0E-CC70E12E93FA}"/>
          </ac:inkMkLst>
        </pc:inkChg>
        <pc:inkChg chg="add del mod">
          <ac:chgData name="Kokchun Giang" userId="67e2125d-ec8c-4323-9653-9824a2ad815f" providerId="ADAL" clId="{066B0731-8B54-CF43-9BDD-D2EEB9663FC5}" dt="2024-01-26T16:14:39.330" v="1011"/>
          <ac:inkMkLst>
            <pc:docMk/>
            <pc:sldMk cId="1010622222" sldId="332"/>
            <ac:inkMk id="1336" creationId="{48487387-D817-1C2F-174D-41934E08207A}"/>
          </ac:inkMkLst>
        </pc:inkChg>
        <pc:inkChg chg="add del mod">
          <ac:chgData name="Kokchun Giang" userId="67e2125d-ec8c-4323-9653-9824a2ad815f" providerId="ADAL" clId="{066B0731-8B54-CF43-9BDD-D2EEB9663FC5}" dt="2024-01-26T16:14:39.334" v="1018"/>
          <ac:inkMkLst>
            <pc:docMk/>
            <pc:sldMk cId="1010622222" sldId="332"/>
            <ac:inkMk id="1337" creationId="{9342200B-C5D9-7C9C-6797-FBE080F66D00}"/>
          </ac:inkMkLst>
        </pc:inkChg>
        <pc:inkChg chg="add del mod">
          <ac:chgData name="Kokchun Giang" userId="67e2125d-ec8c-4323-9653-9824a2ad815f" providerId="ADAL" clId="{066B0731-8B54-CF43-9BDD-D2EEB9663FC5}" dt="2024-01-26T16:14:39.334" v="1019"/>
          <ac:inkMkLst>
            <pc:docMk/>
            <pc:sldMk cId="1010622222" sldId="332"/>
            <ac:inkMk id="1338" creationId="{94585882-4F07-D02A-276C-42EB75BF94B8}"/>
          </ac:inkMkLst>
        </pc:inkChg>
        <pc:inkChg chg="add del mod">
          <ac:chgData name="Kokchun Giang" userId="67e2125d-ec8c-4323-9653-9824a2ad815f" providerId="ADAL" clId="{066B0731-8B54-CF43-9BDD-D2EEB9663FC5}" dt="2024-01-26T16:14:39.331" v="1013"/>
          <ac:inkMkLst>
            <pc:docMk/>
            <pc:sldMk cId="1010622222" sldId="332"/>
            <ac:inkMk id="1339" creationId="{8E4B8C30-E9DA-BE4D-E1BD-9E377FB6309B}"/>
          </ac:inkMkLst>
        </pc:inkChg>
        <pc:inkChg chg="add del mod">
          <ac:chgData name="Kokchun Giang" userId="67e2125d-ec8c-4323-9653-9824a2ad815f" providerId="ADAL" clId="{066B0731-8B54-CF43-9BDD-D2EEB9663FC5}" dt="2024-01-26T16:14:39.333" v="1017"/>
          <ac:inkMkLst>
            <pc:docMk/>
            <pc:sldMk cId="1010622222" sldId="332"/>
            <ac:inkMk id="1340" creationId="{1443206A-8F50-2E9A-8BE0-CE3F4DB31DFD}"/>
          </ac:inkMkLst>
        </pc:inkChg>
        <pc:inkChg chg="add del mod">
          <ac:chgData name="Kokchun Giang" userId="67e2125d-ec8c-4323-9653-9824a2ad815f" providerId="ADAL" clId="{066B0731-8B54-CF43-9BDD-D2EEB9663FC5}" dt="2024-01-26T16:14:39.332" v="1015"/>
          <ac:inkMkLst>
            <pc:docMk/>
            <pc:sldMk cId="1010622222" sldId="332"/>
            <ac:inkMk id="1341" creationId="{46DA1AB8-82E3-2628-5CB7-46ED20703BB9}"/>
          </ac:inkMkLst>
        </pc:inkChg>
        <pc:inkChg chg="add del mod">
          <ac:chgData name="Kokchun Giang" userId="67e2125d-ec8c-4323-9653-9824a2ad815f" providerId="ADAL" clId="{066B0731-8B54-CF43-9BDD-D2EEB9663FC5}" dt="2024-01-26T16:14:37.123" v="1007"/>
          <ac:inkMkLst>
            <pc:docMk/>
            <pc:sldMk cId="1010622222" sldId="332"/>
            <ac:inkMk id="1342" creationId="{401603C1-BE53-DC34-9C9B-43E2B085084F}"/>
          </ac:inkMkLst>
        </pc:inkChg>
        <pc:inkChg chg="add del mod">
          <ac:chgData name="Kokchun Giang" userId="67e2125d-ec8c-4323-9653-9824a2ad815f" providerId="ADAL" clId="{066B0731-8B54-CF43-9BDD-D2EEB9663FC5}" dt="2024-01-26T16:14:37.124" v="1008"/>
          <ac:inkMkLst>
            <pc:docMk/>
            <pc:sldMk cId="1010622222" sldId="332"/>
            <ac:inkMk id="1343" creationId="{DEAA8B49-D679-C7A2-A634-9CB876750030}"/>
          </ac:inkMkLst>
        </pc:inkChg>
        <pc:inkChg chg="add del mod">
          <ac:chgData name="Kokchun Giang" userId="67e2125d-ec8c-4323-9653-9824a2ad815f" providerId="ADAL" clId="{066B0731-8B54-CF43-9BDD-D2EEB9663FC5}" dt="2024-01-26T16:14:37.124" v="1009"/>
          <ac:inkMkLst>
            <pc:docMk/>
            <pc:sldMk cId="1010622222" sldId="332"/>
            <ac:inkMk id="1344" creationId="{DE5451B4-FBA7-8F28-FA6B-F46C61754843}"/>
          </ac:inkMkLst>
        </pc:inkChg>
        <pc:inkChg chg="add del mod">
          <ac:chgData name="Kokchun Giang" userId="67e2125d-ec8c-4323-9653-9824a2ad815f" providerId="ADAL" clId="{066B0731-8B54-CF43-9BDD-D2EEB9663FC5}" dt="2024-01-26T16:14:34.079" v="1006"/>
          <ac:inkMkLst>
            <pc:docMk/>
            <pc:sldMk cId="1010622222" sldId="332"/>
            <ac:inkMk id="1349" creationId="{4E3F4454-B6A4-7175-0062-1D2825CFA023}"/>
          </ac:inkMkLst>
        </pc:inkChg>
        <pc:inkChg chg="add del mod">
          <ac:chgData name="Kokchun Giang" userId="67e2125d-ec8c-4323-9653-9824a2ad815f" providerId="ADAL" clId="{066B0731-8B54-CF43-9BDD-D2EEB9663FC5}" dt="2024-01-26T16:14:34.078" v="1005"/>
          <ac:inkMkLst>
            <pc:docMk/>
            <pc:sldMk cId="1010622222" sldId="332"/>
            <ac:inkMk id="1350" creationId="{5EC716DD-B7F2-C765-BA5E-8ABA1FF6A35B}"/>
          </ac:inkMkLst>
        </pc:inkChg>
        <pc:inkChg chg="add del mod">
          <ac:chgData name="Kokchun Giang" userId="67e2125d-ec8c-4323-9653-9824a2ad815f" providerId="ADAL" clId="{066B0731-8B54-CF43-9BDD-D2EEB9663FC5}" dt="2024-01-26T16:14:34.077" v="1004"/>
          <ac:inkMkLst>
            <pc:docMk/>
            <pc:sldMk cId="1010622222" sldId="332"/>
            <ac:inkMk id="1351" creationId="{CCBC4418-84B6-78EF-7886-2C3EFC7CF2A5}"/>
          </ac:inkMkLst>
        </pc:inkChg>
        <pc:inkChg chg="add del mod">
          <ac:chgData name="Kokchun Giang" userId="67e2125d-ec8c-4323-9653-9824a2ad815f" providerId="ADAL" clId="{066B0731-8B54-CF43-9BDD-D2EEB9663FC5}" dt="2024-01-26T16:14:33.721" v="1002"/>
          <ac:inkMkLst>
            <pc:docMk/>
            <pc:sldMk cId="1010622222" sldId="332"/>
            <ac:inkMk id="1352" creationId="{0221E100-6165-10A9-9772-19D22B468039}"/>
          </ac:inkMkLst>
        </pc:inkChg>
        <pc:inkChg chg="add del mod">
          <ac:chgData name="Kokchun Giang" userId="67e2125d-ec8c-4323-9653-9824a2ad815f" providerId="ADAL" clId="{066B0731-8B54-CF43-9BDD-D2EEB9663FC5}" dt="2024-01-26T16:14:33.722" v="1003"/>
          <ac:inkMkLst>
            <pc:docMk/>
            <pc:sldMk cId="1010622222" sldId="332"/>
            <ac:inkMk id="1353" creationId="{83EEC534-1034-6754-7C71-6F8D8DFD2848}"/>
          </ac:inkMkLst>
        </pc:inkChg>
        <pc:inkChg chg="add del mod">
          <ac:chgData name="Kokchun Giang" userId="67e2125d-ec8c-4323-9653-9824a2ad815f" providerId="ADAL" clId="{066B0731-8B54-CF43-9BDD-D2EEB9663FC5}" dt="2024-01-26T16:14:33.721" v="1001"/>
          <ac:inkMkLst>
            <pc:docMk/>
            <pc:sldMk cId="1010622222" sldId="332"/>
            <ac:inkMk id="1354" creationId="{41FD64CE-1621-4B21-F53F-191EB569A100}"/>
          </ac:inkMkLst>
        </pc:inkChg>
        <pc:inkChg chg="add del mod">
          <ac:chgData name="Kokchun Giang" userId="67e2125d-ec8c-4323-9653-9824a2ad815f" providerId="ADAL" clId="{066B0731-8B54-CF43-9BDD-D2EEB9663FC5}" dt="2024-01-26T16:14:32.624" v="1000"/>
          <ac:inkMkLst>
            <pc:docMk/>
            <pc:sldMk cId="1010622222" sldId="332"/>
            <ac:inkMk id="1355" creationId="{2C01AC14-6376-BF15-952F-7233AE1258E4}"/>
          </ac:inkMkLst>
        </pc:inkChg>
        <pc:inkChg chg="add del mod">
          <ac:chgData name="Kokchun Giang" userId="67e2125d-ec8c-4323-9653-9824a2ad815f" providerId="ADAL" clId="{066B0731-8B54-CF43-9BDD-D2EEB9663FC5}" dt="2024-01-26T16:19:14.411" v="1038" actId="9405"/>
          <ac:inkMkLst>
            <pc:docMk/>
            <pc:sldMk cId="1010622222" sldId="332"/>
            <ac:inkMk id="1358" creationId="{53B3BF2A-481D-F688-6093-3DCD7B02A27A}"/>
          </ac:inkMkLst>
        </pc:inkChg>
        <pc:inkChg chg="add del mod">
          <ac:chgData name="Kokchun Giang" userId="67e2125d-ec8c-4323-9653-9824a2ad815f" providerId="ADAL" clId="{066B0731-8B54-CF43-9BDD-D2EEB9663FC5}" dt="2024-01-26T16:19:14.190" v="1037" actId="9405"/>
          <ac:inkMkLst>
            <pc:docMk/>
            <pc:sldMk cId="1010622222" sldId="332"/>
            <ac:inkMk id="1359" creationId="{7D9E9135-10F3-55CF-1BD3-91C7DC7FFEB1}"/>
          </ac:inkMkLst>
        </pc:inkChg>
        <pc:inkChg chg="add del mod">
          <ac:chgData name="Kokchun Giang" userId="67e2125d-ec8c-4323-9653-9824a2ad815f" providerId="ADAL" clId="{066B0731-8B54-CF43-9BDD-D2EEB9663FC5}" dt="2024-01-26T16:19:13.946" v="1036" actId="9405"/>
          <ac:inkMkLst>
            <pc:docMk/>
            <pc:sldMk cId="1010622222" sldId="332"/>
            <ac:inkMk id="1360" creationId="{BB77E16B-12F9-3FAD-F22F-0C50F0C8EB6E}"/>
          </ac:inkMkLst>
        </pc:inkChg>
        <pc:inkChg chg="add del mod">
          <ac:chgData name="Kokchun Giang" userId="67e2125d-ec8c-4323-9653-9824a2ad815f" providerId="ADAL" clId="{066B0731-8B54-CF43-9BDD-D2EEB9663FC5}" dt="2024-01-26T16:19:13.759" v="1035" actId="9405"/>
          <ac:inkMkLst>
            <pc:docMk/>
            <pc:sldMk cId="1010622222" sldId="332"/>
            <ac:inkMk id="1361" creationId="{AE5544D4-EABE-5F5F-0BC2-19EA7AFB162C}"/>
          </ac:inkMkLst>
        </pc:inkChg>
        <pc:inkChg chg="add del mod">
          <ac:chgData name="Kokchun Giang" userId="67e2125d-ec8c-4323-9653-9824a2ad815f" providerId="ADAL" clId="{066B0731-8B54-CF43-9BDD-D2EEB9663FC5}" dt="2024-01-26T16:19:13.526" v="1034" actId="9405"/>
          <ac:inkMkLst>
            <pc:docMk/>
            <pc:sldMk cId="1010622222" sldId="332"/>
            <ac:inkMk id="1362" creationId="{75C245AB-88D4-C780-83AF-4DE68B023AC7}"/>
          </ac:inkMkLst>
        </pc:inkChg>
        <pc:inkChg chg="add del mod">
          <ac:chgData name="Kokchun Giang" userId="67e2125d-ec8c-4323-9653-9824a2ad815f" providerId="ADAL" clId="{066B0731-8B54-CF43-9BDD-D2EEB9663FC5}" dt="2024-01-26T16:19:13.323" v="1033" actId="9405"/>
          <ac:inkMkLst>
            <pc:docMk/>
            <pc:sldMk cId="1010622222" sldId="332"/>
            <ac:inkMk id="1363" creationId="{A1B8CBC1-907B-DF93-841F-32B9B99F4EF4}"/>
          </ac:inkMkLst>
        </pc:inkChg>
        <pc:inkChg chg="add del mod">
          <ac:chgData name="Kokchun Giang" userId="67e2125d-ec8c-4323-9653-9824a2ad815f" providerId="ADAL" clId="{066B0731-8B54-CF43-9BDD-D2EEB9663FC5}" dt="2024-01-26T16:19:13.066" v="1032"/>
          <ac:inkMkLst>
            <pc:docMk/>
            <pc:sldMk cId="1010622222" sldId="332"/>
            <ac:inkMk id="1364" creationId="{F74F9760-9D9D-480C-FEF8-242D287BFE22}"/>
          </ac:inkMkLst>
        </pc:inkChg>
        <pc:inkChg chg="add mod">
          <ac:chgData name="Kokchun Giang" userId="67e2125d-ec8c-4323-9653-9824a2ad815f" providerId="ADAL" clId="{066B0731-8B54-CF43-9BDD-D2EEB9663FC5}" dt="2024-01-26T16:19:20.444" v="1051"/>
          <ac:inkMkLst>
            <pc:docMk/>
            <pc:sldMk cId="1010622222" sldId="332"/>
            <ac:inkMk id="1366" creationId="{8043330F-A43F-F801-5714-504601E95FCE}"/>
          </ac:inkMkLst>
        </pc:inkChg>
        <pc:inkChg chg="add del">
          <ac:chgData name="Kokchun Giang" userId="67e2125d-ec8c-4323-9653-9824a2ad815f" providerId="ADAL" clId="{066B0731-8B54-CF43-9BDD-D2EEB9663FC5}" dt="2024-01-26T16:25:04.154" v="1335" actId="478"/>
          <ac:inkMkLst>
            <pc:docMk/>
            <pc:sldMk cId="1010622222" sldId="332"/>
            <ac:inkMk id="1367" creationId="{232AD259-0FD0-66A7-85ED-1D13192A9136}"/>
          </ac:inkMkLst>
        </pc:inkChg>
        <pc:inkChg chg="add mod">
          <ac:chgData name="Kokchun Giang" userId="67e2125d-ec8c-4323-9653-9824a2ad815f" providerId="ADAL" clId="{066B0731-8B54-CF43-9BDD-D2EEB9663FC5}" dt="2024-01-26T16:19:20.444" v="1051"/>
          <ac:inkMkLst>
            <pc:docMk/>
            <pc:sldMk cId="1010622222" sldId="332"/>
            <ac:inkMk id="1368" creationId="{4DD05E57-713B-71C6-0315-9F26A9ED2BB0}"/>
          </ac:inkMkLst>
        </pc:inkChg>
        <pc:inkChg chg="add mod">
          <ac:chgData name="Kokchun Giang" userId="67e2125d-ec8c-4323-9653-9824a2ad815f" providerId="ADAL" clId="{066B0731-8B54-CF43-9BDD-D2EEB9663FC5}" dt="2024-01-26T16:19:20.444" v="1051"/>
          <ac:inkMkLst>
            <pc:docMk/>
            <pc:sldMk cId="1010622222" sldId="332"/>
            <ac:inkMk id="1369" creationId="{925C3508-BD32-F967-F79A-3B6E53D2240D}"/>
          </ac:inkMkLst>
        </pc:inkChg>
        <pc:inkChg chg="add mod">
          <ac:chgData name="Kokchun Giang" userId="67e2125d-ec8c-4323-9653-9824a2ad815f" providerId="ADAL" clId="{066B0731-8B54-CF43-9BDD-D2EEB9663FC5}" dt="2024-01-26T16:19:20.444" v="1051"/>
          <ac:inkMkLst>
            <pc:docMk/>
            <pc:sldMk cId="1010622222" sldId="332"/>
            <ac:inkMk id="1370" creationId="{20F0005D-251A-39D5-C68E-42E97D216E34}"/>
          </ac:inkMkLst>
        </pc:inkChg>
        <pc:inkChg chg="add mod">
          <ac:chgData name="Kokchun Giang" userId="67e2125d-ec8c-4323-9653-9824a2ad815f" providerId="ADAL" clId="{066B0731-8B54-CF43-9BDD-D2EEB9663FC5}" dt="2024-01-26T16:19:20.444" v="1051"/>
          <ac:inkMkLst>
            <pc:docMk/>
            <pc:sldMk cId="1010622222" sldId="332"/>
            <ac:inkMk id="1371" creationId="{6B1B8A3D-44FC-22FD-F357-AABD985F6A63}"/>
          </ac:inkMkLst>
        </pc:inkChg>
        <pc:inkChg chg="add mod">
          <ac:chgData name="Kokchun Giang" userId="67e2125d-ec8c-4323-9653-9824a2ad815f" providerId="ADAL" clId="{066B0731-8B54-CF43-9BDD-D2EEB9663FC5}" dt="2024-01-26T16:19:20.444" v="1051"/>
          <ac:inkMkLst>
            <pc:docMk/>
            <pc:sldMk cId="1010622222" sldId="332"/>
            <ac:inkMk id="1372" creationId="{9191CE03-8E68-91F2-553C-DC4FEAC17544}"/>
          </ac:inkMkLst>
        </pc:inkChg>
        <pc:inkChg chg="add mod">
          <ac:chgData name="Kokchun Giang" userId="67e2125d-ec8c-4323-9653-9824a2ad815f" providerId="ADAL" clId="{066B0731-8B54-CF43-9BDD-D2EEB9663FC5}" dt="2024-01-26T16:19:20.444" v="1051"/>
          <ac:inkMkLst>
            <pc:docMk/>
            <pc:sldMk cId="1010622222" sldId="332"/>
            <ac:inkMk id="1373" creationId="{BCDA1DB4-2571-9469-1FDD-2F213A103038}"/>
          </ac:inkMkLst>
        </pc:inkChg>
        <pc:inkChg chg="add mod">
          <ac:chgData name="Kokchun Giang" userId="67e2125d-ec8c-4323-9653-9824a2ad815f" providerId="ADAL" clId="{066B0731-8B54-CF43-9BDD-D2EEB9663FC5}" dt="2024-01-26T16:19:20.444" v="1051"/>
          <ac:inkMkLst>
            <pc:docMk/>
            <pc:sldMk cId="1010622222" sldId="332"/>
            <ac:inkMk id="1374" creationId="{02D86923-A02B-F584-2E56-6E4C74ECA328}"/>
          </ac:inkMkLst>
        </pc:inkChg>
        <pc:inkChg chg="add mod">
          <ac:chgData name="Kokchun Giang" userId="67e2125d-ec8c-4323-9653-9824a2ad815f" providerId="ADAL" clId="{066B0731-8B54-CF43-9BDD-D2EEB9663FC5}" dt="2024-01-26T16:19:20.444" v="1051"/>
          <ac:inkMkLst>
            <pc:docMk/>
            <pc:sldMk cId="1010622222" sldId="332"/>
            <ac:inkMk id="1375" creationId="{F7834B2C-0417-7E09-E6A6-1BCA8B1ED7D7}"/>
          </ac:inkMkLst>
        </pc:inkChg>
        <pc:inkChg chg="add mod">
          <ac:chgData name="Kokchun Giang" userId="67e2125d-ec8c-4323-9653-9824a2ad815f" providerId="ADAL" clId="{066B0731-8B54-CF43-9BDD-D2EEB9663FC5}" dt="2024-01-26T16:19:20.444" v="1051"/>
          <ac:inkMkLst>
            <pc:docMk/>
            <pc:sldMk cId="1010622222" sldId="332"/>
            <ac:inkMk id="1376" creationId="{CCA64693-F8AC-5C8C-7B29-8DB89BADA31B}"/>
          </ac:inkMkLst>
        </pc:inkChg>
        <pc:inkChg chg="add mod">
          <ac:chgData name="Kokchun Giang" userId="67e2125d-ec8c-4323-9653-9824a2ad815f" providerId="ADAL" clId="{066B0731-8B54-CF43-9BDD-D2EEB9663FC5}" dt="2024-01-26T16:19:20.444" v="1051"/>
          <ac:inkMkLst>
            <pc:docMk/>
            <pc:sldMk cId="1010622222" sldId="332"/>
            <ac:inkMk id="1377" creationId="{E04613ED-61A2-2441-2E78-BAD3B3F434DD}"/>
          </ac:inkMkLst>
        </pc:inkChg>
        <pc:inkChg chg="add mod">
          <ac:chgData name="Kokchun Giang" userId="67e2125d-ec8c-4323-9653-9824a2ad815f" providerId="ADAL" clId="{066B0731-8B54-CF43-9BDD-D2EEB9663FC5}" dt="2024-01-26T16:19:24.249" v="1056"/>
          <ac:inkMkLst>
            <pc:docMk/>
            <pc:sldMk cId="1010622222" sldId="332"/>
            <ac:inkMk id="1381" creationId="{ED6CBEAC-2702-DAB6-6009-2B2D5FE31FE6}"/>
          </ac:inkMkLst>
        </pc:inkChg>
        <pc:inkChg chg="add mod">
          <ac:chgData name="Kokchun Giang" userId="67e2125d-ec8c-4323-9653-9824a2ad815f" providerId="ADAL" clId="{066B0731-8B54-CF43-9BDD-D2EEB9663FC5}" dt="2024-01-26T16:19:24.249" v="1056"/>
          <ac:inkMkLst>
            <pc:docMk/>
            <pc:sldMk cId="1010622222" sldId="332"/>
            <ac:inkMk id="1382" creationId="{15287318-B1C2-42FF-04AA-3D6B4714F720}"/>
          </ac:inkMkLst>
        </pc:inkChg>
        <pc:inkChg chg="add mod">
          <ac:chgData name="Kokchun Giang" userId="67e2125d-ec8c-4323-9653-9824a2ad815f" providerId="ADAL" clId="{066B0731-8B54-CF43-9BDD-D2EEB9663FC5}" dt="2024-01-26T16:19:24.249" v="1056"/>
          <ac:inkMkLst>
            <pc:docMk/>
            <pc:sldMk cId="1010622222" sldId="332"/>
            <ac:inkMk id="1383" creationId="{F6810C05-86E9-A444-C238-8AF134B0DFFA}"/>
          </ac:inkMkLst>
        </pc:inkChg>
        <pc:inkChg chg="add mod">
          <ac:chgData name="Kokchun Giang" userId="67e2125d-ec8c-4323-9653-9824a2ad815f" providerId="ADAL" clId="{066B0731-8B54-CF43-9BDD-D2EEB9663FC5}" dt="2024-01-26T16:19:24.249" v="1056"/>
          <ac:inkMkLst>
            <pc:docMk/>
            <pc:sldMk cId="1010622222" sldId="332"/>
            <ac:inkMk id="1384" creationId="{1D2D79EA-4E38-9871-A9B4-39F55934DD94}"/>
          </ac:inkMkLst>
        </pc:inkChg>
        <pc:inkChg chg="add mod">
          <ac:chgData name="Kokchun Giang" userId="67e2125d-ec8c-4323-9653-9824a2ad815f" providerId="ADAL" clId="{066B0731-8B54-CF43-9BDD-D2EEB9663FC5}" dt="2024-01-26T16:19:26.723" v="1062"/>
          <ac:inkMkLst>
            <pc:docMk/>
            <pc:sldMk cId="1010622222" sldId="332"/>
            <ac:inkMk id="1386" creationId="{A358E3EF-59CD-D50E-33AB-77FA7EFDB1A0}"/>
          </ac:inkMkLst>
        </pc:inkChg>
        <pc:inkChg chg="add mod">
          <ac:chgData name="Kokchun Giang" userId="67e2125d-ec8c-4323-9653-9824a2ad815f" providerId="ADAL" clId="{066B0731-8B54-CF43-9BDD-D2EEB9663FC5}" dt="2024-01-26T16:19:26.723" v="1062"/>
          <ac:inkMkLst>
            <pc:docMk/>
            <pc:sldMk cId="1010622222" sldId="332"/>
            <ac:inkMk id="1387" creationId="{96FB3FAB-5312-5945-7A62-408174CE4CF9}"/>
          </ac:inkMkLst>
        </pc:inkChg>
        <pc:inkChg chg="add mod">
          <ac:chgData name="Kokchun Giang" userId="67e2125d-ec8c-4323-9653-9824a2ad815f" providerId="ADAL" clId="{066B0731-8B54-CF43-9BDD-D2EEB9663FC5}" dt="2024-01-26T16:19:26.723" v="1062"/>
          <ac:inkMkLst>
            <pc:docMk/>
            <pc:sldMk cId="1010622222" sldId="332"/>
            <ac:inkMk id="1388" creationId="{45FD8379-594F-7517-5FFE-C67AA4BDA0D1}"/>
          </ac:inkMkLst>
        </pc:inkChg>
        <pc:inkChg chg="add mod">
          <ac:chgData name="Kokchun Giang" userId="67e2125d-ec8c-4323-9653-9824a2ad815f" providerId="ADAL" clId="{066B0731-8B54-CF43-9BDD-D2EEB9663FC5}" dt="2024-01-26T16:19:26.723" v="1062"/>
          <ac:inkMkLst>
            <pc:docMk/>
            <pc:sldMk cId="1010622222" sldId="332"/>
            <ac:inkMk id="1389" creationId="{10E91442-6D85-87BB-3D72-E03BEA5959C1}"/>
          </ac:inkMkLst>
        </pc:inkChg>
        <pc:inkChg chg="add mod">
          <ac:chgData name="Kokchun Giang" userId="67e2125d-ec8c-4323-9653-9824a2ad815f" providerId="ADAL" clId="{066B0731-8B54-CF43-9BDD-D2EEB9663FC5}" dt="2024-01-26T16:19:26.723" v="1062"/>
          <ac:inkMkLst>
            <pc:docMk/>
            <pc:sldMk cId="1010622222" sldId="332"/>
            <ac:inkMk id="1390" creationId="{7EFB7D9C-09B5-EAA1-3CC6-31E4BC3EDC2B}"/>
          </ac:inkMkLst>
        </pc:inkChg>
        <pc:inkChg chg="add mod">
          <ac:chgData name="Kokchun Giang" userId="67e2125d-ec8c-4323-9653-9824a2ad815f" providerId="ADAL" clId="{066B0731-8B54-CF43-9BDD-D2EEB9663FC5}" dt="2024-01-26T16:19:31.636" v="1071"/>
          <ac:inkMkLst>
            <pc:docMk/>
            <pc:sldMk cId="1010622222" sldId="332"/>
            <ac:inkMk id="1393" creationId="{BC496AAE-CC7F-BB47-E603-C83449A5BD66}"/>
          </ac:inkMkLst>
        </pc:inkChg>
        <pc:inkChg chg="add mod">
          <ac:chgData name="Kokchun Giang" userId="67e2125d-ec8c-4323-9653-9824a2ad815f" providerId="ADAL" clId="{066B0731-8B54-CF43-9BDD-D2EEB9663FC5}" dt="2024-01-26T16:19:31.636" v="1071"/>
          <ac:inkMkLst>
            <pc:docMk/>
            <pc:sldMk cId="1010622222" sldId="332"/>
            <ac:inkMk id="1394" creationId="{977075F2-B857-75AC-B118-923CC21B7265}"/>
          </ac:inkMkLst>
        </pc:inkChg>
        <pc:inkChg chg="add mod">
          <ac:chgData name="Kokchun Giang" userId="67e2125d-ec8c-4323-9653-9824a2ad815f" providerId="ADAL" clId="{066B0731-8B54-CF43-9BDD-D2EEB9663FC5}" dt="2024-01-26T16:19:31.636" v="1071"/>
          <ac:inkMkLst>
            <pc:docMk/>
            <pc:sldMk cId="1010622222" sldId="332"/>
            <ac:inkMk id="1395" creationId="{E0690AC8-489B-936D-7352-A7F98BB904CC}"/>
          </ac:inkMkLst>
        </pc:inkChg>
        <pc:inkChg chg="add mod">
          <ac:chgData name="Kokchun Giang" userId="67e2125d-ec8c-4323-9653-9824a2ad815f" providerId="ADAL" clId="{066B0731-8B54-CF43-9BDD-D2EEB9663FC5}" dt="2024-01-26T16:19:31.636" v="1071"/>
          <ac:inkMkLst>
            <pc:docMk/>
            <pc:sldMk cId="1010622222" sldId="332"/>
            <ac:inkMk id="1396" creationId="{7D92E984-6C11-85BA-7795-D55D545C8022}"/>
          </ac:inkMkLst>
        </pc:inkChg>
        <pc:inkChg chg="add mod">
          <ac:chgData name="Kokchun Giang" userId="67e2125d-ec8c-4323-9653-9824a2ad815f" providerId="ADAL" clId="{066B0731-8B54-CF43-9BDD-D2EEB9663FC5}" dt="2024-01-26T16:19:31.636" v="1071"/>
          <ac:inkMkLst>
            <pc:docMk/>
            <pc:sldMk cId="1010622222" sldId="332"/>
            <ac:inkMk id="1397" creationId="{0DA3FFB2-F557-A5EF-1D55-A869E247B56E}"/>
          </ac:inkMkLst>
        </pc:inkChg>
        <pc:inkChg chg="add mod">
          <ac:chgData name="Kokchun Giang" userId="67e2125d-ec8c-4323-9653-9824a2ad815f" providerId="ADAL" clId="{066B0731-8B54-CF43-9BDD-D2EEB9663FC5}" dt="2024-01-26T16:19:31.636" v="1071"/>
          <ac:inkMkLst>
            <pc:docMk/>
            <pc:sldMk cId="1010622222" sldId="332"/>
            <ac:inkMk id="1398" creationId="{02396303-F05C-BE6B-64DF-52ED32FC9CC3}"/>
          </ac:inkMkLst>
        </pc:inkChg>
        <pc:inkChg chg="add mod">
          <ac:chgData name="Kokchun Giang" userId="67e2125d-ec8c-4323-9653-9824a2ad815f" providerId="ADAL" clId="{066B0731-8B54-CF43-9BDD-D2EEB9663FC5}" dt="2024-01-26T16:19:31.636" v="1071"/>
          <ac:inkMkLst>
            <pc:docMk/>
            <pc:sldMk cId="1010622222" sldId="332"/>
            <ac:inkMk id="1399" creationId="{7038798D-C2CE-2B55-58BB-314F8F96384F}"/>
          </ac:inkMkLst>
        </pc:inkChg>
        <pc:inkChg chg="add mod">
          <ac:chgData name="Kokchun Giang" userId="67e2125d-ec8c-4323-9653-9824a2ad815f" providerId="ADAL" clId="{066B0731-8B54-CF43-9BDD-D2EEB9663FC5}" dt="2024-01-26T16:19:31.636" v="1071"/>
          <ac:inkMkLst>
            <pc:docMk/>
            <pc:sldMk cId="1010622222" sldId="332"/>
            <ac:inkMk id="1400" creationId="{43AD3F8D-F4D7-BBE0-EDD5-F7D271CA3199}"/>
          </ac:inkMkLst>
        </pc:inkChg>
        <pc:inkChg chg="add mod">
          <ac:chgData name="Kokchun Giang" userId="67e2125d-ec8c-4323-9653-9824a2ad815f" providerId="ADAL" clId="{066B0731-8B54-CF43-9BDD-D2EEB9663FC5}" dt="2024-01-26T16:19:42.564" v="1094"/>
          <ac:inkMkLst>
            <pc:docMk/>
            <pc:sldMk cId="1010622222" sldId="332"/>
            <ac:inkMk id="1402" creationId="{8DA67FF5-6C2D-CB55-8412-C1B6080D6A24}"/>
          </ac:inkMkLst>
        </pc:inkChg>
        <pc:inkChg chg="add mod">
          <ac:chgData name="Kokchun Giang" userId="67e2125d-ec8c-4323-9653-9824a2ad815f" providerId="ADAL" clId="{066B0731-8B54-CF43-9BDD-D2EEB9663FC5}" dt="2024-01-26T16:19:42.564" v="1094"/>
          <ac:inkMkLst>
            <pc:docMk/>
            <pc:sldMk cId="1010622222" sldId="332"/>
            <ac:inkMk id="1403" creationId="{F5F9F614-3C63-AE4C-3BAC-10EC2605E595}"/>
          </ac:inkMkLst>
        </pc:inkChg>
        <pc:inkChg chg="add mod">
          <ac:chgData name="Kokchun Giang" userId="67e2125d-ec8c-4323-9653-9824a2ad815f" providerId="ADAL" clId="{066B0731-8B54-CF43-9BDD-D2EEB9663FC5}" dt="2024-01-26T16:19:42.564" v="1094"/>
          <ac:inkMkLst>
            <pc:docMk/>
            <pc:sldMk cId="1010622222" sldId="332"/>
            <ac:inkMk id="1404" creationId="{DBE5CB5D-3462-5A47-61EC-4873406A2DCE}"/>
          </ac:inkMkLst>
        </pc:inkChg>
        <pc:inkChg chg="add del mod">
          <ac:chgData name="Kokchun Giang" userId="67e2125d-ec8c-4323-9653-9824a2ad815f" providerId="ADAL" clId="{066B0731-8B54-CF43-9BDD-D2EEB9663FC5}" dt="2024-01-26T16:19:34.485" v="1078"/>
          <ac:inkMkLst>
            <pc:docMk/>
            <pc:sldMk cId="1010622222" sldId="332"/>
            <ac:inkMk id="1405" creationId="{FEDC3B04-9C77-26AE-6FDE-13447D591D43}"/>
          </ac:inkMkLst>
        </pc:inkChg>
        <pc:inkChg chg="add mod">
          <ac:chgData name="Kokchun Giang" userId="67e2125d-ec8c-4323-9653-9824a2ad815f" providerId="ADAL" clId="{066B0731-8B54-CF43-9BDD-D2EEB9663FC5}" dt="2024-01-26T16:19:42.564" v="1094"/>
          <ac:inkMkLst>
            <pc:docMk/>
            <pc:sldMk cId="1010622222" sldId="332"/>
            <ac:inkMk id="1407" creationId="{A013E30E-3E25-687E-13CB-1EAD53EBE47B}"/>
          </ac:inkMkLst>
        </pc:inkChg>
        <pc:inkChg chg="add mod">
          <ac:chgData name="Kokchun Giang" userId="67e2125d-ec8c-4323-9653-9824a2ad815f" providerId="ADAL" clId="{066B0731-8B54-CF43-9BDD-D2EEB9663FC5}" dt="2024-01-26T16:19:42.564" v="1094"/>
          <ac:inkMkLst>
            <pc:docMk/>
            <pc:sldMk cId="1010622222" sldId="332"/>
            <ac:inkMk id="1408" creationId="{B9548E71-58E5-4E6D-6A13-892B3EE42BCE}"/>
          </ac:inkMkLst>
        </pc:inkChg>
        <pc:inkChg chg="add mod">
          <ac:chgData name="Kokchun Giang" userId="67e2125d-ec8c-4323-9653-9824a2ad815f" providerId="ADAL" clId="{066B0731-8B54-CF43-9BDD-D2EEB9663FC5}" dt="2024-01-26T16:19:42.564" v="1094"/>
          <ac:inkMkLst>
            <pc:docMk/>
            <pc:sldMk cId="1010622222" sldId="332"/>
            <ac:inkMk id="1409" creationId="{8D05BC2B-6188-3FFE-35DB-83B7C713370D}"/>
          </ac:inkMkLst>
        </pc:inkChg>
        <pc:inkChg chg="add mod">
          <ac:chgData name="Kokchun Giang" userId="67e2125d-ec8c-4323-9653-9824a2ad815f" providerId="ADAL" clId="{066B0731-8B54-CF43-9BDD-D2EEB9663FC5}" dt="2024-01-26T16:19:42.564" v="1094"/>
          <ac:inkMkLst>
            <pc:docMk/>
            <pc:sldMk cId="1010622222" sldId="332"/>
            <ac:inkMk id="1410" creationId="{9AF6D5CC-7C44-51C5-D523-A194FE1D2E77}"/>
          </ac:inkMkLst>
        </pc:inkChg>
        <pc:inkChg chg="add mod">
          <ac:chgData name="Kokchun Giang" userId="67e2125d-ec8c-4323-9653-9824a2ad815f" providerId="ADAL" clId="{066B0731-8B54-CF43-9BDD-D2EEB9663FC5}" dt="2024-01-26T16:19:42.564" v="1094"/>
          <ac:inkMkLst>
            <pc:docMk/>
            <pc:sldMk cId="1010622222" sldId="332"/>
            <ac:inkMk id="1411" creationId="{49FD5EB5-4031-8F23-B532-FA43ECA0B29D}"/>
          </ac:inkMkLst>
        </pc:inkChg>
        <pc:inkChg chg="add mod">
          <ac:chgData name="Kokchun Giang" userId="67e2125d-ec8c-4323-9653-9824a2ad815f" providerId="ADAL" clId="{066B0731-8B54-CF43-9BDD-D2EEB9663FC5}" dt="2024-01-26T16:19:42.564" v="1094"/>
          <ac:inkMkLst>
            <pc:docMk/>
            <pc:sldMk cId="1010622222" sldId="332"/>
            <ac:inkMk id="1412" creationId="{424E895D-475B-FF24-4760-3C168A03A257}"/>
          </ac:inkMkLst>
        </pc:inkChg>
        <pc:inkChg chg="add mod">
          <ac:chgData name="Kokchun Giang" userId="67e2125d-ec8c-4323-9653-9824a2ad815f" providerId="ADAL" clId="{066B0731-8B54-CF43-9BDD-D2EEB9663FC5}" dt="2024-01-26T16:19:42.564" v="1094"/>
          <ac:inkMkLst>
            <pc:docMk/>
            <pc:sldMk cId="1010622222" sldId="332"/>
            <ac:inkMk id="1413" creationId="{D2AAB24F-9675-3D19-E6ED-AF995CDE30C9}"/>
          </ac:inkMkLst>
        </pc:inkChg>
        <pc:inkChg chg="add mod">
          <ac:chgData name="Kokchun Giang" userId="67e2125d-ec8c-4323-9653-9824a2ad815f" providerId="ADAL" clId="{066B0731-8B54-CF43-9BDD-D2EEB9663FC5}" dt="2024-01-26T16:19:42.564" v="1094"/>
          <ac:inkMkLst>
            <pc:docMk/>
            <pc:sldMk cId="1010622222" sldId="332"/>
            <ac:inkMk id="1414" creationId="{6DDFD6EB-2457-8897-EC25-E68DCCFACB86}"/>
          </ac:inkMkLst>
        </pc:inkChg>
        <pc:inkChg chg="add mod">
          <ac:chgData name="Kokchun Giang" userId="67e2125d-ec8c-4323-9653-9824a2ad815f" providerId="ADAL" clId="{066B0731-8B54-CF43-9BDD-D2EEB9663FC5}" dt="2024-01-26T16:19:42.564" v="1094"/>
          <ac:inkMkLst>
            <pc:docMk/>
            <pc:sldMk cId="1010622222" sldId="332"/>
            <ac:inkMk id="1415" creationId="{24A9F449-6F4A-9414-29F8-65AD8C353AF5}"/>
          </ac:inkMkLst>
        </pc:inkChg>
        <pc:inkChg chg="add mod">
          <ac:chgData name="Kokchun Giang" userId="67e2125d-ec8c-4323-9653-9824a2ad815f" providerId="ADAL" clId="{066B0731-8B54-CF43-9BDD-D2EEB9663FC5}" dt="2024-01-26T16:19:42.564" v="1094"/>
          <ac:inkMkLst>
            <pc:docMk/>
            <pc:sldMk cId="1010622222" sldId="332"/>
            <ac:inkMk id="1416" creationId="{BA3F779C-3CD4-94A5-6B0C-0D83355D0ABC}"/>
          </ac:inkMkLst>
        </pc:inkChg>
        <pc:inkChg chg="add mod">
          <ac:chgData name="Kokchun Giang" userId="67e2125d-ec8c-4323-9653-9824a2ad815f" providerId="ADAL" clId="{066B0731-8B54-CF43-9BDD-D2EEB9663FC5}" dt="2024-01-26T16:19:42.564" v="1094"/>
          <ac:inkMkLst>
            <pc:docMk/>
            <pc:sldMk cId="1010622222" sldId="332"/>
            <ac:inkMk id="1417" creationId="{04C8CC4B-FE2C-CB64-A7B1-3EF0AF61556D}"/>
          </ac:inkMkLst>
        </pc:inkChg>
        <pc:inkChg chg="add mod">
          <ac:chgData name="Kokchun Giang" userId="67e2125d-ec8c-4323-9653-9824a2ad815f" providerId="ADAL" clId="{066B0731-8B54-CF43-9BDD-D2EEB9663FC5}" dt="2024-01-26T16:19:42.564" v="1094"/>
          <ac:inkMkLst>
            <pc:docMk/>
            <pc:sldMk cId="1010622222" sldId="332"/>
            <ac:inkMk id="1418" creationId="{5450CA97-BED0-7847-BD32-BF6475B99CA9}"/>
          </ac:inkMkLst>
        </pc:inkChg>
        <pc:inkChg chg="add mod">
          <ac:chgData name="Kokchun Giang" userId="67e2125d-ec8c-4323-9653-9824a2ad815f" providerId="ADAL" clId="{066B0731-8B54-CF43-9BDD-D2EEB9663FC5}" dt="2024-01-26T16:19:42.564" v="1094"/>
          <ac:inkMkLst>
            <pc:docMk/>
            <pc:sldMk cId="1010622222" sldId="332"/>
            <ac:inkMk id="1419" creationId="{91EE583D-AB74-D1C1-C934-04B2C9417796}"/>
          </ac:inkMkLst>
        </pc:inkChg>
        <pc:inkChg chg="add mod">
          <ac:chgData name="Kokchun Giang" userId="67e2125d-ec8c-4323-9653-9824a2ad815f" providerId="ADAL" clId="{066B0731-8B54-CF43-9BDD-D2EEB9663FC5}" dt="2024-01-26T16:19:42.564" v="1094"/>
          <ac:inkMkLst>
            <pc:docMk/>
            <pc:sldMk cId="1010622222" sldId="332"/>
            <ac:inkMk id="1420" creationId="{8144730A-EF1B-D842-9959-2462FDDB79D4}"/>
          </ac:inkMkLst>
        </pc:inkChg>
        <pc:inkChg chg="add mod">
          <ac:chgData name="Kokchun Giang" userId="67e2125d-ec8c-4323-9653-9824a2ad815f" providerId="ADAL" clId="{066B0731-8B54-CF43-9BDD-D2EEB9663FC5}" dt="2024-01-26T16:19:42.564" v="1094"/>
          <ac:inkMkLst>
            <pc:docMk/>
            <pc:sldMk cId="1010622222" sldId="332"/>
            <ac:inkMk id="1421" creationId="{D71B0E74-69FB-77FB-D0DF-BC5CE0BCA176}"/>
          </ac:inkMkLst>
        </pc:inkChg>
        <pc:inkChg chg="add mod">
          <ac:chgData name="Kokchun Giang" userId="67e2125d-ec8c-4323-9653-9824a2ad815f" providerId="ADAL" clId="{066B0731-8B54-CF43-9BDD-D2EEB9663FC5}" dt="2024-01-26T16:20:05.562" v="1097"/>
          <ac:inkMkLst>
            <pc:docMk/>
            <pc:sldMk cId="1010622222" sldId="332"/>
            <ac:inkMk id="1425" creationId="{04D41304-7818-FC6D-5DD5-13629ADDA21F}"/>
          </ac:inkMkLst>
        </pc:inkChg>
        <pc:inkChg chg="add mod">
          <ac:chgData name="Kokchun Giang" userId="67e2125d-ec8c-4323-9653-9824a2ad815f" providerId="ADAL" clId="{066B0731-8B54-CF43-9BDD-D2EEB9663FC5}" dt="2024-01-26T16:20:05.562" v="1097"/>
          <ac:inkMkLst>
            <pc:docMk/>
            <pc:sldMk cId="1010622222" sldId="332"/>
            <ac:inkMk id="1426" creationId="{A9ED5C8C-035D-D0F0-047B-A8705A8CB012}"/>
          </ac:inkMkLst>
        </pc:inkChg>
        <pc:inkChg chg="add mod">
          <ac:chgData name="Kokchun Giang" userId="67e2125d-ec8c-4323-9653-9824a2ad815f" providerId="ADAL" clId="{066B0731-8B54-CF43-9BDD-D2EEB9663FC5}" dt="2024-01-26T16:20:14.479" v="1102"/>
          <ac:inkMkLst>
            <pc:docMk/>
            <pc:sldMk cId="1010622222" sldId="332"/>
            <ac:inkMk id="1428" creationId="{FC257B27-A625-DFA2-7B77-24463EA8622D}"/>
          </ac:inkMkLst>
        </pc:inkChg>
        <pc:inkChg chg="add mod">
          <ac:chgData name="Kokchun Giang" userId="67e2125d-ec8c-4323-9653-9824a2ad815f" providerId="ADAL" clId="{066B0731-8B54-CF43-9BDD-D2EEB9663FC5}" dt="2024-01-26T16:20:14.479" v="1102"/>
          <ac:inkMkLst>
            <pc:docMk/>
            <pc:sldMk cId="1010622222" sldId="332"/>
            <ac:inkMk id="1429" creationId="{A35B139D-BEB6-48B2-A1F5-2731060BC219}"/>
          </ac:inkMkLst>
        </pc:inkChg>
        <pc:inkChg chg="add mod">
          <ac:chgData name="Kokchun Giang" userId="67e2125d-ec8c-4323-9653-9824a2ad815f" providerId="ADAL" clId="{066B0731-8B54-CF43-9BDD-D2EEB9663FC5}" dt="2024-01-26T16:20:14.479" v="1102"/>
          <ac:inkMkLst>
            <pc:docMk/>
            <pc:sldMk cId="1010622222" sldId="332"/>
            <ac:inkMk id="1430" creationId="{5DC50B46-0960-DEC9-5982-85A18B4F6BFA}"/>
          </ac:inkMkLst>
        </pc:inkChg>
        <pc:inkChg chg="add mod">
          <ac:chgData name="Kokchun Giang" userId="67e2125d-ec8c-4323-9653-9824a2ad815f" providerId="ADAL" clId="{066B0731-8B54-CF43-9BDD-D2EEB9663FC5}" dt="2024-01-26T16:20:14.479" v="1102"/>
          <ac:inkMkLst>
            <pc:docMk/>
            <pc:sldMk cId="1010622222" sldId="332"/>
            <ac:inkMk id="1431" creationId="{6D6E90FE-1CDC-1C8A-C170-FAED3218A617}"/>
          </ac:inkMkLst>
        </pc:inkChg>
        <pc:inkChg chg="add mod">
          <ac:chgData name="Kokchun Giang" userId="67e2125d-ec8c-4323-9653-9824a2ad815f" providerId="ADAL" clId="{066B0731-8B54-CF43-9BDD-D2EEB9663FC5}" dt="2024-01-26T16:20:53.446" v="1130"/>
          <ac:inkMkLst>
            <pc:docMk/>
            <pc:sldMk cId="1010622222" sldId="332"/>
            <ac:inkMk id="1433" creationId="{DC4AA82A-7219-808C-9F30-CFD82108C6F2}"/>
          </ac:inkMkLst>
        </pc:inkChg>
        <pc:inkChg chg="add mod">
          <ac:chgData name="Kokchun Giang" userId="67e2125d-ec8c-4323-9653-9824a2ad815f" providerId="ADAL" clId="{066B0731-8B54-CF43-9BDD-D2EEB9663FC5}" dt="2024-01-26T16:20:53.446" v="1130"/>
          <ac:inkMkLst>
            <pc:docMk/>
            <pc:sldMk cId="1010622222" sldId="332"/>
            <ac:inkMk id="1434" creationId="{E92A6D7D-5DBA-AE67-F98B-56EB8DF63122}"/>
          </ac:inkMkLst>
        </pc:inkChg>
        <pc:inkChg chg="add mod">
          <ac:chgData name="Kokchun Giang" userId="67e2125d-ec8c-4323-9653-9824a2ad815f" providerId="ADAL" clId="{066B0731-8B54-CF43-9BDD-D2EEB9663FC5}" dt="2024-01-26T16:20:53.446" v="1130"/>
          <ac:inkMkLst>
            <pc:docMk/>
            <pc:sldMk cId="1010622222" sldId="332"/>
            <ac:inkMk id="1435" creationId="{FEADE55A-03C1-1207-8923-40C5D2412F7E}"/>
          </ac:inkMkLst>
        </pc:inkChg>
        <pc:inkChg chg="add mod">
          <ac:chgData name="Kokchun Giang" userId="67e2125d-ec8c-4323-9653-9824a2ad815f" providerId="ADAL" clId="{066B0731-8B54-CF43-9BDD-D2EEB9663FC5}" dt="2024-01-26T16:20:53.446" v="1130"/>
          <ac:inkMkLst>
            <pc:docMk/>
            <pc:sldMk cId="1010622222" sldId="332"/>
            <ac:inkMk id="1436" creationId="{7EEAD3D6-76F7-2D07-DD8C-3B0EFA6AE201}"/>
          </ac:inkMkLst>
        </pc:inkChg>
        <pc:inkChg chg="add mod">
          <ac:chgData name="Kokchun Giang" userId="67e2125d-ec8c-4323-9653-9824a2ad815f" providerId="ADAL" clId="{066B0731-8B54-CF43-9BDD-D2EEB9663FC5}" dt="2024-01-26T16:20:53.446" v="1130"/>
          <ac:inkMkLst>
            <pc:docMk/>
            <pc:sldMk cId="1010622222" sldId="332"/>
            <ac:inkMk id="1437" creationId="{36B6F1DD-0181-20F6-1C95-32E53FC4EEBB}"/>
          </ac:inkMkLst>
        </pc:inkChg>
        <pc:inkChg chg="add mod">
          <ac:chgData name="Kokchun Giang" userId="67e2125d-ec8c-4323-9653-9824a2ad815f" providerId="ADAL" clId="{066B0731-8B54-CF43-9BDD-D2EEB9663FC5}" dt="2024-01-26T16:20:53.446" v="1130"/>
          <ac:inkMkLst>
            <pc:docMk/>
            <pc:sldMk cId="1010622222" sldId="332"/>
            <ac:inkMk id="1439" creationId="{59104ACB-3BF2-2947-FA79-EF56C2814E07}"/>
          </ac:inkMkLst>
        </pc:inkChg>
        <pc:inkChg chg="add mod">
          <ac:chgData name="Kokchun Giang" userId="67e2125d-ec8c-4323-9653-9824a2ad815f" providerId="ADAL" clId="{066B0731-8B54-CF43-9BDD-D2EEB9663FC5}" dt="2024-01-26T16:20:53.446" v="1130"/>
          <ac:inkMkLst>
            <pc:docMk/>
            <pc:sldMk cId="1010622222" sldId="332"/>
            <ac:inkMk id="1440" creationId="{9B10562C-20E0-00E3-8C11-096E1BBE1949}"/>
          </ac:inkMkLst>
        </pc:inkChg>
        <pc:inkChg chg="add mod">
          <ac:chgData name="Kokchun Giang" userId="67e2125d-ec8c-4323-9653-9824a2ad815f" providerId="ADAL" clId="{066B0731-8B54-CF43-9BDD-D2EEB9663FC5}" dt="2024-01-26T16:20:53.446" v="1130"/>
          <ac:inkMkLst>
            <pc:docMk/>
            <pc:sldMk cId="1010622222" sldId="332"/>
            <ac:inkMk id="1441" creationId="{B0B85B92-9566-148C-B823-4C192376BE34}"/>
          </ac:inkMkLst>
        </pc:inkChg>
        <pc:inkChg chg="add mod">
          <ac:chgData name="Kokchun Giang" userId="67e2125d-ec8c-4323-9653-9824a2ad815f" providerId="ADAL" clId="{066B0731-8B54-CF43-9BDD-D2EEB9663FC5}" dt="2024-01-26T16:20:53.446" v="1130"/>
          <ac:inkMkLst>
            <pc:docMk/>
            <pc:sldMk cId="1010622222" sldId="332"/>
            <ac:inkMk id="1442" creationId="{4C5C7404-205A-08DC-3D22-6702147FE062}"/>
          </ac:inkMkLst>
        </pc:inkChg>
        <pc:inkChg chg="add mod">
          <ac:chgData name="Kokchun Giang" userId="67e2125d-ec8c-4323-9653-9824a2ad815f" providerId="ADAL" clId="{066B0731-8B54-CF43-9BDD-D2EEB9663FC5}" dt="2024-01-26T16:20:53.446" v="1130"/>
          <ac:inkMkLst>
            <pc:docMk/>
            <pc:sldMk cId="1010622222" sldId="332"/>
            <ac:inkMk id="1443" creationId="{0B494520-9695-4562-28E3-AECDC1617135}"/>
          </ac:inkMkLst>
        </pc:inkChg>
        <pc:inkChg chg="add mod">
          <ac:chgData name="Kokchun Giang" userId="67e2125d-ec8c-4323-9653-9824a2ad815f" providerId="ADAL" clId="{066B0731-8B54-CF43-9BDD-D2EEB9663FC5}" dt="2024-01-26T16:20:53.446" v="1130"/>
          <ac:inkMkLst>
            <pc:docMk/>
            <pc:sldMk cId="1010622222" sldId="332"/>
            <ac:inkMk id="1444" creationId="{6C18E92C-213C-0D9D-14C8-1D7EF803733D}"/>
          </ac:inkMkLst>
        </pc:inkChg>
        <pc:inkChg chg="add mod">
          <ac:chgData name="Kokchun Giang" userId="67e2125d-ec8c-4323-9653-9824a2ad815f" providerId="ADAL" clId="{066B0731-8B54-CF43-9BDD-D2EEB9663FC5}" dt="2024-01-26T16:20:53.446" v="1130"/>
          <ac:inkMkLst>
            <pc:docMk/>
            <pc:sldMk cId="1010622222" sldId="332"/>
            <ac:inkMk id="1445" creationId="{DBA81415-2274-43D2-C04F-EB96772A8998}"/>
          </ac:inkMkLst>
        </pc:inkChg>
        <pc:inkChg chg="add mod">
          <ac:chgData name="Kokchun Giang" userId="67e2125d-ec8c-4323-9653-9824a2ad815f" providerId="ADAL" clId="{066B0731-8B54-CF43-9BDD-D2EEB9663FC5}" dt="2024-01-26T16:20:53.446" v="1130"/>
          <ac:inkMkLst>
            <pc:docMk/>
            <pc:sldMk cId="1010622222" sldId="332"/>
            <ac:inkMk id="1446" creationId="{1432D71C-0411-1844-FFE9-D55507F54BE1}"/>
          </ac:inkMkLst>
        </pc:inkChg>
        <pc:inkChg chg="add mod">
          <ac:chgData name="Kokchun Giang" userId="67e2125d-ec8c-4323-9653-9824a2ad815f" providerId="ADAL" clId="{066B0731-8B54-CF43-9BDD-D2EEB9663FC5}" dt="2024-01-26T16:20:53.446" v="1130"/>
          <ac:inkMkLst>
            <pc:docMk/>
            <pc:sldMk cId="1010622222" sldId="332"/>
            <ac:inkMk id="1447" creationId="{7DB3948F-093F-D258-DD72-859A07000782}"/>
          </ac:inkMkLst>
        </pc:inkChg>
        <pc:inkChg chg="add mod">
          <ac:chgData name="Kokchun Giang" userId="67e2125d-ec8c-4323-9653-9824a2ad815f" providerId="ADAL" clId="{066B0731-8B54-CF43-9BDD-D2EEB9663FC5}" dt="2024-01-26T16:20:53.446" v="1130"/>
          <ac:inkMkLst>
            <pc:docMk/>
            <pc:sldMk cId="1010622222" sldId="332"/>
            <ac:inkMk id="1448" creationId="{F87AE0BA-9059-15B4-81B0-805ECB71FE1C}"/>
          </ac:inkMkLst>
        </pc:inkChg>
        <pc:inkChg chg="add mod">
          <ac:chgData name="Kokchun Giang" userId="67e2125d-ec8c-4323-9653-9824a2ad815f" providerId="ADAL" clId="{066B0731-8B54-CF43-9BDD-D2EEB9663FC5}" dt="2024-01-26T16:20:53.446" v="1130"/>
          <ac:inkMkLst>
            <pc:docMk/>
            <pc:sldMk cId="1010622222" sldId="332"/>
            <ac:inkMk id="1449" creationId="{DB05EFBE-52AD-9A41-BE3F-EC44BDA46E69}"/>
          </ac:inkMkLst>
        </pc:inkChg>
        <pc:inkChg chg="add mod">
          <ac:chgData name="Kokchun Giang" userId="67e2125d-ec8c-4323-9653-9824a2ad815f" providerId="ADAL" clId="{066B0731-8B54-CF43-9BDD-D2EEB9663FC5}" dt="2024-01-26T16:20:53.446" v="1130"/>
          <ac:inkMkLst>
            <pc:docMk/>
            <pc:sldMk cId="1010622222" sldId="332"/>
            <ac:inkMk id="1451" creationId="{6CFEB5E4-5465-FB62-BAAD-51A39673084B}"/>
          </ac:inkMkLst>
        </pc:inkChg>
        <pc:inkChg chg="add mod">
          <ac:chgData name="Kokchun Giang" userId="67e2125d-ec8c-4323-9653-9824a2ad815f" providerId="ADAL" clId="{066B0731-8B54-CF43-9BDD-D2EEB9663FC5}" dt="2024-01-26T16:20:53.446" v="1130"/>
          <ac:inkMkLst>
            <pc:docMk/>
            <pc:sldMk cId="1010622222" sldId="332"/>
            <ac:inkMk id="1452" creationId="{90D9419C-ECCB-8813-0099-6FFCD86FB322}"/>
          </ac:inkMkLst>
        </pc:inkChg>
        <pc:inkChg chg="add mod">
          <ac:chgData name="Kokchun Giang" userId="67e2125d-ec8c-4323-9653-9824a2ad815f" providerId="ADAL" clId="{066B0731-8B54-CF43-9BDD-D2EEB9663FC5}" dt="2024-01-26T16:20:53.446" v="1130"/>
          <ac:inkMkLst>
            <pc:docMk/>
            <pc:sldMk cId="1010622222" sldId="332"/>
            <ac:inkMk id="1453" creationId="{EAB3DEA4-A2A1-D6BE-6C3C-660A6E678CBD}"/>
          </ac:inkMkLst>
        </pc:inkChg>
        <pc:inkChg chg="add mod">
          <ac:chgData name="Kokchun Giang" userId="67e2125d-ec8c-4323-9653-9824a2ad815f" providerId="ADAL" clId="{066B0731-8B54-CF43-9BDD-D2EEB9663FC5}" dt="2024-01-26T16:20:53.446" v="1130"/>
          <ac:inkMkLst>
            <pc:docMk/>
            <pc:sldMk cId="1010622222" sldId="332"/>
            <ac:inkMk id="1454" creationId="{3BA7EBDA-39B4-46A8-3265-F62A1FB58276}"/>
          </ac:inkMkLst>
        </pc:inkChg>
        <pc:inkChg chg="add mod">
          <ac:chgData name="Kokchun Giang" userId="67e2125d-ec8c-4323-9653-9824a2ad815f" providerId="ADAL" clId="{066B0731-8B54-CF43-9BDD-D2EEB9663FC5}" dt="2024-01-26T16:20:53.446" v="1130"/>
          <ac:inkMkLst>
            <pc:docMk/>
            <pc:sldMk cId="1010622222" sldId="332"/>
            <ac:inkMk id="1455" creationId="{E55AEF5A-F2E3-CFF8-032B-825ED28CDDE2}"/>
          </ac:inkMkLst>
        </pc:inkChg>
        <pc:inkChg chg="add mod">
          <ac:chgData name="Kokchun Giang" userId="67e2125d-ec8c-4323-9653-9824a2ad815f" providerId="ADAL" clId="{066B0731-8B54-CF43-9BDD-D2EEB9663FC5}" dt="2024-01-26T16:20:53.446" v="1130"/>
          <ac:inkMkLst>
            <pc:docMk/>
            <pc:sldMk cId="1010622222" sldId="332"/>
            <ac:inkMk id="1456" creationId="{4A55C764-00F4-D783-6E31-3C76F0213E3D}"/>
          </ac:inkMkLst>
        </pc:inkChg>
        <pc:inkChg chg="add mod">
          <ac:chgData name="Kokchun Giang" userId="67e2125d-ec8c-4323-9653-9824a2ad815f" providerId="ADAL" clId="{066B0731-8B54-CF43-9BDD-D2EEB9663FC5}" dt="2024-01-26T16:20:53.446" v="1130"/>
          <ac:inkMkLst>
            <pc:docMk/>
            <pc:sldMk cId="1010622222" sldId="332"/>
            <ac:inkMk id="1457" creationId="{3F7C4EB5-5162-8573-3015-400C486D61B1}"/>
          </ac:inkMkLst>
        </pc:inkChg>
        <pc:inkChg chg="add mod">
          <ac:chgData name="Kokchun Giang" userId="67e2125d-ec8c-4323-9653-9824a2ad815f" providerId="ADAL" clId="{066B0731-8B54-CF43-9BDD-D2EEB9663FC5}" dt="2024-01-26T16:20:53.446" v="1130"/>
          <ac:inkMkLst>
            <pc:docMk/>
            <pc:sldMk cId="1010622222" sldId="332"/>
            <ac:inkMk id="1458" creationId="{9808901B-8C9C-92DB-302A-6F504F51DBAB}"/>
          </ac:inkMkLst>
        </pc:inkChg>
        <pc:inkChg chg="add mod">
          <ac:chgData name="Kokchun Giang" userId="67e2125d-ec8c-4323-9653-9824a2ad815f" providerId="ADAL" clId="{066B0731-8B54-CF43-9BDD-D2EEB9663FC5}" dt="2024-01-26T16:20:53.446" v="1130"/>
          <ac:inkMkLst>
            <pc:docMk/>
            <pc:sldMk cId="1010622222" sldId="332"/>
            <ac:inkMk id="1459" creationId="{91ECA893-7708-1353-ACFC-BF58019932E3}"/>
          </ac:inkMkLst>
        </pc:inkChg>
        <pc:inkChg chg="add mod">
          <ac:chgData name="Kokchun Giang" userId="67e2125d-ec8c-4323-9653-9824a2ad815f" providerId="ADAL" clId="{066B0731-8B54-CF43-9BDD-D2EEB9663FC5}" dt="2024-01-27T12:43:01.007" v="3040" actId="164"/>
          <ac:inkMkLst>
            <pc:docMk/>
            <pc:sldMk cId="1010622222" sldId="332"/>
            <ac:inkMk id="1461" creationId="{CB76FE4B-1AAF-CF05-DD2E-8A8831CA51FE}"/>
          </ac:inkMkLst>
        </pc:inkChg>
        <pc:inkChg chg="add mod">
          <ac:chgData name="Kokchun Giang" userId="67e2125d-ec8c-4323-9653-9824a2ad815f" providerId="ADAL" clId="{066B0731-8B54-CF43-9BDD-D2EEB9663FC5}" dt="2024-01-27T12:43:01.007" v="3040" actId="164"/>
          <ac:inkMkLst>
            <pc:docMk/>
            <pc:sldMk cId="1010622222" sldId="332"/>
            <ac:inkMk id="1462" creationId="{DFE90BA4-5CF0-AE8B-5D8C-B1D1888E8B4E}"/>
          </ac:inkMkLst>
        </pc:inkChg>
        <pc:inkChg chg="add mod">
          <ac:chgData name="Kokchun Giang" userId="67e2125d-ec8c-4323-9653-9824a2ad815f" providerId="ADAL" clId="{066B0731-8B54-CF43-9BDD-D2EEB9663FC5}" dt="2024-01-27T12:43:01.007" v="3040" actId="164"/>
          <ac:inkMkLst>
            <pc:docMk/>
            <pc:sldMk cId="1010622222" sldId="332"/>
            <ac:inkMk id="1463" creationId="{FA382AAE-D1D1-8397-1420-2812AB650B7B}"/>
          </ac:inkMkLst>
        </pc:inkChg>
        <pc:inkChg chg="add mod">
          <ac:chgData name="Kokchun Giang" userId="67e2125d-ec8c-4323-9653-9824a2ad815f" providerId="ADAL" clId="{066B0731-8B54-CF43-9BDD-D2EEB9663FC5}" dt="2024-01-27T12:43:01.007" v="3040" actId="164"/>
          <ac:inkMkLst>
            <pc:docMk/>
            <pc:sldMk cId="1010622222" sldId="332"/>
            <ac:inkMk id="1464" creationId="{DB21824C-B9E2-3B72-046E-90EC21D7627C}"/>
          </ac:inkMkLst>
        </pc:inkChg>
        <pc:inkChg chg="add mod">
          <ac:chgData name="Kokchun Giang" userId="67e2125d-ec8c-4323-9653-9824a2ad815f" providerId="ADAL" clId="{066B0731-8B54-CF43-9BDD-D2EEB9663FC5}" dt="2024-01-27T12:43:01.007" v="3040" actId="164"/>
          <ac:inkMkLst>
            <pc:docMk/>
            <pc:sldMk cId="1010622222" sldId="332"/>
            <ac:inkMk id="1465" creationId="{AB5B0A2E-E833-29DD-7FB8-C453A6518978}"/>
          </ac:inkMkLst>
        </pc:inkChg>
        <pc:inkChg chg="add mod">
          <ac:chgData name="Kokchun Giang" userId="67e2125d-ec8c-4323-9653-9824a2ad815f" providerId="ADAL" clId="{066B0731-8B54-CF43-9BDD-D2EEB9663FC5}" dt="2024-01-27T12:43:01.007" v="3040" actId="164"/>
          <ac:inkMkLst>
            <pc:docMk/>
            <pc:sldMk cId="1010622222" sldId="332"/>
            <ac:inkMk id="1466" creationId="{AB4A5EBB-A0A6-9C32-1F77-33BDAC47BEC4}"/>
          </ac:inkMkLst>
        </pc:inkChg>
        <pc:inkChg chg="add mod">
          <ac:chgData name="Kokchun Giang" userId="67e2125d-ec8c-4323-9653-9824a2ad815f" providerId="ADAL" clId="{066B0731-8B54-CF43-9BDD-D2EEB9663FC5}" dt="2024-01-27T12:43:01.007" v="3040" actId="164"/>
          <ac:inkMkLst>
            <pc:docMk/>
            <pc:sldMk cId="1010622222" sldId="332"/>
            <ac:inkMk id="1469" creationId="{8A20D002-8F4C-F0A2-54F3-503DBEED0EC9}"/>
          </ac:inkMkLst>
        </pc:inkChg>
        <pc:inkChg chg="add mod">
          <ac:chgData name="Kokchun Giang" userId="67e2125d-ec8c-4323-9653-9824a2ad815f" providerId="ADAL" clId="{066B0731-8B54-CF43-9BDD-D2EEB9663FC5}" dt="2024-01-27T12:43:01.007" v="3040" actId="164"/>
          <ac:inkMkLst>
            <pc:docMk/>
            <pc:sldMk cId="1010622222" sldId="332"/>
            <ac:inkMk id="1470" creationId="{3F579FE6-93A9-0EE0-C6AE-20125BB76BFB}"/>
          </ac:inkMkLst>
        </pc:inkChg>
        <pc:inkChg chg="add mod">
          <ac:chgData name="Kokchun Giang" userId="67e2125d-ec8c-4323-9653-9824a2ad815f" providerId="ADAL" clId="{066B0731-8B54-CF43-9BDD-D2EEB9663FC5}" dt="2024-01-27T12:43:01.007" v="3040" actId="164"/>
          <ac:inkMkLst>
            <pc:docMk/>
            <pc:sldMk cId="1010622222" sldId="332"/>
            <ac:inkMk id="1471" creationId="{37D36673-F5CE-DAB1-2FE5-3C641E51F99A}"/>
          </ac:inkMkLst>
        </pc:inkChg>
        <pc:inkChg chg="add mod">
          <ac:chgData name="Kokchun Giang" userId="67e2125d-ec8c-4323-9653-9824a2ad815f" providerId="ADAL" clId="{066B0731-8B54-CF43-9BDD-D2EEB9663FC5}" dt="2024-01-27T12:43:07.554" v="3041" actId="164"/>
          <ac:inkMkLst>
            <pc:docMk/>
            <pc:sldMk cId="1010622222" sldId="332"/>
            <ac:inkMk id="1473" creationId="{141B4117-0308-9ABE-FEBD-444026578156}"/>
          </ac:inkMkLst>
        </pc:inkChg>
        <pc:inkChg chg="add mod">
          <ac:chgData name="Kokchun Giang" userId="67e2125d-ec8c-4323-9653-9824a2ad815f" providerId="ADAL" clId="{066B0731-8B54-CF43-9BDD-D2EEB9663FC5}" dt="2024-01-27T12:43:07.554" v="3041" actId="164"/>
          <ac:inkMkLst>
            <pc:docMk/>
            <pc:sldMk cId="1010622222" sldId="332"/>
            <ac:inkMk id="1474" creationId="{9C91B54D-9CD1-FA88-7BED-9C3F27ED673E}"/>
          </ac:inkMkLst>
        </pc:inkChg>
        <pc:inkChg chg="add mod">
          <ac:chgData name="Kokchun Giang" userId="67e2125d-ec8c-4323-9653-9824a2ad815f" providerId="ADAL" clId="{066B0731-8B54-CF43-9BDD-D2EEB9663FC5}" dt="2024-01-27T12:43:07.554" v="3041" actId="164"/>
          <ac:inkMkLst>
            <pc:docMk/>
            <pc:sldMk cId="1010622222" sldId="332"/>
            <ac:inkMk id="1475" creationId="{D2CB9A6C-DA50-1ACA-44A2-C60C332DE11A}"/>
          </ac:inkMkLst>
        </pc:inkChg>
        <pc:inkChg chg="add mod">
          <ac:chgData name="Kokchun Giang" userId="67e2125d-ec8c-4323-9653-9824a2ad815f" providerId="ADAL" clId="{066B0731-8B54-CF43-9BDD-D2EEB9663FC5}" dt="2024-01-27T12:43:07.554" v="3041" actId="164"/>
          <ac:inkMkLst>
            <pc:docMk/>
            <pc:sldMk cId="1010622222" sldId="332"/>
            <ac:inkMk id="1476" creationId="{51792A69-1F2F-EE7A-BE34-51B671478284}"/>
          </ac:inkMkLst>
        </pc:inkChg>
        <pc:inkChg chg="add mod">
          <ac:chgData name="Kokchun Giang" userId="67e2125d-ec8c-4323-9653-9824a2ad815f" providerId="ADAL" clId="{066B0731-8B54-CF43-9BDD-D2EEB9663FC5}" dt="2024-01-27T12:43:07.554" v="3041" actId="164"/>
          <ac:inkMkLst>
            <pc:docMk/>
            <pc:sldMk cId="1010622222" sldId="332"/>
            <ac:inkMk id="1477" creationId="{F0C53643-A800-5BA7-0724-7DAE8BF99F85}"/>
          </ac:inkMkLst>
        </pc:inkChg>
        <pc:inkChg chg="add mod">
          <ac:chgData name="Kokchun Giang" userId="67e2125d-ec8c-4323-9653-9824a2ad815f" providerId="ADAL" clId="{066B0731-8B54-CF43-9BDD-D2EEB9663FC5}" dt="2024-01-27T12:43:07.554" v="3041" actId="164"/>
          <ac:inkMkLst>
            <pc:docMk/>
            <pc:sldMk cId="1010622222" sldId="332"/>
            <ac:inkMk id="1478" creationId="{63C06FC7-2B46-58C0-795E-459008F67999}"/>
          </ac:inkMkLst>
        </pc:inkChg>
        <pc:inkChg chg="add mod">
          <ac:chgData name="Kokchun Giang" userId="67e2125d-ec8c-4323-9653-9824a2ad815f" providerId="ADAL" clId="{066B0731-8B54-CF43-9BDD-D2EEB9663FC5}" dt="2024-01-27T12:43:07.554" v="3041" actId="164"/>
          <ac:inkMkLst>
            <pc:docMk/>
            <pc:sldMk cId="1010622222" sldId="332"/>
            <ac:inkMk id="1479" creationId="{5A5FC3A8-21E9-666A-5623-AF285E878BB4}"/>
          </ac:inkMkLst>
        </pc:inkChg>
        <pc:inkChg chg="add mod">
          <ac:chgData name="Kokchun Giang" userId="67e2125d-ec8c-4323-9653-9824a2ad815f" providerId="ADAL" clId="{066B0731-8B54-CF43-9BDD-D2EEB9663FC5}" dt="2024-01-27T12:43:07.554" v="3041" actId="164"/>
          <ac:inkMkLst>
            <pc:docMk/>
            <pc:sldMk cId="1010622222" sldId="332"/>
            <ac:inkMk id="1480" creationId="{020CFF21-8B61-756A-C6CE-89C47D42B862}"/>
          </ac:inkMkLst>
        </pc:inkChg>
        <pc:inkChg chg="add mod">
          <ac:chgData name="Kokchun Giang" userId="67e2125d-ec8c-4323-9653-9824a2ad815f" providerId="ADAL" clId="{066B0731-8B54-CF43-9BDD-D2EEB9663FC5}" dt="2024-01-27T12:43:07.554" v="3041" actId="164"/>
          <ac:inkMkLst>
            <pc:docMk/>
            <pc:sldMk cId="1010622222" sldId="332"/>
            <ac:inkMk id="1481" creationId="{23BC602B-7802-CF0B-1A8E-7A6B6BACED78}"/>
          </ac:inkMkLst>
        </pc:inkChg>
        <pc:inkChg chg="add mod">
          <ac:chgData name="Kokchun Giang" userId="67e2125d-ec8c-4323-9653-9824a2ad815f" providerId="ADAL" clId="{066B0731-8B54-CF43-9BDD-D2EEB9663FC5}" dt="2024-01-27T12:43:07.554" v="3041" actId="164"/>
          <ac:inkMkLst>
            <pc:docMk/>
            <pc:sldMk cId="1010622222" sldId="332"/>
            <ac:inkMk id="1482" creationId="{F28A711C-16F2-2B91-D195-0A6DDABC6B14}"/>
          </ac:inkMkLst>
        </pc:inkChg>
        <pc:inkChg chg="add mod">
          <ac:chgData name="Kokchun Giang" userId="67e2125d-ec8c-4323-9653-9824a2ad815f" providerId="ADAL" clId="{066B0731-8B54-CF43-9BDD-D2EEB9663FC5}" dt="2024-01-27T12:43:01.007" v="3040" actId="164"/>
          <ac:inkMkLst>
            <pc:docMk/>
            <pc:sldMk cId="1010622222" sldId="332"/>
            <ac:inkMk id="1483" creationId="{CFCD9DDE-26B6-8862-A9AB-B7327B9F49CB}"/>
          </ac:inkMkLst>
        </pc:inkChg>
        <pc:inkChg chg="add mod">
          <ac:chgData name="Kokchun Giang" userId="67e2125d-ec8c-4323-9653-9824a2ad815f" providerId="ADAL" clId="{066B0731-8B54-CF43-9BDD-D2EEB9663FC5}" dt="2024-01-27T12:43:01.007" v="3040" actId="164"/>
          <ac:inkMkLst>
            <pc:docMk/>
            <pc:sldMk cId="1010622222" sldId="332"/>
            <ac:inkMk id="1485" creationId="{1C82DAF4-6304-35EF-D5F9-F716A62E71EB}"/>
          </ac:inkMkLst>
        </pc:inkChg>
        <pc:inkChg chg="add mod">
          <ac:chgData name="Kokchun Giang" userId="67e2125d-ec8c-4323-9653-9824a2ad815f" providerId="ADAL" clId="{066B0731-8B54-CF43-9BDD-D2EEB9663FC5}" dt="2024-01-27T12:43:01.007" v="3040" actId="164"/>
          <ac:inkMkLst>
            <pc:docMk/>
            <pc:sldMk cId="1010622222" sldId="332"/>
            <ac:inkMk id="1487" creationId="{CBC63A62-4C16-889F-D4D8-96CC86479D26}"/>
          </ac:inkMkLst>
        </pc:inkChg>
        <pc:inkChg chg="add mod">
          <ac:chgData name="Kokchun Giang" userId="67e2125d-ec8c-4323-9653-9824a2ad815f" providerId="ADAL" clId="{066B0731-8B54-CF43-9BDD-D2EEB9663FC5}" dt="2024-01-27T12:43:16.407" v="3042" actId="164"/>
          <ac:inkMkLst>
            <pc:docMk/>
            <pc:sldMk cId="1010622222" sldId="332"/>
            <ac:inkMk id="1489" creationId="{A95C11BD-9063-8110-3DF9-B3179757C816}"/>
          </ac:inkMkLst>
        </pc:inkChg>
        <pc:inkChg chg="add del mod">
          <ac:chgData name="Kokchun Giang" userId="67e2125d-ec8c-4323-9653-9824a2ad815f" providerId="ADAL" clId="{066B0731-8B54-CF43-9BDD-D2EEB9663FC5}" dt="2024-01-26T16:21:28.602" v="1162"/>
          <ac:inkMkLst>
            <pc:docMk/>
            <pc:sldMk cId="1010622222" sldId="332"/>
            <ac:inkMk id="1490" creationId="{DBA5C36D-C26E-760D-2AD3-9AE4332C690A}"/>
          </ac:inkMkLst>
        </pc:inkChg>
        <pc:inkChg chg="add mod">
          <ac:chgData name="Kokchun Giang" userId="67e2125d-ec8c-4323-9653-9824a2ad815f" providerId="ADAL" clId="{066B0731-8B54-CF43-9BDD-D2EEB9663FC5}" dt="2024-01-26T16:22:29.826" v="1245"/>
          <ac:inkMkLst>
            <pc:docMk/>
            <pc:sldMk cId="1010622222" sldId="332"/>
            <ac:inkMk id="1492" creationId="{4F2B80F2-23E8-5367-FFC9-222F2F5D3B41}"/>
          </ac:inkMkLst>
        </pc:inkChg>
        <pc:inkChg chg="add mod">
          <ac:chgData name="Kokchun Giang" userId="67e2125d-ec8c-4323-9653-9824a2ad815f" providerId="ADAL" clId="{066B0731-8B54-CF43-9BDD-D2EEB9663FC5}" dt="2024-01-26T16:22:29.826" v="1245"/>
          <ac:inkMkLst>
            <pc:docMk/>
            <pc:sldMk cId="1010622222" sldId="332"/>
            <ac:inkMk id="1493" creationId="{F26340B0-A96F-4D47-7AB6-BB441823C333}"/>
          </ac:inkMkLst>
        </pc:inkChg>
        <pc:inkChg chg="add mod">
          <ac:chgData name="Kokchun Giang" userId="67e2125d-ec8c-4323-9653-9824a2ad815f" providerId="ADAL" clId="{066B0731-8B54-CF43-9BDD-D2EEB9663FC5}" dt="2024-01-26T16:22:29.826" v="1245"/>
          <ac:inkMkLst>
            <pc:docMk/>
            <pc:sldMk cId="1010622222" sldId="332"/>
            <ac:inkMk id="1494" creationId="{7206BEC5-E925-7C11-E355-44DE81E39F34}"/>
          </ac:inkMkLst>
        </pc:inkChg>
        <pc:inkChg chg="add mod">
          <ac:chgData name="Kokchun Giang" userId="67e2125d-ec8c-4323-9653-9824a2ad815f" providerId="ADAL" clId="{066B0731-8B54-CF43-9BDD-D2EEB9663FC5}" dt="2024-01-26T16:22:29.826" v="1245"/>
          <ac:inkMkLst>
            <pc:docMk/>
            <pc:sldMk cId="1010622222" sldId="332"/>
            <ac:inkMk id="1495" creationId="{890713EB-9D47-CF81-B8AE-CA7A6205CAAF}"/>
          </ac:inkMkLst>
        </pc:inkChg>
        <pc:inkChg chg="add mod">
          <ac:chgData name="Kokchun Giang" userId="67e2125d-ec8c-4323-9653-9824a2ad815f" providerId="ADAL" clId="{066B0731-8B54-CF43-9BDD-D2EEB9663FC5}" dt="2024-01-26T16:22:29.826" v="1245"/>
          <ac:inkMkLst>
            <pc:docMk/>
            <pc:sldMk cId="1010622222" sldId="332"/>
            <ac:inkMk id="1497" creationId="{B2EA0C9C-4964-7410-F23F-892A7A42C470}"/>
          </ac:inkMkLst>
        </pc:inkChg>
        <pc:inkChg chg="add mod">
          <ac:chgData name="Kokchun Giang" userId="67e2125d-ec8c-4323-9653-9824a2ad815f" providerId="ADAL" clId="{066B0731-8B54-CF43-9BDD-D2EEB9663FC5}" dt="2024-01-26T16:22:29.826" v="1245"/>
          <ac:inkMkLst>
            <pc:docMk/>
            <pc:sldMk cId="1010622222" sldId="332"/>
            <ac:inkMk id="1498" creationId="{A6D52FC8-B2FC-1BE5-22DD-C05A65AD3BDC}"/>
          </ac:inkMkLst>
        </pc:inkChg>
        <pc:inkChg chg="add mod">
          <ac:chgData name="Kokchun Giang" userId="67e2125d-ec8c-4323-9653-9824a2ad815f" providerId="ADAL" clId="{066B0731-8B54-CF43-9BDD-D2EEB9663FC5}" dt="2024-01-26T16:22:29.826" v="1245"/>
          <ac:inkMkLst>
            <pc:docMk/>
            <pc:sldMk cId="1010622222" sldId="332"/>
            <ac:inkMk id="1499" creationId="{3ECE9179-8414-9962-81ED-F4D0B44F8398}"/>
          </ac:inkMkLst>
        </pc:inkChg>
        <pc:inkChg chg="add mod">
          <ac:chgData name="Kokchun Giang" userId="67e2125d-ec8c-4323-9653-9824a2ad815f" providerId="ADAL" clId="{066B0731-8B54-CF43-9BDD-D2EEB9663FC5}" dt="2024-01-26T16:22:29.826" v="1245"/>
          <ac:inkMkLst>
            <pc:docMk/>
            <pc:sldMk cId="1010622222" sldId="332"/>
            <ac:inkMk id="1500" creationId="{3A4038EF-1D44-67D6-68C6-CC6470C4748C}"/>
          </ac:inkMkLst>
        </pc:inkChg>
        <pc:inkChg chg="add mod">
          <ac:chgData name="Kokchun Giang" userId="67e2125d-ec8c-4323-9653-9824a2ad815f" providerId="ADAL" clId="{066B0731-8B54-CF43-9BDD-D2EEB9663FC5}" dt="2024-01-26T16:22:29.826" v="1245"/>
          <ac:inkMkLst>
            <pc:docMk/>
            <pc:sldMk cId="1010622222" sldId="332"/>
            <ac:inkMk id="1501" creationId="{93CDA01A-AE07-F04E-EE46-DBCA75B9E915}"/>
          </ac:inkMkLst>
        </pc:inkChg>
        <pc:inkChg chg="add mod">
          <ac:chgData name="Kokchun Giang" userId="67e2125d-ec8c-4323-9653-9824a2ad815f" providerId="ADAL" clId="{066B0731-8B54-CF43-9BDD-D2EEB9663FC5}" dt="2024-01-26T16:22:29.826" v="1245"/>
          <ac:inkMkLst>
            <pc:docMk/>
            <pc:sldMk cId="1010622222" sldId="332"/>
            <ac:inkMk id="1502" creationId="{C85F651C-9F97-E8BB-E89E-954FD1FEFD7D}"/>
          </ac:inkMkLst>
        </pc:inkChg>
        <pc:inkChg chg="add mod">
          <ac:chgData name="Kokchun Giang" userId="67e2125d-ec8c-4323-9653-9824a2ad815f" providerId="ADAL" clId="{066B0731-8B54-CF43-9BDD-D2EEB9663FC5}" dt="2024-01-26T16:22:29.826" v="1245"/>
          <ac:inkMkLst>
            <pc:docMk/>
            <pc:sldMk cId="1010622222" sldId="332"/>
            <ac:inkMk id="1503" creationId="{C0C21544-FBFE-DCFD-87EC-D085CE22B867}"/>
          </ac:inkMkLst>
        </pc:inkChg>
        <pc:inkChg chg="add mod">
          <ac:chgData name="Kokchun Giang" userId="67e2125d-ec8c-4323-9653-9824a2ad815f" providerId="ADAL" clId="{066B0731-8B54-CF43-9BDD-D2EEB9663FC5}" dt="2024-01-26T16:22:29.826" v="1245"/>
          <ac:inkMkLst>
            <pc:docMk/>
            <pc:sldMk cId="1010622222" sldId="332"/>
            <ac:inkMk id="1504" creationId="{9C0D8527-36A4-5896-1478-CCAAA2FD4F6A}"/>
          </ac:inkMkLst>
        </pc:inkChg>
        <pc:inkChg chg="add mod">
          <ac:chgData name="Kokchun Giang" userId="67e2125d-ec8c-4323-9653-9824a2ad815f" providerId="ADAL" clId="{066B0731-8B54-CF43-9BDD-D2EEB9663FC5}" dt="2024-01-26T16:22:29.826" v="1245"/>
          <ac:inkMkLst>
            <pc:docMk/>
            <pc:sldMk cId="1010622222" sldId="332"/>
            <ac:inkMk id="1506" creationId="{07464BA6-515C-557F-D3AD-F07BE7ECC875}"/>
          </ac:inkMkLst>
        </pc:inkChg>
        <pc:inkChg chg="add mod">
          <ac:chgData name="Kokchun Giang" userId="67e2125d-ec8c-4323-9653-9824a2ad815f" providerId="ADAL" clId="{066B0731-8B54-CF43-9BDD-D2EEB9663FC5}" dt="2024-01-26T16:22:29.826" v="1245"/>
          <ac:inkMkLst>
            <pc:docMk/>
            <pc:sldMk cId="1010622222" sldId="332"/>
            <ac:inkMk id="1507" creationId="{2C393D9F-AA65-E94A-D8F7-DB8536DBD331}"/>
          </ac:inkMkLst>
        </pc:inkChg>
        <pc:inkChg chg="add mod">
          <ac:chgData name="Kokchun Giang" userId="67e2125d-ec8c-4323-9653-9824a2ad815f" providerId="ADAL" clId="{066B0731-8B54-CF43-9BDD-D2EEB9663FC5}" dt="2024-01-26T16:22:29.826" v="1245"/>
          <ac:inkMkLst>
            <pc:docMk/>
            <pc:sldMk cId="1010622222" sldId="332"/>
            <ac:inkMk id="1508" creationId="{22EB3E45-A8F1-EBAF-D939-2911C74793A0}"/>
          </ac:inkMkLst>
        </pc:inkChg>
        <pc:inkChg chg="add mod">
          <ac:chgData name="Kokchun Giang" userId="67e2125d-ec8c-4323-9653-9824a2ad815f" providerId="ADAL" clId="{066B0731-8B54-CF43-9BDD-D2EEB9663FC5}" dt="2024-01-26T16:22:29.826" v="1245"/>
          <ac:inkMkLst>
            <pc:docMk/>
            <pc:sldMk cId="1010622222" sldId="332"/>
            <ac:inkMk id="1509" creationId="{1D3987E2-F36E-699C-279A-5091A3B9497B}"/>
          </ac:inkMkLst>
        </pc:inkChg>
        <pc:inkChg chg="add mod">
          <ac:chgData name="Kokchun Giang" userId="67e2125d-ec8c-4323-9653-9824a2ad815f" providerId="ADAL" clId="{066B0731-8B54-CF43-9BDD-D2EEB9663FC5}" dt="2024-01-26T16:22:29.826" v="1245"/>
          <ac:inkMkLst>
            <pc:docMk/>
            <pc:sldMk cId="1010622222" sldId="332"/>
            <ac:inkMk id="1510" creationId="{66F5CABF-F018-A3FD-F592-175851C659F5}"/>
          </ac:inkMkLst>
        </pc:inkChg>
        <pc:inkChg chg="add mod">
          <ac:chgData name="Kokchun Giang" userId="67e2125d-ec8c-4323-9653-9824a2ad815f" providerId="ADAL" clId="{066B0731-8B54-CF43-9BDD-D2EEB9663FC5}" dt="2024-01-26T16:22:29.826" v="1245"/>
          <ac:inkMkLst>
            <pc:docMk/>
            <pc:sldMk cId="1010622222" sldId="332"/>
            <ac:inkMk id="1511" creationId="{A78AF38B-5E29-CCD5-E2AF-5E16EBCE567E}"/>
          </ac:inkMkLst>
        </pc:inkChg>
        <pc:inkChg chg="add mod">
          <ac:chgData name="Kokchun Giang" userId="67e2125d-ec8c-4323-9653-9824a2ad815f" providerId="ADAL" clId="{066B0731-8B54-CF43-9BDD-D2EEB9663FC5}" dt="2024-01-26T16:22:29.826" v="1245"/>
          <ac:inkMkLst>
            <pc:docMk/>
            <pc:sldMk cId="1010622222" sldId="332"/>
            <ac:inkMk id="1512" creationId="{E60C9C37-4E2E-9DE6-419B-D33B886F1B01}"/>
          </ac:inkMkLst>
        </pc:inkChg>
        <pc:inkChg chg="add mod">
          <ac:chgData name="Kokchun Giang" userId="67e2125d-ec8c-4323-9653-9824a2ad815f" providerId="ADAL" clId="{066B0731-8B54-CF43-9BDD-D2EEB9663FC5}" dt="2024-01-26T16:22:29.826" v="1245"/>
          <ac:inkMkLst>
            <pc:docMk/>
            <pc:sldMk cId="1010622222" sldId="332"/>
            <ac:inkMk id="1513" creationId="{03A823E2-334C-E99E-EC81-5E35AD4F8C8F}"/>
          </ac:inkMkLst>
        </pc:inkChg>
        <pc:inkChg chg="add mod">
          <ac:chgData name="Kokchun Giang" userId="67e2125d-ec8c-4323-9653-9824a2ad815f" providerId="ADAL" clId="{066B0731-8B54-CF43-9BDD-D2EEB9663FC5}" dt="2024-01-26T16:22:29.826" v="1245"/>
          <ac:inkMkLst>
            <pc:docMk/>
            <pc:sldMk cId="1010622222" sldId="332"/>
            <ac:inkMk id="1515" creationId="{4AB503F3-042E-3982-4281-617D6D5E4515}"/>
          </ac:inkMkLst>
        </pc:inkChg>
        <pc:inkChg chg="add mod">
          <ac:chgData name="Kokchun Giang" userId="67e2125d-ec8c-4323-9653-9824a2ad815f" providerId="ADAL" clId="{066B0731-8B54-CF43-9BDD-D2EEB9663FC5}" dt="2024-01-26T16:22:29.826" v="1245"/>
          <ac:inkMkLst>
            <pc:docMk/>
            <pc:sldMk cId="1010622222" sldId="332"/>
            <ac:inkMk id="1516" creationId="{3A914772-BC83-4897-6C40-8E257624B7DC}"/>
          </ac:inkMkLst>
        </pc:inkChg>
        <pc:inkChg chg="add mod">
          <ac:chgData name="Kokchun Giang" userId="67e2125d-ec8c-4323-9653-9824a2ad815f" providerId="ADAL" clId="{066B0731-8B54-CF43-9BDD-D2EEB9663FC5}" dt="2024-01-26T16:22:29.826" v="1245"/>
          <ac:inkMkLst>
            <pc:docMk/>
            <pc:sldMk cId="1010622222" sldId="332"/>
            <ac:inkMk id="1518" creationId="{B4277548-FAA8-05D3-1E62-E026C563B01F}"/>
          </ac:inkMkLst>
        </pc:inkChg>
        <pc:inkChg chg="add mod">
          <ac:chgData name="Kokchun Giang" userId="67e2125d-ec8c-4323-9653-9824a2ad815f" providerId="ADAL" clId="{066B0731-8B54-CF43-9BDD-D2EEB9663FC5}" dt="2024-01-26T16:22:29.826" v="1245"/>
          <ac:inkMkLst>
            <pc:docMk/>
            <pc:sldMk cId="1010622222" sldId="332"/>
            <ac:inkMk id="1519" creationId="{19C40651-6AC6-E534-6AC6-1260EE5A671E}"/>
          </ac:inkMkLst>
        </pc:inkChg>
        <pc:inkChg chg="add mod">
          <ac:chgData name="Kokchun Giang" userId="67e2125d-ec8c-4323-9653-9824a2ad815f" providerId="ADAL" clId="{066B0731-8B54-CF43-9BDD-D2EEB9663FC5}" dt="2024-01-26T16:22:29.826" v="1245"/>
          <ac:inkMkLst>
            <pc:docMk/>
            <pc:sldMk cId="1010622222" sldId="332"/>
            <ac:inkMk id="1520" creationId="{D4D19980-718F-4B30-FB03-B6EA5F94C90E}"/>
          </ac:inkMkLst>
        </pc:inkChg>
        <pc:inkChg chg="add mod">
          <ac:chgData name="Kokchun Giang" userId="67e2125d-ec8c-4323-9653-9824a2ad815f" providerId="ADAL" clId="{066B0731-8B54-CF43-9BDD-D2EEB9663FC5}" dt="2024-01-26T16:22:29.826" v="1245"/>
          <ac:inkMkLst>
            <pc:docMk/>
            <pc:sldMk cId="1010622222" sldId="332"/>
            <ac:inkMk id="1521" creationId="{04FAB216-40AB-E5D8-8E00-43BDFA218AA4}"/>
          </ac:inkMkLst>
        </pc:inkChg>
        <pc:inkChg chg="add mod">
          <ac:chgData name="Kokchun Giang" userId="67e2125d-ec8c-4323-9653-9824a2ad815f" providerId="ADAL" clId="{066B0731-8B54-CF43-9BDD-D2EEB9663FC5}" dt="2024-01-26T16:22:29.826" v="1245"/>
          <ac:inkMkLst>
            <pc:docMk/>
            <pc:sldMk cId="1010622222" sldId="332"/>
            <ac:inkMk id="1522" creationId="{B5FF1455-8421-22F0-56A1-4B370D88D056}"/>
          </ac:inkMkLst>
        </pc:inkChg>
        <pc:inkChg chg="add mod">
          <ac:chgData name="Kokchun Giang" userId="67e2125d-ec8c-4323-9653-9824a2ad815f" providerId="ADAL" clId="{066B0731-8B54-CF43-9BDD-D2EEB9663FC5}" dt="2024-01-26T16:22:29.826" v="1245"/>
          <ac:inkMkLst>
            <pc:docMk/>
            <pc:sldMk cId="1010622222" sldId="332"/>
            <ac:inkMk id="1523" creationId="{6462CDA4-523F-2433-771C-1C9876D20B99}"/>
          </ac:inkMkLst>
        </pc:inkChg>
        <pc:inkChg chg="add mod">
          <ac:chgData name="Kokchun Giang" userId="67e2125d-ec8c-4323-9653-9824a2ad815f" providerId="ADAL" clId="{066B0731-8B54-CF43-9BDD-D2EEB9663FC5}" dt="2024-01-26T16:22:29.826" v="1245"/>
          <ac:inkMkLst>
            <pc:docMk/>
            <pc:sldMk cId="1010622222" sldId="332"/>
            <ac:inkMk id="1525" creationId="{1F0ABBEC-F1E2-196B-D539-C67E195F4646}"/>
          </ac:inkMkLst>
        </pc:inkChg>
        <pc:inkChg chg="add mod">
          <ac:chgData name="Kokchun Giang" userId="67e2125d-ec8c-4323-9653-9824a2ad815f" providerId="ADAL" clId="{066B0731-8B54-CF43-9BDD-D2EEB9663FC5}" dt="2024-01-26T16:22:29.826" v="1245"/>
          <ac:inkMkLst>
            <pc:docMk/>
            <pc:sldMk cId="1010622222" sldId="332"/>
            <ac:inkMk id="1527" creationId="{6AA3A2B7-E183-2DA9-2C7A-B698B6AE86DD}"/>
          </ac:inkMkLst>
        </pc:inkChg>
        <pc:inkChg chg="add mod">
          <ac:chgData name="Kokchun Giang" userId="67e2125d-ec8c-4323-9653-9824a2ad815f" providerId="ADAL" clId="{066B0731-8B54-CF43-9BDD-D2EEB9663FC5}" dt="2024-01-26T16:22:29.826" v="1245"/>
          <ac:inkMkLst>
            <pc:docMk/>
            <pc:sldMk cId="1010622222" sldId="332"/>
            <ac:inkMk id="1529" creationId="{BFDBC104-815D-0DE5-4CCF-594E013C9826}"/>
          </ac:inkMkLst>
        </pc:inkChg>
        <pc:inkChg chg="add mod">
          <ac:chgData name="Kokchun Giang" userId="67e2125d-ec8c-4323-9653-9824a2ad815f" providerId="ADAL" clId="{066B0731-8B54-CF43-9BDD-D2EEB9663FC5}" dt="2024-01-26T16:22:29.826" v="1245"/>
          <ac:inkMkLst>
            <pc:docMk/>
            <pc:sldMk cId="1010622222" sldId="332"/>
            <ac:inkMk id="1531" creationId="{33849B04-3486-8ADE-E779-518AC5C47414}"/>
          </ac:inkMkLst>
        </pc:inkChg>
        <pc:inkChg chg="add mod">
          <ac:chgData name="Kokchun Giang" userId="67e2125d-ec8c-4323-9653-9824a2ad815f" providerId="ADAL" clId="{066B0731-8B54-CF43-9BDD-D2EEB9663FC5}" dt="2024-01-26T16:22:29.826" v="1245"/>
          <ac:inkMkLst>
            <pc:docMk/>
            <pc:sldMk cId="1010622222" sldId="332"/>
            <ac:inkMk id="1533" creationId="{7A132D27-7B04-CD45-A680-BD2643E14602}"/>
          </ac:inkMkLst>
        </pc:inkChg>
        <pc:inkChg chg="add mod">
          <ac:chgData name="Kokchun Giang" userId="67e2125d-ec8c-4323-9653-9824a2ad815f" providerId="ADAL" clId="{066B0731-8B54-CF43-9BDD-D2EEB9663FC5}" dt="2024-01-26T16:22:29.826" v="1245"/>
          <ac:inkMkLst>
            <pc:docMk/>
            <pc:sldMk cId="1010622222" sldId="332"/>
            <ac:inkMk id="1534" creationId="{6A7FE3B0-F2A2-0CEF-A526-CCF9ED7E4651}"/>
          </ac:inkMkLst>
        </pc:inkChg>
        <pc:inkChg chg="add mod">
          <ac:chgData name="Kokchun Giang" userId="67e2125d-ec8c-4323-9653-9824a2ad815f" providerId="ADAL" clId="{066B0731-8B54-CF43-9BDD-D2EEB9663FC5}" dt="2024-01-26T16:22:29.826" v="1245"/>
          <ac:inkMkLst>
            <pc:docMk/>
            <pc:sldMk cId="1010622222" sldId="332"/>
            <ac:inkMk id="1535" creationId="{7B50AF83-5F89-7B6C-3C6D-6FCBAF45FCF3}"/>
          </ac:inkMkLst>
        </pc:inkChg>
        <pc:inkChg chg="add mod">
          <ac:chgData name="Kokchun Giang" userId="67e2125d-ec8c-4323-9653-9824a2ad815f" providerId="ADAL" clId="{066B0731-8B54-CF43-9BDD-D2EEB9663FC5}" dt="2024-01-26T16:22:29.826" v="1245"/>
          <ac:inkMkLst>
            <pc:docMk/>
            <pc:sldMk cId="1010622222" sldId="332"/>
            <ac:inkMk id="1536" creationId="{A26AAFCF-3B3A-F2DD-A139-7AFA79B98218}"/>
          </ac:inkMkLst>
        </pc:inkChg>
        <pc:inkChg chg="add mod">
          <ac:chgData name="Kokchun Giang" userId="67e2125d-ec8c-4323-9653-9824a2ad815f" providerId="ADAL" clId="{066B0731-8B54-CF43-9BDD-D2EEB9663FC5}" dt="2024-01-26T16:22:29.826" v="1245"/>
          <ac:inkMkLst>
            <pc:docMk/>
            <pc:sldMk cId="1010622222" sldId="332"/>
            <ac:inkMk id="1538" creationId="{2E2312CC-EDDD-BF99-7313-77817D50A69F}"/>
          </ac:inkMkLst>
        </pc:inkChg>
        <pc:inkChg chg="add mod">
          <ac:chgData name="Kokchun Giang" userId="67e2125d-ec8c-4323-9653-9824a2ad815f" providerId="ADAL" clId="{066B0731-8B54-CF43-9BDD-D2EEB9663FC5}" dt="2024-01-26T16:22:29.826" v="1245"/>
          <ac:inkMkLst>
            <pc:docMk/>
            <pc:sldMk cId="1010622222" sldId="332"/>
            <ac:inkMk id="1539" creationId="{A6D59E8D-97F7-E659-38E3-8FFE346581BC}"/>
          </ac:inkMkLst>
        </pc:inkChg>
        <pc:inkChg chg="add mod">
          <ac:chgData name="Kokchun Giang" userId="67e2125d-ec8c-4323-9653-9824a2ad815f" providerId="ADAL" clId="{066B0731-8B54-CF43-9BDD-D2EEB9663FC5}" dt="2024-01-26T16:22:29.826" v="1245"/>
          <ac:inkMkLst>
            <pc:docMk/>
            <pc:sldMk cId="1010622222" sldId="332"/>
            <ac:inkMk id="1540" creationId="{9DA15BA1-4729-6A38-AE1B-73D134F5D357}"/>
          </ac:inkMkLst>
        </pc:inkChg>
        <pc:inkChg chg="add mod">
          <ac:chgData name="Kokchun Giang" userId="67e2125d-ec8c-4323-9653-9824a2ad815f" providerId="ADAL" clId="{066B0731-8B54-CF43-9BDD-D2EEB9663FC5}" dt="2024-01-26T16:22:29.826" v="1245"/>
          <ac:inkMkLst>
            <pc:docMk/>
            <pc:sldMk cId="1010622222" sldId="332"/>
            <ac:inkMk id="1541" creationId="{26AE6D96-5200-9F89-8DBD-C59E59F4D289}"/>
          </ac:inkMkLst>
        </pc:inkChg>
        <pc:inkChg chg="add mod">
          <ac:chgData name="Kokchun Giang" userId="67e2125d-ec8c-4323-9653-9824a2ad815f" providerId="ADAL" clId="{066B0731-8B54-CF43-9BDD-D2EEB9663FC5}" dt="2024-01-26T16:22:29.826" v="1245"/>
          <ac:inkMkLst>
            <pc:docMk/>
            <pc:sldMk cId="1010622222" sldId="332"/>
            <ac:inkMk id="1543" creationId="{A155FEAB-6221-F012-5739-B9C86E661C12}"/>
          </ac:inkMkLst>
        </pc:inkChg>
        <pc:inkChg chg="add mod">
          <ac:chgData name="Kokchun Giang" userId="67e2125d-ec8c-4323-9653-9824a2ad815f" providerId="ADAL" clId="{066B0731-8B54-CF43-9BDD-D2EEB9663FC5}" dt="2024-01-26T16:22:29.826" v="1245"/>
          <ac:inkMkLst>
            <pc:docMk/>
            <pc:sldMk cId="1010622222" sldId="332"/>
            <ac:inkMk id="1544" creationId="{B845DDF9-0A5E-BE63-1FDA-4E02DFD38C41}"/>
          </ac:inkMkLst>
        </pc:inkChg>
        <pc:inkChg chg="add mod">
          <ac:chgData name="Kokchun Giang" userId="67e2125d-ec8c-4323-9653-9824a2ad815f" providerId="ADAL" clId="{066B0731-8B54-CF43-9BDD-D2EEB9663FC5}" dt="2024-01-26T16:22:29.826" v="1245"/>
          <ac:inkMkLst>
            <pc:docMk/>
            <pc:sldMk cId="1010622222" sldId="332"/>
            <ac:inkMk id="1545" creationId="{933A582D-5124-1DF6-2FD7-2123BEF9F6E6}"/>
          </ac:inkMkLst>
        </pc:inkChg>
        <pc:inkChg chg="add mod">
          <ac:chgData name="Kokchun Giang" userId="67e2125d-ec8c-4323-9653-9824a2ad815f" providerId="ADAL" clId="{066B0731-8B54-CF43-9BDD-D2EEB9663FC5}" dt="2024-01-26T16:22:29.826" v="1245"/>
          <ac:inkMkLst>
            <pc:docMk/>
            <pc:sldMk cId="1010622222" sldId="332"/>
            <ac:inkMk id="1546" creationId="{54C376C0-6CB4-4383-8C70-F35D3D1FD6CB}"/>
          </ac:inkMkLst>
        </pc:inkChg>
        <pc:inkChg chg="add mod">
          <ac:chgData name="Kokchun Giang" userId="67e2125d-ec8c-4323-9653-9824a2ad815f" providerId="ADAL" clId="{066B0731-8B54-CF43-9BDD-D2EEB9663FC5}" dt="2024-01-26T16:22:29.826" v="1245"/>
          <ac:inkMkLst>
            <pc:docMk/>
            <pc:sldMk cId="1010622222" sldId="332"/>
            <ac:inkMk id="1547" creationId="{0DE25D2E-5522-CA77-AA0C-EE0C63A97A5F}"/>
          </ac:inkMkLst>
        </pc:inkChg>
        <pc:inkChg chg="add mod">
          <ac:chgData name="Kokchun Giang" userId="67e2125d-ec8c-4323-9653-9824a2ad815f" providerId="ADAL" clId="{066B0731-8B54-CF43-9BDD-D2EEB9663FC5}" dt="2024-01-26T16:22:29.826" v="1245"/>
          <ac:inkMkLst>
            <pc:docMk/>
            <pc:sldMk cId="1010622222" sldId="332"/>
            <ac:inkMk id="1548" creationId="{59593688-9599-0EC6-211F-49F7C01C8FC4}"/>
          </ac:inkMkLst>
        </pc:inkChg>
        <pc:inkChg chg="add mod">
          <ac:chgData name="Kokchun Giang" userId="67e2125d-ec8c-4323-9653-9824a2ad815f" providerId="ADAL" clId="{066B0731-8B54-CF43-9BDD-D2EEB9663FC5}" dt="2024-01-26T16:22:29.826" v="1245"/>
          <ac:inkMkLst>
            <pc:docMk/>
            <pc:sldMk cId="1010622222" sldId="332"/>
            <ac:inkMk id="1549" creationId="{63A8D24C-00D5-9D03-3AFA-CA606BE507A0}"/>
          </ac:inkMkLst>
        </pc:inkChg>
        <pc:inkChg chg="add mod">
          <ac:chgData name="Kokchun Giang" userId="67e2125d-ec8c-4323-9653-9824a2ad815f" providerId="ADAL" clId="{066B0731-8B54-CF43-9BDD-D2EEB9663FC5}" dt="2024-01-26T16:22:29.826" v="1245"/>
          <ac:inkMkLst>
            <pc:docMk/>
            <pc:sldMk cId="1010622222" sldId="332"/>
            <ac:inkMk id="1550" creationId="{B902941A-E02B-EF4F-ED02-82D09E772133}"/>
          </ac:inkMkLst>
        </pc:inkChg>
        <pc:inkChg chg="add mod">
          <ac:chgData name="Kokchun Giang" userId="67e2125d-ec8c-4323-9653-9824a2ad815f" providerId="ADAL" clId="{066B0731-8B54-CF43-9BDD-D2EEB9663FC5}" dt="2024-01-26T16:22:29.826" v="1245"/>
          <ac:inkMkLst>
            <pc:docMk/>
            <pc:sldMk cId="1010622222" sldId="332"/>
            <ac:inkMk id="1551" creationId="{5D22848A-25CD-51A8-4BB9-5C06AF57A497}"/>
          </ac:inkMkLst>
        </pc:inkChg>
        <pc:inkChg chg="add mod">
          <ac:chgData name="Kokchun Giang" userId="67e2125d-ec8c-4323-9653-9824a2ad815f" providerId="ADAL" clId="{066B0731-8B54-CF43-9BDD-D2EEB9663FC5}" dt="2024-01-26T16:22:29.826" v="1245"/>
          <ac:inkMkLst>
            <pc:docMk/>
            <pc:sldMk cId="1010622222" sldId="332"/>
            <ac:inkMk id="1553" creationId="{27005B1C-8D3B-B6A8-6BAB-48CCAAEE2ABF}"/>
          </ac:inkMkLst>
        </pc:inkChg>
        <pc:inkChg chg="add mod">
          <ac:chgData name="Kokchun Giang" userId="67e2125d-ec8c-4323-9653-9824a2ad815f" providerId="ADAL" clId="{066B0731-8B54-CF43-9BDD-D2EEB9663FC5}" dt="2024-01-26T16:22:29.826" v="1245"/>
          <ac:inkMkLst>
            <pc:docMk/>
            <pc:sldMk cId="1010622222" sldId="332"/>
            <ac:inkMk id="1554" creationId="{28EB9BFD-7DCB-BE1B-82F3-25B61A4455E1}"/>
          </ac:inkMkLst>
        </pc:inkChg>
        <pc:inkChg chg="add mod">
          <ac:chgData name="Kokchun Giang" userId="67e2125d-ec8c-4323-9653-9824a2ad815f" providerId="ADAL" clId="{066B0731-8B54-CF43-9BDD-D2EEB9663FC5}" dt="2024-01-26T16:22:29.826" v="1245"/>
          <ac:inkMkLst>
            <pc:docMk/>
            <pc:sldMk cId="1010622222" sldId="332"/>
            <ac:inkMk id="1555" creationId="{5D87960D-318A-1AB9-198F-3ABAF4A8A038}"/>
          </ac:inkMkLst>
        </pc:inkChg>
        <pc:inkChg chg="add mod">
          <ac:chgData name="Kokchun Giang" userId="67e2125d-ec8c-4323-9653-9824a2ad815f" providerId="ADAL" clId="{066B0731-8B54-CF43-9BDD-D2EEB9663FC5}" dt="2024-01-26T16:22:29.826" v="1245"/>
          <ac:inkMkLst>
            <pc:docMk/>
            <pc:sldMk cId="1010622222" sldId="332"/>
            <ac:inkMk id="1556" creationId="{0BE79900-864E-103E-54CC-C22905947E12}"/>
          </ac:inkMkLst>
        </pc:inkChg>
        <pc:inkChg chg="add mod">
          <ac:chgData name="Kokchun Giang" userId="67e2125d-ec8c-4323-9653-9824a2ad815f" providerId="ADAL" clId="{066B0731-8B54-CF43-9BDD-D2EEB9663FC5}" dt="2024-01-26T16:22:29.826" v="1245"/>
          <ac:inkMkLst>
            <pc:docMk/>
            <pc:sldMk cId="1010622222" sldId="332"/>
            <ac:inkMk id="1557" creationId="{BD1BD365-8B2A-1EB9-5F66-609B82971F63}"/>
          </ac:inkMkLst>
        </pc:inkChg>
        <pc:inkChg chg="add mod">
          <ac:chgData name="Kokchun Giang" userId="67e2125d-ec8c-4323-9653-9824a2ad815f" providerId="ADAL" clId="{066B0731-8B54-CF43-9BDD-D2EEB9663FC5}" dt="2024-01-26T16:22:29.826" v="1245"/>
          <ac:inkMkLst>
            <pc:docMk/>
            <pc:sldMk cId="1010622222" sldId="332"/>
            <ac:inkMk id="1558" creationId="{CF945785-1F4A-32BB-A4C1-C70700BEDB5B}"/>
          </ac:inkMkLst>
        </pc:inkChg>
        <pc:inkChg chg="add mod">
          <ac:chgData name="Kokchun Giang" userId="67e2125d-ec8c-4323-9653-9824a2ad815f" providerId="ADAL" clId="{066B0731-8B54-CF43-9BDD-D2EEB9663FC5}" dt="2024-01-26T16:22:29.826" v="1245"/>
          <ac:inkMkLst>
            <pc:docMk/>
            <pc:sldMk cId="1010622222" sldId="332"/>
            <ac:inkMk id="1559" creationId="{364AEEC2-B33D-CD98-60BF-0A4EA4967024}"/>
          </ac:inkMkLst>
        </pc:inkChg>
        <pc:inkChg chg="add mod">
          <ac:chgData name="Kokchun Giang" userId="67e2125d-ec8c-4323-9653-9824a2ad815f" providerId="ADAL" clId="{066B0731-8B54-CF43-9BDD-D2EEB9663FC5}" dt="2024-01-26T16:22:29.826" v="1245"/>
          <ac:inkMkLst>
            <pc:docMk/>
            <pc:sldMk cId="1010622222" sldId="332"/>
            <ac:inkMk id="1560" creationId="{52843B70-ADD1-CE2A-3554-C48094492BED}"/>
          </ac:inkMkLst>
        </pc:inkChg>
        <pc:inkChg chg="add mod">
          <ac:chgData name="Kokchun Giang" userId="67e2125d-ec8c-4323-9653-9824a2ad815f" providerId="ADAL" clId="{066B0731-8B54-CF43-9BDD-D2EEB9663FC5}" dt="2024-01-26T16:22:29.826" v="1245"/>
          <ac:inkMkLst>
            <pc:docMk/>
            <pc:sldMk cId="1010622222" sldId="332"/>
            <ac:inkMk id="1561" creationId="{B42EAF99-3C66-2E9B-2202-9FF9B83A4153}"/>
          </ac:inkMkLst>
        </pc:inkChg>
        <pc:inkChg chg="add mod">
          <ac:chgData name="Kokchun Giang" userId="67e2125d-ec8c-4323-9653-9824a2ad815f" providerId="ADAL" clId="{066B0731-8B54-CF43-9BDD-D2EEB9663FC5}" dt="2024-01-26T16:22:29.826" v="1245"/>
          <ac:inkMkLst>
            <pc:docMk/>
            <pc:sldMk cId="1010622222" sldId="332"/>
            <ac:inkMk id="1564" creationId="{1F1A1CA5-4306-11CD-F43F-A008D6108EB9}"/>
          </ac:inkMkLst>
        </pc:inkChg>
        <pc:inkChg chg="add mod">
          <ac:chgData name="Kokchun Giang" userId="67e2125d-ec8c-4323-9653-9824a2ad815f" providerId="ADAL" clId="{066B0731-8B54-CF43-9BDD-D2EEB9663FC5}" dt="2024-01-26T16:22:29.826" v="1245"/>
          <ac:inkMkLst>
            <pc:docMk/>
            <pc:sldMk cId="1010622222" sldId="332"/>
            <ac:inkMk id="1565" creationId="{7A963ED0-9347-D762-D82B-9ADB2CCB83D8}"/>
          </ac:inkMkLst>
        </pc:inkChg>
        <pc:inkChg chg="add mod">
          <ac:chgData name="Kokchun Giang" userId="67e2125d-ec8c-4323-9653-9824a2ad815f" providerId="ADAL" clId="{066B0731-8B54-CF43-9BDD-D2EEB9663FC5}" dt="2024-01-26T16:22:29.826" v="1245"/>
          <ac:inkMkLst>
            <pc:docMk/>
            <pc:sldMk cId="1010622222" sldId="332"/>
            <ac:inkMk id="1566" creationId="{1748D5F8-D3AE-9B03-1993-3D4384A382C0}"/>
          </ac:inkMkLst>
        </pc:inkChg>
        <pc:inkChg chg="add mod">
          <ac:chgData name="Kokchun Giang" userId="67e2125d-ec8c-4323-9653-9824a2ad815f" providerId="ADAL" clId="{066B0731-8B54-CF43-9BDD-D2EEB9663FC5}" dt="2024-01-26T16:22:29.826" v="1245"/>
          <ac:inkMkLst>
            <pc:docMk/>
            <pc:sldMk cId="1010622222" sldId="332"/>
            <ac:inkMk id="1567" creationId="{30652C5E-CE6F-1B87-64D4-8BC5459C9A4E}"/>
          </ac:inkMkLst>
        </pc:inkChg>
        <pc:inkChg chg="add mod">
          <ac:chgData name="Kokchun Giang" userId="67e2125d-ec8c-4323-9653-9824a2ad815f" providerId="ADAL" clId="{066B0731-8B54-CF43-9BDD-D2EEB9663FC5}" dt="2024-01-26T16:22:29.826" v="1245"/>
          <ac:inkMkLst>
            <pc:docMk/>
            <pc:sldMk cId="1010622222" sldId="332"/>
            <ac:inkMk id="1568" creationId="{D5FF3351-B083-87B4-9CE5-750E3BE3600C}"/>
          </ac:inkMkLst>
        </pc:inkChg>
        <pc:inkChg chg="add mod">
          <ac:chgData name="Kokchun Giang" userId="67e2125d-ec8c-4323-9653-9824a2ad815f" providerId="ADAL" clId="{066B0731-8B54-CF43-9BDD-D2EEB9663FC5}" dt="2024-01-26T16:22:29.826" v="1245"/>
          <ac:inkMkLst>
            <pc:docMk/>
            <pc:sldMk cId="1010622222" sldId="332"/>
            <ac:inkMk id="1569" creationId="{36352C80-B69B-DA58-EFB3-FC194E6C4B43}"/>
          </ac:inkMkLst>
        </pc:inkChg>
        <pc:inkChg chg="add mod">
          <ac:chgData name="Kokchun Giang" userId="67e2125d-ec8c-4323-9653-9824a2ad815f" providerId="ADAL" clId="{066B0731-8B54-CF43-9BDD-D2EEB9663FC5}" dt="2024-01-26T16:22:29.826" v="1245"/>
          <ac:inkMkLst>
            <pc:docMk/>
            <pc:sldMk cId="1010622222" sldId="332"/>
            <ac:inkMk id="1570" creationId="{E06F981B-6045-7D34-E077-5E474DD45175}"/>
          </ac:inkMkLst>
        </pc:inkChg>
        <pc:inkChg chg="add mod">
          <ac:chgData name="Kokchun Giang" userId="67e2125d-ec8c-4323-9653-9824a2ad815f" providerId="ADAL" clId="{066B0731-8B54-CF43-9BDD-D2EEB9663FC5}" dt="2024-01-26T16:22:29.826" v="1245"/>
          <ac:inkMkLst>
            <pc:docMk/>
            <pc:sldMk cId="1010622222" sldId="332"/>
            <ac:inkMk id="1571" creationId="{C298F860-7371-A8A6-D68E-021EE4EAB079}"/>
          </ac:inkMkLst>
        </pc:inkChg>
        <pc:inkChg chg="add mod">
          <ac:chgData name="Kokchun Giang" userId="67e2125d-ec8c-4323-9653-9824a2ad815f" providerId="ADAL" clId="{066B0731-8B54-CF43-9BDD-D2EEB9663FC5}" dt="2024-01-26T16:22:29.826" v="1245"/>
          <ac:inkMkLst>
            <pc:docMk/>
            <pc:sldMk cId="1010622222" sldId="332"/>
            <ac:inkMk id="1572" creationId="{ED86EC1E-C9D1-382D-E28A-733BD5ACD66A}"/>
          </ac:inkMkLst>
        </pc:inkChg>
        <pc:inkChg chg="add mod">
          <ac:chgData name="Kokchun Giang" userId="67e2125d-ec8c-4323-9653-9824a2ad815f" providerId="ADAL" clId="{066B0731-8B54-CF43-9BDD-D2EEB9663FC5}" dt="2024-01-26T16:22:29.826" v="1245"/>
          <ac:inkMkLst>
            <pc:docMk/>
            <pc:sldMk cId="1010622222" sldId="332"/>
            <ac:inkMk id="1573" creationId="{AFBDF1A9-8A7F-3EE8-0AE5-F49369442321}"/>
          </ac:inkMkLst>
        </pc:inkChg>
        <pc:inkChg chg="add mod">
          <ac:chgData name="Kokchun Giang" userId="67e2125d-ec8c-4323-9653-9824a2ad815f" providerId="ADAL" clId="{066B0731-8B54-CF43-9BDD-D2EEB9663FC5}" dt="2024-01-26T16:22:29.826" v="1245"/>
          <ac:inkMkLst>
            <pc:docMk/>
            <pc:sldMk cId="1010622222" sldId="332"/>
            <ac:inkMk id="1574" creationId="{3FFC3055-EAC6-FB48-0F17-163A54151ED4}"/>
          </ac:inkMkLst>
        </pc:inkChg>
        <pc:inkChg chg="add mod">
          <ac:chgData name="Kokchun Giang" userId="67e2125d-ec8c-4323-9653-9824a2ad815f" providerId="ADAL" clId="{066B0731-8B54-CF43-9BDD-D2EEB9663FC5}" dt="2024-01-26T16:22:46.317" v="1269"/>
          <ac:inkMkLst>
            <pc:docMk/>
            <pc:sldMk cId="1010622222" sldId="332"/>
            <ac:inkMk id="1576" creationId="{9E68DCD3-41A5-645C-1B95-0E8D649F9559}"/>
          </ac:inkMkLst>
        </pc:inkChg>
        <pc:inkChg chg="add mod">
          <ac:chgData name="Kokchun Giang" userId="67e2125d-ec8c-4323-9653-9824a2ad815f" providerId="ADAL" clId="{066B0731-8B54-CF43-9BDD-D2EEB9663FC5}" dt="2024-01-26T16:22:46.317" v="1269"/>
          <ac:inkMkLst>
            <pc:docMk/>
            <pc:sldMk cId="1010622222" sldId="332"/>
            <ac:inkMk id="1577" creationId="{DD970081-A168-7BF2-779A-86E0E3DF809D}"/>
          </ac:inkMkLst>
        </pc:inkChg>
        <pc:inkChg chg="add mod">
          <ac:chgData name="Kokchun Giang" userId="67e2125d-ec8c-4323-9653-9824a2ad815f" providerId="ADAL" clId="{066B0731-8B54-CF43-9BDD-D2EEB9663FC5}" dt="2024-01-26T16:22:46.317" v="1269"/>
          <ac:inkMkLst>
            <pc:docMk/>
            <pc:sldMk cId="1010622222" sldId="332"/>
            <ac:inkMk id="1578" creationId="{5483F929-FCF3-0420-DA6B-8F3C0BD7DBB8}"/>
          </ac:inkMkLst>
        </pc:inkChg>
        <pc:inkChg chg="add mod">
          <ac:chgData name="Kokchun Giang" userId="67e2125d-ec8c-4323-9653-9824a2ad815f" providerId="ADAL" clId="{066B0731-8B54-CF43-9BDD-D2EEB9663FC5}" dt="2024-01-26T16:22:46.317" v="1269"/>
          <ac:inkMkLst>
            <pc:docMk/>
            <pc:sldMk cId="1010622222" sldId="332"/>
            <ac:inkMk id="1579" creationId="{1B840C83-AB41-50D9-0354-230F0085734C}"/>
          </ac:inkMkLst>
        </pc:inkChg>
        <pc:inkChg chg="add mod">
          <ac:chgData name="Kokchun Giang" userId="67e2125d-ec8c-4323-9653-9824a2ad815f" providerId="ADAL" clId="{066B0731-8B54-CF43-9BDD-D2EEB9663FC5}" dt="2024-01-26T16:22:46.317" v="1269"/>
          <ac:inkMkLst>
            <pc:docMk/>
            <pc:sldMk cId="1010622222" sldId="332"/>
            <ac:inkMk id="1580" creationId="{4F89E19D-6C2B-53B2-568A-B66403B70428}"/>
          </ac:inkMkLst>
        </pc:inkChg>
        <pc:inkChg chg="add mod">
          <ac:chgData name="Kokchun Giang" userId="67e2125d-ec8c-4323-9653-9824a2ad815f" providerId="ADAL" clId="{066B0731-8B54-CF43-9BDD-D2EEB9663FC5}" dt="2024-01-26T16:22:46.317" v="1269"/>
          <ac:inkMkLst>
            <pc:docMk/>
            <pc:sldMk cId="1010622222" sldId="332"/>
            <ac:inkMk id="1581" creationId="{F38CE8EC-FF2B-E457-8306-528922793ABB}"/>
          </ac:inkMkLst>
        </pc:inkChg>
        <pc:inkChg chg="add mod">
          <ac:chgData name="Kokchun Giang" userId="67e2125d-ec8c-4323-9653-9824a2ad815f" providerId="ADAL" clId="{066B0731-8B54-CF43-9BDD-D2EEB9663FC5}" dt="2024-01-26T16:22:46.317" v="1269"/>
          <ac:inkMkLst>
            <pc:docMk/>
            <pc:sldMk cId="1010622222" sldId="332"/>
            <ac:inkMk id="1582" creationId="{62D56593-E38D-2F54-20AF-5366FD880D82}"/>
          </ac:inkMkLst>
        </pc:inkChg>
        <pc:inkChg chg="add mod">
          <ac:chgData name="Kokchun Giang" userId="67e2125d-ec8c-4323-9653-9824a2ad815f" providerId="ADAL" clId="{066B0731-8B54-CF43-9BDD-D2EEB9663FC5}" dt="2024-01-26T16:22:46.317" v="1269"/>
          <ac:inkMkLst>
            <pc:docMk/>
            <pc:sldMk cId="1010622222" sldId="332"/>
            <ac:inkMk id="1583" creationId="{F0EDBA3A-4DC2-45E1-344D-99D0629C33FE}"/>
          </ac:inkMkLst>
        </pc:inkChg>
        <pc:inkChg chg="add mod">
          <ac:chgData name="Kokchun Giang" userId="67e2125d-ec8c-4323-9653-9824a2ad815f" providerId="ADAL" clId="{066B0731-8B54-CF43-9BDD-D2EEB9663FC5}" dt="2024-01-26T16:22:46.317" v="1269"/>
          <ac:inkMkLst>
            <pc:docMk/>
            <pc:sldMk cId="1010622222" sldId="332"/>
            <ac:inkMk id="1584" creationId="{A5FFAF3E-1330-E557-6776-679D8D7C5E08}"/>
          </ac:inkMkLst>
        </pc:inkChg>
        <pc:inkChg chg="add mod">
          <ac:chgData name="Kokchun Giang" userId="67e2125d-ec8c-4323-9653-9824a2ad815f" providerId="ADAL" clId="{066B0731-8B54-CF43-9BDD-D2EEB9663FC5}" dt="2024-01-26T16:22:46.317" v="1269"/>
          <ac:inkMkLst>
            <pc:docMk/>
            <pc:sldMk cId="1010622222" sldId="332"/>
            <ac:inkMk id="1585" creationId="{D62551AC-F086-DC47-70AD-19658EF5828C}"/>
          </ac:inkMkLst>
        </pc:inkChg>
        <pc:inkChg chg="add mod">
          <ac:chgData name="Kokchun Giang" userId="67e2125d-ec8c-4323-9653-9824a2ad815f" providerId="ADAL" clId="{066B0731-8B54-CF43-9BDD-D2EEB9663FC5}" dt="2024-01-26T16:22:46.317" v="1269"/>
          <ac:inkMkLst>
            <pc:docMk/>
            <pc:sldMk cId="1010622222" sldId="332"/>
            <ac:inkMk id="1586" creationId="{4B8FFE1F-358A-6DE4-413E-807F3EF22506}"/>
          </ac:inkMkLst>
        </pc:inkChg>
        <pc:inkChg chg="add mod">
          <ac:chgData name="Kokchun Giang" userId="67e2125d-ec8c-4323-9653-9824a2ad815f" providerId="ADAL" clId="{066B0731-8B54-CF43-9BDD-D2EEB9663FC5}" dt="2024-01-26T16:22:46.317" v="1269"/>
          <ac:inkMkLst>
            <pc:docMk/>
            <pc:sldMk cId="1010622222" sldId="332"/>
            <ac:inkMk id="1587" creationId="{FEA0EAB6-4D70-0B8B-66EF-DA834788250B}"/>
          </ac:inkMkLst>
        </pc:inkChg>
        <pc:inkChg chg="add mod">
          <ac:chgData name="Kokchun Giang" userId="67e2125d-ec8c-4323-9653-9824a2ad815f" providerId="ADAL" clId="{066B0731-8B54-CF43-9BDD-D2EEB9663FC5}" dt="2024-01-26T16:22:46.317" v="1269"/>
          <ac:inkMkLst>
            <pc:docMk/>
            <pc:sldMk cId="1010622222" sldId="332"/>
            <ac:inkMk id="1588" creationId="{AEF19844-DF3D-319F-62F3-4B26D6A9034D}"/>
          </ac:inkMkLst>
        </pc:inkChg>
        <pc:inkChg chg="add mod">
          <ac:chgData name="Kokchun Giang" userId="67e2125d-ec8c-4323-9653-9824a2ad815f" providerId="ADAL" clId="{066B0731-8B54-CF43-9BDD-D2EEB9663FC5}" dt="2024-01-26T16:22:43.838" v="1266"/>
          <ac:inkMkLst>
            <pc:docMk/>
            <pc:sldMk cId="1010622222" sldId="332"/>
            <ac:inkMk id="1589" creationId="{B421B4BB-83DE-ED2F-6F64-766E19FF437E}"/>
          </ac:inkMkLst>
        </pc:inkChg>
        <pc:inkChg chg="add mod">
          <ac:chgData name="Kokchun Giang" userId="67e2125d-ec8c-4323-9653-9824a2ad815f" providerId="ADAL" clId="{066B0731-8B54-CF43-9BDD-D2EEB9663FC5}" dt="2024-01-26T16:22:43.838" v="1266"/>
          <ac:inkMkLst>
            <pc:docMk/>
            <pc:sldMk cId="1010622222" sldId="332"/>
            <ac:inkMk id="1590" creationId="{23E0410A-35CA-CC1E-9D02-49D1168A7FF7}"/>
          </ac:inkMkLst>
        </pc:inkChg>
        <pc:inkChg chg="add mod">
          <ac:chgData name="Kokchun Giang" userId="67e2125d-ec8c-4323-9653-9824a2ad815f" providerId="ADAL" clId="{066B0731-8B54-CF43-9BDD-D2EEB9663FC5}" dt="2024-01-26T16:22:43.838" v="1266"/>
          <ac:inkMkLst>
            <pc:docMk/>
            <pc:sldMk cId="1010622222" sldId="332"/>
            <ac:inkMk id="1591" creationId="{BFB817D1-B581-6260-884C-ED2285564838}"/>
          </ac:inkMkLst>
        </pc:inkChg>
        <pc:inkChg chg="add mod">
          <ac:chgData name="Kokchun Giang" userId="67e2125d-ec8c-4323-9653-9824a2ad815f" providerId="ADAL" clId="{066B0731-8B54-CF43-9BDD-D2EEB9663FC5}" dt="2024-01-26T16:22:43.838" v="1266"/>
          <ac:inkMkLst>
            <pc:docMk/>
            <pc:sldMk cId="1010622222" sldId="332"/>
            <ac:inkMk id="1592" creationId="{3F2124F6-E6FA-48E5-8834-28594E16B87F}"/>
          </ac:inkMkLst>
        </pc:inkChg>
        <pc:inkChg chg="add mod">
          <ac:chgData name="Kokchun Giang" userId="67e2125d-ec8c-4323-9653-9824a2ad815f" providerId="ADAL" clId="{066B0731-8B54-CF43-9BDD-D2EEB9663FC5}" dt="2024-01-26T16:22:43.838" v="1266"/>
          <ac:inkMkLst>
            <pc:docMk/>
            <pc:sldMk cId="1010622222" sldId="332"/>
            <ac:inkMk id="1593" creationId="{A2D32247-F0A1-5305-78D2-DE9B76E43E0B}"/>
          </ac:inkMkLst>
        </pc:inkChg>
        <pc:inkChg chg="add mod">
          <ac:chgData name="Kokchun Giang" userId="67e2125d-ec8c-4323-9653-9824a2ad815f" providerId="ADAL" clId="{066B0731-8B54-CF43-9BDD-D2EEB9663FC5}" dt="2024-01-26T16:22:43.838" v="1266"/>
          <ac:inkMkLst>
            <pc:docMk/>
            <pc:sldMk cId="1010622222" sldId="332"/>
            <ac:inkMk id="1594" creationId="{35A681C4-776C-9C87-A4F4-A1DF4CD35105}"/>
          </ac:inkMkLst>
        </pc:inkChg>
        <pc:inkChg chg="add mod">
          <ac:chgData name="Kokchun Giang" userId="67e2125d-ec8c-4323-9653-9824a2ad815f" providerId="ADAL" clId="{066B0731-8B54-CF43-9BDD-D2EEB9663FC5}" dt="2024-01-26T16:22:43.838" v="1266"/>
          <ac:inkMkLst>
            <pc:docMk/>
            <pc:sldMk cId="1010622222" sldId="332"/>
            <ac:inkMk id="1595" creationId="{9669CD1D-0C58-D974-9A81-DB11241633FF}"/>
          </ac:inkMkLst>
        </pc:inkChg>
        <pc:inkChg chg="add mod">
          <ac:chgData name="Kokchun Giang" userId="67e2125d-ec8c-4323-9653-9824a2ad815f" providerId="ADAL" clId="{066B0731-8B54-CF43-9BDD-D2EEB9663FC5}" dt="2024-01-26T16:22:46.317" v="1269"/>
          <ac:inkMkLst>
            <pc:docMk/>
            <pc:sldMk cId="1010622222" sldId="332"/>
            <ac:inkMk id="1598" creationId="{609106B5-73AD-866D-4847-2E2DE3C45CA8}"/>
          </ac:inkMkLst>
        </pc:inkChg>
        <pc:inkChg chg="add mod">
          <ac:chgData name="Kokchun Giang" userId="67e2125d-ec8c-4323-9653-9824a2ad815f" providerId="ADAL" clId="{066B0731-8B54-CF43-9BDD-D2EEB9663FC5}" dt="2024-01-26T16:22:52.138" v="1285"/>
          <ac:inkMkLst>
            <pc:docMk/>
            <pc:sldMk cId="1010622222" sldId="332"/>
            <ac:inkMk id="1599" creationId="{3FD87C94-F621-3867-7129-4E9BD3B7B6A7}"/>
          </ac:inkMkLst>
        </pc:inkChg>
        <pc:inkChg chg="add mod">
          <ac:chgData name="Kokchun Giang" userId="67e2125d-ec8c-4323-9653-9824a2ad815f" providerId="ADAL" clId="{066B0731-8B54-CF43-9BDD-D2EEB9663FC5}" dt="2024-01-26T16:22:52.138" v="1285"/>
          <ac:inkMkLst>
            <pc:docMk/>
            <pc:sldMk cId="1010622222" sldId="332"/>
            <ac:inkMk id="1601" creationId="{D4F21EF0-5E56-3E4E-1AFB-BAE3C3A2EEA4}"/>
          </ac:inkMkLst>
        </pc:inkChg>
        <pc:inkChg chg="add mod">
          <ac:chgData name="Kokchun Giang" userId="67e2125d-ec8c-4323-9653-9824a2ad815f" providerId="ADAL" clId="{066B0731-8B54-CF43-9BDD-D2EEB9663FC5}" dt="2024-01-26T16:22:52.138" v="1285"/>
          <ac:inkMkLst>
            <pc:docMk/>
            <pc:sldMk cId="1010622222" sldId="332"/>
            <ac:inkMk id="1602" creationId="{6D934223-0766-D9D3-A59E-A8DB19AD38ED}"/>
          </ac:inkMkLst>
        </pc:inkChg>
        <pc:inkChg chg="add mod">
          <ac:chgData name="Kokchun Giang" userId="67e2125d-ec8c-4323-9653-9824a2ad815f" providerId="ADAL" clId="{066B0731-8B54-CF43-9BDD-D2EEB9663FC5}" dt="2024-01-26T16:22:52.138" v="1285"/>
          <ac:inkMkLst>
            <pc:docMk/>
            <pc:sldMk cId="1010622222" sldId="332"/>
            <ac:inkMk id="1603" creationId="{77AFF7DF-F556-B0A3-D846-DA2BCEFE04EA}"/>
          </ac:inkMkLst>
        </pc:inkChg>
        <pc:inkChg chg="add mod">
          <ac:chgData name="Kokchun Giang" userId="67e2125d-ec8c-4323-9653-9824a2ad815f" providerId="ADAL" clId="{066B0731-8B54-CF43-9BDD-D2EEB9663FC5}" dt="2024-01-26T16:22:52.138" v="1285"/>
          <ac:inkMkLst>
            <pc:docMk/>
            <pc:sldMk cId="1010622222" sldId="332"/>
            <ac:inkMk id="1604" creationId="{9F553CE7-9C14-0C31-B8CD-6DBD17550BF1}"/>
          </ac:inkMkLst>
        </pc:inkChg>
        <pc:inkChg chg="add mod">
          <ac:chgData name="Kokchun Giang" userId="67e2125d-ec8c-4323-9653-9824a2ad815f" providerId="ADAL" clId="{066B0731-8B54-CF43-9BDD-D2EEB9663FC5}" dt="2024-01-26T16:22:52.138" v="1285"/>
          <ac:inkMkLst>
            <pc:docMk/>
            <pc:sldMk cId="1010622222" sldId="332"/>
            <ac:inkMk id="1605" creationId="{F4AA1F9F-0907-9B4C-84E0-18C9E6ED3250}"/>
          </ac:inkMkLst>
        </pc:inkChg>
        <pc:inkChg chg="add mod">
          <ac:chgData name="Kokchun Giang" userId="67e2125d-ec8c-4323-9653-9824a2ad815f" providerId="ADAL" clId="{066B0731-8B54-CF43-9BDD-D2EEB9663FC5}" dt="2024-01-26T16:22:52.138" v="1285"/>
          <ac:inkMkLst>
            <pc:docMk/>
            <pc:sldMk cId="1010622222" sldId="332"/>
            <ac:inkMk id="1606" creationId="{9B9CA8A2-23A5-A0A9-A5A1-A9C0C0ABBFA7}"/>
          </ac:inkMkLst>
        </pc:inkChg>
        <pc:inkChg chg="add mod">
          <ac:chgData name="Kokchun Giang" userId="67e2125d-ec8c-4323-9653-9824a2ad815f" providerId="ADAL" clId="{066B0731-8B54-CF43-9BDD-D2EEB9663FC5}" dt="2024-01-26T16:22:52.138" v="1285"/>
          <ac:inkMkLst>
            <pc:docMk/>
            <pc:sldMk cId="1010622222" sldId="332"/>
            <ac:inkMk id="1607" creationId="{0267A9CB-C0F4-EC49-A561-EC3C154596AE}"/>
          </ac:inkMkLst>
        </pc:inkChg>
        <pc:inkChg chg="add mod">
          <ac:chgData name="Kokchun Giang" userId="67e2125d-ec8c-4323-9653-9824a2ad815f" providerId="ADAL" clId="{066B0731-8B54-CF43-9BDD-D2EEB9663FC5}" dt="2024-01-26T16:22:52.138" v="1285"/>
          <ac:inkMkLst>
            <pc:docMk/>
            <pc:sldMk cId="1010622222" sldId="332"/>
            <ac:inkMk id="1608" creationId="{D5C39655-6F7C-B9AA-88F5-3EDFF1FA06B7}"/>
          </ac:inkMkLst>
        </pc:inkChg>
        <pc:inkChg chg="add mod">
          <ac:chgData name="Kokchun Giang" userId="67e2125d-ec8c-4323-9653-9824a2ad815f" providerId="ADAL" clId="{066B0731-8B54-CF43-9BDD-D2EEB9663FC5}" dt="2024-01-26T16:22:52.138" v="1285"/>
          <ac:inkMkLst>
            <pc:docMk/>
            <pc:sldMk cId="1010622222" sldId="332"/>
            <ac:inkMk id="1609" creationId="{7D748C80-A112-A298-D09F-CAFC226A1361}"/>
          </ac:inkMkLst>
        </pc:inkChg>
        <pc:inkChg chg="add mod">
          <ac:chgData name="Kokchun Giang" userId="67e2125d-ec8c-4323-9653-9824a2ad815f" providerId="ADAL" clId="{066B0731-8B54-CF43-9BDD-D2EEB9663FC5}" dt="2024-01-26T16:22:52.138" v="1285"/>
          <ac:inkMkLst>
            <pc:docMk/>
            <pc:sldMk cId="1010622222" sldId="332"/>
            <ac:inkMk id="1610" creationId="{A4443029-B5A0-108B-90F4-1CAD5F89DAE4}"/>
          </ac:inkMkLst>
        </pc:inkChg>
        <pc:inkChg chg="add mod">
          <ac:chgData name="Kokchun Giang" userId="67e2125d-ec8c-4323-9653-9824a2ad815f" providerId="ADAL" clId="{066B0731-8B54-CF43-9BDD-D2EEB9663FC5}" dt="2024-01-26T16:22:52.138" v="1285"/>
          <ac:inkMkLst>
            <pc:docMk/>
            <pc:sldMk cId="1010622222" sldId="332"/>
            <ac:inkMk id="1611" creationId="{44F718AE-1B6A-FA34-3BDB-3B57E32E714C}"/>
          </ac:inkMkLst>
        </pc:inkChg>
        <pc:inkChg chg="add mod">
          <ac:chgData name="Kokchun Giang" userId="67e2125d-ec8c-4323-9653-9824a2ad815f" providerId="ADAL" clId="{066B0731-8B54-CF43-9BDD-D2EEB9663FC5}" dt="2024-01-26T16:22:52.138" v="1285"/>
          <ac:inkMkLst>
            <pc:docMk/>
            <pc:sldMk cId="1010622222" sldId="332"/>
            <ac:inkMk id="1612" creationId="{24BFE736-6884-77B8-CDDD-C0E46F44B799}"/>
          </ac:inkMkLst>
        </pc:inkChg>
        <pc:inkChg chg="add mod">
          <ac:chgData name="Kokchun Giang" userId="67e2125d-ec8c-4323-9653-9824a2ad815f" providerId="ADAL" clId="{066B0731-8B54-CF43-9BDD-D2EEB9663FC5}" dt="2024-01-26T16:22:52.138" v="1285"/>
          <ac:inkMkLst>
            <pc:docMk/>
            <pc:sldMk cId="1010622222" sldId="332"/>
            <ac:inkMk id="1613" creationId="{8293C969-EFE1-F3C1-3774-64575B0352D6}"/>
          </ac:inkMkLst>
        </pc:inkChg>
        <pc:inkChg chg="add mod">
          <ac:chgData name="Kokchun Giang" userId="67e2125d-ec8c-4323-9653-9824a2ad815f" providerId="ADAL" clId="{066B0731-8B54-CF43-9BDD-D2EEB9663FC5}" dt="2024-01-26T16:22:52.138" v="1285"/>
          <ac:inkMkLst>
            <pc:docMk/>
            <pc:sldMk cId="1010622222" sldId="332"/>
            <ac:inkMk id="1614" creationId="{DF879F23-8999-F160-D4BE-0FBE7DF1F2FD}"/>
          </ac:inkMkLst>
        </pc:inkChg>
        <pc:inkChg chg="add mod">
          <ac:chgData name="Kokchun Giang" userId="67e2125d-ec8c-4323-9653-9824a2ad815f" providerId="ADAL" clId="{066B0731-8B54-CF43-9BDD-D2EEB9663FC5}" dt="2024-01-26T16:22:52.138" v="1285"/>
          <ac:inkMkLst>
            <pc:docMk/>
            <pc:sldMk cId="1010622222" sldId="332"/>
            <ac:inkMk id="1615" creationId="{6367C7C8-57DA-D942-A3D0-1D4F685D54CC}"/>
          </ac:inkMkLst>
        </pc:inkChg>
        <pc:inkChg chg="add mod">
          <ac:chgData name="Kokchun Giang" userId="67e2125d-ec8c-4323-9653-9824a2ad815f" providerId="ADAL" clId="{066B0731-8B54-CF43-9BDD-D2EEB9663FC5}" dt="2024-01-26T16:22:54.330" v="1289"/>
          <ac:inkMkLst>
            <pc:docMk/>
            <pc:sldMk cId="1010622222" sldId="332"/>
            <ac:inkMk id="1618" creationId="{AF1A3BBD-B021-AB9A-9357-9A142727C547}"/>
          </ac:inkMkLst>
        </pc:inkChg>
        <pc:inkChg chg="add mod">
          <ac:chgData name="Kokchun Giang" userId="67e2125d-ec8c-4323-9653-9824a2ad815f" providerId="ADAL" clId="{066B0731-8B54-CF43-9BDD-D2EEB9663FC5}" dt="2024-01-26T16:22:54.330" v="1289"/>
          <ac:inkMkLst>
            <pc:docMk/>
            <pc:sldMk cId="1010622222" sldId="332"/>
            <ac:inkMk id="1619" creationId="{1DBDFAC3-FB91-8101-91BE-0B5EF7462D70}"/>
          </ac:inkMkLst>
        </pc:inkChg>
        <pc:inkChg chg="add mod">
          <ac:chgData name="Kokchun Giang" userId="67e2125d-ec8c-4323-9653-9824a2ad815f" providerId="ADAL" clId="{066B0731-8B54-CF43-9BDD-D2EEB9663FC5}" dt="2024-01-26T16:22:54.330" v="1289"/>
          <ac:inkMkLst>
            <pc:docMk/>
            <pc:sldMk cId="1010622222" sldId="332"/>
            <ac:inkMk id="1620" creationId="{D3A9ED4B-FAA7-C738-9739-AE91C1B902BF}"/>
          </ac:inkMkLst>
        </pc:inkChg>
        <pc:inkChg chg="add mod">
          <ac:chgData name="Kokchun Giang" userId="67e2125d-ec8c-4323-9653-9824a2ad815f" providerId="ADAL" clId="{066B0731-8B54-CF43-9BDD-D2EEB9663FC5}" dt="2024-01-27T12:43:36.787" v="3047" actId="164"/>
          <ac:inkMkLst>
            <pc:docMk/>
            <pc:sldMk cId="1010622222" sldId="332"/>
            <ac:inkMk id="1622" creationId="{7CD68D36-B101-25B1-0080-976C7344670B}"/>
          </ac:inkMkLst>
        </pc:inkChg>
        <pc:inkChg chg="add mod">
          <ac:chgData name="Kokchun Giang" userId="67e2125d-ec8c-4323-9653-9824a2ad815f" providerId="ADAL" clId="{066B0731-8B54-CF43-9BDD-D2EEB9663FC5}" dt="2024-01-26T16:23:01.149" v="1303"/>
          <ac:inkMkLst>
            <pc:docMk/>
            <pc:sldMk cId="1010622222" sldId="332"/>
            <ac:inkMk id="1623" creationId="{EFC37884-828B-7793-CD72-5CB66D17AE3E}"/>
          </ac:inkMkLst>
        </pc:inkChg>
        <pc:inkChg chg="add mod">
          <ac:chgData name="Kokchun Giang" userId="67e2125d-ec8c-4323-9653-9824a2ad815f" providerId="ADAL" clId="{066B0731-8B54-CF43-9BDD-D2EEB9663FC5}" dt="2024-01-26T16:23:01.149" v="1303"/>
          <ac:inkMkLst>
            <pc:docMk/>
            <pc:sldMk cId="1010622222" sldId="332"/>
            <ac:inkMk id="1624" creationId="{CD6FD9A8-516D-BA6D-26EF-2B569483FC8C}"/>
          </ac:inkMkLst>
        </pc:inkChg>
        <pc:inkChg chg="add mod">
          <ac:chgData name="Kokchun Giang" userId="67e2125d-ec8c-4323-9653-9824a2ad815f" providerId="ADAL" clId="{066B0731-8B54-CF43-9BDD-D2EEB9663FC5}" dt="2024-01-26T16:23:01.149" v="1303"/>
          <ac:inkMkLst>
            <pc:docMk/>
            <pc:sldMk cId="1010622222" sldId="332"/>
            <ac:inkMk id="1625" creationId="{3A06D8D4-2028-8D85-F9BD-B57EE9B6CBC7}"/>
          </ac:inkMkLst>
        </pc:inkChg>
        <pc:inkChg chg="add mod">
          <ac:chgData name="Kokchun Giang" userId="67e2125d-ec8c-4323-9653-9824a2ad815f" providerId="ADAL" clId="{066B0731-8B54-CF43-9BDD-D2EEB9663FC5}" dt="2024-01-26T16:23:01.149" v="1303"/>
          <ac:inkMkLst>
            <pc:docMk/>
            <pc:sldMk cId="1010622222" sldId="332"/>
            <ac:inkMk id="1626" creationId="{4C428BB1-2C02-DE71-E636-D35D0C39276C}"/>
          </ac:inkMkLst>
        </pc:inkChg>
        <pc:inkChg chg="add mod">
          <ac:chgData name="Kokchun Giang" userId="67e2125d-ec8c-4323-9653-9824a2ad815f" providerId="ADAL" clId="{066B0731-8B54-CF43-9BDD-D2EEB9663FC5}" dt="2024-01-26T16:23:01.149" v="1303"/>
          <ac:inkMkLst>
            <pc:docMk/>
            <pc:sldMk cId="1010622222" sldId="332"/>
            <ac:inkMk id="1627" creationId="{B572380C-99C1-B61A-BB28-F205EC285EA3}"/>
          </ac:inkMkLst>
        </pc:inkChg>
        <pc:inkChg chg="add mod">
          <ac:chgData name="Kokchun Giang" userId="67e2125d-ec8c-4323-9653-9824a2ad815f" providerId="ADAL" clId="{066B0731-8B54-CF43-9BDD-D2EEB9663FC5}" dt="2024-01-26T16:23:01.149" v="1303"/>
          <ac:inkMkLst>
            <pc:docMk/>
            <pc:sldMk cId="1010622222" sldId="332"/>
            <ac:inkMk id="1628" creationId="{D9C9046E-56D1-8D37-0D4E-0ABA31389144}"/>
          </ac:inkMkLst>
        </pc:inkChg>
        <pc:inkChg chg="add mod">
          <ac:chgData name="Kokchun Giang" userId="67e2125d-ec8c-4323-9653-9824a2ad815f" providerId="ADAL" clId="{066B0731-8B54-CF43-9BDD-D2EEB9663FC5}" dt="2024-01-26T16:23:01.149" v="1303"/>
          <ac:inkMkLst>
            <pc:docMk/>
            <pc:sldMk cId="1010622222" sldId="332"/>
            <ac:inkMk id="1629" creationId="{9C2192E9-DF04-B0A6-E573-F274F2855976}"/>
          </ac:inkMkLst>
        </pc:inkChg>
        <pc:inkChg chg="add mod">
          <ac:chgData name="Kokchun Giang" userId="67e2125d-ec8c-4323-9653-9824a2ad815f" providerId="ADAL" clId="{066B0731-8B54-CF43-9BDD-D2EEB9663FC5}" dt="2024-01-26T16:23:01.149" v="1303"/>
          <ac:inkMkLst>
            <pc:docMk/>
            <pc:sldMk cId="1010622222" sldId="332"/>
            <ac:inkMk id="1630" creationId="{CC2B055A-5657-894A-A9A4-BE5208B14CD6}"/>
          </ac:inkMkLst>
        </pc:inkChg>
        <pc:inkChg chg="add mod">
          <ac:chgData name="Kokchun Giang" userId="67e2125d-ec8c-4323-9653-9824a2ad815f" providerId="ADAL" clId="{066B0731-8B54-CF43-9BDD-D2EEB9663FC5}" dt="2024-01-26T16:23:01.149" v="1303"/>
          <ac:inkMkLst>
            <pc:docMk/>
            <pc:sldMk cId="1010622222" sldId="332"/>
            <ac:inkMk id="1631" creationId="{EC293540-B4FC-F783-CB42-5E34DB765C78}"/>
          </ac:inkMkLst>
        </pc:inkChg>
        <pc:inkChg chg="add mod">
          <ac:chgData name="Kokchun Giang" userId="67e2125d-ec8c-4323-9653-9824a2ad815f" providerId="ADAL" clId="{066B0731-8B54-CF43-9BDD-D2EEB9663FC5}" dt="2024-01-26T16:23:01.149" v="1303"/>
          <ac:inkMkLst>
            <pc:docMk/>
            <pc:sldMk cId="1010622222" sldId="332"/>
            <ac:inkMk id="1632" creationId="{FC8EB0F7-88C1-E478-09F3-EA18DDB46F61}"/>
          </ac:inkMkLst>
        </pc:inkChg>
        <pc:inkChg chg="add mod">
          <ac:chgData name="Kokchun Giang" userId="67e2125d-ec8c-4323-9653-9824a2ad815f" providerId="ADAL" clId="{066B0731-8B54-CF43-9BDD-D2EEB9663FC5}" dt="2024-01-26T16:23:01.149" v="1303"/>
          <ac:inkMkLst>
            <pc:docMk/>
            <pc:sldMk cId="1010622222" sldId="332"/>
            <ac:inkMk id="1633" creationId="{542E0E45-4554-8648-2353-7B8870587AFE}"/>
          </ac:inkMkLst>
        </pc:inkChg>
        <pc:inkChg chg="add mod">
          <ac:chgData name="Kokchun Giang" userId="67e2125d-ec8c-4323-9653-9824a2ad815f" providerId="ADAL" clId="{066B0731-8B54-CF43-9BDD-D2EEB9663FC5}" dt="2024-01-26T16:23:01.149" v="1303"/>
          <ac:inkMkLst>
            <pc:docMk/>
            <pc:sldMk cId="1010622222" sldId="332"/>
            <ac:inkMk id="1634" creationId="{4B2B1B87-2BF9-B887-11D9-3F52069AD9FA}"/>
          </ac:inkMkLst>
        </pc:inkChg>
        <pc:inkChg chg="add mod">
          <ac:chgData name="Kokchun Giang" userId="67e2125d-ec8c-4323-9653-9824a2ad815f" providerId="ADAL" clId="{066B0731-8B54-CF43-9BDD-D2EEB9663FC5}" dt="2024-01-26T16:23:03.711" v="1307"/>
          <ac:inkMkLst>
            <pc:docMk/>
            <pc:sldMk cId="1010622222" sldId="332"/>
            <ac:inkMk id="1637" creationId="{CB5C265D-0CFC-BFB3-B4CB-BBE3BBDEBC35}"/>
          </ac:inkMkLst>
        </pc:inkChg>
        <pc:inkChg chg="add mod">
          <ac:chgData name="Kokchun Giang" userId="67e2125d-ec8c-4323-9653-9824a2ad815f" providerId="ADAL" clId="{066B0731-8B54-CF43-9BDD-D2EEB9663FC5}" dt="2024-01-26T16:23:03.711" v="1307"/>
          <ac:inkMkLst>
            <pc:docMk/>
            <pc:sldMk cId="1010622222" sldId="332"/>
            <ac:inkMk id="1638" creationId="{3747AC57-3A57-FCC2-3C45-CE296AA2179B}"/>
          </ac:inkMkLst>
        </pc:inkChg>
        <pc:inkChg chg="add mod">
          <ac:chgData name="Kokchun Giang" userId="67e2125d-ec8c-4323-9653-9824a2ad815f" providerId="ADAL" clId="{066B0731-8B54-CF43-9BDD-D2EEB9663FC5}" dt="2024-01-27T12:43:36.787" v="3047" actId="164"/>
          <ac:inkMkLst>
            <pc:docMk/>
            <pc:sldMk cId="1010622222" sldId="332"/>
            <ac:inkMk id="1639" creationId="{21216859-D61E-FF55-EF20-07E4F42676EE}"/>
          </ac:inkMkLst>
        </pc:inkChg>
        <pc:inkChg chg="add mod">
          <ac:chgData name="Kokchun Giang" userId="67e2125d-ec8c-4323-9653-9824a2ad815f" providerId="ADAL" clId="{066B0731-8B54-CF43-9BDD-D2EEB9663FC5}" dt="2024-01-26T16:23:09.756" v="1322"/>
          <ac:inkMkLst>
            <pc:docMk/>
            <pc:sldMk cId="1010622222" sldId="332"/>
            <ac:inkMk id="1641" creationId="{1F234813-ECA8-F1E0-9627-52E15DE66453}"/>
          </ac:inkMkLst>
        </pc:inkChg>
        <pc:inkChg chg="add mod">
          <ac:chgData name="Kokchun Giang" userId="67e2125d-ec8c-4323-9653-9824a2ad815f" providerId="ADAL" clId="{066B0731-8B54-CF43-9BDD-D2EEB9663FC5}" dt="2024-01-26T16:23:09.756" v="1322"/>
          <ac:inkMkLst>
            <pc:docMk/>
            <pc:sldMk cId="1010622222" sldId="332"/>
            <ac:inkMk id="1642" creationId="{4085BDAC-7BAE-A56A-D33A-F211FCA22E22}"/>
          </ac:inkMkLst>
        </pc:inkChg>
        <pc:inkChg chg="add mod">
          <ac:chgData name="Kokchun Giang" userId="67e2125d-ec8c-4323-9653-9824a2ad815f" providerId="ADAL" clId="{066B0731-8B54-CF43-9BDD-D2EEB9663FC5}" dt="2024-01-26T16:23:09.756" v="1322"/>
          <ac:inkMkLst>
            <pc:docMk/>
            <pc:sldMk cId="1010622222" sldId="332"/>
            <ac:inkMk id="1643" creationId="{92D0D053-A849-7D12-4799-951590B06F97}"/>
          </ac:inkMkLst>
        </pc:inkChg>
        <pc:inkChg chg="add mod">
          <ac:chgData name="Kokchun Giang" userId="67e2125d-ec8c-4323-9653-9824a2ad815f" providerId="ADAL" clId="{066B0731-8B54-CF43-9BDD-D2EEB9663FC5}" dt="2024-01-26T16:23:09.756" v="1322"/>
          <ac:inkMkLst>
            <pc:docMk/>
            <pc:sldMk cId="1010622222" sldId="332"/>
            <ac:inkMk id="1645" creationId="{D107893C-A809-8668-AA9E-71E2BE2E2681}"/>
          </ac:inkMkLst>
        </pc:inkChg>
        <pc:inkChg chg="add mod">
          <ac:chgData name="Kokchun Giang" userId="67e2125d-ec8c-4323-9653-9824a2ad815f" providerId="ADAL" clId="{066B0731-8B54-CF43-9BDD-D2EEB9663FC5}" dt="2024-01-26T16:23:09.756" v="1322"/>
          <ac:inkMkLst>
            <pc:docMk/>
            <pc:sldMk cId="1010622222" sldId="332"/>
            <ac:inkMk id="1646" creationId="{C799DEC3-5BBF-8125-F924-25CF02493E66}"/>
          </ac:inkMkLst>
        </pc:inkChg>
        <pc:inkChg chg="add mod">
          <ac:chgData name="Kokchun Giang" userId="67e2125d-ec8c-4323-9653-9824a2ad815f" providerId="ADAL" clId="{066B0731-8B54-CF43-9BDD-D2EEB9663FC5}" dt="2024-01-26T16:23:09.756" v="1322"/>
          <ac:inkMkLst>
            <pc:docMk/>
            <pc:sldMk cId="1010622222" sldId="332"/>
            <ac:inkMk id="1647" creationId="{7F84ECE1-36D7-EA62-CBC4-8A5EC2CA1B18}"/>
          </ac:inkMkLst>
        </pc:inkChg>
        <pc:inkChg chg="add mod">
          <ac:chgData name="Kokchun Giang" userId="67e2125d-ec8c-4323-9653-9824a2ad815f" providerId="ADAL" clId="{066B0731-8B54-CF43-9BDD-D2EEB9663FC5}" dt="2024-01-26T16:23:09.756" v="1322"/>
          <ac:inkMkLst>
            <pc:docMk/>
            <pc:sldMk cId="1010622222" sldId="332"/>
            <ac:inkMk id="1648" creationId="{75553C7E-2F36-21DD-78CE-5D55294298AF}"/>
          </ac:inkMkLst>
        </pc:inkChg>
        <pc:inkChg chg="add mod">
          <ac:chgData name="Kokchun Giang" userId="67e2125d-ec8c-4323-9653-9824a2ad815f" providerId="ADAL" clId="{066B0731-8B54-CF43-9BDD-D2EEB9663FC5}" dt="2024-01-26T16:23:09.756" v="1322"/>
          <ac:inkMkLst>
            <pc:docMk/>
            <pc:sldMk cId="1010622222" sldId="332"/>
            <ac:inkMk id="1649" creationId="{F8EBC1FE-C9E6-808B-00F1-42F6F01A23AF}"/>
          </ac:inkMkLst>
        </pc:inkChg>
        <pc:inkChg chg="add mod">
          <ac:chgData name="Kokchun Giang" userId="67e2125d-ec8c-4323-9653-9824a2ad815f" providerId="ADAL" clId="{066B0731-8B54-CF43-9BDD-D2EEB9663FC5}" dt="2024-01-26T16:23:09.756" v="1322"/>
          <ac:inkMkLst>
            <pc:docMk/>
            <pc:sldMk cId="1010622222" sldId="332"/>
            <ac:inkMk id="1650" creationId="{6E07FB50-7DEE-E239-4916-D158E8E38F13}"/>
          </ac:inkMkLst>
        </pc:inkChg>
        <pc:inkChg chg="add mod">
          <ac:chgData name="Kokchun Giang" userId="67e2125d-ec8c-4323-9653-9824a2ad815f" providerId="ADAL" clId="{066B0731-8B54-CF43-9BDD-D2EEB9663FC5}" dt="2024-01-26T16:23:09.756" v="1322"/>
          <ac:inkMkLst>
            <pc:docMk/>
            <pc:sldMk cId="1010622222" sldId="332"/>
            <ac:inkMk id="1651" creationId="{47BE1031-CE48-D753-5860-2917791F1BE6}"/>
          </ac:inkMkLst>
        </pc:inkChg>
        <pc:inkChg chg="add mod">
          <ac:chgData name="Kokchun Giang" userId="67e2125d-ec8c-4323-9653-9824a2ad815f" providerId="ADAL" clId="{066B0731-8B54-CF43-9BDD-D2EEB9663FC5}" dt="2024-01-26T16:23:09.756" v="1322"/>
          <ac:inkMkLst>
            <pc:docMk/>
            <pc:sldMk cId="1010622222" sldId="332"/>
            <ac:inkMk id="1652" creationId="{C18E87CE-C7B2-B687-F384-E2DDED78DFFD}"/>
          </ac:inkMkLst>
        </pc:inkChg>
        <pc:inkChg chg="add mod">
          <ac:chgData name="Kokchun Giang" userId="67e2125d-ec8c-4323-9653-9824a2ad815f" providerId="ADAL" clId="{066B0731-8B54-CF43-9BDD-D2EEB9663FC5}" dt="2024-01-26T16:23:09.756" v="1322"/>
          <ac:inkMkLst>
            <pc:docMk/>
            <pc:sldMk cId="1010622222" sldId="332"/>
            <ac:inkMk id="1653" creationId="{E55CD96C-09E9-244B-581B-6282CD52E048}"/>
          </ac:inkMkLst>
        </pc:inkChg>
        <pc:inkChg chg="add mod">
          <ac:chgData name="Kokchun Giang" userId="67e2125d-ec8c-4323-9653-9824a2ad815f" providerId="ADAL" clId="{066B0731-8B54-CF43-9BDD-D2EEB9663FC5}" dt="2024-01-26T16:23:09.756" v="1322"/>
          <ac:inkMkLst>
            <pc:docMk/>
            <pc:sldMk cId="1010622222" sldId="332"/>
            <ac:inkMk id="1654" creationId="{7E7AE2F0-091D-23D1-B27E-E2C5E2623B4A}"/>
          </ac:inkMkLst>
        </pc:inkChg>
        <pc:inkChg chg="add mod">
          <ac:chgData name="Kokchun Giang" userId="67e2125d-ec8c-4323-9653-9824a2ad815f" providerId="ADAL" clId="{066B0731-8B54-CF43-9BDD-D2EEB9663FC5}" dt="2024-01-26T16:23:13.115" v="1330"/>
          <ac:inkMkLst>
            <pc:docMk/>
            <pc:sldMk cId="1010622222" sldId="332"/>
            <ac:inkMk id="1657" creationId="{86DED748-AD78-C03B-1DA5-8A2E35618735}"/>
          </ac:inkMkLst>
        </pc:inkChg>
        <pc:inkChg chg="add mod">
          <ac:chgData name="Kokchun Giang" userId="67e2125d-ec8c-4323-9653-9824a2ad815f" providerId="ADAL" clId="{066B0731-8B54-CF43-9BDD-D2EEB9663FC5}" dt="2024-01-26T16:23:13.115" v="1330"/>
          <ac:inkMkLst>
            <pc:docMk/>
            <pc:sldMk cId="1010622222" sldId="332"/>
            <ac:inkMk id="1658" creationId="{445DF7AF-FE8E-18F1-173C-8D7DA3EA3731}"/>
          </ac:inkMkLst>
        </pc:inkChg>
        <pc:inkChg chg="add mod">
          <ac:chgData name="Kokchun Giang" userId="67e2125d-ec8c-4323-9653-9824a2ad815f" providerId="ADAL" clId="{066B0731-8B54-CF43-9BDD-D2EEB9663FC5}" dt="2024-01-26T16:23:13.115" v="1330"/>
          <ac:inkMkLst>
            <pc:docMk/>
            <pc:sldMk cId="1010622222" sldId="332"/>
            <ac:inkMk id="1659" creationId="{A94BE20C-41BA-2D54-0FC0-7AE5AFF79A9D}"/>
          </ac:inkMkLst>
        </pc:inkChg>
        <pc:inkChg chg="add mod">
          <ac:chgData name="Kokchun Giang" userId="67e2125d-ec8c-4323-9653-9824a2ad815f" providerId="ADAL" clId="{066B0731-8B54-CF43-9BDD-D2EEB9663FC5}" dt="2024-01-26T16:23:13.115" v="1330"/>
          <ac:inkMkLst>
            <pc:docMk/>
            <pc:sldMk cId="1010622222" sldId="332"/>
            <ac:inkMk id="1660" creationId="{F7279C6E-5337-1573-AB60-B2FFFE99F0C1}"/>
          </ac:inkMkLst>
        </pc:inkChg>
        <pc:inkChg chg="add mod">
          <ac:chgData name="Kokchun Giang" userId="67e2125d-ec8c-4323-9653-9824a2ad815f" providerId="ADAL" clId="{066B0731-8B54-CF43-9BDD-D2EEB9663FC5}" dt="2024-01-26T16:23:13.115" v="1330"/>
          <ac:inkMkLst>
            <pc:docMk/>
            <pc:sldMk cId="1010622222" sldId="332"/>
            <ac:inkMk id="1661" creationId="{E69826DE-591F-098F-4E67-C7417A6D3566}"/>
          </ac:inkMkLst>
        </pc:inkChg>
        <pc:inkChg chg="add mod">
          <ac:chgData name="Kokchun Giang" userId="67e2125d-ec8c-4323-9653-9824a2ad815f" providerId="ADAL" clId="{066B0731-8B54-CF43-9BDD-D2EEB9663FC5}" dt="2024-01-26T16:23:13.115" v="1330"/>
          <ac:inkMkLst>
            <pc:docMk/>
            <pc:sldMk cId="1010622222" sldId="332"/>
            <ac:inkMk id="1662" creationId="{957D7380-C9C7-51CA-960D-F5911448F252}"/>
          </ac:inkMkLst>
        </pc:inkChg>
        <pc:inkChg chg="add mod">
          <ac:chgData name="Kokchun Giang" userId="67e2125d-ec8c-4323-9653-9824a2ad815f" providerId="ADAL" clId="{066B0731-8B54-CF43-9BDD-D2EEB9663FC5}" dt="2024-01-26T16:23:13.115" v="1330"/>
          <ac:inkMkLst>
            <pc:docMk/>
            <pc:sldMk cId="1010622222" sldId="332"/>
            <ac:inkMk id="1663" creationId="{8298221E-9929-61A7-A6A4-C61202A26743}"/>
          </ac:inkMkLst>
        </pc:inkChg>
        <pc:inkChg chg="add mod">
          <ac:chgData name="Kokchun Giang" userId="67e2125d-ec8c-4323-9653-9824a2ad815f" providerId="ADAL" clId="{066B0731-8B54-CF43-9BDD-D2EEB9663FC5}" dt="2024-01-27T12:43:41.319" v="3048" actId="164"/>
          <ac:inkMkLst>
            <pc:docMk/>
            <pc:sldMk cId="1010622222" sldId="332"/>
            <ac:inkMk id="1665" creationId="{1303C468-C8C7-D253-07FB-C1247C1A46FE}"/>
          </ac:inkMkLst>
        </pc:inkChg>
        <pc:inkChg chg="add mod">
          <ac:chgData name="Kokchun Giang" userId="67e2125d-ec8c-4323-9653-9824a2ad815f" providerId="ADAL" clId="{066B0731-8B54-CF43-9BDD-D2EEB9663FC5}" dt="2024-01-26T16:25:45.847" v="1364"/>
          <ac:inkMkLst>
            <pc:docMk/>
            <pc:sldMk cId="1010622222" sldId="332"/>
            <ac:inkMk id="1666" creationId="{B4CE550E-91D9-E41E-E986-107BFA6F7F15}"/>
          </ac:inkMkLst>
        </pc:inkChg>
        <pc:inkChg chg="add mod">
          <ac:chgData name="Kokchun Giang" userId="67e2125d-ec8c-4323-9653-9824a2ad815f" providerId="ADAL" clId="{066B0731-8B54-CF43-9BDD-D2EEB9663FC5}" dt="2024-01-26T16:25:45.847" v="1364"/>
          <ac:inkMkLst>
            <pc:docMk/>
            <pc:sldMk cId="1010622222" sldId="332"/>
            <ac:inkMk id="1667" creationId="{66461221-35D5-C2EC-903C-67CEFBE0DF25}"/>
          </ac:inkMkLst>
        </pc:inkChg>
        <pc:inkChg chg="add mod">
          <ac:chgData name="Kokchun Giang" userId="67e2125d-ec8c-4323-9653-9824a2ad815f" providerId="ADAL" clId="{066B0731-8B54-CF43-9BDD-D2EEB9663FC5}" dt="2024-01-26T16:25:45.847" v="1364"/>
          <ac:inkMkLst>
            <pc:docMk/>
            <pc:sldMk cId="1010622222" sldId="332"/>
            <ac:inkMk id="1668" creationId="{1078D261-125E-E735-E9F3-454802A5FE12}"/>
          </ac:inkMkLst>
        </pc:inkChg>
        <pc:inkChg chg="add mod">
          <ac:chgData name="Kokchun Giang" userId="67e2125d-ec8c-4323-9653-9824a2ad815f" providerId="ADAL" clId="{066B0731-8B54-CF43-9BDD-D2EEB9663FC5}" dt="2024-01-26T16:25:45.847" v="1364"/>
          <ac:inkMkLst>
            <pc:docMk/>
            <pc:sldMk cId="1010622222" sldId="332"/>
            <ac:inkMk id="1669" creationId="{7FCD31D7-8684-803A-EA0E-1562CB6B78D9}"/>
          </ac:inkMkLst>
        </pc:inkChg>
        <pc:inkChg chg="add mod">
          <ac:chgData name="Kokchun Giang" userId="67e2125d-ec8c-4323-9653-9824a2ad815f" providerId="ADAL" clId="{066B0731-8B54-CF43-9BDD-D2EEB9663FC5}" dt="2024-01-26T16:25:45.847" v="1364"/>
          <ac:inkMkLst>
            <pc:docMk/>
            <pc:sldMk cId="1010622222" sldId="332"/>
            <ac:inkMk id="1670" creationId="{12B9E202-75CA-54D7-03C8-2CEB167BC132}"/>
          </ac:inkMkLst>
        </pc:inkChg>
        <pc:inkChg chg="add mod">
          <ac:chgData name="Kokchun Giang" userId="67e2125d-ec8c-4323-9653-9824a2ad815f" providerId="ADAL" clId="{066B0731-8B54-CF43-9BDD-D2EEB9663FC5}" dt="2024-01-26T16:25:45.847" v="1364"/>
          <ac:inkMkLst>
            <pc:docMk/>
            <pc:sldMk cId="1010622222" sldId="332"/>
            <ac:inkMk id="1671" creationId="{4E24EEE4-6AFC-6362-666C-7C107F52E6A8}"/>
          </ac:inkMkLst>
        </pc:inkChg>
        <pc:inkChg chg="add mod">
          <ac:chgData name="Kokchun Giang" userId="67e2125d-ec8c-4323-9653-9824a2ad815f" providerId="ADAL" clId="{066B0731-8B54-CF43-9BDD-D2EEB9663FC5}" dt="2024-01-26T16:25:45.847" v="1364"/>
          <ac:inkMkLst>
            <pc:docMk/>
            <pc:sldMk cId="1010622222" sldId="332"/>
            <ac:inkMk id="1672" creationId="{E94F170B-2039-9278-5B25-D612A12692BB}"/>
          </ac:inkMkLst>
        </pc:inkChg>
        <pc:inkChg chg="add mod">
          <ac:chgData name="Kokchun Giang" userId="67e2125d-ec8c-4323-9653-9824a2ad815f" providerId="ADAL" clId="{066B0731-8B54-CF43-9BDD-D2EEB9663FC5}" dt="2024-01-26T16:25:45.847" v="1364"/>
          <ac:inkMkLst>
            <pc:docMk/>
            <pc:sldMk cId="1010622222" sldId="332"/>
            <ac:inkMk id="1673" creationId="{7D048EE3-AB65-AAE9-D035-724BA137A101}"/>
          </ac:inkMkLst>
        </pc:inkChg>
        <pc:inkChg chg="add mod">
          <ac:chgData name="Kokchun Giang" userId="67e2125d-ec8c-4323-9653-9824a2ad815f" providerId="ADAL" clId="{066B0731-8B54-CF43-9BDD-D2EEB9663FC5}" dt="2024-01-26T16:25:45.847" v="1364"/>
          <ac:inkMkLst>
            <pc:docMk/>
            <pc:sldMk cId="1010622222" sldId="332"/>
            <ac:inkMk id="1674" creationId="{BD816338-3E23-B244-FD6A-5896D8F0EBCA}"/>
          </ac:inkMkLst>
        </pc:inkChg>
        <pc:inkChg chg="add mod">
          <ac:chgData name="Kokchun Giang" userId="67e2125d-ec8c-4323-9653-9824a2ad815f" providerId="ADAL" clId="{066B0731-8B54-CF43-9BDD-D2EEB9663FC5}" dt="2024-01-26T16:25:45.847" v="1364"/>
          <ac:inkMkLst>
            <pc:docMk/>
            <pc:sldMk cId="1010622222" sldId="332"/>
            <ac:inkMk id="1675" creationId="{0C785D1C-3BE8-7CEB-07B9-29BC1657C52A}"/>
          </ac:inkMkLst>
        </pc:inkChg>
        <pc:inkChg chg="add mod">
          <ac:chgData name="Kokchun Giang" userId="67e2125d-ec8c-4323-9653-9824a2ad815f" providerId="ADAL" clId="{066B0731-8B54-CF43-9BDD-D2EEB9663FC5}" dt="2024-01-26T16:25:45.847" v="1364"/>
          <ac:inkMkLst>
            <pc:docMk/>
            <pc:sldMk cId="1010622222" sldId="332"/>
            <ac:inkMk id="1676" creationId="{673729A6-7941-0259-EC2C-D2D5B1E3F9BC}"/>
          </ac:inkMkLst>
        </pc:inkChg>
        <pc:inkChg chg="add mod">
          <ac:chgData name="Kokchun Giang" userId="67e2125d-ec8c-4323-9653-9824a2ad815f" providerId="ADAL" clId="{066B0731-8B54-CF43-9BDD-D2EEB9663FC5}" dt="2024-01-26T16:25:45.847" v="1364"/>
          <ac:inkMkLst>
            <pc:docMk/>
            <pc:sldMk cId="1010622222" sldId="332"/>
            <ac:inkMk id="1677" creationId="{2F56A46F-94B8-4985-7B13-83B45A84B801}"/>
          </ac:inkMkLst>
        </pc:inkChg>
        <pc:inkChg chg="add mod">
          <ac:chgData name="Kokchun Giang" userId="67e2125d-ec8c-4323-9653-9824a2ad815f" providerId="ADAL" clId="{066B0731-8B54-CF43-9BDD-D2EEB9663FC5}" dt="2024-01-26T16:25:45.847" v="1364"/>
          <ac:inkMkLst>
            <pc:docMk/>
            <pc:sldMk cId="1010622222" sldId="332"/>
            <ac:inkMk id="1678" creationId="{32071220-7127-ACD9-2898-66A971EB8284}"/>
          </ac:inkMkLst>
        </pc:inkChg>
        <pc:inkChg chg="add mod">
          <ac:chgData name="Kokchun Giang" userId="67e2125d-ec8c-4323-9653-9824a2ad815f" providerId="ADAL" clId="{066B0731-8B54-CF43-9BDD-D2EEB9663FC5}" dt="2024-01-26T16:25:45.847" v="1364"/>
          <ac:inkMkLst>
            <pc:docMk/>
            <pc:sldMk cId="1010622222" sldId="332"/>
            <ac:inkMk id="1679" creationId="{9E2B064A-FF6C-8CDB-22DA-D2C201FE2354}"/>
          </ac:inkMkLst>
        </pc:inkChg>
        <pc:inkChg chg="add mod">
          <ac:chgData name="Kokchun Giang" userId="67e2125d-ec8c-4323-9653-9824a2ad815f" providerId="ADAL" clId="{066B0731-8B54-CF43-9BDD-D2EEB9663FC5}" dt="2024-01-26T16:25:45.847" v="1364"/>
          <ac:inkMkLst>
            <pc:docMk/>
            <pc:sldMk cId="1010622222" sldId="332"/>
            <ac:inkMk id="1680" creationId="{C490D126-245E-E20B-BF8B-75BFFD683E48}"/>
          </ac:inkMkLst>
        </pc:inkChg>
        <pc:inkChg chg="add mod">
          <ac:chgData name="Kokchun Giang" userId="67e2125d-ec8c-4323-9653-9824a2ad815f" providerId="ADAL" clId="{066B0731-8B54-CF43-9BDD-D2EEB9663FC5}" dt="2024-01-26T16:25:45.847" v="1364"/>
          <ac:inkMkLst>
            <pc:docMk/>
            <pc:sldMk cId="1010622222" sldId="332"/>
            <ac:inkMk id="1681" creationId="{51919018-E1A4-2985-583D-3F50D6DED8BA}"/>
          </ac:inkMkLst>
        </pc:inkChg>
        <pc:inkChg chg="add mod">
          <ac:chgData name="Kokchun Giang" userId="67e2125d-ec8c-4323-9653-9824a2ad815f" providerId="ADAL" clId="{066B0731-8B54-CF43-9BDD-D2EEB9663FC5}" dt="2024-01-26T16:25:45.847" v="1364"/>
          <ac:inkMkLst>
            <pc:docMk/>
            <pc:sldMk cId="1010622222" sldId="332"/>
            <ac:inkMk id="1682" creationId="{63AA79D9-A4E2-D4D1-8F5B-0E4B454697CC}"/>
          </ac:inkMkLst>
        </pc:inkChg>
        <pc:inkChg chg="add mod">
          <ac:chgData name="Kokchun Giang" userId="67e2125d-ec8c-4323-9653-9824a2ad815f" providerId="ADAL" clId="{066B0731-8B54-CF43-9BDD-D2EEB9663FC5}" dt="2024-01-26T16:25:45.847" v="1364"/>
          <ac:inkMkLst>
            <pc:docMk/>
            <pc:sldMk cId="1010622222" sldId="332"/>
            <ac:inkMk id="1683" creationId="{D5AA5E04-3CCF-1EDD-4A7F-A9BB9844261A}"/>
          </ac:inkMkLst>
        </pc:inkChg>
        <pc:inkChg chg="add mod">
          <ac:chgData name="Kokchun Giang" userId="67e2125d-ec8c-4323-9653-9824a2ad815f" providerId="ADAL" clId="{066B0731-8B54-CF43-9BDD-D2EEB9663FC5}" dt="2024-01-26T16:25:45.847" v="1364"/>
          <ac:inkMkLst>
            <pc:docMk/>
            <pc:sldMk cId="1010622222" sldId="332"/>
            <ac:inkMk id="1684" creationId="{A43EBBB7-C259-A542-F73F-877BC467C4F9}"/>
          </ac:inkMkLst>
        </pc:inkChg>
        <pc:inkChg chg="add mod">
          <ac:chgData name="Kokchun Giang" userId="67e2125d-ec8c-4323-9653-9824a2ad815f" providerId="ADAL" clId="{066B0731-8B54-CF43-9BDD-D2EEB9663FC5}" dt="2024-01-26T16:25:45.847" v="1364"/>
          <ac:inkMkLst>
            <pc:docMk/>
            <pc:sldMk cId="1010622222" sldId="332"/>
            <ac:inkMk id="1685" creationId="{8F54E734-C60C-111A-5C60-7A1789FEA525}"/>
          </ac:inkMkLst>
        </pc:inkChg>
        <pc:inkChg chg="add mod">
          <ac:chgData name="Kokchun Giang" userId="67e2125d-ec8c-4323-9653-9824a2ad815f" providerId="ADAL" clId="{066B0731-8B54-CF43-9BDD-D2EEB9663FC5}" dt="2024-01-26T16:25:45.847" v="1364"/>
          <ac:inkMkLst>
            <pc:docMk/>
            <pc:sldMk cId="1010622222" sldId="332"/>
            <ac:inkMk id="1686" creationId="{E5C9F38C-DAA9-E011-7FBB-6F654F0532B3}"/>
          </ac:inkMkLst>
        </pc:inkChg>
        <pc:inkChg chg="add mod">
          <ac:chgData name="Kokchun Giang" userId="67e2125d-ec8c-4323-9653-9824a2ad815f" providerId="ADAL" clId="{066B0731-8B54-CF43-9BDD-D2EEB9663FC5}" dt="2024-01-26T16:25:45.847" v="1364"/>
          <ac:inkMkLst>
            <pc:docMk/>
            <pc:sldMk cId="1010622222" sldId="332"/>
            <ac:inkMk id="1687" creationId="{498FEC1B-DFF9-81AC-0A0A-FC49D297547E}"/>
          </ac:inkMkLst>
        </pc:inkChg>
        <pc:inkChg chg="add mod">
          <ac:chgData name="Kokchun Giang" userId="67e2125d-ec8c-4323-9653-9824a2ad815f" providerId="ADAL" clId="{066B0731-8B54-CF43-9BDD-D2EEB9663FC5}" dt="2024-01-26T16:25:45.847" v="1364"/>
          <ac:inkMkLst>
            <pc:docMk/>
            <pc:sldMk cId="1010622222" sldId="332"/>
            <ac:inkMk id="1688" creationId="{14D984DF-8214-5A06-25F9-9F159AC3EA46}"/>
          </ac:inkMkLst>
        </pc:inkChg>
        <pc:inkChg chg="add mod">
          <ac:chgData name="Kokchun Giang" userId="67e2125d-ec8c-4323-9653-9824a2ad815f" providerId="ADAL" clId="{066B0731-8B54-CF43-9BDD-D2EEB9663FC5}" dt="2024-01-26T16:25:45.847" v="1364"/>
          <ac:inkMkLst>
            <pc:docMk/>
            <pc:sldMk cId="1010622222" sldId="332"/>
            <ac:inkMk id="1691" creationId="{337FB16F-B643-8A84-8B11-36ED3188ABBE}"/>
          </ac:inkMkLst>
        </pc:inkChg>
        <pc:inkChg chg="add mod">
          <ac:chgData name="Kokchun Giang" userId="67e2125d-ec8c-4323-9653-9824a2ad815f" providerId="ADAL" clId="{066B0731-8B54-CF43-9BDD-D2EEB9663FC5}" dt="2024-01-26T16:26:26.264" v="1380"/>
          <ac:inkMkLst>
            <pc:docMk/>
            <pc:sldMk cId="1010622222" sldId="332"/>
            <ac:inkMk id="1693" creationId="{1D49D66D-EFA1-EC1A-1C42-CE49085FFC14}"/>
          </ac:inkMkLst>
        </pc:inkChg>
        <pc:inkChg chg="add mod">
          <ac:chgData name="Kokchun Giang" userId="67e2125d-ec8c-4323-9653-9824a2ad815f" providerId="ADAL" clId="{066B0731-8B54-CF43-9BDD-D2EEB9663FC5}" dt="2024-01-26T16:26:26.264" v="1380"/>
          <ac:inkMkLst>
            <pc:docMk/>
            <pc:sldMk cId="1010622222" sldId="332"/>
            <ac:inkMk id="1694" creationId="{022F7C2E-35C9-72BE-2740-B900E34FD025}"/>
          </ac:inkMkLst>
        </pc:inkChg>
        <pc:inkChg chg="add mod">
          <ac:chgData name="Kokchun Giang" userId="67e2125d-ec8c-4323-9653-9824a2ad815f" providerId="ADAL" clId="{066B0731-8B54-CF43-9BDD-D2EEB9663FC5}" dt="2024-01-26T16:26:26.264" v="1380"/>
          <ac:inkMkLst>
            <pc:docMk/>
            <pc:sldMk cId="1010622222" sldId="332"/>
            <ac:inkMk id="1696" creationId="{5AF51383-2179-427E-856D-D58D8CB82186}"/>
          </ac:inkMkLst>
        </pc:inkChg>
        <pc:inkChg chg="add mod">
          <ac:chgData name="Kokchun Giang" userId="67e2125d-ec8c-4323-9653-9824a2ad815f" providerId="ADAL" clId="{066B0731-8B54-CF43-9BDD-D2EEB9663FC5}" dt="2024-01-26T16:26:26.264" v="1380"/>
          <ac:inkMkLst>
            <pc:docMk/>
            <pc:sldMk cId="1010622222" sldId="332"/>
            <ac:inkMk id="1697" creationId="{DEDE7977-6989-6CF2-E253-57D5951B413D}"/>
          </ac:inkMkLst>
        </pc:inkChg>
        <pc:inkChg chg="add mod">
          <ac:chgData name="Kokchun Giang" userId="67e2125d-ec8c-4323-9653-9824a2ad815f" providerId="ADAL" clId="{066B0731-8B54-CF43-9BDD-D2EEB9663FC5}" dt="2024-01-26T16:26:26.264" v="1380"/>
          <ac:inkMkLst>
            <pc:docMk/>
            <pc:sldMk cId="1010622222" sldId="332"/>
            <ac:inkMk id="1698" creationId="{D31365E1-678A-FD32-8E04-6C28A3BF1CB1}"/>
          </ac:inkMkLst>
        </pc:inkChg>
        <pc:inkChg chg="add mod">
          <ac:chgData name="Kokchun Giang" userId="67e2125d-ec8c-4323-9653-9824a2ad815f" providerId="ADAL" clId="{066B0731-8B54-CF43-9BDD-D2EEB9663FC5}" dt="2024-01-26T16:26:26.264" v="1380"/>
          <ac:inkMkLst>
            <pc:docMk/>
            <pc:sldMk cId="1010622222" sldId="332"/>
            <ac:inkMk id="1699" creationId="{ACB133A6-8EFA-0B33-C1D9-43FC3D888D7F}"/>
          </ac:inkMkLst>
        </pc:inkChg>
        <pc:inkChg chg="add mod">
          <ac:chgData name="Kokchun Giang" userId="67e2125d-ec8c-4323-9653-9824a2ad815f" providerId="ADAL" clId="{066B0731-8B54-CF43-9BDD-D2EEB9663FC5}" dt="2024-01-26T16:26:26.264" v="1380"/>
          <ac:inkMkLst>
            <pc:docMk/>
            <pc:sldMk cId="1010622222" sldId="332"/>
            <ac:inkMk id="1701" creationId="{24054B59-115A-30F9-8B56-7C5876EDA8E2}"/>
          </ac:inkMkLst>
        </pc:inkChg>
        <pc:inkChg chg="add mod">
          <ac:chgData name="Kokchun Giang" userId="67e2125d-ec8c-4323-9653-9824a2ad815f" providerId="ADAL" clId="{066B0731-8B54-CF43-9BDD-D2EEB9663FC5}" dt="2024-01-26T16:26:26.264" v="1380"/>
          <ac:inkMkLst>
            <pc:docMk/>
            <pc:sldMk cId="1010622222" sldId="332"/>
            <ac:inkMk id="1702" creationId="{EE0CEE81-BD52-66A6-55E3-01C1F4A9CE6C}"/>
          </ac:inkMkLst>
        </pc:inkChg>
        <pc:inkChg chg="add mod">
          <ac:chgData name="Kokchun Giang" userId="67e2125d-ec8c-4323-9653-9824a2ad815f" providerId="ADAL" clId="{066B0731-8B54-CF43-9BDD-D2EEB9663FC5}" dt="2024-01-26T16:26:26.264" v="1380"/>
          <ac:inkMkLst>
            <pc:docMk/>
            <pc:sldMk cId="1010622222" sldId="332"/>
            <ac:inkMk id="1703" creationId="{EF72D8B4-6360-6C9B-C9C4-37E683742A5E}"/>
          </ac:inkMkLst>
        </pc:inkChg>
        <pc:inkChg chg="add mod">
          <ac:chgData name="Kokchun Giang" userId="67e2125d-ec8c-4323-9653-9824a2ad815f" providerId="ADAL" clId="{066B0731-8B54-CF43-9BDD-D2EEB9663FC5}" dt="2024-01-26T16:26:26.264" v="1380"/>
          <ac:inkMkLst>
            <pc:docMk/>
            <pc:sldMk cId="1010622222" sldId="332"/>
            <ac:inkMk id="1704" creationId="{D542A8F9-F31E-2946-3122-A73EC9960BE8}"/>
          </ac:inkMkLst>
        </pc:inkChg>
        <pc:inkChg chg="add mod">
          <ac:chgData name="Kokchun Giang" userId="67e2125d-ec8c-4323-9653-9824a2ad815f" providerId="ADAL" clId="{066B0731-8B54-CF43-9BDD-D2EEB9663FC5}" dt="2024-01-26T16:26:26.264" v="1380"/>
          <ac:inkMkLst>
            <pc:docMk/>
            <pc:sldMk cId="1010622222" sldId="332"/>
            <ac:inkMk id="1705" creationId="{1C0A9D0E-739A-E344-0991-B58C88770B86}"/>
          </ac:inkMkLst>
        </pc:inkChg>
        <pc:inkChg chg="add mod">
          <ac:chgData name="Kokchun Giang" userId="67e2125d-ec8c-4323-9653-9824a2ad815f" providerId="ADAL" clId="{066B0731-8B54-CF43-9BDD-D2EEB9663FC5}" dt="2024-01-26T16:26:26.264" v="1380"/>
          <ac:inkMkLst>
            <pc:docMk/>
            <pc:sldMk cId="1010622222" sldId="332"/>
            <ac:inkMk id="1706" creationId="{7820043B-9627-B156-F4FD-AC81409C3B4E}"/>
          </ac:inkMkLst>
        </pc:inkChg>
        <pc:inkChg chg="add mod">
          <ac:chgData name="Kokchun Giang" userId="67e2125d-ec8c-4323-9653-9824a2ad815f" providerId="ADAL" clId="{066B0731-8B54-CF43-9BDD-D2EEB9663FC5}" dt="2024-01-26T16:26:26.264" v="1380"/>
          <ac:inkMkLst>
            <pc:docMk/>
            <pc:sldMk cId="1010622222" sldId="332"/>
            <ac:inkMk id="1707" creationId="{FCE4C5A0-832E-C561-4B2E-6BC7EC8117C9}"/>
          </ac:inkMkLst>
        </pc:inkChg>
        <pc:inkChg chg="add mod">
          <ac:chgData name="Kokchun Giang" userId="67e2125d-ec8c-4323-9653-9824a2ad815f" providerId="ADAL" clId="{066B0731-8B54-CF43-9BDD-D2EEB9663FC5}" dt="2024-01-26T16:26:34.016" v="1395"/>
          <ac:inkMkLst>
            <pc:docMk/>
            <pc:sldMk cId="1010622222" sldId="332"/>
            <ac:inkMk id="1709" creationId="{8B432D25-71DE-AD2A-7494-87556284EA8D}"/>
          </ac:inkMkLst>
        </pc:inkChg>
        <pc:inkChg chg="add mod">
          <ac:chgData name="Kokchun Giang" userId="67e2125d-ec8c-4323-9653-9824a2ad815f" providerId="ADAL" clId="{066B0731-8B54-CF43-9BDD-D2EEB9663FC5}" dt="2024-01-26T16:26:34.016" v="1395"/>
          <ac:inkMkLst>
            <pc:docMk/>
            <pc:sldMk cId="1010622222" sldId="332"/>
            <ac:inkMk id="1710" creationId="{419F5752-C808-53F1-1D94-1B7057093204}"/>
          </ac:inkMkLst>
        </pc:inkChg>
        <pc:inkChg chg="add mod">
          <ac:chgData name="Kokchun Giang" userId="67e2125d-ec8c-4323-9653-9824a2ad815f" providerId="ADAL" clId="{066B0731-8B54-CF43-9BDD-D2EEB9663FC5}" dt="2024-01-26T16:26:34.016" v="1395"/>
          <ac:inkMkLst>
            <pc:docMk/>
            <pc:sldMk cId="1010622222" sldId="332"/>
            <ac:inkMk id="1711" creationId="{5E146328-34DD-1721-5731-3F2CA044FB10}"/>
          </ac:inkMkLst>
        </pc:inkChg>
        <pc:inkChg chg="add mod">
          <ac:chgData name="Kokchun Giang" userId="67e2125d-ec8c-4323-9653-9824a2ad815f" providerId="ADAL" clId="{066B0731-8B54-CF43-9BDD-D2EEB9663FC5}" dt="2024-01-26T16:26:34.016" v="1395"/>
          <ac:inkMkLst>
            <pc:docMk/>
            <pc:sldMk cId="1010622222" sldId="332"/>
            <ac:inkMk id="1712" creationId="{F0A57ECD-6CC2-6EA0-08C1-ED4CF2988821}"/>
          </ac:inkMkLst>
        </pc:inkChg>
        <pc:inkChg chg="add mod">
          <ac:chgData name="Kokchun Giang" userId="67e2125d-ec8c-4323-9653-9824a2ad815f" providerId="ADAL" clId="{066B0731-8B54-CF43-9BDD-D2EEB9663FC5}" dt="2024-01-26T16:26:34.016" v="1395"/>
          <ac:inkMkLst>
            <pc:docMk/>
            <pc:sldMk cId="1010622222" sldId="332"/>
            <ac:inkMk id="1713" creationId="{022A4D73-A816-6D84-059F-A939C3FA77F3}"/>
          </ac:inkMkLst>
        </pc:inkChg>
        <pc:inkChg chg="add mod">
          <ac:chgData name="Kokchun Giang" userId="67e2125d-ec8c-4323-9653-9824a2ad815f" providerId="ADAL" clId="{066B0731-8B54-CF43-9BDD-D2EEB9663FC5}" dt="2024-01-26T16:26:34.016" v="1395"/>
          <ac:inkMkLst>
            <pc:docMk/>
            <pc:sldMk cId="1010622222" sldId="332"/>
            <ac:inkMk id="1714" creationId="{D3C43238-93FC-6289-CF92-CFD3724A14A0}"/>
          </ac:inkMkLst>
        </pc:inkChg>
        <pc:inkChg chg="add mod">
          <ac:chgData name="Kokchun Giang" userId="67e2125d-ec8c-4323-9653-9824a2ad815f" providerId="ADAL" clId="{066B0731-8B54-CF43-9BDD-D2EEB9663FC5}" dt="2024-01-26T16:26:34.016" v="1395"/>
          <ac:inkMkLst>
            <pc:docMk/>
            <pc:sldMk cId="1010622222" sldId="332"/>
            <ac:inkMk id="1715" creationId="{DDC66E6A-AE9F-91BC-9430-879C7EA89EA9}"/>
          </ac:inkMkLst>
        </pc:inkChg>
        <pc:inkChg chg="add mod">
          <ac:chgData name="Kokchun Giang" userId="67e2125d-ec8c-4323-9653-9824a2ad815f" providerId="ADAL" clId="{066B0731-8B54-CF43-9BDD-D2EEB9663FC5}" dt="2024-01-26T16:26:34.016" v="1395"/>
          <ac:inkMkLst>
            <pc:docMk/>
            <pc:sldMk cId="1010622222" sldId="332"/>
            <ac:inkMk id="1716" creationId="{C708132E-F758-4D4D-9438-AA3611BBB1D2}"/>
          </ac:inkMkLst>
        </pc:inkChg>
        <pc:inkChg chg="add mod">
          <ac:chgData name="Kokchun Giang" userId="67e2125d-ec8c-4323-9653-9824a2ad815f" providerId="ADAL" clId="{066B0731-8B54-CF43-9BDD-D2EEB9663FC5}" dt="2024-01-26T16:26:34.016" v="1395"/>
          <ac:inkMkLst>
            <pc:docMk/>
            <pc:sldMk cId="1010622222" sldId="332"/>
            <ac:inkMk id="1717" creationId="{4E71B8E9-7971-2F38-12DF-64622BA8CBDA}"/>
          </ac:inkMkLst>
        </pc:inkChg>
        <pc:inkChg chg="add mod">
          <ac:chgData name="Kokchun Giang" userId="67e2125d-ec8c-4323-9653-9824a2ad815f" providerId="ADAL" clId="{066B0731-8B54-CF43-9BDD-D2EEB9663FC5}" dt="2024-01-26T16:26:34.016" v="1395"/>
          <ac:inkMkLst>
            <pc:docMk/>
            <pc:sldMk cId="1010622222" sldId="332"/>
            <ac:inkMk id="1718" creationId="{80169FE3-433E-C69E-A326-3C909D8150FC}"/>
          </ac:inkMkLst>
        </pc:inkChg>
        <pc:inkChg chg="add mod">
          <ac:chgData name="Kokchun Giang" userId="67e2125d-ec8c-4323-9653-9824a2ad815f" providerId="ADAL" clId="{066B0731-8B54-CF43-9BDD-D2EEB9663FC5}" dt="2024-01-26T16:26:34.016" v="1395"/>
          <ac:inkMkLst>
            <pc:docMk/>
            <pc:sldMk cId="1010622222" sldId="332"/>
            <ac:inkMk id="1719" creationId="{D5A986F0-3EED-0844-7E88-A0C49CF79BE4}"/>
          </ac:inkMkLst>
        </pc:inkChg>
        <pc:inkChg chg="add mod">
          <ac:chgData name="Kokchun Giang" userId="67e2125d-ec8c-4323-9653-9824a2ad815f" providerId="ADAL" clId="{066B0731-8B54-CF43-9BDD-D2EEB9663FC5}" dt="2024-01-26T16:26:34.016" v="1395"/>
          <ac:inkMkLst>
            <pc:docMk/>
            <pc:sldMk cId="1010622222" sldId="332"/>
            <ac:inkMk id="1720" creationId="{0D2E0ACB-8AB5-1A2B-BD3E-16BF4A0EABF8}"/>
          </ac:inkMkLst>
        </pc:inkChg>
        <pc:inkChg chg="add mod">
          <ac:chgData name="Kokchun Giang" userId="67e2125d-ec8c-4323-9653-9824a2ad815f" providerId="ADAL" clId="{066B0731-8B54-CF43-9BDD-D2EEB9663FC5}" dt="2024-01-26T16:26:34.016" v="1395"/>
          <ac:inkMkLst>
            <pc:docMk/>
            <pc:sldMk cId="1010622222" sldId="332"/>
            <ac:inkMk id="1721" creationId="{37A67F51-A915-E8CA-1DE9-20F7A7BF5A5C}"/>
          </ac:inkMkLst>
        </pc:inkChg>
        <pc:inkChg chg="add mod">
          <ac:chgData name="Kokchun Giang" userId="67e2125d-ec8c-4323-9653-9824a2ad815f" providerId="ADAL" clId="{066B0731-8B54-CF43-9BDD-D2EEB9663FC5}" dt="2024-01-26T16:26:34.016" v="1395"/>
          <ac:inkMkLst>
            <pc:docMk/>
            <pc:sldMk cId="1010622222" sldId="332"/>
            <ac:inkMk id="1722" creationId="{AAC62817-C0D2-4E4E-B549-86BEFC1234B5}"/>
          </ac:inkMkLst>
        </pc:inkChg>
        <pc:inkChg chg="add mod">
          <ac:chgData name="Kokchun Giang" userId="67e2125d-ec8c-4323-9653-9824a2ad815f" providerId="ADAL" clId="{066B0731-8B54-CF43-9BDD-D2EEB9663FC5}" dt="2024-01-26T16:26:44.551" v="1400"/>
          <ac:inkMkLst>
            <pc:docMk/>
            <pc:sldMk cId="1010622222" sldId="332"/>
            <ac:inkMk id="1724" creationId="{87BADD8E-89DF-2B8C-9BC3-8ED82041F0BC}"/>
          </ac:inkMkLst>
        </pc:inkChg>
        <pc:inkChg chg="add mod">
          <ac:chgData name="Kokchun Giang" userId="67e2125d-ec8c-4323-9653-9824a2ad815f" providerId="ADAL" clId="{066B0731-8B54-CF43-9BDD-D2EEB9663FC5}" dt="2024-01-26T16:26:44.551" v="1400"/>
          <ac:inkMkLst>
            <pc:docMk/>
            <pc:sldMk cId="1010622222" sldId="332"/>
            <ac:inkMk id="1725" creationId="{13901D13-CC3C-4D09-5569-D1BB76A7ECF0}"/>
          </ac:inkMkLst>
        </pc:inkChg>
        <pc:inkChg chg="add mod">
          <ac:chgData name="Kokchun Giang" userId="67e2125d-ec8c-4323-9653-9824a2ad815f" providerId="ADAL" clId="{066B0731-8B54-CF43-9BDD-D2EEB9663FC5}" dt="2024-01-26T16:26:44.551" v="1400"/>
          <ac:inkMkLst>
            <pc:docMk/>
            <pc:sldMk cId="1010622222" sldId="332"/>
            <ac:inkMk id="1726" creationId="{B02A445E-3FA9-1132-7F5B-1460EEAB8A0C}"/>
          </ac:inkMkLst>
        </pc:inkChg>
        <pc:inkChg chg="add mod">
          <ac:chgData name="Kokchun Giang" userId="67e2125d-ec8c-4323-9653-9824a2ad815f" providerId="ADAL" clId="{066B0731-8B54-CF43-9BDD-D2EEB9663FC5}" dt="2024-01-26T16:26:44.551" v="1400"/>
          <ac:inkMkLst>
            <pc:docMk/>
            <pc:sldMk cId="1010622222" sldId="332"/>
            <ac:inkMk id="1727" creationId="{F6E59565-5666-B984-C081-24334A808971}"/>
          </ac:inkMkLst>
        </pc:inkChg>
        <pc:inkChg chg="add mod">
          <ac:chgData name="Kokchun Giang" userId="67e2125d-ec8c-4323-9653-9824a2ad815f" providerId="ADAL" clId="{066B0731-8B54-CF43-9BDD-D2EEB9663FC5}" dt="2024-01-26T16:26:58.618" v="1411"/>
          <ac:inkMkLst>
            <pc:docMk/>
            <pc:sldMk cId="1010622222" sldId="332"/>
            <ac:inkMk id="1729" creationId="{DB3F0DBE-0D1C-5DB7-D970-F38154481ED6}"/>
          </ac:inkMkLst>
        </pc:inkChg>
        <pc:inkChg chg="add mod">
          <ac:chgData name="Kokchun Giang" userId="67e2125d-ec8c-4323-9653-9824a2ad815f" providerId="ADAL" clId="{066B0731-8B54-CF43-9BDD-D2EEB9663FC5}" dt="2024-01-26T16:26:58.618" v="1411"/>
          <ac:inkMkLst>
            <pc:docMk/>
            <pc:sldMk cId="1010622222" sldId="332"/>
            <ac:inkMk id="1730" creationId="{9A0AB84D-9367-5CE5-A2D0-5D5FDFC73799}"/>
          </ac:inkMkLst>
        </pc:inkChg>
        <pc:inkChg chg="add mod">
          <ac:chgData name="Kokchun Giang" userId="67e2125d-ec8c-4323-9653-9824a2ad815f" providerId="ADAL" clId="{066B0731-8B54-CF43-9BDD-D2EEB9663FC5}" dt="2024-01-26T16:26:58.618" v="1411"/>
          <ac:inkMkLst>
            <pc:docMk/>
            <pc:sldMk cId="1010622222" sldId="332"/>
            <ac:inkMk id="1731" creationId="{4F4F55C5-5621-4A22-3D30-21DAD8DD50B9}"/>
          </ac:inkMkLst>
        </pc:inkChg>
        <pc:inkChg chg="add mod">
          <ac:chgData name="Kokchun Giang" userId="67e2125d-ec8c-4323-9653-9824a2ad815f" providerId="ADAL" clId="{066B0731-8B54-CF43-9BDD-D2EEB9663FC5}" dt="2024-01-26T16:26:58.618" v="1411"/>
          <ac:inkMkLst>
            <pc:docMk/>
            <pc:sldMk cId="1010622222" sldId="332"/>
            <ac:inkMk id="1732" creationId="{C48F5E1E-73A6-8666-55FC-567EEF1204DF}"/>
          </ac:inkMkLst>
        </pc:inkChg>
        <pc:inkChg chg="add mod">
          <ac:chgData name="Kokchun Giang" userId="67e2125d-ec8c-4323-9653-9824a2ad815f" providerId="ADAL" clId="{066B0731-8B54-CF43-9BDD-D2EEB9663FC5}" dt="2024-01-26T16:26:58.618" v="1411"/>
          <ac:inkMkLst>
            <pc:docMk/>
            <pc:sldMk cId="1010622222" sldId="332"/>
            <ac:inkMk id="1733" creationId="{CAD6A0FB-4A60-6321-DD64-51710D744C7F}"/>
          </ac:inkMkLst>
        </pc:inkChg>
        <pc:inkChg chg="add mod">
          <ac:chgData name="Kokchun Giang" userId="67e2125d-ec8c-4323-9653-9824a2ad815f" providerId="ADAL" clId="{066B0731-8B54-CF43-9BDD-D2EEB9663FC5}" dt="2024-01-26T16:26:58.618" v="1411"/>
          <ac:inkMkLst>
            <pc:docMk/>
            <pc:sldMk cId="1010622222" sldId="332"/>
            <ac:inkMk id="1734" creationId="{E796D731-48FD-38BD-7297-9F2CAB459F29}"/>
          </ac:inkMkLst>
        </pc:inkChg>
        <pc:inkChg chg="add mod">
          <ac:chgData name="Kokchun Giang" userId="67e2125d-ec8c-4323-9653-9824a2ad815f" providerId="ADAL" clId="{066B0731-8B54-CF43-9BDD-D2EEB9663FC5}" dt="2024-01-26T16:26:58.618" v="1411"/>
          <ac:inkMkLst>
            <pc:docMk/>
            <pc:sldMk cId="1010622222" sldId="332"/>
            <ac:inkMk id="1735" creationId="{756511F4-5E32-2BF6-A62E-3FAF2077BAA5}"/>
          </ac:inkMkLst>
        </pc:inkChg>
        <pc:inkChg chg="add mod">
          <ac:chgData name="Kokchun Giang" userId="67e2125d-ec8c-4323-9653-9824a2ad815f" providerId="ADAL" clId="{066B0731-8B54-CF43-9BDD-D2EEB9663FC5}" dt="2024-01-26T16:26:58.618" v="1411"/>
          <ac:inkMkLst>
            <pc:docMk/>
            <pc:sldMk cId="1010622222" sldId="332"/>
            <ac:inkMk id="1736" creationId="{CBEF7076-5B93-5FB5-2EF0-D492CB8BF21E}"/>
          </ac:inkMkLst>
        </pc:inkChg>
        <pc:inkChg chg="add mod">
          <ac:chgData name="Kokchun Giang" userId="67e2125d-ec8c-4323-9653-9824a2ad815f" providerId="ADAL" clId="{066B0731-8B54-CF43-9BDD-D2EEB9663FC5}" dt="2024-01-26T16:26:58.618" v="1411"/>
          <ac:inkMkLst>
            <pc:docMk/>
            <pc:sldMk cId="1010622222" sldId="332"/>
            <ac:inkMk id="1737" creationId="{465F1D02-2B94-8683-836F-C72379342B25}"/>
          </ac:inkMkLst>
        </pc:inkChg>
        <pc:inkChg chg="add mod">
          <ac:chgData name="Kokchun Giang" userId="67e2125d-ec8c-4323-9653-9824a2ad815f" providerId="ADAL" clId="{066B0731-8B54-CF43-9BDD-D2EEB9663FC5}" dt="2024-01-26T16:26:58.618" v="1411"/>
          <ac:inkMkLst>
            <pc:docMk/>
            <pc:sldMk cId="1010622222" sldId="332"/>
            <ac:inkMk id="1738" creationId="{0C488BF9-302E-9E84-54BC-7B91A8E7FD30}"/>
          </ac:inkMkLst>
        </pc:inkChg>
        <pc:inkChg chg="add mod">
          <ac:chgData name="Kokchun Giang" userId="67e2125d-ec8c-4323-9653-9824a2ad815f" providerId="ADAL" clId="{066B0731-8B54-CF43-9BDD-D2EEB9663FC5}" dt="2024-01-26T16:27:07.279" v="1424"/>
          <ac:inkMkLst>
            <pc:docMk/>
            <pc:sldMk cId="1010622222" sldId="332"/>
            <ac:inkMk id="1740" creationId="{1A9AB3A1-A133-68DD-D8FC-32E778E78533}"/>
          </ac:inkMkLst>
        </pc:inkChg>
        <pc:inkChg chg="add mod">
          <ac:chgData name="Kokchun Giang" userId="67e2125d-ec8c-4323-9653-9824a2ad815f" providerId="ADAL" clId="{066B0731-8B54-CF43-9BDD-D2EEB9663FC5}" dt="2024-01-26T16:27:07.279" v="1424"/>
          <ac:inkMkLst>
            <pc:docMk/>
            <pc:sldMk cId="1010622222" sldId="332"/>
            <ac:inkMk id="1741" creationId="{294DD9CE-932B-7E84-E2D9-2D989BDB8FF7}"/>
          </ac:inkMkLst>
        </pc:inkChg>
        <pc:inkChg chg="add mod">
          <ac:chgData name="Kokchun Giang" userId="67e2125d-ec8c-4323-9653-9824a2ad815f" providerId="ADAL" clId="{066B0731-8B54-CF43-9BDD-D2EEB9663FC5}" dt="2024-01-26T16:27:07.279" v="1424"/>
          <ac:inkMkLst>
            <pc:docMk/>
            <pc:sldMk cId="1010622222" sldId="332"/>
            <ac:inkMk id="1742" creationId="{1688F09F-DE97-541D-B800-018AC5FDD7BE}"/>
          </ac:inkMkLst>
        </pc:inkChg>
        <pc:inkChg chg="add mod">
          <ac:chgData name="Kokchun Giang" userId="67e2125d-ec8c-4323-9653-9824a2ad815f" providerId="ADAL" clId="{066B0731-8B54-CF43-9BDD-D2EEB9663FC5}" dt="2024-01-26T16:27:07.279" v="1424"/>
          <ac:inkMkLst>
            <pc:docMk/>
            <pc:sldMk cId="1010622222" sldId="332"/>
            <ac:inkMk id="1743" creationId="{03F4DA22-0B8B-C5CB-B545-1A30B5F080EC}"/>
          </ac:inkMkLst>
        </pc:inkChg>
        <pc:inkChg chg="add mod">
          <ac:chgData name="Kokchun Giang" userId="67e2125d-ec8c-4323-9653-9824a2ad815f" providerId="ADAL" clId="{066B0731-8B54-CF43-9BDD-D2EEB9663FC5}" dt="2024-01-26T16:27:07.279" v="1424"/>
          <ac:inkMkLst>
            <pc:docMk/>
            <pc:sldMk cId="1010622222" sldId="332"/>
            <ac:inkMk id="1744" creationId="{A099248E-73E7-B49C-7715-D818B03ED989}"/>
          </ac:inkMkLst>
        </pc:inkChg>
        <pc:inkChg chg="add mod">
          <ac:chgData name="Kokchun Giang" userId="67e2125d-ec8c-4323-9653-9824a2ad815f" providerId="ADAL" clId="{066B0731-8B54-CF43-9BDD-D2EEB9663FC5}" dt="2024-01-26T16:27:07.279" v="1424"/>
          <ac:inkMkLst>
            <pc:docMk/>
            <pc:sldMk cId="1010622222" sldId="332"/>
            <ac:inkMk id="1745" creationId="{451D7A5E-B149-3298-E3A1-D80DA0321742}"/>
          </ac:inkMkLst>
        </pc:inkChg>
        <pc:inkChg chg="add mod">
          <ac:chgData name="Kokchun Giang" userId="67e2125d-ec8c-4323-9653-9824a2ad815f" providerId="ADAL" clId="{066B0731-8B54-CF43-9BDD-D2EEB9663FC5}" dt="2024-01-26T16:27:07.279" v="1424"/>
          <ac:inkMkLst>
            <pc:docMk/>
            <pc:sldMk cId="1010622222" sldId="332"/>
            <ac:inkMk id="1746" creationId="{FA5C2E2A-0F87-C846-61E5-BF6EE3DD6D50}"/>
          </ac:inkMkLst>
        </pc:inkChg>
        <pc:inkChg chg="add mod">
          <ac:chgData name="Kokchun Giang" userId="67e2125d-ec8c-4323-9653-9824a2ad815f" providerId="ADAL" clId="{066B0731-8B54-CF43-9BDD-D2EEB9663FC5}" dt="2024-01-26T16:27:07.279" v="1424"/>
          <ac:inkMkLst>
            <pc:docMk/>
            <pc:sldMk cId="1010622222" sldId="332"/>
            <ac:inkMk id="1747" creationId="{C77CB0B6-4307-A680-E65B-35571DF7C6C3}"/>
          </ac:inkMkLst>
        </pc:inkChg>
        <pc:inkChg chg="add mod">
          <ac:chgData name="Kokchun Giang" userId="67e2125d-ec8c-4323-9653-9824a2ad815f" providerId="ADAL" clId="{066B0731-8B54-CF43-9BDD-D2EEB9663FC5}" dt="2024-01-26T16:27:07.279" v="1424"/>
          <ac:inkMkLst>
            <pc:docMk/>
            <pc:sldMk cId="1010622222" sldId="332"/>
            <ac:inkMk id="1748" creationId="{72A401ED-DBE8-96BD-F7B5-7377F44EEB2F}"/>
          </ac:inkMkLst>
        </pc:inkChg>
        <pc:inkChg chg="add mod">
          <ac:chgData name="Kokchun Giang" userId="67e2125d-ec8c-4323-9653-9824a2ad815f" providerId="ADAL" clId="{066B0731-8B54-CF43-9BDD-D2EEB9663FC5}" dt="2024-01-26T16:27:07.279" v="1424"/>
          <ac:inkMkLst>
            <pc:docMk/>
            <pc:sldMk cId="1010622222" sldId="332"/>
            <ac:inkMk id="1749" creationId="{E3E51013-F834-9F9C-DC99-137541B74926}"/>
          </ac:inkMkLst>
        </pc:inkChg>
        <pc:inkChg chg="add mod">
          <ac:chgData name="Kokchun Giang" userId="67e2125d-ec8c-4323-9653-9824a2ad815f" providerId="ADAL" clId="{066B0731-8B54-CF43-9BDD-D2EEB9663FC5}" dt="2024-01-26T16:27:07.279" v="1424"/>
          <ac:inkMkLst>
            <pc:docMk/>
            <pc:sldMk cId="1010622222" sldId="332"/>
            <ac:inkMk id="1750" creationId="{09DF2B1C-7006-B2A6-ACE2-8361D06CAC4E}"/>
          </ac:inkMkLst>
        </pc:inkChg>
        <pc:inkChg chg="add mod">
          <ac:chgData name="Kokchun Giang" userId="67e2125d-ec8c-4323-9653-9824a2ad815f" providerId="ADAL" clId="{066B0731-8B54-CF43-9BDD-D2EEB9663FC5}" dt="2024-01-26T16:27:07.279" v="1424"/>
          <ac:inkMkLst>
            <pc:docMk/>
            <pc:sldMk cId="1010622222" sldId="332"/>
            <ac:inkMk id="1751" creationId="{EDAEDD19-76D1-126D-C65F-43D0A37FC1E1}"/>
          </ac:inkMkLst>
        </pc:inkChg>
        <pc:inkChg chg="add mod">
          <ac:chgData name="Kokchun Giang" userId="67e2125d-ec8c-4323-9653-9824a2ad815f" providerId="ADAL" clId="{066B0731-8B54-CF43-9BDD-D2EEB9663FC5}" dt="2024-01-26T16:27:11.826" v="1433"/>
          <ac:inkMkLst>
            <pc:docMk/>
            <pc:sldMk cId="1010622222" sldId="332"/>
            <ac:inkMk id="1754" creationId="{15B92913-0F30-1D7E-C021-40DA8626E101}"/>
          </ac:inkMkLst>
        </pc:inkChg>
        <pc:inkChg chg="add mod">
          <ac:chgData name="Kokchun Giang" userId="67e2125d-ec8c-4323-9653-9824a2ad815f" providerId="ADAL" clId="{066B0731-8B54-CF43-9BDD-D2EEB9663FC5}" dt="2024-01-26T16:27:11.826" v="1433"/>
          <ac:inkMkLst>
            <pc:docMk/>
            <pc:sldMk cId="1010622222" sldId="332"/>
            <ac:inkMk id="1755" creationId="{AE131741-35EA-DA0A-0C19-6F94AAC201D0}"/>
          </ac:inkMkLst>
        </pc:inkChg>
        <pc:inkChg chg="add mod">
          <ac:chgData name="Kokchun Giang" userId="67e2125d-ec8c-4323-9653-9824a2ad815f" providerId="ADAL" clId="{066B0731-8B54-CF43-9BDD-D2EEB9663FC5}" dt="2024-01-26T16:27:11.826" v="1433"/>
          <ac:inkMkLst>
            <pc:docMk/>
            <pc:sldMk cId="1010622222" sldId="332"/>
            <ac:inkMk id="1756" creationId="{C7F83040-E7B6-B7C6-BA8F-62811CA17E99}"/>
          </ac:inkMkLst>
        </pc:inkChg>
        <pc:inkChg chg="add mod">
          <ac:chgData name="Kokchun Giang" userId="67e2125d-ec8c-4323-9653-9824a2ad815f" providerId="ADAL" clId="{066B0731-8B54-CF43-9BDD-D2EEB9663FC5}" dt="2024-01-26T16:27:11.826" v="1433"/>
          <ac:inkMkLst>
            <pc:docMk/>
            <pc:sldMk cId="1010622222" sldId="332"/>
            <ac:inkMk id="1757" creationId="{F1989610-FFD8-1023-1D10-26C5F8073084}"/>
          </ac:inkMkLst>
        </pc:inkChg>
        <pc:inkChg chg="add mod">
          <ac:chgData name="Kokchun Giang" userId="67e2125d-ec8c-4323-9653-9824a2ad815f" providerId="ADAL" clId="{066B0731-8B54-CF43-9BDD-D2EEB9663FC5}" dt="2024-01-26T16:27:11.826" v="1433"/>
          <ac:inkMkLst>
            <pc:docMk/>
            <pc:sldMk cId="1010622222" sldId="332"/>
            <ac:inkMk id="1758" creationId="{E94AE9F2-7FFC-AF1B-1F70-3D86585FE10B}"/>
          </ac:inkMkLst>
        </pc:inkChg>
        <pc:inkChg chg="add mod">
          <ac:chgData name="Kokchun Giang" userId="67e2125d-ec8c-4323-9653-9824a2ad815f" providerId="ADAL" clId="{066B0731-8B54-CF43-9BDD-D2EEB9663FC5}" dt="2024-01-26T16:27:11.826" v="1433"/>
          <ac:inkMkLst>
            <pc:docMk/>
            <pc:sldMk cId="1010622222" sldId="332"/>
            <ac:inkMk id="1759" creationId="{21221228-A353-CB5C-FBDD-C51F2FFB0FA8}"/>
          </ac:inkMkLst>
        </pc:inkChg>
        <pc:inkChg chg="add mod">
          <ac:chgData name="Kokchun Giang" userId="67e2125d-ec8c-4323-9653-9824a2ad815f" providerId="ADAL" clId="{066B0731-8B54-CF43-9BDD-D2EEB9663FC5}" dt="2024-01-26T16:27:11.826" v="1433"/>
          <ac:inkMkLst>
            <pc:docMk/>
            <pc:sldMk cId="1010622222" sldId="332"/>
            <ac:inkMk id="1760" creationId="{BDD00D44-FF91-C041-19A6-E90FC0C81F7F}"/>
          </ac:inkMkLst>
        </pc:inkChg>
        <pc:inkChg chg="add mod">
          <ac:chgData name="Kokchun Giang" userId="67e2125d-ec8c-4323-9653-9824a2ad815f" providerId="ADAL" clId="{066B0731-8B54-CF43-9BDD-D2EEB9663FC5}" dt="2024-01-26T16:27:11.826" v="1433"/>
          <ac:inkMkLst>
            <pc:docMk/>
            <pc:sldMk cId="1010622222" sldId="332"/>
            <ac:inkMk id="1761" creationId="{23DD9FF4-B39C-FD4B-C35C-402F5664D1BE}"/>
          </ac:inkMkLst>
        </pc:inkChg>
        <pc:inkChg chg="add mod">
          <ac:chgData name="Kokchun Giang" userId="67e2125d-ec8c-4323-9653-9824a2ad815f" providerId="ADAL" clId="{066B0731-8B54-CF43-9BDD-D2EEB9663FC5}" dt="2024-01-27T12:44:22.736" v="3051" actId="164"/>
          <ac:inkMkLst>
            <pc:docMk/>
            <pc:sldMk cId="1010622222" sldId="332"/>
            <ac:inkMk id="1764" creationId="{406A418C-E47E-0056-EDA2-0CDE0E0262BF}"/>
          </ac:inkMkLst>
        </pc:inkChg>
        <pc:inkChg chg="add mod">
          <ac:chgData name="Kokchun Giang" userId="67e2125d-ec8c-4323-9653-9824a2ad815f" providerId="ADAL" clId="{066B0731-8B54-CF43-9BDD-D2EEB9663FC5}" dt="2024-01-26T16:27:23.198" v="1447"/>
          <ac:inkMkLst>
            <pc:docMk/>
            <pc:sldMk cId="1010622222" sldId="332"/>
            <ac:inkMk id="1765" creationId="{B091BC67-EA4A-FC37-2756-11A21B81AF5D}"/>
          </ac:inkMkLst>
        </pc:inkChg>
        <pc:inkChg chg="add mod">
          <ac:chgData name="Kokchun Giang" userId="67e2125d-ec8c-4323-9653-9824a2ad815f" providerId="ADAL" clId="{066B0731-8B54-CF43-9BDD-D2EEB9663FC5}" dt="2024-01-26T16:27:23.198" v="1447"/>
          <ac:inkMkLst>
            <pc:docMk/>
            <pc:sldMk cId="1010622222" sldId="332"/>
            <ac:inkMk id="1766" creationId="{4D76700B-EC5E-6175-F90B-ED022675A811}"/>
          </ac:inkMkLst>
        </pc:inkChg>
        <pc:inkChg chg="add mod">
          <ac:chgData name="Kokchun Giang" userId="67e2125d-ec8c-4323-9653-9824a2ad815f" providerId="ADAL" clId="{066B0731-8B54-CF43-9BDD-D2EEB9663FC5}" dt="2024-01-26T16:27:23.198" v="1447"/>
          <ac:inkMkLst>
            <pc:docMk/>
            <pc:sldMk cId="1010622222" sldId="332"/>
            <ac:inkMk id="1767" creationId="{41873602-EE84-A873-FA44-ED9FBAD7C0F8}"/>
          </ac:inkMkLst>
        </pc:inkChg>
        <pc:inkChg chg="add mod">
          <ac:chgData name="Kokchun Giang" userId="67e2125d-ec8c-4323-9653-9824a2ad815f" providerId="ADAL" clId="{066B0731-8B54-CF43-9BDD-D2EEB9663FC5}" dt="2024-01-26T16:27:23.198" v="1447"/>
          <ac:inkMkLst>
            <pc:docMk/>
            <pc:sldMk cId="1010622222" sldId="332"/>
            <ac:inkMk id="1768" creationId="{92A17B23-3FDC-53F4-9E9D-CB7144A0ABC6}"/>
          </ac:inkMkLst>
        </pc:inkChg>
        <pc:inkChg chg="add mod">
          <ac:chgData name="Kokchun Giang" userId="67e2125d-ec8c-4323-9653-9824a2ad815f" providerId="ADAL" clId="{066B0731-8B54-CF43-9BDD-D2EEB9663FC5}" dt="2024-01-26T16:27:23.198" v="1447"/>
          <ac:inkMkLst>
            <pc:docMk/>
            <pc:sldMk cId="1010622222" sldId="332"/>
            <ac:inkMk id="1769" creationId="{0FA1EA63-FF45-3168-3A8C-501EF86A9E54}"/>
          </ac:inkMkLst>
        </pc:inkChg>
        <pc:inkChg chg="add mod">
          <ac:chgData name="Kokchun Giang" userId="67e2125d-ec8c-4323-9653-9824a2ad815f" providerId="ADAL" clId="{066B0731-8B54-CF43-9BDD-D2EEB9663FC5}" dt="2024-01-26T16:27:23.198" v="1447"/>
          <ac:inkMkLst>
            <pc:docMk/>
            <pc:sldMk cId="1010622222" sldId="332"/>
            <ac:inkMk id="1770" creationId="{0DCE3F51-7312-7D63-B7DF-5FAF69B37927}"/>
          </ac:inkMkLst>
        </pc:inkChg>
        <pc:inkChg chg="add mod">
          <ac:chgData name="Kokchun Giang" userId="67e2125d-ec8c-4323-9653-9824a2ad815f" providerId="ADAL" clId="{066B0731-8B54-CF43-9BDD-D2EEB9663FC5}" dt="2024-01-26T16:27:23.198" v="1447"/>
          <ac:inkMkLst>
            <pc:docMk/>
            <pc:sldMk cId="1010622222" sldId="332"/>
            <ac:inkMk id="1771" creationId="{77275177-0B63-C66B-A597-024909322E84}"/>
          </ac:inkMkLst>
        </pc:inkChg>
        <pc:inkChg chg="add mod">
          <ac:chgData name="Kokchun Giang" userId="67e2125d-ec8c-4323-9653-9824a2ad815f" providerId="ADAL" clId="{066B0731-8B54-CF43-9BDD-D2EEB9663FC5}" dt="2024-01-26T16:27:23.198" v="1447"/>
          <ac:inkMkLst>
            <pc:docMk/>
            <pc:sldMk cId="1010622222" sldId="332"/>
            <ac:inkMk id="1772" creationId="{6A0793BB-67E8-303E-BFD1-2B0F493E263F}"/>
          </ac:inkMkLst>
        </pc:inkChg>
        <pc:inkChg chg="add mod">
          <ac:chgData name="Kokchun Giang" userId="67e2125d-ec8c-4323-9653-9824a2ad815f" providerId="ADAL" clId="{066B0731-8B54-CF43-9BDD-D2EEB9663FC5}" dt="2024-01-26T16:27:23.198" v="1447"/>
          <ac:inkMkLst>
            <pc:docMk/>
            <pc:sldMk cId="1010622222" sldId="332"/>
            <ac:inkMk id="1773" creationId="{C8D7C2DF-ACA8-B26A-4EF3-44D732F4E96F}"/>
          </ac:inkMkLst>
        </pc:inkChg>
        <pc:inkChg chg="add mod">
          <ac:chgData name="Kokchun Giang" userId="67e2125d-ec8c-4323-9653-9824a2ad815f" providerId="ADAL" clId="{066B0731-8B54-CF43-9BDD-D2EEB9663FC5}" dt="2024-01-26T16:27:23.198" v="1447"/>
          <ac:inkMkLst>
            <pc:docMk/>
            <pc:sldMk cId="1010622222" sldId="332"/>
            <ac:inkMk id="1774" creationId="{8F6B7F85-0BFB-B35F-FD87-6580B7032B4F}"/>
          </ac:inkMkLst>
        </pc:inkChg>
        <pc:inkChg chg="add mod">
          <ac:chgData name="Kokchun Giang" userId="67e2125d-ec8c-4323-9653-9824a2ad815f" providerId="ADAL" clId="{066B0731-8B54-CF43-9BDD-D2EEB9663FC5}" dt="2024-01-26T16:27:23.198" v="1447"/>
          <ac:inkMkLst>
            <pc:docMk/>
            <pc:sldMk cId="1010622222" sldId="332"/>
            <ac:inkMk id="1775" creationId="{40B4C220-5F21-E9AE-CB5C-03DA6BC0146C}"/>
          </ac:inkMkLst>
        </pc:inkChg>
        <pc:inkChg chg="add mod">
          <ac:chgData name="Kokchun Giang" userId="67e2125d-ec8c-4323-9653-9824a2ad815f" providerId="ADAL" clId="{066B0731-8B54-CF43-9BDD-D2EEB9663FC5}" dt="2024-01-26T16:27:23.198" v="1447"/>
          <ac:inkMkLst>
            <pc:docMk/>
            <pc:sldMk cId="1010622222" sldId="332"/>
            <ac:inkMk id="1776" creationId="{637AF44C-45F0-6488-7C84-869BBB9627FE}"/>
          </ac:inkMkLst>
        </pc:inkChg>
        <pc:inkChg chg="add mod">
          <ac:chgData name="Kokchun Giang" userId="67e2125d-ec8c-4323-9653-9824a2ad815f" providerId="ADAL" clId="{066B0731-8B54-CF43-9BDD-D2EEB9663FC5}" dt="2024-01-26T16:27:27.493" v="1452"/>
          <ac:inkMkLst>
            <pc:docMk/>
            <pc:sldMk cId="1010622222" sldId="332"/>
            <ac:inkMk id="1779" creationId="{43004FB5-F96A-A01A-8326-C23D2E4DED37}"/>
          </ac:inkMkLst>
        </pc:inkChg>
        <pc:inkChg chg="add mod">
          <ac:chgData name="Kokchun Giang" userId="67e2125d-ec8c-4323-9653-9824a2ad815f" providerId="ADAL" clId="{066B0731-8B54-CF43-9BDD-D2EEB9663FC5}" dt="2024-01-26T16:27:27.493" v="1452"/>
          <ac:inkMkLst>
            <pc:docMk/>
            <pc:sldMk cId="1010622222" sldId="332"/>
            <ac:inkMk id="1780" creationId="{6569CF8D-1347-2873-9DFE-18EA585F71EB}"/>
          </ac:inkMkLst>
        </pc:inkChg>
        <pc:inkChg chg="add mod">
          <ac:chgData name="Kokchun Giang" userId="67e2125d-ec8c-4323-9653-9824a2ad815f" providerId="ADAL" clId="{066B0731-8B54-CF43-9BDD-D2EEB9663FC5}" dt="2024-01-26T16:27:27.493" v="1452"/>
          <ac:inkMkLst>
            <pc:docMk/>
            <pc:sldMk cId="1010622222" sldId="332"/>
            <ac:inkMk id="1781" creationId="{05378222-D312-E9A5-B160-B62DB1655D17}"/>
          </ac:inkMkLst>
        </pc:inkChg>
        <pc:inkChg chg="add mod">
          <ac:chgData name="Kokchun Giang" userId="67e2125d-ec8c-4323-9653-9824a2ad815f" providerId="ADAL" clId="{066B0731-8B54-CF43-9BDD-D2EEB9663FC5}" dt="2024-01-26T16:27:27.493" v="1452"/>
          <ac:inkMkLst>
            <pc:docMk/>
            <pc:sldMk cId="1010622222" sldId="332"/>
            <ac:inkMk id="1782" creationId="{06D236A9-3153-9A67-1219-3299CDD40B48}"/>
          </ac:inkMkLst>
        </pc:inkChg>
        <pc:inkChg chg="add del">
          <ac:chgData name="Kokchun Giang" userId="67e2125d-ec8c-4323-9653-9824a2ad815f" providerId="ADAL" clId="{066B0731-8B54-CF43-9BDD-D2EEB9663FC5}" dt="2024-01-26T16:27:33.080" v="1454" actId="9405"/>
          <ac:inkMkLst>
            <pc:docMk/>
            <pc:sldMk cId="1010622222" sldId="332"/>
            <ac:inkMk id="1784" creationId="{24546B4D-91F8-136A-9AE4-EA990C811FF6}"/>
          </ac:inkMkLst>
        </pc:inkChg>
        <pc:inkChg chg="add mod">
          <ac:chgData name="Kokchun Giang" userId="67e2125d-ec8c-4323-9653-9824a2ad815f" providerId="ADAL" clId="{066B0731-8B54-CF43-9BDD-D2EEB9663FC5}" dt="2024-01-26T16:27:44.303" v="1462"/>
          <ac:inkMkLst>
            <pc:docMk/>
            <pc:sldMk cId="1010622222" sldId="332"/>
            <ac:inkMk id="1785" creationId="{37556C66-BEE6-F09D-9753-13AA397FDF6A}"/>
          </ac:inkMkLst>
        </pc:inkChg>
        <pc:inkChg chg="add mod">
          <ac:chgData name="Kokchun Giang" userId="67e2125d-ec8c-4323-9653-9824a2ad815f" providerId="ADAL" clId="{066B0731-8B54-CF43-9BDD-D2EEB9663FC5}" dt="2024-01-26T16:27:44.303" v="1462"/>
          <ac:inkMkLst>
            <pc:docMk/>
            <pc:sldMk cId="1010622222" sldId="332"/>
            <ac:inkMk id="1786" creationId="{C7F52D0B-4FCF-B5F5-818B-4D0DA8B1FF62}"/>
          </ac:inkMkLst>
        </pc:inkChg>
        <pc:inkChg chg="add mod">
          <ac:chgData name="Kokchun Giang" userId="67e2125d-ec8c-4323-9653-9824a2ad815f" providerId="ADAL" clId="{066B0731-8B54-CF43-9BDD-D2EEB9663FC5}" dt="2024-01-26T16:27:44.303" v="1462"/>
          <ac:inkMkLst>
            <pc:docMk/>
            <pc:sldMk cId="1010622222" sldId="332"/>
            <ac:inkMk id="1787" creationId="{AA224591-77E9-702C-A12E-EF29076A9D92}"/>
          </ac:inkMkLst>
        </pc:inkChg>
        <pc:inkChg chg="add mod">
          <ac:chgData name="Kokchun Giang" userId="67e2125d-ec8c-4323-9653-9824a2ad815f" providerId="ADAL" clId="{066B0731-8B54-CF43-9BDD-D2EEB9663FC5}" dt="2024-01-26T16:27:44.303" v="1462"/>
          <ac:inkMkLst>
            <pc:docMk/>
            <pc:sldMk cId="1010622222" sldId="332"/>
            <ac:inkMk id="1788" creationId="{CF215DB8-DC6F-D476-0A94-755153113625}"/>
          </ac:inkMkLst>
        </pc:inkChg>
        <pc:inkChg chg="add mod">
          <ac:chgData name="Kokchun Giang" userId="67e2125d-ec8c-4323-9653-9824a2ad815f" providerId="ADAL" clId="{066B0731-8B54-CF43-9BDD-D2EEB9663FC5}" dt="2024-01-26T16:27:44.303" v="1462"/>
          <ac:inkMkLst>
            <pc:docMk/>
            <pc:sldMk cId="1010622222" sldId="332"/>
            <ac:inkMk id="1789" creationId="{D9C31F94-6AF2-EF3D-1E1E-C7DDFE02D2F6}"/>
          </ac:inkMkLst>
        </pc:inkChg>
        <pc:inkChg chg="add mod">
          <ac:chgData name="Kokchun Giang" userId="67e2125d-ec8c-4323-9653-9824a2ad815f" providerId="ADAL" clId="{066B0731-8B54-CF43-9BDD-D2EEB9663FC5}" dt="2024-01-26T16:27:44.303" v="1462"/>
          <ac:inkMkLst>
            <pc:docMk/>
            <pc:sldMk cId="1010622222" sldId="332"/>
            <ac:inkMk id="1791" creationId="{46AD7929-EF03-1A2D-7634-7E1F9786DBF7}"/>
          </ac:inkMkLst>
        </pc:inkChg>
        <pc:inkChg chg="add del mod">
          <ac:chgData name="Kokchun Giang" userId="67e2125d-ec8c-4323-9653-9824a2ad815f" providerId="ADAL" clId="{066B0731-8B54-CF43-9BDD-D2EEB9663FC5}" dt="2024-01-26T16:28:43.648" v="1472"/>
          <ac:inkMkLst>
            <pc:docMk/>
            <pc:sldMk cId="1010622222" sldId="332"/>
            <ac:inkMk id="1793" creationId="{0B460C91-7F4D-98A3-1831-3A1E13AF8543}"/>
          </ac:inkMkLst>
        </pc:inkChg>
        <pc:inkChg chg="add del mod">
          <ac:chgData name="Kokchun Giang" userId="67e2125d-ec8c-4323-9653-9824a2ad815f" providerId="ADAL" clId="{066B0731-8B54-CF43-9BDD-D2EEB9663FC5}" dt="2024-01-26T16:28:43.650" v="1475"/>
          <ac:inkMkLst>
            <pc:docMk/>
            <pc:sldMk cId="1010622222" sldId="332"/>
            <ac:inkMk id="1794" creationId="{39AD8F45-D7CC-959D-930B-B4505D7E0551}"/>
          </ac:inkMkLst>
        </pc:inkChg>
        <pc:inkChg chg="add del mod">
          <ac:chgData name="Kokchun Giang" userId="67e2125d-ec8c-4323-9653-9824a2ad815f" providerId="ADAL" clId="{066B0731-8B54-CF43-9BDD-D2EEB9663FC5}" dt="2024-01-26T16:28:43.649" v="1473"/>
          <ac:inkMkLst>
            <pc:docMk/>
            <pc:sldMk cId="1010622222" sldId="332"/>
            <ac:inkMk id="1795" creationId="{676F92ED-193E-8A1D-EAAB-66E5645256AF}"/>
          </ac:inkMkLst>
        </pc:inkChg>
        <pc:inkChg chg="add del mod">
          <ac:chgData name="Kokchun Giang" userId="67e2125d-ec8c-4323-9653-9824a2ad815f" providerId="ADAL" clId="{066B0731-8B54-CF43-9BDD-D2EEB9663FC5}" dt="2024-01-26T16:28:43.649" v="1474"/>
          <ac:inkMkLst>
            <pc:docMk/>
            <pc:sldMk cId="1010622222" sldId="332"/>
            <ac:inkMk id="1796" creationId="{208C450C-6785-935C-5F69-60A5A9D5F019}"/>
          </ac:inkMkLst>
        </pc:inkChg>
        <pc:inkChg chg="add del mod">
          <ac:chgData name="Kokchun Giang" userId="67e2125d-ec8c-4323-9653-9824a2ad815f" providerId="ADAL" clId="{066B0731-8B54-CF43-9BDD-D2EEB9663FC5}" dt="2024-01-26T16:28:43.647" v="1471"/>
          <ac:inkMkLst>
            <pc:docMk/>
            <pc:sldMk cId="1010622222" sldId="332"/>
            <ac:inkMk id="1797" creationId="{BB21CA57-0BDF-F0B2-EA28-99ADCAD83697}"/>
          </ac:inkMkLst>
        </pc:inkChg>
        <pc:inkChg chg="add mod">
          <ac:chgData name="Kokchun Giang" userId="67e2125d-ec8c-4323-9653-9824a2ad815f" providerId="ADAL" clId="{066B0731-8B54-CF43-9BDD-D2EEB9663FC5}" dt="2024-01-26T16:28:51.901" v="1490"/>
          <ac:inkMkLst>
            <pc:docMk/>
            <pc:sldMk cId="1010622222" sldId="332"/>
            <ac:inkMk id="1799" creationId="{F0BAA5E5-B828-6C71-3A40-CC55A1075D71}"/>
          </ac:inkMkLst>
        </pc:inkChg>
        <pc:inkChg chg="add mod">
          <ac:chgData name="Kokchun Giang" userId="67e2125d-ec8c-4323-9653-9824a2ad815f" providerId="ADAL" clId="{066B0731-8B54-CF43-9BDD-D2EEB9663FC5}" dt="2024-01-26T16:28:51.901" v="1490"/>
          <ac:inkMkLst>
            <pc:docMk/>
            <pc:sldMk cId="1010622222" sldId="332"/>
            <ac:inkMk id="1800" creationId="{98BF717E-042C-2C8F-28FD-3205D6EF2AA6}"/>
          </ac:inkMkLst>
        </pc:inkChg>
        <pc:inkChg chg="add mod">
          <ac:chgData name="Kokchun Giang" userId="67e2125d-ec8c-4323-9653-9824a2ad815f" providerId="ADAL" clId="{066B0731-8B54-CF43-9BDD-D2EEB9663FC5}" dt="2024-01-26T16:28:51.901" v="1490"/>
          <ac:inkMkLst>
            <pc:docMk/>
            <pc:sldMk cId="1010622222" sldId="332"/>
            <ac:inkMk id="1801" creationId="{A7BE828A-B7E2-D722-7E55-1DD9C6D35D80}"/>
          </ac:inkMkLst>
        </pc:inkChg>
        <pc:inkChg chg="add mod">
          <ac:chgData name="Kokchun Giang" userId="67e2125d-ec8c-4323-9653-9824a2ad815f" providerId="ADAL" clId="{066B0731-8B54-CF43-9BDD-D2EEB9663FC5}" dt="2024-01-26T16:28:51.901" v="1490"/>
          <ac:inkMkLst>
            <pc:docMk/>
            <pc:sldMk cId="1010622222" sldId="332"/>
            <ac:inkMk id="1802" creationId="{85672529-C464-70B0-63DE-7774BA481303}"/>
          </ac:inkMkLst>
        </pc:inkChg>
        <pc:inkChg chg="add mod">
          <ac:chgData name="Kokchun Giang" userId="67e2125d-ec8c-4323-9653-9824a2ad815f" providerId="ADAL" clId="{066B0731-8B54-CF43-9BDD-D2EEB9663FC5}" dt="2024-01-26T16:28:51.901" v="1490"/>
          <ac:inkMkLst>
            <pc:docMk/>
            <pc:sldMk cId="1010622222" sldId="332"/>
            <ac:inkMk id="1803" creationId="{1A6F160E-69B0-B39A-6804-D11CC9461DD3}"/>
          </ac:inkMkLst>
        </pc:inkChg>
        <pc:inkChg chg="add mod">
          <ac:chgData name="Kokchun Giang" userId="67e2125d-ec8c-4323-9653-9824a2ad815f" providerId="ADAL" clId="{066B0731-8B54-CF43-9BDD-D2EEB9663FC5}" dt="2024-01-26T16:28:51.901" v="1490"/>
          <ac:inkMkLst>
            <pc:docMk/>
            <pc:sldMk cId="1010622222" sldId="332"/>
            <ac:inkMk id="1804" creationId="{B469B0D8-9FC9-BDF2-C684-2461E06BE3EF}"/>
          </ac:inkMkLst>
        </pc:inkChg>
        <pc:inkChg chg="add mod">
          <ac:chgData name="Kokchun Giang" userId="67e2125d-ec8c-4323-9653-9824a2ad815f" providerId="ADAL" clId="{066B0731-8B54-CF43-9BDD-D2EEB9663FC5}" dt="2024-01-26T16:28:51.901" v="1490"/>
          <ac:inkMkLst>
            <pc:docMk/>
            <pc:sldMk cId="1010622222" sldId="332"/>
            <ac:inkMk id="1805" creationId="{EBA1DD4C-09C1-8AD4-9255-75C452B241CE}"/>
          </ac:inkMkLst>
        </pc:inkChg>
        <pc:inkChg chg="add mod">
          <ac:chgData name="Kokchun Giang" userId="67e2125d-ec8c-4323-9653-9824a2ad815f" providerId="ADAL" clId="{066B0731-8B54-CF43-9BDD-D2EEB9663FC5}" dt="2024-01-26T16:28:51.901" v="1490"/>
          <ac:inkMkLst>
            <pc:docMk/>
            <pc:sldMk cId="1010622222" sldId="332"/>
            <ac:inkMk id="1806" creationId="{9DD45A2C-8253-3232-CBE2-FE30FF987697}"/>
          </ac:inkMkLst>
        </pc:inkChg>
        <pc:inkChg chg="add mod">
          <ac:chgData name="Kokchun Giang" userId="67e2125d-ec8c-4323-9653-9824a2ad815f" providerId="ADAL" clId="{066B0731-8B54-CF43-9BDD-D2EEB9663FC5}" dt="2024-01-26T16:28:51.901" v="1490"/>
          <ac:inkMkLst>
            <pc:docMk/>
            <pc:sldMk cId="1010622222" sldId="332"/>
            <ac:inkMk id="1807" creationId="{FA8A99B9-D6F4-3997-978C-F41A674AF4BB}"/>
          </ac:inkMkLst>
        </pc:inkChg>
        <pc:inkChg chg="add mod">
          <ac:chgData name="Kokchun Giang" userId="67e2125d-ec8c-4323-9653-9824a2ad815f" providerId="ADAL" clId="{066B0731-8B54-CF43-9BDD-D2EEB9663FC5}" dt="2024-01-26T16:28:51.901" v="1490"/>
          <ac:inkMkLst>
            <pc:docMk/>
            <pc:sldMk cId="1010622222" sldId="332"/>
            <ac:inkMk id="1808" creationId="{CDFD89DA-3007-29CD-2C08-552C67F3A33A}"/>
          </ac:inkMkLst>
        </pc:inkChg>
        <pc:inkChg chg="add mod">
          <ac:chgData name="Kokchun Giang" userId="67e2125d-ec8c-4323-9653-9824a2ad815f" providerId="ADAL" clId="{066B0731-8B54-CF43-9BDD-D2EEB9663FC5}" dt="2024-01-26T16:28:51.901" v="1490"/>
          <ac:inkMkLst>
            <pc:docMk/>
            <pc:sldMk cId="1010622222" sldId="332"/>
            <ac:inkMk id="1809" creationId="{E8E11101-3CB8-E91E-3696-96B937D06CB1}"/>
          </ac:inkMkLst>
        </pc:inkChg>
        <pc:inkChg chg="add mod">
          <ac:chgData name="Kokchun Giang" userId="67e2125d-ec8c-4323-9653-9824a2ad815f" providerId="ADAL" clId="{066B0731-8B54-CF43-9BDD-D2EEB9663FC5}" dt="2024-01-26T16:28:51.901" v="1490"/>
          <ac:inkMkLst>
            <pc:docMk/>
            <pc:sldMk cId="1010622222" sldId="332"/>
            <ac:inkMk id="1810" creationId="{A6858ED4-A2A6-C28B-A2E0-2F8EA9E7D926}"/>
          </ac:inkMkLst>
        </pc:inkChg>
        <pc:inkChg chg="add mod">
          <ac:chgData name="Kokchun Giang" userId="67e2125d-ec8c-4323-9653-9824a2ad815f" providerId="ADAL" clId="{066B0731-8B54-CF43-9BDD-D2EEB9663FC5}" dt="2024-01-26T16:28:51.901" v="1490"/>
          <ac:inkMkLst>
            <pc:docMk/>
            <pc:sldMk cId="1010622222" sldId="332"/>
            <ac:inkMk id="1811" creationId="{5D7A2957-FE13-1C4E-410A-973BB9C051F0}"/>
          </ac:inkMkLst>
        </pc:inkChg>
        <pc:inkChg chg="add mod">
          <ac:chgData name="Kokchun Giang" userId="67e2125d-ec8c-4323-9653-9824a2ad815f" providerId="ADAL" clId="{066B0731-8B54-CF43-9BDD-D2EEB9663FC5}" dt="2024-01-26T16:28:51.901" v="1490"/>
          <ac:inkMkLst>
            <pc:docMk/>
            <pc:sldMk cId="1010622222" sldId="332"/>
            <ac:inkMk id="1812" creationId="{A279FAB6-B77B-4DBC-B2EB-123A93DA9E45}"/>
          </ac:inkMkLst>
        </pc:inkChg>
        <pc:inkChg chg="add mod">
          <ac:chgData name="Kokchun Giang" userId="67e2125d-ec8c-4323-9653-9824a2ad815f" providerId="ADAL" clId="{066B0731-8B54-CF43-9BDD-D2EEB9663FC5}" dt="2024-01-26T16:28:55.274" v="1497"/>
          <ac:inkMkLst>
            <pc:docMk/>
            <pc:sldMk cId="1010622222" sldId="332"/>
            <ac:inkMk id="1816" creationId="{FBD27250-BBCC-E7F5-F53C-B3F28B458FDD}"/>
          </ac:inkMkLst>
        </pc:inkChg>
        <pc:inkChg chg="add mod">
          <ac:chgData name="Kokchun Giang" userId="67e2125d-ec8c-4323-9653-9824a2ad815f" providerId="ADAL" clId="{066B0731-8B54-CF43-9BDD-D2EEB9663FC5}" dt="2024-01-26T16:28:55.274" v="1497"/>
          <ac:inkMkLst>
            <pc:docMk/>
            <pc:sldMk cId="1010622222" sldId="332"/>
            <ac:inkMk id="1817" creationId="{94835873-0F0C-C861-16A0-6E408216B848}"/>
          </ac:inkMkLst>
        </pc:inkChg>
        <pc:inkChg chg="add mod">
          <ac:chgData name="Kokchun Giang" userId="67e2125d-ec8c-4323-9653-9824a2ad815f" providerId="ADAL" clId="{066B0731-8B54-CF43-9BDD-D2EEB9663FC5}" dt="2024-01-26T16:28:55.274" v="1497"/>
          <ac:inkMkLst>
            <pc:docMk/>
            <pc:sldMk cId="1010622222" sldId="332"/>
            <ac:inkMk id="1818" creationId="{8DD3592D-43A4-08E2-56AD-17B3ECDB8D6E}"/>
          </ac:inkMkLst>
        </pc:inkChg>
        <pc:inkChg chg="add mod">
          <ac:chgData name="Kokchun Giang" userId="67e2125d-ec8c-4323-9653-9824a2ad815f" providerId="ADAL" clId="{066B0731-8B54-CF43-9BDD-D2EEB9663FC5}" dt="2024-01-26T16:28:55.274" v="1497"/>
          <ac:inkMkLst>
            <pc:docMk/>
            <pc:sldMk cId="1010622222" sldId="332"/>
            <ac:inkMk id="1819" creationId="{710195C4-A806-7B5F-C7CB-D7B1615BBB24}"/>
          </ac:inkMkLst>
        </pc:inkChg>
        <pc:inkChg chg="add mod">
          <ac:chgData name="Kokchun Giang" userId="67e2125d-ec8c-4323-9653-9824a2ad815f" providerId="ADAL" clId="{066B0731-8B54-CF43-9BDD-D2EEB9663FC5}" dt="2024-01-26T16:28:55.274" v="1497"/>
          <ac:inkMkLst>
            <pc:docMk/>
            <pc:sldMk cId="1010622222" sldId="332"/>
            <ac:inkMk id="1820" creationId="{1D56B717-66F1-AAE3-3257-A4B201993B74}"/>
          </ac:inkMkLst>
        </pc:inkChg>
        <pc:inkChg chg="add mod">
          <ac:chgData name="Kokchun Giang" userId="67e2125d-ec8c-4323-9653-9824a2ad815f" providerId="ADAL" clId="{066B0731-8B54-CF43-9BDD-D2EEB9663FC5}" dt="2024-01-26T16:28:55.274" v="1497"/>
          <ac:inkMkLst>
            <pc:docMk/>
            <pc:sldMk cId="1010622222" sldId="332"/>
            <ac:inkMk id="1821" creationId="{FC6E82E4-3678-D505-8CC0-485098A61CC7}"/>
          </ac:inkMkLst>
        </pc:inkChg>
        <pc:inkChg chg="add mod">
          <ac:chgData name="Kokchun Giang" userId="67e2125d-ec8c-4323-9653-9824a2ad815f" providerId="ADAL" clId="{066B0731-8B54-CF43-9BDD-D2EEB9663FC5}" dt="2024-01-27T12:44:38.818" v="3056" actId="164"/>
          <ac:inkMkLst>
            <pc:docMk/>
            <pc:sldMk cId="1010622222" sldId="332"/>
            <ac:inkMk id="1823" creationId="{9BDB31AC-A65D-4ED1-C8A5-271916C49B00}"/>
          </ac:inkMkLst>
        </pc:inkChg>
        <pc:inkChg chg="add mod">
          <ac:chgData name="Kokchun Giang" userId="67e2125d-ec8c-4323-9653-9824a2ad815f" providerId="ADAL" clId="{066B0731-8B54-CF43-9BDD-D2EEB9663FC5}" dt="2024-01-26T16:28:57.869" v="1503"/>
          <ac:inkMkLst>
            <pc:docMk/>
            <pc:sldMk cId="1010622222" sldId="332"/>
            <ac:inkMk id="1824" creationId="{C7BB7A09-E98E-DE49-E7B0-081C2547925D}"/>
          </ac:inkMkLst>
        </pc:inkChg>
        <pc:inkChg chg="add mod">
          <ac:chgData name="Kokchun Giang" userId="67e2125d-ec8c-4323-9653-9824a2ad815f" providerId="ADAL" clId="{066B0731-8B54-CF43-9BDD-D2EEB9663FC5}" dt="2024-01-26T16:28:57.869" v="1503"/>
          <ac:inkMkLst>
            <pc:docMk/>
            <pc:sldMk cId="1010622222" sldId="332"/>
            <ac:inkMk id="1825" creationId="{2D8B2E08-8196-44C7-E65D-27ECF0F73A22}"/>
          </ac:inkMkLst>
        </pc:inkChg>
        <pc:inkChg chg="add mod">
          <ac:chgData name="Kokchun Giang" userId="67e2125d-ec8c-4323-9653-9824a2ad815f" providerId="ADAL" clId="{066B0731-8B54-CF43-9BDD-D2EEB9663FC5}" dt="2024-01-26T16:28:57.869" v="1503"/>
          <ac:inkMkLst>
            <pc:docMk/>
            <pc:sldMk cId="1010622222" sldId="332"/>
            <ac:inkMk id="1826" creationId="{AE402E1F-08AB-0F17-6F1F-464051F42486}"/>
          </ac:inkMkLst>
        </pc:inkChg>
        <pc:inkChg chg="add mod">
          <ac:chgData name="Kokchun Giang" userId="67e2125d-ec8c-4323-9653-9824a2ad815f" providerId="ADAL" clId="{066B0731-8B54-CF43-9BDD-D2EEB9663FC5}" dt="2024-01-26T16:28:57.869" v="1503"/>
          <ac:inkMkLst>
            <pc:docMk/>
            <pc:sldMk cId="1010622222" sldId="332"/>
            <ac:inkMk id="1827" creationId="{8E856588-A6C9-FF6A-D619-C7F52B27C7EE}"/>
          </ac:inkMkLst>
        </pc:inkChg>
        <pc:inkChg chg="add mod">
          <ac:chgData name="Kokchun Giang" userId="67e2125d-ec8c-4323-9653-9824a2ad815f" providerId="ADAL" clId="{066B0731-8B54-CF43-9BDD-D2EEB9663FC5}" dt="2024-01-26T16:29:03.457" v="1509"/>
          <ac:inkMkLst>
            <pc:docMk/>
            <pc:sldMk cId="1010622222" sldId="332"/>
            <ac:inkMk id="1829" creationId="{1A588681-20FA-6D4C-5DE1-A052BDF59CF8}"/>
          </ac:inkMkLst>
        </pc:inkChg>
        <pc:inkChg chg="add mod">
          <ac:chgData name="Kokchun Giang" userId="67e2125d-ec8c-4323-9653-9824a2ad815f" providerId="ADAL" clId="{066B0731-8B54-CF43-9BDD-D2EEB9663FC5}" dt="2024-01-26T16:29:03.457" v="1509"/>
          <ac:inkMkLst>
            <pc:docMk/>
            <pc:sldMk cId="1010622222" sldId="332"/>
            <ac:inkMk id="1830" creationId="{B468970F-CFA7-639B-DEE3-F30F9C31AB38}"/>
          </ac:inkMkLst>
        </pc:inkChg>
        <pc:inkChg chg="add mod">
          <ac:chgData name="Kokchun Giang" userId="67e2125d-ec8c-4323-9653-9824a2ad815f" providerId="ADAL" clId="{066B0731-8B54-CF43-9BDD-D2EEB9663FC5}" dt="2024-01-26T16:29:03.457" v="1509"/>
          <ac:inkMkLst>
            <pc:docMk/>
            <pc:sldMk cId="1010622222" sldId="332"/>
            <ac:inkMk id="1831" creationId="{3B155655-D594-F9C3-F666-4C5B4455D3E6}"/>
          </ac:inkMkLst>
        </pc:inkChg>
        <pc:inkChg chg="add mod">
          <ac:chgData name="Kokchun Giang" userId="67e2125d-ec8c-4323-9653-9824a2ad815f" providerId="ADAL" clId="{066B0731-8B54-CF43-9BDD-D2EEB9663FC5}" dt="2024-01-26T16:29:03.457" v="1509"/>
          <ac:inkMkLst>
            <pc:docMk/>
            <pc:sldMk cId="1010622222" sldId="332"/>
            <ac:inkMk id="1832" creationId="{942D8C39-CA68-5CD7-A495-2206BB48E610}"/>
          </ac:inkMkLst>
        </pc:inkChg>
        <pc:inkChg chg="add mod">
          <ac:chgData name="Kokchun Giang" userId="67e2125d-ec8c-4323-9653-9824a2ad815f" providerId="ADAL" clId="{066B0731-8B54-CF43-9BDD-D2EEB9663FC5}" dt="2024-01-26T16:29:03.457" v="1509"/>
          <ac:inkMkLst>
            <pc:docMk/>
            <pc:sldMk cId="1010622222" sldId="332"/>
            <ac:inkMk id="1833" creationId="{16D9E652-C14F-5536-AE1B-C4CCD4553AB1}"/>
          </ac:inkMkLst>
        </pc:inkChg>
        <pc:inkChg chg="add del mod">
          <ac:chgData name="Kokchun Giang" userId="67e2125d-ec8c-4323-9653-9824a2ad815f" providerId="ADAL" clId="{066B0731-8B54-CF43-9BDD-D2EEB9663FC5}" dt="2024-01-26T16:29:09.027" v="1515" actId="9405"/>
          <ac:inkMkLst>
            <pc:docMk/>
            <pc:sldMk cId="1010622222" sldId="332"/>
            <ac:inkMk id="1835" creationId="{45B0219A-5718-DB9E-9314-C24F85B00755}"/>
          </ac:inkMkLst>
        </pc:inkChg>
        <pc:inkChg chg="add del mod">
          <ac:chgData name="Kokchun Giang" userId="67e2125d-ec8c-4323-9653-9824a2ad815f" providerId="ADAL" clId="{066B0731-8B54-CF43-9BDD-D2EEB9663FC5}" dt="2024-01-26T16:29:08.557" v="1514"/>
          <ac:inkMkLst>
            <pc:docMk/>
            <pc:sldMk cId="1010622222" sldId="332"/>
            <ac:inkMk id="1836" creationId="{ED360D49-E9FD-58CC-6443-B24CFD0C2E51}"/>
          </ac:inkMkLst>
        </pc:inkChg>
        <pc:inkChg chg="add mod">
          <ac:chgData name="Kokchun Giang" userId="67e2125d-ec8c-4323-9653-9824a2ad815f" providerId="ADAL" clId="{066B0731-8B54-CF43-9BDD-D2EEB9663FC5}" dt="2024-01-26T16:29:15.272" v="1525"/>
          <ac:inkMkLst>
            <pc:docMk/>
            <pc:sldMk cId="1010622222" sldId="332"/>
            <ac:inkMk id="1838" creationId="{3428AB86-D5A7-3EE3-8F6E-3C992E4404C1}"/>
          </ac:inkMkLst>
        </pc:inkChg>
        <pc:inkChg chg="add mod">
          <ac:chgData name="Kokchun Giang" userId="67e2125d-ec8c-4323-9653-9824a2ad815f" providerId="ADAL" clId="{066B0731-8B54-CF43-9BDD-D2EEB9663FC5}" dt="2024-01-26T16:29:15.272" v="1525"/>
          <ac:inkMkLst>
            <pc:docMk/>
            <pc:sldMk cId="1010622222" sldId="332"/>
            <ac:inkMk id="1839" creationId="{2F70F9D2-42D4-00E5-A04B-8944C24924A5}"/>
          </ac:inkMkLst>
        </pc:inkChg>
        <pc:inkChg chg="add mod">
          <ac:chgData name="Kokchun Giang" userId="67e2125d-ec8c-4323-9653-9824a2ad815f" providerId="ADAL" clId="{066B0731-8B54-CF43-9BDD-D2EEB9663FC5}" dt="2024-01-26T16:29:15.272" v="1525"/>
          <ac:inkMkLst>
            <pc:docMk/>
            <pc:sldMk cId="1010622222" sldId="332"/>
            <ac:inkMk id="1840" creationId="{E8CBCE4C-D134-EBCE-1599-A04A1CBE6B3F}"/>
          </ac:inkMkLst>
        </pc:inkChg>
        <pc:inkChg chg="add mod">
          <ac:chgData name="Kokchun Giang" userId="67e2125d-ec8c-4323-9653-9824a2ad815f" providerId="ADAL" clId="{066B0731-8B54-CF43-9BDD-D2EEB9663FC5}" dt="2024-01-26T16:29:15.272" v="1525"/>
          <ac:inkMkLst>
            <pc:docMk/>
            <pc:sldMk cId="1010622222" sldId="332"/>
            <ac:inkMk id="1841" creationId="{E66BF860-1C18-93F5-9FC2-646C442593F7}"/>
          </ac:inkMkLst>
        </pc:inkChg>
        <pc:inkChg chg="add mod">
          <ac:chgData name="Kokchun Giang" userId="67e2125d-ec8c-4323-9653-9824a2ad815f" providerId="ADAL" clId="{066B0731-8B54-CF43-9BDD-D2EEB9663FC5}" dt="2024-01-26T16:29:15.272" v="1525"/>
          <ac:inkMkLst>
            <pc:docMk/>
            <pc:sldMk cId="1010622222" sldId="332"/>
            <ac:inkMk id="1842" creationId="{4CEBA320-C196-6FCE-4C81-577E73920EB6}"/>
          </ac:inkMkLst>
        </pc:inkChg>
        <pc:inkChg chg="add mod">
          <ac:chgData name="Kokchun Giang" userId="67e2125d-ec8c-4323-9653-9824a2ad815f" providerId="ADAL" clId="{066B0731-8B54-CF43-9BDD-D2EEB9663FC5}" dt="2024-01-26T16:29:15.272" v="1525"/>
          <ac:inkMkLst>
            <pc:docMk/>
            <pc:sldMk cId="1010622222" sldId="332"/>
            <ac:inkMk id="1843" creationId="{F77B5448-F8E6-408F-9EC3-66EC6E80CFA0}"/>
          </ac:inkMkLst>
        </pc:inkChg>
        <pc:inkChg chg="add mod">
          <ac:chgData name="Kokchun Giang" userId="67e2125d-ec8c-4323-9653-9824a2ad815f" providerId="ADAL" clId="{066B0731-8B54-CF43-9BDD-D2EEB9663FC5}" dt="2024-01-26T16:29:15.272" v="1525"/>
          <ac:inkMkLst>
            <pc:docMk/>
            <pc:sldMk cId="1010622222" sldId="332"/>
            <ac:inkMk id="1844" creationId="{B01297D9-F94F-245C-0F4A-F8A9C431DB01}"/>
          </ac:inkMkLst>
        </pc:inkChg>
        <pc:inkChg chg="add mod">
          <ac:chgData name="Kokchun Giang" userId="67e2125d-ec8c-4323-9653-9824a2ad815f" providerId="ADAL" clId="{066B0731-8B54-CF43-9BDD-D2EEB9663FC5}" dt="2024-01-26T16:29:15.272" v="1525"/>
          <ac:inkMkLst>
            <pc:docMk/>
            <pc:sldMk cId="1010622222" sldId="332"/>
            <ac:inkMk id="1845" creationId="{EA7D58AC-5FF6-B47F-4BEB-3C9241A4E287}"/>
          </ac:inkMkLst>
        </pc:inkChg>
        <pc:inkChg chg="add mod">
          <ac:chgData name="Kokchun Giang" userId="67e2125d-ec8c-4323-9653-9824a2ad815f" providerId="ADAL" clId="{066B0731-8B54-CF43-9BDD-D2EEB9663FC5}" dt="2024-01-26T16:29:15.272" v="1525"/>
          <ac:inkMkLst>
            <pc:docMk/>
            <pc:sldMk cId="1010622222" sldId="332"/>
            <ac:inkMk id="1846" creationId="{DE642FD6-CA1F-EEBC-FB25-691D61384DD8}"/>
          </ac:inkMkLst>
        </pc:inkChg>
        <pc:inkChg chg="add mod">
          <ac:chgData name="Kokchun Giang" userId="67e2125d-ec8c-4323-9653-9824a2ad815f" providerId="ADAL" clId="{066B0731-8B54-CF43-9BDD-D2EEB9663FC5}" dt="2024-01-26T16:29:17.786" v="1530"/>
          <ac:inkMkLst>
            <pc:docMk/>
            <pc:sldMk cId="1010622222" sldId="332"/>
            <ac:inkMk id="1849" creationId="{F101BCFF-928B-B200-E79C-52484082FA05}"/>
          </ac:inkMkLst>
        </pc:inkChg>
        <pc:inkChg chg="add mod">
          <ac:chgData name="Kokchun Giang" userId="67e2125d-ec8c-4323-9653-9824a2ad815f" providerId="ADAL" clId="{066B0731-8B54-CF43-9BDD-D2EEB9663FC5}" dt="2024-01-26T16:29:17.786" v="1530"/>
          <ac:inkMkLst>
            <pc:docMk/>
            <pc:sldMk cId="1010622222" sldId="332"/>
            <ac:inkMk id="1850" creationId="{13C080BF-9C21-D3F3-44E1-64645C94A0F4}"/>
          </ac:inkMkLst>
        </pc:inkChg>
        <pc:inkChg chg="add mod">
          <ac:chgData name="Kokchun Giang" userId="67e2125d-ec8c-4323-9653-9824a2ad815f" providerId="ADAL" clId="{066B0731-8B54-CF43-9BDD-D2EEB9663FC5}" dt="2024-01-26T16:29:17.786" v="1530"/>
          <ac:inkMkLst>
            <pc:docMk/>
            <pc:sldMk cId="1010622222" sldId="332"/>
            <ac:inkMk id="1851" creationId="{2EEC6296-FB3E-411F-9935-8CE2FD6C864B}"/>
          </ac:inkMkLst>
        </pc:inkChg>
        <pc:inkChg chg="add mod">
          <ac:chgData name="Kokchun Giang" userId="67e2125d-ec8c-4323-9653-9824a2ad815f" providerId="ADAL" clId="{066B0731-8B54-CF43-9BDD-D2EEB9663FC5}" dt="2024-01-27T12:44:38.818" v="3056" actId="164"/>
          <ac:inkMkLst>
            <pc:docMk/>
            <pc:sldMk cId="1010622222" sldId="332"/>
            <ac:inkMk id="1852" creationId="{579360C5-FE2F-E98C-0772-FFF5866274B4}"/>
          </ac:inkMkLst>
        </pc:inkChg>
        <pc:inkChg chg="add del">
          <ac:chgData name="Kokchun Giang" userId="67e2125d-ec8c-4323-9653-9824a2ad815f" providerId="ADAL" clId="{066B0731-8B54-CF43-9BDD-D2EEB9663FC5}" dt="2024-01-26T16:30:06.733" v="1563"/>
          <ac:inkMkLst>
            <pc:docMk/>
            <pc:sldMk cId="1010622222" sldId="332"/>
            <ac:inkMk id="1854" creationId="{535BBD82-E4BF-3DA8-58B5-E15DDC895245}"/>
          </ac:inkMkLst>
        </pc:inkChg>
        <pc:inkChg chg="add del mod">
          <ac:chgData name="Kokchun Giang" userId="67e2125d-ec8c-4323-9653-9824a2ad815f" providerId="ADAL" clId="{066B0731-8B54-CF43-9BDD-D2EEB9663FC5}" dt="2024-01-26T16:30:06.733" v="1562"/>
          <ac:inkMkLst>
            <pc:docMk/>
            <pc:sldMk cId="1010622222" sldId="332"/>
            <ac:inkMk id="1855" creationId="{06990CEA-FCC8-DD73-0513-DA29F36F62B2}"/>
          </ac:inkMkLst>
        </pc:inkChg>
        <pc:inkChg chg="add del mod">
          <ac:chgData name="Kokchun Giang" userId="67e2125d-ec8c-4323-9653-9824a2ad815f" providerId="ADAL" clId="{066B0731-8B54-CF43-9BDD-D2EEB9663FC5}" dt="2024-01-26T16:30:06.739" v="1573"/>
          <ac:inkMkLst>
            <pc:docMk/>
            <pc:sldMk cId="1010622222" sldId="332"/>
            <ac:inkMk id="1856" creationId="{59726472-1600-A68A-39F3-FC7C26FD6511}"/>
          </ac:inkMkLst>
        </pc:inkChg>
        <pc:inkChg chg="add del mod">
          <ac:chgData name="Kokchun Giang" userId="67e2125d-ec8c-4323-9653-9824a2ad815f" providerId="ADAL" clId="{066B0731-8B54-CF43-9BDD-D2EEB9663FC5}" dt="2024-01-26T16:30:06.732" v="1561"/>
          <ac:inkMkLst>
            <pc:docMk/>
            <pc:sldMk cId="1010622222" sldId="332"/>
            <ac:inkMk id="1857" creationId="{4D1538C3-45E4-A8E0-0C61-502D87E8CFD9}"/>
          </ac:inkMkLst>
        </pc:inkChg>
        <pc:inkChg chg="add del mod">
          <ac:chgData name="Kokchun Giang" userId="67e2125d-ec8c-4323-9653-9824a2ad815f" providerId="ADAL" clId="{066B0731-8B54-CF43-9BDD-D2EEB9663FC5}" dt="2024-01-26T16:30:06.740" v="1576"/>
          <ac:inkMkLst>
            <pc:docMk/>
            <pc:sldMk cId="1010622222" sldId="332"/>
            <ac:inkMk id="1858" creationId="{58D5BD58-32BE-DC92-C60F-7FA515389073}"/>
          </ac:inkMkLst>
        </pc:inkChg>
        <pc:inkChg chg="add del mod">
          <ac:chgData name="Kokchun Giang" userId="67e2125d-ec8c-4323-9653-9824a2ad815f" providerId="ADAL" clId="{066B0731-8B54-CF43-9BDD-D2EEB9663FC5}" dt="2024-01-26T16:30:06.737" v="1569"/>
          <ac:inkMkLst>
            <pc:docMk/>
            <pc:sldMk cId="1010622222" sldId="332"/>
            <ac:inkMk id="1859" creationId="{55BB0B38-5E21-27CA-3CD9-1B7AC5C4137F}"/>
          </ac:inkMkLst>
        </pc:inkChg>
        <pc:inkChg chg="add del">
          <ac:chgData name="Kokchun Giang" userId="67e2125d-ec8c-4323-9653-9824a2ad815f" providerId="ADAL" clId="{066B0731-8B54-CF43-9BDD-D2EEB9663FC5}" dt="2024-01-26T16:30:06.738" v="1572"/>
          <ac:inkMkLst>
            <pc:docMk/>
            <pc:sldMk cId="1010622222" sldId="332"/>
            <ac:inkMk id="1860" creationId="{A0C623F8-2F82-A0EC-5108-ADA5E31B4FDA}"/>
          </ac:inkMkLst>
        </pc:inkChg>
        <pc:inkChg chg="add del mod">
          <ac:chgData name="Kokchun Giang" userId="67e2125d-ec8c-4323-9653-9824a2ad815f" providerId="ADAL" clId="{066B0731-8B54-CF43-9BDD-D2EEB9663FC5}" dt="2024-01-26T16:30:06.735" v="1565"/>
          <ac:inkMkLst>
            <pc:docMk/>
            <pc:sldMk cId="1010622222" sldId="332"/>
            <ac:inkMk id="1861" creationId="{32F28EA8-0E3C-71EA-772D-4717DAC2566C}"/>
          </ac:inkMkLst>
        </pc:inkChg>
        <pc:inkChg chg="add del mod">
          <ac:chgData name="Kokchun Giang" userId="67e2125d-ec8c-4323-9653-9824a2ad815f" providerId="ADAL" clId="{066B0731-8B54-CF43-9BDD-D2EEB9663FC5}" dt="2024-01-26T16:30:06.739" v="1574"/>
          <ac:inkMkLst>
            <pc:docMk/>
            <pc:sldMk cId="1010622222" sldId="332"/>
            <ac:inkMk id="1864" creationId="{108A2EF0-B0D4-01CC-4E1D-636D8E5886A9}"/>
          </ac:inkMkLst>
        </pc:inkChg>
        <pc:inkChg chg="add del mod">
          <ac:chgData name="Kokchun Giang" userId="67e2125d-ec8c-4323-9653-9824a2ad815f" providerId="ADAL" clId="{066B0731-8B54-CF43-9BDD-D2EEB9663FC5}" dt="2024-01-26T16:30:06.737" v="1570"/>
          <ac:inkMkLst>
            <pc:docMk/>
            <pc:sldMk cId="1010622222" sldId="332"/>
            <ac:inkMk id="1865" creationId="{03DD22B7-8CE4-4BF7-22E1-AF37BFEF348D}"/>
          </ac:inkMkLst>
        </pc:inkChg>
        <pc:inkChg chg="add del mod">
          <ac:chgData name="Kokchun Giang" userId="67e2125d-ec8c-4323-9653-9824a2ad815f" providerId="ADAL" clId="{066B0731-8B54-CF43-9BDD-D2EEB9663FC5}" dt="2024-01-26T16:30:06.736" v="1568"/>
          <ac:inkMkLst>
            <pc:docMk/>
            <pc:sldMk cId="1010622222" sldId="332"/>
            <ac:inkMk id="1866" creationId="{157C50D4-7D4B-C2FD-801A-E7B8FB4A016D}"/>
          </ac:inkMkLst>
        </pc:inkChg>
        <pc:inkChg chg="add del mod">
          <ac:chgData name="Kokchun Giang" userId="67e2125d-ec8c-4323-9653-9824a2ad815f" providerId="ADAL" clId="{066B0731-8B54-CF43-9BDD-D2EEB9663FC5}" dt="2024-01-26T16:30:06.734" v="1564"/>
          <ac:inkMkLst>
            <pc:docMk/>
            <pc:sldMk cId="1010622222" sldId="332"/>
            <ac:inkMk id="1867" creationId="{EB0587FE-6767-56A4-094B-51A9B23AA6CB}"/>
          </ac:inkMkLst>
        </pc:inkChg>
        <pc:inkChg chg="add del mod">
          <ac:chgData name="Kokchun Giang" userId="67e2125d-ec8c-4323-9653-9824a2ad815f" providerId="ADAL" clId="{066B0731-8B54-CF43-9BDD-D2EEB9663FC5}" dt="2024-01-26T16:30:06.740" v="1577"/>
          <ac:inkMkLst>
            <pc:docMk/>
            <pc:sldMk cId="1010622222" sldId="332"/>
            <ac:inkMk id="1868" creationId="{FF0B8056-ABCE-B7F3-59B5-2F821C7EB7B8}"/>
          </ac:inkMkLst>
        </pc:inkChg>
        <pc:inkChg chg="add del mod">
          <ac:chgData name="Kokchun Giang" userId="67e2125d-ec8c-4323-9653-9824a2ad815f" providerId="ADAL" clId="{066B0731-8B54-CF43-9BDD-D2EEB9663FC5}" dt="2024-01-26T16:30:06.735" v="1566"/>
          <ac:inkMkLst>
            <pc:docMk/>
            <pc:sldMk cId="1010622222" sldId="332"/>
            <ac:inkMk id="1869" creationId="{1E7AC16C-592A-4217-F758-1C5520FE7A17}"/>
          </ac:inkMkLst>
        </pc:inkChg>
        <pc:inkChg chg="add del mod">
          <ac:chgData name="Kokchun Giang" userId="67e2125d-ec8c-4323-9653-9824a2ad815f" providerId="ADAL" clId="{066B0731-8B54-CF43-9BDD-D2EEB9663FC5}" dt="2024-01-26T16:30:06.739" v="1575"/>
          <ac:inkMkLst>
            <pc:docMk/>
            <pc:sldMk cId="1010622222" sldId="332"/>
            <ac:inkMk id="1870" creationId="{B5D244A1-7787-CC95-694B-DB157F3DCB7C}"/>
          </ac:inkMkLst>
        </pc:inkChg>
        <pc:inkChg chg="add del mod">
          <ac:chgData name="Kokchun Giang" userId="67e2125d-ec8c-4323-9653-9824a2ad815f" providerId="ADAL" clId="{066B0731-8B54-CF43-9BDD-D2EEB9663FC5}" dt="2024-01-26T16:30:06.736" v="1567"/>
          <ac:inkMkLst>
            <pc:docMk/>
            <pc:sldMk cId="1010622222" sldId="332"/>
            <ac:inkMk id="1871" creationId="{1ABF4AFA-C082-5097-2060-CDC8E327A909}"/>
          </ac:inkMkLst>
        </pc:inkChg>
        <pc:inkChg chg="add del mod">
          <ac:chgData name="Kokchun Giang" userId="67e2125d-ec8c-4323-9653-9824a2ad815f" providerId="ADAL" clId="{066B0731-8B54-CF43-9BDD-D2EEB9663FC5}" dt="2024-01-26T16:30:06.738" v="1571"/>
          <ac:inkMkLst>
            <pc:docMk/>
            <pc:sldMk cId="1010622222" sldId="332"/>
            <ac:inkMk id="1872" creationId="{645583B1-DEF5-F463-E924-8324F416CFF8}"/>
          </ac:inkMkLst>
        </pc:inkChg>
        <pc:inkChg chg="add del mod">
          <ac:chgData name="Kokchun Giang" userId="67e2125d-ec8c-4323-9653-9824a2ad815f" providerId="ADAL" clId="{066B0731-8B54-CF43-9BDD-D2EEB9663FC5}" dt="2024-01-26T16:30:08.596" v="1584"/>
          <ac:inkMkLst>
            <pc:docMk/>
            <pc:sldMk cId="1010622222" sldId="332"/>
            <ac:inkMk id="1873" creationId="{C74ACD69-4549-E818-B7FE-89236CDC2D94}"/>
          </ac:inkMkLst>
        </pc:inkChg>
        <pc:inkChg chg="add del mod">
          <ac:chgData name="Kokchun Giang" userId="67e2125d-ec8c-4323-9653-9824a2ad815f" providerId="ADAL" clId="{066B0731-8B54-CF43-9BDD-D2EEB9663FC5}" dt="2024-01-26T16:30:08.595" v="1582"/>
          <ac:inkMkLst>
            <pc:docMk/>
            <pc:sldMk cId="1010622222" sldId="332"/>
            <ac:inkMk id="1876" creationId="{A343D986-EB49-4D48-E9D2-73557D692B41}"/>
          </ac:inkMkLst>
        </pc:inkChg>
        <pc:inkChg chg="add del mod">
          <ac:chgData name="Kokchun Giang" userId="67e2125d-ec8c-4323-9653-9824a2ad815f" providerId="ADAL" clId="{066B0731-8B54-CF43-9BDD-D2EEB9663FC5}" dt="2024-01-26T16:30:08.594" v="1580"/>
          <ac:inkMkLst>
            <pc:docMk/>
            <pc:sldMk cId="1010622222" sldId="332"/>
            <ac:inkMk id="1877" creationId="{8D640D08-62B4-2272-B471-68B94286F7F9}"/>
          </ac:inkMkLst>
        </pc:inkChg>
        <pc:inkChg chg="add del mod">
          <ac:chgData name="Kokchun Giang" userId="67e2125d-ec8c-4323-9653-9824a2ad815f" providerId="ADAL" clId="{066B0731-8B54-CF43-9BDD-D2EEB9663FC5}" dt="2024-01-26T16:30:08.597" v="1585"/>
          <ac:inkMkLst>
            <pc:docMk/>
            <pc:sldMk cId="1010622222" sldId="332"/>
            <ac:inkMk id="1878" creationId="{CA173407-8C73-5294-7689-ACAD0E781D52}"/>
          </ac:inkMkLst>
        </pc:inkChg>
        <pc:inkChg chg="add del mod">
          <ac:chgData name="Kokchun Giang" userId="67e2125d-ec8c-4323-9653-9824a2ad815f" providerId="ADAL" clId="{066B0731-8B54-CF43-9BDD-D2EEB9663FC5}" dt="2024-01-26T16:30:08.597" v="1586"/>
          <ac:inkMkLst>
            <pc:docMk/>
            <pc:sldMk cId="1010622222" sldId="332"/>
            <ac:inkMk id="1879" creationId="{6D4652E6-4385-70D0-7B9D-6582132E10CE}"/>
          </ac:inkMkLst>
        </pc:inkChg>
        <pc:inkChg chg="add del">
          <ac:chgData name="Kokchun Giang" userId="67e2125d-ec8c-4323-9653-9824a2ad815f" providerId="ADAL" clId="{066B0731-8B54-CF43-9BDD-D2EEB9663FC5}" dt="2024-01-26T16:30:08.595" v="1581"/>
          <ac:inkMkLst>
            <pc:docMk/>
            <pc:sldMk cId="1010622222" sldId="332"/>
            <ac:inkMk id="1881" creationId="{1118D493-1112-AB0A-5468-A8006D8E288A}"/>
          </ac:inkMkLst>
        </pc:inkChg>
        <pc:inkChg chg="add del mod">
          <ac:chgData name="Kokchun Giang" userId="67e2125d-ec8c-4323-9653-9824a2ad815f" providerId="ADAL" clId="{066B0731-8B54-CF43-9BDD-D2EEB9663FC5}" dt="2024-01-26T16:30:08.593" v="1579"/>
          <ac:inkMkLst>
            <pc:docMk/>
            <pc:sldMk cId="1010622222" sldId="332"/>
            <ac:inkMk id="1882" creationId="{A41EA852-C4A5-2539-8E74-B087F66FC09E}"/>
          </ac:inkMkLst>
        </pc:inkChg>
        <pc:inkChg chg="add del mod">
          <ac:chgData name="Kokchun Giang" userId="67e2125d-ec8c-4323-9653-9824a2ad815f" providerId="ADAL" clId="{066B0731-8B54-CF43-9BDD-D2EEB9663FC5}" dt="2024-01-26T16:30:08.592" v="1578"/>
          <ac:inkMkLst>
            <pc:docMk/>
            <pc:sldMk cId="1010622222" sldId="332"/>
            <ac:inkMk id="1883" creationId="{0A773600-2BE7-C558-01E7-A174DA2BDC6D}"/>
          </ac:inkMkLst>
        </pc:inkChg>
        <pc:inkChg chg="add del mod">
          <ac:chgData name="Kokchun Giang" userId="67e2125d-ec8c-4323-9653-9824a2ad815f" providerId="ADAL" clId="{066B0731-8B54-CF43-9BDD-D2EEB9663FC5}" dt="2024-01-26T16:30:08.596" v="1583"/>
          <ac:inkMkLst>
            <pc:docMk/>
            <pc:sldMk cId="1010622222" sldId="332"/>
            <ac:inkMk id="1884" creationId="{53D74B44-81B8-0BFC-E1BD-E33200810F2B}"/>
          </ac:inkMkLst>
        </pc:inkChg>
        <pc:inkChg chg="add mod">
          <ac:chgData name="Kokchun Giang" userId="67e2125d-ec8c-4323-9653-9824a2ad815f" providerId="ADAL" clId="{066B0731-8B54-CF43-9BDD-D2EEB9663FC5}" dt="2024-01-26T16:30:22.216" v="1590"/>
          <ac:inkMkLst>
            <pc:docMk/>
            <pc:sldMk cId="1010622222" sldId="332"/>
            <ac:inkMk id="1886" creationId="{AD9D1AA8-5E10-754C-7929-03F7787FBEEA}"/>
          </ac:inkMkLst>
        </pc:inkChg>
        <pc:inkChg chg="add mod">
          <ac:chgData name="Kokchun Giang" userId="67e2125d-ec8c-4323-9653-9824a2ad815f" providerId="ADAL" clId="{066B0731-8B54-CF43-9BDD-D2EEB9663FC5}" dt="2024-01-26T16:30:22.216" v="1590"/>
          <ac:inkMkLst>
            <pc:docMk/>
            <pc:sldMk cId="1010622222" sldId="332"/>
            <ac:inkMk id="1887" creationId="{A319A814-2DF8-7523-7CB8-6EF019E3967E}"/>
          </ac:inkMkLst>
        </pc:inkChg>
        <pc:inkChg chg="add mod">
          <ac:chgData name="Kokchun Giang" userId="67e2125d-ec8c-4323-9653-9824a2ad815f" providerId="ADAL" clId="{066B0731-8B54-CF43-9BDD-D2EEB9663FC5}" dt="2024-01-26T16:30:22.216" v="1590"/>
          <ac:inkMkLst>
            <pc:docMk/>
            <pc:sldMk cId="1010622222" sldId="332"/>
            <ac:inkMk id="1888" creationId="{86E383B1-4074-5E48-CF82-271EF02EB91D}"/>
          </ac:inkMkLst>
        </pc:inkChg>
        <pc:inkChg chg="add mod">
          <ac:chgData name="Kokchun Giang" userId="67e2125d-ec8c-4323-9653-9824a2ad815f" providerId="ADAL" clId="{066B0731-8B54-CF43-9BDD-D2EEB9663FC5}" dt="2024-01-26T16:30:28.406" v="1602"/>
          <ac:inkMkLst>
            <pc:docMk/>
            <pc:sldMk cId="1010622222" sldId="332"/>
            <ac:inkMk id="1890" creationId="{1F69E036-7619-B371-542D-8E640B625AC5}"/>
          </ac:inkMkLst>
        </pc:inkChg>
        <pc:inkChg chg="add mod">
          <ac:chgData name="Kokchun Giang" userId="67e2125d-ec8c-4323-9653-9824a2ad815f" providerId="ADAL" clId="{066B0731-8B54-CF43-9BDD-D2EEB9663FC5}" dt="2024-01-26T16:30:28.406" v="1602"/>
          <ac:inkMkLst>
            <pc:docMk/>
            <pc:sldMk cId="1010622222" sldId="332"/>
            <ac:inkMk id="1891" creationId="{8730AC2B-D1FB-08D5-2F36-FCE86FA6868E}"/>
          </ac:inkMkLst>
        </pc:inkChg>
        <pc:inkChg chg="add mod">
          <ac:chgData name="Kokchun Giang" userId="67e2125d-ec8c-4323-9653-9824a2ad815f" providerId="ADAL" clId="{066B0731-8B54-CF43-9BDD-D2EEB9663FC5}" dt="2024-01-26T16:30:28.406" v="1602"/>
          <ac:inkMkLst>
            <pc:docMk/>
            <pc:sldMk cId="1010622222" sldId="332"/>
            <ac:inkMk id="1892" creationId="{62D5F380-573F-4737-48C5-0E0658848295}"/>
          </ac:inkMkLst>
        </pc:inkChg>
        <pc:inkChg chg="add mod">
          <ac:chgData name="Kokchun Giang" userId="67e2125d-ec8c-4323-9653-9824a2ad815f" providerId="ADAL" clId="{066B0731-8B54-CF43-9BDD-D2EEB9663FC5}" dt="2024-01-26T16:30:28.406" v="1602"/>
          <ac:inkMkLst>
            <pc:docMk/>
            <pc:sldMk cId="1010622222" sldId="332"/>
            <ac:inkMk id="1893" creationId="{10C6CA2D-AB56-E98F-6933-3CEAE2052401}"/>
          </ac:inkMkLst>
        </pc:inkChg>
        <pc:inkChg chg="add mod">
          <ac:chgData name="Kokchun Giang" userId="67e2125d-ec8c-4323-9653-9824a2ad815f" providerId="ADAL" clId="{066B0731-8B54-CF43-9BDD-D2EEB9663FC5}" dt="2024-01-26T16:30:28.406" v="1602"/>
          <ac:inkMkLst>
            <pc:docMk/>
            <pc:sldMk cId="1010622222" sldId="332"/>
            <ac:inkMk id="1895" creationId="{90885607-9016-5101-D12C-47A2A769DDB7}"/>
          </ac:inkMkLst>
        </pc:inkChg>
        <pc:inkChg chg="add mod">
          <ac:chgData name="Kokchun Giang" userId="67e2125d-ec8c-4323-9653-9824a2ad815f" providerId="ADAL" clId="{066B0731-8B54-CF43-9BDD-D2EEB9663FC5}" dt="2024-01-26T16:30:28.406" v="1602"/>
          <ac:inkMkLst>
            <pc:docMk/>
            <pc:sldMk cId="1010622222" sldId="332"/>
            <ac:inkMk id="1896" creationId="{8A39A990-64A2-F4CB-769D-58D663534AC2}"/>
          </ac:inkMkLst>
        </pc:inkChg>
        <pc:inkChg chg="add mod">
          <ac:chgData name="Kokchun Giang" userId="67e2125d-ec8c-4323-9653-9824a2ad815f" providerId="ADAL" clId="{066B0731-8B54-CF43-9BDD-D2EEB9663FC5}" dt="2024-01-26T16:30:28.406" v="1602"/>
          <ac:inkMkLst>
            <pc:docMk/>
            <pc:sldMk cId="1010622222" sldId="332"/>
            <ac:inkMk id="1897" creationId="{40425A10-9FF2-3EBC-1508-CED736C6601C}"/>
          </ac:inkMkLst>
        </pc:inkChg>
        <pc:inkChg chg="add mod">
          <ac:chgData name="Kokchun Giang" userId="67e2125d-ec8c-4323-9653-9824a2ad815f" providerId="ADAL" clId="{066B0731-8B54-CF43-9BDD-D2EEB9663FC5}" dt="2024-01-26T16:30:28.406" v="1602"/>
          <ac:inkMkLst>
            <pc:docMk/>
            <pc:sldMk cId="1010622222" sldId="332"/>
            <ac:inkMk id="1898" creationId="{F1060116-4ECB-1AF6-4D7A-57CBF6BCF9D5}"/>
          </ac:inkMkLst>
        </pc:inkChg>
        <pc:inkChg chg="add mod">
          <ac:chgData name="Kokchun Giang" userId="67e2125d-ec8c-4323-9653-9824a2ad815f" providerId="ADAL" clId="{066B0731-8B54-CF43-9BDD-D2EEB9663FC5}" dt="2024-01-26T16:30:28.406" v="1602"/>
          <ac:inkMkLst>
            <pc:docMk/>
            <pc:sldMk cId="1010622222" sldId="332"/>
            <ac:inkMk id="1899" creationId="{EB7ACE28-7445-32A5-EE9C-2399949E968E}"/>
          </ac:inkMkLst>
        </pc:inkChg>
        <pc:inkChg chg="add mod">
          <ac:chgData name="Kokchun Giang" userId="67e2125d-ec8c-4323-9653-9824a2ad815f" providerId="ADAL" clId="{066B0731-8B54-CF43-9BDD-D2EEB9663FC5}" dt="2024-01-26T16:30:28.406" v="1602"/>
          <ac:inkMkLst>
            <pc:docMk/>
            <pc:sldMk cId="1010622222" sldId="332"/>
            <ac:inkMk id="1900" creationId="{BC578412-F927-42EF-CF27-BC84D1E76728}"/>
          </ac:inkMkLst>
        </pc:inkChg>
        <pc:inkChg chg="add mod">
          <ac:chgData name="Kokchun Giang" userId="67e2125d-ec8c-4323-9653-9824a2ad815f" providerId="ADAL" clId="{066B0731-8B54-CF43-9BDD-D2EEB9663FC5}" dt="2024-01-26T16:30:37.051" v="1606"/>
          <ac:inkMkLst>
            <pc:docMk/>
            <pc:sldMk cId="1010622222" sldId="332"/>
            <ac:inkMk id="1903" creationId="{54F973E4-D1B1-C57E-F123-62E302EA4333}"/>
          </ac:inkMkLst>
        </pc:inkChg>
        <pc:inkChg chg="add mod">
          <ac:chgData name="Kokchun Giang" userId="67e2125d-ec8c-4323-9653-9824a2ad815f" providerId="ADAL" clId="{066B0731-8B54-CF43-9BDD-D2EEB9663FC5}" dt="2024-01-26T16:30:37.051" v="1606"/>
          <ac:inkMkLst>
            <pc:docMk/>
            <pc:sldMk cId="1010622222" sldId="332"/>
            <ac:inkMk id="1904" creationId="{268E2ED2-0F83-E67E-36C3-A262C32D4BCB}"/>
          </ac:inkMkLst>
        </pc:inkChg>
        <pc:inkChg chg="add mod">
          <ac:chgData name="Kokchun Giang" userId="67e2125d-ec8c-4323-9653-9824a2ad815f" providerId="ADAL" clId="{066B0731-8B54-CF43-9BDD-D2EEB9663FC5}" dt="2024-01-26T16:30:37.051" v="1606"/>
          <ac:inkMkLst>
            <pc:docMk/>
            <pc:sldMk cId="1010622222" sldId="332"/>
            <ac:inkMk id="1905" creationId="{C29A5CEB-79B6-C2F0-2A3D-1A4AA9531A31}"/>
          </ac:inkMkLst>
        </pc:inkChg>
        <pc:inkChg chg="add mod">
          <ac:chgData name="Kokchun Giang" userId="67e2125d-ec8c-4323-9653-9824a2ad815f" providerId="ADAL" clId="{066B0731-8B54-CF43-9BDD-D2EEB9663FC5}" dt="2024-01-26T16:30:41.763" v="1611"/>
          <ac:inkMkLst>
            <pc:docMk/>
            <pc:sldMk cId="1010622222" sldId="332"/>
            <ac:inkMk id="1907" creationId="{D5DA7908-4536-012E-736A-4965F2CD9C4C}"/>
          </ac:inkMkLst>
        </pc:inkChg>
        <pc:inkChg chg="add mod">
          <ac:chgData name="Kokchun Giang" userId="67e2125d-ec8c-4323-9653-9824a2ad815f" providerId="ADAL" clId="{066B0731-8B54-CF43-9BDD-D2EEB9663FC5}" dt="2024-01-26T16:30:41.763" v="1611"/>
          <ac:inkMkLst>
            <pc:docMk/>
            <pc:sldMk cId="1010622222" sldId="332"/>
            <ac:inkMk id="1908" creationId="{ED8905DF-B0A2-ADE6-1407-A077B644FE14}"/>
          </ac:inkMkLst>
        </pc:inkChg>
        <pc:inkChg chg="add mod">
          <ac:chgData name="Kokchun Giang" userId="67e2125d-ec8c-4323-9653-9824a2ad815f" providerId="ADAL" clId="{066B0731-8B54-CF43-9BDD-D2EEB9663FC5}" dt="2024-01-26T16:30:41.763" v="1611"/>
          <ac:inkMkLst>
            <pc:docMk/>
            <pc:sldMk cId="1010622222" sldId="332"/>
            <ac:inkMk id="1909" creationId="{1007DBC1-DFDA-EDF8-DFF9-893098FD37CE}"/>
          </ac:inkMkLst>
        </pc:inkChg>
        <pc:inkChg chg="add mod">
          <ac:chgData name="Kokchun Giang" userId="67e2125d-ec8c-4323-9653-9824a2ad815f" providerId="ADAL" clId="{066B0731-8B54-CF43-9BDD-D2EEB9663FC5}" dt="2024-01-26T16:30:41.763" v="1611"/>
          <ac:inkMkLst>
            <pc:docMk/>
            <pc:sldMk cId="1010622222" sldId="332"/>
            <ac:inkMk id="1910" creationId="{D038E255-D459-CE0A-93BF-CEE43349439F}"/>
          </ac:inkMkLst>
        </pc:inkChg>
        <pc:inkChg chg="add mod">
          <ac:chgData name="Kokchun Giang" userId="67e2125d-ec8c-4323-9653-9824a2ad815f" providerId="ADAL" clId="{066B0731-8B54-CF43-9BDD-D2EEB9663FC5}" dt="2024-01-26T16:30:44.179" v="1614"/>
          <ac:inkMkLst>
            <pc:docMk/>
            <pc:sldMk cId="1010622222" sldId="332"/>
            <ac:inkMk id="1912" creationId="{0D1B273B-FB6D-080E-AC8D-88D335271804}"/>
          </ac:inkMkLst>
        </pc:inkChg>
        <pc:inkChg chg="add mod">
          <ac:chgData name="Kokchun Giang" userId="67e2125d-ec8c-4323-9653-9824a2ad815f" providerId="ADAL" clId="{066B0731-8B54-CF43-9BDD-D2EEB9663FC5}" dt="2024-01-26T16:30:44.179" v="1614"/>
          <ac:inkMkLst>
            <pc:docMk/>
            <pc:sldMk cId="1010622222" sldId="332"/>
            <ac:inkMk id="1913" creationId="{C9B1F7A4-DDC8-4615-683D-6359DDD99506}"/>
          </ac:inkMkLst>
        </pc:inkChg>
        <pc:inkChg chg="add mod">
          <ac:chgData name="Kokchun Giang" userId="67e2125d-ec8c-4323-9653-9824a2ad815f" providerId="ADAL" clId="{066B0731-8B54-CF43-9BDD-D2EEB9663FC5}" dt="2024-01-26T16:30:46.896" v="1618"/>
          <ac:inkMkLst>
            <pc:docMk/>
            <pc:sldMk cId="1010622222" sldId="332"/>
            <ac:inkMk id="1915" creationId="{2D7E5E27-AD7F-66B6-A1A7-5316C9BCB07D}"/>
          </ac:inkMkLst>
        </pc:inkChg>
        <pc:inkChg chg="add mod">
          <ac:chgData name="Kokchun Giang" userId="67e2125d-ec8c-4323-9653-9824a2ad815f" providerId="ADAL" clId="{066B0731-8B54-CF43-9BDD-D2EEB9663FC5}" dt="2024-01-26T16:30:46.896" v="1618"/>
          <ac:inkMkLst>
            <pc:docMk/>
            <pc:sldMk cId="1010622222" sldId="332"/>
            <ac:inkMk id="1916" creationId="{9CE574FF-A04D-D79C-F908-0C1A470A5582}"/>
          </ac:inkMkLst>
        </pc:inkChg>
        <pc:inkChg chg="add mod">
          <ac:chgData name="Kokchun Giang" userId="67e2125d-ec8c-4323-9653-9824a2ad815f" providerId="ADAL" clId="{066B0731-8B54-CF43-9BDD-D2EEB9663FC5}" dt="2024-01-26T16:30:46.896" v="1618"/>
          <ac:inkMkLst>
            <pc:docMk/>
            <pc:sldMk cId="1010622222" sldId="332"/>
            <ac:inkMk id="1917" creationId="{19F39DAD-A54D-378E-0E13-6098EDEDC23E}"/>
          </ac:inkMkLst>
        </pc:inkChg>
        <pc:inkChg chg="add mod">
          <ac:chgData name="Kokchun Giang" userId="67e2125d-ec8c-4323-9653-9824a2ad815f" providerId="ADAL" clId="{066B0731-8B54-CF43-9BDD-D2EEB9663FC5}" dt="2024-01-26T16:30:50.835" v="1622"/>
          <ac:inkMkLst>
            <pc:docMk/>
            <pc:sldMk cId="1010622222" sldId="332"/>
            <ac:inkMk id="1919" creationId="{DFFD6BB7-9499-925B-B68E-29DF08916DAD}"/>
          </ac:inkMkLst>
        </pc:inkChg>
        <pc:inkChg chg="add mod">
          <ac:chgData name="Kokchun Giang" userId="67e2125d-ec8c-4323-9653-9824a2ad815f" providerId="ADAL" clId="{066B0731-8B54-CF43-9BDD-D2EEB9663FC5}" dt="2024-01-26T16:30:50.835" v="1622"/>
          <ac:inkMkLst>
            <pc:docMk/>
            <pc:sldMk cId="1010622222" sldId="332"/>
            <ac:inkMk id="1920" creationId="{660F9C37-319B-DFFD-1D7E-05D9B5DCBBCE}"/>
          </ac:inkMkLst>
        </pc:inkChg>
        <pc:inkChg chg="add mod">
          <ac:chgData name="Kokchun Giang" userId="67e2125d-ec8c-4323-9653-9824a2ad815f" providerId="ADAL" clId="{066B0731-8B54-CF43-9BDD-D2EEB9663FC5}" dt="2024-01-26T16:30:50.835" v="1622"/>
          <ac:inkMkLst>
            <pc:docMk/>
            <pc:sldMk cId="1010622222" sldId="332"/>
            <ac:inkMk id="1921" creationId="{A3D1DBE8-2B86-94C8-1B19-181A245DF8EF}"/>
          </ac:inkMkLst>
        </pc:inkChg>
        <pc:inkChg chg="add mod">
          <ac:chgData name="Kokchun Giang" userId="67e2125d-ec8c-4323-9653-9824a2ad815f" providerId="ADAL" clId="{066B0731-8B54-CF43-9BDD-D2EEB9663FC5}" dt="2024-01-26T16:31:00.038" v="1632"/>
          <ac:inkMkLst>
            <pc:docMk/>
            <pc:sldMk cId="1010622222" sldId="332"/>
            <ac:inkMk id="1923" creationId="{354DFD3D-3C89-8F36-8775-4D576C0F5605}"/>
          </ac:inkMkLst>
        </pc:inkChg>
        <pc:inkChg chg="add mod">
          <ac:chgData name="Kokchun Giang" userId="67e2125d-ec8c-4323-9653-9824a2ad815f" providerId="ADAL" clId="{066B0731-8B54-CF43-9BDD-D2EEB9663FC5}" dt="2024-01-26T16:31:00.038" v="1632"/>
          <ac:inkMkLst>
            <pc:docMk/>
            <pc:sldMk cId="1010622222" sldId="332"/>
            <ac:inkMk id="1924" creationId="{9E590CCA-CCC1-EB44-7DC1-42A567CC6D43}"/>
          </ac:inkMkLst>
        </pc:inkChg>
        <pc:inkChg chg="add mod">
          <ac:chgData name="Kokchun Giang" userId="67e2125d-ec8c-4323-9653-9824a2ad815f" providerId="ADAL" clId="{066B0731-8B54-CF43-9BDD-D2EEB9663FC5}" dt="2024-01-26T16:31:00.038" v="1632"/>
          <ac:inkMkLst>
            <pc:docMk/>
            <pc:sldMk cId="1010622222" sldId="332"/>
            <ac:inkMk id="1925" creationId="{436DDF2A-AE99-E200-4294-2EAFEB1619E7}"/>
          </ac:inkMkLst>
        </pc:inkChg>
        <pc:inkChg chg="add mod">
          <ac:chgData name="Kokchun Giang" userId="67e2125d-ec8c-4323-9653-9824a2ad815f" providerId="ADAL" clId="{066B0731-8B54-CF43-9BDD-D2EEB9663FC5}" dt="2024-01-26T16:31:00.038" v="1632"/>
          <ac:inkMkLst>
            <pc:docMk/>
            <pc:sldMk cId="1010622222" sldId="332"/>
            <ac:inkMk id="1927" creationId="{3DC56A30-19F9-9B9F-DCA6-74BD81D32017}"/>
          </ac:inkMkLst>
        </pc:inkChg>
        <pc:inkChg chg="add mod">
          <ac:chgData name="Kokchun Giang" userId="67e2125d-ec8c-4323-9653-9824a2ad815f" providerId="ADAL" clId="{066B0731-8B54-CF43-9BDD-D2EEB9663FC5}" dt="2024-01-26T16:31:00.038" v="1632"/>
          <ac:inkMkLst>
            <pc:docMk/>
            <pc:sldMk cId="1010622222" sldId="332"/>
            <ac:inkMk id="1928" creationId="{D456C676-F4A9-4363-2E7C-77F610C05281}"/>
          </ac:inkMkLst>
        </pc:inkChg>
        <pc:inkChg chg="add mod">
          <ac:chgData name="Kokchun Giang" userId="67e2125d-ec8c-4323-9653-9824a2ad815f" providerId="ADAL" clId="{066B0731-8B54-CF43-9BDD-D2EEB9663FC5}" dt="2024-01-26T16:31:00.038" v="1632"/>
          <ac:inkMkLst>
            <pc:docMk/>
            <pc:sldMk cId="1010622222" sldId="332"/>
            <ac:inkMk id="1930" creationId="{ECF084BC-D813-0494-6F4E-0A71BAEE2015}"/>
          </ac:inkMkLst>
        </pc:inkChg>
        <pc:inkChg chg="add mod">
          <ac:chgData name="Kokchun Giang" userId="67e2125d-ec8c-4323-9653-9824a2ad815f" providerId="ADAL" clId="{066B0731-8B54-CF43-9BDD-D2EEB9663FC5}" dt="2024-01-26T16:31:00.038" v="1632"/>
          <ac:inkMkLst>
            <pc:docMk/>
            <pc:sldMk cId="1010622222" sldId="332"/>
            <ac:inkMk id="1931" creationId="{654C6F2B-484D-EAE7-96CB-48074444FA61}"/>
          </ac:inkMkLst>
        </pc:inkChg>
        <pc:inkChg chg="add mod">
          <ac:chgData name="Kokchun Giang" userId="67e2125d-ec8c-4323-9653-9824a2ad815f" providerId="ADAL" clId="{066B0731-8B54-CF43-9BDD-D2EEB9663FC5}" dt="2024-01-26T16:31:09.598" v="1644"/>
          <ac:inkMkLst>
            <pc:docMk/>
            <pc:sldMk cId="1010622222" sldId="332"/>
            <ac:inkMk id="1933" creationId="{9E802C09-1B59-A18D-AA80-09A7F250DC5C}"/>
          </ac:inkMkLst>
        </pc:inkChg>
        <pc:inkChg chg="add mod">
          <ac:chgData name="Kokchun Giang" userId="67e2125d-ec8c-4323-9653-9824a2ad815f" providerId="ADAL" clId="{066B0731-8B54-CF43-9BDD-D2EEB9663FC5}" dt="2024-01-26T16:31:09.598" v="1644"/>
          <ac:inkMkLst>
            <pc:docMk/>
            <pc:sldMk cId="1010622222" sldId="332"/>
            <ac:inkMk id="1934" creationId="{87D591AA-8017-639E-5AEF-D09079A98E74}"/>
          </ac:inkMkLst>
        </pc:inkChg>
        <pc:inkChg chg="add mod">
          <ac:chgData name="Kokchun Giang" userId="67e2125d-ec8c-4323-9653-9824a2ad815f" providerId="ADAL" clId="{066B0731-8B54-CF43-9BDD-D2EEB9663FC5}" dt="2024-01-26T16:31:09.598" v="1644"/>
          <ac:inkMkLst>
            <pc:docMk/>
            <pc:sldMk cId="1010622222" sldId="332"/>
            <ac:inkMk id="1935" creationId="{4B6A3E2B-2A66-AD67-872F-6B651161B6FB}"/>
          </ac:inkMkLst>
        </pc:inkChg>
        <pc:inkChg chg="add mod">
          <ac:chgData name="Kokchun Giang" userId="67e2125d-ec8c-4323-9653-9824a2ad815f" providerId="ADAL" clId="{066B0731-8B54-CF43-9BDD-D2EEB9663FC5}" dt="2024-01-26T16:31:09.598" v="1644"/>
          <ac:inkMkLst>
            <pc:docMk/>
            <pc:sldMk cId="1010622222" sldId="332"/>
            <ac:inkMk id="1936" creationId="{53BE9527-35B7-CE35-635E-717ECA6AC870}"/>
          </ac:inkMkLst>
        </pc:inkChg>
        <pc:inkChg chg="add mod">
          <ac:chgData name="Kokchun Giang" userId="67e2125d-ec8c-4323-9653-9824a2ad815f" providerId="ADAL" clId="{066B0731-8B54-CF43-9BDD-D2EEB9663FC5}" dt="2024-01-26T16:31:09.598" v="1644"/>
          <ac:inkMkLst>
            <pc:docMk/>
            <pc:sldMk cId="1010622222" sldId="332"/>
            <ac:inkMk id="1937" creationId="{09468F7D-DA79-254D-F8B5-46C74B3F9011}"/>
          </ac:inkMkLst>
        </pc:inkChg>
        <pc:inkChg chg="add mod">
          <ac:chgData name="Kokchun Giang" userId="67e2125d-ec8c-4323-9653-9824a2ad815f" providerId="ADAL" clId="{066B0731-8B54-CF43-9BDD-D2EEB9663FC5}" dt="2024-01-26T16:31:09.598" v="1644"/>
          <ac:inkMkLst>
            <pc:docMk/>
            <pc:sldMk cId="1010622222" sldId="332"/>
            <ac:inkMk id="1938" creationId="{F56C332D-242B-87BC-3618-58DB989DAEC2}"/>
          </ac:inkMkLst>
        </pc:inkChg>
        <pc:inkChg chg="add mod">
          <ac:chgData name="Kokchun Giang" userId="67e2125d-ec8c-4323-9653-9824a2ad815f" providerId="ADAL" clId="{066B0731-8B54-CF43-9BDD-D2EEB9663FC5}" dt="2024-01-26T16:31:09.598" v="1644"/>
          <ac:inkMkLst>
            <pc:docMk/>
            <pc:sldMk cId="1010622222" sldId="332"/>
            <ac:inkMk id="1939" creationId="{7D9E7C0E-62C9-6750-C3EA-9C4399BC7A79}"/>
          </ac:inkMkLst>
        </pc:inkChg>
        <pc:inkChg chg="add mod">
          <ac:chgData name="Kokchun Giang" userId="67e2125d-ec8c-4323-9653-9824a2ad815f" providerId="ADAL" clId="{066B0731-8B54-CF43-9BDD-D2EEB9663FC5}" dt="2024-01-26T16:31:09.598" v="1644"/>
          <ac:inkMkLst>
            <pc:docMk/>
            <pc:sldMk cId="1010622222" sldId="332"/>
            <ac:inkMk id="1940" creationId="{86C63A3C-CF78-A98D-2DE4-B96B16C79E82}"/>
          </ac:inkMkLst>
        </pc:inkChg>
        <pc:inkChg chg="add mod">
          <ac:chgData name="Kokchun Giang" userId="67e2125d-ec8c-4323-9653-9824a2ad815f" providerId="ADAL" clId="{066B0731-8B54-CF43-9BDD-D2EEB9663FC5}" dt="2024-01-26T16:31:09.598" v="1644"/>
          <ac:inkMkLst>
            <pc:docMk/>
            <pc:sldMk cId="1010622222" sldId="332"/>
            <ac:inkMk id="1941" creationId="{7D86FBCD-A312-F647-1637-5A96E8FDB8BA}"/>
          </ac:inkMkLst>
        </pc:inkChg>
        <pc:inkChg chg="add mod">
          <ac:chgData name="Kokchun Giang" userId="67e2125d-ec8c-4323-9653-9824a2ad815f" providerId="ADAL" clId="{066B0731-8B54-CF43-9BDD-D2EEB9663FC5}" dt="2024-01-26T16:31:09.598" v="1644"/>
          <ac:inkMkLst>
            <pc:docMk/>
            <pc:sldMk cId="1010622222" sldId="332"/>
            <ac:inkMk id="1942" creationId="{38C736E9-F9CE-FCD4-C0C0-759A4AE56FF6}"/>
          </ac:inkMkLst>
        </pc:inkChg>
        <pc:inkChg chg="add mod">
          <ac:chgData name="Kokchun Giang" userId="67e2125d-ec8c-4323-9653-9824a2ad815f" providerId="ADAL" clId="{066B0731-8B54-CF43-9BDD-D2EEB9663FC5}" dt="2024-01-26T16:31:09.598" v="1644"/>
          <ac:inkMkLst>
            <pc:docMk/>
            <pc:sldMk cId="1010622222" sldId="332"/>
            <ac:inkMk id="1943" creationId="{68EBFFEC-C1FB-05BB-B909-A4C2F8801F19}"/>
          </ac:inkMkLst>
        </pc:inkChg>
        <pc:inkChg chg="add mod">
          <ac:chgData name="Kokchun Giang" userId="67e2125d-ec8c-4323-9653-9824a2ad815f" providerId="ADAL" clId="{066B0731-8B54-CF43-9BDD-D2EEB9663FC5}" dt="2024-01-26T16:31:14.968" v="1649"/>
          <ac:inkMkLst>
            <pc:docMk/>
            <pc:sldMk cId="1010622222" sldId="332"/>
            <ac:inkMk id="1946" creationId="{00DE5C4A-E8FF-52EF-225C-25460417022D}"/>
          </ac:inkMkLst>
        </pc:inkChg>
        <pc:inkChg chg="add mod">
          <ac:chgData name="Kokchun Giang" userId="67e2125d-ec8c-4323-9653-9824a2ad815f" providerId="ADAL" clId="{066B0731-8B54-CF43-9BDD-D2EEB9663FC5}" dt="2024-01-26T16:31:14.968" v="1649"/>
          <ac:inkMkLst>
            <pc:docMk/>
            <pc:sldMk cId="1010622222" sldId="332"/>
            <ac:inkMk id="1947" creationId="{C885C169-2F05-22F7-ECD3-F791B3AEF5D1}"/>
          </ac:inkMkLst>
        </pc:inkChg>
        <pc:inkChg chg="add mod">
          <ac:chgData name="Kokchun Giang" userId="67e2125d-ec8c-4323-9653-9824a2ad815f" providerId="ADAL" clId="{066B0731-8B54-CF43-9BDD-D2EEB9663FC5}" dt="2024-01-26T16:31:14.968" v="1649"/>
          <ac:inkMkLst>
            <pc:docMk/>
            <pc:sldMk cId="1010622222" sldId="332"/>
            <ac:inkMk id="1948" creationId="{64BDD3F7-7F30-B1EC-CB11-231491212D6E}"/>
          </ac:inkMkLst>
        </pc:inkChg>
        <pc:inkChg chg="add mod">
          <ac:chgData name="Kokchun Giang" userId="67e2125d-ec8c-4323-9653-9824a2ad815f" providerId="ADAL" clId="{066B0731-8B54-CF43-9BDD-D2EEB9663FC5}" dt="2024-01-27T12:44:44.963" v="3058" actId="164"/>
          <ac:inkMkLst>
            <pc:docMk/>
            <pc:sldMk cId="1010622222" sldId="332"/>
            <ac:inkMk id="1949" creationId="{E5C273EA-C335-EB4F-8A5D-003C0A2BDE1E}"/>
          </ac:inkMkLst>
        </pc:inkChg>
        <pc:inkChg chg="add mod">
          <ac:chgData name="Kokchun Giang" userId="67e2125d-ec8c-4323-9653-9824a2ad815f" providerId="ADAL" clId="{066B0731-8B54-CF43-9BDD-D2EEB9663FC5}" dt="2024-01-26T16:31:17.021" v="1654"/>
          <ac:inkMkLst>
            <pc:docMk/>
            <pc:sldMk cId="1010622222" sldId="332"/>
            <ac:inkMk id="1951" creationId="{7988619A-AB4B-E9E7-CCD0-33E431A91719}"/>
          </ac:inkMkLst>
        </pc:inkChg>
        <pc:inkChg chg="add mod">
          <ac:chgData name="Kokchun Giang" userId="67e2125d-ec8c-4323-9653-9824a2ad815f" providerId="ADAL" clId="{066B0731-8B54-CF43-9BDD-D2EEB9663FC5}" dt="2024-01-26T16:31:17.021" v="1654"/>
          <ac:inkMkLst>
            <pc:docMk/>
            <pc:sldMk cId="1010622222" sldId="332"/>
            <ac:inkMk id="1952" creationId="{FFB3AE15-D30C-F079-7A87-184DC8C3336E}"/>
          </ac:inkMkLst>
        </pc:inkChg>
        <pc:inkChg chg="add mod">
          <ac:chgData name="Kokchun Giang" userId="67e2125d-ec8c-4323-9653-9824a2ad815f" providerId="ADAL" clId="{066B0731-8B54-CF43-9BDD-D2EEB9663FC5}" dt="2024-01-26T16:31:17.021" v="1654"/>
          <ac:inkMkLst>
            <pc:docMk/>
            <pc:sldMk cId="1010622222" sldId="332"/>
            <ac:inkMk id="1953" creationId="{F93BE4EA-4316-B92F-3F08-A139D4CD76E4}"/>
          </ac:inkMkLst>
        </pc:inkChg>
        <pc:inkChg chg="add mod">
          <ac:chgData name="Kokchun Giang" userId="67e2125d-ec8c-4323-9653-9824a2ad815f" providerId="ADAL" clId="{066B0731-8B54-CF43-9BDD-D2EEB9663FC5}" dt="2024-01-26T16:31:17.021" v="1654"/>
          <ac:inkMkLst>
            <pc:docMk/>
            <pc:sldMk cId="1010622222" sldId="332"/>
            <ac:inkMk id="1954" creationId="{AF91CA8D-0B06-65F6-2EAD-FBCA1A76FA67}"/>
          </ac:inkMkLst>
        </pc:inkChg>
      </pc:sldChg>
      <pc:sldChg chg="del">
        <pc:chgData name="Kokchun Giang" userId="67e2125d-ec8c-4323-9653-9824a2ad815f" providerId="ADAL" clId="{066B0731-8B54-CF43-9BDD-D2EEB9663FC5}" dt="2024-01-26T15:58:41.796" v="356" actId="2696"/>
        <pc:sldMkLst>
          <pc:docMk/>
          <pc:sldMk cId="740354111" sldId="333"/>
        </pc:sldMkLst>
      </pc:sldChg>
      <pc:sldChg chg="addSp delSp modSp add mod modAnim">
        <pc:chgData name="Kokchun Giang" userId="67e2125d-ec8c-4323-9653-9824a2ad815f" providerId="ADAL" clId="{066B0731-8B54-CF43-9BDD-D2EEB9663FC5}" dt="2024-01-27T12:47:30.678" v="3082"/>
        <pc:sldMkLst>
          <pc:docMk/>
          <pc:sldMk cId="2141783636" sldId="333"/>
        </pc:sldMkLst>
        <pc:spChg chg="mod">
          <ac:chgData name="Kokchun Giang" userId="67e2125d-ec8c-4323-9653-9824a2ad815f" providerId="ADAL" clId="{066B0731-8B54-CF43-9BDD-D2EEB9663FC5}" dt="2024-01-26T16:36:29.118" v="1799" actId="20577"/>
          <ac:spMkLst>
            <pc:docMk/>
            <pc:sldMk cId="2141783636" sldId="333"/>
            <ac:spMk id="28" creationId="{4C8580C2-6368-9995-9DA3-A3E7B6F8C192}"/>
          </ac:spMkLst>
        </pc:spChg>
        <pc:spChg chg="add del mod">
          <ac:chgData name="Kokchun Giang" userId="67e2125d-ec8c-4323-9653-9824a2ad815f" providerId="ADAL" clId="{066B0731-8B54-CF43-9BDD-D2EEB9663FC5}" dt="2024-01-27T12:46:20.373" v="3070"/>
          <ac:spMkLst>
            <pc:docMk/>
            <pc:sldMk cId="2141783636" sldId="333"/>
            <ac:spMk id="1617" creationId="{73064418-D4D1-B132-06A4-418E770FD999}"/>
          </ac:spMkLst>
        </pc:spChg>
        <pc:grpChg chg="del mod">
          <ac:chgData name="Kokchun Giang" userId="67e2125d-ec8c-4323-9653-9824a2ad815f" providerId="ADAL" clId="{066B0731-8B54-CF43-9BDD-D2EEB9663FC5}" dt="2024-01-27T12:01:51.450" v="1919"/>
          <ac:grpSpMkLst>
            <pc:docMk/>
            <pc:sldMk cId="2141783636" sldId="333"/>
            <ac:grpSpMk id="7" creationId="{1CEA0436-35BF-1631-3C10-8654DD476CF1}"/>
          </ac:grpSpMkLst>
        </pc:grpChg>
        <pc:grpChg chg="mod">
          <ac:chgData name="Kokchun Giang" userId="67e2125d-ec8c-4323-9653-9824a2ad815f" providerId="ADAL" clId="{066B0731-8B54-CF43-9BDD-D2EEB9663FC5}" dt="2024-01-27T12:46:22.388" v="3071" actId="164"/>
          <ac:grpSpMkLst>
            <pc:docMk/>
            <pc:sldMk cId="2141783636" sldId="333"/>
            <ac:grpSpMk id="10" creationId="{F2924D6F-FBB5-6E2D-79BA-8546EC477580}"/>
          </ac:grpSpMkLst>
        </pc:grpChg>
        <pc:grpChg chg="del mod">
          <ac:chgData name="Kokchun Giang" userId="67e2125d-ec8c-4323-9653-9824a2ad815f" providerId="ADAL" clId="{066B0731-8B54-CF43-9BDD-D2EEB9663FC5}" dt="2024-01-26T16:37:39.043" v="1841"/>
          <ac:grpSpMkLst>
            <pc:docMk/>
            <pc:sldMk cId="2141783636" sldId="333"/>
            <ac:grpSpMk id="15" creationId="{97572E7A-2BEA-A9E1-DDF5-96C5D383BAE5}"/>
          </ac:grpSpMkLst>
        </pc:grpChg>
        <pc:grpChg chg="del mod">
          <ac:chgData name="Kokchun Giang" userId="67e2125d-ec8c-4323-9653-9824a2ad815f" providerId="ADAL" clId="{066B0731-8B54-CF43-9BDD-D2EEB9663FC5}" dt="2024-01-26T16:37:45.440" v="1856"/>
          <ac:grpSpMkLst>
            <pc:docMk/>
            <pc:sldMk cId="2141783636" sldId="333"/>
            <ac:grpSpMk id="16" creationId="{13D781E5-75B5-10E4-C964-3CB29C7AD0BB}"/>
          </ac:grpSpMkLst>
        </pc:grpChg>
        <pc:grpChg chg="del mod">
          <ac:chgData name="Kokchun Giang" userId="67e2125d-ec8c-4323-9653-9824a2ad815f" providerId="ADAL" clId="{066B0731-8B54-CF43-9BDD-D2EEB9663FC5}" dt="2024-01-27T12:02:02.312" v="1931"/>
          <ac:grpSpMkLst>
            <pc:docMk/>
            <pc:sldMk cId="2141783636" sldId="333"/>
            <ac:grpSpMk id="17" creationId="{3F032BA9-E7DD-9979-96AA-82CC99CE21CE}"/>
          </ac:grpSpMkLst>
        </pc:grpChg>
        <pc:grpChg chg="mod">
          <ac:chgData name="Kokchun Giang" userId="67e2125d-ec8c-4323-9653-9824a2ad815f" providerId="ADAL" clId="{066B0731-8B54-CF43-9BDD-D2EEB9663FC5}" dt="2024-01-27T12:46:22.388" v="3071" actId="164"/>
          <ac:grpSpMkLst>
            <pc:docMk/>
            <pc:sldMk cId="2141783636" sldId="333"/>
            <ac:grpSpMk id="22" creationId="{8AE0BCBE-3905-E91D-A79A-C080F8B064CB}"/>
          </ac:grpSpMkLst>
        </pc:grpChg>
        <pc:grpChg chg="del mod">
          <ac:chgData name="Kokchun Giang" userId="67e2125d-ec8c-4323-9653-9824a2ad815f" providerId="ADAL" clId="{066B0731-8B54-CF43-9BDD-D2EEB9663FC5}" dt="2024-01-26T16:37:40.021" v="1846"/>
          <ac:grpSpMkLst>
            <pc:docMk/>
            <pc:sldMk cId="2141783636" sldId="333"/>
            <ac:grpSpMk id="22" creationId="{A4B88B94-5DF2-4767-1438-37126CA04DCA}"/>
          </ac:grpSpMkLst>
        </pc:grpChg>
        <pc:grpChg chg="mod">
          <ac:chgData name="Kokchun Giang" userId="67e2125d-ec8c-4323-9653-9824a2ad815f" providerId="ADAL" clId="{066B0731-8B54-CF43-9BDD-D2EEB9663FC5}" dt="2024-01-27T12:46:11.041" v="3066" actId="164"/>
          <ac:grpSpMkLst>
            <pc:docMk/>
            <pc:sldMk cId="2141783636" sldId="333"/>
            <ac:grpSpMk id="27" creationId="{88240866-5971-9808-2CCF-E8F00B70FE02}"/>
          </ac:grpSpMkLst>
        </pc:grpChg>
        <pc:grpChg chg="mod">
          <ac:chgData name="Kokchun Giang" userId="67e2125d-ec8c-4323-9653-9824a2ad815f" providerId="ADAL" clId="{066B0731-8B54-CF43-9BDD-D2EEB9663FC5}" dt="2024-01-27T12:46:11.041" v="3066" actId="164"/>
          <ac:grpSpMkLst>
            <pc:docMk/>
            <pc:sldMk cId="2141783636" sldId="333"/>
            <ac:grpSpMk id="31" creationId="{F0F57566-E783-C5E6-21B5-380CF6D2B227}"/>
          </ac:grpSpMkLst>
        </pc:grpChg>
        <pc:grpChg chg="mod">
          <ac:chgData name="Kokchun Giang" userId="67e2125d-ec8c-4323-9653-9824a2ad815f" providerId="ADAL" clId="{066B0731-8B54-CF43-9BDD-D2EEB9663FC5}" dt="2024-01-27T12:46:11.041" v="3066" actId="164"/>
          <ac:grpSpMkLst>
            <pc:docMk/>
            <pc:sldMk cId="2141783636" sldId="333"/>
            <ac:grpSpMk id="37" creationId="{9A26CF84-D9B6-F5A0-3FEB-25FFBDA8D063}"/>
          </ac:grpSpMkLst>
        </pc:grpChg>
        <pc:grpChg chg="del mod">
          <ac:chgData name="Kokchun Giang" userId="67e2125d-ec8c-4323-9653-9824a2ad815f" providerId="ADAL" clId="{066B0731-8B54-CF43-9BDD-D2EEB9663FC5}" dt="2024-01-26T16:37:45.440" v="1855"/>
          <ac:grpSpMkLst>
            <pc:docMk/>
            <pc:sldMk cId="2141783636" sldId="333"/>
            <ac:grpSpMk id="42" creationId="{554FB60B-AAC9-B2D9-E852-F4882C9F1F0E}"/>
          </ac:grpSpMkLst>
        </pc:grpChg>
        <pc:grpChg chg="del mod">
          <ac:chgData name="Kokchun Giang" userId="67e2125d-ec8c-4323-9653-9824a2ad815f" providerId="ADAL" clId="{066B0731-8B54-CF43-9BDD-D2EEB9663FC5}" dt="2024-01-26T16:37:55.554" v="1878"/>
          <ac:grpSpMkLst>
            <pc:docMk/>
            <pc:sldMk cId="2141783636" sldId="333"/>
            <ac:grpSpMk id="51" creationId="{8224DBB8-0EBE-E959-A05D-BF85DEB345DA}"/>
          </ac:grpSpMkLst>
        </pc:grpChg>
        <pc:grpChg chg="mod">
          <ac:chgData name="Kokchun Giang" userId="67e2125d-ec8c-4323-9653-9824a2ad815f" providerId="ADAL" clId="{066B0731-8B54-CF43-9BDD-D2EEB9663FC5}" dt="2024-01-27T12:45:57.061" v="3065" actId="164"/>
          <ac:grpSpMkLst>
            <pc:docMk/>
            <pc:sldMk cId="2141783636" sldId="333"/>
            <ac:grpSpMk id="62" creationId="{6475853C-0594-5E17-B583-75CB117216F8}"/>
          </ac:grpSpMkLst>
        </pc:grpChg>
        <pc:grpChg chg="del mod">
          <ac:chgData name="Kokchun Giang" userId="67e2125d-ec8c-4323-9653-9824a2ad815f" providerId="ADAL" clId="{066B0731-8B54-CF43-9BDD-D2EEB9663FC5}" dt="2024-01-27T12:07:58.924" v="2176"/>
          <ac:grpSpMkLst>
            <pc:docMk/>
            <pc:sldMk cId="2141783636" sldId="333"/>
            <ac:grpSpMk id="391" creationId="{19153F3E-3A1C-2CC7-F923-A247A2990E72}"/>
          </ac:grpSpMkLst>
        </pc:grpChg>
        <pc:grpChg chg="del mod">
          <ac:chgData name="Kokchun Giang" userId="67e2125d-ec8c-4323-9653-9824a2ad815f" providerId="ADAL" clId="{066B0731-8B54-CF43-9BDD-D2EEB9663FC5}" dt="2024-01-27T12:07:58.923" v="2175"/>
          <ac:grpSpMkLst>
            <pc:docMk/>
            <pc:sldMk cId="2141783636" sldId="333"/>
            <ac:grpSpMk id="393" creationId="{F90FD5AF-5912-3660-BE52-46D9C1D4E6B6}"/>
          </ac:grpSpMkLst>
        </pc:grpChg>
        <pc:grpChg chg="del mod">
          <ac:chgData name="Kokchun Giang" userId="67e2125d-ec8c-4323-9653-9824a2ad815f" providerId="ADAL" clId="{066B0731-8B54-CF43-9BDD-D2EEB9663FC5}" dt="2024-01-27T12:07:58.926" v="2180"/>
          <ac:grpSpMkLst>
            <pc:docMk/>
            <pc:sldMk cId="2141783636" sldId="333"/>
            <ac:grpSpMk id="400" creationId="{D9FF1F91-3C99-81FB-261C-25C08F128190}"/>
          </ac:grpSpMkLst>
        </pc:grpChg>
        <pc:grpChg chg="del mod">
          <ac:chgData name="Kokchun Giang" userId="67e2125d-ec8c-4323-9653-9824a2ad815f" providerId="ADAL" clId="{066B0731-8B54-CF43-9BDD-D2EEB9663FC5}" dt="2024-01-27T12:07:58.903" v="2150"/>
          <ac:grpSpMkLst>
            <pc:docMk/>
            <pc:sldMk cId="2141783636" sldId="333"/>
            <ac:grpSpMk id="413" creationId="{D50807B8-B720-7EFB-BEB3-99ED8473D44D}"/>
          </ac:grpSpMkLst>
        </pc:grpChg>
        <pc:grpChg chg="del mod">
          <ac:chgData name="Kokchun Giang" userId="67e2125d-ec8c-4323-9653-9824a2ad815f" providerId="ADAL" clId="{066B0731-8B54-CF43-9BDD-D2EEB9663FC5}" dt="2024-01-27T12:07:58.920" v="2171"/>
          <ac:grpSpMkLst>
            <pc:docMk/>
            <pc:sldMk cId="2141783636" sldId="333"/>
            <ac:grpSpMk id="414" creationId="{C314AEB2-03BC-5E89-D2D8-CABBA23395C3}"/>
          </ac:grpSpMkLst>
        </pc:grpChg>
        <pc:grpChg chg="mod">
          <ac:chgData name="Kokchun Giang" userId="67e2125d-ec8c-4323-9653-9824a2ad815f" providerId="ADAL" clId="{066B0731-8B54-CF43-9BDD-D2EEB9663FC5}" dt="2024-01-27T12:07:50.020" v="2146"/>
          <ac:grpSpMkLst>
            <pc:docMk/>
            <pc:sldMk cId="2141783636" sldId="333"/>
            <ac:grpSpMk id="417" creationId="{5020A8B7-E3B4-1CBC-E2A1-A9F8C5356517}"/>
          </ac:grpSpMkLst>
        </pc:grpChg>
        <pc:grpChg chg="mod">
          <ac:chgData name="Kokchun Giang" userId="67e2125d-ec8c-4323-9653-9824a2ad815f" providerId="ADAL" clId="{066B0731-8B54-CF43-9BDD-D2EEB9663FC5}" dt="2024-01-27T12:46:44.530" v="3076" actId="164"/>
          <ac:grpSpMkLst>
            <pc:docMk/>
            <pc:sldMk cId="2141783636" sldId="333"/>
            <ac:grpSpMk id="424" creationId="{F1A250CE-2C6F-61FD-9707-EF01D5C81FEB}"/>
          </ac:grpSpMkLst>
        </pc:grpChg>
        <pc:grpChg chg="mod">
          <ac:chgData name="Kokchun Giang" userId="67e2125d-ec8c-4323-9653-9824a2ad815f" providerId="ADAL" clId="{066B0731-8B54-CF43-9BDD-D2EEB9663FC5}" dt="2024-01-27T12:46:44.530" v="3076" actId="164"/>
          <ac:grpSpMkLst>
            <pc:docMk/>
            <pc:sldMk cId="2141783636" sldId="333"/>
            <ac:grpSpMk id="425" creationId="{4BA9273B-5484-D959-AACC-96024406B071}"/>
          </ac:grpSpMkLst>
        </pc:grpChg>
        <pc:grpChg chg="del mod">
          <ac:chgData name="Kokchun Giang" userId="67e2125d-ec8c-4323-9653-9824a2ad815f" providerId="ADAL" clId="{066B0731-8B54-CF43-9BDD-D2EEB9663FC5}" dt="2024-01-27T12:08:35.617" v="2222"/>
          <ac:grpSpMkLst>
            <pc:docMk/>
            <pc:sldMk cId="2141783636" sldId="333"/>
            <ac:grpSpMk id="439" creationId="{2D2C24BF-4CA1-7E63-929B-9FC2F0346324}"/>
          </ac:grpSpMkLst>
        </pc:grpChg>
        <pc:grpChg chg="del">
          <ac:chgData name="Kokchun Giang" userId="67e2125d-ec8c-4323-9653-9824a2ad815f" providerId="ADAL" clId="{066B0731-8B54-CF43-9BDD-D2EEB9663FC5}" dt="2024-01-26T16:35:28.205" v="1759" actId="478"/>
          <ac:grpSpMkLst>
            <pc:docMk/>
            <pc:sldMk cId="2141783636" sldId="333"/>
            <ac:grpSpMk id="1136" creationId="{2FC3D420-B77E-00D8-01A7-053A42B8D678}"/>
          </ac:grpSpMkLst>
        </pc:grpChg>
        <pc:grpChg chg="del">
          <ac:chgData name="Kokchun Giang" userId="67e2125d-ec8c-4323-9653-9824a2ad815f" providerId="ADAL" clId="{066B0731-8B54-CF43-9BDD-D2EEB9663FC5}" dt="2024-01-26T16:35:28.205" v="1759" actId="478"/>
          <ac:grpSpMkLst>
            <pc:docMk/>
            <pc:sldMk cId="2141783636" sldId="333"/>
            <ac:grpSpMk id="1185" creationId="{65D673D5-AF4C-3C15-326D-DB16D5A46652}"/>
          </ac:grpSpMkLst>
        </pc:grpChg>
        <pc:grpChg chg="del">
          <ac:chgData name="Kokchun Giang" userId="67e2125d-ec8c-4323-9653-9824a2ad815f" providerId="ADAL" clId="{066B0731-8B54-CF43-9BDD-D2EEB9663FC5}" dt="2024-01-26T16:35:28.205" v="1759" actId="478"/>
          <ac:grpSpMkLst>
            <pc:docMk/>
            <pc:sldMk cId="2141783636" sldId="333"/>
            <ac:grpSpMk id="1260" creationId="{131B5150-05CA-5323-B62B-D0C0A0861F07}"/>
          </ac:grpSpMkLst>
        </pc:grpChg>
        <pc:grpChg chg="del">
          <ac:chgData name="Kokchun Giang" userId="67e2125d-ec8c-4323-9653-9824a2ad815f" providerId="ADAL" clId="{066B0731-8B54-CF43-9BDD-D2EEB9663FC5}" dt="2024-01-26T16:35:28.205" v="1759" actId="478"/>
          <ac:grpSpMkLst>
            <pc:docMk/>
            <pc:sldMk cId="2141783636" sldId="333"/>
            <ac:grpSpMk id="1261" creationId="{7A7A3B23-3589-3DC9-3CFC-0090A5AA3675}"/>
          </ac:grpSpMkLst>
        </pc:grpChg>
        <pc:grpChg chg="del">
          <ac:chgData name="Kokchun Giang" userId="67e2125d-ec8c-4323-9653-9824a2ad815f" providerId="ADAL" clId="{066B0731-8B54-CF43-9BDD-D2EEB9663FC5}" dt="2024-01-26T16:35:28.205" v="1759" actId="478"/>
          <ac:grpSpMkLst>
            <pc:docMk/>
            <pc:sldMk cId="2141783636" sldId="333"/>
            <ac:grpSpMk id="1262" creationId="{A14B06F6-150C-00BB-BAB6-A5B34DA6E7B3}"/>
          </ac:grpSpMkLst>
        </pc:grpChg>
        <pc:grpChg chg="del">
          <ac:chgData name="Kokchun Giang" userId="67e2125d-ec8c-4323-9653-9824a2ad815f" providerId="ADAL" clId="{066B0731-8B54-CF43-9BDD-D2EEB9663FC5}" dt="2024-01-26T16:35:28.205" v="1759" actId="478"/>
          <ac:grpSpMkLst>
            <pc:docMk/>
            <pc:sldMk cId="2141783636" sldId="333"/>
            <ac:grpSpMk id="1289" creationId="{101B700A-DDB0-CC6F-EDC8-9C0E84242296}"/>
          </ac:grpSpMkLst>
        </pc:grpChg>
        <pc:grpChg chg="del">
          <ac:chgData name="Kokchun Giang" userId="67e2125d-ec8c-4323-9653-9824a2ad815f" providerId="ADAL" clId="{066B0731-8B54-CF43-9BDD-D2EEB9663FC5}" dt="2024-01-26T16:35:28.205" v="1759" actId="478"/>
          <ac:grpSpMkLst>
            <pc:docMk/>
            <pc:sldMk cId="2141783636" sldId="333"/>
            <ac:grpSpMk id="1306" creationId="{612DCF2A-65B6-535D-C0C5-D65133278D40}"/>
          </ac:grpSpMkLst>
        </pc:grpChg>
        <pc:grpChg chg="del">
          <ac:chgData name="Kokchun Giang" userId="67e2125d-ec8c-4323-9653-9824a2ad815f" providerId="ADAL" clId="{066B0731-8B54-CF43-9BDD-D2EEB9663FC5}" dt="2024-01-26T16:35:28.205" v="1759" actId="478"/>
          <ac:grpSpMkLst>
            <pc:docMk/>
            <pc:sldMk cId="2141783636" sldId="333"/>
            <ac:grpSpMk id="1307" creationId="{157A4781-0763-1DA2-B547-78857E97C813}"/>
          </ac:grpSpMkLst>
        </pc:grpChg>
        <pc:grpChg chg="mod">
          <ac:chgData name="Kokchun Giang" userId="67e2125d-ec8c-4323-9653-9824a2ad815f" providerId="ADAL" clId="{066B0731-8B54-CF43-9BDD-D2EEB9663FC5}" dt="2024-01-27T12:46:14.878" v="3067" actId="164"/>
          <ac:grpSpMkLst>
            <pc:docMk/>
            <pc:sldMk cId="2141783636" sldId="333"/>
            <ac:grpSpMk id="1347" creationId="{775F513F-DB7C-848F-231B-BEE4FCCEE2BB}"/>
          </ac:grpSpMkLst>
        </pc:grpChg>
        <pc:grpChg chg="del mod">
          <ac:chgData name="Kokchun Giang" userId="67e2125d-ec8c-4323-9653-9824a2ad815f" providerId="ADAL" clId="{066B0731-8B54-CF43-9BDD-D2EEB9663FC5}" dt="2024-01-26T16:38:18.448" v="1898"/>
          <ac:grpSpMkLst>
            <pc:docMk/>
            <pc:sldMk cId="2141783636" sldId="333"/>
            <ac:grpSpMk id="1355" creationId="{DF7233D4-05FB-CC08-AC5B-B16906AB791D}"/>
          </ac:grpSpMkLst>
        </pc:grpChg>
        <pc:grpChg chg="mod">
          <ac:chgData name="Kokchun Giang" userId="67e2125d-ec8c-4323-9653-9824a2ad815f" providerId="ADAL" clId="{066B0731-8B54-CF43-9BDD-D2EEB9663FC5}" dt="2024-01-27T12:46:14.878" v="3067" actId="164"/>
          <ac:grpSpMkLst>
            <pc:docMk/>
            <pc:sldMk cId="2141783636" sldId="333"/>
            <ac:grpSpMk id="1361" creationId="{0BDB5B4E-6EC2-960D-65F3-D26748AAC606}"/>
          </ac:grpSpMkLst>
        </pc:grpChg>
        <pc:grpChg chg="del mod">
          <ac:chgData name="Kokchun Giang" userId="67e2125d-ec8c-4323-9653-9824a2ad815f" providerId="ADAL" clId="{066B0731-8B54-CF43-9BDD-D2EEB9663FC5}" dt="2024-01-27T12:04:53.957" v="1952"/>
          <ac:grpSpMkLst>
            <pc:docMk/>
            <pc:sldMk cId="2141783636" sldId="333"/>
            <ac:grpSpMk id="1367" creationId="{9FA60278-EFB5-23D1-6560-CDE0F0CD300A}"/>
          </ac:grpSpMkLst>
        </pc:grpChg>
        <pc:grpChg chg="del">
          <ac:chgData name="Kokchun Giang" userId="67e2125d-ec8c-4323-9653-9824a2ad815f" providerId="ADAL" clId="{066B0731-8B54-CF43-9BDD-D2EEB9663FC5}" dt="2024-01-26T16:35:28.205" v="1759" actId="478"/>
          <ac:grpSpMkLst>
            <pc:docMk/>
            <pc:sldMk cId="2141783636" sldId="333"/>
            <ac:grpSpMk id="1378" creationId="{30AFF054-7372-AC35-4ED7-4999F920DA25}"/>
          </ac:grpSpMkLst>
        </pc:grpChg>
        <pc:grpChg chg="mod">
          <ac:chgData name="Kokchun Giang" userId="67e2125d-ec8c-4323-9653-9824a2ad815f" providerId="ADAL" clId="{066B0731-8B54-CF43-9BDD-D2EEB9663FC5}" dt="2024-01-27T12:46:28.777" v="3072" actId="164"/>
          <ac:grpSpMkLst>
            <pc:docMk/>
            <pc:sldMk cId="2141783636" sldId="333"/>
            <ac:grpSpMk id="1378" creationId="{CFC3BF98-7F4C-4EB6-0C3C-81316B681711}"/>
          </ac:grpSpMkLst>
        </pc:grpChg>
        <pc:grpChg chg="del">
          <ac:chgData name="Kokchun Giang" userId="67e2125d-ec8c-4323-9653-9824a2ad815f" providerId="ADAL" clId="{066B0731-8B54-CF43-9BDD-D2EEB9663FC5}" dt="2024-01-26T16:35:28.205" v="1759" actId="478"/>
          <ac:grpSpMkLst>
            <pc:docMk/>
            <pc:sldMk cId="2141783636" sldId="333"/>
            <ac:grpSpMk id="1379" creationId="{3DA21779-37EC-127C-89DD-1CFD93BF711E}"/>
          </ac:grpSpMkLst>
        </pc:grpChg>
        <pc:grpChg chg="del">
          <ac:chgData name="Kokchun Giang" userId="67e2125d-ec8c-4323-9653-9824a2ad815f" providerId="ADAL" clId="{066B0731-8B54-CF43-9BDD-D2EEB9663FC5}" dt="2024-01-26T16:35:28.205" v="1759" actId="478"/>
          <ac:grpSpMkLst>
            <pc:docMk/>
            <pc:sldMk cId="2141783636" sldId="333"/>
            <ac:grpSpMk id="1380" creationId="{C391D166-1DE6-437E-6ED7-041438205776}"/>
          </ac:grpSpMkLst>
        </pc:grpChg>
        <pc:grpChg chg="del">
          <ac:chgData name="Kokchun Giang" userId="67e2125d-ec8c-4323-9653-9824a2ad815f" providerId="ADAL" clId="{066B0731-8B54-CF43-9BDD-D2EEB9663FC5}" dt="2024-01-26T16:35:28.205" v="1759" actId="478"/>
          <ac:grpSpMkLst>
            <pc:docMk/>
            <pc:sldMk cId="2141783636" sldId="333"/>
            <ac:grpSpMk id="1385" creationId="{A8F8849D-3AE7-7509-6F4E-C0B1793462FA}"/>
          </ac:grpSpMkLst>
        </pc:grpChg>
        <pc:grpChg chg="mod">
          <ac:chgData name="Kokchun Giang" userId="67e2125d-ec8c-4323-9653-9824a2ad815f" providerId="ADAL" clId="{066B0731-8B54-CF43-9BDD-D2EEB9663FC5}" dt="2024-01-27T12:46:28.777" v="3072" actId="164"/>
          <ac:grpSpMkLst>
            <pc:docMk/>
            <pc:sldMk cId="2141783636" sldId="333"/>
            <ac:grpSpMk id="1385" creationId="{E277E340-C4C6-9E13-8817-D145E3A6AD00}"/>
          </ac:grpSpMkLst>
        </pc:grpChg>
        <pc:grpChg chg="mod">
          <ac:chgData name="Kokchun Giang" userId="67e2125d-ec8c-4323-9653-9824a2ad815f" providerId="ADAL" clId="{066B0731-8B54-CF43-9BDD-D2EEB9663FC5}" dt="2024-01-27T12:05:29.229" v="1967"/>
          <ac:grpSpMkLst>
            <pc:docMk/>
            <pc:sldMk cId="2141783636" sldId="333"/>
            <ac:grpSpMk id="1391" creationId="{0DC0FBD5-9ECC-BAFF-A98E-57FEC97943DF}"/>
          </ac:grpSpMkLst>
        </pc:grpChg>
        <pc:grpChg chg="del">
          <ac:chgData name="Kokchun Giang" userId="67e2125d-ec8c-4323-9653-9824a2ad815f" providerId="ADAL" clId="{066B0731-8B54-CF43-9BDD-D2EEB9663FC5}" dt="2024-01-26T16:35:28.205" v="1759" actId="478"/>
          <ac:grpSpMkLst>
            <pc:docMk/>
            <pc:sldMk cId="2141783636" sldId="333"/>
            <ac:grpSpMk id="1391" creationId="{6083BA0A-818D-6CE0-5402-E8B2C02F0ED8}"/>
          </ac:grpSpMkLst>
        </pc:grpChg>
        <pc:grpChg chg="del">
          <ac:chgData name="Kokchun Giang" userId="67e2125d-ec8c-4323-9653-9824a2ad815f" providerId="ADAL" clId="{066B0731-8B54-CF43-9BDD-D2EEB9663FC5}" dt="2024-01-26T16:35:28.205" v="1759" actId="478"/>
          <ac:grpSpMkLst>
            <pc:docMk/>
            <pc:sldMk cId="2141783636" sldId="333"/>
            <ac:grpSpMk id="1392" creationId="{2F5A11F5-9021-4E81-E360-2907FC9F170B}"/>
          </ac:grpSpMkLst>
        </pc:grpChg>
        <pc:grpChg chg="add del mod">
          <ac:chgData name="Kokchun Giang" userId="67e2125d-ec8c-4323-9653-9824a2ad815f" providerId="ADAL" clId="{066B0731-8B54-CF43-9BDD-D2EEB9663FC5}" dt="2024-01-27T12:05:35.939" v="1981"/>
          <ac:grpSpMkLst>
            <pc:docMk/>
            <pc:sldMk cId="2141783636" sldId="333"/>
            <ac:grpSpMk id="1397" creationId="{BB5AB325-9CBA-3121-19DC-C4B19A114DF0}"/>
          </ac:grpSpMkLst>
        </pc:grpChg>
        <pc:grpChg chg="mod">
          <ac:chgData name="Kokchun Giang" userId="67e2125d-ec8c-4323-9653-9824a2ad815f" providerId="ADAL" clId="{066B0731-8B54-CF43-9BDD-D2EEB9663FC5}" dt="2024-01-27T12:05:35.694" v="1979"/>
          <ac:grpSpMkLst>
            <pc:docMk/>
            <pc:sldMk cId="2141783636" sldId="333"/>
            <ac:grpSpMk id="1399" creationId="{43ADFD56-45D9-818A-66A8-371A5E0AB4AA}"/>
          </ac:grpSpMkLst>
        </pc:grpChg>
        <pc:grpChg chg="del">
          <ac:chgData name="Kokchun Giang" userId="67e2125d-ec8c-4323-9653-9824a2ad815f" providerId="ADAL" clId="{066B0731-8B54-CF43-9BDD-D2EEB9663FC5}" dt="2024-01-26T16:35:28.205" v="1759" actId="478"/>
          <ac:grpSpMkLst>
            <pc:docMk/>
            <pc:sldMk cId="2141783636" sldId="333"/>
            <ac:grpSpMk id="1401" creationId="{A5261736-7E15-2558-6FB1-27B83CE22CC2}"/>
          </ac:grpSpMkLst>
        </pc:grpChg>
        <pc:grpChg chg="del mod">
          <ac:chgData name="Kokchun Giang" userId="67e2125d-ec8c-4323-9653-9824a2ad815f" providerId="ADAL" clId="{066B0731-8B54-CF43-9BDD-D2EEB9663FC5}" dt="2024-01-27T12:05:46.378" v="2004"/>
          <ac:grpSpMkLst>
            <pc:docMk/>
            <pc:sldMk cId="2141783636" sldId="333"/>
            <ac:grpSpMk id="1409" creationId="{2831FC8F-37F3-FBEB-F4B3-B605369B22F7}"/>
          </ac:grpSpMkLst>
        </pc:grpChg>
        <pc:grpChg chg="del mod">
          <ac:chgData name="Kokchun Giang" userId="67e2125d-ec8c-4323-9653-9824a2ad815f" providerId="ADAL" clId="{066B0731-8B54-CF43-9BDD-D2EEB9663FC5}" dt="2024-01-27T12:05:47.792" v="2006"/>
          <ac:grpSpMkLst>
            <pc:docMk/>
            <pc:sldMk cId="2141783636" sldId="333"/>
            <ac:grpSpMk id="1417" creationId="{578D02FC-445B-0F17-33EF-B676B64751D8}"/>
          </ac:grpSpMkLst>
        </pc:grpChg>
        <pc:grpChg chg="mod">
          <ac:chgData name="Kokchun Giang" userId="67e2125d-ec8c-4323-9653-9824a2ad815f" providerId="ADAL" clId="{066B0731-8B54-CF43-9BDD-D2EEB9663FC5}" dt="2024-01-27T12:46:37.828" v="3074" actId="164"/>
          <ac:grpSpMkLst>
            <pc:docMk/>
            <pc:sldMk cId="2141783636" sldId="333"/>
            <ac:grpSpMk id="1419" creationId="{2E04A323-F884-4D81-C20C-42B30122919D}"/>
          </ac:grpSpMkLst>
        </pc:grpChg>
        <pc:grpChg chg="del">
          <ac:chgData name="Kokchun Giang" userId="67e2125d-ec8c-4323-9653-9824a2ad815f" providerId="ADAL" clId="{066B0731-8B54-CF43-9BDD-D2EEB9663FC5}" dt="2024-01-26T16:35:28.205" v="1759" actId="478"/>
          <ac:grpSpMkLst>
            <pc:docMk/>
            <pc:sldMk cId="2141783636" sldId="333"/>
            <ac:grpSpMk id="1422" creationId="{91118287-8627-41FF-5B40-7BCBEF0305B6}"/>
          </ac:grpSpMkLst>
        </pc:grpChg>
        <pc:grpChg chg="del">
          <ac:chgData name="Kokchun Giang" userId="67e2125d-ec8c-4323-9653-9824a2ad815f" providerId="ADAL" clId="{066B0731-8B54-CF43-9BDD-D2EEB9663FC5}" dt="2024-01-26T16:35:28.205" v="1759" actId="478"/>
          <ac:grpSpMkLst>
            <pc:docMk/>
            <pc:sldMk cId="2141783636" sldId="333"/>
            <ac:grpSpMk id="1423" creationId="{29C8618D-79D6-9054-774F-593F2656477C}"/>
          </ac:grpSpMkLst>
        </pc:grpChg>
        <pc:grpChg chg="mod">
          <ac:chgData name="Kokchun Giang" userId="67e2125d-ec8c-4323-9653-9824a2ad815f" providerId="ADAL" clId="{066B0731-8B54-CF43-9BDD-D2EEB9663FC5}" dt="2024-01-27T12:46:37.828" v="3074" actId="164"/>
          <ac:grpSpMkLst>
            <pc:docMk/>
            <pc:sldMk cId="2141783636" sldId="333"/>
            <ac:grpSpMk id="1424" creationId="{6C9169E1-ED3C-0649-813D-DE58BB9A3ABD}"/>
          </ac:grpSpMkLst>
        </pc:grpChg>
        <pc:grpChg chg="del">
          <ac:chgData name="Kokchun Giang" userId="67e2125d-ec8c-4323-9653-9824a2ad815f" providerId="ADAL" clId="{066B0731-8B54-CF43-9BDD-D2EEB9663FC5}" dt="2024-01-26T16:35:28.205" v="1759" actId="478"/>
          <ac:grpSpMkLst>
            <pc:docMk/>
            <pc:sldMk cId="2141783636" sldId="333"/>
            <ac:grpSpMk id="1424" creationId="{C4D610D7-51C6-BF2E-FA87-F0E72ABEB20A}"/>
          </ac:grpSpMkLst>
        </pc:grpChg>
        <pc:grpChg chg="del">
          <ac:chgData name="Kokchun Giang" userId="67e2125d-ec8c-4323-9653-9824a2ad815f" providerId="ADAL" clId="{066B0731-8B54-CF43-9BDD-D2EEB9663FC5}" dt="2024-01-26T16:35:28.205" v="1759" actId="478"/>
          <ac:grpSpMkLst>
            <pc:docMk/>
            <pc:sldMk cId="2141783636" sldId="333"/>
            <ac:grpSpMk id="1427" creationId="{42454BA7-0B28-B3E0-18BD-2FB72D314024}"/>
          </ac:grpSpMkLst>
        </pc:grpChg>
        <pc:grpChg chg="del">
          <ac:chgData name="Kokchun Giang" userId="67e2125d-ec8c-4323-9653-9824a2ad815f" providerId="ADAL" clId="{066B0731-8B54-CF43-9BDD-D2EEB9663FC5}" dt="2024-01-26T16:35:28.205" v="1759" actId="478"/>
          <ac:grpSpMkLst>
            <pc:docMk/>
            <pc:sldMk cId="2141783636" sldId="333"/>
            <ac:grpSpMk id="1432" creationId="{17923E6A-E4A9-A56D-16AC-C005F69CD487}"/>
          </ac:grpSpMkLst>
        </pc:grpChg>
        <pc:grpChg chg="mod">
          <ac:chgData name="Kokchun Giang" userId="67e2125d-ec8c-4323-9653-9824a2ad815f" providerId="ADAL" clId="{066B0731-8B54-CF43-9BDD-D2EEB9663FC5}" dt="2024-01-27T12:46:37.828" v="3074" actId="164"/>
          <ac:grpSpMkLst>
            <pc:docMk/>
            <pc:sldMk cId="2141783636" sldId="333"/>
            <ac:grpSpMk id="1445" creationId="{4A702E76-6D66-1FC1-2CC6-858CAB8E553A}"/>
          </ac:grpSpMkLst>
        </pc:grpChg>
        <pc:grpChg chg="mod">
          <ac:chgData name="Kokchun Giang" userId="67e2125d-ec8c-4323-9653-9824a2ad815f" providerId="ADAL" clId="{066B0731-8B54-CF43-9BDD-D2EEB9663FC5}" dt="2024-01-27T12:46:37.828" v="3074" actId="164"/>
          <ac:grpSpMkLst>
            <pc:docMk/>
            <pc:sldMk cId="2141783636" sldId="333"/>
            <ac:grpSpMk id="1453" creationId="{99F169CE-0897-9E9B-2BDA-87AD06F34006}"/>
          </ac:grpSpMkLst>
        </pc:grpChg>
        <pc:grpChg chg="mod">
          <ac:chgData name="Kokchun Giang" userId="67e2125d-ec8c-4323-9653-9824a2ad815f" providerId="ADAL" clId="{066B0731-8B54-CF43-9BDD-D2EEB9663FC5}" dt="2024-01-27T12:46:37.828" v="3074" actId="164"/>
          <ac:grpSpMkLst>
            <pc:docMk/>
            <pc:sldMk cId="2141783636" sldId="333"/>
            <ac:grpSpMk id="1458" creationId="{F901DCAB-6856-CF8D-451F-DF8595494A55}"/>
          </ac:grpSpMkLst>
        </pc:grpChg>
        <pc:grpChg chg="del">
          <ac:chgData name="Kokchun Giang" userId="67e2125d-ec8c-4323-9653-9824a2ad815f" providerId="ADAL" clId="{066B0731-8B54-CF43-9BDD-D2EEB9663FC5}" dt="2024-01-26T16:35:10.862" v="1757" actId="478"/>
          <ac:grpSpMkLst>
            <pc:docMk/>
            <pc:sldMk cId="2141783636" sldId="333"/>
            <ac:grpSpMk id="1460" creationId="{52169D23-542F-D15B-2C3F-52E49AC8F3E1}"/>
          </ac:grpSpMkLst>
        </pc:grpChg>
        <pc:grpChg chg="mod">
          <ac:chgData name="Kokchun Giang" userId="67e2125d-ec8c-4323-9653-9824a2ad815f" providerId="ADAL" clId="{066B0731-8B54-CF43-9BDD-D2EEB9663FC5}" dt="2024-01-27T12:46:41.602" v="3075" actId="164"/>
          <ac:grpSpMkLst>
            <pc:docMk/>
            <pc:sldMk cId="2141783636" sldId="333"/>
            <ac:grpSpMk id="1461" creationId="{13F0CA61-C9F8-5ACF-8D87-903519CB570A}"/>
          </ac:grpSpMkLst>
        </pc:grpChg>
        <pc:grpChg chg="mod">
          <ac:chgData name="Kokchun Giang" userId="67e2125d-ec8c-4323-9653-9824a2ad815f" providerId="ADAL" clId="{066B0731-8B54-CF43-9BDD-D2EEB9663FC5}" dt="2024-01-27T12:46:41.602" v="3075" actId="164"/>
          <ac:grpSpMkLst>
            <pc:docMk/>
            <pc:sldMk cId="2141783636" sldId="333"/>
            <ac:grpSpMk id="1477" creationId="{B8BC38FA-3971-172D-EDB9-22E98D9AF55B}"/>
          </ac:grpSpMkLst>
        </pc:grpChg>
        <pc:grpChg chg="mod">
          <ac:chgData name="Kokchun Giang" userId="67e2125d-ec8c-4323-9653-9824a2ad815f" providerId="ADAL" clId="{066B0731-8B54-CF43-9BDD-D2EEB9663FC5}" dt="2024-01-27T12:46:41.602" v="3075" actId="164"/>
          <ac:grpSpMkLst>
            <pc:docMk/>
            <pc:sldMk cId="2141783636" sldId="333"/>
            <ac:grpSpMk id="1478" creationId="{FD9DF4A6-E05D-98FA-E937-999D2A8F5A1C}"/>
          </ac:grpSpMkLst>
        </pc:grpChg>
        <pc:grpChg chg="mod">
          <ac:chgData name="Kokchun Giang" userId="67e2125d-ec8c-4323-9653-9824a2ad815f" providerId="ADAL" clId="{066B0731-8B54-CF43-9BDD-D2EEB9663FC5}" dt="2024-01-27T12:46:41.602" v="3075" actId="164"/>
          <ac:grpSpMkLst>
            <pc:docMk/>
            <pc:sldMk cId="2141783636" sldId="333"/>
            <ac:grpSpMk id="1479" creationId="{F1BFB36F-E9F5-9B63-1070-E71CE4CEA705}"/>
          </ac:grpSpMkLst>
        </pc:grpChg>
        <pc:grpChg chg="del">
          <ac:chgData name="Kokchun Giang" userId="67e2125d-ec8c-4323-9653-9824a2ad815f" providerId="ADAL" clId="{066B0731-8B54-CF43-9BDD-D2EEB9663FC5}" dt="2024-01-26T16:35:10.862" v="1757" actId="478"/>
          <ac:grpSpMkLst>
            <pc:docMk/>
            <pc:sldMk cId="2141783636" sldId="333"/>
            <ac:grpSpMk id="1486" creationId="{25DF7904-E201-82BB-2C42-829E5425CC5B}"/>
          </ac:grpSpMkLst>
        </pc:grpChg>
        <pc:grpChg chg="del">
          <ac:chgData name="Kokchun Giang" userId="67e2125d-ec8c-4323-9653-9824a2ad815f" providerId="ADAL" clId="{066B0731-8B54-CF43-9BDD-D2EEB9663FC5}" dt="2024-01-26T16:35:10.862" v="1757" actId="478"/>
          <ac:grpSpMkLst>
            <pc:docMk/>
            <pc:sldMk cId="2141783636" sldId="333"/>
            <ac:grpSpMk id="1488" creationId="{753A12EB-E69D-7AEC-6E99-48BFB17FC664}"/>
          </ac:grpSpMkLst>
        </pc:grpChg>
        <pc:grpChg chg="mod">
          <ac:chgData name="Kokchun Giang" userId="67e2125d-ec8c-4323-9653-9824a2ad815f" providerId="ADAL" clId="{066B0731-8B54-CF43-9BDD-D2EEB9663FC5}" dt="2024-01-27T12:46:41.602" v="3075" actId="164"/>
          <ac:grpSpMkLst>
            <pc:docMk/>
            <pc:sldMk cId="2141783636" sldId="333"/>
            <ac:grpSpMk id="1488" creationId="{A9D8640E-E785-9078-C2E1-7FC20FAD4834}"/>
          </ac:grpSpMkLst>
        </pc:grpChg>
        <pc:grpChg chg="mod">
          <ac:chgData name="Kokchun Giang" userId="67e2125d-ec8c-4323-9653-9824a2ad815f" providerId="ADAL" clId="{066B0731-8B54-CF43-9BDD-D2EEB9663FC5}" dt="2024-01-27T12:45:57.061" v="3065" actId="164"/>
          <ac:grpSpMkLst>
            <pc:docMk/>
            <pc:sldMk cId="2141783636" sldId="333"/>
            <ac:grpSpMk id="1490" creationId="{95916C79-A278-A2C7-82ED-D9F5F90A4D2B}"/>
          </ac:grpSpMkLst>
        </pc:grpChg>
        <pc:grpChg chg="mod">
          <ac:chgData name="Kokchun Giang" userId="67e2125d-ec8c-4323-9653-9824a2ad815f" providerId="ADAL" clId="{066B0731-8B54-CF43-9BDD-D2EEB9663FC5}" dt="2024-01-27T12:46:41.602" v="3075" actId="164"/>
          <ac:grpSpMkLst>
            <pc:docMk/>
            <pc:sldMk cId="2141783636" sldId="333"/>
            <ac:grpSpMk id="1501" creationId="{9D1595BE-F9E5-8E4A-F916-3D00F0E1ED1A}"/>
          </ac:grpSpMkLst>
        </pc:grpChg>
        <pc:grpChg chg="mod">
          <ac:chgData name="Kokchun Giang" userId="67e2125d-ec8c-4323-9653-9824a2ad815f" providerId="ADAL" clId="{066B0731-8B54-CF43-9BDD-D2EEB9663FC5}" dt="2024-01-27T12:46:41.602" v="3075" actId="164"/>
          <ac:grpSpMkLst>
            <pc:docMk/>
            <pc:sldMk cId="2141783636" sldId="333"/>
            <ac:grpSpMk id="1502" creationId="{E10443F6-EDE2-23B2-E335-2BD4E8A780C7}"/>
          </ac:grpSpMkLst>
        </pc:grpChg>
        <pc:grpChg chg="mod">
          <ac:chgData name="Kokchun Giang" userId="67e2125d-ec8c-4323-9653-9824a2ad815f" providerId="ADAL" clId="{066B0731-8B54-CF43-9BDD-D2EEB9663FC5}" dt="2024-01-27T12:46:41.602" v="3075" actId="164"/>
          <ac:grpSpMkLst>
            <pc:docMk/>
            <pc:sldMk cId="2141783636" sldId="333"/>
            <ac:grpSpMk id="1503" creationId="{60816F1D-2ECF-F695-8D53-5E49807B7A84}"/>
          </ac:grpSpMkLst>
        </pc:grpChg>
        <pc:grpChg chg="mod">
          <ac:chgData name="Kokchun Giang" userId="67e2125d-ec8c-4323-9653-9824a2ad815f" providerId="ADAL" clId="{066B0731-8B54-CF43-9BDD-D2EEB9663FC5}" dt="2024-01-27T12:46:41.602" v="3075" actId="164"/>
          <ac:grpSpMkLst>
            <pc:docMk/>
            <pc:sldMk cId="2141783636" sldId="333"/>
            <ac:grpSpMk id="1508" creationId="{98CB77BC-3D37-BBD7-0637-94ACDE259E92}"/>
          </ac:grpSpMkLst>
        </pc:grpChg>
        <pc:grpChg chg="mod">
          <ac:chgData name="Kokchun Giang" userId="67e2125d-ec8c-4323-9653-9824a2ad815f" providerId="ADAL" clId="{066B0731-8B54-CF43-9BDD-D2EEB9663FC5}" dt="2024-01-27T12:46:41.602" v="3075" actId="164"/>
          <ac:grpSpMkLst>
            <pc:docMk/>
            <pc:sldMk cId="2141783636" sldId="333"/>
            <ac:grpSpMk id="1520" creationId="{299FAB76-E615-125E-FEAC-7FBE13D2E0C9}"/>
          </ac:grpSpMkLst>
        </pc:grpChg>
        <pc:grpChg chg="mod">
          <ac:chgData name="Kokchun Giang" userId="67e2125d-ec8c-4323-9653-9824a2ad815f" providerId="ADAL" clId="{066B0731-8B54-CF43-9BDD-D2EEB9663FC5}" dt="2024-01-27T12:46:41.602" v="3075" actId="164"/>
          <ac:grpSpMkLst>
            <pc:docMk/>
            <pc:sldMk cId="2141783636" sldId="333"/>
            <ac:grpSpMk id="1521" creationId="{4D4B86D7-49C6-8810-93DD-708D0C999BAB}"/>
          </ac:grpSpMkLst>
        </pc:grpChg>
        <pc:grpChg chg="mod">
          <ac:chgData name="Kokchun Giang" userId="67e2125d-ec8c-4323-9653-9824a2ad815f" providerId="ADAL" clId="{066B0731-8B54-CF43-9BDD-D2EEB9663FC5}" dt="2024-01-27T12:07:13.396" v="2102"/>
          <ac:grpSpMkLst>
            <pc:docMk/>
            <pc:sldMk cId="2141783636" sldId="333"/>
            <ac:grpSpMk id="1525" creationId="{D7DE8F75-F8CC-21EE-5029-E09A26B74B8B}"/>
          </ac:grpSpMkLst>
        </pc:grpChg>
        <pc:grpChg chg="mod">
          <ac:chgData name="Kokchun Giang" userId="67e2125d-ec8c-4323-9653-9824a2ad815f" providerId="ADAL" clId="{066B0731-8B54-CF43-9BDD-D2EEB9663FC5}" dt="2024-01-27T12:46:44.530" v="3076" actId="164"/>
          <ac:grpSpMkLst>
            <pc:docMk/>
            <pc:sldMk cId="2141783636" sldId="333"/>
            <ac:grpSpMk id="1538" creationId="{4D951395-8AD2-7EF4-EBF3-53273E5457AA}"/>
          </ac:grpSpMkLst>
        </pc:grpChg>
        <pc:grpChg chg="mod">
          <ac:chgData name="Kokchun Giang" userId="67e2125d-ec8c-4323-9653-9824a2ad815f" providerId="ADAL" clId="{066B0731-8B54-CF43-9BDD-D2EEB9663FC5}" dt="2024-01-27T12:46:44.530" v="3076" actId="164"/>
          <ac:grpSpMkLst>
            <pc:docMk/>
            <pc:sldMk cId="2141783636" sldId="333"/>
            <ac:grpSpMk id="1539" creationId="{D563B86C-85FA-7A30-5462-FE8F1AA3275C}"/>
          </ac:grpSpMkLst>
        </pc:grpChg>
        <pc:grpChg chg="del mod">
          <ac:chgData name="Kokchun Giang" userId="67e2125d-ec8c-4323-9653-9824a2ad815f" providerId="ADAL" clId="{066B0731-8B54-CF43-9BDD-D2EEB9663FC5}" dt="2024-01-27T12:08:35.617" v="2222"/>
          <ac:grpSpMkLst>
            <pc:docMk/>
            <pc:sldMk cId="2141783636" sldId="333"/>
            <ac:grpSpMk id="1547" creationId="{D7D0CCCE-31B3-1917-43C9-45A941B5651F}"/>
          </ac:grpSpMkLst>
        </pc:grpChg>
        <pc:grpChg chg="mod">
          <ac:chgData name="Kokchun Giang" userId="67e2125d-ec8c-4323-9653-9824a2ad815f" providerId="ADAL" clId="{066B0731-8B54-CF43-9BDD-D2EEB9663FC5}" dt="2024-01-27T12:46:44.530" v="3076" actId="164"/>
          <ac:grpSpMkLst>
            <pc:docMk/>
            <pc:sldMk cId="2141783636" sldId="333"/>
            <ac:grpSpMk id="1548" creationId="{63FAB64D-CAAA-0EDC-500D-C0A26AC4B40E}"/>
          </ac:grpSpMkLst>
        </pc:grpChg>
        <pc:grpChg chg="mod">
          <ac:chgData name="Kokchun Giang" userId="67e2125d-ec8c-4323-9653-9824a2ad815f" providerId="ADAL" clId="{066B0731-8B54-CF43-9BDD-D2EEB9663FC5}" dt="2024-01-27T12:08:40.308" v="2235"/>
          <ac:grpSpMkLst>
            <pc:docMk/>
            <pc:sldMk cId="2141783636" sldId="333"/>
            <ac:grpSpMk id="1558" creationId="{B4995535-CE87-8A14-7013-D86880C71D92}"/>
          </ac:grpSpMkLst>
        </pc:grpChg>
        <pc:grpChg chg="mod">
          <ac:chgData name="Kokchun Giang" userId="67e2125d-ec8c-4323-9653-9824a2ad815f" providerId="ADAL" clId="{066B0731-8B54-CF43-9BDD-D2EEB9663FC5}" dt="2024-01-27T12:08:40.308" v="2235"/>
          <ac:grpSpMkLst>
            <pc:docMk/>
            <pc:sldMk cId="2141783636" sldId="333"/>
            <ac:grpSpMk id="1559" creationId="{E6B27015-006F-F164-6C9D-CAAFE845B122}"/>
          </ac:grpSpMkLst>
        </pc:grpChg>
        <pc:grpChg chg="del">
          <ac:chgData name="Kokchun Giang" userId="67e2125d-ec8c-4323-9653-9824a2ad815f" providerId="ADAL" clId="{066B0731-8B54-CF43-9BDD-D2EEB9663FC5}" dt="2024-01-26T16:35:10.862" v="1757" actId="478"/>
          <ac:grpSpMkLst>
            <pc:docMk/>
            <pc:sldMk cId="2141783636" sldId="333"/>
            <ac:grpSpMk id="1575" creationId="{2F518027-AFC8-9C3E-452E-BE21D0CE1DE1}"/>
          </ac:grpSpMkLst>
        </pc:grpChg>
        <pc:grpChg chg="mod">
          <ac:chgData name="Kokchun Giang" userId="67e2125d-ec8c-4323-9653-9824a2ad815f" providerId="ADAL" clId="{066B0731-8B54-CF43-9BDD-D2EEB9663FC5}" dt="2024-01-27T12:46:44.530" v="3076" actId="164"/>
          <ac:grpSpMkLst>
            <pc:docMk/>
            <pc:sldMk cId="2141783636" sldId="333"/>
            <ac:grpSpMk id="1578" creationId="{75DDCFE8-1138-B1C4-72D0-910CA0729D7E}"/>
          </ac:grpSpMkLst>
        </pc:grpChg>
        <pc:grpChg chg="mod">
          <ac:chgData name="Kokchun Giang" userId="67e2125d-ec8c-4323-9653-9824a2ad815f" providerId="ADAL" clId="{066B0731-8B54-CF43-9BDD-D2EEB9663FC5}" dt="2024-01-27T12:46:44.530" v="3076" actId="164"/>
          <ac:grpSpMkLst>
            <pc:docMk/>
            <pc:sldMk cId="2141783636" sldId="333"/>
            <ac:grpSpMk id="1579" creationId="{050660A5-51CC-A35A-6799-9BE06222A870}"/>
          </ac:grpSpMkLst>
        </pc:grpChg>
        <pc:grpChg chg="mod">
          <ac:chgData name="Kokchun Giang" userId="67e2125d-ec8c-4323-9653-9824a2ad815f" providerId="ADAL" clId="{066B0731-8B54-CF43-9BDD-D2EEB9663FC5}" dt="2024-01-27T12:46:44.530" v="3076" actId="164"/>
          <ac:grpSpMkLst>
            <pc:docMk/>
            <pc:sldMk cId="2141783636" sldId="333"/>
            <ac:grpSpMk id="1580" creationId="{EE4F406F-3BE1-A3A0-22E5-118EF7D824EC}"/>
          </ac:grpSpMkLst>
        </pc:grpChg>
        <pc:grpChg chg="mod">
          <ac:chgData name="Kokchun Giang" userId="67e2125d-ec8c-4323-9653-9824a2ad815f" providerId="ADAL" clId="{066B0731-8B54-CF43-9BDD-D2EEB9663FC5}" dt="2024-01-27T12:46:44.530" v="3076" actId="164"/>
          <ac:grpSpMkLst>
            <pc:docMk/>
            <pc:sldMk cId="2141783636" sldId="333"/>
            <ac:grpSpMk id="1586" creationId="{3DB3DF7B-A328-5062-1CE5-08E409D5CFB8}"/>
          </ac:grpSpMkLst>
        </pc:grpChg>
        <pc:grpChg chg="mod">
          <ac:chgData name="Kokchun Giang" userId="67e2125d-ec8c-4323-9653-9824a2ad815f" providerId="ADAL" clId="{066B0731-8B54-CF43-9BDD-D2EEB9663FC5}" dt="2024-01-27T12:46:44.530" v="3076" actId="164"/>
          <ac:grpSpMkLst>
            <pc:docMk/>
            <pc:sldMk cId="2141783636" sldId="333"/>
            <ac:grpSpMk id="1595" creationId="{9F16BB52-19E1-A875-5281-B5BFCCD17D10}"/>
          </ac:grpSpMkLst>
        </pc:grpChg>
        <pc:grpChg chg="mod">
          <ac:chgData name="Kokchun Giang" userId="67e2125d-ec8c-4323-9653-9824a2ad815f" providerId="ADAL" clId="{066B0731-8B54-CF43-9BDD-D2EEB9663FC5}" dt="2024-01-27T12:46:44.530" v="3076" actId="164"/>
          <ac:grpSpMkLst>
            <pc:docMk/>
            <pc:sldMk cId="2141783636" sldId="333"/>
            <ac:grpSpMk id="1596" creationId="{4C41C769-6BEB-9FAE-9C53-5D5318E07C73}"/>
          </ac:grpSpMkLst>
        </pc:grpChg>
        <pc:grpChg chg="del">
          <ac:chgData name="Kokchun Giang" userId="67e2125d-ec8c-4323-9653-9824a2ad815f" providerId="ADAL" clId="{066B0731-8B54-CF43-9BDD-D2EEB9663FC5}" dt="2024-01-26T16:35:14.132" v="1758" actId="478"/>
          <ac:grpSpMkLst>
            <pc:docMk/>
            <pc:sldMk cId="2141783636" sldId="333"/>
            <ac:grpSpMk id="1596" creationId="{DC14F3E6-793E-407E-A5E1-3B518575E4C9}"/>
          </ac:grpSpMkLst>
        </pc:grpChg>
        <pc:grpChg chg="del">
          <ac:chgData name="Kokchun Giang" userId="67e2125d-ec8c-4323-9653-9824a2ad815f" providerId="ADAL" clId="{066B0731-8B54-CF43-9BDD-D2EEB9663FC5}" dt="2024-01-26T16:35:14.132" v="1758" actId="478"/>
          <ac:grpSpMkLst>
            <pc:docMk/>
            <pc:sldMk cId="2141783636" sldId="333"/>
            <ac:grpSpMk id="1600" creationId="{A0A4D290-75E4-1C7B-CEDF-434363383325}"/>
          </ac:grpSpMkLst>
        </pc:grpChg>
        <pc:grpChg chg="mod">
          <ac:chgData name="Kokchun Giang" userId="67e2125d-ec8c-4323-9653-9824a2ad815f" providerId="ADAL" clId="{066B0731-8B54-CF43-9BDD-D2EEB9663FC5}" dt="2024-01-27T12:46:46.870" v="3077" actId="164"/>
          <ac:grpSpMkLst>
            <pc:docMk/>
            <pc:sldMk cId="2141783636" sldId="333"/>
            <ac:grpSpMk id="1611" creationId="{8A8B447E-0A60-65D9-27A7-BB57642A4F57}"/>
          </ac:grpSpMkLst>
        </pc:grpChg>
        <pc:grpChg chg="mod">
          <ac:chgData name="Kokchun Giang" userId="67e2125d-ec8c-4323-9653-9824a2ad815f" providerId="ADAL" clId="{066B0731-8B54-CF43-9BDD-D2EEB9663FC5}" dt="2024-01-27T12:46:46.870" v="3077" actId="164"/>
          <ac:grpSpMkLst>
            <pc:docMk/>
            <pc:sldMk cId="2141783636" sldId="333"/>
            <ac:grpSpMk id="1612" creationId="{06D10BEE-4815-11EE-0BAD-DC3F2320DDCD}"/>
          </ac:grpSpMkLst>
        </pc:grpChg>
        <pc:grpChg chg="add mod">
          <ac:chgData name="Kokchun Giang" userId="67e2125d-ec8c-4323-9653-9824a2ad815f" providerId="ADAL" clId="{066B0731-8B54-CF43-9BDD-D2EEB9663FC5}" dt="2024-01-27T12:45:57.061" v="3065" actId="164"/>
          <ac:grpSpMkLst>
            <pc:docMk/>
            <pc:sldMk cId="2141783636" sldId="333"/>
            <ac:grpSpMk id="1614" creationId="{C7E9B228-BE07-AE16-B999-2B179CEDB814}"/>
          </ac:grpSpMkLst>
        </pc:grpChg>
        <pc:grpChg chg="add mod">
          <ac:chgData name="Kokchun Giang" userId="67e2125d-ec8c-4323-9653-9824a2ad815f" providerId="ADAL" clId="{066B0731-8B54-CF43-9BDD-D2EEB9663FC5}" dt="2024-01-27T12:46:11.041" v="3066" actId="164"/>
          <ac:grpSpMkLst>
            <pc:docMk/>
            <pc:sldMk cId="2141783636" sldId="333"/>
            <ac:grpSpMk id="1615" creationId="{DFD91A62-BE8E-2F00-E5A0-CA40D3BC5ED4}"/>
          </ac:grpSpMkLst>
        </pc:grpChg>
        <pc:grpChg chg="del">
          <ac:chgData name="Kokchun Giang" userId="67e2125d-ec8c-4323-9653-9824a2ad815f" providerId="ADAL" clId="{066B0731-8B54-CF43-9BDD-D2EEB9663FC5}" dt="2024-01-26T16:35:14.132" v="1758" actId="478"/>
          <ac:grpSpMkLst>
            <pc:docMk/>
            <pc:sldMk cId="2141783636" sldId="333"/>
            <ac:grpSpMk id="1616" creationId="{36CA8D21-A106-8B09-0456-5F6A2158F832}"/>
          </ac:grpSpMkLst>
        </pc:grpChg>
        <pc:grpChg chg="add mod">
          <ac:chgData name="Kokchun Giang" userId="67e2125d-ec8c-4323-9653-9824a2ad815f" providerId="ADAL" clId="{066B0731-8B54-CF43-9BDD-D2EEB9663FC5}" dt="2024-01-27T12:46:14.878" v="3067" actId="164"/>
          <ac:grpSpMkLst>
            <pc:docMk/>
            <pc:sldMk cId="2141783636" sldId="333"/>
            <ac:grpSpMk id="1616" creationId="{878BC6A0-4CA4-AC83-0FDF-8FC972880D2E}"/>
          </ac:grpSpMkLst>
        </pc:grpChg>
        <pc:grpChg chg="del">
          <ac:chgData name="Kokchun Giang" userId="67e2125d-ec8c-4323-9653-9824a2ad815f" providerId="ADAL" clId="{066B0731-8B54-CF43-9BDD-D2EEB9663FC5}" dt="2024-01-26T16:35:14.132" v="1758" actId="478"/>
          <ac:grpSpMkLst>
            <pc:docMk/>
            <pc:sldMk cId="2141783636" sldId="333"/>
            <ac:grpSpMk id="1617" creationId="{1E273E81-B2A5-8B11-88AD-CC146D644477}"/>
          </ac:grpSpMkLst>
        </pc:grpChg>
        <pc:grpChg chg="add mod">
          <ac:chgData name="Kokchun Giang" userId="67e2125d-ec8c-4323-9653-9824a2ad815f" providerId="ADAL" clId="{066B0731-8B54-CF43-9BDD-D2EEB9663FC5}" dt="2024-01-27T12:46:22.388" v="3071" actId="164"/>
          <ac:grpSpMkLst>
            <pc:docMk/>
            <pc:sldMk cId="2141783636" sldId="333"/>
            <ac:grpSpMk id="1618" creationId="{8631AB8C-FA3E-7A08-D1DF-735BA364DDF2}"/>
          </ac:grpSpMkLst>
        </pc:grpChg>
        <pc:grpChg chg="add mod">
          <ac:chgData name="Kokchun Giang" userId="67e2125d-ec8c-4323-9653-9824a2ad815f" providerId="ADAL" clId="{066B0731-8B54-CF43-9BDD-D2EEB9663FC5}" dt="2024-01-27T12:46:31.077" v="3073" actId="164"/>
          <ac:grpSpMkLst>
            <pc:docMk/>
            <pc:sldMk cId="2141783636" sldId="333"/>
            <ac:grpSpMk id="1619" creationId="{512177BD-C9E8-8674-F37A-8D0A62287051}"/>
          </ac:grpSpMkLst>
        </pc:grpChg>
        <pc:grpChg chg="add mod">
          <ac:chgData name="Kokchun Giang" userId="67e2125d-ec8c-4323-9653-9824a2ad815f" providerId="ADAL" clId="{066B0731-8B54-CF43-9BDD-D2EEB9663FC5}" dt="2024-01-27T12:46:31.077" v="3073" actId="164"/>
          <ac:grpSpMkLst>
            <pc:docMk/>
            <pc:sldMk cId="2141783636" sldId="333"/>
            <ac:grpSpMk id="1620" creationId="{57968A5C-4E91-33AE-2B27-EDD9DA95B929}"/>
          </ac:grpSpMkLst>
        </pc:grpChg>
        <pc:grpChg chg="del">
          <ac:chgData name="Kokchun Giang" userId="67e2125d-ec8c-4323-9653-9824a2ad815f" providerId="ADAL" clId="{066B0731-8B54-CF43-9BDD-D2EEB9663FC5}" dt="2024-01-26T16:35:14.132" v="1758" actId="478"/>
          <ac:grpSpMkLst>
            <pc:docMk/>
            <pc:sldMk cId="2141783636" sldId="333"/>
            <ac:grpSpMk id="1621" creationId="{4CCDF251-1F15-9448-2D3F-04EFD7061D80}"/>
          </ac:grpSpMkLst>
        </pc:grpChg>
        <pc:grpChg chg="add mod">
          <ac:chgData name="Kokchun Giang" userId="67e2125d-ec8c-4323-9653-9824a2ad815f" providerId="ADAL" clId="{066B0731-8B54-CF43-9BDD-D2EEB9663FC5}" dt="2024-01-27T12:46:37.828" v="3074" actId="164"/>
          <ac:grpSpMkLst>
            <pc:docMk/>
            <pc:sldMk cId="2141783636" sldId="333"/>
            <ac:grpSpMk id="1621" creationId="{9708FEBA-5DDE-D965-3870-640869BE054A}"/>
          </ac:grpSpMkLst>
        </pc:grpChg>
        <pc:grpChg chg="add mod">
          <ac:chgData name="Kokchun Giang" userId="67e2125d-ec8c-4323-9653-9824a2ad815f" providerId="ADAL" clId="{066B0731-8B54-CF43-9BDD-D2EEB9663FC5}" dt="2024-01-27T12:46:41.602" v="3075" actId="164"/>
          <ac:grpSpMkLst>
            <pc:docMk/>
            <pc:sldMk cId="2141783636" sldId="333"/>
            <ac:grpSpMk id="1622" creationId="{8B4A748D-5810-D588-FCF0-5770C0F28C43}"/>
          </ac:grpSpMkLst>
        </pc:grpChg>
        <pc:grpChg chg="add mod">
          <ac:chgData name="Kokchun Giang" userId="67e2125d-ec8c-4323-9653-9824a2ad815f" providerId="ADAL" clId="{066B0731-8B54-CF43-9BDD-D2EEB9663FC5}" dt="2024-01-27T12:46:44.530" v="3076" actId="164"/>
          <ac:grpSpMkLst>
            <pc:docMk/>
            <pc:sldMk cId="2141783636" sldId="333"/>
            <ac:grpSpMk id="1623" creationId="{B095D4B1-224B-9408-264C-51D66C587CD7}"/>
          </ac:grpSpMkLst>
        </pc:grpChg>
        <pc:grpChg chg="add mod">
          <ac:chgData name="Kokchun Giang" userId="67e2125d-ec8c-4323-9653-9824a2ad815f" providerId="ADAL" clId="{066B0731-8B54-CF43-9BDD-D2EEB9663FC5}" dt="2024-01-27T12:46:46.870" v="3077" actId="164"/>
          <ac:grpSpMkLst>
            <pc:docMk/>
            <pc:sldMk cId="2141783636" sldId="333"/>
            <ac:grpSpMk id="1624" creationId="{79507CA9-505F-E5F4-CF65-1EEEC41A8A49}"/>
          </ac:grpSpMkLst>
        </pc:grpChg>
        <pc:grpChg chg="del">
          <ac:chgData name="Kokchun Giang" userId="67e2125d-ec8c-4323-9653-9824a2ad815f" providerId="ADAL" clId="{066B0731-8B54-CF43-9BDD-D2EEB9663FC5}" dt="2024-01-26T16:35:14.132" v="1758" actId="478"/>
          <ac:grpSpMkLst>
            <pc:docMk/>
            <pc:sldMk cId="2141783636" sldId="333"/>
            <ac:grpSpMk id="1635" creationId="{06C247F4-CD6F-1275-A17F-D3B1BA9DBBAB}"/>
          </ac:grpSpMkLst>
        </pc:grpChg>
        <pc:grpChg chg="del">
          <ac:chgData name="Kokchun Giang" userId="67e2125d-ec8c-4323-9653-9824a2ad815f" providerId="ADAL" clId="{066B0731-8B54-CF43-9BDD-D2EEB9663FC5}" dt="2024-01-26T16:35:14.132" v="1758" actId="478"/>
          <ac:grpSpMkLst>
            <pc:docMk/>
            <pc:sldMk cId="2141783636" sldId="333"/>
            <ac:grpSpMk id="1636" creationId="{C5AE2E72-EA5E-7A91-4929-9F59147546E0}"/>
          </ac:grpSpMkLst>
        </pc:grpChg>
        <pc:grpChg chg="del">
          <ac:chgData name="Kokchun Giang" userId="67e2125d-ec8c-4323-9653-9824a2ad815f" providerId="ADAL" clId="{066B0731-8B54-CF43-9BDD-D2EEB9663FC5}" dt="2024-01-26T16:35:14.132" v="1758" actId="478"/>
          <ac:grpSpMkLst>
            <pc:docMk/>
            <pc:sldMk cId="2141783636" sldId="333"/>
            <ac:grpSpMk id="1640" creationId="{1331E50E-E9A6-CAF9-BED1-AF3C7C73F954}"/>
          </ac:grpSpMkLst>
        </pc:grpChg>
        <pc:grpChg chg="del">
          <ac:chgData name="Kokchun Giang" userId="67e2125d-ec8c-4323-9653-9824a2ad815f" providerId="ADAL" clId="{066B0731-8B54-CF43-9BDD-D2EEB9663FC5}" dt="2024-01-26T16:35:14.132" v="1758" actId="478"/>
          <ac:grpSpMkLst>
            <pc:docMk/>
            <pc:sldMk cId="2141783636" sldId="333"/>
            <ac:grpSpMk id="1655" creationId="{98189633-7E47-269F-104C-72838623C3FB}"/>
          </ac:grpSpMkLst>
        </pc:grpChg>
        <pc:grpChg chg="del">
          <ac:chgData name="Kokchun Giang" userId="67e2125d-ec8c-4323-9653-9824a2ad815f" providerId="ADAL" clId="{066B0731-8B54-CF43-9BDD-D2EEB9663FC5}" dt="2024-01-26T16:35:14.132" v="1758" actId="478"/>
          <ac:grpSpMkLst>
            <pc:docMk/>
            <pc:sldMk cId="2141783636" sldId="333"/>
            <ac:grpSpMk id="1656" creationId="{0E65824B-05FC-B5F2-2989-0E087CBFFCDB}"/>
          </ac:grpSpMkLst>
        </pc:grpChg>
        <pc:grpChg chg="del">
          <ac:chgData name="Kokchun Giang" userId="67e2125d-ec8c-4323-9653-9824a2ad815f" providerId="ADAL" clId="{066B0731-8B54-CF43-9BDD-D2EEB9663FC5}" dt="2024-01-26T16:35:14.132" v="1758" actId="478"/>
          <ac:grpSpMkLst>
            <pc:docMk/>
            <pc:sldMk cId="2141783636" sldId="333"/>
            <ac:grpSpMk id="1664" creationId="{1B1E84A8-F3AC-4DDA-3A4D-86DA2EB97A76}"/>
          </ac:grpSpMkLst>
        </pc:grpChg>
        <pc:inkChg chg="add mod">
          <ac:chgData name="Kokchun Giang" userId="67e2125d-ec8c-4323-9653-9824a2ad815f" providerId="ADAL" clId="{066B0731-8B54-CF43-9BDD-D2EEB9663FC5}" dt="2024-01-27T12:01:51.450" v="1919"/>
          <ac:inkMkLst>
            <pc:docMk/>
            <pc:sldMk cId="2141783636" sldId="333"/>
            <ac:inkMk id="3" creationId="{DE2B00E3-B037-0923-53A3-3EE494E96628}"/>
          </ac:inkMkLst>
        </pc:inkChg>
        <pc:inkChg chg="add del mod">
          <ac:chgData name="Kokchun Giang" userId="67e2125d-ec8c-4323-9653-9824a2ad815f" providerId="ADAL" clId="{066B0731-8B54-CF43-9BDD-D2EEB9663FC5}" dt="2024-01-26T16:37:45.440" v="1856"/>
          <ac:inkMkLst>
            <pc:docMk/>
            <pc:sldMk cId="2141783636" sldId="333"/>
            <ac:inkMk id="3" creationId="{FA46FC21-C327-77F5-374E-04964D8A8760}"/>
          </ac:inkMkLst>
        </pc:inkChg>
        <pc:inkChg chg="add mod">
          <ac:chgData name="Kokchun Giang" userId="67e2125d-ec8c-4323-9653-9824a2ad815f" providerId="ADAL" clId="{066B0731-8B54-CF43-9BDD-D2EEB9663FC5}" dt="2024-01-27T12:01:51.450" v="1919"/>
          <ac:inkMkLst>
            <pc:docMk/>
            <pc:sldMk cId="2141783636" sldId="333"/>
            <ac:inkMk id="4" creationId="{6F2DA409-B136-373A-D3B8-F090377D59D3}"/>
          </ac:inkMkLst>
        </pc:inkChg>
        <pc:inkChg chg="add del mod">
          <ac:chgData name="Kokchun Giang" userId="67e2125d-ec8c-4323-9653-9824a2ad815f" providerId="ADAL" clId="{066B0731-8B54-CF43-9BDD-D2EEB9663FC5}" dt="2024-01-26T16:37:45.439" v="1854"/>
          <ac:inkMkLst>
            <pc:docMk/>
            <pc:sldMk cId="2141783636" sldId="333"/>
            <ac:inkMk id="4" creationId="{941DED84-17BC-3A8B-DDD3-14D0D5545B0D}"/>
          </ac:inkMkLst>
        </pc:inkChg>
        <pc:inkChg chg="add del mod">
          <ac:chgData name="Kokchun Giang" userId="67e2125d-ec8c-4323-9653-9824a2ad815f" providerId="ADAL" clId="{066B0731-8B54-CF43-9BDD-D2EEB9663FC5}" dt="2024-01-26T16:37:45.441" v="1858"/>
          <ac:inkMkLst>
            <pc:docMk/>
            <pc:sldMk cId="2141783636" sldId="333"/>
            <ac:inkMk id="5" creationId="{3A51DB74-EA3F-C5C5-3959-E0DF64BD1515}"/>
          </ac:inkMkLst>
        </pc:inkChg>
        <pc:inkChg chg="add mod">
          <ac:chgData name="Kokchun Giang" userId="67e2125d-ec8c-4323-9653-9824a2ad815f" providerId="ADAL" clId="{066B0731-8B54-CF43-9BDD-D2EEB9663FC5}" dt="2024-01-27T12:01:51.450" v="1919"/>
          <ac:inkMkLst>
            <pc:docMk/>
            <pc:sldMk cId="2141783636" sldId="333"/>
            <ac:inkMk id="5" creationId="{4D1D9ADF-5CA1-975A-9B15-027FC1ECCB02}"/>
          </ac:inkMkLst>
        </pc:inkChg>
        <pc:inkChg chg="add mod">
          <ac:chgData name="Kokchun Giang" userId="67e2125d-ec8c-4323-9653-9824a2ad815f" providerId="ADAL" clId="{066B0731-8B54-CF43-9BDD-D2EEB9663FC5}" dt="2024-01-27T12:01:51.450" v="1919"/>
          <ac:inkMkLst>
            <pc:docMk/>
            <pc:sldMk cId="2141783636" sldId="333"/>
            <ac:inkMk id="6" creationId="{34019AB0-D13E-CFD1-BF5D-D789F4567425}"/>
          </ac:inkMkLst>
        </pc:inkChg>
        <pc:inkChg chg="add del mod">
          <ac:chgData name="Kokchun Giang" userId="67e2125d-ec8c-4323-9653-9824a2ad815f" providerId="ADAL" clId="{066B0731-8B54-CF43-9BDD-D2EEB9663FC5}" dt="2024-01-26T16:37:45.437" v="1852"/>
          <ac:inkMkLst>
            <pc:docMk/>
            <pc:sldMk cId="2141783636" sldId="333"/>
            <ac:inkMk id="6" creationId="{41933AAC-6DBA-140C-A52E-BAA1064CA716}"/>
          </ac:inkMkLst>
        </pc:inkChg>
        <pc:inkChg chg="add del mod">
          <ac:chgData name="Kokchun Giang" userId="67e2125d-ec8c-4323-9653-9824a2ad815f" providerId="ADAL" clId="{066B0731-8B54-CF43-9BDD-D2EEB9663FC5}" dt="2024-01-26T16:37:39.041" v="1837"/>
          <ac:inkMkLst>
            <pc:docMk/>
            <pc:sldMk cId="2141783636" sldId="333"/>
            <ac:inkMk id="7" creationId="{8116184F-4A61-2E22-1725-165EB240F0B1}"/>
          </ac:inkMkLst>
        </pc:inkChg>
        <pc:inkChg chg="add mod">
          <ac:chgData name="Kokchun Giang" userId="67e2125d-ec8c-4323-9653-9824a2ad815f" providerId="ADAL" clId="{066B0731-8B54-CF43-9BDD-D2EEB9663FC5}" dt="2024-01-27T12:46:22.388" v="3071" actId="164"/>
          <ac:inkMkLst>
            <pc:docMk/>
            <pc:sldMk cId="2141783636" sldId="333"/>
            <ac:inkMk id="8" creationId="{003AA8BB-5A8C-8C95-B7A9-7F064AB0A560}"/>
          </ac:inkMkLst>
        </pc:inkChg>
        <pc:inkChg chg="add del mod">
          <ac:chgData name="Kokchun Giang" userId="67e2125d-ec8c-4323-9653-9824a2ad815f" providerId="ADAL" clId="{066B0731-8B54-CF43-9BDD-D2EEB9663FC5}" dt="2024-01-26T16:37:39.044" v="1842"/>
          <ac:inkMkLst>
            <pc:docMk/>
            <pc:sldMk cId="2141783636" sldId="333"/>
            <ac:inkMk id="8" creationId="{F59B0628-6EDB-8271-CED7-0AE972BF07A5}"/>
          </ac:inkMkLst>
        </pc:inkChg>
        <pc:inkChg chg="add mod">
          <ac:chgData name="Kokchun Giang" userId="67e2125d-ec8c-4323-9653-9824a2ad815f" providerId="ADAL" clId="{066B0731-8B54-CF43-9BDD-D2EEB9663FC5}" dt="2024-01-27T12:01:51.450" v="1919"/>
          <ac:inkMkLst>
            <pc:docMk/>
            <pc:sldMk cId="2141783636" sldId="333"/>
            <ac:inkMk id="9" creationId="{A1789261-156B-E0F9-F3AD-4293EA41BA3E}"/>
          </ac:inkMkLst>
        </pc:inkChg>
        <pc:inkChg chg="add del mod">
          <ac:chgData name="Kokchun Giang" userId="67e2125d-ec8c-4323-9653-9824a2ad815f" providerId="ADAL" clId="{066B0731-8B54-CF43-9BDD-D2EEB9663FC5}" dt="2024-01-26T16:37:39.043" v="1841"/>
          <ac:inkMkLst>
            <pc:docMk/>
            <pc:sldMk cId="2141783636" sldId="333"/>
            <ac:inkMk id="9" creationId="{B7165CAD-27E1-7D50-9C0E-17EA3856FF0C}"/>
          </ac:inkMkLst>
        </pc:inkChg>
        <pc:inkChg chg="add del mod">
          <ac:chgData name="Kokchun Giang" userId="67e2125d-ec8c-4323-9653-9824a2ad815f" providerId="ADAL" clId="{066B0731-8B54-CF43-9BDD-D2EEB9663FC5}" dt="2024-01-26T16:37:39.043" v="1840"/>
          <ac:inkMkLst>
            <pc:docMk/>
            <pc:sldMk cId="2141783636" sldId="333"/>
            <ac:inkMk id="10" creationId="{E0311616-6AED-2FD5-6B72-3E52DE3CF40A}"/>
          </ac:inkMkLst>
        </pc:inkChg>
        <pc:inkChg chg="add mod">
          <ac:chgData name="Kokchun Giang" userId="67e2125d-ec8c-4323-9653-9824a2ad815f" providerId="ADAL" clId="{066B0731-8B54-CF43-9BDD-D2EEB9663FC5}" dt="2024-01-27T12:02:02.312" v="1931"/>
          <ac:inkMkLst>
            <pc:docMk/>
            <pc:sldMk cId="2141783636" sldId="333"/>
            <ac:inkMk id="11" creationId="{3C462A46-2416-C209-7E2A-BE091EC61273}"/>
          </ac:inkMkLst>
        </pc:inkChg>
        <pc:inkChg chg="add del mod">
          <ac:chgData name="Kokchun Giang" userId="67e2125d-ec8c-4323-9653-9824a2ad815f" providerId="ADAL" clId="{066B0731-8B54-CF43-9BDD-D2EEB9663FC5}" dt="2024-01-26T16:37:39.038" v="1835"/>
          <ac:inkMkLst>
            <pc:docMk/>
            <pc:sldMk cId="2141783636" sldId="333"/>
            <ac:inkMk id="11" creationId="{89B7D9C1-B890-4EDC-9583-CD1969749DB9}"/>
          </ac:inkMkLst>
        </pc:inkChg>
        <pc:inkChg chg="add del mod">
          <ac:chgData name="Kokchun Giang" userId="67e2125d-ec8c-4323-9653-9824a2ad815f" providerId="ADAL" clId="{066B0731-8B54-CF43-9BDD-D2EEB9663FC5}" dt="2024-01-26T16:37:39.042" v="1839"/>
          <ac:inkMkLst>
            <pc:docMk/>
            <pc:sldMk cId="2141783636" sldId="333"/>
            <ac:inkMk id="12" creationId="{2373C00A-B4B4-83B7-B0E1-8B87D2F66BFA}"/>
          </ac:inkMkLst>
        </pc:inkChg>
        <pc:inkChg chg="add mod">
          <ac:chgData name="Kokchun Giang" userId="67e2125d-ec8c-4323-9653-9824a2ad815f" providerId="ADAL" clId="{066B0731-8B54-CF43-9BDD-D2EEB9663FC5}" dt="2024-01-27T12:02:02.312" v="1931"/>
          <ac:inkMkLst>
            <pc:docMk/>
            <pc:sldMk cId="2141783636" sldId="333"/>
            <ac:inkMk id="12" creationId="{23790316-F805-545F-E892-5FAF03398590}"/>
          </ac:inkMkLst>
        </pc:inkChg>
        <pc:inkChg chg="add mod">
          <ac:chgData name="Kokchun Giang" userId="67e2125d-ec8c-4323-9653-9824a2ad815f" providerId="ADAL" clId="{066B0731-8B54-CF43-9BDD-D2EEB9663FC5}" dt="2024-01-27T12:02:02.312" v="1931"/>
          <ac:inkMkLst>
            <pc:docMk/>
            <pc:sldMk cId="2141783636" sldId="333"/>
            <ac:inkMk id="13" creationId="{543F608D-F2C6-60EF-D74E-256F3110D70C}"/>
          </ac:inkMkLst>
        </pc:inkChg>
        <pc:inkChg chg="add del mod">
          <ac:chgData name="Kokchun Giang" userId="67e2125d-ec8c-4323-9653-9824a2ad815f" providerId="ADAL" clId="{066B0731-8B54-CF43-9BDD-D2EEB9663FC5}" dt="2024-01-26T16:37:39.039" v="1836"/>
          <ac:inkMkLst>
            <pc:docMk/>
            <pc:sldMk cId="2141783636" sldId="333"/>
            <ac:inkMk id="13" creationId="{DCD82BB2-7620-93C9-8179-EDF0FB9C535E}"/>
          </ac:inkMkLst>
        </pc:inkChg>
        <pc:inkChg chg="add del mod">
          <ac:chgData name="Kokchun Giang" userId="67e2125d-ec8c-4323-9653-9824a2ad815f" providerId="ADAL" clId="{066B0731-8B54-CF43-9BDD-D2EEB9663FC5}" dt="2024-01-26T16:37:39.042" v="1838"/>
          <ac:inkMkLst>
            <pc:docMk/>
            <pc:sldMk cId="2141783636" sldId="333"/>
            <ac:inkMk id="14" creationId="{0303F13D-A53C-FA69-C341-19E0FA0E5A14}"/>
          </ac:inkMkLst>
        </pc:inkChg>
        <pc:inkChg chg="add mod">
          <ac:chgData name="Kokchun Giang" userId="67e2125d-ec8c-4323-9653-9824a2ad815f" providerId="ADAL" clId="{066B0731-8B54-CF43-9BDD-D2EEB9663FC5}" dt="2024-01-27T12:02:02.312" v="1931"/>
          <ac:inkMkLst>
            <pc:docMk/>
            <pc:sldMk cId="2141783636" sldId="333"/>
            <ac:inkMk id="14" creationId="{46E77612-01DD-E985-A936-9A25FA6E1988}"/>
          </ac:inkMkLst>
        </pc:inkChg>
        <pc:inkChg chg="add mod">
          <ac:chgData name="Kokchun Giang" userId="67e2125d-ec8c-4323-9653-9824a2ad815f" providerId="ADAL" clId="{066B0731-8B54-CF43-9BDD-D2EEB9663FC5}" dt="2024-01-27T12:02:02.312" v="1931"/>
          <ac:inkMkLst>
            <pc:docMk/>
            <pc:sldMk cId="2141783636" sldId="333"/>
            <ac:inkMk id="15" creationId="{E17E443B-5D54-54C0-F552-F24E6331219E}"/>
          </ac:inkMkLst>
        </pc:inkChg>
        <pc:inkChg chg="add mod">
          <ac:chgData name="Kokchun Giang" userId="67e2125d-ec8c-4323-9653-9824a2ad815f" providerId="ADAL" clId="{066B0731-8B54-CF43-9BDD-D2EEB9663FC5}" dt="2024-01-27T12:02:02.312" v="1931"/>
          <ac:inkMkLst>
            <pc:docMk/>
            <pc:sldMk cId="2141783636" sldId="333"/>
            <ac:inkMk id="16" creationId="{4358C1CB-3CEF-56C2-D333-AD35846186F5}"/>
          </ac:inkMkLst>
        </pc:inkChg>
        <pc:inkChg chg="add del mod">
          <ac:chgData name="Kokchun Giang" userId="67e2125d-ec8c-4323-9653-9824a2ad815f" providerId="ADAL" clId="{066B0731-8B54-CF43-9BDD-D2EEB9663FC5}" dt="2024-01-26T16:37:40.021" v="1846"/>
          <ac:inkMkLst>
            <pc:docMk/>
            <pc:sldMk cId="2141783636" sldId="333"/>
            <ac:inkMk id="17" creationId="{66342022-8DAF-E3DF-FCA8-161C92441A1E}"/>
          </ac:inkMkLst>
        </pc:inkChg>
        <pc:inkChg chg="add mod">
          <ac:chgData name="Kokchun Giang" userId="67e2125d-ec8c-4323-9653-9824a2ad815f" providerId="ADAL" clId="{066B0731-8B54-CF43-9BDD-D2EEB9663FC5}" dt="2024-01-27T12:02:02.312" v="1931"/>
          <ac:inkMkLst>
            <pc:docMk/>
            <pc:sldMk cId="2141783636" sldId="333"/>
            <ac:inkMk id="18" creationId="{33CEDFF1-302F-9EE7-5BDD-BC80651BE742}"/>
          </ac:inkMkLst>
        </pc:inkChg>
        <pc:inkChg chg="add del mod">
          <ac:chgData name="Kokchun Giang" userId="67e2125d-ec8c-4323-9653-9824a2ad815f" providerId="ADAL" clId="{066B0731-8B54-CF43-9BDD-D2EEB9663FC5}" dt="2024-01-26T16:37:40.020" v="1845"/>
          <ac:inkMkLst>
            <pc:docMk/>
            <pc:sldMk cId="2141783636" sldId="333"/>
            <ac:inkMk id="18" creationId="{FDF9E6ED-3D76-46F9-B200-FC4F5D16803E}"/>
          </ac:inkMkLst>
        </pc:inkChg>
        <pc:inkChg chg="add del mod">
          <ac:chgData name="Kokchun Giang" userId="67e2125d-ec8c-4323-9653-9824a2ad815f" providerId="ADAL" clId="{066B0731-8B54-CF43-9BDD-D2EEB9663FC5}" dt="2024-01-26T16:37:40.022" v="1847"/>
          <ac:inkMkLst>
            <pc:docMk/>
            <pc:sldMk cId="2141783636" sldId="333"/>
            <ac:inkMk id="19" creationId="{D8F2BC57-BD4E-6DC2-1022-2704916EB2AC}"/>
          </ac:inkMkLst>
        </pc:inkChg>
        <pc:inkChg chg="add mod">
          <ac:chgData name="Kokchun Giang" userId="67e2125d-ec8c-4323-9653-9824a2ad815f" providerId="ADAL" clId="{066B0731-8B54-CF43-9BDD-D2EEB9663FC5}" dt="2024-01-27T12:02:02.312" v="1931"/>
          <ac:inkMkLst>
            <pc:docMk/>
            <pc:sldMk cId="2141783636" sldId="333"/>
            <ac:inkMk id="19" creationId="{E61CDC47-E105-C185-9B5B-51FBB1DC3071}"/>
          </ac:inkMkLst>
        </pc:inkChg>
        <pc:inkChg chg="add mod">
          <ac:chgData name="Kokchun Giang" userId="67e2125d-ec8c-4323-9653-9824a2ad815f" providerId="ADAL" clId="{066B0731-8B54-CF43-9BDD-D2EEB9663FC5}" dt="2024-01-27T12:02:02.312" v="1931"/>
          <ac:inkMkLst>
            <pc:docMk/>
            <pc:sldMk cId="2141783636" sldId="333"/>
            <ac:inkMk id="20" creationId="{3CE871FC-AA1B-70A7-5C34-B0A66443391D}"/>
          </ac:inkMkLst>
        </pc:inkChg>
        <pc:inkChg chg="add del mod">
          <ac:chgData name="Kokchun Giang" userId="67e2125d-ec8c-4323-9653-9824a2ad815f" providerId="ADAL" clId="{066B0731-8B54-CF43-9BDD-D2EEB9663FC5}" dt="2024-01-26T16:37:40.020" v="1844"/>
          <ac:inkMkLst>
            <pc:docMk/>
            <pc:sldMk cId="2141783636" sldId="333"/>
            <ac:inkMk id="20" creationId="{5DCC18CC-CB7C-F7F8-0A49-4D8F38D16CE7}"/>
          </ac:inkMkLst>
        </pc:inkChg>
        <pc:inkChg chg="add del mod">
          <ac:chgData name="Kokchun Giang" userId="67e2125d-ec8c-4323-9653-9824a2ad815f" providerId="ADAL" clId="{066B0731-8B54-CF43-9BDD-D2EEB9663FC5}" dt="2024-01-26T16:37:40.019" v="1843"/>
          <ac:inkMkLst>
            <pc:docMk/>
            <pc:sldMk cId="2141783636" sldId="333"/>
            <ac:inkMk id="21" creationId="{4B08AB9C-5815-030A-D864-6D1AC35C7CEA}"/>
          </ac:inkMkLst>
        </pc:inkChg>
        <pc:inkChg chg="add mod">
          <ac:chgData name="Kokchun Giang" userId="67e2125d-ec8c-4323-9653-9824a2ad815f" providerId="ADAL" clId="{066B0731-8B54-CF43-9BDD-D2EEB9663FC5}" dt="2024-01-27T12:02:02.312" v="1931"/>
          <ac:inkMkLst>
            <pc:docMk/>
            <pc:sldMk cId="2141783636" sldId="333"/>
            <ac:inkMk id="21" creationId="{4B6E31C1-F961-A2D6-2FC8-81E5FED015CD}"/>
          </ac:inkMkLst>
        </pc:inkChg>
        <pc:inkChg chg="add mod">
          <ac:chgData name="Kokchun Giang" userId="67e2125d-ec8c-4323-9653-9824a2ad815f" providerId="ADAL" clId="{066B0731-8B54-CF43-9BDD-D2EEB9663FC5}" dt="2024-01-26T16:37:06.606" v="1823"/>
          <ac:inkMkLst>
            <pc:docMk/>
            <pc:sldMk cId="2141783636" sldId="333"/>
            <ac:inkMk id="23" creationId="{6A1C9CD2-6DC3-E057-68A3-B801D56C4C8E}"/>
          </ac:inkMkLst>
        </pc:inkChg>
        <pc:inkChg chg="add mod">
          <ac:chgData name="Kokchun Giang" userId="67e2125d-ec8c-4323-9653-9824a2ad815f" providerId="ADAL" clId="{066B0731-8B54-CF43-9BDD-D2EEB9663FC5}" dt="2024-01-26T16:37:06.606" v="1823"/>
          <ac:inkMkLst>
            <pc:docMk/>
            <pc:sldMk cId="2141783636" sldId="333"/>
            <ac:inkMk id="24" creationId="{D7C8965F-56A7-20E6-F850-A40E3F9FDD25}"/>
          </ac:inkMkLst>
        </pc:inkChg>
        <pc:inkChg chg="add mod">
          <ac:chgData name="Kokchun Giang" userId="67e2125d-ec8c-4323-9653-9824a2ad815f" providerId="ADAL" clId="{066B0731-8B54-CF43-9BDD-D2EEB9663FC5}" dt="2024-01-26T16:37:06.606" v="1823"/>
          <ac:inkMkLst>
            <pc:docMk/>
            <pc:sldMk cId="2141783636" sldId="333"/>
            <ac:inkMk id="25" creationId="{CC1400DA-4143-29FD-C87A-A9995CF12BD7}"/>
          </ac:inkMkLst>
        </pc:inkChg>
        <pc:inkChg chg="add mod">
          <ac:chgData name="Kokchun Giang" userId="67e2125d-ec8c-4323-9653-9824a2ad815f" providerId="ADAL" clId="{066B0731-8B54-CF43-9BDD-D2EEB9663FC5}" dt="2024-01-26T16:37:06.606" v="1823"/>
          <ac:inkMkLst>
            <pc:docMk/>
            <pc:sldMk cId="2141783636" sldId="333"/>
            <ac:inkMk id="26" creationId="{42FF5212-E83A-80CE-0F40-6B22E7261EED}"/>
          </ac:inkMkLst>
        </pc:inkChg>
        <pc:inkChg chg="add mod">
          <ac:chgData name="Kokchun Giang" userId="67e2125d-ec8c-4323-9653-9824a2ad815f" providerId="ADAL" clId="{066B0731-8B54-CF43-9BDD-D2EEB9663FC5}" dt="2024-01-26T16:37:13.977" v="1826"/>
          <ac:inkMkLst>
            <pc:docMk/>
            <pc:sldMk cId="2141783636" sldId="333"/>
            <ac:inkMk id="29" creationId="{1DF3D0C8-E1E0-1492-21BF-137E4C3A3C39}"/>
          </ac:inkMkLst>
        </pc:inkChg>
        <pc:inkChg chg="add mod">
          <ac:chgData name="Kokchun Giang" userId="67e2125d-ec8c-4323-9653-9824a2ad815f" providerId="ADAL" clId="{066B0731-8B54-CF43-9BDD-D2EEB9663FC5}" dt="2024-01-26T16:37:13.977" v="1826"/>
          <ac:inkMkLst>
            <pc:docMk/>
            <pc:sldMk cId="2141783636" sldId="333"/>
            <ac:inkMk id="30" creationId="{EFD01C83-31E1-AD6C-6FF8-0BB06FBCC2A1}"/>
          </ac:inkMkLst>
        </pc:inkChg>
        <pc:inkChg chg="add mod">
          <ac:chgData name="Kokchun Giang" userId="67e2125d-ec8c-4323-9653-9824a2ad815f" providerId="ADAL" clId="{066B0731-8B54-CF43-9BDD-D2EEB9663FC5}" dt="2024-01-26T16:37:19.290" v="1832"/>
          <ac:inkMkLst>
            <pc:docMk/>
            <pc:sldMk cId="2141783636" sldId="333"/>
            <ac:inkMk id="32" creationId="{6EF6F8A1-7E23-5040-9654-B9B90D0F6F81}"/>
          </ac:inkMkLst>
        </pc:inkChg>
        <pc:inkChg chg="add mod">
          <ac:chgData name="Kokchun Giang" userId="67e2125d-ec8c-4323-9653-9824a2ad815f" providerId="ADAL" clId="{066B0731-8B54-CF43-9BDD-D2EEB9663FC5}" dt="2024-01-26T16:37:19.290" v="1832"/>
          <ac:inkMkLst>
            <pc:docMk/>
            <pc:sldMk cId="2141783636" sldId="333"/>
            <ac:inkMk id="33" creationId="{0F29A6EE-A7DD-877A-70DE-5BAC355EAF49}"/>
          </ac:inkMkLst>
        </pc:inkChg>
        <pc:inkChg chg="add mod">
          <ac:chgData name="Kokchun Giang" userId="67e2125d-ec8c-4323-9653-9824a2ad815f" providerId="ADAL" clId="{066B0731-8B54-CF43-9BDD-D2EEB9663FC5}" dt="2024-01-26T16:37:19.290" v="1832"/>
          <ac:inkMkLst>
            <pc:docMk/>
            <pc:sldMk cId="2141783636" sldId="333"/>
            <ac:inkMk id="34" creationId="{20D578BB-6FD1-3BC4-ADD2-74C5453C5C94}"/>
          </ac:inkMkLst>
        </pc:inkChg>
        <pc:inkChg chg="add mod">
          <ac:chgData name="Kokchun Giang" userId="67e2125d-ec8c-4323-9653-9824a2ad815f" providerId="ADAL" clId="{066B0731-8B54-CF43-9BDD-D2EEB9663FC5}" dt="2024-01-26T16:37:19.290" v="1832"/>
          <ac:inkMkLst>
            <pc:docMk/>
            <pc:sldMk cId="2141783636" sldId="333"/>
            <ac:inkMk id="35" creationId="{5953875C-853E-830B-E7D6-D22111A11AED}"/>
          </ac:inkMkLst>
        </pc:inkChg>
        <pc:inkChg chg="add mod">
          <ac:chgData name="Kokchun Giang" userId="67e2125d-ec8c-4323-9653-9824a2ad815f" providerId="ADAL" clId="{066B0731-8B54-CF43-9BDD-D2EEB9663FC5}" dt="2024-01-26T16:37:19.290" v="1832"/>
          <ac:inkMkLst>
            <pc:docMk/>
            <pc:sldMk cId="2141783636" sldId="333"/>
            <ac:inkMk id="36" creationId="{F7820D74-A49F-DEA0-D082-924A6676F2D5}"/>
          </ac:inkMkLst>
        </pc:inkChg>
        <pc:inkChg chg="add">
          <ac:chgData name="Kokchun Giang" userId="67e2125d-ec8c-4323-9653-9824a2ad815f" providerId="ADAL" clId="{066B0731-8B54-CF43-9BDD-D2EEB9663FC5}" dt="2024-01-27T12:04:04.169" v="1932" actId="9405"/>
          <ac:inkMkLst>
            <pc:docMk/>
            <pc:sldMk cId="2141783636" sldId="333"/>
            <ac:inkMk id="38" creationId="{28B5A9FD-7421-26C6-56A5-C1861F539579}"/>
          </ac:inkMkLst>
        </pc:inkChg>
        <pc:inkChg chg="add del">
          <ac:chgData name="Kokchun Giang" userId="67e2125d-ec8c-4323-9653-9824a2ad815f" providerId="ADAL" clId="{066B0731-8B54-CF43-9BDD-D2EEB9663FC5}" dt="2024-01-26T16:37:28.036" v="1834" actId="9405"/>
          <ac:inkMkLst>
            <pc:docMk/>
            <pc:sldMk cId="2141783636" sldId="333"/>
            <ac:inkMk id="38" creationId="{6A28C668-B7FF-4355-F66A-F65CD32C2A7E}"/>
          </ac:inkMkLst>
        </pc:inkChg>
        <pc:inkChg chg="add mod">
          <ac:chgData name="Kokchun Giang" userId="67e2125d-ec8c-4323-9653-9824a2ad815f" providerId="ADAL" clId="{066B0731-8B54-CF43-9BDD-D2EEB9663FC5}" dt="2024-01-27T12:04:53.957" v="1952"/>
          <ac:inkMkLst>
            <pc:docMk/>
            <pc:sldMk cId="2141783636" sldId="333"/>
            <ac:inkMk id="39" creationId="{0652F645-8FD6-87B3-6DA7-E53382428569}"/>
          </ac:inkMkLst>
        </pc:inkChg>
        <pc:inkChg chg="add del mod">
          <ac:chgData name="Kokchun Giang" userId="67e2125d-ec8c-4323-9653-9824a2ad815f" providerId="ADAL" clId="{066B0731-8B54-CF43-9BDD-D2EEB9663FC5}" dt="2024-01-26T16:37:45.438" v="1853"/>
          <ac:inkMkLst>
            <pc:docMk/>
            <pc:sldMk cId="2141783636" sldId="333"/>
            <ac:inkMk id="39" creationId="{4D4708F3-BD47-32FB-8616-D1748555F5A2}"/>
          </ac:inkMkLst>
        </pc:inkChg>
        <pc:inkChg chg="add del mod">
          <ac:chgData name="Kokchun Giang" userId="67e2125d-ec8c-4323-9653-9824a2ad815f" providerId="ADAL" clId="{066B0731-8B54-CF43-9BDD-D2EEB9663FC5}" dt="2024-01-26T16:37:45.441" v="1857"/>
          <ac:inkMkLst>
            <pc:docMk/>
            <pc:sldMk cId="2141783636" sldId="333"/>
            <ac:inkMk id="40" creationId="{3E77195E-8891-3669-D231-64B9530D0339}"/>
          </ac:inkMkLst>
        </pc:inkChg>
        <pc:inkChg chg="add mod">
          <ac:chgData name="Kokchun Giang" userId="67e2125d-ec8c-4323-9653-9824a2ad815f" providerId="ADAL" clId="{066B0731-8B54-CF43-9BDD-D2EEB9663FC5}" dt="2024-01-27T12:04:53.957" v="1952"/>
          <ac:inkMkLst>
            <pc:docMk/>
            <pc:sldMk cId="2141783636" sldId="333"/>
            <ac:inkMk id="40" creationId="{EE82BCAE-37D4-8A39-6022-182716D40B48}"/>
          </ac:inkMkLst>
        </pc:inkChg>
        <pc:inkChg chg="add del mod">
          <ac:chgData name="Kokchun Giang" userId="67e2125d-ec8c-4323-9653-9824a2ad815f" providerId="ADAL" clId="{066B0731-8B54-CF43-9BDD-D2EEB9663FC5}" dt="2024-01-26T16:37:45.440" v="1855"/>
          <ac:inkMkLst>
            <pc:docMk/>
            <pc:sldMk cId="2141783636" sldId="333"/>
            <ac:inkMk id="41" creationId="{A1A4CFA7-CAE1-501F-0C68-77801B1884A5}"/>
          </ac:inkMkLst>
        </pc:inkChg>
        <pc:inkChg chg="add mod">
          <ac:chgData name="Kokchun Giang" userId="67e2125d-ec8c-4323-9653-9824a2ad815f" providerId="ADAL" clId="{066B0731-8B54-CF43-9BDD-D2EEB9663FC5}" dt="2024-01-27T12:04:53.957" v="1952"/>
          <ac:inkMkLst>
            <pc:docMk/>
            <pc:sldMk cId="2141783636" sldId="333"/>
            <ac:inkMk id="41" creationId="{E4E6C6E7-14B6-0A40-D6C5-C24B4D6E853B}"/>
          </ac:inkMkLst>
        </pc:inkChg>
        <pc:inkChg chg="add mod">
          <ac:chgData name="Kokchun Giang" userId="67e2125d-ec8c-4323-9653-9824a2ad815f" providerId="ADAL" clId="{066B0731-8B54-CF43-9BDD-D2EEB9663FC5}" dt="2024-01-27T12:04:53.957" v="1952"/>
          <ac:inkMkLst>
            <pc:docMk/>
            <pc:sldMk cId="2141783636" sldId="333"/>
            <ac:inkMk id="42" creationId="{C8623E20-0E2B-ED18-958F-2D2782F3E924}"/>
          </ac:inkMkLst>
        </pc:inkChg>
        <pc:inkChg chg="add mod">
          <ac:chgData name="Kokchun Giang" userId="67e2125d-ec8c-4323-9653-9824a2ad815f" providerId="ADAL" clId="{066B0731-8B54-CF43-9BDD-D2EEB9663FC5}" dt="2024-01-26T16:37:55.554" v="1878"/>
          <ac:inkMkLst>
            <pc:docMk/>
            <pc:sldMk cId="2141783636" sldId="333"/>
            <ac:inkMk id="43" creationId="{D9868988-1E3C-89CE-DDC3-F00AC1DA0869}"/>
          </ac:inkMkLst>
        </pc:inkChg>
        <pc:inkChg chg="add mod">
          <ac:chgData name="Kokchun Giang" userId="67e2125d-ec8c-4323-9653-9824a2ad815f" providerId="ADAL" clId="{066B0731-8B54-CF43-9BDD-D2EEB9663FC5}" dt="2024-01-26T16:37:55.554" v="1878"/>
          <ac:inkMkLst>
            <pc:docMk/>
            <pc:sldMk cId="2141783636" sldId="333"/>
            <ac:inkMk id="44" creationId="{CD0E0ABD-0A60-E3A9-5D6C-3E5D241DD84C}"/>
          </ac:inkMkLst>
        </pc:inkChg>
        <pc:inkChg chg="add mod">
          <ac:chgData name="Kokchun Giang" userId="67e2125d-ec8c-4323-9653-9824a2ad815f" providerId="ADAL" clId="{066B0731-8B54-CF43-9BDD-D2EEB9663FC5}" dt="2024-01-26T16:37:55.554" v="1878"/>
          <ac:inkMkLst>
            <pc:docMk/>
            <pc:sldMk cId="2141783636" sldId="333"/>
            <ac:inkMk id="45" creationId="{B2504FB0-11A8-4385-777F-0FB7E3D6336D}"/>
          </ac:inkMkLst>
        </pc:inkChg>
        <pc:inkChg chg="add mod">
          <ac:chgData name="Kokchun Giang" userId="67e2125d-ec8c-4323-9653-9824a2ad815f" providerId="ADAL" clId="{066B0731-8B54-CF43-9BDD-D2EEB9663FC5}" dt="2024-01-26T16:37:55.554" v="1878"/>
          <ac:inkMkLst>
            <pc:docMk/>
            <pc:sldMk cId="2141783636" sldId="333"/>
            <ac:inkMk id="46" creationId="{FD621B07-705B-F2FC-9766-2E2900D680F5}"/>
          </ac:inkMkLst>
        </pc:inkChg>
        <pc:inkChg chg="add mod">
          <ac:chgData name="Kokchun Giang" userId="67e2125d-ec8c-4323-9653-9824a2ad815f" providerId="ADAL" clId="{066B0731-8B54-CF43-9BDD-D2EEB9663FC5}" dt="2024-01-26T16:37:55.554" v="1878"/>
          <ac:inkMkLst>
            <pc:docMk/>
            <pc:sldMk cId="2141783636" sldId="333"/>
            <ac:inkMk id="47" creationId="{81601241-6EAB-5233-373B-01B7E6F61EE5}"/>
          </ac:inkMkLst>
        </pc:inkChg>
        <pc:inkChg chg="add mod">
          <ac:chgData name="Kokchun Giang" userId="67e2125d-ec8c-4323-9653-9824a2ad815f" providerId="ADAL" clId="{066B0731-8B54-CF43-9BDD-D2EEB9663FC5}" dt="2024-01-26T16:37:55.554" v="1878"/>
          <ac:inkMkLst>
            <pc:docMk/>
            <pc:sldMk cId="2141783636" sldId="333"/>
            <ac:inkMk id="48" creationId="{C4A2A288-DB13-FA05-F926-B38E545E2465}"/>
          </ac:inkMkLst>
        </pc:inkChg>
        <pc:inkChg chg="add mod">
          <ac:chgData name="Kokchun Giang" userId="67e2125d-ec8c-4323-9653-9824a2ad815f" providerId="ADAL" clId="{066B0731-8B54-CF43-9BDD-D2EEB9663FC5}" dt="2024-01-26T16:37:55.554" v="1878"/>
          <ac:inkMkLst>
            <pc:docMk/>
            <pc:sldMk cId="2141783636" sldId="333"/>
            <ac:inkMk id="49" creationId="{990B2CD7-6B83-1710-547C-D6557DEEC33B}"/>
          </ac:inkMkLst>
        </pc:inkChg>
        <pc:inkChg chg="add mod">
          <ac:chgData name="Kokchun Giang" userId="67e2125d-ec8c-4323-9653-9824a2ad815f" providerId="ADAL" clId="{066B0731-8B54-CF43-9BDD-D2EEB9663FC5}" dt="2024-01-26T16:37:55.554" v="1878"/>
          <ac:inkMkLst>
            <pc:docMk/>
            <pc:sldMk cId="2141783636" sldId="333"/>
            <ac:inkMk id="50" creationId="{C348A723-752E-F978-5C66-A6DB0C46E786}"/>
          </ac:inkMkLst>
        </pc:inkChg>
        <pc:inkChg chg="add mod">
          <ac:chgData name="Kokchun Giang" userId="67e2125d-ec8c-4323-9653-9824a2ad815f" providerId="ADAL" clId="{066B0731-8B54-CF43-9BDD-D2EEB9663FC5}" dt="2024-01-27T12:04:53.957" v="1952"/>
          <ac:inkMkLst>
            <pc:docMk/>
            <pc:sldMk cId="2141783636" sldId="333"/>
            <ac:inkMk id="51" creationId="{17663A2B-C13D-2995-7399-A954B7BE83BC}"/>
          </ac:inkMkLst>
        </pc:inkChg>
        <pc:inkChg chg="add mod">
          <ac:chgData name="Kokchun Giang" userId="67e2125d-ec8c-4323-9653-9824a2ad815f" providerId="ADAL" clId="{066B0731-8B54-CF43-9BDD-D2EEB9663FC5}" dt="2024-01-26T16:37:55.554" v="1878"/>
          <ac:inkMkLst>
            <pc:docMk/>
            <pc:sldMk cId="2141783636" sldId="333"/>
            <ac:inkMk id="52" creationId="{9B749AAF-14F9-B18D-E65A-14E8FEA499E6}"/>
          </ac:inkMkLst>
        </pc:inkChg>
        <pc:inkChg chg="add mod">
          <ac:chgData name="Kokchun Giang" userId="67e2125d-ec8c-4323-9653-9824a2ad815f" providerId="ADAL" clId="{066B0731-8B54-CF43-9BDD-D2EEB9663FC5}" dt="2024-01-26T16:37:55.554" v="1878"/>
          <ac:inkMkLst>
            <pc:docMk/>
            <pc:sldMk cId="2141783636" sldId="333"/>
            <ac:inkMk id="53" creationId="{C0D55FA6-7351-CAEC-8333-4B4D41A7A754}"/>
          </ac:inkMkLst>
        </pc:inkChg>
        <pc:inkChg chg="add mod">
          <ac:chgData name="Kokchun Giang" userId="67e2125d-ec8c-4323-9653-9824a2ad815f" providerId="ADAL" clId="{066B0731-8B54-CF43-9BDD-D2EEB9663FC5}" dt="2024-01-26T16:37:55.554" v="1878"/>
          <ac:inkMkLst>
            <pc:docMk/>
            <pc:sldMk cId="2141783636" sldId="333"/>
            <ac:inkMk id="54" creationId="{1B130B2A-E0BD-1A57-FDA5-6BFDB25A1376}"/>
          </ac:inkMkLst>
        </pc:inkChg>
        <pc:inkChg chg="add mod">
          <ac:chgData name="Kokchun Giang" userId="67e2125d-ec8c-4323-9653-9824a2ad815f" providerId="ADAL" clId="{066B0731-8B54-CF43-9BDD-D2EEB9663FC5}" dt="2024-01-26T16:37:55.554" v="1878"/>
          <ac:inkMkLst>
            <pc:docMk/>
            <pc:sldMk cId="2141783636" sldId="333"/>
            <ac:inkMk id="55" creationId="{155B8C6E-495F-7ADC-D43B-AE24DE8D6D71}"/>
          </ac:inkMkLst>
        </pc:inkChg>
        <pc:inkChg chg="add mod">
          <ac:chgData name="Kokchun Giang" userId="67e2125d-ec8c-4323-9653-9824a2ad815f" providerId="ADAL" clId="{066B0731-8B54-CF43-9BDD-D2EEB9663FC5}" dt="2024-01-26T16:37:55.554" v="1878"/>
          <ac:inkMkLst>
            <pc:docMk/>
            <pc:sldMk cId="2141783636" sldId="333"/>
            <ac:inkMk id="56" creationId="{26529180-9966-CCEA-2032-A90048F4A2AE}"/>
          </ac:inkMkLst>
        </pc:inkChg>
        <pc:inkChg chg="add mod">
          <ac:chgData name="Kokchun Giang" userId="67e2125d-ec8c-4323-9653-9824a2ad815f" providerId="ADAL" clId="{066B0731-8B54-CF43-9BDD-D2EEB9663FC5}" dt="2024-01-26T16:37:55.554" v="1878"/>
          <ac:inkMkLst>
            <pc:docMk/>
            <pc:sldMk cId="2141783636" sldId="333"/>
            <ac:inkMk id="57" creationId="{BEA99189-CC68-9F93-633F-8ED0AEDEF831}"/>
          </ac:inkMkLst>
        </pc:inkChg>
        <pc:inkChg chg="add mod">
          <ac:chgData name="Kokchun Giang" userId="67e2125d-ec8c-4323-9653-9824a2ad815f" providerId="ADAL" clId="{066B0731-8B54-CF43-9BDD-D2EEB9663FC5}" dt="2024-01-26T16:37:55.554" v="1878"/>
          <ac:inkMkLst>
            <pc:docMk/>
            <pc:sldMk cId="2141783636" sldId="333"/>
            <ac:inkMk id="58" creationId="{65AA59FD-2F42-4C0A-DB62-81312DC60D89}"/>
          </ac:inkMkLst>
        </pc:inkChg>
        <pc:inkChg chg="add mod">
          <ac:chgData name="Kokchun Giang" userId="67e2125d-ec8c-4323-9653-9824a2ad815f" providerId="ADAL" clId="{066B0731-8B54-CF43-9BDD-D2EEB9663FC5}" dt="2024-01-26T16:37:55.554" v="1878"/>
          <ac:inkMkLst>
            <pc:docMk/>
            <pc:sldMk cId="2141783636" sldId="333"/>
            <ac:inkMk id="59" creationId="{D4F2A97E-915B-3DE6-65BC-706EC4AD0B73}"/>
          </ac:inkMkLst>
        </pc:inkChg>
        <pc:inkChg chg="add mod">
          <ac:chgData name="Kokchun Giang" userId="67e2125d-ec8c-4323-9653-9824a2ad815f" providerId="ADAL" clId="{066B0731-8B54-CF43-9BDD-D2EEB9663FC5}" dt="2024-01-26T16:37:55.554" v="1878"/>
          <ac:inkMkLst>
            <pc:docMk/>
            <pc:sldMk cId="2141783636" sldId="333"/>
            <ac:inkMk id="60" creationId="{F8EC8C8C-618A-3CE4-B127-143F303649D9}"/>
          </ac:inkMkLst>
        </pc:inkChg>
        <pc:inkChg chg="add mod">
          <ac:chgData name="Kokchun Giang" userId="67e2125d-ec8c-4323-9653-9824a2ad815f" providerId="ADAL" clId="{066B0731-8B54-CF43-9BDD-D2EEB9663FC5}" dt="2024-01-26T16:37:55.554" v="1878"/>
          <ac:inkMkLst>
            <pc:docMk/>
            <pc:sldMk cId="2141783636" sldId="333"/>
            <ac:inkMk id="61" creationId="{820C4969-AAB2-F8BC-4FA9-AA94957AF858}"/>
          </ac:inkMkLst>
        </pc:inkChg>
        <pc:inkChg chg="add mod">
          <ac:chgData name="Kokchun Giang" userId="67e2125d-ec8c-4323-9653-9824a2ad815f" providerId="ADAL" clId="{066B0731-8B54-CF43-9BDD-D2EEB9663FC5}" dt="2024-01-26T16:37:59.229" v="1883"/>
          <ac:inkMkLst>
            <pc:docMk/>
            <pc:sldMk cId="2141783636" sldId="333"/>
            <ac:inkMk id="63" creationId="{F8AA253B-3957-2829-4B81-0F0C2EDA1F2A}"/>
          </ac:inkMkLst>
        </pc:inkChg>
        <pc:inkChg chg="add del mod">
          <ac:chgData name="Kokchun Giang" userId="67e2125d-ec8c-4323-9653-9824a2ad815f" providerId="ADAL" clId="{066B0731-8B54-CF43-9BDD-D2EEB9663FC5}" dt="2024-01-27T12:07:58.910" v="2157"/>
          <ac:inkMkLst>
            <pc:docMk/>
            <pc:sldMk cId="2141783636" sldId="333"/>
            <ac:inkMk id="384" creationId="{50C5C276-D34F-2DF2-064C-3D1C644DEE74}"/>
          </ac:inkMkLst>
        </pc:inkChg>
        <pc:inkChg chg="add del mod">
          <ac:chgData name="Kokchun Giang" userId="67e2125d-ec8c-4323-9653-9824a2ad815f" providerId="ADAL" clId="{066B0731-8B54-CF43-9BDD-D2EEB9663FC5}" dt="2024-01-27T12:07:58.924" v="2176"/>
          <ac:inkMkLst>
            <pc:docMk/>
            <pc:sldMk cId="2141783636" sldId="333"/>
            <ac:inkMk id="385" creationId="{177470D1-A670-A200-DA3D-C36AE9D5C605}"/>
          </ac:inkMkLst>
        </pc:inkChg>
        <pc:inkChg chg="add del mod">
          <ac:chgData name="Kokchun Giang" userId="67e2125d-ec8c-4323-9653-9824a2ad815f" providerId="ADAL" clId="{066B0731-8B54-CF43-9BDD-D2EEB9663FC5}" dt="2024-01-27T12:07:58.907" v="2153"/>
          <ac:inkMkLst>
            <pc:docMk/>
            <pc:sldMk cId="2141783636" sldId="333"/>
            <ac:inkMk id="386" creationId="{6E0E3EE2-E621-7A5F-F376-B24A9FF50CCA}"/>
          </ac:inkMkLst>
        </pc:inkChg>
        <pc:inkChg chg="add del mod">
          <ac:chgData name="Kokchun Giang" userId="67e2125d-ec8c-4323-9653-9824a2ad815f" providerId="ADAL" clId="{066B0731-8B54-CF43-9BDD-D2EEB9663FC5}" dt="2024-01-27T12:07:58.925" v="2179"/>
          <ac:inkMkLst>
            <pc:docMk/>
            <pc:sldMk cId="2141783636" sldId="333"/>
            <ac:inkMk id="387" creationId="{F3C3B013-D4EB-89B2-F4F6-F8C75ABB9560}"/>
          </ac:inkMkLst>
        </pc:inkChg>
        <pc:inkChg chg="add del mod">
          <ac:chgData name="Kokchun Giang" userId="67e2125d-ec8c-4323-9653-9824a2ad815f" providerId="ADAL" clId="{066B0731-8B54-CF43-9BDD-D2EEB9663FC5}" dt="2024-01-27T12:07:58.922" v="2173"/>
          <ac:inkMkLst>
            <pc:docMk/>
            <pc:sldMk cId="2141783636" sldId="333"/>
            <ac:inkMk id="388" creationId="{45D90FFC-21BD-11B1-D9EE-3791BBDF9343}"/>
          </ac:inkMkLst>
        </pc:inkChg>
        <pc:inkChg chg="add del mod">
          <ac:chgData name="Kokchun Giang" userId="67e2125d-ec8c-4323-9653-9824a2ad815f" providerId="ADAL" clId="{066B0731-8B54-CF43-9BDD-D2EEB9663FC5}" dt="2024-01-27T12:07:58.906" v="2152"/>
          <ac:inkMkLst>
            <pc:docMk/>
            <pc:sldMk cId="2141783636" sldId="333"/>
            <ac:inkMk id="389" creationId="{BD5B7B74-226B-3CAF-B952-4095B0F6363B}"/>
          </ac:inkMkLst>
        </pc:inkChg>
        <pc:inkChg chg="add del mod">
          <ac:chgData name="Kokchun Giang" userId="67e2125d-ec8c-4323-9653-9824a2ad815f" providerId="ADAL" clId="{066B0731-8B54-CF43-9BDD-D2EEB9663FC5}" dt="2024-01-27T12:07:58.918" v="2169"/>
          <ac:inkMkLst>
            <pc:docMk/>
            <pc:sldMk cId="2141783636" sldId="333"/>
            <ac:inkMk id="390" creationId="{44BE8AE2-29C1-04E5-CA93-A08BCF2BA946}"/>
          </ac:inkMkLst>
        </pc:inkChg>
        <pc:inkChg chg="add del mod">
          <ac:chgData name="Kokchun Giang" userId="67e2125d-ec8c-4323-9653-9824a2ad815f" providerId="ADAL" clId="{066B0731-8B54-CF43-9BDD-D2EEB9663FC5}" dt="2024-01-27T12:07:58.926" v="2180"/>
          <ac:inkMkLst>
            <pc:docMk/>
            <pc:sldMk cId="2141783636" sldId="333"/>
            <ac:inkMk id="394" creationId="{79E10EB6-075F-FD78-26AF-7353BE4C60CA}"/>
          </ac:inkMkLst>
        </pc:inkChg>
        <pc:inkChg chg="add del mod">
          <ac:chgData name="Kokchun Giang" userId="67e2125d-ec8c-4323-9653-9824a2ad815f" providerId="ADAL" clId="{066B0731-8B54-CF43-9BDD-D2EEB9663FC5}" dt="2024-01-27T12:07:58.911" v="2160"/>
          <ac:inkMkLst>
            <pc:docMk/>
            <pc:sldMk cId="2141783636" sldId="333"/>
            <ac:inkMk id="395" creationId="{DEB0FEFD-8BB7-DD6F-29CC-3747ABFDC1B6}"/>
          </ac:inkMkLst>
        </pc:inkChg>
        <pc:inkChg chg="add del mod">
          <ac:chgData name="Kokchun Giang" userId="67e2125d-ec8c-4323-9653-9824a2ad815f" providerId="ADAL" clId="{066B0731-8B54-CF43-9BDD-D2EEB9663FC5}" dt="2024-01-27T12:07:58.914" v="2164"/>
          <ac:inkMkLst>
            <pc:docMk/>
            <pc:sldMk cId="2141783636" sldId="333"/>
            <ac:inkMk id="396" creationId="{03F184BF-9A91-6BF5-AD8A-C38C1BDBFDAC}"/>
          </ac:inkMkLst>
        </pc:inkChg>
        <pc:inkChg chg="add del mod">
          <ac:chgData name="Kokchun Giang" userId="67e2125d-ec8c-4323-9653-9824a2ad815f" providerId="ADAL" clId="{066B0731-8B54-CF43-9BDD-D2EEB9663FC5}" dt="2024-01-27T12:07:58.913" v="2162"/>
          <ac:inkMkLst>
            <pc:docMk/>
            <pc:sldMk cId="2141783636" sldId="333"/>
            <ac:inkMk id="397" creationId="{CF526305-36BF-5D70-0293-284C87615270}"/>
          </ac:inkMkLst>
        </pc:inkChg>
        <pc:inkChg chg="add del mod">
          <ac:chgData name="Kokchun Giang" userId="67e2125d-ec8c-4323-9653-9824a2ad815f" providerId="ADAL" clId="{066B0731-8B54-CF43-9BDD-D2EEB9663FC5}" dt="2024-01-27T12:07:59.781" v="2182"/>
          <ac:inkMkLst>
            <pc:docMk/>
            <pc:sldMk cId="2141783636" sldId="333"/>
            <ac:inkMk id="398" creationId="{8AA345FC-AC34-0119-7F93-81D2403162F2}"/>
          </ac:inkMkLst>
        </pc:inkChg>
        <pc:inkChg chg="add del mod">
          <ac:chgData name="Kokchun Giang" userId="67e2125d-ec8c-4323-9653-9824a2ad815f" providerId="ADAL" clId="{066B0731-8B54-CF43-9BDD-D2EEB9663FC5}" dt="2024-01-27T12:07:58.924" v="2177"/>
          <ac:inkMkLst>
            <pc:docMk/>
            <pc:sldMk cId="2141783636" sldId="333"/>
            <ac:inkMk id="399" creationId="{EE582A6B-E03B-8CEA-1EA4-B5EB737BA534}"/>
          </ac:inkMkLst>
        </pc:inkChg>
        <pc:inkChg chg="add del mod">
          <ac:chgData name="Kokchun Giang" userId="67e2125d-ec8c-4323-9653-9824a2ad815f" providerId="ADAL" clId="{066B0731-8B54-CF43-9BDD-D2EEB9663FC5}" dt="2024-01-27T12:07:58.915" v="2165"/>
          <ac:inkMkLst>
            <pc:docMk/>
            <pc:sldMk cId="2141783636" sldId="333"/>
            <ac:inkMk id="401" creationId="{C4BAFC39-A2C2-E8B8-61F9-18D484ADBE7D}"/>
          </ac:inkMkLst>
        </pc:inkChg>
        <pc:inkChg chg="add del mod">
          <ac:chgData name="Kokchun Giang" userId="67e2125d-ec8c-4323-9653-9824a2ad815f" providerId="ADAL" clId="{066B0731-8B54-CF43-9BDD-D2EEB9663FC5}" dt="2024-01-27T12:07:58.917" v="2167"/>
          <ac:inkMkLst>
            <pc:docMk/>
            <pc:sldMk cId="2141783636" sldId="333"/>
            <ac:inkMk id="402" creationId="{AED675E2-4622-0712-E3E8-747E399C70AB}"/>
          </ac:inkMkLst>
        </pc:inkChg>
        <pc:inkChg chg="add del mod">
          <ac:chgData name="Kokchun Giang" userId="67e2125d-ec8c-4323-9653-9824a2ad815f" providerId="ADAL" clId="{066B0731-8B54-CF43-9BDD-D2EEB9663FC5}" dt="2024-01-27T12:07:58.901" v="2149"/>
          <ac:inkMkLst>
            <pc:docMk/>
            <pc:sldMk cId="2141783636" sldId="333"/>
            <ac:inkMk id="403" creationId="{671B410E-02B7-8448-B85D-92E2D7C39138}"/>
          </ac:inkMkLst>
        </pc:inkChg>
        <pc:inkChg chg="add del mod">
          <ac:chgData name="Kokchun Giang" userId="67e2125d-ec8c-4323-9653-9824a2ad815f" providerId="ADAL" clId="{066B0731-8B54-CF43-9BDD-D2EEB9663FC5}" dt="2024-01-27T12:07:58.909" v="2156"/>
          <ac:inkMkLst>
            <pc:docMk/>
            <pc:sldMk cId="2141783636" sldId="333"/>
            <ac:inkMk id="404" creationId="{4F98A7D8-4844-8813-F0D4-5581478CAB6E}"/>
          </ac:inkMkLst>
        </pc:inkChg>
        <pc:inkChg chg="add del mod">
          <ac:chgData name="Kokchun Giang" userId="67e2125d-ec8c-4323-9653-9824a2ad815f" providerId="ADAL" clId="{066B0731-8B54-CF43-9BDD-D2EEB9663FC5}" dt="2024-01-27T12:07:58.900" v="2148"/>
          <ac:inkMkLst>
            <pc:docMk/>
            <pc:sldMk cId="2141783636" sldId="333"/>
            <ac:inkMk id="405" creationId="{88B9769B-1E73-EFB8-AD53-FEA74A57A761}"/>
          </ac:inkMkLst>
        </pc:inkChg>
        <pc:inkChg chg="add del mod">
          <ac:chgData name="Kokchun Giang" userId="67e2125d-ec8c-4323-9653-9824a2ad815f" providerId="ADAL" clId="{066B0731-8B54-CF43-9BDD-D2EEB9663FC5}" dt="2024-01-27T12:07:58.926" v="2181"/>
          <ac:inkMkLst>
            <pc:docMk/>
            <pc:sldMk cId="2141783636" sldId="333"/>
            <ac:inkMk id="406" creationId="{79F28A57-2375-408D-26E9-9AD8E4C5987B}"/>
          </ac:inkMkLst>
        </pc:inkChg>
        <pc:inkChg chg="add del mod">
          <ac:chgData name="Kokchun Giang" userId="67e2125d-ec8c-4323-9653-9824a2ad815f" providerId="ADAL" clId="{066B0731-8B54-CF43-9BDD-D2EEB9663FC5}" dt="2024-01-27T12:07:58.910" v="2158"/>
          <ac:inkMkLst>
            <pc:docMk/>
            <pc:sldMk cId="2141783636" sldId="333"/>
            <ac:inkMk id="407" creationId="{B68E918A-091C-7DB1-1A9B-8A7072D02133}"/>
          </ac:inkMkLst>
        </pc:inkChg>
        <pc:inkChg chg="add del mod">
          <ac:chgData name="Kokchun Giang" userId="67e2125d-ec8c-4323-9653-9824a2ad815f" providerId="ADAL" clId="{066B0731-8B54-CF43-9BDD-D2EEB9663FC5}" dt="2024-01-27T12:07:58.920" v="2171"/>
          <ac:inkMkLst>
            <pc:docMk/>
            <pc:sldMk cId="2141783636" sldId="333"/>
            <ac:inkMk id="408" creationId="{E6C1CAFA-06B4-FFBE-7A56-469BDDD5A017}"/>
          </ac:inkMkLst>
        </pc:inkChg>
        <pc:inkChg chg="add del mod">
          <ac:chgData name="Kokchun Giang" userId="67e2125d-ec8c-4323-9653-9824a2ad815f" providerId="ADAL" clId="{066B0731-8B54-CF43-9BDD-D2EEB9663FC5}" dt="2024-01-27T12:07:58.911" v="2159"/>
          <ac:inkMkLst>
            <pc:docMk/>
            <pc:sldMk cId="2141783636" sldId="333"/>
            <ac:inkMk id="409" creationId="{E0A55C3D-6DDA-32F5-9F11-E12B2229C4F2}"/>
          </ac:inkMkLst>
        </pc:inkChg>
        <pc:inkChg chg="add del mod">
          <ac:chgData name="Kokchun Giang" userId="67e2125d-ec8c-4323-9653-9824a2ad815f" providerId="ADAL" clId="{066B0731-8B54-CF43-9BDD-D2EEB9663FC5}" dt="2024-01-27T12:07:58.919" v="2170"/>
          <ac:inkMkLst>
            <pc:docMk/>
            <pc:sldMk cId="2141783636" sldId="333"/>
            <ac:inkMk id="410" creationId="{AE4539AB-1302-A918-CEA3-7626A6095DB5}"/>
          </ac:inkMkLst>
        </pc:inkChg>
        <pc:inkChg chg="add del mod">
          <ac:chgData name="Kokchun Giang" userId="67e2125d-ec8c-4323-9653-9824a2ad815f" providerId="ADAL" clId="{066B0731-8B54-CF43-9BDD-D2EEB9663FC5}" dt="2024-01-27T12:07:58.905" v="2151"/>
          <ac:inkMkLst>
            <pc:docMk/>
            <pc:sldMk cId="2141783636" sldId="333"/>
            <ac:inkMk id="411" creationId="{4E5B290D-51AE-0002-2405-8E964334314D}"/>
          </ac:inkMkLst>
        </pc:inkChg>
        <pc:inkChg chg="add del mod">
          <ac:chgData name="Kokchun Giang" userId="67e2125d-ec8c-4323-9653-9824a2ad815f" providerId="ADAL" clId="{066B0731-8B54-CF43-9BDD-D2EEB9663FC5}" dt="2024-01-27T12:07:58.903" v="2150"/>
          <ac:inkMkLst>
            <pc:docMk/>
            <pc:sldMk cId="2141783636" sldId="333"/>
            <ac:inkMk id="412" creationId="{498CB44F-54CD-197F-8684-4EFF408F3ACB}"/>
          </ac:inkMkLst>
        </pc:inkChg>
        <pc:inkChg chg="add del mod">
          <ac:chgData name="Kokchun Giang" userId="67e2125d-ec8c-4323-9653-9824a2ad815f" providerId="ADAL" clId="{066B0731-8B54-CF43-9BDD-D2EEB9663FC5}" dt="2024-01-27T12:07:51.308" v="2147" actId="9405"/>
          <ac:inkMkLst>
            <pc:docMk/>
            <pc:sldMk cId="2141783636" sldId="333"/>
            <ac:inkMk id="415" creationId="{D03D3E3E-582C-2827-B9DA-209492D70BFE}"/>
          </ac:inkMkLst>
        </pc:inkChg>
        <pc:inkChg chg="add del mod">
          <ac:chgData name="Kokchun Giang" userId="67e2125d-ec8c-4323-9653-9824a2ad815f" providerId="ADAL" clId="{066B0731-8B54-CF43-9BDD-D2EEB9663FC5}" dt="2024-01-27T12:07:50.020" v="2146"/>
          <ac:inkMkLst>
            <pc:docMk/>
            <pc:sldMk cId="2141783636" sldId="333"/>
            <ac:inkMk id="416" creationId="{0D9ECAEE-1E39-5AFF-7821-658434EDF936}"/>
          </ac:inkMkLst>
        </pc:inkChg>
        <pc:inkChg chg="add mod">
          <ac:chgData name="Kokchun Giang" userId="67e2125d-ec8c-4323-9653-9824a2ad815f" providerId="ADAL" clId="{066B0731-8B54-CF43-9BDD-D2EEB9663FC5}" dt="2024-01-27T12:08:05.937" v="2189"/>
          <ac:inkMkLst>
            <pc:docMk/>
            <pc:sldMk cId="2141783636" sldId="333"/>
            <ac:inkMk id="418" creationId="{FA8015F1-CBB2-43F5-AE55-8DBC2A8FF55C}"/>
          </ac:inkMkLst>
        </pc:inkChg>
        <pc:inkChg chg="add mod">
          <ac:chgData name="Kokchun Giang" userId="67e2125d-ec8c-4323-9653-9824a2ad815f" providerId="ADAL" clId="{066B0731-8B54-CF43-9BDD-D2EEB9663FC5}" dt="2024-01-27T12:08:05.937" v="2189"/>
          <ac:inkMkLst>
            <pc:docMk/>
            <pc:sldMk cId="2141783636" sldId="333"/>
            <ac:inkMk id="419" creationId="{7C7D99A8-CF00-3EF5-0890-777B049E0D7E}"/>
          </ac:inkMkLst>
        </pc:inkChg>
        <pc:inkChg chg="add mod">
          <ac:chgData name="Kokchun Giang" userId="67e2125d-ec8c-4323-9653-9824a2ad815f" providerId="ADAL" clId="{066B0731-8B54-CF43-9BDD-D2EEB9663FC5}" dt="2024-01-27T12:08:05.937" v="2189"/>
          <ac:inkMkLst>
            <pc:docMk/>
            <pc:sldMk cId="2141783636" sldId="333"/>
            <ac:inkMk id="420" creationId="{D3925699-CA86-38BB-E308-88B12DE81D51}"/>
          </ac:inkMkLst>
        </pc:inkChg>
        <pc:inkChg chg="add mod">
          <ac:chgData name="Kokchun Giang" userId="67e2125d-ec8c-4323-9653-9824a2ad815f" providerId="ADAL" clId="{066B0731-8B54-CF43-9BDD-D2EEB9663FC5}" dt="2024-01-27T12:08:05.937" v="2189"/>
          <ac:inkMkLst>
            <pc:docMk/>
            <pc:sldMk cId="2141783636" sldId="333"/>
            <ac:inkMk id="421" creationId="{9D36DE06-E22C-0507-E02A-F97D0C9BDD73}"/>
          </ac:inkMkLst>
        </pc:inkChg>
        <pc:inkChg chg="add mod">
          <ac:chgData name="Kokchun Giang" userId="67e2125d-ec8c-4323-9653-9824a2ad815f" providerId="ADAL" clId="{066B0731-8B54-CF43-9BDD-D2EEB9663FC5}" dt="2024-01-27T12:08:05.937" v="2189"/>
          <ac:inkMkLst>
            <pc:docMk/>
            <pc:sldMk cId="2141783636" sldId="333"/>
            <ac:inkMk id="422" creationId="{70CF4136-D530-9CF4-D34F-2B55650FC5CD}"/>
          </ac:inkMkLst>
        </pc:inkChg>
        <pc:inkChg chg="add mod">
          <ac:chgData name="Kokchun Giang" userId="67e2125d-ec8c-4323-9653-9824a2ad815f" providerId="ADAL" clId="{066B0731-8B54-CF43-9BDD-D2EEB9663FC5}" dt="2024-01-27T12:08:05.937" v="2189"/>
          <ac:inkMkLst>
            <pc:docMk/>
            <pc:sldMk cId="2141783636" sldId="333"/>
            <ac:inkMk id="423" creationId="{2D781DAD-7699-7BD6-02A8-47873E066978}"/>
          </ac:inkMkLst>
        </pc:inkChg>
        <pc:inkChg chg="add mod">
          <ac:chgData name="Kokchun Giang" userId="67e2125d-ec8c-4323-9653-9824a2ad815f" providerId="ADAL" clId="{066B0731-8B54-CF43-9BDD-D2EEB9663FC5}" dt="2024-01-27T12:08:35.617" v="2222"/>
          <ac:inkMkLst>
            <pc:docMk/>
            <pc:sldMk cId="2141783636" sldId="333"/>
            <ac:inkMk id="426" creationId="{E03ED2A1-54B3-576B-4BC5-B9A2896C381A}"/>
          </ac:inkMkLst>
        </pc:inkChg>
        <pc:inkChg chg="add mod">
          <ac:chgData name="Kokchun Giang" userId="67e2125d-ec8c-4323-9653-9824a2ad815f" providerId="ADAL" clId="{066B0731-8B54-CF43-9BDD-D2EEB9663FC5}" dt="2024-01-27T12:08:35.617" v="2222"/>
          <ac:inkMkLst>
            <pc:docMk/>
            <pc:sldMk cId="2141783636" sldId="333"/>
            <ac:inkMk id="427" creationId="{DB5460B4-AEBD-9333-A9CF-3AD3A1642F49}"/>
          </ac:inkMkLst>
        </pc:inkChg>
        <pc:inkChg chg="add mod">
          <ac:chgData name="Kokchun Giang" userId="67e2125d-ec8c-4323-9653-9824a2ad815f" providerId="ADAL" clId="{066B0731-8B54-CF43-9BDD-D2EEB9663FC5}" dt="2024-01-27T12:08:35.617" v="2222"/>
          <ac:inkMkLst>
            <pc:docMk/>
            <pc:sldMk cId="2141783636" sldId="333"/>
            <ac:inkMk id="428" creationId="{8313B9DB-FB5C-588F-D236-929B7A1994EC}"/>
          </ac:inkMkLst>
        </pc:inkChg>
        <pc:inkChg chg="add mod">
          <ac:chgData name="Kokchun Giang" userId="67e2125d-ec8c-4323-9653-9824a2ad815f" providerId="ADAL" clId="{066B0731-8B54-CF43-9BDD-D2EEB9663FC5}" dt="2024-01-27T12:08:35.617" v="2222"/>
          <ac:inkMkLst>
            <pc:docMk/>
            <pc:sldMk cId="2141783636" sldId="333"/>
            <ac:inkMk id="429" creationId="{A61C6A63-80F7-04C1-84BC-1C4379429601}"/>
          </ac:inkMkLst>
        </pc:inkChg>
        <pc:inkChg chg="add mod">
          <ac:chgData name="Kokchun Giang" userId="67e2125d-ec8c-4323-9653-9824a2ad815f" providerId="ADAL" clId="{066B0731-8B54-CF43-9BDD-D2EEB9663FC5}" dt="2024-01-27T12:08:35.617" v="2222"/>
          <ac:inkMkLst>
            <pc:docMk/>
            <pc:sldMk cId="2141783636" sldId="333"/>
            <ac:inkMk id="430" creationId="{9DF6206D-4E12-F7B4-2320-19FD68608637}"/>
          </ac:inkMkLst>
        </pc:inkChg>
        <pc:inkChg chg="add mod">
          <ac:chgData name="Kokchun Giang" userId="67e2125d-ec8c-4323-9653-9824a2ad815f" providerId="ADAL" clId="{066B0731-8B54-CF43-9BDD-D2EEB9663FC5}" dt="2024-01-27T12:08:35.617" v="2222"/>
          <ac:inkMkLst>
            <pc:docMk/>
            <pc:sldMk cId="2141783636" sldId="333"/>
            <ac:inkMk id="431" creationId="{267478CB-CB16-431E-4417-40AE007DE38A}"/>
          </ac:inkMkLst>
        </pc:inkChg>
        <pc:inkChg chg="add mod">
          <ac:chgData name="Kokchun Giang" userId="67e2125d-ec8c-4323-9653-9824a2ad815f" providerId="ADAL" clId="{066B0731-8B54-CF43-9BDD-D2EEB9663FC5}" dt="2024-01-27T12:08:35.617" v="2222"/>
          <ac:inkMkLst>
            <pc:docMk/>
            <pc:sldMk cId="2141783636" sldId="333"/>
            <ac:inkMk id="432" creationId="{66AAB054-FBA5-B3DB-DFD3-764C4BD2D2E1}"/>
          </ac:inkMkLst>
        </pc:inkChg>
        <pc:inkChg chg="add mod">
          <ac:chgData name="Kokchun Giang" userId="67e2125d-ec8c-4323-9653-9824a2ad815f" providerId="ADAL" clId="{066B0731-8B54-CF43-9BDD-D2EEB9663FC5}" dt="2024-01-27T12:08:35.617" v="2222"/>
          <ac:inkMkLst>
            <pc:docMk/>
            <pc:sldMk cId="2141783636" sldId="333"/>
            <ac:inkMk id="433" creationId="{938FD4D8-5560-A753-8862-69B88B8890AC}"/>
          </ac:inkMkLst>
        </pc:inkChg>
        <pc:inkChg chg="add mod">
          <ac:chgData name="Kokchun Giang" userId="67e2125d-ec8c-4323-9653-9824a2ad815f" providerId="ADAL" clId="{066B0731-8B54-CF43-9BDD-D2EEB9663FC5}" dt="2024-01-27T12:08:35.617" v="2222"/>
          <ac:inkMkLst>
            <pc:docMk/>
            <pc:sldMk cId="2141783636" sldId="333"/>
            <ac:inkMk id="434" creationId="{14A3F7B1-391F-2AA2-8495-2C4127042DE9}"/>
          </ac:inkMkLst>
        </pc:inkChg>
        <pc:inkChg chg="add mod">
          <ac:chgData name="Kokchun Giang" userId="67e2125d-ec8c-4323-9653-9824a2ad815f" providerId="ADAL" clId="{066B0731-8B54-CF43-9BDD-D2EEB9663FC5}" dt="2024-01-27T12:08:35.617" v="2222"/>
          <ac:inkMkLst>
            <pc:docMk/>
            <pc:sldMk cId="2141783636" sldId="333"/>
            <ac:inkMk id="435" creationId="{D7140A3D-756E-9127-ED9C-2A6D3103C97B}"/>
          </ac:inkMkLst>
        </pc:inkChg>
        <pc:inkChg chg="add mod">
          <ac:chgData name="Kokchun Giang" userId="67e2125d-ec8c-4323-9653-9824a2ad815f" providerId="ADAL" clId="{066B0731-8B54-CF43-9BDD-D2EEB9663FC5}" dt="2024-01-27T12:08:35.617" v="2222"/>
          <ac:inkMkLst>
            <pc:docMk/>
            <pc:sldMk cId="2141783636" sldId="333"/>
            <ac:inkMk id="436" creationId="{CD536978-F229-11D8-348E-7206F464CB63}"/>
          </ac:inkMkLst>
        </pc:inkChg>
        <pc:inkChg chg="add mod">
          <ac:chgData name="Kokchun Giang" userId="67e2125d-ec8c-4323-9653-9824a2ad815f" providerId="ADAL" clId="{066B0731-8B54-CF43-9BDD-D2EEB9663FC5}" dt="2024-01-27T12:08:35.617" v="2222"/>
          <ac:inkMkLst>
            <pc:docMk/>
            <pc:sldMk cId="2141783636" sldId="333"/>
            <ac:inkMk id="437" creationId="{817491D0-E824-DB74-D0E3-5A0BACA7F8EC}"/>
          </ac:inkMkLst>
        </pc:inkChg>
        <pc:inkChg chg="add mod">
          <ac:chgData name="Kokchun Giang" userId="67e2125d-ec8c-4323-9653-9824a2ad815f" providerId="ADAL" clId="{066B0731-8B54-CF43-9BDD-D2EEB9663FC5}" dt="2024-01-27T12:08:35.617" v="2222"/>
          <ac:inkMkLst>
            <pc:docMk/>
            <pc:sldMk cId="2141783636" sldId="333"/>
            <ac:inkMk id="438" creationId="{F23E1633-F574-C02C-C182-660AFA32F986}"/>
          </ac:inkMkLst>
        </pc:inkChg>
        <pc:inkChg chg="add mod">
          <ac:chgData name="Kokchun Giang" userId="67e2125d-ec8c-4323-9653-9824a2ad815f" providerId="ADAL" clId="{066B0731-8B54-CF43-9BDD-D2EEB9663FC5}" dt="2024-01-27T12:08:29.306" v="2214"/>
          <ac:inkMkLst>
            <pc:docMk/>
            <pc:sldMk cId="2141783636" sldId="333"/>
            <ac:inkMk id="440" creationId="{C1766447-ED29-708E-14DA-8DCDF0CACBDE}"/>
          </ac:inkMkLst>
        </pc:inkChg>
        <pc:inkChg chg="add mod">
          <ac:chgData name="Kokchun Giang" userId="67e2125d-ec8c-4323-9653-9824a2ad815f" providerId="ADAL" clId="{066B0731-8B54-CF43-9BDD-D2EEB9663FC5}" dt="2024-01-27T12:08:29.306" v="2214"/>
          <ac:inkMkLst>
            <pc:docMk/>
            <pc:sldMk cId="2141783636" sldId="333"/>
            <ac:inkMk id="441" creationId="{0B130E69-B52F-92D8-01B7-E053282EB735}"/>
          </ac:inkMkLst>
        </pc:inkChg>
        <pc:inkChg chg="add mod">
          <ac:chgData name="Kokchun Giang" userId="67e2125d-ec8c-4323-9653-9824a2ad815f" providerId="ADAL" clId="{066B0731-8B54-CF43-9BDD-D2EEB9663FC5}" dt="2024-01-27T12:08:29.306" v="2214"/>
          <ac:inkMkLst>
            <pc:docMk/>
            <pc:sldMk cId="2141783636" sldId="333"/>
            <ac:inkMk id="442" creationId="{CAC16E94-CE81-7EAE-E17E-94A2FD80E5F1}"/>
          </ac:inkMkLst>
        </pc:inkChg>
        <pc:inkChg chg="add mod">
          <ac:chgData name="Kokchun Giang" userId="67e2125d-ec8c-4323-9653-9824a2ad815f" providerId="ADAL" clId="{066B0731-8B54-CF43-9BDD-D2EEB9663FC5}" dt="2024-01-27T12:08:29.306" v="2214"/>
          <ac:inkMkLst>
            <pc:docMk/>
            <pc:sldMk cId="2141783636" sldId="333"/>
            <ac:inkMk id="443" creationId="{82D81E1B-1F04-35EA-6E04-F5AFA536360E}"/>
          </ac:inkMkLst>
        </pc:inkChg>
        <pc:inkChg chg="add mod">
          <ac:chgData name="Kokchun Giang" userId="67e2125d-ec8c-4323-9653-9824a2ad815f" providerId="ADAL" clId="{066B0731-8B54-CF43-9BDD-D2EEB9663FC5}" dt="2024-01-27T12:08:29.306" v="2214"/>
          <ac:inkMkLst>
            <pc:docMk/>
            <pc:sldMk cId="2141783636" sldId="333"/>
            <ac:inkMk id="444" creationId="{24E82836-8218-E4F1-5F7E-49187D634E57}"/>
          </ac:inkMkLst>
        </pc:inkChg>
        <pc:inkChg chg="add mod">
          <ac:chgData name="Kokchun Giang" userId="67e2125d-ec8c-4323-9653-9824a2ad815f" providerId="ADAL" clId="{066B0731-8B54-CF43-9BDD-D2EEB9663FC5}" dt="2024-01-27T12:08:29.306" v="2214"/>
          <ac:inkMkLst>
            <pc:docMk/>
            <pc:sldMk cId="2141783636" sldId="333"/>
            <ac:inkMk id="445" creationId="{A19EC339-BDE6-A835-3C32-492AE02778EC}"/>
          </ac:inkMkLst>
        </pc:inkChg>
        <pc:inkChg chg="add mod">
          <ac:chgData name="Kokchun Giang" userId="67e2125d-ec8c-4323-9653-9824a2ad815f" providerId="ADAL" clId="{066B0731-8B54-CF43-9BDD-D2EEB9663FC5}" dt="2024-01-27T12:08:29.306" v="2214"/>
          <ac:inkMkLst>
            <pc:docMk/>
            <pc:sldMk cId="2141783636" sldId="333"/>
            <ac:inkMk id="446" creationId="{0D75DE93-468F-EB01-A063-E84F3F44A514}"/>
          </ac:inkMkLst>
        </pc:inkChg>
        <pc:inkChg chg="add mod">
          <ac:chgData name="Kokchun Giang" userId="67e2125d-ec8c-4323-9653-9824a2ad815f" providerId="ADAL" clId="{066B0731-8B54-CF43-9BDD-D2EEB9663FC5}" dt="2024-01-27T12:08:29.306" v="2214"/>
          <ac:inkMkLst>
            <pc:docMk/>
            <pc:sldMk cId="2141783636" sldId="333"/>
            <ac:inkMk id="447" creationId="{799A3282-97BA-42B2-8668-77B24172C2F6}"/>
          </ac:inkMkLst>
        </pc:inkChg>
        <pc:inkChg chg="del">
          <ac:chgData name="Kokchun Giang" userId="67e2125d-ec8c-4323-9653-9824a2ad815f" providerId="ADAL" clId="{066B0731-8B54-CF43-9BDD-D2EEB9663FC5}" dt="2024-01-26T16:35:28.205" v="1759" actId="478"/>
          <ac:inkMkLst>
            <pc:docMk/>
            <pc:sldMk cId="2141783636" sldId="333"/>
            <ac:inkMk id="1134" creationId="{DA5FF163-F4EE-4641-AF83-95C382193CDD}"/>
          </ac:inkMkLst>
        </pc:inkChg>
        <pc:inkChg chg="del">
          <ac:chgData name="Kokchun Giang" userId="67e2125d-ec8c-4323-9653-9824a2ad815f" providerId="ADAL" clId="{066B0731-8B54-CF43-9BDD-D2EEB9663FC5}" dt="2024-01-26T16:35:28.205" v="1759" actId="478"/>
          <ac:inkMkLst>
            <pc:docMk/>
            <pc:sldMk cId="2141783636" sldId="333"/>
            <ac:inkMk id="1135" creationId="{6F82E723-2712-C725-C05B-96C9FAB1BBAD}"/>
          </ac:inkMkLst>
        </pc:inkChg>
        <pc:inkChg chg="del">
          <ac:chgData name="Kokchun Giang" userId="67e2125d-ec8c-4323-9653-9824a2ad815f" providerId="ADAL" clId="{066B0731-8B54-CF43-9BDD-D2EEB9663FC5}" dt="2024-01-26T16:35:28.205" v="1759" actId="478"/>
          <ac:inkMkLst>
            <pc:docMk/>
            <pc:sldMk cId="2141783636" sldId="333"/>
            <ac:inkMk id="1188" creationId="{0027DF1A-0FE5-61A5-BD07-D9E6EC3D0444}"/>
          </ac:inkMkLst>
        </pc:inkChg>
        <pc:inkChg chg="del">
          <ac:chgData name="Kokchun Giang" userId="67e2125d-ec8c-4323-9653-9824a2ad815f" providerId="ADAL" clId="{066B0731-8B54-CF43-9BDD-D2EEB9663FC5}" dt="2024-01-26T16:35:28.205" v="1759" actId="478"/>
          <ac:inkMkLst>
            <pc:docMk/>
            <pc:sldMk cId="2141783636" sldId="333"/>
            <ac:inkMk id="1308" creationId="{3192C014-3964-92F5-2750-C602CFC39DEA}"/>
          </ac:inkMkLst>
        </pc:inkChg>
        <pc:inkChg chg="add mod">
          <ac:chgData name="Kokchun Giang" userId="67e2125d-ec8c-4323-9653-9824a2ad815f" providerId="ADAL" clId="{066B0731-8B54-CF43-9BDD-D2EEB9663FC5}" dt="2024-01-26T16:37:59.229" v="1883"/>
          <ac:inkMkLst>
            <pc:docMk/>
            <pc:sldMk cId="2141783636" sldId="333"/>
            <ac:inkMk id="1344" creationId="{036336AA-9A12-63F1-C124-EFA984611E85}"/>
          </ac:inkMkLst>
        </pc:inkChg>
        <pc:inkChg chg="add mod">
          <ac:chgData name="Kokchun Giang" userId="67e2125d-ec8c-4323-9653-9824a2ad815f" providerId="ADAL" clId="{066B0731-8B54-CF43-9BDD-D2EEB9663FC5}" dt="2024-01-26T16:37:59.229" v="1883"/>
          <ac:inkMkLst>
            <pc:docMk/>
            <pc:sldMk cId="2141783636" sldId="333"/>
            <ac:inkMk id="1345" creationId="{7B674511-5B24-D003-0004-1E45E1691622}"/>
          </ac:inkMkLst>
        </pc:inkChg>
        <pc:inkChg chg="add mod">
          <ac:chgData name="Kokchun Giang" userId="67e2125d-ec8c-4323-9653-9824a2ad815f" providerId="ADAL" clId="{066B0731-8B54-CF43-9BDD-D2EEB9663FC5}" dt="2024-01-26T16:37:59.229" v="1883"/>
          <ac:inkMkLst>
            <pc:docMk/>
            <pc:sldMk cId="2141783636" sldId="333"/>
            <ac:inkMk id="1346" creationId="{0225B5CC-03B2-2950-A910-83D649F668F5}"/>
          </ac:inkMkLst>
        </pc:inkChg>
        <pc:inkChg chg="add del">
          <ac:chgData name="Kokchun Giang" userId="67e2125d-ec8c-4323-9653-9824a2ad815f" providerId="ADAL" clId="{066B0731-8B54-CF43-9BDD-D2EEB9663FC5}" dt="2024-01-26T16:38:05.335" v="1885" actId="9405"/>
          <ac:inkMkLst>
            <pc:docMk/>
            <pc:sldMk cId="2141783636" sldId="333"/>
            <ac:inkMk id="1348" creationId="{552FB305-6055-6D8B-5B18-F39A7AF243AF}"/>
          </ac:inkMkLst>
        </pc:inkChg>
        <pc:inkChg chg="add mod">
          <ac:chgData name="Kokchun Giang" userId="67e2125d-ec8c-4323-9653-9824a2ad815f" providerId="ADAL" clId="{066B0731-8B54-CF43-9BDD-D2EEB9663FC5}" dt="2024-01-27T12:04:53.957" v="1952"/>
          <ac:inkMkLst>
            <pc:docMk/>
            <pc:sldMk cId="2141783636" sldId="333"/>
            <ac:inkMk id="1348" creationId="{8D94C41C-BD11-36F5-1DE3-B0972ED2A3F3}"/>
          </ac:inkMkLst>
        </pc:inkChg>
        <pc:inkChg chg="add mod">
          <ac:chgData name="Kokchun Giang" userId="67e2125d-ec8c-4323-9653-9824a2ad815f" providerId="ADAL" clId="{066B0731-8B54-CF43-9BDD-D2EEB9663FC5}" dt="2024-01-27T12:46:14.878" v="3067" actId="164"/>
          <ac:inkMkLst>
            <pc:docMk/>
            <pc:sldMk cId="2141783636" sldId="333"/>
            <ac:inkMk id="1349" creationId="{DC2D1F88-6AD4-F8A3-74DA-AAFC85BA1358}"/>
          </ac:inkMkLst>
        </pc:inkChg>
        <pc:inkChg chg="add mod">
          <ac:chgData name="Kokchun Giang" userId="67e2125d-ec8c-4323-9653-9824a2ad815f" providerId="ADAL" clId="{066B0731-8B54-CF43-9BDD-D2EEB9663FC5}" dt="2024-01-26T16:38:18.448" v="1898"/>
          <ac:inkMkLst>
            <pc:docMk/>
            <pc:sldMk cId="2141783636" sldId="333"/>
            <ac:inkMk id="1350" creationId="{5DC8D6F8-3CB6-A33C-CDDB-1D303F97FD78}"/>
          </ac:inkMkLst>
        </pc:inkChg>
        <pc:inkChg chg="add mod">
          <ac:chgData name="Kokchun Giang" userId="67e2125d-ec8c-4323-9653-9824a2ad815f" providerId="ADAL" clId="{066B0731-8B54-CF43-9BDD-D2EEB9663FC5}" dt="2024-01-26T16:38:18.448" v="1898"/>
          <ac:inkMkLst>
            <pc:docMk/>
            <pc:sldMk cId="2141783636" sldId="333"/>
            <ac:inkMk id="1351" creationId="{B16B2EA3-6726-847D-0B2D-8468F63FDB56}"/>
          </ac:inkMkLst>
        </pc:inkChg>
        <pc:inkChg chg="add mod">
          <ac:chgData name="Kokchun Giang" userId="67e2125d-ec8c-4323-9653-9824a2ad815f" providerId="ADAL" clId="{066B0731-8B54-CF43-9BDD-D2EEB9663FC5}" dt="2024-01-26T16:38:18.448" v="1898"/>
          <ac:inkMkLst>
            <pc:docMk/>
            <pc:sldMk cId="2141783636" sldId="333"/>
            <ac:inkMk id="1352" creationId="{A87B86E3-9EA2-39A9-9846-CE4387AB421B}"/>
          </ac:inkMkLst>
        </pc:inkChg>
        <pc:inkChg chg="add mod">
          <ac:chgData name="Kokchun Giang" userId="67e2125d-ec8c-4323-9653-9824a2ad815f" providerId="ADAL" clId="{066B0731-8B54-CF43-9BDD-D2EEB9663FC5}" dt="2024-01-26T16:38:18.448" v="1898"/>
          <ac:inkMkLst>
            <pc:docMk/>
            <pc:sldMk cId="2141783636" sldId="333"/>
            <ac:inkMk id="1353" creationId="{5E94CFEC-6CD1-4553-5FD3-07F0E8795D0E}"/>
          </ac:inkMkLst>
        </pc:inkChg>
        <pc:inkChg chg="add mod">
          <ac:chgData name="Kokchun Giang" userId="67e2125d-ec8c-4323-9653-9824a2ad815f" providerId="ADAL" clId="{066B0731-8B54-CF43-9BDD-D2EEB9663FC5}" dt="2024-01-26T16:38:18.448" v="1898"/>
          <ac:inkMkLst>
            <pc:docMk/>
            <pc:sldMk cId="2141783636" sldId="333"/>
            <ac:inkMk id="1354" creationId="{C9428D52-9140-FB3C-7BDE-B82838AB3D04}"/>
          </ac:inkMkLst>
        </pc:inkChg>
        <pc:inkChg chg="add mod">
          <ac:chgData name="Kokchun Giang" userId="67e2125d-ec8c-4323-9653-9824a2ad815f" providerId="ADAL" clId="{066B0731-8B54-CF43-9BDD-D2EEB9663FC5}" dt="2024-01-27T12:04:53.957" v="1952"/>
          <ac:inkMkLst>
            <pc:docMk/>
            <pc:sldMk cId="2141783636" sldId="333"/>
            <ac:inkMk id="1355" creationId="{E7946FD0-9AD5-FD52-B38A-42FDFF881E35}"/>
          </ac:inkMkLst>
        </pc:inkChg>
        <pc:inkChg chg="add mod">
          <ac:chgData name="Kokchun Giang" userId="67e2125d-ec8c-4323-9653-9824a2ad815f" providerId="ADAL" clId="{066B0731-8B54-CF43-9BDD-D2EEB9663FC5}" dt="2024-01-26T16:38:18.448" v="1898"/>
          <ac:inkMkLst>
            <pc:docMk/>
            <pc:sldMk cId="2141783636" sldId="333"/>
            <ac:inkMk id="1356" creationId="{463FDC15-4F24-AD64-48B8-98A4A0750BB3}"/>
          </ac:inkMkLst>
        </pc:inkChg>
        <pc:inkChg chg="add mod">
          <ac:chgData name="Kokchun Giang" userId="67e2125d-ec8c-4323-9653-9824a2ad815f" providerId="ADAL" clId="{066B0731-8B54-CF43-9BDD-D2EEB9663FC5}" dt="2024-01-26T16:38:18.448" v="1898"/>
          <ac:inkMkLst>
            <pc:docMk/>
            <pc:sldMk cId="2141783636" sldId="333"/>
            <ac:inkMk id="1357" creationId="{31670A2D-0FC0-560C-CED4-E36BD0A017FE}"/>
          </ac:inkMkLst>
        </pc:inkChg>
        <pc:inkChg chg="add mod">
          <ac:chgData name="Kokchun Giang" userId="67e2125d-ec8c-4323-9653-9824a2ad815f" providerId="ADAL" clId="{066B0731-8B54-CF43-9BDD-D2EEB9663FC5}" dt="2024-01-26T16:38:18.448" v="1898"/>
          <ac:inkMkLst>
            <pc:docMk/>
            <pc:sldMk cId="2141783636" sldId="333"/>
            <ac:inkMk id="1358" creationId="{3CF8DA82-FAA1-8B66-9425-97B38CCBB188}"/>
          </ac:inkMkLst>
        </pc:inkChg>
        <pc:inkChg chg="add mod">
          <ac:chgData name="Kokchun Giang" userId="67e2125d-ec8c-4323-9653-9824a2ad815f" providerId="ADAL" clId="{066B0731-8B54-CF43-9BDD-D2EEB9663FC5}" dt="2024-01-26T16:38:18.448" v="1898"/>
          <ac:inkMkLst>
            <pc:docMk/>
            <pc:sldMk cId="2141783636" sldId="333"/>
            <ac:inkMk id="1359" creationId="{DD81A50F-755D-6A73-2BC3-41D9F289CCCD}"/>
          </ac:inkMkLst>
        </pc:inkChg>
        <pc:inkChg chg="add mod">
          <ac:chgData name="Kokchun Giang" userId="67e2125d-ec8c-4323-9653-9824a2ad815f" providerId="ADAL" clId="{066B0731-8B54-CF43-9BDD-D2EEB9663FC5}" dt="2024-01-26T16:38:18.448" v="1898"/>
          <ac:inkMkLst>
            <pc:docMk/>
            <pc:sldMk cId="2141783636" sldId="333"/>
            <ac:inkMk id="1360" creationId="{2ACE93EC-177A-D338-D743-F1E20D949AA7}"/>
          </ac:inkMkLst>
        </pc:inkChg>
        <pc:inkChg chg="add mod">
          <ac:chgData name="Kokchun Giang" userId="67e2125d-ec8c-4323-9653-9824a2ad815f" providerId="ADAL" clId="{066B0731-8B54-CF43-9BDD-D2EEB9663FC5}" dt="2024-01-26T16:38:39.300" v="1911"/>
          <ac:inkMkLst>
            <pc:docMk/>
            <pc:sldMk cId="2141783636" sldId="333"/>
            <ac:inkMk id="1362" creationId="{2529AF4C-F565-8320-037F-7C7BDEE9820A}"/>
          </ac:inkMkLst>
        </pc:inkChg>
        <pc:inkChg chg="add mod">
          <ac:chgData name="Kokchun Giang" userId="67e2125d-ec8c-4323-9653-9824a2ad815f" providerId="ADAL" clId="{066B0731-8B54-CF43-9BDD-D2EEB9663FC5}" dt="2024-01-26T16:38:39.300" v="1911"/>
          <ac:inkMkLst>
            <pc:docMk/>
            <pc:sldMk cId="2141783636" sldId="333"/>
            <ac:inkMk id="1363" creationId="{C5B852E3-19FC-164F-87B8-6FD9F6153758}"/>
          </ac:inkMkLst>
        </pc:inkChg>
        <pc:inkChg chg="add mod">
          <ac:chgData name="Kokchun Giang" userId="67e2125d-ec8c-4323-9653-9824a2ad815f" providerId="ADAL" clId="{066B0731-8B54-CF43-9BDD-D2EEB9663FC5}" dt="2024-01-26T16:38:39.300" v="1911"/>
          <ac:inkMkLst>
            <pc:docMk/>
            <pc:sldMk cId="2141783636" sldId="333"/>
            <ac:inkMk id="1364" creationId="{C48DCDF1-279A-D3C5-AAE4-F7D92A06D87B}"/>
          </ac:inkMkLst>
        </pc:inkChg>
        <pc:inkChg chg="add mod">
          <ac:chgData name="Kokchun Giang" userId="67e2125d-ec8c-4323-9653-9824a2ad815f" providerId="ADAL" clId="{066B0731-8B54-CF43-9BDD-D2EEB9663FC5}" dt="2024-01-26T16:38:39.300" v="1911"/>
          <ac:inkMkLst>
            <pc:docMk/>
            <pc:sldMk cId="2141783636" sldId="333"/>
            <ac:inkMk id="1365" creationId="{B2923927-C509-E7E6-7448-6906C448D7FC}"/>
          </ac:inkMkLst>
        </pc:inkChg>
        <pc:inkChg chg="add mod">
          <ac:chgData name="Kokchun Giang" userId="67e2125d-ec8c-4323-9653-9824a2ad815f" providerId="ADAL" clId="{066B0731-8B54-CF43-9BDD-D2EEB9663FC5}" dt="2024-01-27T12:04:53.957" v="1952"/>
          <ac:inkMkLst>
            <pc:docMk/>
            <pc:sldMk cId="2141783636" sldId="333"/>
            <ac:inkMk id="1366" creationId="{4BE987C4-FFE7-52F9-7928-B14A18297A83}"/>
          </ac:inkMkLst>
        </pc:inkChg>
        <pc:inkChg chg="del">
          <ac:chgData name="Kokchun Giang" userId="67e2125d-ec8c-4323-9653-9824a2ad815f" providerId="ADAL" clId="{066B0731-8B54-CF43-9BDD-D2EEB9663FC5}" dt="2024-01-26T16:35:28.205" v="1759" actId="478"/>
          <ac:inkMkLst>
            <pc:docMk/>
            <pc:sldMk cId="2141783636" sldId="333"/>
            <ac:inkMk id="1367" creationId="{82DF0D5B-FBEE-3FDC-003B-A2F66A546BFB}"/>
          </ac:inkMkLst>
        </pc:inkChg>
        <pc:inkChg chg="add mod">
          <ac:chgData name="Kokchun Giang" userId="67e2125d-ec8c-4323-9653-9824a2ad815f" providerId="ADAL" clId="{066B0731-8B54-CF43-9BDD-D2EEB9663FC5}" dt="2024-01-27T12:04:53.957" v="1952"/>
          <ac:inkMkLst>
            <pc:docMk/>
            <pc:sldMk cId="2141783636" sldId="333"/>
            <ac:inkMk id="1368" creationId="{BBAB0ADD-4649-78CC-E6F1-4239812B422E}"/>
          </ac:inkMkLst>
        </pc:inkChg>
        <pc:inkChg chg="add mod">
          <ac:chgData name="Kokchun Giang" userId="67e2125d-ec8c-4323-9653-9824a2ad815f" providerId="ADAL" clId="{066B0731-8B54-CF43-9BDD-D2EEB9663FC5}" dt="2024-01-27T12:04:53.957" v="1952"/>
          <ac:inkMkLst>
            <pc:docMk/>
            <pc:sldMk cId="2141783636" sldId="333"/>
            <ac:inkMk id="1369" creationId="{FBA0E353-8F85-72E1-8F18-D012FDEDC0A2}"/>
          </ac:inkMkLst>
        </pc:inkChg>
        <pc:inkChg chg="add mod">
          <ac:chgData name="Kokchun Giang" userId="67e2125d-ec8c-4323-9653-9824a2ad815f" providerId="ADAL" clId="{066B0731-8B54-CF43-9BDD-D2EEB9663FC5}" dt="2024-01-27T12:04:53.957" v="1952"/>
          <ac:inkMkLst>
            <pc:docMk/>
            <pc:sldMk cId="2141783636" sldId="333"/>
            <ac:inkMk id="1370" creationId="{3150C97D-07BB-2D77-0381-A90779EAD958}"/>
          </ac:inkMkLst>
        </pc:inkChg>
        <pc:inkChg chg="add mod">
          <ac:chgData name="Kokchun Giang" userId="67e2125d-ec8c-4323-9653-9824a2ad815f" providerId="ADAL" clId="{066B0731-8B54-CF43-9BDD-D2EEB9663FC5}" dt="2024-01-27T12:04:53.957" v="1952"/>
          <ac:inkMkLst>
            <pc:docMk/>
            <pc:sldMk cId="2141783636" sldId="333"/>
            <ac:inkMk id="1371" creationId="{2482D2F1-033C-7978-F39A-3E888E69E7B8}"/>
          </ac:inkMkLst>
        </pc:inkChg>
        <pc:inkChg chg="add mod">
          <ac:chgData name="Kokchun Giang" userId="67e2125d-ec8c-4323-9653-9824a2ad815f" providerId="ADAL" clId="{066B0731-8B54-CF43-9BDD-D2EEB9663FC5}" dt="2024-01-27T12:04:53.957" v="1952"/>
          <ac:inkMkLst>
            <pc:docMk/>
            <pc:sldMk cId="2141783636" sldId="333"/>
            <ac:inkMk id="1372" creationId="{CBDEAE02-50E0-A12C-B731-8F60D60EE907}"/>
          </ac:inkMkLst>
        </pc:inkChg>
        <pc:inkChg chg="add mod">
          <ac:chgData name="Kokchun Giang" userId="67e2125d-ec8c-4323-9653-9824a2ad815f" providerId="ADAL" clId="{066B0731-8B54-CF43-9BDD-D2EEB9663FC5}" dt="2024-01-27T12:04:53.957" v="1952"/>
          <ac:inkMkLst>
            <pc:docMk/>
            <pc:sldMk cId="2141783636" sldId="333"/>
            <ac:inkMk id="1373" creationId="{B4367A14-0078-8BAE-C15C-1CB5B01A42D0}"/>
          </ac:inkMkLst>
        </pc:inkChg>
        <pc:inkChg chg="add mod">
          <ac:chgData name="Kokchun Giang" userId="67e2125d-ec8c-4323-9653-9824a2ad815f" providerId="ADAL" clId="{066B0731-8B54-CF43-9BDD-D2EEB9663FC5}" dt="2024-01-27T12:04:53.957" v="1952"/>
          <ac:inkMkLst>
            <pc:docMk/>
            <pc:sldMk cId="2141783636" sldId="333"/>
            <ac:inkMk id="1374" creationId="{E29CB853-683A-DD1B-EE06-250E3024B092}"/>
          </ac:inkMkLst>
        </pc:inkChg>
        <pc:inkChg chg="add mod">
          <ac:chgData name="Kokchun Giang" userId="67e2125d-ec8c-4323-9653-9824a2ad815f" providerId="ADAL" clId="{066B0731-8B54-CF43-9BDD-D2EEB9663FC5}" dt="2024-01-27T12:04:53.957" v="1952"/>
          <ac:inkMkLst>
            <pc:docMk/>
            <pc:sldMk cId="2141783636" sldId="333"/>
            <ac:inkMk id="1375" creationId="{D7579DC9-F7E9-7B67-EC43-6271D777E904}"/>
          </ac:inkMkLst>
        </pc:inkChg>
        <pc:inkChg chg="add mod">
          <ac:chgData name="Kokchun Giang" userId="67e2125d-ec8c-4323-9653-9824a2ad815f" providerId="ADAL" clId="{066B0731-8B54-CF43-9BDD-D2EEB9663FC5}" dt="2024-01-27T12:04:53.957" v="1952"/>
          <ac:inkMkLst>
            <pc:docMk/>
            <pc:sldMk cId="2141783636" sldId="333"/>
            <ac:inkMk id="1376" creationId="{385A0BBB-23A0-42E6-71FF-CA7E7C5DEEB6}"/>
          </ac:inkMkLst>
        </pc:inkChg>
        <pc:inkChg chg="add mod">
          <ac:chgData name="Kokchun Giang" userId="67e2125d-ec8c-4323-9653-9824a2ad815f" providerId="ADAL" clId="{066B0731-8B54-CF43-9BDD-D2EEB9663FC5}" dt="2024-01-27T12:04:53.957" v="1952"/>
          <ac:inkMkLst>
            <pc:docMk/>
            <pc:sldMk cId="2141783636" sldId="333"/>
            <ac:inkMk id="1377" creationId="{C4DD305F-0256-43EB-CD0A-79ADD5936730}"/>
          </ac:inkMkLst>
        </pc:inkChg>
        <pc:inkChg chg="add mod">
          <ac:chgData name="Kokchun Giang" userId="67e2125d-ec8c-4323-9653-9824a2ad815f" providerId="ADAL" clId="{066B0731-8B54-CF43-9BDD-D2EEB9663FC5}" dt="2024-01-27T12:04:57.559" v="1959"/>
          <ac:inkMkLst>
            <pc:docMk/>
            <pc:sldMk cId="2141783636" sldId="333"/>
            <ac:inkMk id="1379" creationId="{922D582E-197F-2C83-4E9E-F3A677900861}"/>
          </ac:inkMkLst>
        </pc:inkChg>
        <pc:inkChg chg="add mod">
          <ac:chgData name="Kokchun Giang" userId="67e2125d-ec8c-4323-9653-9824a2ad815f" providerId="ADAL" clId="{066B0731-8B54-CF43-9BDD-D2EEB9663FC5}" dt="2024-01-27T12:04:57.559" v="1959"/>
          <ac:inkMkLst>
            <pc:docMk/>
            <pc:sldMk cId="2141783636" sldId="333"/>
            <ac:inkMk id="1380" creationId="{4A1609B9-6C06-57F0-D863-3350C84C29E7}"/>
          </ac:inkMkLst>
        </pc:inkChg>
        <pc:inkChg chg="add mod">
          <ac:chgData name="Kokchun Giang" userId="67e2125d-ec8c-4323-9653-9824a2ad815f" providerId="ADAL" clId="{066B0731-8B54-CF43-9BDD-D2EEB9663FC5}" dt="2024-01-27T12:04:57.559" v="1959"/>
          <ac:inkMkLst>
            <pc:docMk/>
            <pc:sldMk cId="2141783636" sldId="333"/>
            <ac:inkMk id="1381" creationId="{CEF86AB9-B84D-5108-67D0-FBA896A98E72}"/>
          </ac:inkMkLst>
        </pc:inkChg>
        <pc:inkChg chg="add mod">
          <ac:chgData name="Kokchun Giang" userId="67e2125d-ec8c-4323-9653-9824a2ad815f" providerId="ADAL" clId="{066B0731-8B54-CF43-9BDD-D2EEB9663FC5}" dt="2024-01-27T12:04:57.559" v="1959"/>
          <ac:inkMkLst>
            <pc:docMk/>
            <pc:sldMk cId="2141783636" sldId="333"/>
            <ac:inkMk id="1382" creationId="{5661C052-6D21-DFA2-7887-16248B7CBBDC}"/>
          </ac:inkMkLst>
        </pc:inkChg>
        <pc:inkChg chg="add mod">
          <ac:chgData name="Kokchun Giang" userId="67e2125d-ec8c-4323-9653-9824a2ad815f" providerId="ADAL" clId="{066B0731-8B54-CF43-9BDD-D2EEB9663FC5}" dt="2024-01-27T12:04:57.559" v="1959"/>
          <ac:inkMkLst>
            <pc:docMk/>
            <pc:sldMk cId="2141783636" sldId="333"/>
            <ac:inkMk id="1383" creationId="{2F71B280-269B-14A0-E642-4FD357B02F18}"/>
          </ac:inkMkLst>
        </pc:inkChg>
        <pc:inkChg chg="add mod">
          <ac:chgData name="Kokchun Giang" userId="67e2125d-ec8c-4323-9653-9824a2ad815f" providerId="ADAL" clId="{066B0731-8B54-CF43-9BDD-D2EEB9663FC5}" dt="2024-01-27T12:46:31.077" v="3073" actId="164"/>
          <ac:inkMkLst>
            <pc:docMk/>
            <pc:sldMk cId="2141783636" sldId="333"/>
            <ac:inkMk id="1384" creationId="{BFBBA213-D9F6-5E48-C8A2-8A2C48289E4C}"/>
          </ac:inkMkLst>
        </pc:inkChg>
        <pc:inkChg chg="add del mod">
          <ac:chgData name="Kokchun Giang" userId="67e2125d-ec8c-4323-9653-9824a2ad815f" providerId="ADAL" clId="{066B0731-8B54-CF43-9BDD-D2EEB9663FC5}" dt="2024-01-27T12:05:37.089" v="1987" actId="9405"/>
          <ac:inkMkLst>
            <pc:docMk/>
            <pc:sldMk cId="2141783636" sldId="333"/>
            <ac:inkMk id="1386" creationId="{CE681A2D-2B14-67B6-F432-DDBC7090E38D}"/>
          </ac:inkMkLst>
        </pc:inkChg>
        <pc:inkChg chg="add del mod">
          <ac:chgData name="Kokchun Giang" userId="67e2125d-ec8c-4323-9653-9824a2ad815f" providerId="ADAL" clId="{066B0731-8B54-CF43-9BDD-D2EEB9663FC5}" dt="2024-01-27T12:05:36.891" v="1986" actId="9405"/>
          <ac:inkMkLst>
            <pc:docMk/>
            <pc:sldMk cId="2141783636" sldId="333"/>
            <ac:inkMk id="1387" creationId="{49ACAE9D-AC4C-C02A-38C0-CD26D029B0D2}"/>
          </ac:inkMkLst>
        </pc:inkChg>
        <pc:inkChg chg="add del mod">
          <ac:chgData name="Kokchun Giang" userId="67e2125d-ec8c-4323-9653-9824a2ad815f" providerId="ADAL" clId="{066B0731-8B54-CF43-9BDD-D2EEB9663FC5}" dt="2024-01-27T12:05:30.009" v="1969" actId="9405"/>
          <ac:inkMkLst>
            <pc:docMk/>
            <pc:sldMk cId="2141783636" sldId="333"/>
            <ac:inkMk id="1388" creationId="{9CE775FA-C286-3F93-8BCB-C1FD41E4182A}"/>
          </ac:inkMkLst>
        </pc:inkChg>
        <pc:inkChg chg="add del mod">
          <ac:chgData name="Kokchun Giang" userId="67e2125d-ec8c-4323-9653-9824a2ad815f" providerId="ADAL" clId="{066B0731-8B54-CF43-9BDD-D2EEB9663FC5}" dt="2024-01-27T12:05:29.495" v="1968" actId="9405"/>
          <ac:inkMkLst>
            <pc:docMk/>
            <pc:sldMk cId="2141783636" sldId="333"/>
            <ac:inkMk id="1389" creationId="{B3C3D5EB-D3B2-44BB-1E72-A51560F77D8F}"/>
          </ac:inkMkLst>
        </pc:inkChg>
        <pc:inkChg chg="add del mod">
          <ac:chgData name="Kokchun Giang" userId="67e2125d-ec8c-4323-9653-9824a2ad815f" providerId="ADAL" clId="{066B0731-8B54-CF43-9BDD-D2EEB9663FC5}" dt="2024-01-27T12:05:29.229" v="1967"/>
          <ac:inkMkLst>
            <pc:docMk/>
            <pc:sldMk cId="2141783636" sldId="333"/>
            <ac:inkMk id="1390" creationId="{168ED09B-099D-90CE-B6BF-DA12443A17D2}"/>
          </ac:inkMkLst>
        </pc:inkChg>
        <pc:inkChg chg="add del mod">
          <ac:chgData name="Kokchun Giang" userId="67e2125d-ec8c-4323-9653-9824a2ad815f" providerId="ADAL" clId="{066B0731-8B54-CF43-9BDD-D2EEB9663FC5}" dt="2024-01-27T12:05:36.695" v="1985" actId="9405"/>
          <ac:inkMkLst>
            <pc:docMk/>
            <pc:sldMk cId="2141783636" sldId="333"/>
            <ac:inkMk id="1392" creationId="{FF84001D-234F-2E9C-B7AA-520F0CC1A4C7}"/>
          </ac:inkMkLst>
        </pc:inkChg>
        <pc:inkChg chg="add del mod">
          <ac:chgData name="Kokchun Giang" userId="67e2125d-ec8c-4323-9653-9824a2ad815f" providerId="ADAL" clId="{066B0731-8B54-CF43-9BDD-D2EEB9663FC5}" dt="2024-01-27T12:05:36.506" v="1984" actId="9405"/>
          <ac:inkMkLst>
            <pc:docMk/>
            <pc:sldMk cId="2141783636" sldId="333"/>
            <ac:inkMk id="1393" creationId="{CE1E39E1-3469-C127-4A1F-BF567E9CAA3B}"/>
          </ac:inkMkLst>
        </pc:inkChg>
        <pc:inkChg chg="add del mod">
          <ac:chgData name="Kokchun Giang" userId="67e2125d-ec8c-4323-9653-9824a2ad815f" providerId="ADAL" clId="{066B0731-8B54-CF43-9BDD-D2EEB9663FC5}" dt="2024-01-27T12:05:36.306" v="1983" actId="9405"/>
          <ac:inkMkLst>
            <pc:docMk/>
            <pc:sldMk cId="2141783636" sldId="333"/>
            <ac:inkMk id="1394" creationId="{462CF766-9D0F-CC0B-664D-B53AC17CB8F9}"/>
          </ac:inkMkLst>
        </pc:inkChg>
        <pc:inkChg chg="add del mod">
          <ac:chgData name="Kokchun Giang" userId="67e2125d-ec8c-4323-9653-9824a2ad815f" providerId="ADAL" clId="{066B0731-8B54-CF43-9BDD-D2EEB9663FC5}" dt="2024-01-27T12:05:36.119" v="1982" actId="9405"/>
          <ac:inkMkLst>
            <pc:docMk/>
            <pc:sldMk cId="2141783636" sldId="333"/>
            <ac:inkMk id="1395" creationId="{13581A99-7122-B33B-8FE2-168DF15B9934}"/>
          </ac:inkMkLst>
        </pc:inkChg>
        <pc:inkChg chg="add del mod">
          <ac:chgData name="Kokchun Giang" userId="67e2125d-ec8c-4323-9653-9824a2ad815f" providerId="ADAL" clId="{066B0731-8B54-CF43-9BDD-D2EEB9663FC5}" dt="2024-01-27T12:05:35.939" v="1981"/>
          <ac:inkMkLst>
            <pc:docMk/>
            <pc:sldMk cId="2141783636" sldId="333"/>
            <ac:inkMk id="1396" creationId="{4FE309B9-7E08-9CB3-4174-A49086CC45FB}"/>
          </ac:inkMkLst>
        </pc:inkChg>
        <pc:inkChg chg="add del mod">
          <ac:chgData name="Kokchun Giang" userId="67e2125d-ec8c-4323-9653-9824a2ad815f" providerId="ADAL" clId="{066B0731-8B54-CF43-9BDD-D2EEB9663FC5}" dt="2024-01-27T12:05:35.694" v="1979"/>
          <ac:inkMkLst>
            <pc:docMk/>
            <pc:sldMk cId="2141783636" sldId="333"/>
            <ac:inkMk id="1398" creationId="{DB19B9A5-92BF-C6E3-73D2-C7A641E4CA0D}"/>
          </ac:inkMkLst>
        </pc:inkChg>
        <pc:inkChg chg="add mod">
          <ac:chgData name="Kokchun Giang" userId="67e2125d-ec8c-4323-9653-9824a2ad815f" providerId="ADAL" clId="{066B0731-8B54-CF43-9BDD-D2EEB9663FC5}" dt="2024-01-27T12:05:47.792" v="2006"/>
          <ac:inkMkLst>
            <pc:docMk/>
            <pc:sldMk cId="2141783636" sldId="333"/>
            <ac:inkMk id="1400" creationId="{4106C839-7DE8-3676-05DD-8C866D392A98}"/>
          </ac:inkMkLst>
        </pc:inkChg>
        <pc:inkChg chg="add mod">
          <ac:chgData name="Kokchun Giang" userId="67e2125d-ec8c-4323-9653-9824a2ad815f" providerId="ADAL" clId="{066B0731-8B54-CF43-9BDD-D2EEB9663FC5}" dt="2024-01-27T12:05:47.792" v="2006"/>
          <ac:inkMkLst>
            <pc:docMk/>
            <pc:sldMk cId="2141783636" sldId="333"/>
            <ac:inkMk id="1401" creationId="{16CB0A3B-9737-A8D3-BEEF-2598E43474CA}"/>
          </ac:inkMkLst>
        </pc:inkChg>
        <pc:inkChg chg="add mod">
          <ac:chgData name="Kokchun Giang" userId="67e2125d-ec8c-4323-9653-9824a2ad815f" providerId="ADAL" clId="{066B0731-8B54-CF43-9BDD-D2EEB9663FC5}" dt="2024-01-27T12:05:47.792" v="2006"/>
          <ac:inkMkLst>
            <pc:docMk/>
            <pc:sldMk cId="2141783636" sldId="333"/>
            <ac:inkMk id="1402" creationId="{C5A666AE-129D-E9F0-60D6-628D9958423D}"/>
          </ac:inkMkLst>
        </pc:inkChg>
        <pc:inkChg chg="add mod">
          <ac:chgData name="Kokchun Giang" userId="67e2125d-ec8c-4323-9653-9824a2ad815f" providerId="ADAL" clId="{066B0731-8B54-CF43-9BDD-D2EEB9663FC5}" dt="2024-01-27T12:05:47.792" v="2006"/>
          <ac:inkMkLst>
            <pc:docMk/>
            <pc:sldMk cId="2141783636" sldId="333"/>
            <ac:inkMk id="1403" creationId="{4710F39E-CB24-13B2-7EFC-019450EAE703}"/>
          </ac:inkMkLst>
        </pc:inkChg>
        <pc:inkChg chg="add mod">
          <ac:chgData name="Kokchun Giang" userId="67e2125d-ec8c-4323-9653-9824a2ad815f" providerId="ADAL" clId="{066B0731-8B54-CF43-9BDD-D2EEB9663FC5}" dt="2024-01-27T12:05:47.792" v="2006"/>
          <ac:inkMkLst>
            <pc:docMk/>
            <pc:sldMk cId="2141783636" sldId="333"/>
            <ac:inkMk id="1404" creationId="{01FDA671-8F22-73E7-96B5-049376D1D996}"/>
          </ac:inkMkLst>
        </pc:inkChg>
        <pc:inkChg chg="add mod">
          <ac:chgData name="Kokchun Giang" userId="67e2125d-ec8c-4323-9653-9824a2ad815f" providerId="ADAL" clId="{066B0731-8B54-CF43-9BDD-D2EEB9663FC5}" dt="2024-01-26T16:38:39.300" v="1911"/>
          <ac:inkMkLst>
            <pc:docMk/>
            <pc:sldMk cId="2141783636" sldId="333"/>
            <ac:inkMk id="1405" creationId="{FB0B48FF-396B-1BB3-C54C-79E50C338B46}"/>
          </ac:inkMkLst>
        </pc:inkChg>
        <pc:inkChg chg="add mod">
          <ac:chgData name="Kokchun Giang" userId="67e2125d-ec8c-4323-9653-9824a2ad815f" providerId="ADAL" clId="{066B0731-8B54-CF43-9BDD-D2EEB9663FC5}" dt="2024-01-26T16:38:39.300" v="1911"/>
          <ac:inkMkLst>
            <pc:docMk/>
            <pc:sldMk cId="2141783636" sldId="333"/>
            <ac:inkMk id="1406" creationId="{ACA5097F-C77F-4945-274E-590B3DB6E110}"/>
          </ac:inkMkLst>
        </pc:inkChg>
        <pc:inkChg chg="add mod">
          <ac:chgData name="Kokchun Giang" userId="67e2125d-ec8c-4323-9653-9824a2ad815f" providerId="ADAL" clId="{066B0731-8B54-CF43-9BDD-D2EEB9663FC5}" dt="2024-01-27T12:05:47.792" v="2006"/>
          <ac:inkMkLst>
            <pc:docMk/>
            <pc:sldMk cId="2141783636" sldId="333"/>
            <ac:inkMk id="1407" creationId="{2502C10E-6C07-5A7A-D866-43CB09AA4289}"/>
          </ac:inkMkLst>
        </pc:inkChg>
        <pc:inkChg chg="add mod">
          <ac:chgData name="Kokchun Giang" userId="67e2125d-ec8c-4323-9653-9824a2ad815f" providerId="ADAL" clId="{066B0731-8B54-CF43-9BDD-D2EEB9663FC5}" dt="2024-01-27T12:05:47.792" v="2006"/>
          <ac:inkMkLst>
            <pc:docMk/>
            <pc:sldMk cId="2141783636" sldId="333"/>
            <ac:inkMk id="1408" creationId="{B7150637-4EE3-9979-739C-44D624B2D0DA}"/>
          </ac:inkMkLst>
        </pc:inkChg>
        <pc:inkChg chg="add mod">
          <ac:chgData name="Kokchun Giang" userId="67e2125d-ec8c-4323-9653-9824a2ad815f" providerId="ADAL" clId="{066B0731-8B54-CF43-9BDD-D2EEB9663FC5}" dt="2024-01-27T12:05:47.792" v="2006"/>
          <ac:inkMkLst>
            <pc:docMk/>
            <pc:sldMk cId="2141783636" sldId="333"/>
            <ac:inkMk id="1410" creationId="{CCA93D31-4EB6-1131-6989-B6CF7FFD7043}"/>
          </ac:inkMkLst>
        </pc:inkChg>
        <pc:inkChg chg="add mod">
          <ac:chgData name="Kokchun Giang" userId="67e2125d-ec8c-4323-9653-9824a2ad815f" providerId="ADAL" clId="{066B0731-8B54-CF43-9BDD-D2EEB9663FC5}" dt="2024-01-27T12:05:47.792" v="2006"/>
          <ac:inkMkLst>
            <pc:docMk/>
            <pc:sldMk cId="2141783636" sldId="333"/>
            <ac:inkMk id="1411" creationId="{3927C202-84A6-0306-6FAC-B09BE8A7F24B}"/>
          </ac:inkMkLst>
        </pc:inkChg>
        <pc:inkChg chg="add mod">
          <ac:chgData name="Kokchun Giang" userId="67e2125d-ec8c-4323-9653-9824a2ad815f" providerId="ADAL" clId="{066B0731-8B54-CF43-9BDD-D2EEB9663FC5}" dt="2024-01-27T12:05:47.792" v="2006"/>
          <ac:inkMkLst>
            <pc:docMk/>
            <pc:sldMk cId="2141783636" sldId="333"/>
            <ac:inkMk id="1412" creationId="{9A7BAF88-289E-228A-2B1C-05231D908664}"/>
          </ac:inkMkLst>
        </pc:inkChg>
        <pc:inkChg chg="add mod">
          <ac:chgData name="Kokchun Giang" userId="67e2125d-ec8c-4323-9653-9824a2ad815f" providerId="ADAL" clId="{066B0731-8B54-CF43-9BDD-D2EEB9663FC5}" dt="2024-01-27T12:05:47.792" v="2006"/>
          <ac:inkMkLst>
            <pc:docMk/>
            <pc:sldMk cId="2141783636" sldId="333"/>
            <ac:inkMk id="1413" creationId="{2D0EA4DC-7DAA-D873-06C6-6ADF2C290823}"/>
          </ac:inkMkLst>
        </pc:inkChg>
        <pc:inkChg chg="add mod">
          <ac:chgData name="Kokchun Giang" userId="67e2125d-ec8c-4323-9653-9824a2ad815f" providerId="ADAL" clId="{066B0731-8B54-CF43-9BDD-D2EEB9663FC5}" dt="2024-01-27T12:05:47.792" v="2006"/>
          <ac:inkMkLst>
            <pc:docMk/>
            <pc:sldMk cId="2141783636" sldId="333"/>
            <ac:inkMk id="1414" creationId="{B88FDFEC-2232-F737-447E-ACB703CE10C6}"/>
          </ac:inkMkLst>
        </pc:inkChg>
        <pc:inkChg chg="add mod">
          <ac:chgData name="Kokchun Giang" userId="67e2125d-ec8c-4323-9653-9824a2ad815f" providerId="ADAL" clId="{066B0731-8B54-CF43-9BDD-D2EEB9663FC5}" dt="2024-01-27T12:05:47.792" v="2006"/>
          <ac:inkMkLst>
            <pc:docMk/>
            <pc:sldMk cId="2141783636" sldId="333"/>
            <ac:inkMk id="1415" creationId="{D5871D8B-67EA-A18F-229E-8056FFFEC7CC}"/>
          </ac:inkMkLst>
        </pc:inkChg>
        <pc:inkChg chg="add del">
          <ac:chgData name="Kokchun Giang" userId="67e2125d-ec8c-4323-9653-9824a2ad815f" providerId="ADAL" clId="{066B0731-8B54-CF43-9BDD-D2EEB9663FC5}" dt="2024-01-27T12:05:46.270" v="2003" actId="9405"/>
          <ac:inkMkLst>
            <pc:docMk/>
            <pc:sldMk cId="2141783636" sldId="333"/>
            <ac:inkMk id="1416" creationId="{9DB67F8D-E3DB-E67E-0907-4F79776FD365}"/>
          </ac:inkMkLst>
        </pc:inkChg>
        <pc:inkChg chg="add mod">
          <ac:chgData name="Kokchun Giang" userId="67e2125d-ec8c-4323-9653-9824a2ad815f" providerId="ADAL" clId="{066B0731-8B54-CF43-9BDD-D2EEB9663FC5}" dt="2024-01-27T12:05:47.792" v="2006"/>
          <ac:inkMkLst>
            <pc:docMk/>
            <pc:sldMk cId="2141783636" sldId="333"/>
            <ac:inkMk id="1418" creationId="{B492A29D-1A99-B8C7-7EB0-5032D88BDADA}"/>
          </ac:inkMkLst>
        </pc:inkChg>
        <pc:inkChg chg="add mod">
          <ac:chgData name="Kokchun Giang" userId="67e2125d-ec8c-4323-9653-9824a2ad815f" providerId="ADAL" clId="{066B0731-8B54-CF43-9BDD-D2EEB9663FC5}" dt="2024-01-27T12:05:54.387" v="2011"/>
          <ac:inkMkLst>
            <pc:docMk/>
            <pc:sldMk cId="2141783636" sldId="333"/>
            <ac:inkMk id="1420" creationId="{6DA24CF0-7A37-0937-1A91-6C361251A4BC}"/>
          </ac:inkMkLst>
        </pc:inkChg>
        <pc:inkChg chg="add mod">
          <ac:chgData name="Kokchun Giang" userId="67e2125d-ec8c-4323-9653-9824a2ad815f" providerId="ADAL" clId="{066B0731-8B54-CF43-9BDD-D2EEB9663FC5}" dt="2024-01-27T12:05:54.387" v="2011"/>
          <ac:inkMkLst>
            <pc:docMk/>
            <pc:sldMk cId="2141783636" sldId="333"/>
            <ac:inkMk id="1421" creationId="{176E0688-67CE-3F04-44B3-D44D42339DFD}"/>
          </ac:inkMkLst>
        </pc:inkChg>
        <pc:inkChg chg="add mod">
          <ac:chgData name="Kokchun Giang" userId="67e2125d-ec8c-4323-9653-9824a2ad815f" providerId="ADAL" clId="{066B0731-8B54-CF43-9BDD-D2EEB9663FC5}" dt="2024-01-27T12:05:54.387" v="2011"/>
          <ac:inkMkLst>
            <pc:docMk/>
            <pc:sldMk cId="2141783636" sldId="333"/>
            <ac:inkMk id="1422" creationId="{AEC90412-B047-0195-DD4E-C74048D30691}"/>
          </ac:inkMkLst>
        </pc:inkChg>
        <pc:inkChg chg="add mod">
          <ac:chgData name="Kokchun Giang" userId="67e2125d-ec8c-4323-9653-9824a2ad815f" providerId="ADAL" clId="{066B0731-8B54-CF43-9BDD-D2EEB9663FC5}" dt="2024-01-27T12:05:54.387" v="2011"/>
          <ac:inkMkLst>
            <pc:docMk/>
            <pc:sldMk cId="2141783636" sldId="333"/>
            <ac:inkMk id="1423" creationId="{7F160DCD-4398-38BC-1AF5-6FED9D0F5EBB}"/>
          </ac:inkMkLst>
        </pc:inkChg>
        <pc:inkChg chg="add mod">
          <ac:chgData name="Kokchun Giang" userId="67e2125d-ec8c-4323-9653-9824a2ad815f" providerId="ADAL" clId="{066B0731-8B54-CF43-9BDD-D2EEB9663FC5}" dt="2024-01-27T12:06:02.559" v="2031"/>
          <ac:inkMkLst>
            <pc:docMk/>
            <pc:sldMk cId="2141783636" sldId="333"/>
            <ac:inkMk id="1425" creationId="{8E03CC1E-0F85-B25A-F277-DFF128ED05E3}"/>
          </ac:inkMkLst>
        </pc:inkChg>
        <pc:inkChg chg="add mod">
          <ac:chgData name="Kokchun Giang" userId="67e2125d-ec8c-4323-9653-9824a2ad815f" providerId="ADAL" clId="{066B0731-8B54-CF43-9BDD-D2EEB9663FC5}" dt="2024-01-27T12:06:02.559" v="2031"/>
          <ac:inkMkLst>
            <pc:docMk/>
            <pc:sldMk cId="2141783636" sldId="333"/>
            <ac:inkMk id="1426" creationId="{7069F181-F9D7-AC78-1F3E-3E0E90692331}"/>
          </ac:inkMkLst>
        </pc:inkChg>
        <pc:inkChg chg="add mod">
          <ac:chgData name="Kokchun Giang" userId="67e2125d-ec8c-4323-9653-9824a2ad815f" providerId="ADAL" clId="{066B0731-8B54-CF43-9BDD-D2EEB9663FC5}" dt="2024-01-27T12:06:02.559" v="2031"/>
          <ac:inkMkLst>
            <pc:docMk/>
            <pc:sldMk cId="2141783636" sldId="333"/>
            <ac:inkMk id="1427" creationId="{D1BB8FFF-10DD-8EF4-BA73-6705893B1EC0}"/>
          </ac:inkMkLst>
        </pc:inkChg>
        <pc:inkChg chg="add mod">
          <ac:chgData name="Kokchun Giang" userId="67e2125d-ec8c-4323-9653-9824a2ad815f" providerId="ADAL" clId="{066B0731-8B54-CF43-9BDD-D2EEB9663FC5}" dt="2024-01-27T12:06:02.559" v="2031"/>
          <ac:inkMkLst>
            <pc:docMk/>
            <pc:sldMk cId="2141783636" sldId="333"/>
            <ac:inkMk id="1428" creationId="{D260C53D-527D-5A7B-5218-37FDA99FBFC5}"/>
          </ac:inkMkLst>
        </pc:inkChg>
        <pc:inkChg chg="add mod">
          <ac:chgData name="Kokchun Giang" userId="67e2125d-ec8c-4323-9653-9824a2ad815f" providerId="ADAL" clId="{066B0731-8B54-CF43-9BDD-D2EEB9663FC5}" dt="2024-01-27T12:06:02.559" v="2031"/>
          <ac:inkMkLst>
            <pc:docMk/>
            <pc:sldMk cId="2141783636" sldId="333"/>
            <ac:inkMk id="1429" creationId="{9349CDDC-4A9A-4DD3-8A2B-2C3069D9970F}"/>
          </ac:inkMkLst>
        </pc:inkChg>
        <pc:inkChg chg="add mod">
          <ac:chgData name="Kokchun Giang" userId="67e2125d-ec8c-4323-9653-9824a2ad815f" providerId="ADAL" clId="{066B0731-8B54-CF43-9BDD-D2EEB9663FC5}" dt="2024-01-27T12:06:02.559" v="2031"/>
          <ac:inkMkLst>
            <pc:docMk/>
            <pc:sldMk cId="2141783636" sldId="333"/>
            <ac:inkMk id="1430" creationId="{5DF643AA-8836-86E9-CD20-A2003B4E7CEB}"/>
          </ac:inkMkLst>
        </pc:inkChg>
        <pc:inkChg chg="add mod">
          <ac:chgData name="Kokchun Giang" userId="67e2125d-ec8c-4323-9653-9824a2ad815f" providerId="ADAL" clId="{066B0731-8B54-CF43-9BDD-D2EEB9663FC5}" dt="2024-01-27T12:06:02.559" v="2031"/>
          <ac:inkMkLst>
            <pc:docMk/>
            <pc:sldMk cId="2141783636" sldId="333"/>
            <ac:inkMk id="1431" creationId="{34078883-440C-D36C-B3E9-6877B348856D}"/>
          </ac:inkMkLst>
        </pc:inkChg>
        <pc:inkChg chg="add mod">
          <ac:chgData name="Kokchun Giang" userId="67e2125d-ec8c-4323-9653-9824a2ad815f" providerId="ADAL" clId="{066B0731-8B54-CF43-9BDD-D2EEB9663FC5}" dt="2024-01-27T12:06:02.559" v="2031"/>
          <ac:inkMkLst>
            <pc:docMk/>
            <pc:sldMk cId="2141783636" sldId="333"/>
            <ac:inkMk id="1432" creationId="{04CB6E7A-D11D-5B4A-7426-ABD00B942D43}"/>
          </ac:inkMkLst>
        </pc:inkChg>
        <pc:inkChg chg="add mod">
          <ac:chgData name="Kokchun Giang" userId="67e2125d-ec8c-4323-9653-9824a2ad815f" providerId="ADAL" clId="{066B0731-8B54-CF43-9BDD-D2EEB9663FC5}" dt="2024-01-27T12:06:02.559" v="2031"/>
          <ac:inkMkLst>
            <pc:docMk/>
            <pc:sldMk cId="2141783636" sldId="333"/>
            <ac:inkMk id="1433" creationId="{78BB3E4C-EBD9-69BC-CDBE-0F87DF6EC0FE}"/>
          </ac:inkMkLst>
        </pc:inkChg>
        <pc:inkChg chg="add mod">
          <ac:chgData name="Kokchun Giang" userId="67e2125d-ec8c-4323-9653-9824a2ad815f" providerId="ADAL" clId="{066B0731-8B54-CF43-9BDD-D2EEB9663FC5}" dt="2024-01-27T12:06:02.559" v="2031"/>
          <ac:inkMkLst>
            <pc:docMk/>
            <pc:sldMk cId="2141783636" sldId="333"/>
            <ac:inkMk id="1434" creationId="{EACACDCB-73F1-8CC2-840A-CF251C040DE8}"/>
          </ac:inkMkLst>
        </pc:inkChg>
        <pc:inkChg chg="add mod">
          <ac:chgData name="Kokchun Giang" userId="67e2125d-ec8c-4323-9653-9824a2ad815f" providerId="ADAL" clId="{066B0731-8B54-CF43-9BDD-D2EEB9663FC5}" dt="2024-01-27T12:06:02.559" v="2031"/>
          <ac:inkMkLst>
            <pc:docMk/>
            <pc:sldMk cId="2141783636" sldId="333"/>
            <ac:inkMk id="1435" creationId="{B390E312-4FEC-358C-EF7A-79FE86B790A4}"/>
          </ac:inkMkLst>
        </pc:inkChg>
        <pc:inkChg chg="add mod">
          <ac:chgData name="Kokchun Giang" userId="67e2125d-ec8c-4323-9653-9824a2ad815f" providerId="ADAL" clId="{066B0731-8B54-CF43-9BDD-D2EEB9663FC5}" dt="2024-01-27T12:06:02.559" v="2031"/>
          <ac:inkMkLst>
            <pc:docMk/>
            <pc:sldMk cId="2141783636" sldId="333"/>
            <ac:inkMk id="1436" creationId="{79137243-5E2F-E663-EAC0-F6A19036A84B}"/>
          </ac:inkMkLst>
        </pc:inkChg>
        <pc:inkChg chg="add mod">
          <ac:chgData name="Kokchun Giang" userId="67e2125d-ec8c-4323-9653-9824a2ad815f" providerId="ADAL" clId="{066B0731-8B54-CF43-9BDD-D2EEB9663FC5}" dt="2024-01-27T12:06:02.559" v="2031"/>
          <ac:inkMkLst>
            <pc:docMk/>
            <pc:sldMk cId="2141783636" sldId="333"/>
            <ac:inkMk id="1437" creationId="{CC9BAB64-95D0-8993-5C18-57F1F7BEE4D4}"/>
          </ac:inkMkLst>
        </pc:inkChg>
        <pc:inkChg chg="add mod">
          <ac:chgData name="Kokchun Giang" userId="67e2125d-ec8c-4323-9653-9824a2ad815f" providerId="ADAL" clId="{066B0731-8B54-CF43-9BDD-D2EEB9663FC5}" dt="2024-01-26T16:38:39.300" v="1911"/>
          <ac:inkMkLst>
            <pc:docMk/>
            <pc:sldMk cId="2141783636" sldId="333"/>
            <ac:inkMk id="1438" creationId="{6ABDB776-CB63-E40E-4352-9FF9FDF17D31}"/>
          </ac:inkMkLst>
        </pc:inkChg>
        <pc:inkChg chg="add mod">
          <ac:chgData name="Kokchun Giang" userId="67e2125d-ec8c-4323-9653-9824a2ad815f" providerId="ADAL" clId="{066B0731-8B54-CF43-9BDD-D2EEB9663FC5}" dt="2024-01-27T12:06:02.559" v="2031"/>
          <ac:inkMkLst>
            <pc:docMk/>
            <pc:sldMk cId="2141783636" sldId="333"/>
            <ac:inkMk id="1439" creationId="{703D91AE-2D6C-BA76-0063-F90DA502383B}"/>
          </ac:inkMkLst>
        </pc:inkChg>
        <pc:inkChg chg="add mod">
          <ac:chgData name="Kokchun Giang" userId="67e2125d-ec8c-4323-9653-9824a2ad815f" providerId="ADAL" clId="{066B0731-8B54-CF43-9BDD-D2EEB9663FC5}" dt="2024-01-27T12:06:02.559" v="2031"/>
          <ac:inkMkLst>
            <pc:docMk/>
            <pc:sldMk cId="2141783636" sldId="333"/>
            <ac:inkMk id="1440" creationId="{3A0C9D02-66DC-E307-7E2E-A7F0F090E7C2}"/>
          </ac:inkMkLst>
        </pc:inkChg>
        <pc:inkChg chg="add mod">
          <ac:chgData name="Kokchun Giang" userId="67e2125d-ec8c-4323-9653-9824a2ad815f" providerId="ADAL" clId="{066B0731-8B54-CF43-9BDD-D2EEB9663FC5}" dt="2024-01-27T12:06:02.559" v="2031"/>
          <ac:inkMkLst>
            <pc:docMk/>
            <pc:sldMk cId="2141783636" sldId="333"/>
            <ac:inkMk id="1441" creationId="{2780F1D2-951F-F379-7F83-6667B8B3873B}"/>
          </ac:inkMkLst>
        </pc:inkChg>
        <pc:inkChg chg="add mod">
          <ac:chgData name="Kokchun Giang" userId="67e2125d-ec8c-4323-9653-9824a2ad815f" providerId="ADAL" clId="{066B0731-8B54-CF43-9BDD-D2EEB9663FC5}" dt="2024-01-27T12:06:02.559" v="2031"/>
          <ac:inkMkLst>
            <pc:docMk/>
            <pc:sldMk cId="2141783636" sldId="333"/>
            <ac:inkMk id="1442" creationId="{9869A2D7-BEED-DDA8-746E-CA03F3508483}"/>
          </ac:inkMkLst>
        </pc:inkChg>
        <pc:inkChg chg="add mod">
          <ac:chgData name="Kokchun Giang" userId="67e2125d-ec8c-4323-9653-9824a2ad815f" providerId="ADAL" clId="{066B0731-8B54-CF43-9BDD-D2EEB9663FC5}" dt="2024-01-27T12:06:02.559" v="2031"/>
          <ac:inkMkLst>
            <pc:docMk/>
            <pc:sldMk cId="2141783636" sldId="333"/>
            <ac:inkMk id="1443" creationId="{82FEBE4F-36C1-1DB7-A21C-F855EDECA489}"/>
          </ac:inkMkLst>
        </pc:inkChg>
        <pc:inkChg chg="add mod">
          <ac:chgData name="Kokchun Giang" userId="67e2125d-ec8c-4323-9653-9824a2ad815f" providerId="ADAL" clId="{066B0731-8B54-CF43-9BDD-D2EEB9663FC5}" dt="2024-01-27T12:06:02.559" v="2031"/>
          <ac:inkMkLst>
            <pc:docMk/>
            <pc:sldMk cId="2141783636" sldId="333"/>
            <ac:inkMk id="1444" creationId="{B8DDA079-49BF-CD8F-7691-8467FA83819E}"/>
          </ac:inkMkLst>
        </pc:inkChg>
        <pc:inkChg chg="add mod">
          <ac:chgData name="Kokchun Giang" userId="67e2125d-ec8c-4323-9653-9824a2ad815f" providerId="ADAL" clId="{066B0731-8B54-CF43-9BDD-D2EEB9663FC5}" dt="2024-01-27T12:06:15.954" v="2038"/>
          <ac:inkMkLst>
            <pc:docMk/>
            <pc:sldMk cId="2141783636" sldId="333"/>
            <ac:inkMk id="1446" creationId="{0B6ECDE9-4B90-3560-8CFD-E4D98CC0EB8F}"/>
          </ac:inkMkLst>
        </pc:inkChg>
        <pc:inkChg chg="add mod">
          <ac:chgData name="Kokchun Giang" userId="67e2125d-ec8c-4323-9653-9824a2ad815f" providerId="ADAL" clId="{066B0731-8B54-CF43-9BDD-D2EEB9663FC5}" dt="2024-01-27T12:06:15.954" v="2038"/>
          <ac:inkMkLst>
            <pc:docMk/>
            <pc:sldMk cId="2141783636" sldId="333"/>
            <ac:inkMk id="1447" creationId="{C1F869B6-BE07-1CA6-C073-241202C65341}"/>
          </ac:inkMkLst>
        </pc:inkChg>
        <pc:inkChg chg="add mod">
          <ac:chgData name="Kokchun Giang" userId="67e2125d-ec8c-4323-9653-9824a2ad815f" providerId="ADAL" clId="{066B0731-8B54-CF43-9BDD-D2EEB9663FC5}" dt="2024-01-27T12:06:15.954" v="2038"/>
          <ac:inkMkLst>
            <pc:docMk/>
            <pc:sldMk cId="2141783636" sldId="333"/>
            <ac:inkMk id="1448" creationId="{1BA4EF52-8202-63F1-24B2-9F70324AB053}"/>
          </ac:inkMkLst>
        </pc:inkChg>
        <pc:inkChg chg="add mod">
          <ac:chgData name="Kokchun Giang" userId="67e2125d-ec8c-4323-9653-9824a2ad815f" providerId="ADAL" clId="{066B0731-8B54-CF43-9BDD-D2EEB9663FC5}" dt="2024-01-27T12:06:15.954" v="2038"/>
          <ac:inkMkLst>
            <pc:docMk/>
            <pc:sldMk cId="2141783636" sldId="333"/>
            <ac:inkMk id="1449" creationId="{62CEFD2E-7266-616F-0F28-E23020B5731E}"/>
          </ac:inkMkLst>
        </pc:inkChg>
        <pc:inkChg chg="add mod">
          <ac:chgData name="Kokchun Giang" userId="67e2125d-ec8c-4323-9653-9824a2ad815f" providerId="ADAL" clId="{066B0731-8B54-CF43-9BDD-D2EEB9663FC5}" dt="2024-01-26T16:38:39.300" v="1911"/>
          <ac:inkMkLst>
            <pc:docMk/>
            <pc:sldMk cId="2141783636" sldId="333"/>
            <ac:inkMk id="1450" creationId="{06C909CC-D1AD-537B-C673-C63068531332}"/>
          </ac:inkMkLst>
        </pc:inkChg>
        <pc:inkChg chg="add mod">
          <ac:chgData name="Kokchun Giang" userId="67e2125d-ec8c-4323-9653-9824a2ad815f" providerId="ADAL" clId="{066B0731-8B54-CF43-9BDD-D2EEB9663FC5}" dt="2024-01-27T12:06:15.954" v="2038"/>
          <ac:inkMkLst>
            <pc:docMk/>
            <pc:sldMk cId="2141783636" sldId="333"/>
            <ac:inkMk id="1451" creationId="{8405B560-C3D2-DB67-9143-5C971626ECE4}"/>
          </ac:inkMkLst>
        </pc:inkChg>
        <pc:inkChg chg="add mod">
          <ac:chgData name="Kokchun Giang" userId="67e2125d-ec8c-4323-9653-9824a2ad815f" providerId="ADAL" clId="{066B0731-8B54-CF43-9BDD-D2EEB9663FC5}" dt="2024-01-27T12:06:15.954" v="2038"/>
          <ac:inkMkLst>
            <pc:docMk/>
            <pc:sldMk cId="2141783636" sldId="333"/>
            <ac:inkMk id="1452" creationId="{3E617E1F-B6B7-E28E-147E-3BB23EFFB357}"/>
          </ac:inkMkLst>
        </pc:inkChg>
        <pc:inkChg chg="add mod">
          <ac:chgData name="Kokchun Giang" userId="67e2125d-ec8c-4323-9653-9824a2ad815f" providerId="ADAL" clId="{066B0731-8B54-CF43-9BDD-D2EEB9663FC5}" dt="2024-01-27T12:06:18.817" v="2043"/>
          <ac:inkMkLst>
            <pc:docMk/>
            <pc:sldMk cId="2141783636" sldId="333"/>
            <ac:inkMk id="1454" creationId="{2CB29FB5-A0FF-3430-8952-5D15CD978680}"/>
          </ac:inkMkLst>
        </pc:inkChg>
        <pc:inkChg chg="add mod">
          <ac:chgData name="Kokchun Giang" userId="67e2125d-ec8c-4323-9653-9824a2ad815f" providerId="ADAL" clId="{066B0731-8B54-CF43-9BDD-D2EEB9663FC5}" dt="2024-01-27T12:06:18.817" v="2043"/>
          <ac:inkMkLst>
            <pc:docMk/>
            <pc:sldMk cId="2141783636" sldId="333"/>
            <ac:inkMk id="1455" creationId="{3CB8D326-095D-BC77-3975-CD22100D8E38}"/>
          </ac:inkMkLst>
        </pc:inkChg>
        <pc:inkChg chg="add mod">
          <ac:chgData name="Kokchun Giang" userId="67e2125d-ec8c-4323-9653-9824a2ad815f" providerId="ADAL" clId="{066B0731-8B54-CF43-9BDD-D2EEB9663FC5}" dt="2024-01-27T12:06:18.817" v="2043"/>
          <ac:inkMkLst>
            <pc:docMk/>
            <pc:sldMk cId="2141783636" sldId="333"/>
            <ac:inkMk id="1456" creationId="{8C7BDC73-3F60-6097-E792-AB1B599B0AFC}"/>
          </ac:inkMkLst>
        </pc:inkChg>
        <pc:inkChg chg="add mod">
          <ac:chgData name="Kokchun Giang" userId="67e2125d-ec8c-4323-9653-9824a2ad815f" providerId="ADAL" clId="{066B0731-8B54-CF43-9BDD-D2EEB9663FC5}" dt="2024-01-27T12:06:18.817" v="2043"/>
          <ac:inkMkLst>
            <pc:docMk/>
            <pc:sldMk cId="2141783636" sldId="333"/>
            <ac:inkMk id="1457" creationId="{569E4385-F91E-B755-9154-85B8CA574E9A}"/>
          </ac:inkMkLst>
        </pc:inkChg>
        <pc:inkChg chg="add mod">
          <ac:chgData name="Kokchun Giang" userId="67e2125d-ec8c-4323-9653-9824a2ad815f" providerId="ADAL" clId="{066B0731-8B54-CF43-9BDD-D2EEB9663FC5}" dt="2024-01-27T12:06:28.483" v="2046"/>
          <ac:inkMkLst>
            <pc:docMk/>
            <pc:sldMk cId="2141783636" sldId="333"/>
            <ac:inkMk id="1459" creationId="{98ACEEBC-116B-9317-C242-3E55747E26CF}"/>
          </ac:inkMkLst>
        </pc:inkChg>
        <pc:inkChg chg="add mod">
          <ac:chgData name="Kokchun Giang" userId="67e2125d-ec8c-4323-9653-9824a2ad815f" providerId="ADAL" clId="{066B0731-8B54-CF43-9BDD-D2EEB9663FC5}" dt="2024-01-27T12:06:28.483" v="2046"/>
          <ac:inkMkLst>
            <pc:docMk/>
            <pc:sldMk cId="2141783636" sldId="333"/>
            <ac:inkMk id="1460" creationId="{B13BCC80-14F9-94E4-7336-11FF82A3B435}"/>
          </ac:inkMkLst>
        </pc:inkChg>
        <pc:inkChg chg="add mod">
          <ac:chgData name="Kokchun Giang" userId="67e2125d-ec8c-4323-9653-9824a2ad815f" providerId="ADAL" clId="{066B0731-8B54-CF43-9BDD-D2EEB9663FC5}" dt="2024-01-27T12:06:33.337" v="2059"/>
          <ac:inkMkLst>
            <pc:docMk/>
            <pc:sldMk cId="2141783636" sldId="333"/>
            <ac:inkMk id="1462" creationId="{D64AF159-C229-1049-67E0-9171A705EE84}"/>
          </ac:inkMkLst>
        </pc:inkChg>
        <pc:inkChg chg="add mod">
          <ac:chgData name="Kokchun Giang" userId="67e2125d-ec8c-4323-9653-9824a2ad815f" providerId="ADAL" clId="{066B0731-8B54-CF43-9BDD-D2EEB9663FC5}" dt="2024-01-27T12:06:33.337" v="2059"/>
          <ac:inkMkLst>
            <pc:docMk/>
            <pc:sldMk cId="2141783636" sldId="333"/>
            <ac:inkMk id="1463" creationId="{6A9A0E9A-7E59-5162-7C47-D5295FFC1942}"/>
          </ac:inkMkLst>
        </pc:inkChg>
        <pc:inkChg chg="add mod">
          <ac:chgData name="Kokchun Giang" userId="67e2125d-ec8c-4323-9653-9824a2ad815f" providerId="ADAL" clId="{066B0731-8B54-CF43-9BDD-D2EEB9663FC5}" dt="2024-01-27T12:06:33.337" v="2059"/>
          <ac:inkMkLst>
            <pc:docMk/>
            <pc:sldMk cId="2141783636" sldId="333"/>
            <ac:inkMk id="1464" creationId="{B045A509-35F8-911A-59E0-0199F1E58A61}"/>
          </ac:inkMkLst>
        </pc:inkChg>
        <pc:inkChg chg="add mod">
          <ac:chgData name="Kokchun Giang" userId="67e2125d-ec8c-4323-9653-9824a2ad815f" providerId="ADAL" clId="{066B0731-8B54-CF43-9BDD-D2EEB9663FC5}" dt="2024-01-27T12:06:33.337" v="2059"/>
          <ac:inkMkLst>
            <pc:docMk/>
            <pc:sldMk cId="2141783636" sldId="333"/>
            <ac:inkMk id="1465" creationId="{E7507BD8-B39E-571D-D806-C18263ECABC8}"/>
          </ac:inkMkLst>
        </pc:inkChg>
        <pc:inkChg chg="add mod">
          <ac:chgData name="Kokchun Giang" userId="67e2125d-ec8c-4323-9653-9824a2ad815f" providerId="ADAL" clId="{066B0731-8B54-CF43-9BDD-D2EEB9663FC5}" dt="2024-01-27T12:06:33.337" v="2059"/>
          <ac:inkMkLst>
            <pc:docMk/>
            <pc:sldMk cId="2141783636" sldId="333"/>
            <ac:inkMk id="1466" creationId="{4B26B0A2-D560-4B60-ED7A-49C325AF44DC}"/>
          </ac:inkMkLst>
        </pc:inkChg>
        <pc:inkChg chg="add mod">
          <ac:chgData name="Kokchun Giang" userId="67e2125d-ec8c-4323-9653-9824a2ad815f" providerId="ADAL" clId="{066B0731-8B54-CF43-9BDD-D2EEB9663FC5}" dt="2024-01-26T16:38:39.300" v="1911"/>
          <ac:inkMkLst>
            <pc:docMk/>
            <pc:sldMk cId="2141783636" sldId="333"/>
            <ac:inkMk id="1467" creationId="{070AB6B9-C1C6-157E-9289-2D458319F620}"/>
          </ac:inkMkLst>
        </pc:inkChg>
        <pc:inkChg chg="add mod">
          <ac:chgData name="Kokchun Giang" userId="67e2125d-ec8c-4323-9653-9824a2ad815f" providerId="ADAL" clId="{066B0731-8B54-CF43-9BDD-D2EEB9663FC5}" dt="2024-01-26T16:38:39.300" v="1911"/>
          <ac:inkMkLst>
            <pc:docMk/>
            <pc:sldMk cId="2141783636" sldId="333"/>
            <ac:inkMk id="1468" creationId="{ADC3659D-F41A-4FF9-50DD-8D4367064BEF}"/>
          </ac:inkMkLst>
        </pc:inkChg>
        <pc:inkChg chg="add mod">
          <ac:chgData name="Kokchun Giang" userId="67e2125d-ec8c-4323-9653-9824a2ad815f" providerId="ADAL" clId="{066B0731-8B54-CF43-9BDD-D2EEB9663FC5}" dt="2024-01-27T12:06:33.337" v="2059"/>
          <ac:inkMkLst>
            <pc:docMk/>
            <pc:sldMk cId="2141783636" sldId="333"/>
            <ac:inkMk id="1469" creationId="{14A3BDC7-96C7-1FF6-A9F9-651E5AE01225}"/>
          </ac:inkMkLst>
        </pc:inkChg>
        <pc:inkChg chg="add mod">
          <ac:chgData name="Kokchun Giang" userId="67e2125d-ec8c-4323-9653-9824a2ad815f" providerId="ADAL" clId="{066B0731-8B54-CF43-9BDD-D2EEB9663FC5}" dt="2024-01-27T12:06:33.337" v="2059"/>
          <ac:inkMkLst>
            <pc:docMk/>
            <pc:sldMk cId="2141783636" sldId="333"/>
            <ac:inkMk id="1470" creationId="{EF51664D-727A-857A-CD12-C73F3B28E751}"/>
          </ac:inkMkLst>
        </pc:inkChg>
        <pc:inkChg chg="add mod">
          <ac:chgData name="Kokchun Giang" userId="67e2125d-ec8c-4323-9653-9824a2ad815f" providerId="ADAL" clId="{066B0731-8B54-CF43-9BDD-D2EEB9663FC5}" dt="2024-01-27T12:06:33.337" v="2059"/>
          <ac:inkMkLst>
            <pc:docMk/>
            <pc:sldMk cId="2141783636" sldId="333"/>
            <ac:inkMk id="1471" creationId="{60F976F2-83CC-C6B7-2409-2F0B700B61DE}"/>
          </ac:inkMkLst>
        </pc:inkChg>
        <pc:inkChg chg="add mod">
          <ac:chgData name="Kokchun Giang" userId="67e2125d-ec8c-4323-9653-9824a2ad815f" providerId="ADAL" clId="{066B0731-8B54-CF43-9BDD-D2EEB9663FC5}" dt="2024-01-26T16:38:39.300" v="1911"/>
          <ac:inkMkLst>
            <pc:docMk/>
            <pc:sldMk cId="2141783636" sldId="333"/>
            <ac:inkMk id="1472" creationId="{F4135360-14FA-EAE5-3C81-C1EEDD24EFC5}"/>
          </ac:inkMkLst>
        </pc:inkChg>
        <pc:inkChg chg="add mod">
          <ac:chgData name="Kokchun Giang" userId="67e2125d-ec8c-4323-9653-9824a2ad815f" providerId="ADAL" clId="{066B0731-8B54-CF43-9BDD-D2EEB9663FC5}" dt="2024-01-27T12:06:33.337" v="2059"/>
          <ac:inkMkLst>
            <pc:docMk/>
            <pc:sldMk cId="2141783636" sldId="333"/>
            <ac:inkMk id="1473" creationId="{21FA0369-0904-360A-57D6-D2E6CA74B4AC}"/>
          </ac:inkMkLst>
        </pc:inkChg>
        <pc:inkChg chg="del">
          <ac:chgData name="Kokchun Giang" userId="67e2125d-ec8c-4323-9653-9824a2ad815f" providerId="ADAL" clId="{066B0731-8B54-CF43-9BDD-D2EEB9663FC5}" dt="2024-01-26T16:35:10.862" v="1757" actId="478"/>
          <ac:inkMkLst>
            <pc:docMk/>
            <pc:sldMk cId="2141783636" sldId="333"/>
            <ac:inkMk id="1473" creationId="{A3B6BAB3-BA11-FADE-3A38-480ADFD8EE4B}"/>
          </ac:inkMkLst>
        </pc:inkChg>
        <pc:inkChg chg="add mod">
          <ac:chgData name="Kokchun Giang" userId="67e2125d-ec8c-4323-9653-9824a2ad815f" providerId="ADAL" clId="{066B0731-8B54-CF43-9BDD-D2EEB9663FC5}" dt="2024-01-27T12:06:33.337" v="2059"/>
          <ac:inkMkLst>
            <pc:docMk/>
            <pc:sldMk cId="2141783636" sldId="333"/>
            <ac:inkMk id="1474" creationId="{132098A1-6043-F3DB-2B34-D0B6DA7C5784}"/>
          </ac:inkMkLst>
        </pc:inkChg>
        <pc:inkChg chg="del">
          <ac:chgData name="Kokchun Giang" userId="67e2125d-ec8c-4323-9653-9824a2ad815f" providerId="ADAL" clId="{066B0731-8B54-CF43-9BDD-D2EEB9663FC5}" dt="2024-01-26T16:35:10.862" v="1757" actId="478"/>
          <ac:inkMkLst>
            <pc:docMk/>
            <pc:sldMk cId="2141783636" sldId="333"/>
            <ac:inkMk id="1474" creationId="{C235BEAC-EC9E-B33D-3FD1-AB685007A5F9}"/>
          </ac:inkMkLst>
        </pc:inkChg>
        <pc:inkChg chg="add mod">
          <ac:chgData name="Kokchun Giang" userId="67e2125d-ec8c-4323-9653-9824a2ad815f" providerId="ADAL" clId="{066B0731-8B54-CF43-9BDD-D2EEB9663FC5}" dt="2024-01-27T12:06:33.337" v="2059"/>
          <ac:inkMkLst>
            <pc:docMk/>
            <pc:sldMk cId="2141783636" sldId="333"/>
            <ac:inkMk id="1475" creationId="{93885548-73EA-DECF-8661-F6BAAF9ECAF6}"/>
          </ac:inkMkLst>
        </pc:inkChg>
        <pc:inkChg chg="del">
          <ac:chgData name="Kokchun Giang" userId="67e2125d-ec8c-4323-9653-9824a2ad815f" providerId="ADAL" clId="{066B0731-8B54-CF43-9BDD-D2EEB9663FC5}" dt="2024-01-26T16:35:10.862" v="1757" actId="478"/>
          <ac:inkMkLst>
            <pc:docMk/>
            <pc:sldMk cId="2141783636" sldId="333"/>
            <ac:inkMk id="1475" creationId="{962ADD5B-CAF1-109C-7069-AAC80781472F}"/>
          </ac:inkMkLst>
        </pc:inkChg>
        <pc:inkChg chg="del">
          <ac:chgData name="Kokchun Giang" userId="67e2125d-ec8c-4323-9653-9824a2ad815f" providerId="ADAL" clId="{066B0731-8B54-CF43-9BDD-D2EEB9663FC5}" dt="2024-01-26T16:35:10.862" v="1757" actId="478"/>
          <ac:inkMkLst>
            <pc:docMk/>
            <pc:sldMk cId="2141783636" sldId="333"/>
            <ac:inkMk id="1476" creationId="{49515C8E-E444-A0D4-DB07-79ABA9F3F9BD}"/>
          </ac:inkMkLst>
        </pc:inkChg>
        <pc:inkChg chg="add mod">
          <ac:chgData name="Kokchun Giang" userId="67e2125d-ec8c-4323-9653-9824a2ad815f" providerId="ADAL" clId="{066B0731-8B54-CF43-9BDD-D2EEB9663FC5}" dt="2024-01-27T12:06:33.337" v="2059"/>
          <ac:inkMkLst>
            <pc:docMk/>
            <pc:sldMk cId="2141783636" sldId="333"/>
            <ac:inkMk id="1476" creationId="{EC899D03-DEF5-5634-E26E-A6FDF9F30B42}"/>
          </ac:inkMkLst>
        </pc:inkChg>
        <pc:inkChg chg="del">
          <ac:chgData name="Kokchun Giang" userId="67e2125d-ec8c-4323-9653-9824a2ad815f" providerId="ADAL" clId="{066B0731-8B54-CF43-9BDD-D2EEB9663FC5}" dt="2024-01-26T16:35:10.862" v="1757" actId="478"/>
          <ac:inkMkLst>
            <pc:docMk/>
            <pc:sldMk cId="2141783636" sldId="333"/>
            <ac:inkMk id="1477" creationId="{2834112F-4ACF-7E48-D558-078253AB754C}"/>
          </ac:inkMkLst>
        </pc:inkChg>
        <pc:inkChg chg="del">
          <ac:chgData name="Kokchun Giang" userId="67e2125d-ec8c-4323-9653-9824a2ad815f" providerId="ADAL" clId="{066B0731-8B54-CF43-9BDD-D2EEB9663FC5}" dt="2024-01-26T16:35:10.862" v="1757" actId="478"/>
          <ac:inkMkLst>
            <pc:docMk/>
            <pc:sldMk cId="2141783636" sldId="333"/>
            <ac:inkMk id="1478" creationId="{9AF5EB52-B2DB-B6F4-AF6A-73FCDE3B37FB}"/>
          </ac:inkMkLst>
        </pc:inkChg>
        <pc:inkChg chg="del">
          <ac:chgData name="Kokchun Giang" userId="67e2125d-ec8c-4323-9653-9824a2ad815f" providerId="ADAL" clId="{066B0731-8B54-CF43-9BDD-D2EEB9663FC5}" dt="2024-01-26T16:35:10.862" v="1757" actId="478"/>
          <ac:inkMkLst>
            <pc:docMk/>
            <pc:sldMk cId="2141783636" sldId="333"/>
            <ac:inkMk id="1479" creationId="{1E372DFB-7A69-2064-230F-0FED06BA96C9}"/>
          </ac:inkMkLst>
        </pc:inkChg>
        <pc:inkChg chg="add mod">
          <ac:chgData name="Kokchun Giang" userId="67e2125d-ec8c-4323-9653-9824a2ad815f" providerId="ADAL" clId="{066B0731-8B54-CF43-9BDD-D2EEB9663FC5}" dt="2024-01-27T12:06:36.770" v="2067"/>
          <ac:inkMkLst>
            <pc:docMk/>
            <pc:sldMk cId="2141783636" sldId="333"/>
            <ac:inkMk id="1480" creationId="{6E5D9574-EA0C-434B-6F20-36214D79E3FE}"/>
          </ac:inkMkLst>
        </pc:inkChg>
        <pc:inkChg chg="del">
          <ac:chgData name="Kokchun Giang" userId="67e2125d-ec8c-4323-9653-9824a2ad815f" providerId="ADAL" clId="{066B0731-8B54-CF43-9BDD-D2EEB9663FC5}" dt="2024-01-26T16:35:10.862" v="1757" actId="478"/>
          <ac:inkMkLst>
            <pc:docMk/>
            <pc:sldMk cId="2141783636" sldId="333"/>
            <ac:inkMk id="1480" creationId="{B0E98CB8-5718-7C8F-1E88-93FD027F4164}"/>
          </ac:inkMkLst>
        </pc:inkChg>
        <pc:inkChg chg="add mod">
          <ac:chgData name="Kokchun Giang" userId="67e2125d-ec8c-4323-9653-9824a2ad815f" providerId="ADAL" clId="{066B0731-8B54-CF43-9BDD-D2EEB9663FC5}" dt="2024-01-27T12:06:36.770" v="2067"/>
          <ac:inkMkLst>
            <pc:docMk/>
            <pc:sldMk cId="2141783636" sldId="333"/>
            <ac:inkMk id="1481" creationId="{10FF1F57-DA3D-59F1-4D13-359ABAF242D1}"/>
          </ac:inkMkLst>
        </pc:inkChg>
        <pc:inkChg chg="del">
          <ac:chgData name="Kokchun Giang" userId="67e2125d-ec8c-4323-9653-9824a2ad815f" providerId="ADAL" clId="{066B0731-8B54-CF43-9BDD-D2EEB9663FC5}" dt="2024-01-26T16:35:10.862" v="1757" actId="478"/>
          <ac:inkMkLst>
            <pc:docMk/>
            <pc:sldMk cId="2141783636" sldId="333"/>
            <ac:inkMk id="1481" creationId="{52627F34-3682-8DF8-F884-5EBAE37D774D}"/>
          </ac:inkMkLst>
        </pc:inkChg>
        <pc:inkChg chg="add mod">
          <ac:chgData name="Kokchun Giang" userId="67e2125d-ec8c-4323-9653-9824a2ad815f" providerId="ADAL" clId="{066B0731-8B54-CF43-9BDD-D2EEB9663FC5}" dt="2024-01-27T12:06:36.770" v="2067"/>
          <ac:inkMkLst>
            <pc:docMk/>
            <pc:sldMk cId="2141783636" sldId="333"/>
            <ac:inkMk id="1482" creationId="{71452A3C-4897-8C0C-5353-A027651A5286}"/>
          </ac:inkMkLst>
        </pc:inkChg>
        <pc:inkChg chg="del">
          <ac:chgData name="Kokchun Giang" userId="67e2125d-ec8c-4323-9653-9824a2ad815f" providerId="ADAL" clId="{066B0731-8B54-CF43-9BDD-D2EEB9663FC5}" dt="2024-01-26T16:35:10.862" v="1757" actId="478"/>
          <ac:inkMkLst>
            <pc:docMk/>
            <pc:sldMk cId="2141783636" sldId="333"/>
            <ac:inkMk id="1482" creationId="{C10CFF98-BD75-58B6-99E0-2F44214A9D40}"/>
          </ac:inkMkLst>
        </pc:inkChg>
        <pc:inkChg chg="add mod">
          <ac:chgData name="Kokchun Giang" userId="67e2125d-ec8c-4323-9653-9824a2ad815f" providerId="ADAL" clId="{066B0731-8B54-CF43-9BDD-D2EEB9663FC5}" dt="2024-01-27T12:06:36.770" v="2067"/>
          <ac:inkMkLst>
            <pc:docMk/>
            <pc:sldMk cId="2141783636" sldId="333"/>
            <ac:inkMk id="1483" creationId="{250DFE25-57BE-407C-9E72-3353A2CCFB33}"/>
          </ac:inkMkLst>
        </pc:inkChg>
        <pc:inkChg chg="add mod">
          <ac:chgData name="Kokchun Giang" userId="67e2125d-ec8c-4323-9653-9824a2ad815f" providerId="ADAL" clId="{066B0731-8B54-CF43-9BDD-D2EEB9663FC5}" dt="2024-01-26T16:38:39.300" v="1911"/>
          <ac:inkMkLst>
            <pc:docMk/>
            <pc:sldMk cId="2141783636" sldId="333"/>
            <ac:inkMk id="1484" creationId="{535D4815-B8ED-C82F-E7A6-018B6E671846}"/>
          </ac:inkMkLst>
        </pc:inkChg>
        <pc:inkChg chg="add mod">
          <ac:chgData name="Kokchun Giang" userId="67e2125d-ec8c-4323-9653-9824a2ad815f" providerId="ADAL" clId="{066B0731-8B54-CF43-9BDD-D2EEB9663FC5}" dt="2024-01-27T12:06:36.770" v="2067"/>
          <ac:inkMkLst>
            <pc:docMk/>
            <pc:sldMk cId="2141783636" sldId="333"/>
            <ac:inkMk id="1485" creationId="{61C6EA09-DAF4-AD78-55AF-65391172BFB0}"/>
          </ac:inkMkLst>
        </pc:inkChg>
        <pc:inkChg chg="add mod">
          <ac:chgData name="Kokchun Giang" userId="67e2125d-ec8c-4323-9653-9824a2ad815f" providerId="ADAL" clId="{066B0731-8B54-CF43-9BDD-D2EEB9663FC5}" dt="2024-01-27T12:06:36.770" v="2067"/>
          <ac:inkMkLst>
            <pc:docMk/>
            <pc:sldMk cId="2141783636" sldId="333"/>
            <ac:inkMk id="1486" creationId="{811B99CB-0FF4-90D4-CB74-78D33AE7312C}"/>
          </ac:inkMkLst>
        </pc:inkChg>
        <pc:inkChg chg="add mod">
          <ac:chgData name="Kokchun Giang" userId="67e2125d-ec8c-4323-9653-9824a2ad815f" providerId="ADAL" clId="{066B0731-8B54-CF43-9BDD-D2EEB9663FC5}" dt="2024-01-27T12:06:36.770" v="2067"/>
          <ac:inkMkLst>
            <pc:docMk/>
            <pc:sldMk cId="2141783636" sldId="333"/>
            <ac:inkMk id="1487" creationId="{84489C91-3F8B-2982-D8AA-C76D5B3AACF8}"/>
          </ac:inkMkLst>
        </pc:inkChg>
        <pc:inkChg chg="add mod">
          <ac:chgData name="Kokchun Giang" userId="67e2125d-ec8c-4323-9653-9824a2ad815f" providerId="ADAL" clId="{066B0731-8B54-CF43-9BDD-D2EEB9663FC5}" dt="2024-01-27T12:06:43.828" v="2079"/>
          <ac:inkMkLst>
            <pc:docMk/>
            <pc:sldMk cId="2141783636" sldId="333"/>
            <ac:inkMk id="1489" creationId="{45E65460-D3CB-AA65-B8DA-840A1A6FED2F}"/>
          </ac:inkMkLst>
        </pc:inkChg>
        <pc:inkChg chg="del">
          <ac:chgData name="Kokchun Giang" userId="67e2125d-ec8c-4323-9653-9824a2ad815f" providerId="ADAL" clId="{066B0731-8B54-CF43-9BDD-D2EEB9663FC5}" dt="2024-01-26T16:35:10.862" v="1757" actId="478"/>
          <ac:inkMkLst>
            <pc:docMk/>
            <pc:sldMk cId="2141783636" sldId="333"/>
            <ac:inkMk id="1489" creationId="{68AA4EEF-8BC0-35F1-BF8E-6F6F979950E4}"/>
          </ac:inkMkLst>
        </pc:inkChg>
        <pc:inkChg chg="add mod">
          <ac:chgData name="Kokchun Giang" userId="67e2125d-ec8c-4323-9653-9824a2ad815f" providerId="ADAL" clId="{066B0731-8B54-CF43-9BDD-D2EEB9663FC5}" dt="2024-01-27T12:06:43.828" v="2079"/>
          <ac:inkMkLst>
            <pc:docMk/>
            <pc:sldMk cId="2141783636" sldId="333"/>
            <ac:inkMk id="1491" creationId="{20B83438-4A7B-6B64-A2D9-4188F558F16E}"/>
          </ac:inkMkLst>
        </pc:inkChg>
        <pc:inkChg chg="add mod">
          <ac:chgData name="Kokchun Giang" userId="67e2125d-ec8c-4323-9653-9824a2ad815f" providerId="ADAL" clId="{066B0731-8B54-CF43-9BDD-D2EEB9663FC5}" dt="2024-01-27T12:06:43.828" v="2079"/>
          <ac:inkMkLst>
            <pc:docMk/>
            <pc:sldMk cId="2141783636" sldId="333"/>
            <ac:inkMk id="1492" creationId="{D327BC82-5110-1F19-0FF2-3E8DA4C4CF5F}"/>
          </ac:inkMkLst>
        </pc:inkChg>
        <pc:inkChg chg="add mod">
          <ac:chgData name="Kokchun Giang" userId="67e2125d-ec8c-4323-9653-9824a2ad815f" providerId="ADAL" clId="{066B0731-8B54-CF43-9BDD-D2EEB9663FC5}" dt="2024-01-27T12:06:43.828" v="2079"/>
          <ac:inkMkLst>
            <pc:docMk/>
            <pc:sldMk cId="2141783636" sldId="333"/>
            <ac:inkMk id="1493" creationId="{E59AC63F-3F72-62F9-11F4-61A358AABC14}"/>
          </ac:inkMkLst>
        </pc:inkChg>
        <pc:inkChg chg="add mod">
          <ac:chgData name="Kokchun Giang" userId="67e2125d-ec8c-4323-9653-9824a2ad815f" providerId="ADAL" clId="{066B0731-8B54-CF43-9BDD-D2EEB9663FC5}" dt="2024-01-27T12:06:43.828" v="2079"/>
          <ac:inkMkLst>
            <pc:docMk/>
            <pc:sldMk cId="2141783636" sldId="333"/>
            <ac:inkMk id="1494" creationId="{CA0E623F-3D70-70F8-CD78-61A7BECA8654}"/>
          </ac:inkMkLst>
        </pc:inkChg>
        <pc:inkChg chg="add mod">
          <ac:chgData name="Kokchun Giang" userId="67e2125d-ec8c-4323-9653-9824a2ad815f" providerId="ADAL" clId="{066B0731-8B54-CF43-9BDD-D2EEB9663FC5}" dt="2024-01-27T12:06:43.828" v="2079"/>
          <ac:inkMkLst>
            <pc:docMk/>
            <pc:sldMk cId="2141783636" sldId="333"/>
            <ac:inkMk id="1495" creationId="{497A96E9-2E3C-7A9C-32B6-8FC17CFB0450}"/>
          </ac:inkMkLst>
        </pc:inkChg>
        <pc:inkChg chg="add mod">
          <ac:chgData name="Kokchun Giang" userId="67e2125d-ec8c-4323-9653-9824a2ad815f" providerId="ADAL" clId="{066B0731-8B54-CF43-9BDD-D2EEB9663FC5}" dt="2024-01-27T12:06:43.828" v="2079"/>
          <ac:inkMkLst>
            <pc:docMk/>
            <pc:sldMk cId="2141783636" sldId="333"/>
            <ac:inkMk id="1496" creationId="{D94FFA92-5997-E166-BF97-0DFB11634F43}"/>
          </ac:inkMkLst>
        </pc:inkChg>
        <pc:inkChg chg="add mod">
          <ac:chgData name="Kokchun Giang" userId="67e2125d-ec8c-4323-9653-9824a2ad815f" providerId="ADAL" clId="{066B0731-8B54-CF43-9BDD-D2EEB9663FC5}" dt="2024-01-27T12:06:43.828" v="2079"/>
          <ac:inkMkLst>
            <pc:docMk/>
            <pc:sldMk cId="2141783636" sldId="333"/>
            <ac:inkMk id="1497" creationId="{C14C0967-8A93-1053-04A8-4FA3DE089D47}"/>
          </ac:inkMkLst>
        </pc:inkChg>
        <pc:inkChg chg="add mod">
          <ac:chgData name="Kokchun Giang" userId="67e2125d-ec8c-4323-9653-9824a2ad815f" providerId="ADAL" clId="{066B0731-8B54-CF43-9BDD-D2EEB9663FC5}" dt="2024-01-27T12:06:43.828" v="2079"/>
          <ac:inkMkLst>
            <pc:docMk/>
            <pc:sldMk cId="2141783636" sldId="333"/>
            <ac:inkMk id="1498" creationId="{6725A346-F719-E5D5-3DA0-C5438C146C68}"/>
          </ac:inkMkLst>
        </pc:inkChg>
        <pc:inkChg chg="add mod">
          <ac:chgData name="Kokchun Giang" userId="67e2125d-ec8c-4323-9653-9824a2ad815f" providerId="ADAL" clId="{066B0731-8B54-CF43-9BDD-D2EEB9663FC5}" dt="2024-01-27T12:06:43.828" v="2079"/>
          <ac:inkMkLst>
            <pc:docMk/>
            <pc:sldMk cId="2141783636" sldId="333"/>
            <ac:inkMk id="1499" creationId="{87EFD0B7-69FD-B3FA-5E17-7FE4F0B7C0D6}"/>
          </ac:inkMkLst>
        </pc:inkChg>
        <pc:inkChg chg="add mod">
          <ac:chgData name="Kokchun Giang" userId="67e2125d-ec8c-4323-9653-9824a2ad815f" providerId="ADAL" clId="{066B0731-8B54-CF43-9BDD-D2EEB9663FC5}" dt="2024-01-27T12:06:43.828" v="2079"/>
          <ac:inkMkLst>
            <pc:docMk/>
            <pc:sldMk cId="2141783636" sldId="333"/>
            <ac:inkMk id="1500" creationId="{A645C5A3-717E-ED11-FCF0-E01089189354}"/>
          </ac:inkMkLst>
        </pc:inkChg>
        <pc:inkChg chg="add mod">
          <ac:chgData name="Kokchun Giang" userId="67e2125d-ec8c-4323-9653-9824a2ad815f" providerId="ADAL" clId="{066B0731-8B54-CF43-9BDD-D2EEB9663FC5}" dt="2024-01-27T12:06:51.519" v="2084"/>
          <ac:inkMkLst>
            <pc:docMk/>
            <pc:sldMk cId="2141783636" sldId="333"/>
            <ac:inkMk id="1504" creationId="{9AF05DEF-4989-D75F-E7E9-6F16977B97AD}"/>
          </ac:inkMkLst>
        </pc:inkChg>
        <pc:inkChg chg="add mod">
          <ac:chgData name="Kokchun Giang" userId="67e2125d-ec8c-4323-9653-9824a2ad815f" providerId="ADAL" clId="{066B0731-8B54-CF43-9BDD-D2EEB9663FC5}" dt="2024-01-27T12:06:51.519" v="2084"/>
          <ac:inkMkLst>
            <pc:docMk/>
            <pc:sldMk cId="2141783636" sldId="333"/>
            <ac:inkMk id="1505" creationId="{52FE9BAB-636C-42DC-0271-57E700299FE1}"/>
          </ac:inkMkLst>
        </pc:inkChg>
        <pc:inkChg chg="add mod">
          <ac:chgData name="Kokchun Giang" userId="67e2125d-ec8c-4323-9653-9824a2ad815f" providerId="ADAL" clId="{066B0731-8B54-CF43-9BDD-D2EEB9663FC5}" dt="2024-01-27T12:06:51.519" v="2084"/>
          <ac:inkMkLst>
            <pc:docMk/>
            <pc:sldMk cId="2141783636" sldId="333"/>
            <ac:inkMk id="1506" creationId="{61FAEF87-5DE6-C574-4B5D-E7269977ABA0}"/>
          </ac:inkMkLst>
        </pc:inkChg>
        <pc:inkChg chg="add mod">
          <ac:chgData name="Kokchun Giang" userId="67e2125d-ec8c-4323-9653-9824a2ad815f" providerId="ADAL" clId="{066B0731-8B54-CF43-9BDD-D2EEB9663FC5}" dt="2024-01-27T12:46:41.602" v="3075" actId="164"/>
          <ac:inkMkLst>
            <pc:docMk/>
            <pc:sldMk cId="2141783636" sldId="333"/>
            <ac:inkMk id="1507" creationId="{439D2D02-073E-38E7-9360-EA377192FDD8}"/>
          </ac:inkMkLst>
        </pc:inkChg>
        <pc:inkChg chg="add mod">
          <ac:chgData name="Kokchun Giang" userId="67e2125d-ec8c-4323-9653-9824a2ad815f" providerId="ADAL" clId="{066B0731-8B54-CF43-9BDD-D2EEB9663FC5}" dt="2024-01-27T12:06:57.920" v="2096"/>
          <ac:inkMkLst>
            <pc:docMk/>
            <pc:sldMk cId="2141783636" sldId="333"/>
            <ac:inkMk id="1509" creationId="{EC4BE9FD-C8C7-96C7-F15D-D9EC22A11BAF}"/>
          </ac:inkMkLst>
        </pc:inkChg>
        <pc:inkChg chg="add mod">
          <ac:chgData name="Kokchun Giang" userId="67e2125d-ec8c-4323-9653-9824a2ad815f" providerId="ADAL" clId="{066B0731-8B54-CF43-9BDD-D2EEB9663FC5}" dt="2024-01-27T12:06:57.920" v="2096"/>
          <ac:inkMkLst>
            <pc:docMk/>
            <pc:sldMk cId="2141783636" sldId="333"/>
            <ac:inkMk id="1510" creationId="{DFA7BD3F-0B6F-143F-E370-D63F9E8E374B}"/>
          </ac:inkMkLst>
        </pc:inkChg>
        <pc:inkChg chg="add mod">
          <ac:chgData name="Kokchun Giang" userId="67e2125d-ec8c-4323-9653-9824a2ad815f" providerId="ADAL" clId="{066B0731-8B54-CF43-9BDD-D2EEB9663FC5}" dt="2024-01-27T12:06:57.920" v="2096"/>
          <ac:inkMkLst>
            <pc:docMk/>
            <pc:sldMk cId="2141783636" sldId="333"/>
            <ac:inkMk id="1511" creationId="{42A3DA5E-DFF7-7371-5983-876CB49440EC}"/>
          </ac:inkMkLst>
        </pc:inkChg>
        <pc:inkChg chg="add mod">
          <ac:chgData name="Kokchun Giang" userId="67e2125d-ec8c-4323-9653-9824a2ad815f" providerId="ADAL" clId="{066B0731-8B54-CF43-9BDD-D2EEB9663FC5}" dt="2024-01-27T12:46:41.602" v="3075" actId="164"/>
          <ac:inkMkLst>
            <pc:docMk/>
            <pc:sldMk cId="2141783636" sldId="333"/>
            <ac:inkMk id="1512" creationId="{94A08583-57C2-FA76-8F5F-EB0DC236EC93}"/>
          </ac:inkMkLst>
        </pc:inkChg>
        <pc:inkChg chg="add mod">
          <ac:chgData name="Kokchun Giang" userId="67e2125d-ec8c-4323-9653-9824a2ad815f" providerId="ADAL" clId="{066B0731-8B54-CF43-9BDD-D2EEB9663FC5}" dt="2024-01-27T12:06:57.920" v="2096"/>
          <ac:inkMkLst>
            <pc:docMk/>
            <pc:sldMk cId="2141783636" sldId="333"/>
            <ac:inkMk id="1513" creationId="{22D3E8C5-48D7-847E-1CC6-FE9F35AE74A0}"/>
          </ac:inkMkLst>
        </pc:inkChg>
        <pc:inkChg chg="add mod">
          <ac:chgData name="Kokchun Giang" userId="67e2125d-ec8c-4323-9653-9824a2ad815f" providerId="ADAL" clId="{066B0731-8B54-CF43-9BDD-D2EEB9663FC5}" dt="2024-01-27T12:06:57.920" v="2096"/>
          <ac:inkMkLst>
            <pc:docMk/>
            <pc:sldMk cId="2141783636" sldId="333"/>
            <ac:inkMk id="1514" creationId="{2687D745-A5FD-A47F-6B41-253F111A525D}"/>
          </ac:inkMkLst>
        </pc:inkChg>
        <pc:inkChg chg="add mod">
          <ac:chgData name="Kokchun Giang" userId="67e2125d-ec8c-4323-9653-9824a2ad815f" providerId="ADAL" clId="{066B0731-8B54-CF43-9BDD-D2EEB9663FC5}" dt="2024-01-27T12:06:57.920" v="2096"/>
          <ac:inkMkLst>
            <pc:docMk/>
            <pc:sldMk cId="2141783636" sldId="333"/>
            <ac:inkMk id="1515" creationId="{56879435-5318-E006-6600-BAE2F5A7B519}"/>
          </ac:inkMkLst>
        </pc:inkChg>
        <pc:inkChg chg="add mod">
          <ac:chgData name="Kokchun Giang" userId="67e2125d-ec8c-4323-9653-9824a2ad815f" providerId="ADAL" clId="{066B0731-8B54-CF43-9BDD-D2EEB9663FC5}" dt="2024-01-27T12:06:57.920" v="2096"/>
          <ac:inkMkLst>
            <pc:docMk/>
            <pc:sldMk cId="2141783636" sldId="333"/>
            <ac:inkMk id="1516" creationId="{7B68D18C-B4FC-31CA-41C7-2361D2E65618}"/>
          </ac:inkMkLst>
        </pc:inkChg>
        <pc:inkChg chg="add mod">
          <ac:chgData name="Kokchun Giang" userId="67e2125d-ec8c-4323-9653-9824a2ad815f" providerId="ADAL" clId="{066B0731-8B54-CF43-9BDD-D2EEB9663FC5}" dt="2024-01-27T12:06:57.920" v="2096"/>
          <ac:inkMkLst>
            <pc:docMk/>
            <pc:sldMk cId="2141783636" sldId="333"/>
            <ac:inkMk id="1517" creationId="{4C208AF9-E717-2DA1-CC02-ED07298C62AF}"/>
          </ac:inkMkLst>
        </pc:inkChg>
        <pc:inkChg chg="add mod">
          <ac:chgData name="Kokchun Giang" userId="67e2125d-ec8c-4323-9653-9824a2ad815f" providerId="ADAL" clId="{066B0731-8B54-CF43-9BDD-D2EEB9663FC5}" dt="2024-01-27T12:06:57.920" v="2096"/>
          <ac:inkMkLst>
            <pc:docMk/>
            <pc:sldMk cId="2141783636" sldId="333"/>
            <ac:inkMk id="1518" creationId="{EF6B2078-D7A7-B472-5E59-2D209EF86975}"/>
          </ac:inkMkLst>
        </pc:inkChg>
        <pc:inkChg chg="add mod">
          <ac:chgData name="Kokchun Giang" userId="67e2125d-ec8c-4323-9653-9824a2ad815f" providerId="ADAL" clId="{066B0731-8B54-CF43-9BDD-D2EEB9663FC5}" dt="2024-01-27T12:06:57.920" v="2096"/>
          <ac:inkMkLst>
            <pc:docMk/>
            <pc:sldMk cId="2141783636" sldId="333"/>
            <ac:inkMk id="1519" creationId="{F65F1BF9-D197-E495-AF28-708A7CA6105E}"/>
          </ac:inkMkLst>
        </pc:inkChg>
        <pc:inkChg chg="add mod">
          <ac:chgData name="Kokchun Giang" userId="67e2125d-ec8c-4323-9653-9824a2ad815f" providerId="ADAL" clId="{066B0731-8B54-CF43-9BDD-D2EEB9663FC5}" dt="2024-01-27T12:07:13.396" v="2102"/>
          <ac:inkMkLst>
            <pc:docMk/>
            <pc:sldMk cId="2141783636" sldId="333"/>
            <ac:inkMk id="1522" creationId="{AB347F65-2249-D0A6-B72F-EAFEB7BBC13E}"/>
          </ac:inkMkLst>
        </pc:inkChg>
        <pc:inkChg chg="add del mod">
          <ac:chgData name="Kokchun Giang" userId="67e2125d-ec8c-4323-9653-9824a2ad815f" providerId="ADAL" clId="{066B0731-8B54-CF43-9BDD-D2EEB9663FC5}" dt="2024-01-27T12:07:13.875" v="2103" actId="9405"/>
          <ac:inkMkLst>
            <pc:docMk/>
            <pc:sldMk cId="2141783636" sldId="333"/>
            <ac:inkMk id="1523" creationId="{3C20E123-5434-6AAA-291C-FE25803AD32A}"/>
          </ac:inkMkLst>
        </pc:inkChg>
        <pc:inkChg chg="add del mod">
          <ac:chgData name="Kokchun Giang" userId="67e2125d-ec8c-4323-9653-9824a2ad815f" providerId="ADAL" clId="{066B0731-8B54-CF43-9BDD-D2EEB9663FC5}" dt="2024-01-27T12:07:13.396" v="2102"/>
          <ac:inkMkLst>
            <pc:docMk/>
            <pc:sldMk cId="2141783636" sldId="333"/>
            <ac:inkMk id="1524" creationId="{339C61EA-D863-789B-7A2C-B5FB7497E00E}"/>
          </ac:inkMkLst>
        </pc:inkChg>
        <pc:inkChg chg="add del mod">
          <ac:chgData name="Kokchun Giang" userId="67e2125d-ec8c-4323-9653-9824a2ad815f" providerId="ADAL" clId="{066B0731-8B54-CF43-9BDD-D2EEB9663FC5}" dt="2024-01-27T12:07:58.917" v="2168"/>
          <ac:inkMkLst>
            <pc:docMk/>
            <pc:sldMk cId="2141783636" sldId="333"/>
            <ac:inkMk id="1526" creationId="{F0051A68-8EA6-9EA6-FD6C-FCBC5EB91FB5}"/>
          </ac:inkMkLst>
        </pc:inkChg>
        <pc:inkChg chg="add del mod">
          <ac:chgData name="Kokchun Giang" userId="67e2125d-ec8c-4323-9653-9824a2ad815f" providerId="ADAL" clId="{066B0731-8B54-CF43-9BDD-D2EEB9663FC5}" dt="2024-01-27T12:07:58.914" v="2163"/>
          <ac:inkMkLst>
            <pc:docMk/>
            <pc:sldMk cId="2141783636" sldId="333"/>
            <ac:inkMk id="1527" creationId="{58609D4F-10BC-0FE1-F7B6-7901564D86F4}"/>
          </ac:inkMkLst>
        </pc:inkChg>
        <pc:inkChg chg="add del mod">
          <ac:chgData name="Kokchun Giang" userId="67e2125d-ec8c-4323-9653-9824a2ad815f" providerId="ADAL" clId="{066B0731-8B54-CF43-9BDD-D2EEB9663FC5}" dt="2024-01-27T12:07:58.911" v="2161"/>
          <ac:inkMkLst>
            <pc:docMk/>
            <pc:sldMk cId="2141783636" sldId="333"/>
            <ac:inkMk id="1528" creationId="{F8615E10-CC48-7E3F-2A53-3B9F09F5F49A}"/>
          </ac:inkMkLst>
        </pc:inkChg>
        <pc:inkChg chg="add del mod">
          <ac:chgData name="Kokchun Giang" userId="67e2125d-ec8c-4323-9653-9824a2ad815f" providerId="ADAL" clId="{066B0731-8B54-CF43-9BDD-D2EEB9663FC5}" dt="2024-01-27T12:07:58.925" v="2178"/>
          <ac:inkMkLst>
            <pc:docMk/>
            <pc:sldMk cId="2141783636" sldId="333"/>
            <ac:inkMk id="1529" creationId="{29AF12CD-EF23-D10D-F6DF-3D056C9BB695}"/>
          </ac:inkMkLst>
        </pc:inkChg>
        <pc:inkChg chg="add del mod">
          <ac:chgData name="Kokchun Giang" userId="67e2125d-ec8c-4323-9653-9824a2ad815f" providerId="ADAL" clId="{066B0731-8B54-CF43-9BDD-D2EEB9663FC5}" dt="2024-01-27T12:07:58.908" v="2154"/>
          <ac:inkMkLst>
            <pc:docMk/>
            <pc:sldMk cId="2141783636" sldId="333"/>
            <ac:inkMk id="1530" creationId="{6AA48876-CA41-1021-1CE6-BACB1BF3833A}"/>
          </ac:inkMkLst>
        </pc:inkChg>
        <pc:inkChg chg="add del mod">
          <ac:chgData name="Kokchun Giang" userId="67e2125d-ec8c-4323-9653-9824a2ad815f" providerId="ADAL" clId="{066B0731-8B54-CF43-9BDD-D2EEB9663FC5}" dt="2024-01-27T12:07:58.923" v="2175"/>
          <ac:inkMkLst>
            <pc:docMk/>
            <pc:sldMk cId="2141783636" sldId="333"/>
            <ac:inkMk id="1531" creationId="{69B9BE2D-6009-F236-A0E4-4871A75C665B}"/>
          </ac:inkMkLst>
        </pc:inkChg>
        <pc:inkChg chg="add del mod">
          <ac:chgData name="Kokchun Giang" userId="67e2125d-ec8c-4323-9653-9824a2ad815f" providerId="ADAL" clId="{066B0731-8B54-CF43-9BDD-D2EEB9663FC5}" dt="2024-01-27T12:07:58.922" v="2174"/>
          <ac:inkMkLst>
            <pc:docMk/>
            <pc:sldMk cId="2141783636" sldId="333"/>
            <ac:inkMk id="1532" creationId="{81F2B563-D0B4-FAA8-2695-A1CD970E1906}"/>
          </ac:inkMkLst>
        </pc:inkChg>
        <pc:inkChg chg="add del mod">
          <ac:chgData name="Kokchun Giang" userId="67e2125d-ec8c-4323-9653-9824a2ad815f" providerId="ADAL" clId="{066B0731-8B54-CF43-9BDD-D2EEB9663FC5}" dt="2024-01-27T12:07:58.916" v="2166"/>
          <ac:inkMkLst>
            <pc:docMk/>
            <pc:sldMk cId="2141783636" sldId="333"/>
            <ac:inkMk id="1533" creationId="{2E26D195-3B89-2893-9019-08DC29553556}"/>
          </ac:inkMkLst>
        </pc:inkChg>
        <pc:inkChg chg="add del mod">
          <ac:chgData name="Kokchun Giang" userId="67e2125d-ec8c-4323-9653-9824a2ad815f" providerId="ADAL" clId="{066B0731-8B54-CF43-9BDD-D2EEB9663FC5}" dt="2024-01-27T12:07:58.908" v="2155"/>
          <ac:inkMkLst>
            <pc:docMk/>
            <pc:sldMk cId="2141783636" sldId="333"/>
            <ac:inkMk id="1534" creationId="{2C37724D-2305-A847-C84A-5EB7F7A5EB64}"/>
          </ac:inkMkLst>
        </pc:inkChg>
        <pc:inkChg chg="add del mod">
          <ac:chgData name="Kokchun Giang" userId="67e2125d-ec8c-4323-9653-9824a2ad815f" providerId="ADAL" clId="{066B0731-8B54-CF43-9BDD-D2EEB9663FC5}" dt="2024-01-27T12:07:58.921" v="2172"/>
          <ac:inkMkLst>
            <pc:docMk/>
            <pc:sldMk cId="2141783636" sldId="333"/>
            <ac:inkMk id="1535" creationId="{3BFFF954-2FCD-A7B4-63E4-472140C387C3}"/>
          </ac:inkMkLst>
        </pc:inkChg>
        <pc:inkChg chg="add mod">
          <ac:chgData name="Kokchun Giang" userId="67e2125d-ec8c-4323-9653-9824a2ad815f" providerId="ADAL" clId="{066B0731-8B54-CF43-9BDD-D2EEB9663FC5}" dt="2024-01-27T12:08:29.306" v="2214"/>
          <ac:inkMkLst>
            <pc:docMk/>
            <pc:sldMk cId="2141783636" sldId="333"/>
            <ac:inkMk id="1536" creationId="{55F446B9-6BBE-60D1-A130-EA4A2E25CE68}"/>
          </ac:inkMkLst>
        </pc:inkChg>
        <pc:inkChg chg="add mod">
          <ac:chgData name="Kokchun Giang" userId="67e2125d-ec8c-4323-9653-9824a2ad815f" providerId="ADAL" clId="{066B0731-8B54-CF43-9BDD-D2EEB9663FC5}" dt="2024-01-27T12:08:29.306" v="2214"/>
          <ac:inkMkLst>
            <pc:docMk/>
            <pc:sldMk cId="2141783636" sldId="333"/>
            <ac:inkMk id="1537" creationId="{F63DB8E4-F7E6-055B-159C-88E93A85366F}"/>
          </ac:inkMkLst>
        </pc:inkChg>
        <pc:inkChg chg="add mod">
          <ac:chgData name="Kokchun Giang" userId="67e2125d-ec8c-4323-9653-9824a2ad815f" providerId="ADAL" clId="{066B0731-8B54-CF43-9BDD-D2EEB9663FC5}" dt="2024-01-27T12:08:35.617" v="2222"/>
          <ac:inkMkLst>
            <pc:docMk/>
            <pc:sldMk cId="2141783636" sldId="333"/>
            <ac:inkMk id="1540" creationId="{D82DA229-39EC-091E-DEF4-151F7F3EE3A1}"/>
          </ac:inkMkLst>
        </pc:inkChg>
        <pc:inkChg chg="add mod">
          <ac:chgData name="Kokchun Giang" userId="67e2125d-ec8c-4323-9653-9824a2ad815f" providerId="ADAL" clId="{066B0731-8B54-CF43-9BDD-D2EEB9663FC5}" dt="2024-01-27T12:08:35.617" v="2222"/>
          <ac:inkMkLst>
            <pc:docMk/>
            <pc:sldMk cId="2141783636" sldId="333"/>
            <ac:inkMk id="1541" creationId="{B65C2696-94B8-3ADB-B36D-CD40F2078EF3}"/>
          </ac:inkMkLst>
        </pc:inkChg>
        <pc:inkChg chg="add mod">
          <ac:chgData name="Kokchun Giang" userId="67e2125d-ec8c-4323-9653-9824a2ad815f" providerId="ADAL" clId="{066B0731-8B54-CF43-9BDD-D2EEB9663FC5}" dt="2024-01-27T12:08:35.617" v="2222"/>
          <ac:inkMkLst>
            <pc:docMk/>
            <pc:sldMk cId="2141783636" sldId="333"/>
            <ac:inkMk id="1542" creationId="{D8203837-D560-D50B-7EB8-F758FB877674}"/>
          </ac:inkMkLst>
        </pc:inkChg>
        <pc:inkChg chg="add mod">
          <ac:chgData name="Kokchun Giang" userId="67e2125d-ec8c-4323-9653-9824a2ad815f" providerId="ADAL" clId="{066B0731-8B54-CF43-9BDD-D2EEB9663FC5}" dt="2024-01-27T12:08:35.617" v="2222"/>
          <ac:inkMkLst>
            <pc:docMk/>
            <pc:sldMk cId="2141783636" sldId="333"/>
            <ac:inkMk id="1543" creationId="{9BE72796-A48A-0EB8-BEEA-8CEF39BDE744}"/>
          </ac:inkMkLst>
        </pc:inkChg>
        <pc:inkChg chg="add mod">
          <ac:chgData name="Kokchun Giang" userId="67e2125d-ec8c-4323-9653-9824a2ad815f" providerId="ADAL" clId="{066B0731-8B54-CF43-9BDD-D2EEB9663FC5}" dt="2024-01-27T12:08:35.617" v="2222"/>
          <ac:inkMkLst>
            <pc:docMk/>
            <pc:sldMk cId="2141783636" sldId="333"/>
            <ac:inkMk id="1544" creationId="{FF85F203-6329-E67C-B2AF-E59CEB21072B}"/>
          </ac:inkMkLst>
        </pc:inkChg>
        <pc:inkChg chg="add mod">
          <ac:chgData name="Kokchun Giang" userId="67e2125d-ec8c-4323-9653-9824a2ad815f" providerId="ADAL" clId="{066B0731-8B54-CF43-9BDD-D2EEB9663FC5}" dt="2024-01-27T12:08:35.617" v="2222"/>
          <ac:inkMkLst>
            <pc:docMk/>
            <pc:sldMk cId="2141783636" sldId="333"/>
            <ac:inkMk id="1545" creationId="{E166E96F-DD5F-62B0-BB53-CB322B076332}"/>
          </ac:inkMkLst>
        </pc:inkChg>
        <pc:inkChg chg="add mod">
          <ac:chgData name="Kokchun Giang" userId="67e2125d-ec8c-4323-9653-9824a2ad815f" providerId="ADAL" clId="{066B0731-8B54-CF43-9BDD-D2EEB9663FC5}" dt="2024-01-27T12:08:35.617" v="2222"/>
          <ac:inkMkLst>
            <pc:docMk/>
            <pc:sldMk cId="2141783636" sldId="333"/>
            <ac:inkMk id="1546" creationId="{86BD15E2-305A-8F1E-FCD1-58B956051517}"/>
          </ac:inkMkLst>
        </pc:inkChg>
        <pc:inkChg chg="add mod">
          <ac:chgData name="Kokchun Giang" userId="67e2125d-ec8c-4323-9653-9824a2ad815f" providerId="ADAL" clId="{066B0731-8B54-CF43-9BDD-D2EEB9663FC5}" dt="2024-01-27T12:46:44.530" v="3076" actId="164"/>
          <ac:inkMkLst>
            <pc:docMk/>
            <pc:sldMk cId="2141783636" sldId="333"/>
            <ac:inkMk id="1549" creationId="{2948893D-28DD-CD34-0E0B-B06EFA49D388}"/>
          </ac:inkMkLst>
        </pc:inkChg>
        <pc:inkChg chg="add mod">
          <ac:chgData name="Kokchun Giang" userId="67e2125d-ec8c-4323-9653-9824a2ad815f" providerId="ADAL" clId="{066B0731-8B54-CF43-9BDD-D2EEB9663FC5}" dt="2024-01-27T12:46:44.530" v="3076" actId="164"/>
          <ac:inkMkLst>
            <pc:docMk/>
            <pc:sldMk cId="2141783636" sldId="333"/>
            <ac:inkMk id="1550" creationId="{0CC16E38-802F-FB26-AED2-CDB8D6B9EEE8}"/>
          </ac:inkMkLst>
        </pc:inkChg>
        <pc:inkChg chg="add mod">
          <ac:chgData name="Kokchun Giang" userId="67e2125d-ec8c-4323-9653-9824a2ad815f" providerId="ADAL" clId="{066B0731-8B54-CF43-9BDD-D2EEB9663FC5}" dt="2024-01-27T12:46:44.530" v="3076" actId="164"/>
          <ac:inkMkLst>
            <pc:docMk/>
            <pc:sldMk cId="2141783636" sldId="333"/>
            <ac:inkMk id="1551" creationId="{11CE5875-018F-C9E5-AF4C-0A49A449C78F}"/>
          </ac:inkMkLst>
        </pc:inkChg>
        <pc:inkChg chg="add mod">
          <ac:chgData name="Kokchun Giang" userId="67e2125d-ec8c-4323-9653-9824a2ad815f" providerId="ADAL" clId="{066B0731-8B54-CF43-9BDD-D2EEB9663FC5}" dt="2024-01-27T12:46:44.530" v="3076" actId="164"/>
          <ac:inkMkLst>
            <pc:docMk/>
            <pc:sldMk cId="2141783636" sldId="333"/>
            <ac:inkMk id="1552" creationId="{E09ADC36-566B-31A7-854E-CE45F2379D38}"/>
          </ac:inkMkLst>
        </pc:inkChg>
        <pc:inkChg chg="add mod">
          <ac:chgData name="Kokchun Giang" userId="67e2125d-ec8c-4323-9653-9824a2ad815f" providerId="ADAL" clId="{066B0731-8B54-CF43-9BDD-D2EEB9663FC5}" dt="2024-01-27T12:46:44.530" v="3076" actId="164"/>
          <ac:inkMkLst>
            <pc:docMk/>
            <pc:sldMk cId="2141783636" sldId="333"/>
            <ac:inkMk id="1553" creationId="{E7494994-54A1-6C03-0AAE-4CBF8C253BFD}"/>
          </ac:inkMkLst>
        </pc:inkChg>
        <pc:inkChg chg="add del mod">
          <ac:chgData name="Kokchun Giang" userId="67e2125d-ec8c-4323-9653-9824a2ad815f" providerId="ADAL" clId="{066B0731-8B54-CF43-9BDD-D2EEB9663FC5}" dt="2024-01-27T12:08:41.233" v="2237" actId="9405"/>
          <ac:inkMkLst>
            <pc:docMk/>
            <pc:sldMk cId="2141783636" sldId="333"/>
            <ac:inkMk id="1554" creationId="{0BD89863-5237-C294-DF56-EDABE65601E3}"/>
          </ac:inkMkLst>
        </pc:inkChg>
        <pc:inkChg chg="add del mod">
          <ac:chgData name="Kokchun Giang" userId="67e2125d-ec8c-4323-9653-9824a2ad815f" providerId="ADAL" clId="{066B0731-8B54-CF43-9BDD-D2EEB9663FC5}" dt="2024-01-27T12:08:40.672" v="2236" actId="9405"/>
          <ac:inkMkLst>
            <pc:docMk/>
            <pc:sldMk cId="2141783636" sldId="333"/>
            <ac:inkMk id="1555" creationId="{D97F7DF5-E1EA-67CF-5C0F-619F11F31F5E}"/>
          </ac:inkMkLst>
        </pc:inkChg>
        <pc:inkChg chg="add del mod">
          <ac:chgData name="Kokchun Giang" userId="67e2125d-ec8c-4323-9653-9824a2ad815f" providerId="ADAL" clId="{066B0731-8B54-CF43-9BDD-D2EEB9663FC5}" dt="2024-01-27T12:08:40.308" v="2235"/>
          <ac:inkMkLst>
            <pc:docMk/>
            <pc:sldMk cId="2141783636" sldId="333"/>
            <ac:inkMk id="1556" creationId="{68D44BC4-BA95-870B-CBEC-7C29215D62F2}"/>
          </ac:inkMkLst>
        </pc:inkChg>
        <pc:inkChg chg="add del">
          <ac:chgData name="Kokchun Giang" userId="67e2125d-ec8c-4323-9653-9824a2ad815f" providerId="ADAL" clId="{066B0731-8B54-CF43-9BDD-D2EEB9663FC5}" dt="2024-01-27T12:08:39.979" v="2232" actId="9405"/>
          <ac:inkMkLst>
            <pc:docMk/>
            <pc:sldMk cId="2141783636" sldId="333"/>
            <ac:inkMk id="1557" creationId="{D6AF0C40-3EB5-4756-D016-CF43A819FE66}"/>
          </ac:inkMkLst>
        </pc:inkChg>
        <pc:inkChg chg="add mod">
          <ac:chgData name="Kokchun Giang" userId="67e2125d-ec8c-4323-9653-9824a2ad815f" providerId="ADAL" clId="{066B0731-8B54-CF43-9BDD-D2EEB9663FC5}" dt="2024-01-27T12:08:48.933" v="2256"/>
          <ac:inkMkLst>
            <pc:docMk/>
            <pc:sldMk cId="2141783636" sldId="333"/>
            <ac:inkMk id="1560" creationId="{67A520EB-817A-0B4B-E481-473FE938A108}"/>
          </ac:inkMkLst>
        </pc:inkChg>
        <pc:inkChg chg="add mod">
          <ac:chgData name="Kokchun Giang" userId="67e2125d-ec8c-4323-9653-9824a2ad815f" providerId="ADAL" clId="{066B0731-8B54-CF43-9BDD-D2EEB9663FC5}" dt="2024-01-27T12:08:48.933" v="2256"/>
          <ac:inkMkLst>
            <pc:docMk/>
            <pc:sldMk cId="2141783636" sldId="333"/>
            <ac:inkMk id="1561" creationId="{6EF631D5-8E45-5874-992F-404F82A1EBBD}"/>
          </ac:inkMkLst>
        </pc:inkChg>
        <pc:inkChg chg="add mod">
          <ac:chgData name="Kokchun Giang" userId="67e2125d-ec8c-4323-9653-9824a2ad815f" providerId="ADAL" clId="{066B0731-8B54-CF43-9BDD-D2EEB9663FC5}" dt="2024-01-27T12:08:48.933" v="2256"/>
          <ac:inkMkLst>
            <pc:docMk/>
            <pc:sldMk cId="2141783636" sldId="333"/>
            <ac:inkMk id="1562" creationId="{B87B7E44-3CFC-FC22-73D0-8B7B0B61F588}"/>
          </ac:inkMkLst>
        </pc:inkChg>
        <pc:inkChg chg="add mod">
          <ac:chgData name="Kokchun Giang" userId="67e2125d-ec8c-4323-9653-9824a2ad815f" providerId="ADAL" clId="{066B0731-8B54-CF43-9BDD-D2EEB9663FC5}" dt="2024-01-27T12:08:48.933" v="2256"/>
          <ac:inkMkLst>
            <pc:docMk/>
            <pc:sldMk cId="2141783636" sldId="333"/>
            <ac:inkMk id="1563" creationId="{84F9996A-66C4-DC0F-23BC-1AEDE10CFE55}"/>
          </ac:inkMkLst>
        </pc:inkChg>
        <pc:inkChg chg="add mod">
          <ac:chgData name="Kokchun Giang" userId="67e2125d-ec8c-4323-9653-9824a2ad815f" providerId="ADAL" clId="{066B0731-8B54-CF43-9BDD-D2EEB9663FC5}" dt="2024-01-27T12:08:48.933" v="2256"/>
          <ac:inkMkLst>
            <pc:docMk/>
            <pc:sldMk cId="2141783636" sldId="333"/>
            <ac:inkMk id="1564" creationId="{61F7B798-2339-D190-C3E2-76F7992DCAF7}"/>
          </ac:inkMkLst>
        </pc:inkChg>
        <pc:inkChg chg="add mod">
          <ac:chgData name="Kokchun Giang" userId="67e2125d-ec8c-4323-9653-9824a2ad815f" providerId="ADAL" clId="{066B0731-8B54-CF43-9BDD-D2EEB9663FC5}" dt="2024-01-27T12:08:48.933" v="2256"/>
          <ac:inkMkLst>
            <pc:docMk/>
            <pc:sldMk cId="2141783636" sldId="333"/>
            <ac:inkMk id="1565" creationId="{9902821A-8E4B-F8D6-450C-2E339984B2B7}"/>
          </ac:inkMkLst>
        </pc:inkChg>
        <pc:inkChg chg="add mod">
          <ac:chgData name="Kokchun Giang" userId="67e2125d-ec8c-4323-9653-9824a2ad815f" providerId="ADAL" clId="{066B0731-8B54-CF43-9BDD-D2EEB9663FC5}" dt="2024-01-27T12:08:48.933" v="2256"/>
          <ac:inkMkLst>
            <pc:docMk/>
            <pc:sldMk cId="2141783636" sldId="333"/>
            <ac:inkMk id="1566" creationId="{5890ADDF-8EF7-9D18-8504-03E657F05C0C}"/>
          </ac:inkMkLst>
        </pc:inkChg>
        <pc:inkChg chg="add mod">
          <ac:chgData name="Kokchun Giang" userId="67e2125d-ec8c-4323-9653-9824a2ad815f" providerId="ADAL" clId="{066B0731-8B54-CF43-9BDD-D2EEB9663FC5}" dt="2024-01-27T12:08:48.933" v="2256"/>
          <ac:inkMkLst>
            <pc:docMk/>
            <pc:sldMk cId="2141783636" sldId="333"/>
            <ac:inkMk id="1567" creationId="{0227DEF9-6958-72F0-186B-4CDD1145B62C}"/>
          </ac:inkMkLst>
        </pc:inkChg>
        <pc:inkChg chg="add mod">
          <ac:chgData name="Kokchun Giang" userId="67e2125d-ec8c-4323-9653-9824a2ad815f" providerId="ADAL" clId="{066B0731-8B54-CF43-9BDD-D2EEB9663FC5}" dt="2024-01-27T12:08:48.933" v="2256"/>
          <ac:inkMkLst>
            <pc:docMk/>
            <pc:sldMk cId="2141783636" sldId="333"/>
            <ac:inkMk id="1568" creationId="{2FCA8BD9-131C-8B11-B69D-CC65E475930F}"/>
          </ac:inkMkLst>
        </pc:inkChg>
        <pc:inkChg chg="add mod">
          <ac:chgData name="Kokchun Giang" userId="67e2125d-ec8c-4323-9653-9824a2ad815f" providerId="ADAL" clId="{066B0731-8B54-CF43-9BDD-D2EEB9663FC5}" dt="2024-01-27T12:08:48.933" v="2256"/>
          <ac:inkMkLst>
            <pc:docMk/>
            <pc:sldMk cId="2141783636" sldId="333"/>
            <ac:inkMk id="1569" creationId="{EC94AF80-5DA0-4D8F-1FEB-E211854C7ED0}"/>
          </ac:inkMkLst>
        </pc:inkChg>
        <pc:inkChg chg="add mod">
          <ac:chgData name="Kokchun Giang" userId="67e2125d-ec8c-4323-9653-9824a2ad815f" providerId="ADAL" clId="{066B0731-8B54-CF43-9BDD-D2EEB9663FC5}" dt="2024-01-27T12:08:48.933" v="2256"/>
          <ac:inkMkLst>
            <pc:docMk/>
            <pc:sldMk cId="2141783636" sldId="333"/>
            <ac:inkMk id="1570" creationId="{298B843A-850A-B7EC-F76A-37007AD15F58}"/>
          </ac:inkMkLst>
        </pc:inkChg>
        <pc:inkChg chg="add mod">
          <ac:chgData name="Kokchun Giang" userId="67e2125d-ec8c-4323-9653-9824a2ad815f" providerId="ADAL" clId="{066B0731-8B54-CF43-9BDD-D2EEB9663FC5}" dt="2024-01-27T12:08:48.933" v="2256"/>
          <ac:inkMkLst>
            <pc:docMk/>
            <pc:sldMk cId="2141783636" sldId="333"/>
            <ac:inkMk id="1571" creationId="{B16A5B27-647A-E379-1DC5-472E10BFF37A}"/>
          </ac:inkMkLst>
        </pc:inkChg>
        <pc:inkChg chg="add mod">
          <ac:chgData name="Kokchun Giang" userId="67e2125d-ec8c-4323-9653-9824a2ad815f" providerId="ADAL" clId="{066B0731-8B54-CF43-9BDD-D2EEB9663FC5}" dt="2024-01-27T12:08:48.933" v="2256"/>
          <ac:inkMkLst>
            <pc:docMk/>
            <pc:sldMk cId="2141783636" sldId="333"/>
            <ac:inkMk id="1572" creationId="{A49E3D1C-22E5-0199-53CD-54B16F019011}"/>
          </ac:inkMkLst>
        </pc:inkChg>
        <pc:inkChg chg="add mod">
          <ac:chgData name="Kokchun Giang" userId="67e2125d-ec8c-4323-9653-9824a2ad815f" providerId="ADAL" clId="{066B0731-8B54-CF43-9BDD-D2EEB9663FC5}" dt="2024-01-27T12:08:48.933" v="2256"/>
          <ac:inkMkLst>
            <pc:docMk/>
            <pc:sldMk cId="2141783636" sldId="333"/>
            <ac:inkMk id="1573" creationId="{EEF28EC1-FFBE-464B-1AF7-19C1B11FA2B0}"/>
          </ac:inkMkLst>
        </pc:inkChg>
        <pc:inkChg chg="add mod">
          <ac:chgData name="Kokchun Giang" userId="67e2125d-ec8c-4323-9653-9824a2ad815f" providerId="ADAL" clId="{066B0731-8B54-CF43-9BDD-D2EEB9663FC5}" dt="2024-01-27T12:08:48.933" v="2256"/>
          <ac:inkMkLst>
            <pc:docMk/>
            <pc:sldMk cId="2141783636" sldId="333"/>
            <ac:inkMk id="1574" creationId="{75201BE4-1C3A-D8E5-6A7C-989E489B7AF7}"/>
          </ac:inkMkLst>
        </pc:inkChg>
        <pc:inkChg chg="add mod">
          <ac:chgData name="Kokchun Giang" userId="67e2125d-ec8c-4323-9653-9824a2ad815f" providerId="ADAL" clId="{066B0731-8B54-CF43-9BDD-D2EEB9663FC5}" dt="2024-01-27T12:08:48.933" v="2256"/>
          <ac:inkMkLst>
            <pc:docMk/>
            <pc:sldMk cId="2141783636" sldId="333"/>
            <ac:inkMk id="1575" creationId="{D4C6CEEC-2D2C-87EC-7BE7-E4402FFDAB13}"/>
          </ac:inkMkLst>
        </pc:inkChg>
        <pc:inkChg chg="add mod">
          <ac:chgData name="Kokchun Giang" userId="67e2125d-ec8c-4323-9653-9824a2ad815f" providerId="ADAL" clId="{066B0731-8B54-CF43-9BDD-D2EEB9663FC5}" dt="2024-01-27T12:08:48.933" v="2256"/>
          <ac:inkMkLst>
            <pc:docMk/>
            <pc:sldMk cId="2141783636" sldId="333"/>
            <ac:inkMk id="1576" creationId="{29F06572-5F36-0AB0-3ADE-3036693296FE}"/>
          </ac:inkMkLst>
        </pc:inkChg>
        <pc:inkChg chg="add mod">
          <ac:chgData name="Kokchun Giang" userId="67e2125d-ec8c-4323-9653-9824a2ad815f" providerId="ADAL" clId="{066B0731-8B54-CF43-9BDD-D2EEB9663FC5}" dt="2024-01-27T12:08:48.933" v="2256"/>
          <ac:inkMkLst>
            <pc:docMk/>
            <pc:sldMk cId="2141783636" sldId="333"/>
            <ac:inkMk id="1577" creationId="{0884A2F5-2912-14CA-C39B-2632BAA05800}"/>
          </ac:inkMkLst>
        </pc:inkChg>
        <pc:inkChg chg="add mod">
          <ac:chgData name="Kokchun Giang" userId="67e2125d-ec8c-4323-9653-9824a2ad815f" providerId="ADAL" clId="{066B0731-8B54-CF43-9BDD-D2EEB9663FC5}" dt="2024-01-27T12:08:51.787" v="2262"/>
          <ac:inkMkLst>
            <pc:docMk/>
            <pc:sldMk cId="2141783636" sldId="333"/>
            <ac:inkMk id="1581" creationId="{16E6137B-B292-4F90-7F70-15BFBED2DB00}"/>
          </ac:inkMkLst>
        </pc:inkChg>
        <pc:inkChg chg="add mod">
          <ac:chgData name="Kokchun Giang" userId="67e2125d-ec8c-4323-9653-9824a2ad815f" providerId="ADAL" clId="{066B0731-8B54-CF43-9BDD-D2EEB9663FC5}" dt="2024-01-27T12:08:51.787" v="2262"/>
          <ac:inkMkLst>
            <pc:docMk/>
            <pc:sldMk cId="2141783636" sldId="333"/>
            <ac:inkMk id="1582" creationId="{BA2A06E6-7769-AD21-DA06-2F6ACF87520C}"/>
          </ac:inkMkLst>
        </pc:inkChg>
        <pc:inkChg chg="add mod">
          <ac:chgData name="Kokchun Giang" userId="67e2125d-ec8c-4323-9653-9824a2ad815f" providerId="ADAL" clId="{066B0731-8B54-CF43-9BDD-D2EEB9663FC5}" dt="2024-01-27T12:08:51.787" v="2262"/>
          <ac:inkMkLst>
            <pc:docMk/>
            <pc:sldMk cId="2141783636" sldId="333"/>
            <ac:inkMk id="1583" creationId="{CB468D09-F508-6B33-7E4B-50C85FC52CCC}"/>
          </ac:inkMkLst>
        </pc:inkChg>
        <pc:inkChg chg="add mod">
          <ac:chgData name="Kokchun Giang" userId="67e2125d-ec8c-4323-9653-9824a2ad815f" providerId="ADAL" clId="{066B0731-8B54-CF43-9BDD-D2EEB9663FC5}" dt="2024-01-27T12:08:51.787" v="2262"/>
          <ac:inkMkLst>
            <pc:docMk/>
            <pc:sldMk cId="2141783636" sldId="333"/>
            <ac:inkMk id="1584" creationId="{61F14E0C-6440-9668-3BBF-C006319EE2B3}"/>
          </ac:inkMkLst>
        </pc:inkChg>
        <pc:inkChg chg="add mod">
          <ac:chgData name="Kokchun Giang" userId="67e2125d-ec8c-4323-9653-9824a2ad815f" providerId="ADAL" clId="{066B0731-8B54-CF43-9BDD-D2EEB9663FC5}" dt="2024-01-27T12:08:51.787" v="2262"/>
          <ac:inkMkLst>
            <pc:docMk/>
            <pc:sldMk cId="2141783636" sldId="333"/>
            <ac:inkMk id="1585" creationId="{568A39AE-94D7-5D9E-6743-AC313674E048}"/>
          </ac:inkMkLst>
        </pc:inkChg>
        <pc:inkChg chg="add mod">
          <ac:chgData name="Kokchun Giang" userId="67e2125d-ec8c-4323-9653-9824a2ad815f" providerId="ADAL" clId="{066B0731-8B54-CF43-9BDD-D2EEB9663FC5}" dt="2024-01-27T12:09:04.094" v="2271"/>
          <ac:inkMkLst>
            <pc:docMk/>
            <pc:sldMk cId="2141783636" sldId="333"/>
            <ac:inkMk id="1587" creationId="{C7CA50C7-D2DB-57D5-FC5E-6F60E2A521DB}"/>
          </ac:inkMkLst>
        </pc:inkChg>
        <pc:inkChg chg="add mod">
          <ac:chgData name="Kokchun Giang" userId="67e2125d-ec8c-4323-9653-9824a2ad815f" providerId="ADAL" clId="{066B0731-8B54-CF43-9BDD-D2EEB9663FC5}" dt="2024-01-27T12:09:04.094" v="2271"/>
          <ac:inkMkLst>
            <pc:docMk/>
            <pc:sldMk cId="2141783636" sldId="333"/>
            <ac:inkMk id="1588" creationId="{1EFC81AF-1A52-2A95-8159-B31A2A006A48}"/>
          </ac:inkMkLst>
        </pc:inkChg>
        <pc:inkChg chg="add mod">
          <ac:chgData name="Kokchun Giang" userId="67e2125d-ec8c-4323-9653-9824a2ad815f" providerId="ADAL" clId="{066B0731-8B54-CF43-9BDD-D2EEB9663FC5}" dt="2024-01-27T12:09:04.094" v="2271"/>
          <ac:inkMkLst>
            <pc:docMk/>
            <pc:sldMk cId="2141783636" sldId="333"/>
            <ac:inkMk id="1589" creationId="{ACD24173-1BFE-E422-7F44-8500BF07857C}"/>
          </ac:inkMkLst>
        </pc:inkChg>
        <pc:inkChg chg="add mod">
          <ac:chgData name="Kokchun Giang" userId="67e2125d-ec8c-4323-9653-9824a2ad815f" providerId="ADAL" clId="{066B0731-8B54-CF43-9BDD-D2EEB9663FC5}" dt="2024-01-27T12:09:04.094" v="2271"/>
          <ac:inkMkLst>
            <pc:docMk/>
            <pc:sldMk cId="2141783636" sldId="333"/>
            <ac:inkMk id="1590" creationId="{E00B628C-2D08-B978-26EB-45F01ACFFE26}"/>
          </ac:inkMkLst>
        </pc:inkChg>
        <pc:inkChg chg="add mod">
          <ac:chgData name="Kokchun Giang" userId="67e2125d-ec8c-4323-9653-9824a2ad815f" providerId="ADAL" clId="{066B0731-8B54-CF43-9BDD-D2EEB9663FC5}" dt="2024-01-27T12:09:04.094" v="2271"/>
          <ac:inkMkLst>
            <pc:docMk/>
            <pc:sldMk cId="2141783636" sldId="333"/>
            <ac:inkMk id="1591" creationId="{8B8A03A2-FC5F-4848-7C56-96D2086514C5}"/>
          </ac:inkMkLst>
        </pc:inkChg>
        <pc:inkChg chg="add mod">
          <ac:chgData name="Kokchun Giang" userId="67e2125d-ec8c-4323-9653-9824a2ad815f" providerId="ADAL" clId="{066B0731-8B54-CF43-9BDD-D2EEB9663FC5}" dt="2024-01-27T12:09:04.094" v="2271"/>
          <ac:inkMkLst>
            <pc:docMk/>
            <pc:sldMk cId="2141783636" sldId="333"/>
            <ac:inkMk id="1592" creationId="{3E649729-8AC2-8A3B-7262-0D697A08CC53}"/>
          </ac:inkMkLst>
        </pc:inkChg>
        <pc:inkChg chg="add mod">
          <ac:chgData name="Kokchun Giang" userId="67e2125d-ec8c-4323-9653-9824a2ad815f" providerId="ADAL" clId="{066B0731-8B54-CF43-9BDD-D2EEB9663FC5}" dt="2024-01-27T12:09:04.094" v="2271"/>
          <ac:inkMkLst>
            <pc:docMk/>
            <pc:sldMk cId="2141783636" sldId="333"/>
            <ac:inkMk id="1593" creationId="{22786AE9-F102-1109-F136-BDACA9E60A86}"/>
          </ac:inkMkLst>
        </pc:inkChg>
        <pc:inkChg chg="add mod">
          <ac:chgData name="Kokchun Giang" userId="67e2125d-ec8c-4323-9653-9824a2ad815f" providerId="ADAL" clId="{066B0731-8B54-CF43-9BDD-D2EEB9663FC5}" dt="2024-01-27T12:09:04.094" v="2271"/>
          <ac:inkMkLst>
            <pc:docMk/>
            <pc:sldMk cId="2141783636" sldId="333"/>
            <ac:inkMk id="1594" creationId="{59091751-C2D8-AD02-AD43-4CD554CC3B4B}"/>
          </ac:inkMkLst>
        </pc:inkChg>
        <pc:inkChg chg="add mod">
          <ac:chgData name="Kokchun Giang" userId="67e2125d-ec8c-4323-9653-9824a2ad815f" providerId="ADAL" clId="{066B0731-8B54-CF43-9BDD-D2EEB9663FC5}" dt="2024-01-27T12:46:46.870" v="3077" actId="164"/>
          <ac:inkMkLst>
            <pc:docMk/>
            <pc:sldMk cId="2141783636" sldId="333"/>
            <ac:inkMk id="1597" creationId="{D04705F8-41ED-EFA4-5F27-7B702FEFE13F}"/>
          </ac:inkMkLst>
        </pc:inkChg>
        <pc:inkChg chg="add mod">
          <ac:chgData name="Kokchun Giang" userId="67e2125d-ec8c-4323-9653-9824a2ad815f" providerId="ADAL" clId="{066B0731-8B54-CF43-9BDD-D2EEB9663FC5}" dt="2024-01-27T12:09:18.854" v="2286"/>
          <ac:inkMkLst>
            <pc:docMk/>
            <pc:sldMk cId="2141783636" sldId="333"/>
            <ac:inkMk id="1598" creationId="{80C1F688-B0DA-D417-A0AB-AE556E5D13FE}"/>
          </ac:inkMkLst>
        </pc:inkChg>
        <pc:inkChg chg="add mod">
          <ac:chgData name="Kokchun Giang" userId="67e2125d-ec8c-4323-9653-9824a2ad815f" providerId="ADAL" clId="{066B0731-8B54-CF43-9BDD-D2EEB9663FC5}" dt="2024-01-27T12:09:18.854" v="2286"/>
          <ac:inkMkLst>
            <pc:docMk/>
            <pc:sldMk cId="2141783636" sldId="333"/>
            <ac:inkMk id="1599" creationId="{07D3548C-1B28-BD22-4113-E5E09A4738C9}"/>
          </ac:inkMkLst>
        </pc:inkChg>
        <pc:inkChg chg="add mod">
          <ac:chgData name="Kokchun Giang" userId="67e2125d-ec8c-4323-9653-9824a2ad815f" providerId="ADAL" clId="{066B0731-8B54-CF43-9BDD-D2EEB9663FC5}" dt="2024-01-27T12:09:18.854" v="2286"/>
          <ac:inkMkLst>
            <pc:docMk/>
            <pc:sldMk cId="2141783636" sldId="333"/>
            <ac:inkMk id="1600" creationId="{59701C0A-1AA7-E9D8-CD05-91CA0F24A453}"/>
          </ac:inkMkLst>
        </pc:inkChg>
        <pc:inkChg chg="add mod">
          <ac:chgData name="Kokchun Giang" userId="67e2125d-ec8c-4323-9653-9824a2ad815f" providerId="ADAL" clId="{066B0731-8B54-CF43-9BDD-D2EEB9663FC5}" dt="2024-01-27T12:09:18.854" v="2286"/>
          <ac:inkMkLst>
            <pc:docMk/>
            <pc:sldMk cId="2141783636" sldId="333"/>
            <ac:inkMk id="1601" creationId="{4EEB0AC4-68C7-1797-62FC-F96AA18D3A36}"/>
          </ac:inkMkLst>
        </pc:inkChg>
        <pc:inkChg chg="add mod">
          <ac:chgData name="Kokchun Giang" userId="67e2125d-ec8c-4323-9653-9824a2ad815f" providerId="ADAL" clId="{066B0731-8B54-CF43-9BDD-D2EEB9663FC5}" dt="2024-01-27T12:09:18.854" v="2286"/>
          <ac:inkMkLst>
            <pc:docMk/>
            <pc:sldMk cId="2141783636" sldId="333"/>
            <ac:inkMk id="1602" creationId="{EE9C13D1-D1A1-5B4B-821C-314A78813C6F}"/>
          </ac:inkMkLst>
        </pc:inkChg>
        <pc:inkChg chg="add mod">
          <ac:chgData name="Kokchun Giang" userId="67e2125d-ec8c-4323-9653-9824a2ad815f" providerId="ADAL" clId="{066B0731-8B54-CF43-9BDD-D2EEB9663FC5}" dt="2024-01-27T12:09:18.854" v="2286"/>
          <ac:inkMkLst>
            <pc:docMk/>
            <pc:sldMk cId="2141783636" sldId="333"/>
            <ac:inkMk id="1603" creationId="{F0606959-34AE-3307-151F-23585D33FFFE}"/>
          </ac:inkMkLst>
        </pc:inkChg>
        <pc:inkChg chg="add mod">
          <ac:chgData name="Kokchun Giang" userId="67e2125d-ec8c-4323-9653-9824a2ad815f" providerId="ADAL" clId="{066B0731-8B54-CF43-9BDD-D2EEB9663FC5}" dt="2024-01-27T12:09:18.854" v="2286"/>
          <ac:inkMkLst>
            <pc:docMk/>
            <pc:sldMk cId="2141783636" sldId="333"/>
            <ac:inkMk id="1604" creationId="{AB73BCB9-7328-337C-CB9F-8C02AF257AC0}"/>
          </ac:inkMkLst>
        </pc:inkChg>
        <pc:inkChg chg="add mod">
          <ac:chgData name="Kokchun Giang" userId="67e2125d-ec8c-4323-9653-9824a2ad815f" providerId="ADAL" clId="{066B0731-8B54-CF43-9BDD-D2EEB9663FC5}" dt="2024-01-27T12:09:18.854" v="2286"/>
          <ac:inkMkLst>
            <pc:docMk/>
            <pc:sldMk cId="2141783636" sldId="333"/>
            <ac:inkMk id="1605" creationId="{E8A85DE0-CF8E-5C8B-2776-801C2D5080CC}"/>
          </ac:inkMkLst>
        </pc:inkChg>
        <pc:inkChg chg="add mod">
          <ac:chgData name="Kokchun Giang" userId="67e2125d-ec8c-4323-9653-9824a2ad815f" providerId="ADAL" clId="{066B0731-8B54-CF43-9BDD-D2EEB9663FC5}" dt="2024-01-27T12:09:18.854" v="2286"/>
          <ac:inkMkLst>
            <pc:docMk/>
            <pc:sldMk cId="2141783636" sldId="333"/>
            <ac:inkMk id="1606" creationId="{59C48136-E2FF-59C8-01A9-ADACA364FADE}"/>
          </ac:inkMkLst>
        </pc:inkChg>
        <pc:inkChg chg="add mod">
          <ac:chgData name="Kokchun Giang" userId="67e2125d-ec8c-4323-9653-9824a2ad815f" providerId="ADAL" clId="{066B0731-8B54-CF43-9BDD-D2EEB9663FC5}" dt="2024-01-27T12:09:18.854" v="2286"/>
          <ac:inkMkLst>
            <pc:docMk/>
            <pc:sldMk cId="2141783636" sldId="333"/>
            <ac:inkMk id="1607" creationId="{BDA3E804-CFB5-B572-1837-DFE76420A6E8}"/>
          </ac:inkMkLst>
        </pc:inkChg>
        <pc:inkChg chg="add mod">
          <ac:chgData name="Kokchun Giang" userId="67e2125d-ec8c-4323-9653-9824a2ad815f" providerId="ADAL" clId="{066B0731-8B54-CF43-9BDD-D2EEB9663FC5}" dt="2024-01-27T12:09:18.854" v="2286"/>
          <ac:inkMkLst>
            <pc:docMk/>
            <pc:sldMk cId="2141783636" sldId="333"/>
            <ac:inkMk id="1608" creationId="{1D322FC8-4B08-8F70-4AB8-F4D7443F5691}"/>
          </ac:inkMkLst>
        </pc:inkChg>
        <pc:inkChg chg="add mod">
          <ac:chgData name="Kokchun Giang" userId="67e2125d-ec8c-4323-9653-9824a2ad815f" providerId="ADAL" clId="{066B0731-8B54-CF43-9BDD-D2EEB9663FC5}" dt="2024-01-27T12:09:18.854" v="2286"/>
          <ac:inkMkLst>
            <pc:docMk/>
            <pc:sldMk cId="2141783636" sldId="333"/>
            <ac:inkMk id="1609" creationId="{ECFBEDC1-0F1F-91AC-EB65-FC9F5F5E5FA9}"/>
          </ac:inkMkLst>
        </pc:inkChg>
        <pc:inkChg chg="add mod">
          <ac:chgData name="Kokchun Giang" userId="67e2125d-ec8c-4323-9653-9824a2ad815f" providerId="ADAL" clId="{066B0731-8B54-CF43-9BDD-D2EEB9663FC5}" dt="2024-01-27T12:09:18.854" v="2286"/>
          <ac:inkMkLst>
            <pc:docMk/>
            <pc:sldMk cId="2141783636" sldId="333"/>
            <ac:inkMk id="1610" creationId="{66FE7503-F05A-BC3A-F26F-DF16356E7440}"/>
          </ac:inkMkLst>
        </pc:inkChg>
        <pc:inkChg chg="add mod">
          <ac:chgData name="Kokchun Giang" userId="67e2125d-ec8c-4323-9653-9824a2ad815f" providerId="ADAL" clId="{066B0731-8B54-CF43-9BDD-D2EEB9663FC5}" dt="2024-01-27T12:46:46.870" v="3077" actId="164"/>
          <ac:inkMkLst>
            <pc:docMk/>
            <pc:sldMk cId="2141783636" sldId="333"/>
            <ac:inkMk id="1613" creationId="{813C1BD4-5211-0D20-E24A-6526ADDA40EC}"/>
          </ac:inkMkLst>
        </pc:inkChg>
        <pc:inkChg chg="del">
          <ac:chgData name="Kokchun Giang" userId="67e2125d-ec8c-4323-9653-9824a2ad815f" providerId="ADAL" clId="{066B0731-8B54-CF43-9BDD-D2EEB9663FC5}" dt="2024-01-26T16:35:14.132" v="1758" actId="478"/>
          <ac:inkMkLst>
            <pc:docMk/>
            <pc:sldMk cId="2141783636" sldId="333"/>
            <ac:inkMk id="1622" creationId="{0CD574CA-88C3-B0F0-FEE1-AFC094359C3B}"/>
          </ac:inkMkLst>
        </pc:inkChg>
        <pc:inkChg chg="del">
          <ac:chgData name="Kokchun Giang" userId="67e2125d-ec8c-4323-9653-9824a2ad815f" providerId="ADAL" clId="{066B0731-8B54-CF43-9BDD-D2EEB9663FC5}" dt="2024-01-26T16:35:14.132" v="1758" actId="478"/>
          <ac:inkMkLst>
            <pc:docMk/>
            <pc:sldMk cId="2141783636" sldId="333"/>
            <ac:inkMk id="1639" creationId="{5F783B17-EF7F-3623-D5F8-FA1F79883A88}"/>
          </ac:inkMkLst>
        </pc:inkChg>
        <pc:inkChg chg="del">
          <ac:chgData name="Kokchun Giang" userId="67e2125d-ec8c-4323-9653-9824a2ad815f" providerId="ADAL" clId="{066B0731-8B54-CF43-9BDD-D2EEB9663FC5}" dt="2024-01-26T16:35:14.132" v="1758" actId="478"/>
          <ac:inkMkLst>
            <pc:docMk/>
            <pc:sldMk cId="2141783636" sldId="333"/>
            <ac:inkMk id="1665" creationId="{E677031C-CE11-E263-083F-44F2128EA972}"/>
          </ac:inkMkLst>
        </pc:inkChg>
      </pc:sldChg>
      <pc:sldChg chg="add del">
        <pc:chgData name="Kokchun Giang" userId="67e2125d-ec8c-4323-9653-9824a2ad815f" providerId="ADAL" clId="{066B0731-8B54-CF43-9BDD-D2EEB9663FC5}" dt="2024-01-26T16:24:58.487" v="1333" actId="2696"/>
        <pc:sldMkLst>
          <pc:docMk/>
          <pc:sldMk cId="3654198426" sldId="333"/>
        </pc:sldMkLst>
      </pc:sldChg>
      <pc:sldChg chg="addSp delSp modSp add mod delAnim modAnim">
        <pc:chgData name="Kokchun Giang" userId="67e2125d-ec8c-4323-9653-9824a2ad815f" providerId="ADAL" clId="{066B0731-8B54-CF43-9BDD-D2EEB9663FC5}" dt="2024-01-27T12:51:22.305" v="3107"/>
        <pc:sldMkLst>
          <pc:docMk/>
          <pc:sldMk cId="624838760" sldId="334"/>
        </pc:sldMkLst>
        <pc:spChg chg="mod">
          <ac:chgData name="Kokchun Giang" userId="67e2125d-ec8c-4323-9653-9824a2ad815f" providerId="ADAL" clId="{066B0731-8B54-CF43-9BDD-D2EEB9663FC5}" dt="2024-01-27T12:28:56.171" v="2988" actId="20577"/>
          <ac:spMkLst>
            <pc:docMk/>
            <pc:sldMk cId="624838760" sldId="334"/>
            <ac:spMk id="28" creationId="{204613D9-6B32-829A-F641-303C6C662015}"/>
          </ac:spMkLst>
        </pc:spChg>
        <pc:grpChg chg="del">
          <ac:chgData name="Kokchun Giang" userId="67e2125d-ec8c-4323-9653-9824a2ad815f" providerId="ADAL" clId="{066B0731-8B54-CF43-9BDD-D2EEB9663FC5}" dt="2024-01-27T12:09:44.507" v="2290" actId="478"/>
          <ac:grpSpMkLst>
            <pc:docMk/>
            <pc:sldMk cId="624838760" sldId="334"/>
            <ac:grpSpMk id="10" creationId="{597C6872-37EF-71F6-7DFC-AD47487D03F0}"/>
          </ac:grpSpMkLst>
        </pc:grpChg>
        <pc:grpChg chg="del">
          <ac:chgData name="Kokchun Giang" userId="67e2125d-ec8c-4323-9653-9824a2ad815f" providerId="ADAL" clId="{066B0731-8B54-CF43-9BDD-D2EEB9663FC5}" dt="2024-01-27T12:09:44.507" v="2290" actId="478"/>
          <ac:grpSpMkLst>
            <pc:docMk/>
            <pc:sldMk cId="624838760" sldId="334"/>
            <ac:grpSpMk id="22" creationId="{D4AECFB0-695D-D477-AF10-0B5D9D249BB6}"/>
          </ac:grpSpMkLst>
        </pc:grpChg>
        <pc:grpChg chg="del">
          <ac:chgData name="Kokchun Giang" userId="67e2125d-ec8c-4323-9653-9824a2ad815f" providerId="ADAL" clId="{066B0731-8B54-CF43-9BDD-D2EEB9663FC5}" dt="2024-01-27T12:09:41.477" v="2289" actId="478"/>
          <ac:grpSpMkLst>
            <pc:docMk/>
            <pc:sldMk cId="624838760" sldId="334"/>
            <ac:grpSpMk id="27" creationId="{A7A9E678-D780-130F-F388-725DF37BF0DD}"/>
          </ac:grpSpMkLst>
        </pc:grpChg>
        <pc:grpChg chg="del">
          <ac:chgData name="Kokchun Giang" userId="67e2125d-ec8c-4323-9653-9824a2ad815f" providerId="ADAL" clId="{066B0731-8B54-CF43-9BDD-D2EEB9663FC5}" dt="2024-01-27T12:09:41.477" v="2289" actId="478"/>
          <ac:grpSpMkLst>
            <pc:docMk/>
            <pc:sldMk cId="624838760" sldId="334"/>
            <ac:grpSpMk id="31" creationId="{3B5DD02C-31AD-D1BE-E7FD-1C0BE56D4843}"/>
          </ac:grpSpMkLst>
        </pc:grpChg>
        <pc:grpChg chg="del">
          <ac:chgData name="Kokchun Giang" userId="67e2125d-ec8c-4323-9653-9824a2ad815f" providerId="ADAL" clId="{066B0731-8B54-CF43-9BDD-D2EEB9663FC5}" dt="2024-01-27T12:09:41.477" v="2289" actId="478"/>
          <ac:grpSpMkLst>
            <pc:docMk/>
            <pc:sldMk cId="624838760" sldId="334"/>
            <ac:grpSpMk id="37" creationId="{A1C7ACB8-A865-E7F6-9422-0D0296549C70}"/>
          </ac:grpSpMkLst>
        </pc:grpChg>
        <pc:grpChg chg="del">
          <ac:chgData name="Kokchun Giang" userId="67e2125d-ec8c-4323-9653-9824a2ad815f" providerId="ADAL" clId="{066B0731-8B54-CF43-9BDD-D2EEB9663FC5}" dt="2024-01-27T12:09:41.477" v="2289" actId="478"/>
          <ac:grpSpMkLst>
            <pc:docMk/>
            <pc:sldMk cId="624838760" sldId="334"/>
            <ac:grpSpMk id="62" creationId="{5BEA5DFC-5675-0D8B-168C-6DB82AB2ED9B}"/>
          </ac:grpSpMkLst>
        </pc:grpChg>
        <pc:grpChg chg="mod">
          <ac:chgData name="Kokchun Giang" userId="67e2125d-ec8c-4323-9653-9824a2ad815f" providerId="ADAL" clId="{066B0731-8B54-CF43-9BDD-D2EEB9663FC5}" dt="2024-01-27T12:17:50.205" v="2439"/>
          <ac:grpSpMkLst>
            <pc:docMk/>
            <pc:sldMk cId="624838760" sldId="334"/>
            <ac:grpSpMk id="387" creationId="{681E500B-93B1-F9B2-813F-E56702770BF1}"/>
          </ac:grpSpMkLst>
        </pc:grpChg>
        <pc:grpChg chg="add del mod">
          <ac:chgData name="Kokchun Giang" userId="67e2125d-ec8c-4323-9653-9824a2ad815f" providerId="ADAL" clId="{066B0731-8B54-CF43-9BDD-D2EEB9663FC5}" dt="2024-01-27T12:17:49.179" v="2433"/>
          <ac:grpSpMkLst>
            <pc:docMk/>
            <pc:sldMk cId="624838760" sldId="334"/>
            <ac:grpSpMk id="394" creationId="{2E98C64A-7F33-E005-D87D-47181C1BF4FA}"/>
          </ac:grpSpMkLst>
        </pc:grpChg>
        <pc:grpChg chg="mod">
          <ac:chgData name="Kokchun Giang" userId="67e2125d-ec8c-4323-9653-9824a2ad815f" providerId="ADAL" clId="{066B0731-8B54-CF43-9BDD-D2EEB9663FC5}" dt="2024-01-27T12:17:48.906" v="2431"/>
          <ac:grpSpMkLst>
            <pc:docMk/>
            <pc:sldMk cId="624838760" sldId="334"/>
            <ac:grpSpMk id="396" creationId="{15D9B4FA-EE04-50A9-3562-68DB71C685E8}"/>
          </ac:grpSpMkLst>
        </pc:grpChg>
        <pc:grpChg chg="mod">
          <ac:chgData name="Kokchun Giang" userId="67e2125d-ec8c-4323-9653-9824a2ad815f" providerId="ADAL" clId="{066B0731-8B54-CF43-9BDD-D2EEB9663FC5}" dt="2024-01-27T12:17:48.262" v="2427"/>
          <ac:grpSpMkLst>
            <pc:docMk/>
            <pc:sldMk cId="624838760" sldId="334"/>
            <ac:grpSpMk id="400" creationId="{EA261E4F-F53E-C67C-8A48-53F1070CAB94}"/>
          </ac:grpSpMkLst>
        </pc:grpChg>
        <pc:grpChg chg="add mod">
          <ac:chgData name="Kokchun Giang" userId="67e2125d-ec8c-4323-9653-9824a2ad815f" providerId="ADAL" clId="{066B0731-8B54-CF43-9BDD-D2EEB9663FC5}" dt="2024-01-27T12:48:22.878" v="3088" actId="1076"/>
          <ac:grpSpMkLst>
            <pc:docMk/>
            <pc:sldMk cId="624838760" sldId="334"/>
            <ac:grpSpMk id="401" creationId="{CDFE5320-C663-5DBE-5BBA-48E4FBEB3D61}"/>
          </ac:grpSpMkLst>
        </pc:grpChg>
        <pc:grpChg chg="del mod">
          <ac:chgData name="Kokchun Giang" userId="67e2125d-ec8c-4323-9653-9824a2ad815f" providerId="ADAL" clId="{066B0731-8B54-CF43-9BDD-D2EEB9663FC5}" dt="2024-01-27T12:18:29.550" v="2460"/>
          <ac:grpSpMkLst>
            <pc:docMk/>
            <pc:sldMk cId="624838760" sldId="334"/>
            <ac:grpSpMk id="412" creationId="{90218AB3-1016-EF51-9EAA-2AC47A34000B}"/>
          </ac:grpSpMkLst>
        </pc:grpChg>
        <pc:grpChg chg="del">
          <ac:chgData name="Kokchun Giang" userId="67e2125d-ec8c-4323-9653-9824a2ad815f" providerId="ADAL" clId="{066B0731-8B54-CF43-9BDD-D2EEB9663FC5}" dt="2024-01-27T12:09:46.484" v="2291" actId="478"/>
          <ac:grpSpMkLst>
            <pc:docMk/>
            <pc:sldMk cId="624838760" sldId="334"/>
            <ac:grpSpMk id="424" creationId="{42918FC2-7020-F39C-2C2E-E046E0A6C7AC}"/>
          </ac:grpSpMkLst>
        </pc:grpChg>
        <pc:grpChg chg="del">
          <ac:chgData name="Kokchun Giang" userId="67e2125d-ec8c-4323-9653-9824a2ad815f" providerId="ADAL" clId="{066B0731-8B54-CF43-9BDD-D2EEB9663FC5}" dt="2024-01-27T12:09:46.484" v="2291" actId="478"/>
          <ac:grpSpMkLst>
            <pc:docMk/>
            <pc:sldMk cId="624838760" sldId="334"/>
            <ac:grpSpMk id="425" creationId="{24A06DBB-F9D4-4E73-CE38-7BFCB119828E}"/>
          </ac:grpSpMkLst>
        </pc:grpChg>
        <pc:grpChg chg="del">
          <ac:chgData name="Kokchun Giang" userId="67e2125d-ec8c-4323-9653-9824a2ad815f" providerId="ADAL" clId="{066B0731-8B54-CF43-9BDD-D2EEB9663FC5}" dt="2024-01-27T12:09:41.477" v="2289" actId="478"/>
          <ac:grpSpMkLst>
            <pc:docMk/>
            <pc:sldMk cId="624838760" sldId="334"/>
            <ac:grpSpMk id="1347" creationId="{7CFA29DC-EB66-26CF-A3CA-BA7D980883B3}"/>
          </ac:grpSpMkLst>
        </pc:grpChg>
        <pc:grpChg chg="del">
          <ac:chgData name="Kokchun Giang" userId="67e2125d-ec8c-4323-9653-9824a2ad815f" providerId="ADAL" clId="{066B0731-8B54-CF43-9BDD-D2EEB9663FC5}" dt="2024-01-27T12:09:41.477" v="2289" actId="478"/>
          <ac:grpSpMkLst>
            <pc:docMk/>
            <pc:sldMk cId="624838760" sldId="334"/>
            <ac:grpSpMk id="1361" creationId="{B468F8B6-DC59-C6FE-50A1-B5A13B01822D}"/>
          </ac:grpSpMkLst>
        </pc:grpChg>
        <pc:grpChg chg="del">
          <ac:chgData name="Kokchun Giang" userId="67e2125d-ec8c-4323-9653-9824a2ad815f" providerId="ADAL" clId="{066B0731-8B54-CF43-9BDD-D2EEB9663FC5}" dt="2024-01-27T12:09:44.507" v="2290" actId="478"/>
          <ac:grpSpMkLst>
            <pc:docMk/>
            <pc:sldMk cId="624838760" sldId="334"/>
            <ac:grpSpMk id="1378" creationId="{1F9653E8-078F-9456-2222-AD3DAEE6B29C}"/>
          </ac:grpSpMkLst>
        </pc:grpChg>
        <pc:grpChg chg="del">
          <ac:chgData name="Kokchun Giang" userId="67e2125d-ec8c-4323-9653-9824a2ad815f" providerId="ADAL" clId="{066B0731-8B54-CF43-9BDD-D2EEB9663FC5}" dt="2024-01-27T12:09:44.507" v="2290" actId="478"/>
          <ac:grpSpMkLst>
            <pc:docMk/>
            <pc:sldMk cId="624838760" sldId="334"/>
            <ac:grpSpMk id="1385" creationId="{414BF7FA-352B-6899-5BF4-B0F3EF774683}"/>
          </ac:grpSpMkLst>
        </pc:grpChg>
        <pc:grpChg chg="mod">
          <ac:chgData name="Kokchun Giang" userId="67e2125d-ec8c-4323-9653-9824a2ad815f" providerId="ADAL" clId="{066B0731-8B54-CF43-9BDD-D2EEB9663FC5}" dt="2024-01-27T12:10:19.658" v="2304"/>
          <ac:grpSpMkLst>
            <pc:docMk/>
            <pc:sldMk cId="624838760" sldId="334"/>
            <ac:grpSpMk id="1392" creationId="{89172463-1545-C062-8D32-B8E1580C72EF}"/>
          </ac:grpSpMkLst>
        </pc:grpChg>
        <pc:grpChg chg="add del mod">
          <ac:chgData name="Kokchun Giang" userId="67e2125d-ec8c-4323-9653-9824a2ad815f" providerId="ADAL" clId="{066B0731-8B54-CF43-9BDD-D2EEB9663FC5}" dt="2024-01-27T12:17:58.048" v="2440" actId="164"/>
          <ac:grpSpMkLst>
            <pc:docMk/>
            <pc:sldMk cId="624838760" sldId="334"/>
            <ac:grpSpMk id="1395" creationId="{B71400D7-476E-A7BB-5D44-B4702266A8D2}"/>
          </ac:grpSpMkLst>
        </pc:grpChg>
        <pc:grpChg chg="mod">
          <ac:chgData name="Kokchun Giang" userId="67e2125d-ec8c-4323-9653-9824a2ad815f" providerId="ADAL" clId="{066B0731-8B54-CF43-9BDD-D2EEB9663FC5}" dt="2024-01-27T12:14:47.501" v="2319"/>
          <ac:grpSpMkLst>
            <pc:docMk/>
            <pc:sldMk cId="624838760" sldId="334"/>
            <ac:grpSpMk id="1397" creationId="{80B2A0CC-F74C-7CC0-4E9E-32289FD75B8C}"/>
          </ac:grpSpMkLst>
        </pc:grpChg>
        <pc:grpChg chg="mod">
          <ac:chgData name="Kokchun Giang" userId="67e2125d-ec8c-4323-9653-9824a2ad815f" providerId="ADAL" clId="{066B0731-8B54-CF43-9BDD-D2EEB9663FC5}" dt="2024-01-27T12:14:51.815" v="2324"/>
          <ac:grpSpMkLst>
            <pc:docMk/>
            <pc:sldMk cId="624838760" sldId="334"/>
            <ac:grpSpMk id="1409" creationId="{10A93DC3-A7D8-D082-9B88-5A62450FEC08}"/>
          </ac:grpSpMkLst>
        </pc:grpChg>
        <pc:grpChg chg="del">
          <ac:chgData name="Kokchun Giang" userId="67e2125d-ec8c-4323-9653-9824a2ad815f" providerId="ADAL" clId="{066B0731-8B54-CF43-9BDD-D2EEB9663FC5}" dt="2024-01-27T12:09:44.507" v="2290" actId="478"/>
          <ac:grpSpMkLst>
            <pc:docMk/>
            <pc:sldMk cId="624838760" sldId="334"/>
            <ac:grpSpMk id="1419" creationId="{87688CF5-C55B-3C9E-74AE-0C13DF142C1F}"/>
          </ac:grpSpMkLst>
        </pc:grpChg>
        <pc:grpChg chg="del">
          <ac:chgData name="Kokchun Giang" userId="67e2125d-ec8c-4323-9653-9824a2ad815f" providerId="ADAL" clId="{066B0731-8B54-CF43-9BDD-D2EEB9663FC5}" dt="2024-01-27T12:09:44.507" v="2290" actId="478"/>
          <ac:grpSpMkLst>
            <pc:docMk/>
            <pc:sldMk cId="624838760" sldId="334"/>
            <ac:grpSpMk id="1424" creationId="{5A66C1CE-E58C-E243-520C-7A4F4B83EA1F}"/>
          </ac:grpSpMkLst>
        </pc:grpChg>
        <pc:grpChg chg="del">
          <ac:chgData name="Kokchun Giang" userId="67e2125d-ec8c-4323-9653-9824a2ad815f" providerId="ADAL" clId="{066B0731-8B54-CF43-9BDD-D2EEB9663FC5}" dt="2024-01-27T12:09:44.507" v="2290" actId="478"/>
          <ac:grpSpMkLst>
            <pc:docMk/>
            <pc:sldMk cId="624838760" sldId="334"/>
            <ac:grpSpMk id="1445" creationId="{0E18EDD1-0729-C9B0-E25B-227AD99ABA11}"/>
          </ac:grpSpMkLst>
        </pc:grpChg>
        <pc:grpChg chg="del">
          <ac:chgData name="Kokchun Giang" userId="67e2125d-ec8c-4323-9653-9824a2ad815f" providerId="ADAL" clId="{066B0731-8B54-CF43-9BDD-D2EEB9663FC5}" dt="2024-01-27T12:09:47.777" v="2292" actId="478"/>
          <ac:grpSpMkLst>
            <pc:docMk/>
            <pc:sldMk cId="624838760" sldId="334"/>
            <ac:grpSpMk id="1453" creationId="{48DD6924-041F-571E-4EDB-7FC213FF6C66}"/>
          </ac:grpSpMkLst>
        </pc:grpChg>
        <pc:grpChg chg="del">
          <ac:chgData name="Kokchun Giang" userId="67e2125d-ec8c-4323-9653-9824a2ad815f" providerId="ADAL" clId="{066B0731-8B54-CF43-9BDD-D2EEB9663FC5}" dt="2024-01-27T12:09:44.507" v="2290" actId="478"/>
          <ac:grpSpMkLst>
            <pc:docMk/>
            <pc:sldMk cId="624838760" sldId="334"/>
            <ac:grpSpMk id="1458" creationId="{AF81B7D7-5AFE-9CC5-21B9-AF81AE06833A}"/>
          </ac:grpSpMkLst>
        </pc:grpChg>
        <pc:grpChg chg="del">
          <ac:chgData name="Kokchun Giang" userId="67e2125d-ec8c-4323-9653-9824a2ad815f" providerId="ADAL" clId="{066B0731-8B54-CF43-9BDD-D2EEB9663FC5}" dt="2024-01-27T12:09:46.484" v="2291" actId="478"/>
          <ac:grpSpMkLst>
            <pc:docMk/>
            <pc:sldMk cId="624838760" sldId="334"/>
            <ac:grpSpMk id="1461" creationId="{BBFF9FC2-D8B8-9354-0AA3-04E868D4C65E}"/>
          </ac:grpSpMkLst>
        </pc:grpChg>
        <pc:grpChg chg="del">
          <ac:chgData name="Kokchun Giang" userId="67e2125d-ec8c-4323-9653-9824a2ad815f" providerId="ADAL" clId="{066B0731-8B54-CF43-9BDD-D2EEB9663FC5}" dt="2024-01-27T12:09:46.484" v="2291" actId="478"/>
          <ac:grpSpMkLst>
            <pc:docMk/>
            <pc:sldMk cId="624838760" sldId="334"/>
            <ac:grpSpMk id="1477" creationId="{0AA94D1E-D491-053C-3221-7EC5E4BBFDD3}"/>
          </ac:grpSpMkLst>
        </pc:grpChg>
        <pc:grpChg chg="del">
          <ac:chgData name="Kokchun Giang" userId="67e2125d-ec8c-4323-9653-9824a2ad815f" providerId="ADAL" clId="{066B0731-8B54-CF43-9BDD-D2EEB9663FC5}" dt="2024-01-27T12:09:46.484" v="2291" actId="478"/>
          <ac:grpSpMkLst>
            <pc:docMk/>
            <pc:sldMk cId="624838760" sldId="334"/>
            <ac:grpSpMk id="1478" creationId="{C8FD1931-50C0-6D54-4FD2-8CFA48B409A7}"/>
          </ac:grpSpMkLst>
        </pc:grpChg>
        <pc:grpChg chg="del">
          <ac:chgData name="Kokchun Giang" userId="67e2125d-ec8c-4323-9653-9824a2ad815f" providerId="ADAL" clId="{066B0731-8B54-CF43-9BDD-D2EEB9663FC5}" dt="2024-01-27T12:09:46.484" v="2291" actId="478"/>
          <ac:grpSpMkLst>
            <pc:docMk/>
            <pc:sldMk cId="624838760" sldId="334"/>
            <ac:grpSpMk id="1479" creationId="{7C284C8E-BE28-4BC3-2B49-A427A3499B08}"/>
          </ac:grpSpMkLst>
        </pc:grpChg>
        <pc:grpChg chg="del">
          <ac:chgData name="Kokchun Giang" userId="67e2125d-ec8c-4323-9653-9824a2ad815f" providerId="ADAL" clId="{066B0731-8B54-CF43-9BDD-D2EEB9663FC5}" dt="2024-01-27T12:09:46.484" v="2291" actId="478"/>
          <ac:grpSpMkLst>
            <pc:docMk/>
            <pc:sldMk cId="624838760" sldId="334"/>
            <ac:grpSpMk id="1488" creationId="{19D7B028-7EF1-339A-B253-0686A138A3CD}"/>
          </ac:grpSpMkLst>
        </pc:grpChg>
        <pc:grpChg chg="del">
          <ac:chgData name="Kokchun Giang" userId="67e2125d-ec8c-4323-9653-9824a2ad815f" providerId="ADAL" clId="{066B0731-8B54-CF43-9BDD-D2EEB9663FC5}" dt="2024-01-27T12:09:41.477" v="2289" actId="478"/>
          <ac:grpSpMkLst>
            <pc:docMk/>
            <pc:sldMk cId="624838760" sldId="334"/>
            <ac:grpSpMk id="1490" creationId="{D04223BA-295A-63EB-8319-CACC5BAF129A}"/>
          </ac:grpSpMkLst>
        </pc:grpChg>
        <pc:grpChg chg="del">
          <ac:chgData name="Kokchun Giang" userId="67e2125d-ec8c-4323-9653-9824a2ad815f" providerId="ADAL" clId="{066B0731-8B54-CF43-9BDD-D2EEB9663FC5}" dt="2024-01-27T12:09:46.484" v="2291" actId="478"/>
          <ac:grpSpMkLst>
            <pc:docMk/>
            <pc:sldMk cId="624838760" sldId="334"/>
            <ac:grpSpMk id="1501" creationId="{4A257D1D-49C5-43FC-DC0A-7C8CD2735352}"/>
          </ac:grpSpMkLst>
        </pc:grpChg>
        <pc:grpChg chg="del">
          <ac:chgData name="Kokchun Giang" userId="67e2125d-ec8c-4323-9653-9824a2ad815f" providerId="ADAL" clId="{066B0731-8B54-CF43-9BDD-D2EEB9663FC5}" dt="2024-01-27T12:09:46.484" v="2291" actId="478"/>
          <ac:grpSpMkLst>
            <pc:docMk/>
            <pc:sldMk cId="624838760" sldId="334"/>
            <ac:grpSpMk id="1502" creationId="{5298181F-F3BB-0887-233D-835A4B60C37F}"/>
          </ac:grpSpMkLst>
        </pc:grpChg>
        <pc:grpChg chg="del">
          <ac:chgData name="Kokchun Giang" userId="67e2125d-ec8c-4323-9653-9824a2ad815f" providerId="ADAL" clId="{066B0731-8B54-CF43-9BDD-D2EEB9663FC5}" dt="2024-01-27T12:09:46.484" v="2291" actId="478"/>
          <ac:grpSpMkLst>
            <pc:docMk/>
            <pc:sldMk cId="624838760" sldId="334"/>
            <ac:grpSpMk id="1503" creationId="{11C8F648-5C85-47D1-34F6-C23C3A740402}"/>
          </ac:grpSpMkLst>
        </pc:grpChg>
        <pc:grpChg chg="del">
          <ac:chgData name="Kokchun Giang" userId="67e2125d-ec8c-4323-9653-9824a2ad815f" providerId="ADAL" clId="{066B0731-8B54-CF43-9BDD-D2EEB9663FC5}" dt="2024-01-27T12:09:46.484" v="2291" actId="478"/>
          <ac:grpSpMkLst>
            <pc:docMk/>
            <pc:sldMk cId="624838760" sldId="334"/>
            <ac:grpSpMk id="1508" creationId="{ADBCA7F3-517B-4CD7-F589-A25B179607F0}"/>
          </ac:grpSpMkLst>
        </pc:grpChg>
        <pc:grpChg chg="del">
          <ac:chgData name="Kokchun Giang" userId="67e2125d-ec8c-4323-9653-9824a2ad815f" providerId="ADAL" clId="{066B0731-8B54-CF43-9BDD-D2EEB9663FC5}" dt="2024-01-27T12:09:46.484" v="2291" actId="478"/>
          <ac:grpSpMkLst>
            <pc:docMk/>
            <pc:sldMk cId="624838760" sldId="334"/>
            <ac:grpSpMk id="1520" creationId="{4A97BB6F-2885-019E-D48E-29552E4CF573}"/>
          </ac:grpSpMkLst>
        </pc:grpChg>
        <pc:grpChg chg="del">
          <ac:chgData name="Kokchun Giang" userId="67e2125d-ec8c-4323-9653-9824a2ad815f" providerId="ADAL" clId="{066B0731-8B54-CF43-9BDD-D2EEB9663FC5}" dt="2024-01-27T12:09:46.484" v="2291" actId="478"/>
          <ac:grpSpMkLst>
            <pc:docMk/>
            <pc:sldMk cId="624838760" sldId="334"/>
            <ac:grpSpMk id="1521" creationId="{B30B7956-E882-E8AC-C099-B4D2602DB401}"/>
          </ac:grpSpMkLst>
        </pc:grpChg>
        <pc:grpChg chg="del mod">
          <ac:chgData name="Kokchun Giang" userId="67e2125d-ec8c-4323-9653-9824a2ad815f" providerId="ADAL" clId="{066B0731-8B54-CF43-9BDD-D2EEB9663FC5}" dt="2024-01-27T12:15:53.270" v="2354"/>
          <ac:grpSpMkLst>
            <pc:docMk/>
            <pc:sldMk cId="624838760" sldId="334"/>
            <ac:grpSpMk id="1533" creationId="{8B4A3FB2-5E1F-CBC9-4A7A-71FA8A96850E}"/>
          </ac:grpSpMkLst>
        </pc:grpChg>
        <pc:grpChg chg="del">
          <ac:chgData name="Kokchun Giang" userId="67e2125d-ec8c-4323-9653-9824a2ad815f" providerId="ADAL" clId="{066B0731-8B54-CF43-9BDD-D2EEB9663FC5}" dt="2024-01-27T12:09:46.484" v="2291" actId="478"/>
          <ac:grpSpMkLst>
            <pc:docMk/>
            <pc:sldMk cId="624838760" sldId="334"/>
            <ac:grpSpMk id="1538" creationId="{FBF45D0D-4965-1B1B-7887-2868D9C4948B}"/>
          </ac:grpSpMkLst>
        </pc:grpChg>
        <pc:grpChg chg="del">
          <ac:chgData name="Kokchun Giang" userId="67e2125d-ec8c-4323-9653-9824a2ad815f" providerId="ADAL" clId="{066B0731-8B54-CF43-9BDD-D2EEB9663FC5}" dt="2024-01-27T12:09:46.484" v="2291" actId="478"/>
          <ac:grpSpMkLst>
            <pc:docMk/>
            <pc:sldMk cId="624838760" sldId="334"/>
            <ac:grpSpMk id="1539" creationId="{CA4C18CB-16D0-9C90-D01D-D0CF5D6326F5}"/>
          </ac:grpSpMkLst>
        </pc:grpChg>
        <pc:grpChg chg="del">
          <ac:chgData name="Kokchun Giang" userId="67e2125d-ec8c-4323-9653-9824a2ad815f" providerId="ADAL" clId="{066B0731-8B54-CF43-9BDD-D2EEB9663FC5}" dt="2024-01-27T12:09:46.484" v="2291" actId="478"/>
          <ac:grpSpMkLst>
            <pc:docMk/>
            <pc:sldMk cId="624838760" sldId="334"/>
            <ac:grpSpMk id="1548" creationId="{6DED6789-33DD-DD1A-D61B-FF57845392BA}"/>
          </ac:grpSpMkLst>
        </pc:grpChg>
        <pc:grpChg chg="del">
          <ac:chgData name="Kokchun Giang" userId="67e2125d-ec8c-4323-9653-9824a2ad815f" providerId="ADAL" clId="{066B0731-8B54-CF43-9BDD-D2EEB9663FC5}" dt="2024-01-27T12:09:46.484" v="2291" actId="478"/>
          <ac:grpSpMkLst>
            <pc:docMk/>
            <pc:sldMk cId="624838760" sldId="334"/>
            <ac:grpSpMk id="1578" creationId="{C50752BD-FC28-7F39-ED27-70070364F14B}"/>
          </ac:grpSpMkLst>
        </pc:grpChg>
        <pc:grpChg chg="del">
          <ac:chgData name="Kokchun Giang" userId="67e2125d-ec8c-4323-9653-9824a2ad815f" providerId="ADAL" clId="{066B0731-8B54-CF43-9BDD-D2EEB9663FC5}" dt="2024-01-27T12:09:46.484" v="2291" actId="478"/>
          <ac:grpSpMkLst>
            <pc:docMk/>
            <pc:sldMk cId="624838760" sldId="334"/>
            <ac:grpSpMk id="1579" creationId="{C87AA86A-7397-84F0-B3EF-236BFBF56E23}"/>
          </ac:grpSpMkLst>
        </pc:grpChg>
        <pc:grpChg chg="del">
          <ac:chgData name="Kokchun Giang" userId="67e2125d-ec8c-4323-9653-9824a2ad815f" providerId="ADAL" clId="{066B0731-8B54-CF43-9BDD-D2EEB9663FC5}" dt="2024-01-27T12:09:46.484" v="2291" actId="478"/>
          <ac:grpSpMkLst>
            <pc:docMk/>
            <pc:sldMk cId="624838760" sldId="334"/>
            <ac:grpSpMk id="1580" creationId="{4335D868-0860-3B23-5604-4CF4ECA70BAF}"/>
          </ac:grpSpMkLst>
        </pc:grpChg>
        <pc:grpChg chg="del">
          <ac:chgData name="Kokchun Giang" userId="67e2125d-ec8c-4323-9653-9824a2ad815f" providerId="ADAL" clId="{066B0731-8B54-CF43-9BDD-D2EEB9663FC5}" dt="2024-01-27T12:09:46.484" v="2291" actId="478"/>
          <ac:grpSpMkLst>
            <pc:docMk/>
            <pc:sldMk cId="624838760" sldId="334"/>
            <ac:grpSpMk id="1586" creationId="{0701E197-96ED-396A-0C5E-1EA6B65A5EAC}"/>
          </ac:grpSpMkLst>
        </pc:grpChg>
        <pc:grpChg chg="del">
          <ac:chgData name="Kokchun Giang" userId="67e2125d-ec8c-4323-9653-9824a2ad815f" providerId="ADAL" clId="{066B0731-8B54-CF43-9BDD-D2EEB9663FC5}" dt="2024-01-27T12:09:46.484" v="2291" actId="478"/>
          <ac:grpSpMkLst>
            <pc:docMk/>
            <pc:sldMk cId="624838760" sldId="334"/>
            <ac:grpSpMk id="1595" creationId="{C07766B6-E066-0E96-E8AF-3F92F7287933}"/>
          </ac:grpSpMkLst>
        </pc:grpChg>
        <pc:grpChg chg="del">
          <ac:chgData name="Kokchun Giang" userId="67e2125d-ec8c-4323-9653-9824a2ad815f" providerId="ADAL" clId="{066B0731-8B54-CF43-9BDD-D2EEB9663FC5}" dt="2024-01-27T12:09:46.484" v="2291" actId="478"/>
          <ac:grpSpMkLst>
            <pc:docMk/>
            <pc:sldMk cId="624838760" sldId="334"/>
            <ac:grpSpMk id="1596" creationId="{367D0F13-F276-DD5C-2AD2-D25EC2F7836D}"/>
          </ac:grpSpMkLst>
        </pc:grpChg>
        <pc:grpChg chg="del">
          <ac:chgData name="Kokchun Giang" userId="67e2125d-ec8c-4323-9653-9824a2ad815f" providerId="ADAL" clId="{066B0731-8B54-CF43-9BDD-D2EEB9663FC5}" dt="2024-01-27T12:09:46.484" v="2291" actId="478"/>
          <ac:grpSpMkLst>
            <pc:docMk/>
            <pc:sldMk cId="624838760" sldId="334"/>
            <ac:grpSpMk id="1611" creationId="{B3EC905D-EDCD-3E57-B374-F82D4D7999C6}"/>
          </ac:grpSpMkLst>
        </pc:grpChg>
        <pc:grpChg chg="del">
          <ac:chgData name="Kokchun Giang" userId="67e2125d-ec8c-4323-9653-9824a2ad815f" providerId="ADAL" clId="{066B0731-8B54-CF43-9BDD-D2EEB9663FC5}" dt="2024-01-27T12:09:46.484" v="2291" actId="478"/>
          <ac:grpSpMkLst>
            <pc:docMk/>
            <pc:sldMk cId="624838760" sldId="334"/>
            <ac:grpSpMk id="1612" creationId="{52461858-BFBF-A01C-9A6E-6A379E0ED194}"/>
          </ac:grpSpMkLst>
        </pc:grpChg>
        <pc:grpChg chg="mod">
          <ac:chgData name="Kokchun Giang" userId="67e2125d-ec8c-4323-9653-9824a2ad815f" providerId="ADAL" clId="{066B0731-8B54-CF43-9BDD-D2EEB9663FC5}" dt="2024-01-27T12:17:58.048" v="2440" actId="164"/>
          <ac:grpSpMkLst>
            <pc:docMk/>
            <pc:sldMk cId="624838760" sldId="334"/>
            <ac:grpSpMk id="1615" creationId="{B4BBA374-33F5-3980-B7EF-24D87F213236}"/>
          </ac:grpSpMkLst>
        </pc:grpChg>
        <pc:grpChg chg="mod">
          <ac:chgData name="Kokchun Giang" userId="67e2125d-ec8c-4323-9653-9824a2ad815f" providerId="ADAL" clId="{066B0731-8B54-CF43-9BDD-D2EEB9663FC5}" dt="2024-01-27T12:17:58.048" v="2440" actId="164"/>
          <ac:grpSpMkLst>
            <pc:docMk/>
            <pc:sldMk cId="624838760" sldId="334"/>
            <ac:grpSpMk id="1616" creationId="{D5984E74-C346-38C4-74E1-272191DE00EA}"/>
          </ac:grpSpMkLst>
        </pc:grpChg>
        <pc:grpChg chg="mod">
          <ac:chgData name="Kokchun Giang" userId="67e2125d-ec8c-4323-9653-9824a2ad815f" providerId="ADAL" clId="{066B0731-8B54-CF43-9BDD-D2EEB9663FC5}" dt="2024-01-27T12:17:58.048" v="2440" actId="164"/>
          <ac:grpSpMkLst>
            <pc:docMk/>
            <pc:sldMk cId="624838760" sldId="334"/>
            <ac:grpSpMk id="1619" creationId="{05B2BC90-EA23-FEB4-6B58-EC707D951647}"/>
          </ac:grpSpMkLst>
        </pc:grpChg>
        <pc:grpChg chg="mod">
          <ac:chgData name="Kokchun Giang" userId="67e2125d-ec8c-4323-9653-9824a2ad815f" providerId="ADAL" clId="{066B0731-8B54-CF43-9BDD-D2EEB9663FC5}" dt="2024-01-27T12:17:58.048" v="2440" actId="164"/>
          <ac:grpSpMkLst>
            <pc:docMk/>
            <pc:sldMk cId="624838760" sldId="334"/>
            <ac:grpSpMk id="1624" creationId="{F60AC147-6109-7901-0C39-E69BF6E94A14}"/>
          </ac:grpSpMkLst>
        </pc:grpChg>
        <pc:grpChg chg="add del mod">
          <ac:chgData name="Kokchun Giang" userId="67e2125d-ec8c-4323-9653-9824a2ad815f" providerId="ADAL" clId="{066B0731-8B54-CF43-9BDD-D2EEB9663FC5}" dt="2024-01-27T12:16:21.079" v="2377"/>
          <ac:grpSpMkLst>
            <pc:docMk/>
            <pc:sldMk cId="624838760" sldId="334"/>
            <ac:grpSpMk id="1627" creationId="{992FBE29-046D-305D-E041-AD79FB556040}"/>
          </ac:grpSpMkLst>
        </pc:grpChg>
        <pc:grpChg chg="mod">
          <ac:chgData name="Kokchun Giang" userId="67e2125d-ec8c-4323-9653-9824a2ad815f" providerId="ADAL" clId="{066B0731-8B54-CF43-9BDD-D2EEB9663FC5}" dt="2024-01-27T12:16:20.121" v="2372"/>
          <ac:grpSpMkLst>
            <pc:docMk/>
            <pc:sldMk cId="624838760" sldId="334"/>
            <ac:grpSpMk id="1632" creationId="{BC7A4EB3-6750-78B5-3790-136F38D929A8}"/>
          </ac:grpSpMkLst>
        </pc:grpChg>
        <pc:grpChg chg="del mod">
          <ac:chgData name="Kokchun Giang" userId="67e2125d-ec8c-4323-9653-9824a2ad815f" providerId="ADAL" clId="{066B0731-8B54-CF43-9BDD-D2EEB9663FC5}" dt="2024-01-27T12:16:33.183" v="2392"/>
          <ac:grpSpMkLst>
            <pc:docMk/>
            <pc:sldMk cId="624838760" sldId="334"/>
            <ac:grpSpMk id="1636" creationId="{2AE244B2-1773-11B1-C85C-FD9B16F91F0B}"/>
          </ac:grpSpMkLst>
        </pc:grpChg>
        <pc:grpChg chg="del mod">
          <ac:chgData name="Kokchun Giang" userId="67e2125d-ec8c-4323-9653-9824a2ad815f" providerId="ADAL" clId="{066B0731-8B54-CF43-9BDD-D2EEB9663FC5}" dt="2024-01-27T12:16:36.371" v="2395"/>
          <ac:grpSpMkLst>
            <pc:docMk/>
            <pc:sldMk cId="624838760" sldId="334"/>
            <ac:grpSpMk id="1646" creationId="{BEB9922B-31DC-68AE-78D0-9E55953CFD6E}"/>
          </ac:grpSpMkLst>
        </pc:grpChg>
        <pc:grpChg chg="del mod">
          <ac:chgData name="Kokchun Giang" userId="67e2125d-ec8c-4323-9653-9824a2ad815f" providerId="ADAL" clId="{066B0731-8B54-CF43-9BDD-D2EEB9663FC5}" dt="2024-01-27T12:16:37.513" v="2397"/>
          <ac:grpSpMkLst>
            <pc:docMk/>
            <pc:sldMk cId="624838760" sldId="334"/>
            <ac:grpSpMk id="1649" creationId="{5503E19B-4AB7-7CD2-3008-0C0D7E0BC7BA}"/>
          </ac:grpSpMkLst>
        </pc:grpChg>
        <pc:grpChg chg="del mod">
          <ac:chgData name="Kokchun Giang" userId="67e2125d-ec8c-4323-9653-9824a2ad815f" providerId="ADAL" clId="{066B0731-8B54-CF43-9BDD-D2EEB9663FC5}" dt="2024-01-27T12:16:40.080" v="2400"/>
          <ac:grpSpMkLst>
            <pc:docMk/>
            <pc:sldMk cId="624838760" sldId="334"/>
            <ac:grpSpMk id="1651" creationId="{2CB51871-1D76-B5AC-DE10-3FA402C138D6}"/>
          </ac:grpSpMkLst>
        </pc:grpChg>
        <pc:grpChg chg="add del mod">
          <ac:chgData name="Kokchun Giang" userId="67e2125d-ec8c-4323-9653-9824a2ad815f" providerId="ADAL" clId="{066B0731-8B54-CF43-9BDD-D2EEB9663FC5}" dt="2024-01-27T12:17:58.048" v="2440" actId="164"/>
          <ac:grpSpMkLst>
            <pc:docMk/>
            <pc:sldMk cId="624838760" sldId="334"/>
            <ac:grpSpMk id="1654" creationId="{448F8B43-2260-6C87-8069-020BF43DA1B5}"/>
          </ac:grpSpMkLst>
        </pc:grpChg>
        <pc:grpChg chg="add del mod">
          <ac:chgData name="Kokchun Giang" userId="67e2125d-ec8c-4323-9653-9824a2ad815f" providerId="ADAL" clId="{066B0731-8B54-CF43-9BDD-D2EEB9663FC5}" dt="2024-01-27T12:17:58.048" v="2440" actId="164"/>
          <ac:grpSpMkLst>
            <pc:docMk/>
            <pc:sldMk cId="624838760" sldId="334"/>
            <ac:grpSpMk id="1657" creationId="{48B923CF-63FB-F712-8368-4C716DF22777}"/>
          </ac:grpSpMkLst>
        </pc:grpChg>
        <pc:grpChg chg="mod">
          <ac:chgData name="Kokchun Giang" userId="67e2125d-ec8c-4323-9653-9824a2ad815f" providerId="ADAL" clId="{066B0731-8B54-CF43-9BDD-D2EEB9663FC5}" dt="2024-01-27T12:48:15.972" v="3086" actId="164"/>
          <ac:grpSpMkLst>
            <pc:docMk/>
            <pc:sldMk cId="624838760" sldId="334"/>
            <ac:grpSpMk id="1665" creationId="{C5A6A06D-EA16-CC00-0CC8-CA2BE43AAEBC}"/>
          </ac:grpSpMkLst>
        </pc:grpChg>
        <pc:grpChg chg="mod">
          <ac:chgData name="Kokchun Giang" userId="67e2125d-ec8c-4323-9653-9824a2ad815f" providerId="ADAL" clId="{066B0731-8B54-CF43-9BDD-D2EEB9663FC5}" dt="2024-01-27T12:48:15.972" v="3086" actId="164"/>
          <ac:grpSpMkLst>
            <pc:docMk/>
            <pc:sldMk cId="624838760" sldId="334"/>
            <ac:grpSpMk id="1675" creationId="{4F6FC1BE-9733-3554-3910-7B2A0C2D3609}"/>
          </ac:grpSpMkLst>
        </pc:grpChg>
        <pc:grpChg chg="del mod">
          <ac:chgData name="Kokchun Giang" userId="67e2125d-ec8c-4323-9653-9824a2ad815f" providerId="ADAL" clId="{066B0731-8B54-CF43-9BDD-D2EEB9663FC5}" dt="2024-01-27T12:18:48.755" v="2482"/>
          <ac:grpSpMkLst>
            <pc:docMk/>
            <pc:sldMk cId="624838760" sldId="334"/>
            <ac:grpSpMk id="1682" creationId="{EC78D26C-4BC3-E6B4-DC00-3DAAD404748B}"/>
          </ac:grpSpMkLst>
        </pc:grpChg>
        <pc:grpChg chg="mod">
          <ac:chgData name="Kokchun Giang" userId="67e2125d-ec8c-4323-9653-9824a2ad815f" providerId="ADAL" clId="{066B0731-8B54-CF43-9BDD-D2EEB9663FC5}" dt="2024-01-27T12:48:15.972" v="3086" actId="164"/>
          <ac:grpSpMkLst>
            <pc:docMk/>
            <pc:sldMk cId="624838760" sldId="334"/>
            <ac:grpSpMk id="1689" creationId="{41EB7875-AA14-DA8F-AA91-B0428CF0219B}"/>
          </ac:grpSpMkLst>
        </pc:grpChg>
        <pc:grpChg chg="add del mod">
          <ac:chgData name="Kokchun Giang" userId="67e2125d-ec8c-4323-9653-9824a2ad815f" providerId="ADAL" clId="{066B0731-8B54-CF43-9BDD-D2EEB9663FC5}" dt="2024-01-27T12:19:04.417" v="2506"/>
          <ac:grpSpMkLst>
            <pc:docMk/>
            <pc:sldMk cId="624838760" sldId="334"/>
            <ac:grpSpMk id="1699" creationId="{FA903C0F-97F0-C931-7685-8214A232908C}"/>
          </ac:grpSpMkLst>
        </pc:grpChg>
        <pc:grpChg chg="mod">
          <ac:chgData name="Kokchun Giang" userId="67e2125d-ec8c-4323-9653-9824a2ad815f" providerId="ADAL" clId="{066B0731-8B54-CF43-9BDD-D2EEB9663FC5}" dt="2024-01-27T12:19:04.160" v="2504"/>
          <ac:grpSpMkLst>
            <pc:docMk/>
            <pc:sldMk cId="624838760" sldId="334"/>
            <ac:grpSpMk id="1701" creationId="{B3D64F04-5C82-1499-C7D7-E6F2914312A9}"/>
          </ac:grpSpMkLst>
        </pc:grpChg>
        <pc:grpChg chg="mod">
          <ac:chgData name="Kokchun Giang" userId="67e2125d-ec8c-4323-9653-9824a2ad815f" providerId="ADAL" clId="{066B0731-8B54-CF43-9BDD-D2EEB9663FC5}" dt="2024-01-27T12:48:15.972" v="3086" actId="164"/>
          <ac:grpSpMkLst>
            <pc:docMk/>
            <pc:sldMk cId="624838760" sldId="334"/>
            <ac:grpSpMk id="1728" creationId="{83BD505D-2EEF-50DF-FDEA-BD286BFB1346}"/>
          </ac:grpSpMkLst>
        </pc:grpChg>
        <pc:grpChg chg="mod">
          <ac:chgData name="Kokchun Giang" userId="67e2125d-ec8c-4323-9653-9824a2ad815f" providerId="ADAL" clId="{066B0731-8B54-CF43-9BDD-D2EEB9663FC5}" dt="2024-01-27T12:48:15.972" v="3086" actId="164"/>
          <ac:grpSpMkLst>
            <pc:docMk/>
            <pc:sldMk cId="624838760" sldId="334"/>
            <ac:grpSpMk id="1747" creationId="{2233D338-DD47-D500-0AF0-68667D2EE49A}"/>
          </ac:grpSpMkLst>
        </pc:grpChg>
        <pc:grpChg chg="mod">
          <ac:chgData name="Kokchun Giang" userId="67e2125d-ec8c-4323-9653-9824a2ad815f" providerId="ADAL" clId="{066B0731-8B54-CF43-9BDD-D2EEB9663FC5}" dt="2024-01-27T12:48:15.972" v="3086" actId="164"/>
          <ac:grpSpMkLst>
            <pc:docMk/>
            <pc:sldMk cId="624838760" sldId="334"/>
            <ac:grpSpMk id="1748" creationId="{92EA58DD-EFE1-1C5C-6B97-00F9EA2A115C}"/>
          </ac:grpSpMkLst>
        </pc:grpChg>
        <pc:grpChg chg="mod">
          <ac:chgData name="Kokchun Giang" userId="67e2125d-ec8c-4323-9653-9824a2ad815f" providerId="ADAL" clId="{066B0731-8B54-CF43-9BDD-D2EEB9663FC5}" dt="2024-01-27T12:48:15.972" v="3086" actId="164"/>
          <ac:grpSpMkLst>
            <pc:docMk/>
            <pc:sldMk cId="624838760" sldId="334"/>
            <ac:grpSpMk id="1762" creationId="{8DD876D2-A4D1-D61E-053E-DFB387311234}"/>
          </ac:grpSpMkLst>
        </pc:grpChg>
        <pc:grpChg chg="mod">
          <ac:chgData name="Kokchun Giang" userId="67e2125d-ec8c-4323-9653-9824a2ad815f" providerId="ADAL" clId="{066B0731-8B54-CF43-9BDD-D2EEB9663FC5}" dt="2024-01-27T12:48:15.972" v="3086" actId="164"/>
          <ac:grpSpMkLst>
            <pc:docMk/>
            <pc:sldMk cId="624838760" sldId="334"/>
            <ac:grpSpMk id="1763" creationId="{8DFC56FD-DDD4-ACB2-5932-2B25F4092647}"/>
          </ac:grpSpMkLst>
        </pc:grpChg>
        <pc:grpChg chg="del mod">
          <ac:chgData name="Kokchun Giang" userId="67e2125d-ec8c-4323-9653-9824a2ad815f" providerId="ADAL" clId="{066B0731-8B54-CF43-9BDD-D2EEB9663FC5}" dt="2024-01-27T12:19:43.055" v="2575"/>
          <ac:grpSpMkLst>
            <pc:docMk/>
            <pc:sldMk cId="624838760" sldId="334"/>
            <ac:grpSpMk id="1766" creationId="{83B4EF1E-AE6E-8DD6-1B5E-7F5A1A66E087}"/>
          </ac:grpSpMkLst>
        </pc:grpChg>
        <pc:grpChg chg="del mod">
          <ac:chgData name="Kokchun Giang" userId="67e2125d-ec8c-4323-9653-9824a2ad815f" providerId="ADAL" clId="{066B0731-8B54-CF43-9BDD-D2EEB9663FC5}" dt="2024-01-27T12:19:46.980" v="2580"/>
          <ac:grpSpMkLst>
            <pc:docMk/>
            <pc:sldMk cId="624838760" sldId="334"/>
            <ac:grpSpMk id="1769" creationId="{00A92012-BD8B-1162-3101-20D315E577CD}"/>
          </ac:grpSpMkLst>
        </pc:grpChg>
        <pc:grpChg chg="del mod">
          <ac:chgData name="Kokchun Giang" userId="67e2125d-ec8c-4323-9653-9824a2ad815f" providerId="ADAL" clId="{066B0731-8B54-CF43-9BDD-D2EEB9663FC5}" dt="2024-01-27T12:19:49.132" v="2583"/>
          <ac:grpSpMkLst>
            <pc:docMk/>
            <pc:sldMk cId="624838760" sldId="334"/>
            <ac:grpSpMk id="1774" creationId="{0A073FAA-143B-EF80-5607-75A9B17650EB}"/>
          </ac:grpSpMkLst>
        </pc:grpChg>
        <pc:grpChg chg="del mod">
          <ac:chgData name="Kokchun Giang" userId="67e2125d-ec8c-4323-9653-9824a2ad815f" providerId="ADAL" clId="{066B0731-8B54-CF43-9BDD-D2EEB9663FC5}" dt="2024-01-27T12:19:52.015" v="2588"/>
          <ac:grpSpMkLst>
            <pc:docMk/>
            <pc:sldMk cId="624838760" sldId="334"/>
            <ac:grpSpMk id="1777" creationId="{2A04290C-6579-090B-AC4B-9FF0ED0777F0}"/>
          </ac:grpSpMkLst>
        </pc:grpChg>
        <pc:grpChg chg="del mod">
          <ac:chgData name="Kokchun Giang" userId="67e2125d-ec8c-4323-9653-9824a2ad815f" providerId="ADAL" clId="{066B0731-8B54-CF43-9BDD-D2EEB9663FC5}" dt="2024-01-27T12:19:55.701" v="2592"/>
          <ac:grpSpMkLst>
            <pc:docMk/>
            <pc:sldMk cId="624838760" sldId="334"/>
            <ac:grpSpMk id="1782" creationId="{988500E7-B1C7-BF2A-4DB6-F8CCFA845540}"/>
          </ac:grpSpMkLst>
        </pc:grpChg>
        <pc:grpChg chg="del mod">
          <ac:chgData name="Kokchun Giang" userId="67e2125d-ec8c-4323-9653-9824a2ad815f" providerId="ADAL" clId="{066B0731-8B54-CF43-9BDD-D2EEB9663FC5}" dt="2024-01-27T12:19:57.735" v="2594"/>
          <ac:grpSpMkLst>
            <pc:docMk/>
            <pc:sldMk cId="624838760" sldId="334"/>
            <ac:grpSpMk id="1786" creationId="{420F30D6-82E2-E41C-A4A9-4549014C1FCE}"/>
          </ac:grpSpMkLst>
        </pc:grpChg>
        <pc:grpChg chg="mod">
          <ac:chgData name="Kokchun Giang" userId="67e2125d-ec8c-4323-9653-9824a2ad815f" providerId="ADAL" clId="{066B0731-8B54-CF43-9BDD-D2EEB9663FC5}" dt="2024-01-27T12:19:57.735" v="2594"/>
          <ac:grpSpMkLst>
            <pc:docMk/>
            <pc:sldMk cId="624838760" sldId="334"/>
            <ac:grpSpMk id="1788" creationId="{A07FC6C0-333C-9C0C-874C-5013DBEC61CA}"/>
          </ac:grpSpMkLst>
        </pc:grpChg>
        <pc:grpChg chg="mod">
          <ac:chgData name="Kokchun Giang" userId="67e2125d-ec8c-4323-9653-9824a2ad815f" providerId="ADAL" clId="{066B0731-8B54-CF43-9BDD-D2EEB9663FC5}" dt="2024-01-27T12:20:06.334" v="2606"/>
          <ac:grpSpMkLst>
            <pc:docMk/>
            <pc:sldMk cId="624838760" sldId="334"/>
            <ac:grpSpMk id="1798" creationId="{0E538892-ADE9-BBBC-8143-008E84D1B104}"/>
          </ac:grpSpMkLst>
        </pc:grpChg>
        <pc:grpChg chg="mod">
          <ac:chgData name="Kokchun Giang" userId="67e2125d-ec8c-4323-9653-9824a2ad815f" providerId="ADAL" clId="{066B0731-8B54-CF43-9BDD-D2EEB9663FC5}" dt="2024-01-27T12:48:28.351" v="3089" actId="164"/>
          <ac:grpSpMkLst>
            <pc:docMk/>
            <pc:sldMk cId="624838760" sldId="334"/>
            <ac:grpSpMk id="1812" creationId="{69D0C36F-2FCA-B985-A72E-4B8DE7EA17C9}"/>
          </ac:grpSpMkLst>
        </pc:grpChg>
        <pc:grpChg chg="mod">
          <ac:chgData name="Kokchun Giang" userId="67e2125d-ec8c-4323-9653-9824a2ad815f" providerId="ADAL" clId="{066B0731-8B54-CF43-9BDD-D2EEB9663FC5}" dt="2024-01-27T12:48:28.351" v="3089" actId="164"/>
          <ac:grpSpMkLst>
            <pc:docMk/>
            <pc:sldMk cId="624838760" sldId="334"/>
            <ac:grpSpMk id="1813" creationId="{07DCBE0D-3407-2E57-4706-682447739FF9}"/>
          </ac:grpSpMkLst>
        </pc:grpChg>
        <pc:grpChg chg="mod">
          <ac:chgData name="Kokchun Giang" userId="67e2125d-ec8c-4323-9653-9824a2ad815f" providerId="ADAL" clId="{066B0731-8B54-CF43-9BDD-D2EEB9663FC5}" dt="2024-01-27T12:48:28.351" v="3089" actId="164"/>
          <ac:grpSpMkLst>
            <pc:docMk/>
            <pc:sldMk cId="624838760" sldId="334"/>
            <ac:grpSpMk id="1820" creationId="{DB6CA38A-DA7A-93EE-F8D6-9B23409C6A70}"/>
          </ac:grpSpMkLst>
        </pc:grpChg>
        <pc:grpChg chg="mod">
          <ac:chgData name="Kokchun Giang" userId="67e2125d-ec8c-4323-9653-9824a2ad815f" providerId="ADAL" clId="{066B0731-8B54-CF43-9BDD-D2EEB9663FC5}" dt="2024-01-27T12:48:28.351" v="3089" actId="164"/>
          <ac:grpSpMkLst>
            <pc:docMk/>
            <pc:sldMk cId="624838760" sldId="334"/>
            <ac:grpSpMk id="1828" creationId="{DDA525B6-8199-2801-2ACF-7332678D2A0B}"/>
          </ac:grpSpMkLst>
        </pc:grpChg>
        <pc:grpChg chg="mod">
          <ac:chgData name="Kokchun Giang" userId="67e2125d-ec8c-4323-9653-9824a2ad815f" providerId="ADAL" clId="{066B0731-8B54-CF43-9BDD-D2EEB9663FC5}" dt="2024-01-27T12:48:28.351" v="3089" actId="164"/>
          <ac:grpSpMkLst>
            <pc:docMk/>
            <pc:sldMk cId="624838760" sldId="334"/>
            <ac:grpSpMk id="1839" creationId="{5FB4D0CB-48F5-F34B-8DCB-033B0255B1C5}"/>
          </ac:grpSpMkLst>
        </pc:grpChg>
        <pc:grpChg chg="mod">
          <ac:chgData name="Kokchun Giang" userId="67e2125d-ec8c-4323-9653-9824a2ad815f" providerId="ADAL" clId="{066B0731-8B54-CF43-9BDD-D2EEB9663FC5}" dt="2024-01-27T12:48:28.351" v="3089" actId="164"/>
          <ac:grpSpMkLst>
            <pc:docMk/>
            <pc:sldMk cId="624838760" sldId="334"/>
            <ac:grpSpMk id="1840" creationId="{44D36178-D75E-3EA9-7BD6-6A77A25F0F55}"/>
          </ac:grpSpMkLst>
        </pc:grpChg>
        <pc:grpChg chg="mod">
          <ac:chgData name="Kokchun Giang" userId="67e2125d-ec8c-4323-9653-9824a2ad815f" providerId="ADAL" clId="{066B0731-8B54-CF43-9BDD-D2EEB9663FC5}" dt="2024-01-27T12:48:33.028" v="3090" actId="164"/>
          <ac:grpSpMkLst>
            <pc:docMk/>
            <pc:sldMk cId="624838760" sldId="334"/>
            <ac:grpSpMk id="1852" creationId="{73F50D40-CF5A-50BA-6EBC-FB165ED2630A}"/>
          </ac:grpSpMkLst>
        </pc:grpChg>
        <pc:grpChg chg="mod">
          <ac:chgData name="Kokchun Giang" userId="67e2125d-ec8c-4323-9653-9824a2ad815f" providerId="ADAL" clId="{066B0731-8B54-CF43-9BDD-D2EEB9663FC5}" dt="2024-01-27T12:48:33.028" v="3090" actId="164"/>
          <ac:grpSpMkLst>
            <pc:docMk/>
            <pc:sldMk cId="624838760" sldId="334"/>
            <ac:grpSpMk id="1862" creationId="{E20C8B68-3535-CC86-AD08-75CCBBA502EE}"/>
          </ac:grpSpMkLst>
        </pc:grpChg>
        <pc:grpChg chg="mod">
          <ac:chgData name="Kokchun Giang" userId="67e2125d-ec8c-4323-9653-9824a2ad815f" providerId="ADAL" clId="{066B0731-8B54-CF43-9BDD-D2EEB9663FC5}" dt="2024-01-27T12:48:33.028" v="3090" actId="164"/>
          <ac:grpSpMkLst>
            <pc:docMk/>
            <pc:sldMk cId="624838760" sldId="334"/>
            <ac:grpSpMk id="1886" creationId="{B4BA7F84-1B32-1095-C65F-2D1040D300CF}"/>
          </ac:grpSpMkLst>
        </pc:grpChg>
        <pc:grpChg chg="mod">
          <ac:chgData name="Kokchun Giang" userId="67e2125d-ec8c-4323-9653-9824a2ad815f" providerId="ADAL" clId="{066B0731-8B54-CF43-9BDD-D2EEB9663FC5}" dt="2024-01-27T12:48:33.028" v="3090" actId="164"/>
          <ac:grpSpMkLst>
            <pc:docMk/>
            <pc:sldMk cId="624838760" sldId="334"/>
            <ac:grpSpMk id="1887" creationId="{8C791CF9-EFBA-C37A-1AB4-73DBC6286BAE}"/>
          </ac:grpSpMkLst>
        </pc:grpChg>
        <pc:grpChg chg="mod">
          <ac:chgData name="Kokchun Giang" userId="67e2125d-ec8c-4323-9653-9824a2ad815f" providerId="ADAL" clId="{066B0731-8B54-CF43-9BDD-D2EEB9663FC5}" dt="2024-01-27T12:48:33.028" v="3090" actId="164"/>
          <ac:grpSpMkLst>
            <pc:docMk/>
            <pc:sldMk cId="624838760" sldId="334"/>
            <ac:grpSpMk id="1888" creationId="{6B244DB2-027F-BF04-4132-C656992BD77D}"/>
          </ac:grpSpMkLst>
        </pc:grpChg>
        <pc:grpChg chg="mod">
          <ac:chgData name="Kokchun Giang" userId="67e2125d-ec8c-4323-9653-9824a2ad815f" providerId="ADAL" clId="{066B0731-8B54-CF43-9BDD-D2EEB9663FC5}" dt="2024-01-27T12:23:54.667" v="2742"/>
          <ac:grpSpMkLst>
            <pc:docMk/>
            <pc:sldMk cId="624838760" sldId="334"/>
            <ac:grpSpMk id="1897" creationId="{05D3160C-29DB-A949-1EB2-4FBA2B2E5A27}"/>
          </ac:grpSpMkLst>
        </pc:grpChg>
        <pc:grpChg chg="mod">
          <ac:chgData name="Kokchun Giang" userId="67e2125d-ec8c-4323-9653-9824a2ad815f" providerId="ADAL" clId="{066B0731-8B54-CF43-9BDD-D2EEB9663FC5}" dt="2024-01-27T12:48:33.028" v="3090" actId="164"/>
          <ac:grpSpMkLst>
            <pc:docMk/>
            <pc:sldMk cId="624838760" sldId="334"/>
            <ac:grpSpMk id="1903" creationId="{6136C62F-7BEC-29AA-003E-8C99DC466A54}"/>
          </ac:grpSpMkLst>
        </pc:grpChg>
        <pc:grpChg chg="mod">
          <ac:chgData name="Kokchun Giang" userId="67e2125d-ec8c-4323-9653-9824a2ad815f" providerId="ADAL" clId="{066B0731-8B54-CF43-9BDD-D2EEB9663FC5}" dt="2024-01-27T12:48:33.028" v="3090" actId="164"/>
          <ac:grpSpMkLst>
            <pc:docMk/>
            <pc:sldMk cId="624838760" sldId="334"/>
            <ac:grpSpMk id="1912" creationId="{FD221BEC-E273-C4CE-C680-1A3EF424DC4D}"/>
          </ac:grpSpMkLst>
        </pc:grpChg>
        <pc:grpChg chg="mod">
          <ac:chgData name="Kokchun Giang" userId="67e2125d-ec8c-4323-9653-9824a2ad815f" providerId="ADAL" clId="{066B0731-8B54-CF43-9BDD-D2EEB9663FC5}" dt="2024-01-27T12:24:05.489" v="2771"/>
          <ac:grpSpMkLst>
            <pc:docMk/>
            <pc:sldMk cId="624838760" sldId="334"/>
            <ac:grpSpMk id="1916" creationId="{8DF8B826-86AC-AC41-FA90-E00EBE03E002}"/>
          </ac:grpSpMkLst>
        </pc:grpChg>
        <pc:grpChg chg="mod">
          <ac:chgData name="Kokchun Giang" userId="67e2125d-ec8c-4323-9653-9824a2ad815f" providerId="ADAL" clId="{066B0731-8B54-CF43-9BDD-D2EEB9663FC5}" dt="2024-01-27T12:48:33.028" v="3090" actId="164"/>
          <ac:grpSpMkLst>
            <pc:docMk/>
            <pc:sldMk cId="624838760" sldId="334"/>
            <ac:grpSpMk id="1923" creationId="{21229F7B-8C43-E2E2-D085-AA2BD3E8A8AE}"/>
          </ac:grpSpMkLst>
        </pc:grpChg>
        <pc:grpChg chg="mod">
          <ac:chgData name="Kokchun Giang" userId="67e2125d-ec8c-4323-9653-9824a2ad815f" providerId="ADAL" clId="{066B0731-8B54-CF43-9BDD-D2EEB9663FC5}" dt="2024-01-27T12:48:43.112" v="3091" actId="164"/>
          <ac:grpSpMkLst>
            <pc:docMk/>
            <pc:sldMk cId="624838760" sldId="334"/>
            <ac:grpSpMk id="1940" creationId="{BF45FF5D-9874-E8BB-FB04-514399B89775}"/>
          </ac:grpSpMkLst>
        </pc:grpChg>
        <pc:grpChg chg="mod">
          <ac:chgData name="Kokchun Giang" userId="67e2125d-ec8c-4323-9653-9824a2ad815f" providerId="ADAL" clId="{066B0731-8B54-CF43-9BDD-D2EEB9663FC5}" dt="2024-01-27T12:48:43.112" v="3091" actId="164"/>
          <ac:grpSpMkLst>
            <pc:docMk/>
            <pc:sldMk cId="624838760" sldId="334"/>
            <ac:grpSpMk id="1941" creationId="{E122FA10-B639-8FA2-40FC-7EF8720C06A9}"/>
          </ac:grpSpMkLst>
        </pc:grpChg>
        <pc:grpChg chg="mod">
          <ac:chgData name="Kokchun Giang" userId="67e2125d-ec8c-4323-9653-9824a2ad815f" providerId="ADAL" clId="{066B0731-8B54-CF43-9BDD-D2EEB9663FC5}" dt="2024-01-27T12:48:43.112" v="3091" actId="164"/>
          <ac:grpSpMkLst>
            <pc:docMk/>
            <pc:sldMk cId="624838760" sldId="334"/>
            <ac:grpSpMk id="1942" creationId="{2663BD11-25F2-3C8C-1132-D50715673843}"/>
          </ac:grpSpMkLst>
        </pc:grpChg>
        <pc:grpChg chg="del mod">
          <ac:chgData name="Kokchun Giang" userId="67e2125d-ec8c-4323-9653-9824a2ad815f" providerId="ADAL" clId="{066B0731-8B54-CF43-9BDD-D2EEB9663FC5}" dt="2024-01-27T12:26:44.343" v="2813"/>
          <ac:grpSpMkLst>
            <pc:docMk/>
            <pc:sldMk cId="624838760" sldId="334"/>
            <ac:grpSpMk id="1952" creationId="{AA89447F-E679-C1D4-D756-FB247549AACC}"/>
          </ac:grpSpMkLst>
        </pc:grpChg>
        <pc:grpChg chg="del mod">
          <ac:chgData name="Kokchun Giang" userId="67e2125d-ec8c-4323-9653-9824a2ad815f" providerId="ADAL" clId="{066B0731-8B54-CF43-9BDD-D2EEB9663FC5}" dt="2024-01-27T12:28:08.417" v="2930"/>
          <ac:grpSpMkLst>
            <pc:docMk/>
            <pc:sldMk cId="624838760" sldId="334"/>
            <ac:grpSpMk id="1953" creationId="{8EBC37D1-7CD2-B502-B673-85E5AA6E6F2E}"/>
          </ac:grpSpMkLst>
        </pc:grpChg>
        <pc:grpChg chg="del mod">
          <ac:chgData name="Kokchun Giang" userId="67e2125d-ec8c-4323-9653-9824a2ad815f" providerId="ADAL" clId="{066B0731-8B54-CF43-9BDD-D2EEB9663FC5}" dt="2024-01-27T12:28:08.417" v="2930"/>
          <ac:grpSpMkLst>
            <pc:docMk/>
            <pc:sldMk cId="624838760" sldId="334"/>
            <ac:grpSpMk id="1954" creationId="{459D5FE4-3092-AAFC-96AE-2BEAAE869C14}"/>
          </ac:grpSpMkLst>
        </pc:grpChg>
        <pc:grpChg chg="del mod">
          <ac:chgData name="Kokchun Giang" userId="67e2125d-ec8c-4323-9653-9824a2ad815f" providerId="ADAL" clId="{066B0731-8B54-CF43-9BDD-D2EEB9663FC5}" dt="2024-01-27T12:28:08.417" v="2930"/>
          <ac:grpSpMkLst>
            <pc:docMk/>
            <pc:sldMk cId="624838760" sldId="334"/>
            <ac:grpSpMk id="1955" creationId="{4D6F0294-3F10-1D43-ED5E-07F0ABFA1EE7}"/>
          </ac:grpSpMkLst>
        </pc:grpChg>
        <pc:grpChg chg="del mod">
          <ac:chgData name="Kokchun Giang" userId="67e2125d-ec8c-4323-9653-9824a2ad815f" providerId="ADAL" clId="{066B0731-8B54-CF43-9BDD-D2EEB9663FC5}" dt="2024-01-27T12:26:45.387" v="2815"/>
          <ac:grpSpMkLst>
            <pc:docMk/>
            <pc:sldMk cId="624838760" sldId="334"/>
            <ac:grpSpMk id="1960" creationId="{E35040F5-6ACB-68E1-333D-1F97979B077C}"/>
          </ac:grpSpMkLst>
        </pc:grpChg>
        <pc:grpChg chg="del mod">
          <ac:chgData name="Kokchun Giang" userId="67e2125d-ec8c-4323-9653-9824a2ad815f" providerId="ADAL" clId="{066B0731-8B54-CF43-9BDD-D2EEB9663FC5}" dt="2024-01-27T12:26:45.388" v="2817"/>
          <ac:grpSpMkLst>
            <pc:docMk/>
            <pc:sldMk cId="624838760" sldId="334"/>
            <ac:grpSpMk id="1961" creationId="{297FCA07-97E2-10AF-EA95-6FAA3E8E770B}"/>
          </ac:grpSpMkLst>
        </pc:grpChg>
        <pc:grpChg chg="add del mod">
          <ac:chgData name="Kokchun Giang" userId="67e2125d-ec8c-4323-9653-9824a2ad815f" providerId="ADAL" clId="{066B0731-8B54-CF43-9BDD-D2EEB9663FC5}" dt="2024-01-27T12:27:49.635" v="2908"/>
          <ac:grpSpMkLst>
            <pc:docMk/>
            <pc:sldMk cId="624838760" sldId="334"/>
            <ac:grpSpMk id="1977" creationId="{E0B693BB-9F59-F1A7-2F67-5B7A00A14099}"/>
          </ac:grpSpMkLst>
        </pc:grpChg>
        <pc:grpChg chg="del mod">
          <ac:chgData name="Kokchun Giang" userId="67e2125d-ec8c-4323-9653-9824a2ad815f" providerId="ADAL" clId="{066B0731-8B54-CF43-9BDD-D2EEB9663FC5}" dt="2024-01-27T12:28:08.417" v="2930"/>
          <ac:grpSpMkLst>
            <pc:docMk/>
            <pc:sldMk cId="624838760" sldId="334"/>
            <ac:grpSpMk id="1978" creationId="{5E4BC634-7A8F-4C18-565E-6B49D9F07DC3}"/>
          </ac:grpSpMkLst>
        </pc:grpChg>
        <pc:grpChg chg="del mod">
          <ac:chgData name="Kokchun Giang" userId="67e2125d-ec8c-4323-9653-9824a2ad815f" providerId="ADAL" clId="{066B0731-8B54-CF43-9BDD-D2EEB9663FC5}" dt="2024-01-27T12:28:08.417" v="2930"/>
          <ac:grpSpMkLst>
            <pc:docMk/>
            <pc:sldMk cId="624838760" sldId="334"/>
            <ac:grpSpMk id="1979" creationId="{10DAA695-0ED9-E517-654A-72FC88BF3224}"/>
          </ac:grpSpMkLst>
        </pc:grpChg>
        <pc:grpChg chg="del mod">
          <ac:chgData name="Kokchun Giang" userId="67e2125d-ec8c-4323-9653-9824a2ad815f" providerId="ADAL" clId="{066B0731-8B54-CF43-9BDD-D2EEB9663FC5}" dt="2024-01-27T12:28:08.417" v="2930"/>
          <ac:grpSpMkLst>
            <pc:docMk/>
            <pc:sldMk cId="624838760" sldId="334"/>
            <ac:grpSpMk id="1980" creationId="{B75B3847-4490-ADAD-8A5C-CFA0C3AFD06F}"/>
          </ac:grpSpMkLst>
        </pc:grpChg>
        <pc:grpChg chg="mod">
          <ac:chgData name="Kokchun Giang" userId="67e2125d-ec8c-4323-9653-9824a2ad815f" providerId="ADAL" clId="{066B0731-8B54-CF43-9BDD-D2EEB9663FC5}" dt="2024-01-27T12:27:25.239" v="2857"/>
          <ac:grpSpMkLst>
            <pc:docMk/>
            <pc:sldMk cId="624838760" sldId="334"/>
            <ac:grpSpMk id="1987" creationId="{D702DFA5-22C4-832F-A395-ECD5BFA99C9A}"/>
          </ac:grpSpMkLst>
        </pc:grpChg>
        <pc:grpChg chg="mod">
          <ac:chgData name="Kokchun Giang" userId="67e2125d-ec8c-4323-9653-9824a2ad815f" providerId="ADAL" clId="{066B0731-8B54-CF43-9BDD-D2EEB9663FC5}" dt="2024-01-27T12:27:23.822" v="2850"/>
          <ac:grpSpMkLst>
            <pc:docMk/>
            <pc:sldMk cId="624838760" sldId="334"/>
            <ac:grpSpMk id="1994" creationId="{20275C94-2888-F35F-3EFE-3B88F5B95C3A}"/>
          </ac:grpSpMkLst>
        </pc:grpChg>
        <pc:grpChg chg="add del mod">
          <ac:chgData name="Kokchun Giang" userId="67e2125d-ec8c-4323-9653-9824a2ad815f" providerId="ADAL" clId="{066B0731-8B54-CF43-9BDD-D2EEB9663FC5}" dt="2024-01-27T12:27:49.635" v="2908"/>
          <ac:grpSpMkLst>
            <pc:docMk/>
            <pc:sldMk cId="624838760" sldId="334"/>
            <ac:grpSpMk id="2005" creationId="{5A50FFF0-C6C0-0883-54C6-3C73C9BAE663}"/>
          </ac:grpSpMkLst>
        </pc:grpChg>
        <pc:grpChg chg="add del mod">
          <ac:chgData name="Kokchun Giang" userId="67e2125d-ec8c-4323-9653-9824a2ad815f" providerId="ADAL" clId="{066B0731-8B54-CF43-9BDD-D2EEB9663FC5}" dt="2024-01-27T12:28:08.417" v="2930"/>
          <ac:grpSpMkLst>
            <pc:docMk/>
            <pc:sldMk cId="624838760" sldId="334"/>
            <ac:grpSpMk id="2012" creationId="{434675B5-B725-5237-8A6D-508B9C7DF467}"/>
          </ac:grpSpMkLst>
        </pc:grpChg>
        <pc:grpChg chg="mod">
          <ac:chgData name="Kokchun Giang" userId="67e2125d-ec8c-4323-9653-9824a2ad815f" providerId="ADAL" clId="{066B0731-8B54-CF43-9BDD-D2EEB9663FC5}" dt="2024-01-27T12:27:37.036" v="2884"/>
          <ac:grpSpMkLst>
            <pc:docMk/>
            <pc:sldMk cId="624838760" sldId="334"/>
            <ac:grpSpMk id="2014" creationId="{9FB336F3-C0D7-7D61-1CFC-13DDA6433689}"/>
          </ac:grpSpMkLst>
        </pc:grpChg>
        <pc:grpChg chg="mod">
          <ac:chgData name="Kokchun Giang" userId="67e2125d-ec8c-4323-9653-9824a2ad815f" providerId="ADAL" clId="{066B0731-8B54-CF43-9BDD-D2EEB9663FC5}" dt="2024-01-27T12:27:42.368" v="2894"/>
          <ac:grpSpMkLst>
            <pc:docMk/>
            <pc:sldMk cId="624838760" sldId="334"/>
            <ac:grpSpMk id="2022" creationId="{D9702C82-2E07-BE03-2374-67223F6880EB}"/>
          </ac:grpSpMkLst>
        </pc:grpChg>
        <pc:grpChg chg="del mod">
          <ac:chgData name="Kokchun Giang" userId="67e2125d-ec8c-4323-9653-9824a2ad815f" providerId="ADAL" clId="{066B0731-8B54-CF43-9BDD-D2EEB9663FC5}" dt="2024-01-27T12:27:49.635" v="2908"/>
          <ac:grpSpMkLst>
            <pc:docMk/>
            <pc:sldMk cId="624838760" sldId="334"/>
            <ac:grpSpMk id="2030" creationId="{B8E779D6-F86E-49C6-3D68-2A6335F2A4D9}"/>
          </ac:grpSpMkLst>
        </pc:grpChg>
        <pc:grpChg chg="del mod">
          <ac:chgData name="Kokchun Giang" userId="67e2125d-ec8c-4323-9653-9824a2ad815f" providerId="ADAL" clId="{066B0731-8B54-CF43-9BDD-D2EEB9663FC5}" dt="2024-01-27T12:28:08.417" v="2930"/>
          <ac:grpSpMkLst>
            <pc:docMk/>
            <pc:sldMk cId="624838760" sldId="334"/>
            <ac:grpSpMk id="2031" creationId="{0790C8E8-3979-A184-54C4-139A5992C3BA}"/>
          </ac:grpSpMkLst>
        </pc:grpChg>
        <pc:grpChg chg="del mod">
          <ac:chgData name="Kokchun Giang" userId="67e2125d-ec8c-4323-9653-9824a2ad815f" providerId="ADAL" clId="{066B0731-8B54-CF43-9BDD-D2EEB9663FC5}" dt="2024-01-27T12:28:08.417" v="2930"/>
          <ac:grpSpMkLst>
            <pc:docMk/>
            <pc:sldMk cId="624838760" sldId="334"/>
            <ac:grpSpMk id="2039" creationId="{0DD89E79-04E1-29DF-EBAD-E981ADABB415}"/>
          </ac:grpSpMkLst>
        </pc:grpChg>
        <pc:grpChg chg="del mod">
          <ac:chgData name="Kokchun Giang" userId="67e2125d-ec8c-4323-9653-9824a2ad815f" providerId="ADAL" clId="{066B0731-8B54-CF43-9BDD-D2EEB9663FC5}" dt="2024-01-27T12:28:08.417" v="2930"/>
          <ac:grpSpMkLst>
            <pc:docMk/>
            <pc:sldMk cId="624838760" sldId="334"/>
            <ac:grpSpMk id="2044" creationId="{05FA2958-E503-DAB8-45A4-082C3931E89F}"/>
          </ac:grpSpMkLst>
        </pc:grpChg>
        <pc:grpChg chg="mod">
          <ac:chgData name="Kokchun Giang" userId="67e2125d-ec8c-4323-9653-9824a2ad815f" providerId="ADAL" clId="{066B0731-8B54-CF43-9BDD-D2EEB9663FC5}" dt="2024-01-27T12:48:43.112" v="3091" actId="164"/>
          <ac:grpSpMkLst>
            <pc:docMk/>
            <pc:sldMk cId="624838760" sldId="334"/>
            <ac:grpSpMk id="2053" creationId="{9F8F5FA2-93EF-C8E8-A124-A059EA78388F}"/>
          </ac:grpSpMkLst>
        </pc:grpChg>
        <pc:grpChg chg="mod">
          <ac:chgData name="Kokchun Giang" userId="67e2125d-ec8c-4323-9653-9824a2ad815f" providerId="ADAL" clId="{066B0731-8B54-CF43-9BDD-D2EEB9663FC5}" dt="2024-01-27T12:48:43.112" v="3091" actId="164"/>
          <ac:grpSpMkLst>
            <pc:docMk/>
            <pc:sldMk cId="624838760" sldId="334"/>
            <ac:grpSpMk id="2065" creationId="{7858239A-1C8E-381D-C902-820DEB157564}"/>
          </ac:grpSpMkLst>
        </pc:grpChg>
        <pc:grpChg chg="mod">
          <ac:chgData name="Kokchun Giang" userId="67e2125d-ec8c-4323-9653-9824a2ad815f" providerId="ADAL" clId="{066B0731-8B54-CF43-9BDD-D2EEB9663FC5}" dt="2024-01-27T12:51:13.883" v="3105" actId="164"/>
          <ac:grpSpMkLst>
            <pc:docMk/>
            <pc:sldMk cId="624838760" sldId="334"/>
            <ac:grpSpMk id="2066" creationId="{CD7DEC51-8CCD-A44C-24A7-3CA2B20A0AFA}"/>
          </ac:grpSpMkLst>
        </pc:grpChg>
        <pc:grpChg chg="mod">
          <ac:chgData name="Kokchun Giang" userId="67e2125d-ec8c-4323-9653-9824a2ad815f" providerId="ADAL" clId="{066B0731-8B54-CF43-9BDD-D2EEB9663FC5}" dt="2024-01-27T12:48:46.300" v="3092" actId="164"/>
          <ac:grpSpMkLst>
            <pc:docMk/>
            <pc:sldMk cId="624838760" sldId="334"/>
            <ac:grpSpMk id="2085" creationId="{ED2AE501-0B53-7331-126E-47B56D32B1E4}"/>
          </ac:grpSpMkLst>
        </pc:grpChg>
        <pc:grpChg chg="mod">
          <ac:chgData name="Kokchun Giang" userId="67e2125d-ec8c-4323-9653-9824a2ad815f" providerId="ADAL" clId="{066B0731-8B54-CF43-9BDD-D2EEB9663FC5}" dt="2024-01-27T12:48:46.300" v="3092" actId="164"/>
          <ac:grpSpMkLst>
            <pc:docMk/>
            <pc:sldMk cId="624838760" sldId="334"/>
            <ac:grpSpMk id="2086" creationId="{D7BD3687-4C01-D21E-73F5-C9BFA9A5E345}"/>
          </ac:grpSpMkLst>
        </pc:grpChg>
        <pc:grpChg chg="add mod">
          <ac:chgData name="Kokchun Giang" userId="67e2125d-ec8c-4323-9653-9824a2ad815f" providerId="ADAL" clId="{066B0731-8B54-CF43-9BDD-D2EEB9663FC5}" dt="2024-01-27T12:48:00.927" v="3085" actId="164"/>
          <ac:grpSpMkLst>
            <pc:docMk/>
            <pc:sldMk cId="624838760" sldId="334"/>
            <ac:grpSpMk id="2088" creationId="{861F2BFE-EFFC-8CE8-C45D-4C2BCA10A0FB}"/>
          </ac:grpSpMkLst>
        </pc:grpChg>
        <pc:grpChg chg="add mod">
          <ac:chgData name="Kokchun Giang" userId="67e2125d-ec8c-4323-9653-9824a2ad815f" providerId="ADAL" clId="{066B0731-8B54-CF43-9BDD-D2EEB9663FC5}" dt="2024-01-27T12:48:15.972" v="3086" actId="164"/>
          <ac:grpSpMkLst>
            <pc:docMk/>
            <pc:sldMk cId="624838760" sldId="334"/>
            <ac:grpSpMk id="2089" creationId="{3C957F97-40CF-414A-323C-E2B185DAF9A3}"/>
          </ac:grpSpMkLst>
        </pc:grpChg>
        <pc:grpChg chg="add mod">
          <ac:chgData name="Kokchun Giang" userId="67e2125d-ec8c-4323-9653-9824a2ad815f" providerId="ADAL" clId="{066B0731-8B54-CF43-9BDD-D2EEB9663FC5}" dt="2024-01-27T12:48:28.351" v="3089" actId="164"/>
          <ac:grpSpMkLst>
            <pc:docMk/>
            <pc:sldMk cId="624838760" sldId="334"/>
            <ac:grpSpMk id="2090" creationId="{1B8DDF57-7DD3-BBCD-828D-7AC2C5F0E063}"/>
          </ac:grpSpMkLst>
        </pc:grpChg>
        <pc:grpChg chg="add mod">
          <ac:chgData name="Kokchun Giang" userId="67e2125d-ec8c-4323-9653-9824a2ad815f" providerId="ADAL" clId="{066B0731-8B54-CF43-9BDD-D2EEB9663FC5}" dt="2024-01-27T12:48:33.028" v="3090" actId="164"/>
          <ac:grpSpMkLst>
            <pc:docMk/>
            <pc:sldMk cId="624838760" sldId="334"/>
            <ac:grpSpMk id="2091" creationId="{1D8AA9E3-F858-06F7-FCEA-72A75DA410FF}"/>
          </ac:grpSpMkLst>
        </pc:grpChg>
        <pc:grpChg chg="add mod">
          <ac:chgData name="Kokchun Giang" userId="67e2125d-ec8c-4323-9653-9824a2ad815f" providerId="ADAL" clId="{066B0731-8B54-CF43-9BDD-D2EEB9663FC5}" dt="2024-01-27T12:51:13.883" v="3105" actId="164"/>
          <ac:grpSpMkLst>
            <pc:docMk/>
            <pc:sldMk cId="624838760" sldId="334"/>
            <ac:grpSpMk id="2092" creationId="{B94F831D-6A80-44C1-FFF1-1F674E6F7569}"/>
          </ac:grpSpMkLst>
        </pc:grpChg>
        <pc:grpChg chg="add mod">
          <ac:chgData name="Kokchun Giang" userId="67e2125d-ec8c-4323-9653-9824a2ad815f" providerId="ADAL" clId="{066B0731-8B54-CF43-9BDD-D2EEB9663FC5}" dt="2024-01-27T12:48:46.300" v="3092" actId="164"/>
          <ac:grpSpMkLst>
            <pc:docMk/>
            <pc:sldMk cId="624838760" sldId="334"/>
            <ac:grpSpMk id="2093" creationId="{9B695162-2370-8AA8-0DC6-C73D58B7329D}"/>
          </ac:grpSpMkLst>
        </pc:grpChg>
        <pc:grpChg chg="add mod">
          <ac:chgData name="Kokchun Giang" userId="67e2125d-ec8c-4323-9653-9824a2ad815f" providerId="ADAL" clId="{066B0731-8B54-CF43-9BDD-D2EEB9663FC5}" dt="2024-01-27T12:51:13.883" v="3105" actId="164"/>
          <ac:grpSpMkLst>
            <pc:docMk/>
            <pc:sldMk cId="624838760" sldId="334"/>
            <ac:grpSpMk id="2094" creationId="{B6C3425F-6299-2BDC-3484-96F5DCF6AD8E}"/>
          </ac:grpSpMkLst>
        </pc:grpChg>
        <pc:inkChg chg="add del mod">
          <ac:chgData name="Kokchun Giang" userId="67e2125d-ec8c-4323-9653-9824a2ad815f" providerId="ADAL" clId="{066B0731-8B54-CF43-9BDD-D2EEB9663FC5}" dt="2024-01-27T12:10:21.869" v="2312" actId="9405"/>
          <ac:inkMkLst>
            <pc:docMk/>
            <pc:sldMk cId="624838760" sldId="334"/>
            <ac:inkMk id="7" creationId="{EF508803-B147-989F-E26C-093DC1696614}"/>
          </ac:inkMkLst>
        </pc:inkChg>
        <pc:inkChg chg="del">
          <ac:chgData name="Kokchun Giang" userId="67e2125d-ec8c-4323-9653-9824a2ad815f" providerId="ADAL" clId="{066B0731-8B54-CF43-9BDD-D2EEB9663FC5}" dt="2024-01-27T12:09:44.507" v="2290" actId="478"/>
          <ac:inkMkLst>
            <pc:docMk/>
            <pc:sldMk cId="624838760" sldId="334"/>
            <ac:inkMk id="8" creationId="{10CFA6D2-8A7B-A75C-BCA0-3CC20E15859F}"/>
          </ac:inkMkLst>
        </pc:inkChg>
        <pc:inkChg chg="add del mod">
          <ac:chgData name="Kokchun Giang" userId="67e2125d-ec8c-4323-9653-9824a2ad815f" providerId="ADAL" clId="{066B0731-8B54-CF43-9BDD-D2EEB9663FC5}" dt="2024-01-27T12:10:21.414" v="2311" actId="9405"/>
          <ac:inkMkLst>
            <pc:docMk/>
            <pc:sldMk cId="624838760" sldId="334"/>
            <ac:inkMk id="17" creationId="{F9371D03-A276-80B0-3977-E95092720CD3}"/>
          </ac:inkMkLst>
        </pc:inkChg>
        <pc:inkChg chg="del">
          <ac:chgData name="Kokchun Giang" userId="67e2125d-ec8c-4323-9653-9824a2ad815f" providerId="ADAL" clId="{066B0731-8B54-CF43-9BDD-D2EEB9663FC5}" dt="2024-01-27T12:09:44.507" v="2290" actId="478"/>
          <ac:inkMkLst>
            <pc:docMk/>
            <pc:sldMk cId="624838760" sldId="334"/>
            <ac:inkMk id="38" creationId="{099D711A-24DC-F5A2-368F-78DF26626001}"/>
          </ac:inkMkLst>
        </pc:inkChg>
        <pc:inkChg chg="add mod">
          <ac:chgData name="Kokchun Giang" userId="67e2125d-ec8c-4323-9653-9824a2ad815f" providerId="ADAL" clId="{066B0731-8B54-CF43-9BDD-D2EEB9663FC5}" dt="2024-01-27T12:17:58.048" v="2440" actId="164"/>
          <ac:inkMkLst>
            <pc:docMk/>
            <pc:sldMk cId="624838760" sldId="334"/>
            <ac:inkMk id="384" creationId="{87049E31-47D5-8D5F-2E81-2CB4D916140C}"/>
          </ac:inkMkLst>
        </pc:inkChg>
        <pc:inkChg chg="add mod">
          <ac:chgData name="Kokchun Giang" userId="67e2125d-ec8c-4323-9653-9824a2ad815f" providerId="ADAL" clId="{066B0731-8B54-CF43-9BDD-D2EEB9663FC5}" dt="2024-01-27T12:17:58.048" v="2440" actId="164"/>
          <ac:inkMkLst>
            <pc:docMk/>
            <pc:sldMk cId="624838760" sldId="334"/>
            <ac:inkMk id="385" creationId="{8116DCC8-3C6C-CDE1-8BA3-14D5C6BD1EEE}"/>
          </ac:inkMkLst>
        </pc:inkChg>
        <pc:inkChg chg="add del mod">
          <ac:chgData name="Kokchun Giang" userId="67e2125d-ec8c-4323-9653-9824a2ad815f" providerId="ADAL" clId="{066B0731-8B54-CF43-9BDD-D2EEB9663FC5}" dt="2024-01-27T12:17:50.205" v="2439"/>
          <ac:inkMkLst>
            <pc:docMk/>
            <pc:sldMk cId="624838760" sldId="334"/>
            <ac:inkMk id="386" creationId="{E74776CD-A908-A0B5-3FCB-E0C5D28D6AB7}"/>
          </ac:inkMkLst>
        </pc:inkChg>
        <pc:inkChg chg="add del mod">
          <ac:chgData name="Kokchun Giang" userId="67e2125d-ec8c-4323-9653-9824a2ad815f" providerId="ADAL" clId="{066B0731-8B54-CF43-9BDD-D2EEB9663FC5}" dt="2024-01-27T12:17:49.986" v="2437" actId="9405"/>
          <ac:inkMkLst>
            <pc:docMk/>
            <pc:sldMk cId="624838760" sldId="334"/>
            <ac:inkMk id="388" creationId="{5BA9A660-E4BE-6762-FC3F-C9A207A51AA9}"/>
          </ac:inkMkLst>
        </pc:inkChg>
        <pc:inkChg chg="add del mod">
          <ac:chgData name="Kokchun Giang" userId="67e2125d-ec8c-4323-9653-9824a2ad815f" providerId="ADAL" clId="{066B0731-8B54-CF43-9BDD-D2EEB9663FC5}" dt="2024-01-27T12:17:49.780" v="2436" actId="9405"/>
          <ac:inkMkLst>
            <pc:docMk/>
            <pc:sldMk cId="624838760" sldId="334"/>
            <ac:inkMk id="389" creationId="{95DAAC9A-598D-A84D-641D-F78942C3E86E}"/>
          </ac:inkMkLst>
        </pc:inkChg>
        <pc:inkChg chg="add del mod">
          <ac:chgData name="Kokchun Giang" userId="67e2125d-ec8c-4323-9653-9824a2ad815f" providerId="ADAL" clId="{066B0731-8B54-CF43-9BDD-D2EEB9663FC5}" dt="2024-01-27T12:17:49.568" v="2435" actId="9405"/>
          <ac:inkMkLst>
            <pc:docMk/>
            <pc:sldMk cId="624838760" sldId="334"/>
            <ac:inkMk id="390" creationId="{383ACB14-C403-CA47-4B22-8D81A35B2FC7}"/>
          </ac:inkMkLst>
        </pc:inkChg>
        <pc:inkChg chg="add del mod">
          <ac:chgData name="Kokchun Giang" userId="67e2125d-ec8c-4323-9653-9824a2ad815f" providerId="ADAL" clId="{066B0731-8B54-CF43-9BDD-D2EEB9663FC5}" dt="2024-01-27T12:17:49.362" v="2434" actId="9405"/>
          <ac:inkMkLst>
            <pc:docMk/>
            <pc:sldMk cId="624838760" sldId="334"/>
            <ac:inkMk id="391" creationId="{88554D24-D6B9-8E24-CE12-56EB49C129E2}"/>
          </ac:inkMkLst>
        </pc:inkChg>
        <pc:inkChg chg="add del mod">
          <ac:chgData name="Kokchun Giang" userId="67e2125d-ec8c-4323-9653-9824a2ad815f" providerId="ADAL" clId="{066B0731-8B54-CF43-9BDD-D2EEB9663FC5}" dt="2024-01-27T12:17:49.179" v="2433"/>
          <ac:inkMkLst>
            <pc:docMk/>
            <pc:sldMk cId="624838760" sldId="334"/>
            <ac:inkMk id="393" creationId="{D22C793C-5DCA-100D-93DC-C01EE9E5D848}"/>
          </ac:inkMkLst>
        </pc:inkChg>
        <pc:inkChg chg="add del mod">
          <ac:chgData name="Kokchun Giang" userId="67e2125d-ec8c-4323-9653-9824a2ad815f" providerId="ADAL" clId="{066B0731-8B54-CF43-9BDD-D2EEB9663FC5}" dt="2024-01-27T12:17:48.906" v="2431"/>
          <ac:inkMkLst>
            <pc:docMk/>
            <pc:sldMk cId="624838760" sldId="334"/>
            <ac:inkMk id="395" creationId="{6293729C-B541-1D38-C64D-85D1247EC777}"/>
          </ac:inkMkLst>
        </pc:inkChg>
        <pc:inkChg chg="add del mod">
          <ac:chgData name="Kokchun Giang" userId="67e2125d-ec8c-4323-9653-9824a2ad815f" providerId="ADAL" clId="{066B0731-8B54-CF43-9BDD-D2EEB9663FC5}" dt="2024-01-27T12:17:48.715" v="2429" actId="9405"/>
          <ac:inkMkLst>
            <pc:docMk/>
            <pc:sldMk cId="624838760" sldId="334"/>
            <ac:inkMk id="397" creationId="{32563F16-6BBE-4FEB-4067-43BE444434B2}"/>
          </ac:inkMkLst>
        </pc:inkChg>
        <pc:inkChg chg="add del mod">
          <ac:chgData name="Kokchun Giang" userId="67e2125d-ec8c-4323-9653-9824a2ad815f" providerId="ADAL" clId="{066B0731-8B54-CF43-9BDD-D2EEB9663FC5}" dt="2024-01-27T12:17:48.492" v="2428" actId="9405"/>
          <ac:inkMkLst>
            <pc:docMk/>
            <pc:sldMk cId="624838760" sldId="334"/>
            <ac:inkMk id="398" creationId="{146DBD69-DF1E-43A2-0DDA-B97A3A57CA83}"/>
          </ac:inkMkLst>
        </pc:inkChg>
        <pc:inkChg chg="add del mod">
          <ac:chgData name="Kokchun Giang" userId="67e2125d-ec8c-4323-9653-9824a2ad815f" providerId="ADAL" clId="{066B0731-8B54-CF43-9BDD-D2EEB9663FC5}" dt="2024-01-27T12:17:48.262" v="2427"/>
          <ac:inkMkLst>
            <pc:docMk/>
            <pc:sldMk cId="624838760" sldId="334"/>
            <ac:inkMk id="399" creationId="{50B2E4BA-69DB-31DC-4058-65DD4D955499}"/>
          </ac:inkMkLst>
        </pc:inkChg>
        <pc:inkChg chg="add mod">
          <ac:chgData name="Kokchun Giang" userId="67e2125d-ec8c-4323-9653-9824a2ad815f" providerId="ADAL" clId="{066B0731-8B54-CF43-9BDD-D2EEB9663FC5}" dt="2024-01-27T12:18:29.550" v="2460"/>
          <ac:inkMkLst>
            <pc:docMk/>
            <pc:sldMk cId="624838760" sldId="334"/>
            <ac:inkMk id="402" creationId="{A5E65114-B173-F6BE-08DE-AB1FEB09133B}"/>
          </ac:inkMkLst>
        </pc:inkChg>
        <pc:inkChg chg="add mod">
          <ac:chgData name="Kokchun Giang" userId="67e2125d-ec8c-4323-9653-9824a2ad815f" providerId="ADAL" clId="{066B0731-8B54-CF43-9BDD-D2EEB9663FC5}" dt="2024-01-27T12:18:29.550" v="2460"/>
          <ac:inkMkLst>
            <pc:docMk/>
            <pc:sldMk cId="624838760" sldId="334"/>
            <ac:inkMk id="403" creationId="{713A75CC-2B23-20F5-9B93-D23BB879C3D3}"/>
          </ac:inkMkLst>
        </pc:inkChg>
        <pc:inkChg chg="add mod">
          <ac:chgData name="Kokchun Giang" userId="67e2125d-ec8c-4323-9653-9824a2ad815f" providerId="ADAL" clId="{066B0731-8B54-CF43-9BDD-D2EEB9663FC5}" dt="2024-01-27T12:18:29.550" v="2460"/>
          <ac:inkMkLst>
            <pc:docMk/>
            <pc:sldMk cId="624838760" sldId="334"/>
            <ac:inkMk id="404" creationId="{A453221F-4802-AC98-A247-A3210CB2DA16}"/>
          </ac:inkMkLst>
        </pc:inkChg>
        <pc:inkChg chg="add mod">
          <ac:chgData name="Kokchun Giang" userId="67e2125d-ec8c-4323-9653-9824a2ad815f" providerId="ADAL" clId="{066B0731-8B54-CF43-9BDD-D2EEB9663FC5}" dt="2024-01-27T12:18:29.550" v="2460"/>
          <ac:inkMkLst>
            <pc:docMk/>
            <pc:sldMk cId="624838760" sldId="334"/>
            <ac:inkMk id="405" creationId="{2EE08ACD-1D61-97E2-8BB5-6DBC4CB3E49C}"/>
          </ac:inkMkLst>
        </pc:inkChg>
        <pc:inkChg chg="add mod">
          <ac:chgData name="Kokchun Giang" userId="67e2125d-ec8c-4323-9653-9824a2ad815f" providerId="ADAL" clId="{066B0731-8B54-CF43-9BDD-D2EEB9663FC5}" dt="2024-01-27T12:18:29.550" v="2460"/>
          <ac:inkMkLst>
            <pc:docMk/>
            <pc:sldMk cId="624838760" sldId="334"/>
            <ac:inkMk id="406" creationId="{E74CB919-8947-1EE5-43E5-D2CC776CCF72}"/>
          </ac:inkMkLst>
        </pc:inkChg>
        <pc:inkChg chg="add mod">
          <ac:chgData name="Kokchun Giang" userId="67e2125d-ec8c-4323-9653-9824a2ad815f" providerId="ADAL" clId="{066B0731-8B54-CF43-9BDD-D2EEB9663FC5}" dt="2024-01-27T12:18:29.550" v="2460"/>
          <ac:inkMkLst>
            <pc:docMk/>
            <pc:sldMk cId="624838760" sldId="334"/>
            <ac:inkMk id="407" creationId="{2DA9AA77-AD96-21DD-7F6E-9BBF2301ED6B}"/>
          </ac:inkMkLst>
        </pc:inkChg>
        <pc:inkChg chg="add mod">
          <ac:chgData name="Kokchun Giang" userId="67e2125d-ec8c-4323-9653-9824a2ad815f" providerId="ADAL" clId="{066B0731-8B54-CF43-9BDD-D2EEB9663FC5}" dt="2024-01-27T12:18:29.550" v="2460"/>
          <ac:inkMkLst>
            <pc:docMk/>
            <pc:sldMk cId="624838760" sldId="334"/>
            <ac:inkMk id="408" creationId="{46776DE6-F3A2-0A87-2822-90109B06BCF1}"/>
          </ac:inkMkLst>
        </pc:inkChg>
        <pc:inkChg chg="add mod">
          <ac:chgData name="Kokchun Giang" userId="67e2125d-ec8c-4323-9653-9824a2ad815f" providerId="ADAL" clId="{066B0731-8B54-CF43-9BDD-D2EEB9663FC5}" dt="2024-01-27T12:18:29.550" v="2460"/>
          <ac:inkMkLst>
            <pc:docMk/>
            <pc:sldMk cId="624838760" sldId="334"/>
            <ac:inkMk id="409" creationId="{31E5BF5A-0A7F-6C4B-854C-CC9FCF03E1F1}"/>
          </ac:inkMkLst>
        </pc:inkChg>
        <pc:inkChg chg="add mod">
          <ac:chgData name="Kokchun Giang" userId="67e2125d-ec8c-4323-9653-9824a2ad815f" providerId="ADAL" clId="{066B0731-8B54-CF43-9BDD-D2EEB9663FC5}" dt="2024-01-27T12:18:29.550" v="2460"/>
          <ac:inkMkLst>
            <pc:docMk/>
            <pc:sldMk cId="624838760" sldId="334"/>
            <ac:inkMk id="410" creationId="{70AFC68D-9342-70FF-BAAC-5CC47F874479}"/>
          </ac:inkMkLst>
        </pc:inkChg>
        <pc:inkChg chg="add mod">
          <ac:chgData name="Kokchun Giang" userId="67e2125d-ec8c-4323-9653-9824a2ad815f" providerId="ADAL" clId="{066B0731-8B54-CF43-9BDD-D2EEB9663FC5}" dt="2024-01-27T12:18:29.550" v="2460"/>
          <ac:inkMkLst>
            <pc:docMk/>
            <pc:sldMk cId="624838760" sldId="334"/>
            <ac:inkMk id="411" creationId="{19649480-DE87-2429-A318-5ECC3A5FF529}"/>
          </ac:inkMkLst>
        </pc:inkChg>
        <pc:inkChg chg="add mod">
          <ac:chgData name="Kokchun Giang" userId="67e2125d-ec8c-4323-9653-9824a2ad815f" providerId="ADAL" clId="{066B0731-8B54-CF43-9BDD-D2EEB9663FC5}" dt="2024-01-27T12:50:14.235" v="3101" actId="1076"/>
          <ac:inkMkLst>
            <pc:docMk/>
            <pc:sldMk cId="624838760" sldId="334"/>
            <ac:inkMk id="413" creationId="{C9D1E71C-01E7-7613-847C-98ED67CABA5D}"/>
          </ac:inkMkLst>
        </pc:inkChg>
        <pc:inkChg chg="add mod">
          <ac:chgData name="Kokchun Giang" userId="67e2125d-ec8c-4323-9653-9824a2ad815f" providerId="ADAL" clId="{066B0731-8B54-CF43-9BDD-D2EEB9663FC5}" dt="2024-01-27T12:18:29.550" v="2460"/>
          <ac:inkMkLst>
            <pc:docMk/>
            <pc:sldMk cId="624838760" sldId="334"/>
            <ac:inkMk id="414" creationId="{7F029538-FA73-2213-AC01-78A80D2CFED4}"/>
          </ac:inkMkLst>
        </pc:inkChg>
        <pc:inkChg chg="add mod">
          <ac:chgData name="Kokchun Giang" userId="67e2125d-ec8c-4323-9653-9824a2ad815f" providerId="ADAL" clId="{066B0731-8B54-CF43-9BDD-D2EEB9663FC5}" dt="2024-01-27T12:18:29.550" v="2460"/>
          <ac:inkMkLst>
            <pc:docMk/>
            <pc:sldMk cId="624838760" sldId="334"/>
            <ac:inkMk id="415" creationId="{6392BCC8-0F9A-76ED-2886-93DBAE234298}"/>
          </ac:inkMkLst>
        </pc:inkChg>
        <pc:inkChg chg="add mod">
          <ac:chgData name="Kokchun Giang" userId="67e2125d-ec8c-4323-9653-9824a2ad815f" providerId="ADAL" clId="{066B0731-8B54-CF43-9BDD-D2EEB9663FC5}" dt="2024-01-27T12:18:29.550" v="2460"/>
          <ac:inkMkLst>
            <pc:docMk/>
            <pc:sldMk cId="624838760" sldId="334"/>
            <ac:inkMk id="416" creationId="{1CCEB928-61C8-640C-7F27-F239FAB68A2D}"/>
          </ac:inkMkLst>
        </pc:inkChg>
        <pc:inkChg chg="add mod">
          <ac:chgData name="Kokchun Giang" userId="67e2125d-ec8c-4323-9653-9824a2ad815f" providerId="ADAL" clId="{066B0731-8B54-CF43-9BDD-D2EEB9663FC5}" dt="2024-01-27T12:18:29.550" v="2460"/>
          <ac:inkMkLst>
            <pc:docMk/>
            <pc:sldMk cId="624838760" sldId="334"/>
            <ac:inkMk id="417" creationId="{FE458D2D-0432-5540-8580-A6DD94E2389F}"/>
          </ac:inkMkLst>
        </pc:inkChg>
        <pc:inkChg chg="add mod">
          <ac:chgData name="Kokchun Giang" userId="67e2125d-ec8c-4323-9653-9824a2ad815f" providerId="ADAL" clId="{066B0731-8B54-CF43-9BDD-D2EEB9663FC5}" dt="2024-01-27T12:18:29.550" v="2460"/>
          <ac:inkMkLst>
            <pc:docMk/>
            <pc:sldMk cId="624838760" sldId="334"/>
            <ac:inkMk id="439" creationId="{B96DC829-059C-2A04-B8E0-1D3F53A77A63}"/>
          </ac:inkMkLst>
        </pc:inkChg>
        <pc:inkChg chg="del">
          <ac:chgData name="Kokchun Giang" userId="67e2125d-ec8c-4323-9653-9824a2ad815f" providerId="ADAL" clId="{066B0731-8B54-CF43-9BDD-D2EEB9663FC5}" dt="2024-01-27T12:09:41.477" v="2289" actId="478"/>
          <ac:inkMkLst>
            <pc:docMk/>
            <pc:sldMk cId="624838760" sldId="334"/>
            <ac:inkMk id="1349" creationId="{4A2E6B00-B498-2E2F-3A48-14492540FD3A}"/>
          </ac:inkMkLst>
        </pc:inkChg>
        <pc:inkChg chg="add del mod">
          <ac:chgData name="Kokchun Giang" userId="67e2125d-ec8c-4323-9653-9824a2ad815f" providerId="ADAL" clId="{066B0731-8B54-CF43-9BDD-D2EEB9663FC5}" dt="2024-01-27T12:10:20.949" v="2310" actId="9405"/>
          <ac:inkMkLst>
            <pc:docMk/>
            <pc:sldMk cId="624838760" sldId="334"/>
            <ac:inkMk id="1367" creationId="{89B1CD04-5F6B-F7CF-2CB4-9B2D2EFCCB69}"/>
          </ac:inkMkLst>
        </pc:inkChg>
        <pc:inkChg chg="del">
          <ac:chgData name="Kokchun Giang" userId="67e2125d-ec8c-4323-9653-9824a2ad815f" providerId="ADAL" clId="{066B0731-8B54-CF43-9BDD-D2EEB9663FC5}" dt="2024-01-27T12:09:44.507" v="2290" actId="478"/>
          <ac:inkMkLst>
            <pc:docMk/>
            <pc:sldMk cId="624838760" sldId="334"/>
            <ac:inkMk id="1384" creationId="{BC70A645-7291-5AEE-B43A-272EECEBD1FC}"/>
          </ac:inkMkLst>
        </pc:inkChg>
        <pc:inkChg chg="add del mod">
          <ac:chgData name="Kokchun Giang" userId="67e2125d-ec8c-4323-9653-9824a2ad815f" providerId="ADAL" clId="{066B0731-8B54-CF43-9BDD-D2EEB9663FC5}" dt="2024-01-27T12:10:20.733" v="2309" actId="9405"/>
          <ac:inkMkLst>
            <pc:docMk/>
            <pc:sldMk cId="624838760" sldId="334"/>
            <ac:inkMk id="1386" creationId="{17074892-AFBE-F541-84B7-BAE890F435FC}"/>
          </ac:inkMkLst>
        </pc:inkChg>
        <pc:inkChg chg="add del mod">
          <ac:chgData name="Kokchun Giang" userId="67e2125d-ec8c-4323-9653-9824a2ad815f" providerId="ADAL" clId="{066B0731-8B54-CF43-9BDD-D2EEB9663FC5}" dt="2024-01-27T12:10:20.517" v="2308" actId="9405"/>
          <ac:inkMkLst>
            <pc:docMk/>
            <pc:sldMk cId="624838760" sldId="334"/>
            <ac:inkMk id="1387" creationId="{53FD4E8F-C3B6-81C1-A2BD-54E53C20D102}"/>
          </ac:inkMkLst>
        </pc:inkChg>
        <pc:inkChg chg="add del mod">
          <ac:chgData name="Kokchun Giang" userId="67e2125d-ec8c-4323-9653-9824a2ad815f" providerId="ADAL" clId="{066B0731-8B54-CF43-9BDD-D2EEB9663FC5}" dt="2024-01-27T12:10:20.344" v="2307" actId="9405"/>
          <ac:inkMkLst>
            <pc:docMk/>
            <pc:sldMk cId="624838760" sldId="334"/>
            <ac:inkMk id="1388" creationId="{C0081CAC-60F1-7056-F4E3-2A4B982E2292}"/>
          </ac:inkMkLst>
        </pc:inkChg>
        <pc:inkChg chg="add del mod">
          <ac:chgData name="Kokchun Giang" userId="67e2125d-ec8c-4323-9653-9824a2ad815f" providerId="ADAL" clId="{066B0731-8B54-CF43-9BDD-D2EEB9663FC5}" dt="2024-01-27T12:10:20.102" v="2306" actId="9405"/>
          <ac:inkMkLst>
            <pc:docMk/>
            <pc:sldMk cId="624838760" sldId="334"/>
            <ac:inkMk id="1389" creationId="{16608B44-21B9-88F9-FC4C-63FDD8415CB0}"/>
          </ac:inkMkLst>
        </pc:inkChg>
        <pc:inkChg chg="add del mod">
          <ac:chgData name="Kokchun Giang" userId="67e2125d-ec8c-4323-9653-9824a2ad815f" providerId="ADAL" clId="{066B0731-8B54-CF43-9BDD-D2EEB9663FC5}" dt="2024-01-27T12:10:19.889" v="2305" actId="9405"/>
          <ac:inkMkLst>
            <pc:docMk/>
            <pc:sldMk cId="624838760" sldId="334"/>
            <ac:inkMk id="1390" creationId="{11396F93-5F54-3144-6927-BEDF99ED6004}"/>
          </ac:inkMkLst>
        </pc:inkChg>
        <pc:inkChg chg="add del mod">
          <ac:chgData name="Kokchun Giang" userId="67e2125d-ec8c-4323-9653-9824a2ad815f" providerId="ADAL" clId="{066B0731-8B54-CF43-9BDD-D2EEB9663FC5}" dt="2024-01-27T12:10:19.658" v="2304"/>
          <ac:inkMkLst>
            <pc:docMk/>
            <pc:sldMk cId="624838760" sldId="334"/>
            <ac:inkMk id="1391" creationId="{874E6A1D-9AC5-B83A-DECB-2623C812AC83}"/>
          </ac:inkMkLst>
        </pc:inkChg>
        <pc:inkChg chg="add mod">
          <ac:chgData name="Kokchun Giang" userId="67e2125d-ec8c-4323-9653-9824a2ad815f" providerId="ADAL" clId="{066B0731-8B54-CF43-9BDD-D2EEB9663FC5}" dt="2024-01-27T12:14:47.501" v="2319"/>
          <ac:inkMkLst>
            <pc:docMk/>
            <pc:sldMk cId="624838760" sldId="334"/>
            <ac:inkMk id="1393" creationId="{E6499D58-FE6D-3BAC-EB26-06F87C62664D}"/>
          </ac:inkMkLst>
        </pc:inkChg>
        <pc:inkChg chg="add mod">
          <ac:chgData name="Kokchun Giang" userId="67e2125d-ec8c-4323-9653-9824a2ad815f" providerId="ADAL" clId="{066B0731-8B54-CF43-9BDD-D2EEB9663FC5}" dt="2024-01-27T12:14:47.501" v="2319"/>
          <ac:inkMkLst>
            <pc:docMk/>
            <pc:sldMk cId="624838760" sldId="334"/>
            <ac:inkMk id="1394" creationId="{65F452E9-FD60-1E3B-9DEA-AE135F523B21}"/>
          </ac:inkMkLst>
        </pc:inkChg>
        <pc:inkChg chg="add del mod">
          <ac:chgData name="Kokchun Giang" userId="67e2125d-ec8c-4323-9653-9824a2ad815f" providerId="ADAL" clId="{066B0731-8B54-CF43-9BDD-D2EEB9663FC5}" dt="2024-01-27T12:14:47.501" v="2319"/>
          <ac:inkMkLst>
            <pc:docMk/>
            <pc:sldMk cId="624838760" sldId="334"/>
            <ac:inkMk id="1396" creationId="{7F5D9E03-27C1-1CAF-8BE4-789ED4C44739}"/>
          </ac:inkMkLst>
        </pc:inkChg>
        <pc:inkChg chg="add del mod">
          <ac:chgData name="Kokchun Giang" userId="67e2125d-ec8c-4323-9653-9824a2ad815f" providerId="ADAL" clId="{066B0731-8B54-CF43-9BDD-D2EEB9663FC5}" dt="2024-01-27T12:14:52.262" v="2325" actId="9405"/>
          <ac:inkMkLst>
            <pc:docMk/>
            <pc:sldMk cId="624838760" sldId="334"/>
            <ac:inkMk id="1398" creationId="{DA946E64-270A-940B-5F19-8FA32EB0584E}"/>
          </ac:inkMkLst>
        </pc:inkChg>
        <pc:inkChg chg="add del mod">
          <ac:chgData name="Kokchun Giang" userId="67e2125d-ec8c-4323-9653-9824a2ad815f" providerId="ADAL" clId="{066B0731-8B54-CF43-9BDD-D2EEB9663FC5}" dt="2024-01-27T12:14:51.815" v="2324"/>
          <ac:inkMkLst>
            <pc:docMk/>
            <pc:sldMk cId="624838760" sldId="334"/>
            <ac:inkMk id="1399" creationId="{D9D6DC12-AC5A-568D-D73E-93040693CF10}"/>
          </ac:inkMkLst>
        </pc:inkChg>
        <pc:inkChg chg="add del">
          <ac:chgData name="Kokchun Giang" userId="67e2125d-ec8c-4323-9653-9824a2ad815f" providerId="ADAL" clId="{066B0731-8B54-CF43-9BDD-D2EEB9663FC5}" dt="2024-01-27T12:14:57.433" v="2327" actId="9405"/>
          <ac:inkMkLst>
            <pc:docMk/>
            <pc:sldMk cId="624838760" sldId="334"/>
            <ac:inkMk id="1416" creationId="{1BAE2E12-DCDC-C5B7-59C5-BA23F3A4923C}"/>
          </ac:inkMkLst>
        </pc:inkChg>
        <pc:inkChg chg="add del">
          <ac:chgData name="Kokchun Giang" userId="67e2125d-ec8c-4323-9653-9824a2ad815f" providerId="ADAL" clId="{066B0731-8B54-CF43-9BDD-D2EEB9663FC5}" dt="2024-01-27T12:14:59.306" v="2329" actId="9405"/>
          <ac:inkMkLst>
            <pc:docMk/>
            <pc:sldMk cId="624838760" sldId="334"/>
            <ac:inkMk id="1417" creationId="{1DBB107C-A837-C907-D962-35B3144A204B}"/>
          </ac:inkMkLst>
        </pc:inkChg>
        <pc:inkChg chg="del">
          <ac:chgData name="Kokchun Giang" userId="67e2125d-ec8c-4323-9653-9824a2ad815f" providerId="ADAL" clId="{066B0731-8B54-CF43-9BDD-D2EEB9663FC5}" dt="2024-01-27T12:09:46.484" v="2291" actId="478"/>
          <ac:inkMkLst>
            <pc:docMk/>
            <pc:sldMk cId="624838760" sldId="334"/>
            <ac:inkMk id="1507" creationId="{BC2ACF66-3C45-DAC2-7334-D5C073D94760}"/>
          </ac:inkMkLst>
        </pc:inkChg>
        <pc:inkChg chg="del">
          <ac:chgData name="Kokchun Giang" userId="67e2125d-ec8c-4323-9653-9824a2ad815f" providerId="ADAL" clId="{066B0731-8B54-CF43-9BDD-D2EEB9663FC5}" dt="2024-01-27T12:09:46.484" v="2291" actId="478"/>
          <ac:inkMkLst>
            <pc:docMk/>
            <pc:sldMk cId="624838760" sldId="334"/>
            <ac:inkMk id="1512" creationId="{43C3207C-4250-69B9-6D42-3270E838BCCA}"/>
          </ac:inkMkLst>
        </pc:inkChg>
        <pc:inkChg chg="del">
          <ac:chgData name="Kokchun Giang" userId="67e2125d-ec8c-4323-9653-9824a2ad815f" providerId="ADAL" clId="{066B0731-8B54-CF43-9BDD-D2EEB9663FC5}" dt="2024-01-27T12:09:46.484" v="2291" actId="478"/>
          <ac:inkMkLst>
            <pc:docMk/>
            <pc:sldMk cId="624838760" sldId="334"/>
            <ac:inkMk id="1522" creationId="{7EE32B9D-4B68-B48E-0682-BFEE2CB1725B}"/>
          </ac:inkMkLst>
        </pc:inkChg>
        <pc:inkChg chg="add mod">
          <ac:chgData name="Kokchun Giang" userId="67e2125d-ec8c-4323-9653-9824a2ad815f" providerId="ADAL" clId="{066B0731-8B54-CF43-9BDD-D2EEB9663FC5}" dt="2024-01-27T12:17:58.048" v="2440" actId="164"/>
          <ac:inkMkLst>
            <pc:docMk/>
            <pc:sldMk cId="624838760" sldId="334"/>
            <ac:inkMk id="1523" creationId="{7F262D21-3497-3CD0-DB56-09C11EFEC400}"/>
          </ac:inkMkLst>
        </pc:inkChg>
        <pc:inkChg chg="add del">
          <ac:chgData name="Kokchun Giang" userId="67e2125d-ec8c-4323-9653-9824a2ad815f" providerId="ADAL" clId="{066B0731-8B54-CF43-9BDD-D2EEB9663FC5}" dt="2024-01-27T12:15:04.347" v="2334" actId="9405"/>
          <ac:inkMkLst>
            <pc:docMk/>
            <pc:sldMk cId="624838760" sldId="334"/>
            <ac:inkMk id="1524" creationId="{2678972C-D085-0A75-7C04-121D605D89FD}"/>
          </ac:inkMkLst>
        </pc:inkChg>
        <pc:inkChg chg="add del">
          <ac:chgData name="Kokchun Giang" userId="67e2125d-ec8c-4323-9653-9824a2ad815f" providerId="ADAL" clId="{066B0731-8B54-CF43-9BDD-D2EEB9663FC5}" dt="2024-01-27T12:15:03.798" v="2333" actId="9405"/>
          <ac:inkMkLst>
            <pc:docMk/>
            <pc:sldMk cId="624838760" sldId="334"/>
            <ac:inkMk id="1525" creationId="{3DAA00CC-7DB3-815C-3E53-33475BA98CE2}"/>
          </ac:inkMkLst>
        </pc:inkChg>
        <pc:inkChg chg="add mod">
          <ac:chgData name="Kokchun Giang" userId="67e2125d-ec8c-4323-9653-9824a2ad815f" providerId="ADAL" clId="{066B0731-8B54-CF43-9BDD-D2EEB9663FC5}" dt="2024-01-27T12:17:58.048" v="2440" actId="164"/>
          <ac:inkMkLst>
            <pc:docMk/>
            <pc:sldMk cId="624838760" sldId="334"/>
            <ac:inkMk id="1526" creationId="{34F29578-E3A2-589A-E7D9-0619D6033558}"/>
          </ac:inkMkLst>
        </pc:inkChg>
        <pc:inkChg chg="add del">
          <ac:chgData name="Kokchun Giang" userId="67e2125d-ec8c-4323-9653-9824a2ad815f" providerId="ADAL" clId="{066B0731-8B54-CF43-9BDD-D2EEB9663FC5}" dt="2024-01-27T12:15:19.395" v="2337" actId="9405"/>
          <ac:inkMkLst>
            <pc:docMk/>
            <pc:sldMk cId="624838760" sldId="334"/>
            <ac:inkMk id="1527" creationId="{D5D19409-DB16-82AF-DABD-E9F087BCC4E3}"/>
          </ac:inkMkLst>
        </pc:inkChg>
        <pc:inkChg chg="add mod">
          <ac:chgData name="Kokchun Giang" userId="67e2125d-ec8c-4323-9653-9824a2ad815f" providerId="ADAL" clId="{066B0731-8B54-CF43-9BDD-D2EEB9663FC5}" dt="2024-01-27T12:17:58.048" v="2440" actId="164"/>
          <ac:inkMkLst>
            <pc:docMk/>
            <pc:sldMk cId="624838760" sldId="334"/>
            <ac:inkMk id="1528" creationId="{1A923EB5-ED52-89B5-F43E-A5CD2CA45507}"/>
          </ac:inkMkLst>
        </pc:inkChg>
        <pc:inkChg chg="add mod">
          <ac:chgData name="Kokchun Giang" userId="67e2125d-ec8c-4323-9653-9824a2ad815f" providerId="ADAL" clId="{066B0731-8B54-CF43-9BDD-D2EEB9663FC5}" dt="2024-01-27T12:15:53.270" v="2354"/>
          <ac:inkMkLst>
            <pc:docMk/>
            <pc:sldMk cId="624838760" sldId="334"/>
            <ac:inkMk id="1529" creationId="{E79B710B-D9EA-BBE2-F4E2-B7B03CD936CE}"/>
          </ac:inkMkLst>
        </pc:inkChg>
        <pc:inkChg chg="add mod">
          <ac:chgData name="Kokchun Giang" userId="67e2125d-ec8c-4323-9653-9824a2ad815f" providerId="ADAL" clId="{066B0731-8B54-CF43-9BDD-D2EEB9663FC5}" dt="2024-01-27T12:15:53.270" v="2354"/>
          <ac:inkMkLst>
            <pc:docMk/>
            <pc:sldMk cId="624838760" sldId="334"/>
            <ac:inkMk id="1530" creationId="{0217E923-79DC-63C2-EF4F-36E8B48F9976}"/>
          </ac:inkMkLst>
        </pc:inkChg>
        <pc:inkChg chg="add mod">
          <ac:chgData name="Kokchun Giang" userId="67e2125d-ec8c-4323-9653-9824a2ad815f" providerId="ADAL" clId="{066B0731-8B54-CF43-9BDD-D2EEB9663FC5}" dt="2024-01-27T12:15:53.270" v="2354"/>
          <ac:inkMkLst>
            <pc:docMk/>
            <pc:sldMk cId="624838760" sldId="334"/>
            <ac:inkMk id="1531" creationId="{70D88163-1D27-E449-095D-B6711A889306}"/>
          </ac:inkMkLst>
        </pc:inkChg>
        <pc:inkChg chg="add mod">
          <ac:chgData name="Kokchun Giang" userId="67e2125d-ec8c-4323-9653-9824a2ad815f" providerId="ADAL" clId="{066B0731-8B54-CF43-9BDD-D2EEB9663FC5}" dt="2024-01-27T12:15:53.270" v="2354"/>
          <ac:inkMkLst>
            <pc:docMk/>
            <pc:sldMk cId="624838760" sldId="334"/>
            <ac:inkMk id="1532" creationId="{549B4BFD-24C1-CE0A-44CB-50E87982835C}"/>
          </ac:inkMkLst>
        </pc:inkChg>
        <pc:inkChg chg="add mod">
          <ac:chgData name="Kokchun Giang" userId="67e2125d-ec8c-4323-9653-9824a2ad815f" providerId="ADAL" clId="{066B0731-8B54-CF43-9BDD-D2EEB9663FC5}" dt="2024-01-27T12:15:53.270" v="2354"/>
          <ac:inkMkLst>
            <pc:docMk/>
            <pc:sldMk cId="624838760" sldId="334"/>
            <ac:inkMk id="1534" creationId="{30A9DE18-7463-7E9F-DA6D-A1855B45DECB}"/>
          </ac:inkMkLst>
        </pc:inkChg>
        <pc:inkChg chg="add mod">
          <ac:chgData name="Kokchun Giang" userId="67e2125d-ec8c-4323-9653-9824a2ad815f" providerId="ADAL" clId="{066B0731-8B54-CF43-9BDD-D2EEB9663FC5}" dt="2024-01-27T12:15:53.270" v="2354"/>
          <ac:inkMkLst>
            <pc:docMk/>
            <pc:sldMk cId="624838760" sldId="334"/>
            <ac:inkMk id="1535" creationId="{DA162BEC-E2FE-5C7E-4EA3-195ACFB804DF}"/>
          </ac:inkMkLst>
        </pc:inkChg>
        <pc:inkChg chg="add mod">
          <ac:chgData name="Kokchun Giang" userId="67e2125d-ec8c-4323-9653-9824a2ad815f" providerId="ADAL" clId="{066B0731-8B54-CF43-9BDD-D2EEB9663FC5}" dt="2024-01-27T12:15:53.270" v="2354"/>
          <ac:inkMkLst>
            <pc:docMk/>
            <pc:sldMk cId="624838760" sldId="334"/>
            <ac:inkMk id="1547" creationId="{46663DB0-3CE6-06B7-35DE-E4C91D9643B6}"/>
          </ac:inkMkLst>
        </pc:inkChg>
        <pc:inkChg chg="del">
          <ac:chgData name="Kokchun Giang" userId="67e2125d-ec8c-4323-9653-9824a2ad815f" providerId="ADAL" clId="{066B0731-8B54-CF43-9BDD-D2EEB9663FC5}" dt="2024-01-27T12:09:46.484" v="2291" actId="478"/>
          <ac:inkMkLst>
            <pc:docMk/>
            <pc:sldMk cId="624838760" sldId="334"/>
            <ac:inkMk id="1549" creationId="{85A71635-8C89-FDD7-4A95-7C80E1049721}"/>
          </ac:inkMkLst>
        </pc:inkChg>
        <pc:inkChg chg="del">
          <ac:chgData name="Kokchun Giang" userId="67e2125d-ec8c-4323-9653-9824a2ad815f" providerId="ADAL" clId="{066B0731-8B54-CF43-9BDD-D2EEB9663FC5}" dt="2024-01-27T12:09:46.484" v="2291" actId="478"/>
          <ac:inkMkLst>
            <pc:docMk/>
            <pc:sldMk cId="624838760" sldId="334"/>
            <ac:inkMk id="1550" creationId="{79A138D7-F2E9-87B4-4F52-03BD3B1AE45E}"/>
          </ac:inkMkLst>
        </pc:inkChg>
        <pc:inkChg chg="del">
          <ac:chgData name="Kokchun Giang" userId="67e2125d-ec8c-4323-9653-9824a2ad815f" providerId="ADAL" clId="{066B0731-8B54-CF43-9BDD-D2EEB9663FC5}" dt="2024-01-27T12:09:46.484" v="2291" actId="478"/>
          <ac:inkMkLst>
            <pc:docMk/>
            <pc:sldMk cId="624838760" sldId="334"/>
            <ac:inkMk id="1551" creationId="{6CBD2629-40DA-F428-6D36-1AE7CF6F5E26}"/>
          </ac:inkMkLst>
        </pc:inkChg>
        <pc:inkChg chg="del">
          <ac:chgData name="Kokchun Giang" userId="67e2125d-ec8c-4323-9653-9824a2ad815f" providerId="ADAL" clId="{066B0731-8B54-CF43-9BDD-D2EEB9663FC5}" dt="2024-01-27T12:09:46.484" v="2291" actId="478"/>
          <ac:inkMkLst>
            <pc:docMk/>
            <pc:sldMk cId="624838760" sldId="334"/>
            <ac:inkMk id="1552" creationId="{30A4B8B8-3BB4-C2CE-21A8-F9F4252E4E97}"/>
          </ac:inkMkLst>
        </pc:inkChg>
        <pc:inkChg chg="del">
          <ac:chgData name="Kokchun Giang" userId="67e2125d-ec8c-4323-9653-9824a2ad815f" providerId="ADAL" clId="{066B0731-8B54-CF43-9BDD-D2EEB9663FC5}" dt="2024-01-27T12:09:46.484" v="2291" actId="478"/>
          <ac:inkMkLst>
            <pc:docMk/>
            <pc:sldMk cId="624838760" sldId="334"/>
            <ac:inkMk id="1553" creationId="{83AFF6FE-CFA8-A65C-96E4-A58DC163D105}"/>
          </ac:inkMkLst>
        </pc:inkChg>
        <pc:inkChg chg="add mod">
          <ac:chgData name="Kokchun Giang" userId="67e2125d-ec8c-4323-9653-9824a2ad815f" providerId="ADAL" clId="{066B0731-8B54-CF43-9BDD-D2EEB9663FC5}" dt="2024-01-27T12:15:53.270" v="2354"/>
          <ac:inkMkLst>
            <pc:docMk/>
            <pc:sldMk cId="624838760" sldId="334"/>
            <ac:inkMk id="1554" creationId="{9989D273-0D1A-38C2-C673-7E0E5A7D4085}"/>
          </ac:inkMkLst>
        </pc:inkChg>
        <pc:inkChg chg="add mod">
          <ac:chgData name="Kokchun Giang" userId="67e2125d-ec8c-4323-9653-9824a2ad815f" providerId="ADAL" clId="{066B0731-8B54-CF43-9BDD-D2EEB9663FC5}" dt="2024-01-27T12:15:53.270" v="2354"/>
          <ac:inkMkLst>
            <pc:docMk/>
            <pc:sldMk cId="624838760" sldId="334"/>
            <ac:inkMk id="1555" creationId="{09BFC08D-4BD0-262B-00BF-B47F13C103FC}"/>
          </ac:inkMkLst>
        </pc:inkChg>
        <pc:inkChg chg="add mod">
          <ac:chgData name="Kokchun Giang" userId="67e2125d-ec8c-4323-9653-9824a2ad815f" providerId="ADAL" clId="{066B0731-8B54-CF43-9BDD-D2EEB9663FC5}" dt="2024-01-27T12:15:53.270" v="2354"/>
          <ac:inkMkLst>
            <pc:docMk/>
            <pc:sldMk cId="624838760" sldId="334"/>
            <ac:inkMk id="1556" creationId="{90F4F74A-E6EE-9EC1-2497-C22F639327AF}"/>
          </ac:inkMkLst>
        </pc:inkChg>
        <pc:inkChg chg="add mod">
          <ac:chgData name="Kokchun Giang" userId="67e2125d-ec8c-4323-9653-9824a2ad815f" providerId="ADAL" clId="{066B0731-8B54-CF43-9BDD-D2EEB9663FC5}" dt="2024-01-27T12:15:53.270" v="2354"/>
          <ac:inkMkLst>
            <pc:docMk/>
            <pc:sldMk cId="624838760" sldId="334"/>
            <ac:inkMk id="1557" creationId="{468429FA-0DA8-612F-5F53-6CC1E1D9A1B9}"/>
          </ac:inkMkLst>
        </pc:inkChg>
        <pc:inkChg chg="add mod">
          <ac:chgData name="Kokchun Giang" userId="67e2125d-ec8c-4323-9653-9824a2ad815f" providerId="ADAL" clId="{066B0731-8B54-CF43-9BDD-D2EEB9663FC5}" dt="2024-01-27T12:15:53.270" v="2354"/>
          <ac:inkMkLst>
            <pc:docMk/>
            <pc:sldMk cId="624838760" sldId="334"/>
            <ac:inkMk id="1558" creationId="{1BC81874-CF6C-6D06-AAAE-DD0B832D036D}"/>
          </ac:inkMkLst>
        </pc:inkChg>
        <pc:inkChg chg="add mod">
          <ac:chgData name="Kokchun Giang" userId="67e2125d-ec8c-4323-9653-9824a2ad815f" providerId="ADAL" clId="{066B0731-8B54-CF43-9BDD-D2EEB9663FC5}" dt="2024-01-27T12:15:53.270" v="2354"/>
          <ac:inkMkLst>
            <pc:docMk/>
            <pc:sldMk cId="624838760" sldId="334"/>
            <ac:inkMk id="1559" creationId="{92A02EF8-3E0C-43CF-B118-0F86E96ECEA9}"/>
          </ac:inkMkLst>
        </pc:inkChg>
        <pc:inkChg chg="del">
          <ac:chgData name="Kokchun Giang" userId="67e2125d-ec8c-4323-9653-9824a2ad815f" providerId="ADAL" clId="{066B0731-8B54-CF43-9BDD-D2EEB9663FC5}" dt="2024-01-27T12:09:46.484" v="2291" actId="478"/>
          <ac:inkMkLst>
            <pc:docMk/>
            <pc:sldMk cId="624838760" sldId="334"/>
            <ac:inkMk id="1597" creationId="{F9DC7B88-47F3-F16D-4159-8F4F5CAD7D4F}"/>
          </ac:inkMkLst>
        </pc:inkChg>
        <pc:inkChg chg="del">
          <ac:chgData name="Kokchun Giang" userId="67e2125d-ec8c-4323-9653-9824a2ad815f" providerId="ADAL" clId="{066B0731-8B54-CF43-9BDD-D2EEB9663FC5}" dt="2024-01-27T12:09:46.484" v="2291" actId="478"/>
          <ac:inkMkLst>
            <pc:docMk/>
            <pc:sldMk cId="624838760" sldId="334"/>
            <ac:inkMk id="1613" creationId="{0879E558-0230-DF39-97FC-B2E4B89CDBD0}"/>
          </ac:inkMkLst>
        </pc:inkChg>
        <pc:inkChg chg="add mod">
          <ac:chgData name="Kokchun Giang" userId="67e2125d-ec8c-4323-9653-9824a2ad815f" providerId="ADAL" clId="{066B0731-8B54-CF43-9BDD-D2EEB9663FC5}" dt="2024-01-27T12:15:53.270" v="2354"/>
          <ac:inkMkLst>
            <pc:docMk/>
            <pc:sldMk cId="624838760" sldId="334"/>
            <ac:inkMk id="1614" creationId="{FE6C43C7-43F3-90DB-2B52-906C11195538}"/>
          </ac:inkMkLst>
        </pc:inkChg>
        <pc:inkChg chg="add mod">
          <ac:chgData name="Kokchun Giang" userId="67e2125d-ec8c-4323-9653-9824a2ad815f" providerId="ADAL" clId="{066B0731-8B54-CF43-9BDD-D2EEB9663FC5}" dt="2024-01-27T12:15:58.506" v="2357"/>
          <ac:inkMkLst>
            <pc:docMk/>
            <pc:sldMk cId="624838760" sldId="334"/>
            <ac:inkMk id="1617" creationId="{5850A08B-AED7-A3FC-C87D-B4F5CFA70AAD}"/>
          </ac:inkMkLst>
        </pc:inkChg>
        <pc:inkChg chg="add mod">
          <ac:chgData name="Kokchun Giang" userId="67e2125d-ec8c-4323-9653-9824a2ad815f" providerId="ADAL" clId="{066B0731-8B54-CF43-9BDD-D2EEB9663FC5}" dt="2024-01-27T12:15:58.506" v="2357"/>
          <ac:inkMkLst>
            <pc:docMk/>
            <pc:sldMk cId="624838760" sldId="334"/>
            <ac:inkMk id="1618" creationId="{95638DDC-3FF4-8173-2E85-45BE0B5E6AD6}"/>
          </ac:inkMkLst>
        </pc:inkChg>
        <pc:inkChg chg="add mod">
          <ac:chgData name="Kokchun Giang" userId="67e2125d-ec8c-4323-9653-9824a2ad815f" providerId="ADAL" clId="{066B0731-8B54-CF43-9BDD-D2EEB9663FC5}" dt="2024-01-27T12:16:04.711" v="2362"/>
          <ac:inkMkLst>
            <pc:docMk/>
            <pc:sldMk cId="624838760" sldId="334"/>
            <ac:inkMk id="1620" creationId="{16A5C90C-2DFC-E51B-06A8-290127DA05BF}"/>
          </ac:inkMkLst>
        </pc:inkChg>
        <pc:inkChg chg="add mod">
          <ac:chgData name="Kokchun Giang" userId="67e2125d-ec8c-4323-9653-9824a2ad815f" providerId="ADAL" clId="{066B0731-8B54-CF43-9BDD-D2EEB9663FC5}" dt="2024-01-27T12:16:04.711" v="2362"/>
          <ac:inkMkLst>
            <pc:docMk/>
            <pc:sldMk cId="624838760" sldId="334"/>
            <ac:inkMk id="1621" creationId="{A9C87A36-87D5-D192-2F36-A5C135AE1A44}"/>
          </ac:inkMkLst>
        </pc:inkChg>
        <pc:inkChg chg="add mod">
          <ac:chgData name="Kokchun Giang" userId="67e2125d-ec8c-4323-9653-9824a2ad815f" providerId="ADAL" clId="{066B0731-8B54-CF43-9BDD-D2EEB9663FC5}" dt="2024-01-27T12:16:04.711" v="2362"/>
          <ac:inkMkLst>
            <pc:docMk/>
            <pc:sldMk cId="624838760" sldId="334"/>
            <ac:inkMk id="1622" creationId="{5F2FAC64-9C93-6120-9BE9-C91648E90625}"/>
          </ac:inkMkLst>
        </pc:inkChg>
        <pc:inkChg chg="add mod">
          <ac:chgData name="Kokchun Giang" userId="67e2125d-ec8c-4323-9653-9824a2ad815f" providerId="ADAL" clId="{066B0731-8B54-CF43-9BDD-D2EEB9663FC5}" dt="2024-01-27T12:16:04.711" v="2362"/>
          <ac:inkMkLst>
            <pc:docMk/>
            <pc:sldMk cId="624838760" sldId="334"/>
            <ac:inkMk id="1623" creationId="{6DD19826-7406-39C6-EC0B-425048099C32}"/>
          </ac:inkMkLst>
        </pc:inkChg>
        <pc:inkChg chg="add del mod">
          <ac:chgData name="Kokchun Giang" userId="67e2125d-ec8c-4323-9653-9824a2ad815f" providerId="ADAL" clId="{066B0731-8B54-CF43-9BDD-D2EEB9663FC5}" dt="2024-01-27T12:16:21.502" v="2378" actId="9405"/>
          <ac:inkMkLst>
            <pc:docMk/>
            <pc:sldMk cId="624838760" sldId="334"/>
            <ac:inkMk id="1625" creationId="{43EBF60D-2281-5B41-A842-B688906916E0}"/>
          </ac:inkMkLst>
        </pc:inkChg>
        <pc:inkChg chg="add del mod">
          <ac:chgData name="Kokchun Giang" userId="67e2125d-ec8c-4323-9653-9824a2ad815f" providerId="ADAL" clId="{066B0731-8B54-CF43-9BDD-D2EEB9663FC5}" dt="2024-01-27T12:16:21.079" v="2377"/>
          <ac:inkMkLst>
            <pc:docMk/>
            <pc:sldMk cId="624838760" sldId="334"/>
            <ac:inkMk id="1626" creationId="{6FC4E82A-8EFD-E957-CF6D-F14BFC7FB49A}"/>
          </ac:inkMkLst>
        </pc:inkChg>
        <pc:inkChg chg="add del mod">
          <ac:chgData name="Kokchun Giang" userId="67e2125d-ec8c-4323-9653-9824a2ad815f" providerId="ADAL" clId="{066B0731-8B54-CF43-9BDD-D2EEB9663FC5}" dt="2024-01-27T12:16:20.800" v="2375" actId="9405"/>
          <ac:inkMkLst>
            <pc:docMk/>
            <pc:sldMk cId="624838760" sldId="334"/>
            <ac:inkMk id="1628" creationId="{DC625F10-160D-2659-ADB2-C9AEC10455DD}"/>
          </ac:inkMkLst>
        </pc:inkChg>
        <pc:inkChg chg="add del mod">
          <ac:chgData name="Kokchun Giang" userId="67e2125d-ec8c-4323-9653-9824a2ad815f" providerId="ADAL" clId="{066B0731-8B54-CF43-9BDD-D2EEB9663FC5}" dt="2024-01-27T12:16:20.572" v="2374" actId="9405"/>
          <ac:inkMkLst>
            <pc:docMk/>
            <pc:sldMk cId="624838760" sldId="334"/>
            <ac:inkMk id="1629" creationId="{1EDE37CF-C10F-A9A2-1D37-268CB5B2810A}"/>
          </ac:inkMkLst>
        </pc:inkChg>
        <pc:inkChg chg="add del mod">
          <ac:chgData name="Kokchun Giang" userId="67e2125d-ec8c-4323-9653-9824a2ad815f" providerId="ADAL" clId="{066B0731-8B54-CF43-9BDD-D2EEB9663FC5}" dt="2024-01-27T12:16:20.373" v="2373" actId="9405"/>
          <ac:inkMkLst>
            <pc:docMk/>
            <pc:sldMk cId="624838760" sldId="334"/>
            <ac:inkMk id="1630" creationId="{2B87847E-0F0E-8B26-F905-3323A1862BA7}"/>
          </ac:inkMkLst>
        </pc:inkChg>
        <pc:inkChg chg="add del mod">
          <ac:chgData name="Kokchun Giang" userId="67e2125d-ec8c-4323-9653-9824a2ad815f" providerId="ADAL" clId="{066B0731-8B54-CF43-9BDD-D2EEB9663FC5}" dt="2024-01-27T12:16:20.121" v="2372"/>
          <ac:inkMkLst>
            <pc:docMk/>
            <pc:sldMk cId="624838760" sldId="334"/>
            <ac:inkMk id="1631" creationId="{2A1F0373-2A7F-590F-7EA2-E67C37AEDF3C}"/>
          </ac:inkMkLst>
        </pc:inkChg>
        <pc:inkChg chg="add mod">
          <ac:chgData name="Kokchun Giang" userId="67e2125d-ec8c-4323-9653-9824a2ad815f" providerId="ADAL" clId="{066B0731-8B54-CF43-9BDD-D2EEB9663FC5}" dt="2024-01-27T12:17:50.205" v="2439"/>
          <ac:inkMkLst>
            <pc:docMk/>
            <pc:sldMk cId="624838760" sldId="334"/>
            <ac:inkMk id="1633" creationId="{C48A957B-C304-295D-6F6D-2CE40AA42255}"/>
          </ac:inkMkLst>
        </pc:inkChg>
        <pc:inkChg chg="add mod">
          <ac:chgData name="Kokchun Giang" userId="67e2125d-ec8c-4323-9653-9824a2ad815f" providerId="ADAL" clId="{066B0731-8B54-CF43-9BDD-D2EEB9663FC5}" dt="2024-01-27T12:17:50.205" v="2439"/>
          <ac:inkMkLst>
            <pc:docMk/>
            <pc:sldMk cId="624838760" sldId="334"/>
            <ac:inkMk id="1634" creationId="{3F113399-651C-86A6-6B0C-0C84A6AC7167}"/>
          </ac:inkMkLst>
        </pc:inkChg>
        <pc:inkChg chg="add mod">
          <ac:chgData name="Kokchun Giang" userId="67e2125d-ec8c-4323-9653-9824a2ad815f" providerId="ADAL" clId="{066B0731-8B54-CF43-9BDD-D2EEB9663FC5}" dt="2024-01-27T12:17:50.205" v="2439"/>
          <ac:inkMkLst>
            <pc:docMk/>
            <pc:sldMk cId="624838760" sldId="334"/>
            <ac:inkMk id="1635" creationId="{48FFD70D-F7E6-5BF2-6EE4-E7666A726FC0}"/>
          </ac:inkMkLst>
        </pc:inkChg>
        <pc:inkChg chg="add mod">
          <ac:chgData name="Kokchun Giang" userId="67e2125d-ec8c-4323-9653-9824a2ad815f" providerId="ADAL" clId="{066B0731-8B54-CF43-9BDD-D2EEB9663FC5}" dt="2024-01-27T12:17:50.205" v="2439"/>
          <ac:inkMkLst>
            <pc:docMk/>
            <pc:sldMk cId="624838760" sldId="334"/>
            <ac:inkMk id="1637" creationId="{AAD2B076-29D2-131B-A014-26D750F6E646}"/>
          </ac:inkMkLst>
        </pc:inkChg>
        <pc:inkChg chg="add mod">
          <ac:chgData name="Kokchun Giang" userId="67e2125d-ec8c-4323-9653-9824a2ad815f" providerId="ADAL" clId="{066B0731-8B54-CF43-9BDD-D2EEB9663FC5}" dt="2024-01-27T12:17:50.205" v="2439"/>
          <ac:inkMkLst>
            <pc:docMk/>
            <pc:sldMk cId="624838760" sldId="334"/>
            <ac:inkMk id="1638" creationId="{1E2CBF27-A4D2-A057-4172-DB5591AC64BE}"/>
          </ac:inkMkLst>
        </pc:inkChg>
        <pc:inkChg chg="add mod">
          <ac:chgData name="Kokchun Giang" userId="67e2125d-ec8c-4323-9653-9824a2ad815f" providerId="ADAL" clId="{066B0731-8B54-CF43-9BDD-D2EEB9663FC5}" dt="2024-01-27T12:17:50.205" v="2439"/>
          <ac:inkMkLst>
            <pc:docMk/>
            <pc:sldMk cId="624838760" sldId="334"/>
            <ac:inkMk id="1639" creationId="{E052111F-866C-7195-4A40-17722B632854}"/>
          </ac:inkMkLst>
        </pc:inkChg>
        <pc:inkChg chg="add mod">
          <ac:chgData name="Kokchun Giang" userId="67e2125d-ec8c-4323-9653-9824a2ad815f" providerId="ADAL" clId="{066B0731-8B54-CF43-9BDD-D2EEB9663FC5}" dt="2024-01-27T12:17:50.205" v="2439"/>
          <ac:inkMkLst>
            <pc:docMk/>
            <pc:sldMk cId="624838760" sldId="334"/>
            <ac:inkMk id="1640" creationId="{9D328FE3-099E-786A-E1B1-00CC91CF934F}"/>
          </ac:inkMkLst>
        </pc:inkChg>
        <pc:inkChg chg="add mod">
          <ac:chgData name="Kokchun Giang" userId="67e2125d-ec8c-4323-9653-9824a2ad815f" providerId="ADAL" clId="{066B0731-8B54-CF43-9BDD-D2EEB9663FC5}" dt="2024-01-27T12:17:50.205" v="2439"/>
          <ac:inkMkLst>
            <pc:docMk/>
            <pc:sldMk cId="624838760" sldId="334"/>
            <ac:inkMk id="1641" creationId="{44FA5FD9-5DA9-693F-993D-8D95F8603428}"/>
          </ac:inkMkLst>
        </pc:inkChg>
        <pc:inkChg chg="add mod">
          <ac:chgData name="Kokchun Giang" userId="67e2125d-ec8c-4323-9653-9824a2ad815f" providerId="ADAL" clId="{066B0731-8B54-CF43-9BDD-D2EEB9663FC5}" dt="2024-01-27T12:17:50.205" v="2439"/>
          <ac:inkMkLst>
            <pc:docMk/>
            <pc:sldMk cId="624838760" sldId="334"/>
            <ac:inkMk id="1642" creationId="{3D1ABEA4-A2E2-F66C-3EB1-59E39AC9BA41}"/>
          </ac:inkMkLst>
        </pc:inkChg>
        <pc:inkChg chg="add mod">
          <ac:chgData name="Kokchun Giang" userId="67e2125d-ec8c-4323-9653-9824a2ad815f" providerId="ADAL" clId="{066B0731-8B54-CF43-9BDD-D2EEB9663FC5}" dt="2024-01-27T12:17:50.205" v="2439"/>
          <ac:inkMkLst>
            <pc:docMk/>
            <pc:sldMk cId="624838760" sldId="334"/>
            <ac:inkMk id="1643" creationId="{3B4F5E46-D7C0-6DB4-0527-8568C7F20235}"/>
          </ac:inkMkLst>
        </pc:inkChg>
        <pc:inkChg chg="add mod">
          <ac:chgData name="Kokchun Giang" userId="67e2125d-ec8c-4323-9653-9824a2ad815f" providerId="ADAL" clId="{066B0731-8B54-CF43-9BDD-D2EEB9663FC5}" dt="2024-01-27T12:17:50.205" v="2439"/>
          <ac:inkMkLst>
            <pc:docMk/>
            <pc:sldMk cId="624838760" sldId="334"/>
            <ac:inkMk id="1644" creationId="{47D1B4E5-1A7A-BDFC-A469-0F99646345CB}"/>
          </ac:inkMkLst>
        </pc:inkChg>
        <pc:inkChg chg="add mod">
          <ac:chgData name="Kokchun Giang" userId="67e2125d-ec8c-4323-9653-9824a2ad815f" providerId="ADAL" clId="{066B0731-8B54-CF43-9BDD-D2EEB9663FC5}" dt="2024-01-27T12:17:50.205" v="2439"/>
          <ac:inkMkLst>
            <pc:docMk/>
            <pc:sldMk cId="624838760" sldId="334"/>
            <ac:inkMk id="1645" creationId="{8B5E1E67-C68B-E4F5-8998-B2CB25226083}"/>
          </ac:inkMkLst>
        </pc:inkChg>
        <pc:inkChg chg="add mod">
          <ac:chgData name="Kokchun Giang" userId="67e2125d-ec8c-4323-9653-9824a2ad815f" providerId="ADAL" clId="{066B0731-8B54-CF43-9BDD-D2EEB9663FC5}" dt="2024-01-27T12:17:50.205" v="2439"/>
          <ac:inkMkLst>
            <pc:docMk/>
            <pc:sldMk cId="624838760" sldId="334"/>
            <ac:inkMk id="1647" creationId="{384FFE6B-5268-B787-83DB-CFA6B33E9A0D}"/>
          </ac:inkMkLst>
        </pc:inkChg>
        <pc:inkChg chg="add mod">
          <ac:chgData name="Kokchun Giang" userId="67e2125d-ec8c-4323-9653-9824a2ad815f" providerId="ADAL" clId="{066B0731-8B54-CF43-9BDD-D2EEB9663FC5}" dt="2024-01-27T12:17:50.205" v="2439"/>
          <ac:inkMkLst>
            <pc:docMk/>
            <pc:sldMk cId="624838760" sldId="334"/>
            <ac:inkMk id="1648" creationId="{63B40623-EAE9-9927-30C8-4467AE26EC27}"/>
          </ac:inkMkLst>
        </pc:inkChg>
        <pc:inkChg chg="add mod">
          <ac:chgData name="Kokchun Giang" userId="67e2125d-ec8c-4323-9653-9824a2ad815f" providerId="ADAL" clId="{066B0731-8B54-CF43-9BDD-D2EEB9663FC5}" dt="2024-01-27T12:17:50.205" v="2439"/>
          <ac:inkMkLst>
            <pc:docMk/>
            <pc:sldMk cId="624838760" sldId="334"/>
            <ac:inkMk id="1650" creationId="{A486FB6A-E522-3DB0-D4F2-0B245068DB28}"/>
          </ac:inkMkLst>
        </pc:inkChg>
        <pc:inkChg chg="add mod">
          <ac:chgData name="Kokchun Giang" userId="67e2125d-ec8c-4323-9653-9824a2ad815f" providerId="ADAL" clId="{066B0731-8B54-CF43-9BDD-D2EEB9663FC5}" dt="2024-01-27T12:17:50.205" v="2439"/>
          <ac:inkMkLst>
            <pc:docMk/>
            <pc:sldMk cId="624838760" sldId="334"/>
            <ac:inkMk id="1652" creationId="{3BDAC901-B654-9C19-CD84-973E557B70E9}"/>
          </ac:inkMkLst>
        </pc:inkChg>
        <pc:inkChg chg="add mod">
          <ac:chgData name="Kokchun Giang" userId="67e2125d-ec8c-4323-9653-9824a2ad815f" providerId="ADAL" clId="{066B0731-8B54-CF43-9BDD-D2EEB9663FC5}" dt="2024-01-27T12:17:50.205" v="2439"/>
          <ac:inkMkLst>
            <pc:docMk/>
            <pc:sldMk cId="624838760" sldId="334"/>
            <ac:inkMk id="1653" creationId="{AE298ED9-02AF-DB8E-1DEF-4BCD06B8CA59}"/>
          </ac:inkMkLst>
        </pc:inkChg>
        <pc:inkChg chg="add mod">
          <ac:chgData name="Kokchun Giang" userId="67e2125d-ec8c-4323-9653-9824a2ad815f" providerId="ADAL" clId="{066B0731-8B54-CF43-9BDD-D2EEB9663FC5}" dt="2024-01-27T12:17:50.205" v="2439"/>
          <ac:inkMkLst>
            <pc:docMk/>
            <pc:sldMk cId="624838760" sldId="334"/>
            <ac:inkMk id="1655" creationId="{279B5D20-DA6F-27CF-EE6E-2E959B98F258}"/>
          </ac:inkMkLst>
        </pc:inkChg>
        <pc:inkChg chg="add mod">
          <ac:chgData name="Kokchun Giang" userId="67e2125d-ec8c-4323-9653-9824a2ad815f" providerId="ADAL" clId="{066B0731-8B54-CF43-9BDD-D2EEB9663FC5}" dt="2024-01-27T12:17:50.205" v="2439"/>
          <ac:inkMkLst>
            <pc:docMk/>
            <pc:sldMk cId="624838760" sldId="334"/>
            <ac:inkMk id="1656" creationId="{27CE7913-8F79-6955-9234-3687BFB0405A}"/>
          </ac:inkMkLst>
        </pc:inkChg>
        <pc:inkChg chg="add mod">
          <ac:chgData name="Kokchun Giang" userId="67e2125d-ec8c-4323-9653-9824a2ad815f" providerId="ADAL" clId="{066B0731-8B54-CF43-9BDD-D2EEB9663FC5}" dt="2024-01-27T12:17:58.048" v="2440" actId="164"/>
          <ac:inkMkLst>
            <pc:docMk/>
            <pc:sldMk cId="624838760" sldId="334"/>
            <ac:inkMk id="1658" creationId="{7555C0E0-9F4E-A8DF-52B4-A0DFE867219E}"/>
          </ac:inkMkLst>
        </pc:inkChg>
        <pc:inkChg chg="add mod">
          <ac:chgData name="Kokchun Giang" userId="67e2125d-ec8c-4323-9653-9824a2ad815f" providerId="ADAL" clId="{066B0731-8B54-CF43-9BDD-D2EEB9663FC5}" dt="2024-01-27T12:17:58.048" v="2440" actId="164"/>
          <ac:inkMkLst>
            <pc:docMk/>
            <pc:sldMk cId="624838760" sldId="334"/>
            <ac:inkMk id="1659" creationId="{80141D9E-6FEC-68B8-789F-5C8FD4618D02}"/>
          </ac:inkMkLst>
        </pc:inkChg>
        <pc:inkChg chg="add mod">
          <ac:chgData name="Kokchun Giang" userId="67e2125d-ec8c-4323-9653-9824a2ad815f" providerId="ADAL" clId="{066B0731-8B54-CF43-9BDD-D2EEB9663FC5}" dt="2024-01-27T12:17:58.048" v="2440" actId="164"/>
          <ac:inkMkLst>
            <pc:docMk/>
            <pc:sldMk cId="624838760" sldId="334"/>
            <ac:inkMk id="1660" creationId="{01096DE3-438F-3CEB-C435-C8607C7D91F2}"/>
          </ac:inkMkLst>
        </pc:inkChg>
        <pc:inkChg chg="add mod">
          <ac:chgData name="Kokchun Giang" userId="67e2125d-ec8c-4323-9653-9824a2ad815f" providerId="ADAL" clId="{066B0731-8B54-CF43-9BDD-D2EEB9663FC5}" dt="2024-01-27T12:17:58.048" v="2440" actId="164"/>
          <ac:inkMkLst>
            <pc:docMk/>
            <pc:sldMk cId="624838760" sldId="334"/>
            <ac:inkMk id="1661" creationId="{897A1CAF-74FB-3F42-19EB-3EAC45D3FFF3}"/>
          </ac:inkMkLst>
        </pc:inkChg>
        <pc:inkChg chg="add mod">
          <ac:chgData name="Kokchun Giang" userId="67e2125d-ec8c-4323-9653-9824a2ad815f" providerId="ADAL" clId="{066B0731-8B54-CF43-9BDD-D2EEB9663FC5}" dt="2024-01-27T12:17:58.048" v="2440" actId="164"/>
          <ac:inkMkLst>
            <pc:docMk/>
            <pc:sldMk cId="624838760" sldId="334"/>
            <ac:inkMk id="1662" creationId="{60CE0417-E85C-7986-A896-B82A4418AC24}"/>
          </ac:inkMkLst>
        </pc:inkChg>
        <pc:inkChg chg="add mod">
          <ac:chgData name="Kokchun Giang" userId="67e2125d-ec8c-4323-9653-9824a2ad815f" providerId="ADAL" clId="{066B0731-8B54-CF43-9BDD-D2EEB9663FC5}" dt="2024-01-27T12:17:58.048" v="2440" actId="164"/>
          <ac:inkMkLst>
            <pc:docMk/>
            <pc:sldMk cId="624838760" sldId="334"/>
            <ac:inkMk id="1663" creationId="{B0E86836-2355-A5F0-7520-37ED6B142713}"/>
          </ac:inkMkLst>
        </pc:inkChg>
        <pc:inkChg chg="add mod">
          <ac:chgData name="Kokchun Giang" userId="67e2125d-ec8c-4323-9653-9824a2ad815f" providerId="ADAL" clId="{066B0731-8B54-CF43-9BDD-D2EEB9663FC5}" dt="2024-01-27T12:18:29.550" v="2460"/>
          <ac:inkMkLst>
            <pc:docMk/>
            <pc:sldMk cId="624838760" sldId="334"/>
            <ac:inkMk id="1664" creationId="{EC27C228-DBEF-BB26-9663-C6B04360B5E8}"/>
          </ac:inkMkLst>
        </pc:inkChg>
        <pc:inkChg chg="add mod">
          <ac:chgData name="Kokchun Giang" userId="67e2125d-ec8c-4323-9653-9824a2ad815f" providerId="ADAL" clId="{066B0731-8B54-CF43-9BDD-D2EEB9663FC5}" dt="2024-01-27T12:18:35.050" v="2470"/>
          <ac:inkMkLst>
            <pc:docMk/>
            <pc:sldMk cId="624838760" sldId="334"/>
            <ac:inkMk id="1666" creationId="{E39B61CA-4D32-5931-5411-7D4D98EFC5A9}"/>
          </ac:inkMkLst>
        </pc:inkChg>
        <pc:inkChg chg="add mod">
          <ac:chgData name="Kokchun Giang" userId="67e2125d-ec8c-4323-9653-9824a2ad815f" providerId="ADAL" clId="{066B0731-8B54-CF43-9BDD-D2EEB9663FC5}" dt="2024-01-27T12:18:35.050" v="2470"/>
          <ac:inkMkLst>
            <pc:docMk/>
            <pc:sldMk cId="624838760" sldId="334"/>
            <ac:inkMk id="1667" creationId="{B3E6E570-A22B-734C-735B-9522240B3FD2}"/>
          </ac:inkMkLst>
        </pc:inkChg>
        <pc:inkChg chg="add mod">
          <ac:chgData name="Kokchun Giang" userId="67e2125d-ec8c-4323-9653-9824a2ad815f" providerId="ADAL" clId="{066B0731-8B54-CF43-9BDD-D2EEB9663FC5}" dt="2024-01-27T12:18:35.050" v="2470"/>
          <ac:inkMkLst>
            <pc:docMk/>
            <pc:sldMk cId="624838760" sldId="334"/>
            <ac:inkMk id="1668" creationId="{6B518A95-D70E-CC74-A396-A7CD4691F079}"/>
          </ac:inkMkLst>
        </pc:inkChg>
        <pc:inkChg chg="add mod">
          <ac:chgData name="Kokchun Giang" userId="67e2125d-ec8c-4323-9653-9824a2ad815f" providerId="ADAL" clId="{066B0731-8B54-CF43-9BDD-D2EEB9663FC5}" dt="2024-01-27T12:18:35.050" v="2470"/>
          <ac:inkMkLst>
            <pc:docMk/>
            <pc:sldMk cId="624838760" sldId="334"/>
            <ac:inkMk id="1669" creationId="{A798F786-A3EF-FAF8-FF45-BC1DFEC3C62A}"/>
          </ac:inkMkLst>
        </pc:inkChg>
        <pc:inkChg chg="add mod">
          <ac:chgData name="Kokchun Giang" userId="67e2125d-ec8c-4323-9653-9824a2ad815f" providerId="ADAL" clId="{066B0731-8B54-CF43-9BDD-D2EEB9663FC5}" dt="2024-01-27T12:18:35.050" v="2470"/>
          <ac:inkMkLst>
            <pc:docMk/>
            <pc:sldMk cId="624838760" sldId="334"/>
            <ac:inkMk id="1670" creationId="{8F490422-BBF1-D374-6EF2-934AF3BEB880}"/>
          </ac:inkMkLst>
        </pc:inkChg>
        <pc:inkChg chg="add mod">
          <ac:chgData name="Kokchun Giang" userId="67e2125d-ec8c-4323-9653-9824a2ad815f" providerId="ADAL" clId="{066B0731-8B54-CF43-9BDD-D2EEB9663FC5}" dt="2024-01-27T12:18:35.050" v="2470"/>
          <ac:inkMkLst>
            <pc:docMk/>
            <pc:sldMk cId="624838760" sldId="334"/>
            <ac:inkMk id="1671" creationId="{65B17055-437D-EF08-848D-2692F52828D6}"/>
          </ac:inkMkLst>
        </pc:inkChg>
        <pc:inkChg chg="add mod">
          <ac:chgData name="Kokchun Giang" userId="67e2125d-ec8c-4323-9653-9824a2ad815f" providerId="ADAL" clId="{066B0731-8B54-CF43-9BDD-D2EEB9663FC5}" dt="2024-01-27T12:18:35.050" v="2470"/>
          <ac:inkMkLst>
            <pc:docMk/>
            <pc:sldMk cId="624838760" sldId="334"/>
            <ac:inkMk id="1672" creationId="{6EA61E08-DC64-E6FF-B355-F80965D6071A}"/>
          </ac:inkMkLst>
        </pc:inkChg>
        <pc:inkChg chg="add mod">
          <ac:chgData name="Kokchun Giang" userId="67e2125d-ec8c-4323-9653-9824a2ad815f" providerId="ADAL" clId="{066B0731-8B54-CF43-9BDD-D2EEB9663FC5}" dt="2024-01-27T12:18:35.050" v="2470"/>
          <ac:inkMkLst>
            <pc:docMk/>
            <pc:sldMk cId="624838760" sldId="334"/>
            <ac:inkMk id="1673" creationId="{3FBDC5EC-F940-65C8-B344-CE05F2C038D3}"/>
          </ac:inkMkLst>
        </pc:inkChg>
        <pc:inkChg chg="add mod">
          <ac:chgData name="Kokchun Giang" userId="67e2125d-ec8c-4323-9653-9824a2ad815f" providerId="ADAL" clId="{066B0731-8B54-CF43-9BDD-D2EEB9663FC5}" dt="2024-01-27T12:18:35.050" v="2470"/>
          <ac:inkMkLst>
            <pc:docMk/>
            <pc:sldMk cId="624838760" sldId="334"/>
            <ac:inkMk id="1674" creationId="{DEBCE13B-1BEB-5E69-B7B6-AFC44815C679}"/>
          </ac:inkMkLst>
        </pc:inkChg>
        <pc:inkChg chg="add del mod">
          <ac:chgData name="Kokchun Giang" userId="67e2125d-ec8c-4323-9653-9824a2ad815f" providerId="ADAL" clId="{066B0731-8B54-CF43-9BDD-D2EEB9663FC5}" dt="2024-01-27T12:18:48.755" v="2481"/>
          <ac:inkMkLst>
            <pc:docMk/>
            <pc:sldMk cId="624838760" sldId="334"/>
            <ac:inkMk id="1676" creationId="{66FA63CD-8421-B430-939B-D97389C5C083}"/>
          </ac:inkMkLst>
        </pc:inkChg>
        <pc:inkChg chg="add del mod">
          <ac:chgData name="Kokchun Giang" userId="67e2125d-ec8c-4323-9653-9824a2ad815f" providerId="ADAL" clId="{066B0731-8B54-CF43-9BDD-D2EEB9663FC5}" dt="2024-01-27T12:18:48.755" v="2482"/>
          <ac:inkMkLst>
            <pc:docMk/>
            <pc:sldMk cId="624838760" sldId="334"/>
            <ac:inkMk id="1677" creationId="{7ED1AFF4-2D39-34E9-5443-B6BB0ED5EF7B}"/>
          </ac:inkMkLst>
        </pc:inkChg>
        <pc:inkChg chg="add del mod">
          <ac:chgData name="Kokchun Giang" userId="67e2125d-ec8c-4323-9653-9824a2ad815f" providerId="ADAL" clId="{066B0731-8B54-CF43-9BDD-D2EEB9663FC5}" dt="2024-01-27T12:18:48.754" v="2480"/>
          <ac:inkMkLst>
            <pc:docMk/>
            <pc:sldMk cId="624838760" sldId="334"/>
            <ac:inkMk id="1678" creationId="{710C3DE5-5658-17BC-0823-8D22628B8818}"/>
          </ac:inkMkLst>
        </pc:inkChg>
        <pc:inkChg chg="add del mod">
          <ac:chgData name="Kokchun Giang" userId="67e2125d-ec8c-4323-9653-9824a2ad815f" providerId="ADAL" clId="{066B0731-8B54-CF43-9BDD-D2EEB9663FC5}" dt="2024-01-27T12:18:48.752" v="2479"/>
          <ac:inkMkLst>
            <pc:docMk/>
            <pc:sldMk cId="624838760" sldId="334"/>
            <ac:inkMk id="1679" creationId="{D7155469-9F93-0F65-EE3A-98003BB65466}"/>
          </ac:inkMkLst>
        </pc:inkChg>
        <pc:inkChg chg="add del mod">
          <ac:chgData name="Kokchun Giang" userId="67e2125d-ec8c-4323-9653-9824a2ad815f" providerId="ADAL" clId="{066B0731-8B54-CF43-9BDD-D2EEB9663FC5}" dt="2024-01-27T12:18:48.756" v="2483"/>
          <ac:inkMkLst>
            <pc:docMk/>
            <pc:sldMk cId="624838760" sldId="334"/>
            <ac:inkMk id="1680" creationId="{6B748A98-BEF7-C917-10F6-066AE8305165}"/>
          </ac:inkMkLst>
        </pc:inkChg>
        <pc:inkChg chg="add del mod">
          <ac:chgData name="Kokchun Giang" userId="67e2125d-ec8c-4323-9653-9824a2ad815f" providerId="ADAL" clId="{066B0731-8B54-CF43-9BDD-D2EEB9663FC5}" dt="2024-01-27T12:18:48.751" v="2478"/>
          <ac:inkMkLst>
            <pc:docMk/>
            <pc:sldMk cId="624838760" sldId="334"/>
            <ac:inkMk id="1681" creationId="{F6E10A8C-CBE4-ACF5-0EA6-B2250441E497}"/>
          </ac:inkMkLst>
        </pc:inkChg>
        <pc:inkChg chg="add mod">
          <ac:chgData name="Kokchun Giang" userId="67e2125d-ec8c-4323-9653-9824a2ad815f" providerId="ADAL" clId="{066B0731-8B54-CF43-9BDD-D2EEB9663FC5}" dt="2024-01-27T12:18:54.836" v="2490"/>
          <ac:inkMkLst>
            <pc:docMk/>
            <pc:sldMk cId="624838760" sldId="334"/>
            <ac:inkMk id="1683" creationId="{BA23E5BC-81A2-C255-E12B-C51BA8039980}"/>
          </ac:inkMkLst>
        </pc:inkChg>
        <pc:inkChg chg="add mod">
          <ac:chgData name="Kokchun Giang" userId="67e2125d-ec8c-4323-9653-9824a2ad815f" providerId="ADAL" clId="{066B0731-8B54-CF43-9BDD-D2EEB9663FC5}" dt="2024-01-27T12:18:54.836" v="2490"/>
          <ac:inkMkLst>
            <pc:docMk/>
            <pc:sldMk cId="624838760" sldId="334"/>
            <ac:inkMk id="1684" creationId="{B67AB4C9-F652-33C2-166D-48AE375CE035}"/>
          </ac:inkMkLst>
        </pc:inkChg>
        <pc:inkChg chg="add mod">
          <ac:chgData name="Kokchun Giang" userId="67e2125d-ec8c-4323-9653-9824a2ad815f" providerId="ADAL" clId="{066B0731-8B54-CF43-9BDD-D2EEB9663FC5}" dt="2024-01-27T12:18:54.836" v="2490"/>
          <ac:inkMkLst>
            <pc:docMk/>
            <pc:sldMk cId="624838760" sldId="334"/>
            <ac:inkMk id="1685" creationId="{D5F37E0E-945D-11EB-85BC-4FFBCB19AF7B}"/>
          </ac:inkMkLst>
        </pc:inkChg>
        <pc:inkChg chg="add mod">
          <ac:chgData name="Kokchun Giang" userId="67e2125d-ec8c-4323-9653-9824a2ad815f" providerId="ADAL" clId="{066B0731-8B54-CF43-9BDD-D2EEB9663FC5}" dt="2024-01-27T12:18:54.836" v="2490"/>
          <ac:inkMkLst>
            <pc:docMk/>
            <pc:sldMk cId="624838760" sldId="334"/>
            <ac:inkMk id="1686" creationId="{E578A1B5-808B-7174-A58E-873F47B2D0C7}"/>
          </ac:inkMkLst>
        </pc:inkChg>
        <pc:inkChg chg="add mod">
          <ac:chgData name="Kokchun Giang" userId="67e2125d-ec8c-4323-9653-9824a2ad815f" providerId="ADAL" clId="{066B0731-8B54-CF43-9BDD-D2EEB9663FC5}" dt="2024-01-27T12:18:54.836" v="2490"/>
          <ac:inkMkLst>
            <pc:docMk/>
            <pc:sldMk cId="624838760" sldId="334"/>
            <ac:inkMk id="1687" creationId="{25777821-20C5-3F38-0F89-18915FA2A12E}"/>
          </ac:inkMkLst>
        </pc:inkChg>
        <pc:inkChg chg="add mod">
          <ac:chgData name="Kokchun Giang" userId="67e2125d-ec8c-4323-9653-9824a2ad815f" providerId="ADAL" clId="{066B0731-8B54-CF43-9BDD-D2EEB9663FC5}" dt="2024-01-27T12:18:54.836" v="2490"/>
          <ac:inkMkLst>
            <pc:docMk/>
            <pc:sldMk cId="624838760" sldId="334"/>
            <ac:inkMk id="1688" creationId="{2AEBA56E-9B3C-CBBB-8BDF-B42E781BDA77}"/>
          </ac:inkMkLst>
        </pc:inkChg>
        <pc:inkChg chg="add mod">
          <ac:chgData name="Kokchun Giang" userId="67e2125d-ec8c-4323-9653-9824a2ad815f" providerId="ADAL" clId="{066B0731-8B54-CF43-9BDD-D2EEB9663FC5}" dt="2024-01-27T12:48:15.972" v="3086" actId="164"/>
          <ac:inkMkLst>
            <pc:docMk/>
            <pc:sldMk cId="624838760" sldId="334"/>
            <ac:inkMk id="1690" creationId="{7689B8FC-7A14-E30D-D970-713566956D94}"/>
          </ac:inkMkLst>
        </pc:inkChg>
        <pc:inkChg chg="add mod">
          <ac:chgData name="Kokchun Giang" userId="67e2125d-ec8c-4323-9653-9824a2ad815f" providerId="ADAL" clId="{066B0731-8B54-CF43-9BDD-D2EEB9663FC5}" dt="2024-01-27T12:48:15.972" v="3086" actId="164"/>
          <ac:inkMkLst>
            <pc:docMk/>
            <pc:sldMk cId="624838760" sldId="334"/>
            <ac:inkMk id="1691" creationId="{B5BE2782-70E2-53FF-3636-59FD39D65064}"/>
          </ac:inkMkLst>
        </pc:inkChg>
        <pc:inkChg chg="add mod">
          <ac:chgData name="Kokchun Giang" userId="67e2125d-ec8c-4323-9653-9824a2ad815f" providerId="ADAL" clId="{066B0731-8B54-CF43-9BDD-D2EEB9663FC5}" dt="2024-01-27T12:48:15.972" v="3086" actId="164"/>
          <ac:inkMkLst>
            <pc:docMk/>
            <pc:sldMk cId="624838760" sldId="334"/>
            <ac:inkMk id="1692" creationId="{F3ED27FC-AFC7-2C54-52C6-8A9ED42CEFB6}"/>
          </ac:inkMkLst>
        </pc:inkChg>
        <pc:inkChg chg="add mod">
          <ac:chgData name="Kokchun Giang" userId="67e2125d-ec8c-4323-9653-9824a2ad815f" providerId="ADAL" clId="{066B0731-8B54-CF43-9BDD-D2EEB9663FC5}" dt="2024-01-27T12:48:15.972" v="3086" actId="164"/>
          <ac:inkMkLst>
            <pc:docMk/>
            <pc:sldMk cId="624838760" sldId="334"/>
            <ac:inkMk id="1693" creationId="{BE322A07-1F48-12EB-BC00-CE2F085B6F9D}"/>
          </ac:inkMkLst>
        </pc:inkChg>
        <pc:inkChg chg="add mod">
          <ac:chgData name="Kokchun Giang" userId="67e2125d-ec8c-4323-9653-9824a2ad815f" providerId="ADAL" clId="{066B0731-8B54-CF43-9BDD-D2EEB9663FC5}" dt="2024-01-27T12:48:15.972" v="3086" actId="164"/>
          <ac:inkMkLst>
            <pc:docMk/>
            <pc:sldMk cId="624838760" sldId="334"/>
            <ac:inkMk id="1694" creationId="{E25C9696-05CD-BF1C-E1F7-CCC0424CEA97}"/>
          </ac:inkMkLst>
        </pc:inkChg>
        <pc:inkChg chg="add del mod">
          <ac:chgData name="Kokchun Giang" userId="67e2125d-ec8c-4323-9653-9824a2ad815f" providerId="ADAL" clId="{066B0731-8B54-CF43-9BDD-D2EEB9663FC5}" dt="2024-01-27T12:19:05.442" v="2509" actId="9405"/>
          <ac:inkMkLst>
            <pc:docMk/>
            <pc:sldMk cId="624838760" sldId="334"/>
            <ac:inkMk id="1695" creationId="{56169FE4-6BE9-A153-60F3-7DF40F83CF90}"/>
          </ac:inkMkLst>
        </pc:inkChg>
        <pc:inkChg chg="add del mod">
          <ac:chgData name="Kokchun Giang" userId="67e2125d-ec8c-4323-9653-9824a2ad815f" providerId="ADAL" clId="{066B0731-8B54-CF43-9BDD-D2EEB9663FC5}" dt="2024-01-27T12:19:04.958" v="2508" actId="9405"/>
          <ac:inkMkLst>
            <pc:docMk/>
            <pc:sldMk cId="624838760" sldId="334"/>
            <ac:inkMk id="1696" creationId="{C9279838-0147-94C1-4840-73AD3A92C58D}"/>
          </ac:inkMkLst>
        </pc:inkChg>
        <pc:inkChg chg="add del mod">
          <ac:chgData name="Kokchun Giang" userId="67e2125d-ec8c-4323-9653-9824a2ad815f" providerId="ADAL" clId="{066B0731-8B54-CF43-9BDD-D2EEB9663FC5}" dt="2024-01-27T12:19:04.687" v="2507" actId="9405"/>
          <ac:inkMkLst>
            <pc:docMk/>
            <pc:sldMk cId="624838760" sldId="334"/>
            <ac:inkMk id="1697" creationId="{6FCA8110-2339-3632-1314-A7418951B6C3}"/>
          </ac:inkMkLst>
        </pc:inkChg>
        <pc:inkChg chg="add del mod">
          <ac:chgData name="Kokchun Giang" userId="67e2125d-ec8c-4323-9653-9824a2ad815f" providerId="ADAL" clId="{066B0731-8B54-CF43-9BDD-D2EEB9663FC5}" dt="2024-01-27T12:19:04.417" v="2506"/>
          <ac:inkMkLst>
            <pc:docMk/>
            <pc:sldMk cId="624838760" sldId="334"/>
            <ac:inkMk id="1698" creationId="{FEAFE848-5891-3E57-AE8E-BE27CC3E0695}"/>
          </ac:inkMkLst>
        </pc:inkChg>
        <pc:inkChg chg="add del mod">
          <ac:chgData name="Kokchun Giang" userId="67e2125d-ec8c-4323-9653-9824a2ad815f" providerId="ADAL" clId="{066B0731-8B54-CF43-9BDD-D2EEB9663FC5}" dt="2024-01-27T12:19:04.160" v="2504"/>
          <ac:inkMkLst>
            <pc:docMk/>
            <pc:sldMk cId="624838760" sldId="334"/>
            <ac:inkMk id="1700" creationId="{5477E0CC-FFA5-6191-A65A-0D70C57890DA}"/>
          </ac:inkMkLst>
        </pc:inkChg>
        <pc:inkChg chg="add mod">
          <ac:chgData name="Kokchun Giang" userId="67e2125d-ec8c-4323-9653-9824a2ad815f" providerId="ADAL" clId="{066B0731-8B54-CF43-9BDD-D2EEB9663FC5}" dt="2024-01-27T12:19:15.812" v="2536"/>
          <ac:inkMkLst>
            <pc:docMk/>
            <pc:sldMk cId="624838760" sldId="334"/>
            <ac:inkMk id="1702" creationId="{EE3977B7-476C-71A2-2533-3CCDEC22FC76}"/>
          </ac:inkMkLst>
        </pc:inkChg>
        <pc:inkChg chg="add mod">
          <ac:chgData name="Kokchun Giang" userId="67e2125d-ec8c-4323-9653-9824a2ad815f" providerId="ADAL" clId="{066B0731-8B54-CF43-9BDD-D2EEB9663FC5}" dt="2024-01-27T12:19:15.812" v="2536"/>
          <ac:inkMkLst>
            <pc:docMk/>
            <pc:sldMk cId="624838760" sldId="334"/>
            <ac:inkMk id="1703" creationId="{56083767-B1A7-A58E-1F58-CDD0FDD4472D}"/>
          </ac:inkMkLst>
        </pc:inkChg>
        <pc:inkChg chg="add mod">
          <ac:chgData name="Kokchun Giang" userId="67e2125d-ec8c-4323-9653-9824a2ad815f" providerId="ADAL" clId="{066B0731-8B54-CF43-9BDD-D2EEB9663FC5}" dt="2024-01-27T12:19:15.812" v="2536"/>
          <ac:inkMkLst>
            <pc:docMk/>
            <pc:sldMk cId="624838760" sldId="334"/>
            <ac:inkMk id="1704" creationId="{EF953F2A-1850-53A0-E68E-38C908D05127}"/>
          </ac:inkMkLst>
        </pc:inkChg>
        <pc:inkChg chg="add mod">
          <ac:chgData name="Kokchun Giang" userId="67e2125d-ec8c-4323-9653-9824a2ad815f" providerId="ADAL" clId="{066B0731-8B54-CF43-9BDD-D2EEB9663FC5}" dt="2024-01-27T12:19:15.812" v="2536"/>
          <ac:inkMkLst>
            <pc:docMk/>
            <pc:sldMk cId="624838760" sldId="334"/>
            <ac:inkMk id="1705" creationId="{EC0E0D31-C219-7515-9C83-8CC9BEA1E51D}"/>
          </ac:inkMkLst>
        </pc:inkChg>
        <pc:inkChg chg="add mod">
          <ac:chgData name="Kokchun Giang" userId="67e2125d-ec8c-4323-9653-9824a2ad815f" providerId="ADAL" clId="{066B0731-8B54-CF43-9BDD-D2EEB9663FC5}" dt="2024-01-27T12:19:15.812" v="2536"/>
          <ac:inkMkLst>
            <pc:docMk/>
            <pc:sldMk cId="624838760" sldId="334"/>
            <ac:inkMk id="1706" creationId="{E30A7B02-C96A-0D8B-1049-011687634159}"/>
          </ac:inkMkLst>
        </pc:inkChg>
        <pc:inkChg chg="add mod">
          <ac:chgData name="Kokchun Giang" userId="67e2125d-ec8c-4323-9653-9824a2ad815f" providerId="ADAL" clId="{066B0731-8B54-CF43-9BDD-D2EEB9663FC5}" dt="2024-01-27T12:19:15.812" v="2536"/>
          <ac:inkMkLst>
            <pc:docMk/>
            <pc:sldMk cId="624838760" sldId="334"/>
            <ac:inkMk id="1707" creationId="{9EFA3020-D1FF-AE39-4A28-66966FF7E90C}"/>
          </ac:inkMkLst>
        </pc:inkChg>
        <pc:inkChg chg="add mod">
          <ac:chgData name="Kokchun Giang" userId="67e2125d-ec8c-4323-9653-9824a2ad815f" providerId="ADAL" clId="{066B0731-8B54-CF43-9BDD-D2EEB9663FC5}" dt="2024-01-27T12:19:15.812" v="2536"/>
          <ac:inkMkLst>
            <pc:docMk/>
            <pc:sldMk cId="624838760" sldId="334"/>
            <ac:inkMk id="1708" creationId="{64237834-1A57-FDBA-0993-F3A509702BEC}"/>
          </ac:inkMkLst>
        </pc:inkChg>
        <pc:inkChg chg="add mod">
          <ac:chgData name="Kokchun Giang" userId="67e2125d-ec8c-4323-9653-9824a2ad815f" providerId="ADAL" clId="{066B0731-8B54-CF43-9BDD-D2EEB9663FC5}" dt="2024-01-27T12:19:15.812" v="2536"/>
          <ac:inkMkLst>
            <pc:docMk/>
            <pc:sldMk cId="624838760" sldId="334"/>
            <ac:inkMk id="1709" creationId="{E78E0B1C-87E9-E388-CC74-9AA5601497DD}"/>
          </ac:inkMkLst>
        </pc:inkChg>
        <pc:inkChg chg="add mod">
          <ac:chgData name="Kokchun Giang" userId="67e2125d-ec8c-4323-9653-9824a2ad815f" providerId="ADAL" clId="{066B0731-8B54-CF43-9BDD-D2EEB9663FC5}" dt="2024-01-27T12:19:15.812" v="2536"/>
          <ac:inkMkLst>
            <pc:docMk/>
            <pc:sldMk cId="624838760" sldId="334"/>
            <ac:inkMk id="1710" creationId="{E77E46D2-FA28-EAB0-D19E-7CF30F0C6FBD}"/>
          </ac:inkMkLst>
        </pc:inkChg>
        <pc:inkChg chg="add mod">
          <ac:chgData name="Kokchun Giang" userId="67e2125d-ec8c-4323-9653-9824a2ad815f" providerId="ADAL" clId="{066B0731-8B54-CF43-9BDD-D2EEB9663FC5}" dt="2024-01-27T12:19:15.812" v="2536"/>
          <ac:inkMkLst>
            <pc:docMk/>
            <pc:sldMk cId="624838760" sldId="334"/>
            <ac:inkMk id="1711" creationId="{A41D0A34-1C77-EF99-D04E-435CA8AA2339}"/>
          </ac:inkMkLst>
        </pc:inkChg>
        <pc:inkChg chg="add mod">
          <ac:chgData name="Kokchun Giang" userId="67e2125d-ec8c-4323-9653-9824a2ad815f" providerId="ADAL" clId="{066B0731-8B54-CF43-9BDD-D2EEB9663FC5}" dt="2024-01-27T12:19:15.812" v="2536"/>
          <ac:inkMkLst>
            <pc:docMk/>
            <pc:sldMk cId="624838760" sldId="334"/>
            <ac:inkMk id="1712" creationId="{D5EC3AEC-620D-F65A-8630-0F724077E796}"/>
          </ac:inkMkLst>
        </pc:inkChg>
        <pc:inkChg chg="add mod">
          <ac:chgData name="Kokchun Giang" userId="67e2125d-ec8c-4323-9653-9824a2ad815f" providerId="ADAL" clId="{066B0731-8B54-CF43-9BDD-D2EEB9663FC5}" dt="2024-01-27T12:19:15.812" v="2536"/>
          <ac:inkMkLst>
            <pc:docMk/>
            <pc:sldMk cId="624838760" sldId="334"/>
            <ac:inkMk id="1713" creationId="{4CE55B1F-9326-AAAF-FC94-F84D0410D15C}"/>
          </ac:inkMkLst>
        </pc:inkChg>
        <pc:inkChg chg="add mod">
          <ac:chgData name="Kokchun Giang" userId="67e2125d-ec8c-4323-9653-9824a2ad815f" providerId="ADAL" clId="{066B0731-8B54-CF43-9BDD-D2EEB9663FC5}" dt="2024-01-27T12:19:15.812" v="2536"/>
          <ac:inkMkLst>
            <pc:docMk/>
            <pc:sldMk cId="624838760" sldId="334"/>
            <ac:inkMk id="1714" creationId="{CAD6B877-1F90-8B24-220E-330A5BAAA826}"/>
          </ac:inkMkLst>
        </pc:inkChg>
        <pc:inkChg chg="add mod">
          <ac:chgData name="Kokchun Giang" userId="67e2125d-ec8c-4323-9653-9824a2ad815f" providerId="ADAL" clId="{066B0731-8B54-CF43-9BDD-D2EEB9663FC5}" dt="2024-01-27T12:19:15.812" v="2536"/>
          <ac:inkMkLst>
            <pc:docMk/>
            <pc:sldMk cId="624838760" sldId="334"/>
            <ac:inkMk id="1715" creationId="{4A4BD165-E80D-8B0C-99FA-E6BFD56F1B95}"/>
          </ac:inkMkLst>
        </pc:inkChg>
        <pc:inkChg chg="add mod">
          <ac:chgData name="Kokchun Giang" userId="67e2125d-ec8c-4323-9653-9824a2ad815f" providerId="ADAL" clId="{066B0731-8B54-CF43-9BDD-D2EEB9663FC5}" dt="2024-01-27T12:19:15.812" v="2536"/>
          <ac:inkMkLst>
            <pc:docMk/>
            <pc:sldMk cId="624838760" sldId="334"/>
            <ac:inkMk id="1716" creationId="{F913F3FE-97DA-4E46-01BF-E18EF4551B80}"/>
          </ac:inkMkLst>
        </pc:inkChg>
        <pc:inkChg chg="add mod">
          <ac:chgData name="Kokchun Giang" userId="67e2125d-ec8c-4323-9653-9824a2ad815f" providerId="ADAL" clId="{066B0731-8B54-CF43-9BDD-D2EEB9663FC5}" dt="2024-01-27T12:19:15.812" v="2536"/>
          <ac:inkMkLst>
            <pc:docMk/>
            <pc:sldMk cId="624838760" sldId="334"/>
            <ac:inkMk id="1717" creationId="{5FA0E7FC-83B9-5F1A-C207-C2DCF65E2D86}"/>
          </ac:inkMkLst>
        </pc:inkChg>
        <pc:inkChg chg="add mod">
          <ac:chgData name="Kokchun Giang" userId="67e2125d-ec8c-4323-9653-9824a2ad815f" providerId="ADAL" clId="{066B0731-8B54-CF43-9BDD-D2EEB9663FC5}" dt="2024-01-27T12:19:15.812" v="2536"/>
          <ac:inkMkLst>
            <pc:docMk/>
            <pc:sldMk cId="624838760" sldId="334"/>
            <ac:inkMk id="1718" creationId="{87287DCB-90FA-C74B-0C1D-AF119E874582}"/>
          </ac:inkMkLst>
        </pc:inkChg>
        <pc:inkChg chg="add mod">
          <ac:chgData name="Kokchun Giang" userId="67e2125d-ec8c-4323-9653-9824a2ad815f" providerId="ADAL" clId="{066B0731-8B54-CF43-9BDD-D2EEB9663FC5}" dt="2024-01-27T12:19:15.812" v="2536"/>
          <ac:inkMkLst>
            <pc:docMk/>
            <pc:sldMk cId="624838760" sldId="334"/>
            <ac:inkMk id="1719" creationId="{7A29C585-628B-09C6-4089-27102AEDAC76}"/>
          </ac:inkMkLst>
        </pc:inkChg>
        <pc:inkChg chg="add mod">
          <ac:chgData name="Kokchun Giang" userId="67e2125d-ec8c-4323-9653-9824a2ad815f" providerId="ADAL" clId="{066B0731-8B54-CF43-9BDD-D2EEB9663FC5}" dt="2024-01-27T12:19:15.812" v="2536"/>
          <ac:inkMkLst>
            <pc:docMk/>
            <pc:sldMk cId="624838760" sldId="334"/>
            <ac:inkMk id="1720" creationId="{738726F1-1443-C897-F5F8-118F6706E49D}"/>
          </ac:inkMkLst>
        </pc:inkChg>
        <pc:inkChg chg="add mod">
          <ac:chgData name="Kokchun Giang" userId="67e2125d-ec8c-4323-9653-9824a2ad815f" providerId="ADAL" clId="{066B0731-8B54-CF43-9BDD-D2EEB9663FC5}" dt="2024-01-27T12:19:15.812" v="2536"/>
          <ac:inkMkLst>
            <pc:docMk/>
            <pc:sldMk cId="624838760" sldId="334"/>
            <ac:inkMk id="1721" creationId="{7AD4EB58-96A3-DA58-7B77-F2856B8A2893}"/>
          </ac:inkMkLst>
        </pc:inkChg>
        <pc:inkChg chg="add mod">
          <ac:chgData name="Kokchun Giang" userId="67e2125d-ec8c-4323-9653-9824a2ad815f" providerId="ADAL" clId="{066B0731-8B54-CF43-9BDD-D2EEB9663FC5}" dt="2024-01-27T12:19:15.812" v="2536"/>
          <ac:inkMkLst>
            <pc:docMk/>
            <pc:sldMk cId="624838760" sldId="334"/>
            <ac:inkMk id="1722" creationId="{84DCB04F-81EA-04D3-F6DF-713F304A5D2E}"/>
          </ac:inkMkLst>
        </pc:inkChg>
        <pc:inkChg chg="add mod">
          <ac:chgData name="Kokchun Giang" userId="67e2125d-ec8c-4323-9653-9824a2ad815f" providerId="ADAL" clId="{066B0731-8B54-CF43-9BDD-D2EEB9663FC5}" dt="2024-01-27T12:19:15.812" v="2536"/>
          <ac:inkMkLst>
            <pc:docMk/>
            <pc:sldMk cId="624838760" sldId="334"/>
            <ac:inkMk id="1723" creationId="{AD4B77E1-79D7-C809-C47F-02F51FFC9A84}"/>
          </ac:inkMkLst>
        </pc:inkChg>
        <pc:inkChg chg="add mod">
          <ac:chgData name="Kokchun Giang" userId="67e2125d-ec8c-4323-9653-9824a2ad815f" providerId="ADAL" clId="{066B0731-8B54-CF43-9BDD-D2EEB9663FC5}" dt="2024-01-27T12:19:15.812" v="2536"/>
          <ac:inkMkLst>
            <pc:docMk/>
            <pc:sldMk cId="624838760" sldId="334"/>
            <ac:inkMk id="1724" creationId="{79239A3A-BC20-AD0B-D07F-86589467E7A8}"/>
          </ac:inkMkLst>
        </pc:inkChg>
        <pc:inkChg chg="add mod">
          <ac:chgData name="Kokchun Giang" userId="67e2125d-ec8c-4323-9653-9824a2ad815f" providerId="ADAL" clId="{066B0731-8B54-CF43-9BDD-D2EEB9663FC5}" dt="2024-01-27T12:19:15.812" v="2536"/>
          <ac:inkMkLst>
            <pc:docMk/>
            <pc:sldMk cId="624838760" sldId="334"/>
            <ac:inkMk id="1725" creationId="{23FD9C1E-8AAC-B95F-F5F2-E81F9F1514FD}"/>
          </ac:inkMkLst>
        </pc:inkChg>
        <pc:inkChg chg="add mod">
          <ac:chgData name="Kokchun Giang" userId="67e2125d-ec8c-4323-9653-9824a2ad815f" providerId="ADAL" clId="{066B0731-8B54-CF43-9BDD-D2EEB9663FC5}" dt="2024-01-27T12:19:15.812" v="2536"/>
          <ac:inkMkLst>
            <pc:docMk/>
            <pc:sldMk cId="624838760" sldId="334"/>
            <ac:inkMk id="1726" creationId="{FCCC8140-47B3-37B4-2A11-529FA479C12A}"/>
          </ac:inkMkLst>
        </pc:inkChg>
        <pc:inkChg chg="add mod">
          <ac:chgData name="Kokchun Giang" userId="67e2125d-ec8c-4323-9653-9824a2ad815f" providerId="ADAL" clId="{066B0731-8B54-CF43-9BDD-D2EEB9663FC5}" dt="2024-01-27T12:19:15.812" v="2536"/>
          <ac:inkMkLst>
            <pc:docMk/>
            <pc:sldMk cId="624838760" sldId="334"/>
            <ac:inkMk id="1727" creationId="{77A366F3-BB67-8451-713C-29CCCD375807}"/>
          </ac:inkMkLst>
        </pc:inkChg>
        <pc:inkChg chg="add mod">
          <ac:chgData name="Kokchun Giang" userId="67e2125d-ec8c-4323-9653-9824a2ad815f" providerId="ADAL" clId="{066B0731-8B54-CF43-9BDD-D2EEB9663FC5}" dt="2024-01-27T12:19:26.276" v="2555"/>
          <ac:inkMkLst>
            <pc:docMk/>
            <pc:sldMk cId="624838760" sldId="334"/>
            <ac:inkMk id="1729" creationId="{2A57E4FA-0188-045A-04D2-6DEFA2BBDF4D}"/>
          </ac:inkMkLst>
        </pc:inkChg>
        <pc:inkChg chg="add mod">
          <ac:chgData name="Kokchun Giang" userId="67e2125d-ec8c-4323-9653-9824a2ad815f" providerId="ADAL" clId="{066B0731-8B54-CF43-9BDD-D2EEB9663FC5}" dt="2024-01-27T12:19:26.276" v="2555"/>
          <ac:inkMkLst>
            <pc:docMk/>
            <pc:sldMk cId="624838760" sldId="334"/>
            <ac:inkMk id="1730" creationId="{56736645-D4DC-6A8C-8B57-910292407FA0}"/>
          </ac:inkMkLst>
        </pc:inkChg>
        <pc:inkChg chg="add mod">
          <ac:chgData name="Kokchun Giang" userId="67e2125d-ec8c-4323-9653-9824a2ad815f" providerId="ADAL" clId="{066B0731-8B54-CF43-9BDD-D2EEB9663FC5}" dt="2024-01-27T12:19:26.276" v="2555"/>
          <ac:inkMkLst>
            <pc:docMk/>
            <pc:sldMk cId="624838760" sldId="334"/>
            <ac:inkMk id="1731" creationId="{6887D8B8-DE50-C947-81EC-9B995090EA9B}"/>
          </ac:inkMkLst>
        </pc:inkChg>
        <pc:inkChg chg="add mod">
          <ac:chgData name="Kokchun Giang" userId="67e2125d-ec8c-4323-9653-9824a2ad815f" providerId="ADAL" clId="{066B0731-8B54-CF43-9BDD-D2EEB9663FC5}" dt="2024-01-27T12:19:26.276" v="2555"/>
          <ac:inkMkLst>
            <pc:docMk/>
            <pc:sldMk cId="624838760" sldId="334"/>
            <ac:inkMk id="1732" creationId="{8B668F5E-BA59-F4C7-A5A9-CC8BB14E428D}"/>
          </ac:inkMkLst>
        </pc:inkChg>
        <pc:inkChg chg="add mod">
          <ac:chgData name="Kokchun Giang" userId="67e2125d-ec8c-4323-9653-9824a2ad815f" providerId="ADAL" clId="{066B0731-8B54-CF43-9BDD-D2EEB9663FC5}" dt="2024-01-27T12:19:26.276" v="2555"/>
          <ac:inkMkLst>
            <pc:docMk/>
            <pc:sldMk cId="624838760" sldId="334"/>
            <ac:inkMk id="1733" creationId="{93376314-A511-DABD-B0F2-9E55832C8632}"/>
          </ac:inkMkLst>
        </pc:inkChg>
        <pc:inkChg chg="add mod">
          <ac:chgData name="Kokchun Giang" userId="67e2125d-ec8c-4323-9653-9824a2ad815f" providerId="ADAL" clId="{066B0731-8B54-CF43-9BDD-D2EEB9663FC5}" dt="2024-01-27T12:19:26.276" v="2555"/>
          <ac:inkMkLst>
            <pc:docMk/>
            <pc:sldMk cId="624838760" sldId="334"/>
            <ac:inkMk id="1734" creationId="{0F12FE8A-A943-C13C-2D6E-1D4D2CD3BED4}"/>
          </ac:inkMkLst>
        </pc:inkChg>
        <pc:inkChg chg="add mod">
          <ac:chgData name="Kokchun Giang" userId="67e2125d-ec8c-4323-9653-9824a2ad815f" providerId="ADAL" clId="{066B0731-8B54-CF43-9BDD-D2EEB9663FC5}" dt="2024-01-27T12:19:26.276" v="2555"/>
          <ac:inkMkLst>
            <pc:docMk/>
            <pc:sldMk cId="624838760" sldId="334"/>
            <ac:inkMk id="1735" creationId="{CD4B330C-3AAB-1AE3-C0D6-7CD66107B767}"/>
          </ac:inkMkLst>
        </pc:inkChg>
        <pc:inkChg chg="add mod">
          <ac:chgData name="Kokchun Giang" userId="67e2125d-ec8c-4323-9653-9824a2ad815f" providerId="ADAL" clId="{066B0731-8B54-CF43-9BDD-D2EEB9663FC5}" dt="2024-01-27T12:19:26.276" v="2555"/>
          <ac:inkMkLst>
            <pc:docMk/>
            <pc:sldMk cId="624838760" sldId="334"/>
            <ac:inkMk id="1736" creationId="{86D8311F-DEDB-80F9-194F-FCFBE2B3518B}"/>
          </ac:inkMkLst>
        </pc:inkChg>
        <pc:inkChg chg="add mod">
          <ac:chgData name="Kokchun Giang" userId="67e2125d-ec8c-4323-9653-9824a2ad815f" providerId="ADAL" clId="{066B0731-8B54-CF43-9BDD-D2EEB9663FC5}" dt="2024-01-27T12:19:26.276" v="2555"/>
          <ac:inkMkLst>
            <pc:docMk/>
            <pc:sldMk cId="624838760" sldId="334"/>
            <ac:inkMk id="1737" creationId="{0A476BF4-7A8F-FC9D-6A59-86C895632505}"/>
          </ac:inkMkLst>
        </pc:inkChg>
        <pc:inkChg chg="add mod">
          <ac:chgData name="Kokchun Giang" userId="67e2125d-ec8c-4323-9653-9824a2ad815f" providerId="ADAL" clId="{066B0731-8B54-CF43-9BDD-D2EEB9663FC5}" dt="2024-01-27T12:19:26.276" v="2555"/>
          <ac:inkMkLst>
            <pc:docMk/>
            <pc:sldMk cId="624838760" sldId="334"/>
            <ac:inkMk id="1738" creationId="{C34A0283-E359-D70C-CF8C-6604B268C95A}"/>
          </ac:inkMkLst>
        </pc:inkChg>
        <pc:inkChg chg="add mod">
          <ac:chgData name="Kokchun Giang" userId="67e2125d-ec8c-4323-9653-9824a2ad815f" providerId="ADAL" clId="{066B0731-8B54-CF43-9BDD-D2EEB9663FC5}" dt="2024-01-27T12:19:26.276" v="2555"/>
          <ac:inkMkLst>
            <pc:docMk/>
            <pc:sldMk cId="624838760" sldId="334"/>
            <ac:inkMk id="1739" creationId="{C27AC1AA-C876-D835-3E7D-6618D999F6E4}"/>
          </ac:inkMkLst>
        </pc:inkChg>
        <pc:inkChg chg="add mod">
          <ac:chgData name="Kokchun Giang" userId="67e2125d-ec8c-4323-9653-9824a2ad815f" providerId="ADAL" clId="{066B0731-8B54-CF43-9BDD-D2EEB9663FC5}" dt="2024-01-27T12:19:26.276" v="2555"/>
          <ac:inkMkLst>
            <pc:docMk/>
            <pc:sldMk cId="624838760" sldId="334"/>
            <ac:inkMk id="1740" creationId="{21E0B43A-6FD6-8B94-5CC6-B49382640C3E}"/>
          </ac:inkMkLst>
        </pc:inkChg>
        <pc:inkChg chg="add mod">
          <ac:chgData name="Kokchun Giang" userId="67e2125d-ec8c-4323-9653-9824a2ad815f" providerId="ADAL" clId="{066B0731-8B54-CF43-9BDD-D2EEB9663FC5}" dt="2024-01-27T12:19:26.276" v="2555"/>
          <ac:inkMkLst>
            <pc:docMk/>
            <pc:sldMk cId="624838760" sldId="334"/>
            <ac:inkMk id="1741" creationId="{3D95CAEB-2E4F-5507-191F-4D8EE091672A}"/>
          </ac:inkMkLst>
        </pc:inkChg>
        <pc:inkChg chg="add mod">
          <ac:chgData name="Kokchun Giang" userId="67e2125d-ec8c-4323-9653-9824a2ad815f" providerId="ADAL" clId="{066B0731-8B54-CF43-9BDD-D2EEB9663FC5}" dt="2024-01-27T12:19:26.276" v="2555"/>
          <ac:inkMkLst>
            <pc:docMk/>
            <pc:sldMk cId="624838760" sldId="334"/>
            <ac:inkMk id="1742" creationId="{FA622C42-10D6-93CA-C0E5-5F1A8B1680D4}"/>
          </ac:inkMkLst>
        </pc:inkChg>
        <pc:inkChg chg="add mod">
          <ac:chgData name="Kokchun Giang" userId="67e2125d-ec8c-4323-9653-9824a2ad815f" providerId="ADAL" clId="{066B0731-8B54-CF43-9BDD-D2EEB9663FC5}" dt="2024-01-27T12:19:26.276" v="2555"/>
          <ac:inkMkLst>
            <pc:docMk/>
            <pc:sldMk cId="624838760" sldId="334"/>
            <ac:inkMk id="1743" creationId="{C6FD1054-FEA1-7A7E-DB51-019FEF9350A9}"/>
          </ac:inkMkLst>
        </pc:inkChg>
        <pc:inkChg chg="add mod">
          <ac:chgData name="Kokchun Giang" userId="67e2125d-ec8c-4323-9653-9824a2ad815f" providerId="ADAL" clId="{066B0731-8B54-CF43-9BDD-D2EEB9663FC5}" dt="2024-01-27T12:19:26.276" v="2555"/>
          <ac:inkMkLst>
            <pc:docMk/>
            <pc:sldMk cId="624838760" sldId="334"/>
            <ac:inkMk id="1744" creationId="{D4FBEF66-2276-D3BD-0176-1141EBA13348}"/>
          </ac:inkMkLst>
        </pc:inkChg>
        <pc:inkChg chg="add mod">
          <ac:chgData name="Kokchun Giang" userId="67e2125d-ec8c-4323-9653-9824a2ad815f" providerId="ADAL" clId="{066B0731-8B54-CF43-9BDD-D2EEB9663FC5}" dt="2024-01-27T12:19:26.276" v="2555"/>
          <ac:inkMkLst>
            <pc:docMk/>
            <pc:sldMk cId="624838760" sldId="334"/>
            <ac:inkMk id="1745" creationId="{9B9CBAA3-CE36-C098-5A60-5E7DD9FF0BDA}"/>
          </ac:inkMkLst>
        </pc:inkChg>
        <pc:inkChg chg="add mod">
          <ac:chgData name="Kokchun Giang" userId="67e2125d-ec8c-4323-9653-9824a2ad815f" providerId="ADAL" clId="{066B0731-8B54-CF43-9BDD-D2EEB9663FC5}" dt="2024-01-27T12:19:26.276" v="2555"/>
          <ac:inkMkLst>
            <pc:docMk/>
            <pc:sldMk cId="624838760" sldId="334"/>
            <ac:inkMk id="1746" creationId="{549B8C42-3BCC-3231-3894-E3826F3D9D66}"/>
          </ac:inkMkLst>
        </pc:inkChg>
        <pc:inkChg chg="add mod">
          <ac:chgData name="Kokchun Giang" userId="67e2125d-ec8c-4323-9653-9824a2ad815f" providerId="ADAL" clId="{066B0731-8B54-CF43-9BDD-D2EEB9663FC5}" dt="2024-01-27T12:19:35.902" v="2569"/>
          <ac:inkMkLst>
            <pc:docMk/>
            <pc:sldMk cId="624838760" sldId="334"/>
            <ac:inkMk id="1749" creationId="{88CE38D4-CA61-9E90-D9E7-47232D1E154F}"/>
          </ac:inkMkLst>
        </pc:inkChg>
        <pc:inkChg chg="add mod">
          <ac:chgData name="Kokchun Giang" userId="67e2125d-ec8c-4323-9653-9824a2ad815f" providerId="ADAL" clId="{066B0731-8B54-CF43-9BDD-D2EEB9663FC5}" dt="2024-01-27T12:19:35.902" v="2569"/>
          <ac:inkMkLst>
            <pc:docMk/>
            <pc:sldMk cId="624838760" sldId="334"/>
            <ac:inkMk id="1750" creationId="{E5CB1E88-0808-B639-A6F5-EC714444B4D7}"/>
          </ac:inkMkLst>
        </pc:inkChg>
        <pc:inkChg chg="add mod">
          <ac:chgData name="Kokchun Giang" userId="67e2125d-ec8c-4323-9653-9824a2ad815f" providerId="ADAL" clId="{066B0731-8B54-CF43-9BDD-D2EEB9663FC5}" dt="2024-01-27T12:19:35.902" v="2569"/>
          <ac:inkMkLst>
            <pc:docMk/>
            <pc:sldMk cId="624838760" sldId="334"/>
            <ac:inkMk id="1751" creationId="{2D5A5912-EE23-80F7-2039-F39196BCAA33}"/>
          </ac:inkMkLst>
        </pc:inkChg>
        <pc:inkChg chg="add mod">
          <ac:chgData name="Kokchun Giang" userId="67e2125d-ec8c-4323-9653-9824a2ad815f" providerId="ADAL" clId="{066B0731-8B54-CF43-9BDD-D2EEB9663FC5}" dt="2024-01-27T12:19:35.902" v="2569"/>
          <ac:inkMkLst>
            <pc:docMk/>
            <pc:sldMk cId="624838760" sldId="334"/>
            <ac:inkMk id="1752" creationId="{7EF48749-F6D5-B618-FEB2-4C641C8D9549}"/>
          </ac:inkMkLst>
        </pc:inkChg>
        <pc:inkChg chg="add mod">
          <ac:chgData name="Kokchun Giang" userId="67e2125d-ec8c-4323-9653-9824a2ad815f" providerId="ADAL" clId="{066B0731-8B54-CF43-9BDD-D2EEB9663FC5}" dt="2024-01-27T12:19:35.902" v="2569"/>
          <ac:inkMkLst>
            <pc:docMk/>
            <pc:sldMk cId="624838760" sldId="334"/>
            <ac:inkMk id="1753" creationId="{13591606-1E1A-C407-C391-301B6041028A}"/>
          </ac:inkMkLst>
        </pc:inkChg>
        <pc:inkChg chg="add mod">
          <ac:chgData name="Kokchun Giang" userId="67e2125d-ec8c-4323-9653-9824a2ad815f" providerId="ADAL" clId="{066B0731-8B54-CF43-9BDD-D2EEB9663FC5}" dt="2024-01-27T12:19:35.902" v="2569"/>
          <ac:inkMkLst>
            <pc:docMk/>
            <pc:sldMk cId="624838760" sldId="334"/>
            <ac:inkMk id="1754" creationId="{9CC6C105-9E90-0B83-E734-BABAFA2C26B6}"/>
          </ac:inkMkLst>
        </pc:inkChg>
        <pc:inkChg chg="add mod">
          <ac:chgData name="Kokchun Giang" userId="67e2125d-ec8c-4323-9653-9824a2ad815f" providerId="ADAL" clId="{066B0731-8B54-CF43-9BDD-D2EEB9663FC5}" dt="2024-01-27T12:19:35.902" v="2569"/>
          <ac:inkMkLst>
            <pc:docMk/>
            <pc:sldMk cId="624838760" sldId="334"/>
            <ac:inkMk id="1755" creationId="{F47DCF11-00FF-4523-6C19-26ED41353528}"/>
          </ac:inkMkLst>
        </pc:inkChg>
        <pc:inkChg chg="add mod">
          <ac:chgData name="Kokchun Giang" userId="67e2125d-ec8c-4323-9653-9824a2ad815f" providerId="ADAL" clId="{066B0731-8B54-CF43-9BDD-D2EEB9663FC5}" dt="2024-01-27T12:19:35.902" v="2569"/>
          <ac:inkMkLst>
            <pc:docMk/>
            <pc:sldMk cId="624838760" sldId="334"/>
            <ac:inkMk id="1756" creationId="{4256417B-8335-81B4-0617-EA901A12E7D9}"/>
          </ac:inkMkLst>
        </pc:inkChg>
        <pc:inkChg chg="add mod">
          <ac:chgData name="Kokchun Giang" userId="67e2125d-ec8c-4323-9653-9824a2ad815f" providerId="ADAL" clId="{066B0731-8B54-CF43-9BDD-D2EEB9663FC5}" dt="2024-01-27T12:19:35.902" v="2569"/>
          <ac:inkMkLst>
            <pc:docMk/>
            <pc:sldMk cId="624838760" sldId="334"/>
            <ac:inkMk id="1757" creationId="{5B531F79-D91C-7B45-EB0E-83434C0034F9}"/>
          </ac:inkMkLst>
        </pc:inkChg>
        <pc:inkChg chg="add mod">
          <ac:chgData name="Kokchun Giang" userId="67e2125d-ec8c-4323-9653-9824a2ad815f" providerId="ADAL" clId="{066B0731-8B54-CF43-9BDD-D2EEB9663FC5}" dt="2024-01-27T12:19:35.902" v="2569"/>
          <ac:inkMkLst>
            <pc:docMk/>
            <pc:sldMk cId="624838760" sldId="334"/>
            <ac:inkMk id="1758" creationId="{9899CCA1-9F47-68EA-C750-7505084A457F}"/>
          </ac:inkMkLst>
        </pc:inkChg>
        <pc:inkChg chg="add mod">
          <ac:chgData name="Kokchun Giang" userId="67e2125d-ec8c-4323-9653-9824a2ad815f" providerId="ADAL" clId="{066B0731-8B54-CF43-9BDD-D2EEB9663FC5}" dt="2024-01-27T12:19:35.902" v="2569"/>
          <ac:inkMkLst>
            <pc:docMk/>
            <pc:sldMk cId="624838760" sldId="334"/>
            <ac:inkMk id="1759" creationId="{1F5AD755-039D-C607-F621-E968C58BF6AF}"/>
          </ac:inkMkLst>
        </pc:inkChg>
        <pc:inkChg chg="add mod">
          <ac:chgData name="Kokchun Giang" userId="67e2125d-ec8c-4323-9653-9824a2ad815f" providerId="ADAL" clId="{066B0731-8B54-CF43-9BDD-D2EEB9663FC5}" dt="2024-01-27T12:19:35.902" v="2569"/>
          <ac:inkMkLst>
            <pc:docMk/>
            <pc:sldMk cId="624838760" sldId="334"/>
            <ac:inkMk id="1760" creationId="{A6B36738-DC56-EAE3-EE55-BB81925AAF75}"/>
          </ac:inkMkLst>
        </pc:inkChg>
        <pc:inkChg chg="add mod">
          <ac:chgData name="Kokchun Giang" userId="67e2125d-ec8c-4323-9653-9824a2ad815f" providerId="ADAL" clId="{066B0731-8B54-CF43-9BDD-D2EEB9663FC5}" dt="2024-01-27T12:19:35.902" v="2569"/>
          <ac:inkMkLst>
            <pc:docMk/>
            <pc:sldMk cId="624838760" sldId="334"/>
            <ac:inkMk id="1761" creationId="{1D4FC62B-2D3D-27F0-A68E-EE93C4E844CD}"/>
          </ac:inkMkLst>
        </pc:inkChg>
        <pc:inkChg chg="add mod">
          <ac:chgData name="Kokchun Giang" userId="67e2125d-ec8c-4323-9653-9824a2ad815f" providerId="ADAL" clId="{066B0731-8B54-CF43-9BDD-D2EEB9663FC5}" dt="2024-01-27T12:19:57.735" v="2594"/>
          <ac:inkMkLst>
            <pc:docMk/>
            <pc:sldMk cId="624838760" sldId="334"/>
            <ac:inkMk id="1764" creationId="{166C3020-D8F6-90AD-E398-9023098A16B0}"/>
          </ac:inkMkLst>
        </pc:inkChg>
        <pc:inkChg chg="add mod">
          <ac:chgData name="Kokchun Giang" userId="67e2125d-ec8c-4323-9653-9824a2ad815f" providerId="ADAL" clId="{066B0731-8B54-CF43-9BDD-D2EEB9663FC5}" dt="2024-01-27T12:19:57.735" v="2594"/>
          <ac:inkMkLst>
            <pc:docMk/>
            <pc:sldMk cId="624838760" sldId="334"/>
            <ac:inkMk id="1765" creationId="{6D876E99-9416-453E-B07F-C6EA64666150}"/>
          </ac:inkMkLst>
        </pc:inkChg>
        <pc:inkChg chg="add mod">
          <ac:chgData name="Kokchun Giang" userId="67e2125d-ec8c-4323-9653-9824a2ad815f" providerId="ADAL" clId="{066B0731-8B54-CF43-9BDD-D2EEB9663FC5}" dt="2024-01-27T12:19:57.735" v="2594"/>
          <ac:inkMkLst>
            <pc:docMk/>
            <pc:sldMk cId="624838760" sldId="334"/>
            <ac:inkMk id="1767" creationId="{D675784B-B4E3-3AF7-1956-1AEFE43B17ED}"/>
          </ac:inkMkLst>
        </pc:inkChg>
        <pc:inkChg chg="add mod">
          <ac:chgData name="Kokchun Giang" userId="67e2125d-ec8c-4323-9653-9824a2ad815f" providerId="ADAL" clId="{066B0731-8B54-CF43-9BDD-D2EEB9663FC5}" dt="2024-01-27T12:19:57.735" v="2594"/>
          <ac:inkMkLst>
            <pc:docMk/>
            <pc:sldMk cId="624838760" sldId="334"/>
            <ac:inkMk id="1768" creationId="{CA52D520-3A71-39E1-85E7-00588015EF78}"/>
          </ac:inkMkLst>
        </pc:inkChg>
        <pc:inkChg chg="add mod">
          <ac:chgData name="Kokchun Giang" userId="67e2125d-ec8c-4323-9653-9824a2ad815f" providerId="ADAL" clId="{066B0731-8B54-CF43-9BDD-D2EEB9663FC5}" dt="2024-01-27T12:19:57.735" v="2594"/>
          <ac:inkMkLst>
            <pc:docMk/>
            <pc:sldMk cId="624838760" sldId="334"/>
            <ac:inkMk id="1770" creationId="{588B803C-3A01-817A-E2D8-AB5F51199F35}"/>
          </ac:inkMkLst>
        </pc:inkChg>
        <pc:inkChg chg="add mod">
          <ac:chgData name="Kokchun Giang" userId="67e2125d-ec8c-4323-9653-9824a2ad815f" providerId="ADAL" clId="{066B0731-8B54-CF43-9BDD-D2EEB9663FC5}" dt="2024-01-27T12:19:57.735" v="2594"/>
          <ac:inkMkLst>
            <pc:docMk/>
            <pc:sldMk cId="624838760" sldId="334"/>
            <ac:inkMk id="1771" creationId="{2257823B-76D8-BDA8-2F31-59FAF80A9564}"/>
          </ac:inkMkLst>
        </pc:inkChg>
        <pc:inkChg chg="add mod">
          <ac:chgData name="Kokchun Giang" userId="67e2125d-ec8c-4323-9653-9824a2ad815f" providerId="ADAL" clId="{066B0731-8B54-CF43-9BDD-D2EEB9663FC5}" dt="2024-01-27T12:19:57.735" v="2594"/>
          <ac:inkMkLst>
            <pc:docMk/>
            <pc:sldMk cId="624838760" sldId="334"/>
            <ac:inkMk id="1772" creationId="{2869781D-EB7B-8962-7F8E-094F5EFD5412}"/>
          </ac:inkMkLst>
        </pc:inkChg>
        <pc:inkChg chg="add mod">
          <ac:chgData name="Kokchun Giang" userId="67e2125d-ec8c-4323-9653-9824a2ad815f" providerId="ADAL" clId="{066B0731-8B54-CF43-9BDD-D2EEB9663FC5}" dt="2024-01-27T12:19:57.735" v="2594"/>
          <ac:inkMkLst>
            <pc:docMk/>
            <pc:sldMk cId="624838760" sldId="334"/>
            <ac:inkMk id="1773" creationId="{A4F48380-4286-5CBD-01B7-246E90DA01C5}"/>
          </ac:inkMkLst>
        </pc:inkChg>
        <pc:inkChg chg="add mod">
          <ac:chgData name="Kokchun Giang" userId="67e2125d-ec8c-4323-9653-9824a2ad815f" providerId="ADAL" clId="{066B0731-8B54-CF43-9BDD-D2EEB9663FC5}" dt="2024-01-27T12:19:57.735" v="2594"/>
          <ac:inkMkLst>
            <pc:docMk/>
            <pc:sldMk cId="624838760" sldId="334"/>
            <ac:inkMk id="1775" creationId="{C1B13166-D4A1-AD4F-0981-45BDADA667A3}"/>
          </ac:inkMkLst>
        </pc:inkChg>
        <pc:inkChg chg="add mod">
          <ac:chgData name="Kokchun Giang" userId="67e2125d-ec8c-4323-9653-9824a2ad815f" providerId="ADAL" clId="{066B0731-8B54-CF43-9BDD-D2EEB9663FC5}" dt="2024-01-27T12:19:57.735" v="2594"/>
          <ac:inkMkLst>
            <pc:docMk/>
            <pc:sldMk cId="624838760" sldId="334"/>
            <ac:inkMk id="1776" creationId="{B8B3E809-3655-C909-043D-796D69EA89CE}"/>
          </ac:inkMkLst>
        </pc:inkChg>
        <pc:inkChg chg="add mod">
          <ac:chgData name="Kokchun Giang" userId="67e2125d-ec8c-4323-9653-9824a2ad815f" providerId="ADAL" clId="{066B0731-8B54-CF43-9BDD-D2EEB9663FC5}" dt="2024-01-27T12:19:57.735" v="2594"/>
          <ac:inkMkLst>
            <pc:docMk/>
            <pc:sldMk cId="624838760" sldId="334"/>
            <ac:inkMk id="1778" creationId="{1181E8EC-AF19-090F-4B83-D02E4345C6D4}"/>
          </ac:inkMkLst>
        </pc:inkChg>
        <pc:inkChg chg="add mod">
          <ac:chgData name="Kokchun Giang" userId="67e2125d-ec8c-4323-9653-9824a2ad815f" providerId="ADAL" clId="{066B0731-8B54-CF43-9BDD-D2EEB9663FC5}" dt="2024-01-27T12:19:57.735" v="2594"/>
          <ac:inkMkLst>
            <pc:docMk/>
            <pc:sldMk cId="624838760" sldId="334"/>
            <ac:inkMk id="1779" creationId="{952D293B-61EF-8DC6-9F2E-CDC846B54464}"/>
          </ac:inkMkLst>
        </pc:inkChg>
        <pc:inkChg chg="add mod">
          <ac:chgData name="Kokchun Giang" userId="67e2125d-ec8c-4323-9653-9824a2ad815f" providerId="ADAL" clId="{066B0731-8B54-CF43-9BDD-D2EEB9663FC5}" dt="2024-01-27T12:19:57.735" v="2594"/>
          <ac:inkMkLst>
            <pc:docMk/>
            <pc:sldMk cId="624838760" sldId="334"/>
            <ac:inkMk id="1780" creationId="{731DF682-F6D5-A33D-5C37-32D6FE51D618}"/>
          </ac:inkMkLst>
        </pc:inkChg>
        <pc:inkChg chg="add mod">
          <ac:chgData name="Kokchun Giang" userId="67e2125d-ec8c-4323-9653-9824a2ad815f" providerId="ADAL" clId="{066B0731-8B54-CF43-9BDD-D2EEB9663FC5}" dt="2024-01-27T12:19:57.735" v="2594"/>
          <ac:inkMkLst>
            <pc:docMk/>
            <pc:sldMk cId="624838760" sldId="334"/>
            <ac:inkMk id="1781" creationId="{20C9F601-B544-13BE-14DE-8F48DF08C420}"/>
          </ac:inkMkLst>
        </pc:inkChg>
        <pc:inkChg chg="add mod">
          <ac:chgData name="Kokchun Giang" userId="67e2125d-ec8c-4323-9653-9824a2ad815f" providerId="ADAL" clId="{066B0731-8B54-CF43-9BDD-D2EEB9663FC5}" dt="2024-01-27T12:19:57.735" v="2594"/>
          <ac:inkMkLst>
            <pc:docMk/>
            <pc:sldMk cId="624838760" sldId="334"/>
            <ac:inkMk id="1783" creationId="{5914F3AD-362D-3F6F-B9E8-26B9C4EFDED3}"/>
          </ac:inkMkLst>
        </pc:inkChg>
        <pc:inkChg chg="add mod">
          <ac:chgData name="Kokchun Giang" userId="67e2125d-ec8c-4323-9653-9824a2ad815f" providerId="ADAL" clId="{066B0731-8B54-CF43-9BDD-D2EEB9663FC5}" dt="2024-01-27T12:19:57.735" v="2594"/>
          <ac:inkMkLst>
            <pc:docMk/>
            <pc:sldMk cId="624838760" sldId="334"/>
            <ac:inkMk id="1784" creationId="{E6A18676-89BB-AA4D-E0FE-30036857A48C}"/>
          </ac:inkMkLst>
        </pc:inkChg>
        <pc:inkChg chg="add mod">
          <ac:chgData name="Kokchun Giang" userId="67e2125d-ec8c-4323-9653-9824a2ad815f" providerId="ADAL" clId="{066B0731-8B54-CF43-9BDD-D2EEB9663FC5}" dt="2024-01-27T12:19:57.735" v="2594"/>
          <ac:inkMkLst>
            <pc:docMk/>
            <pc:sldMk cId="624838760" sldId="334"/>
            <ac:inkMk id="1785" creationId="{7F2D73BC-41FB-1563-FFDA-6AB4F49C9AE8}"/>
          </ac:inkMkLst>
        </pc:inkChg>
        <pc:inkChg chg="add mod">
          <ac:chgData name="Kokchun Giang" userId="67e2125d-ec8c-4323-9653-9824a2ad815f" providerId="ADAL" clId="{066B0731-8B54-CF43-9BDD-D2EEB9663FC5}" dt="2024-01-27T12:19:57.735" v="2594"/>
          <ac:inkMkLst>
            <pc:docMk/>
            <pc:sldMk cId="624838760" sldId="334"/>
            <ac:inkMk id="1787" creationId="{2390E4ED-E46F-A2AC-4FF6-3073A54FFD94}"/>
          </ac:inkMkLst>
        </pc:inkChg>
        <pc:inkChg chg="add mod">
          <ac:chgData name="Kokchun Giang" userId="67e2125d-ec8c-4323-9653-9824a2ad815f" providerId="ADAL" clId="{066B0731-8B54-CF43-9BDD-D2EEB9663FC5}" dt="2024-01-27T12:48:00.927" v="3085" actId="164"/>
          <ac:inkMkLst>
            <pc:docMk/>
            <pc:sldMk cId="624838760" sldId="334"/>
            <ac:inkMk id="1789" creationId="{569D9F0A-2EAB-DFC3-5062-E1396009E482}"/>
          </ac:inkMkLst>
        </pc:inkChg>
        <pc:inkChg chg="add del mod">
          <ac:chgData name="Kokchun Giang" userId="67e2125d-ec8c-4323-9653-9824a2ad815f" providerId="ADAL" clId="{066B0731-8B54-CF43-9BDD-D2EEB9663FC5}" dt="2024-01-27T12:50:20.341" v="3102" actId="478"/>
          <ac:inkMkLst>
            <pc:docMk/>
            <pc:sldMk cId="624838760" sldId="334"/>
            <ac:inkMk id="1790" creationId="{B3400605-3FD6-3E7A-EC03-9B1D5DD6F3F0}"/>
          </ac:inkMkLst>
        </pc:inkChg>
        <pc:inkChg chg="add mod">
          <ac:chgData name="Kokchun Giang" userId="67e2125d-ec8c-4323-9653-9824a2ad815f" providerId="ADAL" clId="{066B0731-8B54-CF43-9BDD-D2EEB9663FC5}" dt="2024-01-27T12:48:00.927" v="3085" actId="164"/>
          <ac:inkMkLst>
            <pc:docMk/>
            <pc:sldMk cId="624838760" sldId="334"/>
            <ac:inkMk id="1791" creationId="{7A8D3F2D-935E-F2F0-40FE-D7E1A5E37E9D}"/>
          </ac:inkMkLst>
        </pc:inkChg>
        <pc:inkChg chg="add mod">
          <ac:chgData name="Kokchun Giang" userId="67e2125d-ec8c-4323-9653-9824a2ad815f" providerId="ADAL" clId="{066B0731-8B54-CF43-9BDD-D2EEB9663FC5}" dt="2024-01-27T12:48:00.927" v="3085" actId="164"/>
          <ac:inkMkLst>
            <pc:docMk/>
            <pc:sldMk cId="624838760" sldId="334"/>
            <ac:inkMk id="1792" creationId="{DA2E30CA-F354-53DB-E0EE-6683C785ADA0}"/>
          </ac:inkMkLst>
        </pc:inkChg>
        <pc:inkChg chg="add mod">
          <ac:chgData name="Kokchun Giang" userId="67e2125d-ec8c-4323-9653-9824a2ad815f" providerId="ADAL" clId="{066B0731-8B54-CF43-9BDD-D2EEB9663FC5}" dt="2024-01-27T12:48:00.927" v="3085" actId="164"/>
          <ac:inkMkLst>
            <pc:docMk/>
            <pc:sldMk cId="624838760" sldId="334"/>
            <ac:inkMk id="1793" creationId="{4B448C41-E541-F2BA-B060-25FC4AC58638}"/>
          </ac:inkMkLst>
        </pc:inkChg>
        <pc:inkChg chg="add mod">
          <ac:chgData name="Kokchun Giang" userId="67e2125d-ec8c-4323-9653-9824a2ad815f" providerId="ADAL" clId="{066B0731-8B54-CF43-9BDD-D2EEB9663FC5}" dt="2024-01-27T12:48:00.927" v="3085" actId="164"/>
          <ac:inkMkLst>
            <pc:docMk/>
            <pc:sldMk cId="624838760" sldId="334"/>
            <ac:inkMk id="1794" creationId="{D3096A59-C177-662F-1ED8-94C1C80EF322}"/>
          </ac:inkMkLst>
        </pc:inkChg>
        <pc:inkChg chg="add del mod">
          <ac:chgData name="Kokchun Giang" userId="67e2125d-ec8c-4323-9653-9824a2ad815f" providerId="ADAL" clId="{066B0731-8B54-CF43-9BDD-D2EEB9663FC5}" dt="2024-01-27T12:20:07.651" v="2608" actId="9405"/>
          <ac:inkMkLst>
            <pc:docMk/>
            <pc:sldMk cId="624838760" sldId="334"/>
            <ac:inkMk id="1795" creationId="{96D8DFD6-3A9A-8CF9-275E-6704193CA058}"/>
          </ac:inkMkLst>
        </pc:inkChg>
        <pc:inkChg chg="add del mod">
          <ac:chgData name="Kokchun Giang" userId="67e2125d-ec8c-4323-9653-9824a2ad815f" providerId="ADAL" clId="{066B0731-8B54-CF43-9BDD-D2EEB9663FC5}" dt="2024-01-27T12:20:06.955" v="2607" actId="9405"/>
          <ac:inkMkLst>
            <pc:docMk/>
            <pc:sldMk cId="624838760" sldId="334"/>
            <ac:inkMk id="1796" creationId="{24DEAF48-ADC3-F744-A89F-09994447AE5E}"/>
          </ac:inkMkLst>
        </pc:inkChg>
        <pc:inkChg chg="add del mod">
          <ac:chgData name="Kokchun Giang" userId="67e2125d-ec8c-4323-9653-9824a2ad815f" providerId="ADAL" clId="{066B0731-8B54-CF43-9BDD-D2EEB9663FC5}" dt="2024-01-27T12:20:06.334" v="2606"/>
          <ac:inkMkLst>
            <pc:docMk/>
            <pc:sldMk cId="624838760" sldId="334"/>
            <ac:inkMk id="1797" creationId="{8EF9705A-1CBF-D54E-B709-5507E2C6F9CA}"/>
          </ac:inkMkLst>
        </pc:inkChg>
        <pc:inkChg chg="add del">
          <ac:chgData name="Kokchun Giang" userId="67e2125d-ec8c-4323-9653-9824a2ad815f" providerId="ADAL" clId="{066B0731-8B54-CF43-9BDD-D2EEB9663FC5}" dt="2024-01-27T12:21:08.812" v="2649" actId="9405"/>
          <ac:inkMkLst>
            <pc:docMk/>
            <pc:sldMk cId="624838760" sldId="334"/>
            <ac:inkMk id="1799" creationId="{0AD3EEBB-7CA3-A230-D828-6639FDB32050}"/>
          </ac:inkMkLst>
        </pc:inkChg>
        <pc:inkChg chg="add del">
          <ac:chgData name="Kokchun Giang" userId="67e2125d-ec8c-4323-9653-9824a2ad815f" providerId="ADAL" clId="{066B0731-8B54-CF43-9BDD-D2EEB9663FC5}" dt="2024-01-27T12:21:08.492" v="2648" actId="9405"/>
          <ac:inkMkLst>
            <pc:docMk/>
            <pc:sldMk cId="624838760" sldId="334"/>
            <ac:inkMk id="1800" creationId="{7AB3814C-E888-BD5E-8A16-3A9AE7F945DB}"/>
          </ac:inkMkLst>
        </pc:inkChg>
        <pc:inkChg chg="add del">
          <ac:chgData name="Kokchun Giang" userId="67e2125d-ec8c-4323-9653-9824a2ad815f" providerId="ADAL" clId="{066B0731-8B54-CF43-9BDD-D2EEB9663FC5}" dt="2024-01-27T12:21:08.238" v="2647" actId="9405"/>
          <ac:inkMkLst>
            <pc:docMk/>
            <pc:sldMk cId="624838760" sldId="334"/>
            <ac:inkMk id="1801" creationId="{B95EAF63-BD42-AB70-6809-085CF93AAF78}"/>
          </ac:inkMkLst>
        </pc:inkChg>
        <pc:inkChg chg="add del">
          <ac:chgData name="Kokchun Giang" userId="67e2125d-ec8c-4323-9653-9824a2ad815f" providerId="ADAL" clId="{066B0731-8B54-CF43-9BDD-D2EEB9663FC5}" dt="2024-01-27T12:21:07.894" v="2646" actId="9405"/>
          <ac:inkMkLst>
            <pc:docMk/>
            <pc:sldMk cId="624838760" sldId="334"/>
            <ac:inkMk id="1802" creationId="{5C6CF4A6-39EE-5F37-56BE-23F9C46D7934}"/>
          </ac:inkMkLst>
        </pc:inkChg>
        <pc:inkChg chg="add mod">
          <ac:chgData name="Kokchun Giang" userId="67e2125d-ec8c-4323-9653-9824a2ad815f" providerId="ADAL" clId="{066B0731-8B54-CF43-9BDD-D2EEB9663FC5}" dt="2024-01-27T12:21:14.039" v="2659"/>
          <ac:inkMkLst>
            <pc:docMk/>
            <pc:sldMk cId="624838760" sldId="334"/>
            <ac:inkMk id="1803" creationId="{F0F7651B-6DD4-61F9-EE03-74B61F866F23}"/>
          </ac:inkMkLst>
        </pc:inkChg>
        <pc:inkChg chg="add mod">
          <ac:chgData name="Kokchun Giang" userId="67e2125d-ec8c-4323-9653-9824a2ad815f" providerId="ADAL" clId="{066B0731-8B54-CF43-9BDD-D2EEB9663FC5}" dt="2024-01-27T12:21:14.039" v="2659"/>
          <ac:inkMkLst>
            <pc:docMk/>
            <pc:sldMk cId="624838760" sldId="334"/>
            <ac:inkMk id="1804" creationId="{4D603D4C-7210-A0A1-74A6-BC2E8A5E7FDB}"/>
          </ac:inkMkLst>
        </pc:inkChg>
        <pc:inkChg chg="add mod">
          <ac:chgData name="Kokchun Giang" userId="67e2125d-ec8c-4323-9653-9824a2ad815f" providerId="ADAL" clId="{066B0731-8B54-CF43-9BDD-D2EEB9663FC5}" dt="2024-01-27T12:21:14.039" v="2659"/>
          <ac:inkMkLst>
            <pc:docMk/>
            <pc:sldMk cId="624838760" sldId="334"/>
            <ac:inkMk id="1805" creationId="{1E1F76EB-C2CD-0FEB-F37B-A8AC42C99E3B}"/>
          </ac:inkMkLst>
        </pc:inkChg>
        <pc:inkChg chg="add mod">
          <ac:chgData name="Kokchun Giang" userId="67e2125d-ec8c-4323-9653-9824a2ad815f" providerId="ADAL" clId="{066B0731-8B54-CF43-9BDD-D2EEB9663FC5}" dt="2024-01-27T12:21:14.039" v="2659"/>
          <ac:inkMkLst>
            <pc:docMk/>
            <pc:sldMk cId="624838760" sldId="334"/>
            <ac:inkMk id="1806" creationId="{ACF4FE09-4EE2-52FB-5223-DEF4B3A263FE}"/>
          </ac:inkMkLst>
        </pc:inkChg>
        <pc:inkChg chg="add mod">
          <ac:chgData name="Kokchun Giang" userId="67e2125d-ec8c-4323-9653-9824a2ad815f" providerId="ADAL" clId="{066B0731-8B54-CF43-9BDD-D2EEB9663FC5}" dt="2024-01-27T12:21:14.039" v="2659"/>
          <ac:inkMkLst>
            <pc:docMk/>
            <pc:sldMk cId="624838760" sldId="334"/>
            <ac:inkMk id="1807" creationId="{86B4CD07-21DA-1A62-1E4A-B8A4235DE65D}"/>
          </ac:inkMkLst>
        </pc:inkChg>
        <pc:inkChg chg="add mod">
          <ac:chgData name="Kokchun Giang" userId="67e2125d-ec8c-4323-9653-9824a2ad815f" providerId="ADAL" clId="{066B0731-8B54-CF43-9BDD-D2EEB9663FC5}" dt="2024-01-27T12:21:14.039" v="2659"/>
          <ac:inkMkLst>
            <pc:docMk/>
            <pc:sldMk cId="624838760" sldId="334"/>
            <ac:inkMk id="1808" creationId="{8176051D-CE0D-CF83-C9A1-B36787B6D08D}"/>
          </ac:inkMkLst>
        </pc:inkChg>
        <pc:inkChg chg="add mod">
          <ac:chgData name="Kokchun Giang" userId="67e2125d-ec8c-4323-9653-9824a2ad815f" providerId="ADAL" clId="{066B0731-8B54-CF43-9BDD-D2EEB9663FC5}" dt="2024-01-27T12:21:14.039" v="2659"/>
          <ac:inkMkLst>
            <pc:docMk/>
            <pc:sldMk cId="624838760" sldId="334"/>
            <ac:inkMk id="1809" creationId="{5E5BED41-9398-137B-E068-0578D47F9554}"/>
          </ac:inkMkLst>
        </pc:inkChg>
        <pc:inkChg chg="add mod">
          <ac:chgData name="Kokchun Giang" userId="67e2125d-ec8c-4323-9653-9824a2ad815f" providerId="ADAL" clId="{066B0731-8B54-CF43-9BDD-D2EEB9663FC5}" dt="2024-01-27T12:21:14.039" v="2659"/>
          <ac:inkMkLst>
            <pc:docMk/>
            <pc:sldMk cId="624838760" sldId="334"/>
            <ac:inkMk id="1810" creationId="{97984AE9-32E5-960C-E405-62C84AA2234E}"/>
          </ac:inkMkLst>
        </pc:inkChg>
        <pc:inkChg chg="add mod">
          <ac:chgData name="Kokchun Giang" userId="67e2125d-ec8c-4323-9653-9824a2ad815f" providerId="ADAL" clId="{066B0731-8B54-CF43-9BDD-D2EEB9663FC5}" dt="2024-01-27T12:21:14.039" v="2659"/>
          <ac:inkMkLst>
            <pc:docMk/>
            <pc:sldMk cId="624838760" sldId="334"/>
            <ac:inkMk id="1811" creationId="{E45479FD-D2D1-AEBB-6C6C-1802A645047B}"/>
          </ac:inkMkLst>
        </pc:inkChg>
        <pc:inkChg chg="add mod">
          <ac:chgData name="Kokchun Giang" userId="67e2125d-ec8c-4323-9653-9824a2ad815f" providerId="ADAL" clId="{066B0731-8B54-CF43-9BDD-D2EEB9663FC5}" dt="2024-01-27T12:21:18.696" v="2666"/>
          <ac:inkMkLst>
            <pc:docMk/>
            <pc:sldMk cId="624838760" sldId="334"/>
            <ac:inkMk id="1814" creationId="{818A972F-A24A-1B0F-29C4-5D23DDBC14B1}"/>
          </ac:inkMkLst>
        </pc:inkChg>
        <pc:inkChg chg="add mod">
          <ac:chgData name="Kokchun Giang" userId="67e2125d-ec8c-4323-9653-9824a2ad815f" providerId="ADAL" clId="{066B0731-8B54-CF43-9BDD-D2EEB9663FC5}" dt="2024-01-27T12:21:18.696" v="2666"/>
          <ac:inkMkLst>
            <pc:docMk/>
            <pc:sldMk cId="624838760" sldId="334"/>
            <ac:inkMk id="1815" creationId="{5C51371E-BE8A-1462-3097-79660EEFEA20}"/>
          </ac:inkMkLst>
        </pc:inkChg>
        <pc:inkChg chg="add mod">
          <ac:chgData name="Kokchun Giang" userId="67e2125d-ec8c-4323-9653-9824a2ad815f" providerId="ADAL" clId="{066B0731-8B54-CF43-9BDD-D2EEB9663FC5}" dt="2024-01-27T12:21:18.696" v="2666"/>
          <ac:inkMkLst>
            <pc:docMk/>
            <pc:sldMk cId="624838760" sldId="334"/>
            <ac:inkMk id="1816" creationId="{3780886E-78FA-8C2A-E061-C765A00A1B49}"/>
          </ac:inkMkLst>
        </pc:inkChg>
        <pc:inkChg chg="add mod">
          <ac:chgData name="Kokchun Giang" userId="67e2125d-ec8c-4323-9653-9824a2ad815f" providerId="ADAL" clId="{066B0731-8B54-CF43-9BDD-D2EEB9663FC5}" dt="2024-01-27T12:21:18.696" v="2666"/>
          <ac:inkMkLst>
            <pc:docMk/>
            <pc:sldMk cId="624838760" sldId="334"/>
            <ac:inkMk id="1817" creationId="{470EC9AD-5690-8100-6EB7-58A1F29BC193}"/>
          </ac:inkMkLst>
        </pc:inkChg>
        <pc:inkChg chg="add mod">
          <ac:chgData name="Kokchun Giang" userId="67e2125d-ec8c-4323-9653-9824a2ad815f" providerId="ADAL" clId="{066B0731-8B54-CF43-9BDD-D2EEB9663FC5}" dt="2024-01-27T12:21:18.696" v="2666"/>
          <ac:inkMkLst>
            <pc:docMk/>
            <pc:sldMk cId="624838760" sldId="334"/>
            <ac:inkMk id="1818" creationId="{A4BFB336-6A5D-8855-5FD9-BCD78CE8F56F}"/>
          </ac:inkMkLst>
        </pc:inkChg>
        <pc:inkChg chg="add mod">
          <ac:chgData name="Kokchun Giang" userId="67e2125d-ec8c-4323-9653-9824a2ad815f" providerId="ADAL" clId="{066B0731-8B54-CF43-9BDD-D2EEB9663FC5}" dt="2024-01-27T12:21:18.696" v="2666"/>
          <ac:inkMkLst>
            <pc:docMk/>
            <pc:sldMk cId="624838760" sldId="334"/>
            <ac:inkMk id="1819" creationId="{CC1E5F38-F680-6CD2-6FD8-4AA7B8FCD3DF}"/>
          </ac:inkMkLst>
        </pc:inkChg>
        <pc:inkChg chg="add mod">
          <ac:chgData name="Kokchun Giang" userId="67e2125d-ec8c-4323-9653-9824a2ad815f" providerId="ADAL" clId="{066B0731-8B54-CF43-9BDD-D2EEB9663FC5}" dt="2024-01-27T12:21:22.577" v="2674"/>
          <ac:inkMkLst>
            <pc:docMk/>
            <pc:sldMk cId="624838760" sldId="334"/>
            <ac:inkMk id="1821" creationId="{0374F4BA-D2FB-BF9C-D0D0-1C2E266BC481}"/>
          </ac:inkMkLst>
        </pc:inkChg>
        <pc:inkChg chg="add mod">
          <ac:chgData name="Kokchun Giang" userId="67e2125d-ec8c-4323-9653-9824a2ad815f" providerId="ADAL" clId="{066B0731-8B54-CF43-9BDD-D2EEB9663FC5}" dt="2024-01-27T12:21:22.577" v="2674"/>
          <ac:inkMkLst>
            <pc:docMk/>
            <pc:sldMk cId="624838760" sldId="334"/>
            <ac:inkMk id="1822" creationId="{B78B04B6-8BC0-B6EE-AA2E-B81D0E824682}"/>
          </ac:inkMkLst>
        </pc:inkChg>
        <pc:inkChg chg="add mod">
          <ac:chgData name="Kokchun Giang" userId="67e2125d-ec8c-4323-9653-9824a2ad815f" providerId="ADAL" clId="{066B0731-8B54-CF43-9BDD-D2EEB9663FC5}" dt="2024-01-27T12:21:22.577" v="2674"/>
          <ac:inkMkLst>
            <pc:docMk/>
            <pc:sldMk cId="624838760" sldId="334"/>
            <ac:inkMk id="1823" creationId="{6F82B831-A392-67E8-8692-1A36362CC524}"/>
          </ac:inkMkLst>
        </pc:inkChg>
        <pc:inkChg chg="add mod">
          <ac:chgData name="Kokchun Giang" userId="67e2125d-ec8c-4323-9653-9824a2ad815f" providerId="ADAL" clId="{066B0731-8B54-CF43-9BDD-D2EEB9663FC5}" dt="2024-01-27T12:21:22.577" v="2674"/>
          <ac:inkMkLst>
            <pc:docMk/>
            <pc:sldMk cId="624838760" sldId="334"/>
            <ac:inkMk id="1824" creationId="{4AD2E0AA-1C09-8716-0D4E-1DA4843B99B3}"/>
          </ac:inkMkLst>
        </pc:inkChg>
        <pc:inkChg chg="add mod">
          <ac:chgData name="Kokchun Giang" userId="67e2125d-ec8c-4323-9653-9824a2ad815f" providerId="ADAL" clId="{066B0731-8B54-CF43-9BDD-D2EEB9663FC5}" dt="2024-01-27T12:21:22.577" v="2674"/>
          <ac:inkMkLst>
            <pc:docMk/>
            <pc:sldMk cId="624838760" sldId="334"/>
            <ac:inkMk id="1825" creationId="{E220AFBE-0C8D-D744-89B3-8420F236B71D}"/>
          </ac:inkMkLst>
        </pc:inkChg>
        <pc:inkChg chg="add mod">
          <ac:chgData name="Kokchun Giang" userId="67e2125d-ec8c-4323-9653-9824a2ad815f" providerId="ADAL" clId="{066B0731-8B54-CF43-9BDD-D2EEB9663FC5}" dt="2024-01-27T12:21:22.577" v="2674"/>
          <ac:inkMkLst>
            <pc:docMk/>
            <pc:sldMk cId="624838760" sldId="334"/>
            <ac:inkMk id="1826" creationId="{D8A1DF6E-40B8-0565-D1D7-828D74775E75}"/>
          </ac:inkMkLst>
        </pc:inkChg>
        <pc:inkChg chg="add mod">
          <ac:chgData name="Kokchun Giang" userId="67e2125d-ec8c-4323-9653-9824a2ad815f" providerId="ADAL" clId="{066B0731-8B54-CF43-9BDD-D2EEB9663FC5}" dt="2024-01-27T12:21:22.577" v="2674"/>
          <ac:inkMkLst>
            <pc:docMk/>
            <pc:sldMk cId="624838760" sldId="334"/>
            <ac:inkMk id="1827" creationId="{1DA11AAA-58F3-5AEB-AE40-D12B5BE6694D}"/>
          </ac:inkMkLst>
        </pc:inkChg>
        <pc:inkChg chg="add mod">
          <ac:chgData name="Kokchun Giang" userId="67e2125d-ec8c-4323-9653-9824a2ad815f" providerId="ADAL" clId="{066B0731-8B54-CF43-9BDD-D2EEB9663FC5}" dt="2024-01-27T12:21:27.997" v="2685"/>
          <ac:inkMkLst>
            <pc:docMk/>
            <pc:sldMk cId="624838760" sldId="334"/>
            <ac:inkMk id="1829" creationId="{971D0DCE-33C4-7F3E-A60E-E145A40D9A66}"/>
          </ac:inkMkLst>
        </pc:inkChg>
        <pc:inkChg chg="add mod">
          <ac:chgData name="Kokchun Giang" userId="67e2125d-ec8c-4323-9653-9824a2ad815f" providerId="ADAL" clId="{066B0731-8B54-CF43-9BDD-D2EEB9663FC5}" dt="2024-01-27T12:21:27.997" v="2685"/>
          <ac:inkMkLst>
            <pc:docMk/>
            <pc:sldMk cId="624838760" sldId="334"/>
            <ac:inkMk id="1830" creationId="{9D6043AA-2A7F-4D37-DF55-CBC380832781}"/>
          </ac:inkMkLst>
        </pc:inkChg>
        <pc:inkChg chg="add mod">
          <ac:chgData name="Kokchun Giang" userId="67e2125d-ec8c-4323-9653-9824a2ad815f" providerId="ADAL" clId="{066B0731-8B54-CF43-9BDD-D2EEB9663FC5}" dt="2024-01-27T12:21:27.997" v="2685"/>
          <ac:inkMkLst>
            <pc:docMk/>
            <pc:sldMk cId="624838760" sldId="334"/>
            <ac:inkMk id="1831" creationId="{2AA16F6D-5361-9C76-AACA-45F97C0B6D66}"/>
          </ac:inkMkLst>
        </pc:inkChg>
        <pc:inkChg chg="add mod">
          <ac:chgData name="Kokchun Giang" userId="67e2125d-ec8c-4323-9653-9824a2ad815f" providerId="ADAL" clId="{066B0731-8B54-CF43-9BDD-D2EEB9663FC5}" dt="2024-01-27T12:21:27.997" v="2685"/>
          <ac:inkMkLst>
            <pc:docMk/>
            <pc:sldMk cId="624838760" sldId="334"/>
            <ac:inkMk id="1832" creationId="{5D4AAEF0-3E2B-5A38-8504-76C84BA5B15C}"/>
          </ac:inkMkLst>
        </pc:inkChg>
        <pc:inkChg chg="add mod">
          <ac:chgData name="Kokchun Giang" userId="67e2125d-ec8c-4323-9653-9824a2ad815f" providerId="ADAL" clId="{066B0731-8B54-CF43-9BDD-D2EEB9663FC5}" dt="2024-01-27T12:21:27.997" v="2685"/>
          <ac:inkMkLst>
            <pc:docMk/>
            <pc:sldMk cId="624838760" sldId="334"/>
            <ac:inkMk id="1833" creationId="{1ECB4272-C36E-1A8C-8B08-9CC17030F18D}"/>
          </ac:inkMkLst>
        </pc:inkChg>
        <pc:inkChg chg="add mod">
          <ac:chgData name="Kokchun Giang" userId="67e2125d-ec8c-4323-9653-9824a2ad815f" providerId="ADAL" clId="{066B0731-8B54-CF43-9BDD-D2EEB9663FC5}" dt="2024-01-27T12:21:27.997" v="2685"/>
          <ac:inkMkLst>
            <pc:docMk/>
            <pc:sldMk cId="624838760" sldId="334"/>
            <ac:inkMk id="1834" creationId="{509A46AC-ED55-D69B-23F1-0F176E321DB0}"/>
          </ac:inkMkLst>
        </pc:inkChg>
        <pc:inkChg chg="add mod">
          <ac:chgData name="Kokchun Giang" userId="67e2125d-ec8c-4323-9653-9824a2ad815f" providerId="ADAL" clId="{066B0731-8B54-CF43-9BDD-D2EEB9663FC5}" dt="2024-01-27T12:21:27.997" v="2685"/>
          <ac:inkMkLst>
            <pc:docMk/>
            <pc:sldMk cId="624838760" sldId="334"/>
            <ac:inkMk id="1835" creationId="{6E41C1F9-9E90-D45D-80C3-E6AAB005A9B5}"/>
          </ac:inkMkLst>
        </pc:inkChg>
        <pc:inkChg chg="add mod">
          <ac:chgData name="Kokchun Giang" userId="67e2125d-ec8c-4323-9653-9824a2ad815f" providerId="ADAL" clId="{066B0731-8B54-CF43-9BDD-D2EEB9663FC5}" dt="2024-01-27T12:21:27.997" v="2685"/>
          <ac:inkMkLst>
            <pc:docMk/>
            <pc:sldMk cId="624838760" sldId="334"/>
            <ac:inkMk id="1836" creationId="{03A2434E-01EB-72BB-A06D-FBE1651329F4}"/>
          </ac:inkMkLst>
        </pc:inkChg>
        <pc:inkChg chg="add mod">
          <ac:chgData name="Kokchun Giang" userId="67e2125d-ec8c-4323-9653-9824a2ad815f" providerId="ADAL" clId="{066B0731-8B54-CF43-9BDD-D2EEB9663FC5}" dt="2024-01-27T12:21:27.997" v="2685"/>
          <ac:inkMkLst>
            <pc:docMk/>
            <pc:sldMk cId="624838760" sldId="334"/>
            <ac:inkMk id="1837" creationId="{A91C7964-EE25-F777-E4A6-396A034C00BC}"/>
          </ac:inkMkLst>
        </pc:inkChg>
        <pc:inkChg chg="add mod">
          <ac:chgData name="Kokchun Giang" userId="67e2125d-ec8c-4323-9653-9824a2ad815f" providerId="ADAL" clId="{066B0731-8B54-CF43-9BDD-D2EEB9663FC5}" dt="2024-01-27T12:21:27.997" v="2685"/>
          <ac:inkMkLst>
            <pc:docMk/>
            <pc:sldMk cId="624838760" sldId="334"/>
            <ac:inkMk id="1838" creationId="{CF31EE46-B0A9-902F-F09C-266ECC5AAE49}"/>
          </ac:inkMkLst>
        </pc:inkChg>
        <pc:inkChg chg="add mod">
          <ac:chgData name="Kokchun Giang" userId="67e2125d-ec8c-4323-9653-9824a2ad815f" providerId="ADAL" clId="{066B0731-8B54-CF43-9BDD-D2EEB9663FC5}" dt="2024-01-27T12:48:28.351" v="3089" actId="164"/>
          <ac:inkMkLst>
            <pc:docMk/>
            <pc:sldMk cId="624838760" sldId="334"/>
            <ac:inkMk id="1841" creationId="{4AAEB033-2BCE-B8B2-8B06-09BC2C490260}"/>
          </ac:inkMkLst>
        </pc:inkChg>
        <pc:inkChg chg="add mod">
          <ac:chgData name="Kokchun Giang" userId="67e2125d-ec8c-4323-9653-9824a2ad815f" providerId="ADAL" clId="{066B0731-8B54-CF43-9BDD-D2EEB9663FC5}" dt="2024-01-27T12:23:35.644" v="2697"/>
          <ac:inkMkLst>
            <pc:docMk/>
            <pc:sldMk cId="624838760" sldId="334"/>
            <ac:inkMk id="1842" creationId="{C5D2A9B6-0E18-4131-1A5C-702F6EF7D80B}"/>
          </ac:inkMkLst>
        </pc:inkChg>
        <pc:inkChg chg="add mod">
          <ac:chgData name="Kokchun Giang" userId="67e2125d-ec8c-4323-9653-9824a2ad815f" providerId="ADAL" clId="{066B0731-8B54-CF43-9BDD-D2EEB9663FC5}" dt="2024-01-27T12:23:35.644" v="2697"/>
          <ac:inkMkLst>
            <pc:docMk/>
            <pc:sldMk cId="624838760" sldId="334"/>
            <ac:inkMk id="1843" creationId="{D3B0BC7E-FF6B-498E-7919-BCDB3FBA5106}"/>
          </ac:inkMkLst>
        </pc:inkChg>
        <pc:inkChg chg="add mod">
          <ac:chgData name="Kokchun Giang" userId="67e2125d-ec8c-4323-9653-9824a2ad815f" providerId="ADAL" clId="{066B0731-8B54-CF43-9BDD-D2EEB9663FC5}" dt="2024-01-27T12:23:35.644" v="2697"/>
          <ac:inkMkLst>
            <pc:docMk/>
            <pc:sldMk cId="624838760" sldId="334"/>
            <ac:inkMk id="1844" creationId="{F5F4D3D2-94FC-557B-D899-7F5E8CEE0B77}"/>
          </ac:inkMkLst>
        </pc:inkChg>
        <pc:inkChg chg="add mod">
          <ac:chgData name="Kokchun Giang" userId="67e2125d-ec8c-4323-9653-9824a2ad815f" providerId="ADAL" clId="{066B0731-8B54-CF43-9BDD-D2EEB9663FC5}" dt="2024-01-27T12:23:35.644" v="2697"/>
          <ac:inkMkLst>
            <pc:docMk/>
            <pc:sldMk cId="624838760" sldId="334"/>
            <ac:inkMk id="1845" creationId="{FA0CF70B-12D2-A4B7-F9B7-42887791D775}"/>
          </ac:inkMkLst>
        </pc:inkChg>
        <pc:inkChg chg="add mod">
          <ac:chgData name="Kokchun Giang" userId="67e2125d-ec8c-4323-9653-9824a2ad815f" providerId="ADAL" clId="{066B0731-8B54-CF43-9BDD-D2EEB9663FC5}" dt="2024-01-27T12:23:35.644" v="2697"/>
          <ac:inkMkLst>
            <pc:docMk/>
            <pc:sldMk cId="624838760" sldId="334"/>
            <ac:inkMk id="1846" creationId="{F39A5E0E-E23E-4F79-68DB-C2E056571667}"/>
          </ac:inkMkLst>
        </pc:inkChg>
        <pc:inkChg chg="add mod">
          <ac:chgData name="Kokchun Giang" userId="67e2125d-ec8c-4323-9653-9824a2ad815f" providerId="ADAL" clId="{066B0731-8B54-CF43-9BDD-D2EEB9663FC5}" dt="2024-01-27T12:23:35.644" v="2697"/>
          <ac:inkMkLst>
            <pc:docMk/>
            <pc:sldMk cId="624838760" sldId="334"/>
            <ac:inkMk id="1847" creationId="{CF9A2B1F-936B-8F65-3B76-6C11A731B0D1}"/>
          </ac:inkMkLst>
        </pc:inkChg>
        <pc:inkChg chg="add mod">
          <ac:chgData name="Kokchun Giang" userId="67e2125d-ec8c-4323-9653-9824a2ad815f" providerId="ADAL" clId="{066B0731-8B54-CF43-9BDD-D2EEB9663FC5}" dt="2024-01-27T12:23:35.644" v="2697"/>
          <ac:inkMkLst>
            <pc:docMk/>
            <pc:sldMk cId="624838760" sldId="334"/>
            <ac:inkMk id="1848" creationId="{819240B4-F5B7-868C-E84D-9AA35A30257E}"/>
          </ac:inkMkLst>
        </pc:inkChg>
        <pc:inkChg chg="add mod">
          <ac:chgData name="Kokchun Giang" userId="67e2125d-ec8c-4323-9653-9824a2ad815f" providerId="ADAL" clId="{066B0731-8B54-CF43-9BDD-D2EEB9663FC5}" dt="2024-01-27T12:23:35.644" v="2697"/>
          <ac:inkMkLst>
            <pc:docMk/>
            <pc:sldMk cId="624838760" sldId="334"/>
            <ac:inkMk id="1849" creationId="{A7D4EA18-363A-A3F4-52EA-0EAA796A85E6}"/>
          </ac:inkMkLst>
        </pc:inkChg>
        <pc:inkChg chg="add mod">
          <ac:chgData name="Kokchun Giang" userId="67e2125d-ec8c-4323-9653-9824a2ad815f" providerId="ADAL" clId="{066B0731-8B54-CF43-9BDD-D2EEB9663FC5}" dt="2024-01-27T12:23:35.644" v="2697"/>
          <ac:inkMkLst>
            <pc:docMk/>
            <pc:sldMk cId="624838760" sldId="334"/>
            <ac:inkMk id="1850" creationId="{68E2FE9B-70FD-1AB7-A8E4-766F42F4FCB3}"/>
          </ac:inkMkLst>
        </pc:inkChg>
        <pc:inkChg chg="add mod">
          <ac:chgData name="Kokchun Giang" userId="67e2125d-ec8c-4323-9653-9824a2ad815f" providerId="ADAL" clId="{066B0731-8B54-CF43-9BDD-D2EEB9663FC5}" dt="2024-01-27T12:23:35.644" v="2697"/>
          <ac:inkMkLst>
            <pc:docMk/>
            <pc:sldMk cId="624838760" sldId="334"/>
            <ac:inkMk id="1851" creationId="{7D958ED5-E3F0-4672-26CC-A38074251DD9}"/>
          </ac:inkMkLst>
        </pc:inkChg>
        <pc:inkChg chg="add mod">
          <ac:chgData name="Kokchun Giang" userId="67e2125d-ec8c-4323-9653-9824a2ad815f" providerId="ADAL" clId="{066B0731-8B54-CF43-9BDD-D2EEB9663FC5}" dt="2024-01-27T12:23:39.158" v="2707"/>
          <ac:inkMkLst>
            <pc:docMk/>
            <pc:sldMk cId="624838760" sldId="334"/>
            <ac:inkMk id="1853" creationId="{12A1477D-3B2D-688A-6F68-250E7A8BCE02}"/>
          </ac:inkMkLst>
        </pc:inkChg>
        <pc:inkChg chg="add mod">
          <ac:chgData name="Kokchun Giang" userId="67e2125d-ec8c-4323-9653-9824a2ad815f" providerId="ADAL" clId="{066B0731-8B54-CF43-9BDD-D2EEB9663FC5}" dt="2024-01-27T12:23:39.158" v="2707"/>
          <ac:inkMkLst>
            <pc:docMk/>
            <pc:sldMk cId="624838760" sldId="334"/>
            <ac:inkMk id="1854" creationId="{E0FB4C89-EFE9-A50A-C43D-B5C683A5A893}"/>
          </ac:inkMkLst>
        </pc:inkChg>
        <pc:inkChg chg="add mod">
          <ac:chgData name="Kokchun Giang" userId="67e2125d-ec8c-4323-9653-9824a2ad815f" providerId="ADAL" clId="{066B0731-8B54-CF43-9BDD-D2EEB9663FC5}" dt="2024-01-27T12:23:39.158" v="2707"/>
          <ac:inkMkLst>
            <pc:docMk/>
            <pc:sldMk cId="624838760" sldId="334"/>
            <ac:inkMk id="1855" creationId="{310E53B4-62C2-769F-61AE-7B6A3B5F99F4}"/>
          </ac:inkMkLst>
        </pc:inkChg>
        <pc:inkChg chg="add mod">
          <ac:chgData name="Kokchun Giang" userId="67e2125d-ec8c-4323-9653-9824a2ad815f" providerId="ADAL" clId="{066B0731-8B54-CF43-9BDD-D2EEB9663FC5}" dt="2024-01-27T12:23:39.158" v="2707"/>
          <ac:inkMkLst>
            <pc:docMk/>
            <pc:sldMk cId="624838760" sldId="334"/>
            <ac:inkMk id="1856" creationId="{A5AB5743-3F5E-FF7D-AFBB-B63A72B2215E}"/>
          </ac:inkMkLst>
        </pc:inkChg>
        <pc:inkChg chg="add mod">
          <ac:chgData name="Kokchun Giang" userId="67e2125d-ec8c-4323-9653-9824a2ad815f" providerId="ADAL" clId="{066B0731-8B54-CF43-9BDD-D2EEB9663FC5}" dt="2024-01-27T12:23:39.158" v="2707"/>
          <ac:inkMkLst>
            <pc:docMk/>
            <pc:sldMk cId="624838760" sldId="334"/>
            <ac:inkMk id="1857" creationId="{1B8F61A8-534A-50F6-830E-0B02C994C54C}"/>
          </ac:inkMkLst>
        </pc:inkChg>
        <pc:inkChg chg="add mod">
          <ac:chgData name="Kokchun Giang" userId="67e2125d-ec8c-4323-9653-9824a2ad815f" providerId="ADAL" clId="{066B0731-8B54-CF43-9BDD-D2EEB9663FC5}" dt="2024-01-27T12:23:39.158" v="2707"/>
          <ac:inkMkLst>
            <pc:docMk/>
            <pc:sldMk cId="624838760" sldId="334"/>
            <ac:inkMk id="1858" creationId="{020D204E-822A-8D69-08F1-2EDAC1ACD5D9}"/>
          </ac:inkMkLst>
        </pc:inkChg>
        <pc:inkChg chg="add mod">
          <ac:chgData name="Kokchun Giang" userId="67e2125d-ec8c-4323-9653-9824a2ad815f" providerId="ADAL" clId="{066B0731-8B54-CF43-9BDD-D2EEB9663FC5}" dt="2024-01-27T12:23:39.158" v="2707"/>
          <ac:inkMkLst>
            <pc:docMk/>
            <pc:sldMk cId="624838760" sldId="334"/>
            <ac:inkMk id="1859" creationId="{906625B9-3AA5-27DD-971E-721AC7C63BDC}"/>
          </ac:inkMkLst>
        </pc:inkChg>
        <pc:inkChg chg="add mod">
          <ac:chgData name="Kokchun Giang" userId="67e2125d-ec8c-4323-9653-9824a2ad815f" providerId="ADAL" clId="{066B0731-8B54-CF43-9BDD-D2EEB9663FC5}" dt="2024-01-27T12:23:39.158" v="2707"/>
          <ac:inkMkLst>
            <pc:docMk/>
            <pc:sldMk cId="624838760" sldId="334"/>
            <ac:inkMk id="1860" creationId="{E084C3E3-8B25-EE6F-5B6D-E43597561D69}"/>
          </ac:inkMkLst>
        </pc:inkChg>
        <pc:inkChg chg="add mod">
          <ac:chgData name="Kokchun Giang" userId="67e2125d-ec8c-4323-9653-9824a2ad815f" providerId="ADAL" clId="{066B0731-8B54-CF43-9BDD-D2EEB9663FC5}" dt="2024-01-27T12:23:39.158" v="2707"/>
          <ac:inkMkLst>
            <pc:docMk/>
            <pc:sldMk cId="624838760" sldId="334"/>
            <ac:inkMk id="1861" creationId="{70226E77-3314-A06D-3547-151CD80F43C8}"/>
          </ac:inkMkLst>
        </pc:inkChg>
        <pc:inkChg chg="add mod">
          <ac:chgData name="Kokchun Giang" userId="67e2125d-ec8c-4323-9653-9824a2ad815f" providerId="ADAL" clId="{066B0731-8B54-CF43-9BDD-D2EEB9663FC5}" dt="2024-01-27T12:23:49.187" v="2731"/>
          <ac:inkMkLst>
            <pc:docMk/>
            <pc:sldMk cId="624838760" sldId="334"/>
            <ac:inkMk id="1863" creationId="{F05E6D45-31BA-CBEF-E99C-3DC8417BA7FD}"/>
          </ac:inkMkLst>
        </pc:inkChg>
        <pc:inkChg chg="add mod">
          <ac:chgData name="Kokchun Giang" userId="67e2125d-ec8c-4323-9653-9824a2ad815f" providerId="ADAL" clId="{066B0731-8B54-CF43-9BDD-D2EEB9663FC5}" dt="2024-01-27T12:23:49.187" v="2731"/>
          <ac:inkMkLst>
            <pc:docMk/>
            <pc:sldMk cId="624838760" sldId="334"/>
            <ac:inkMk id="1864" creationId="{58ED0F2E-2E81-BBB0-03E4-97C05E571535}"/>
          </ac:inkMkLst>
        </pc:inkChg>
        <pc:inkChg chg="add mod">
          <ac:chgData name="Kokchun Giang" userId="67e2125d-ec8c-4323-9653-9824a2ad815f" providerId="ADAL" clId="{066B0731-8B54-CF43-9BDD-D2EEB9663FC5}" dt="2024-01-27T12:23:49.187" v="2731"/>
          <ac:inkMkLst>
            <pc:docMk/>
            <pc:sldMk cId="624838760" sldId="334"/>
            <ac:inkMk id="1865" creationId="{E4BEAFB3-067C-1DC8-823F-5694C51CF45E}"/>
          </ac:inkMkLst>
        </pc:inkChg>
        <pc:inkChg chg="add mod">
          <ac:chgData name="Kokchun Giang" userId="67e2125d-ec8c-4323-9653-9824a2ad815f" providerId="ADAL" clId="{066B0731-8B54-CF43-9BDD-D2EEB9663FC5}" dt="2024-01-27T12:23:49.187" v="2731"/>
          <ac:inkMkLst>
            <pc:docMk/>
            <pc:sldMk cId="624838760" sldId="334"/>
            <ac:inkMk id="1866" creationId="{9C3DE838-66C8-DD6F-FF15-870E050EFA16}"/>
          </ac:inkMkLst>
        </pc:inkChg>
        <pc:inkChg chg="add mod">
          <ac:chgData name="Kokchun Giang" userId="67e2125d-ec8c-4323-9653-9824a2ad815f" providerId="ADAL" clId="{066B0731-8B54-CF43-9BDD-D2EEB9663FC5}" dt="2024-01-27T12:23:49.187" v="2731"/>
          <ac:inkMkLst>
            <pc:docMk/>
            <pc:sldMk cId="624838760" sldId="334"/>
            <ac:inkMk id="1867" creationId="{09D25A92-47DD-8125-456E-F22C6AD47D82}"/>
          </ac:inkMkLst>
        </pc:inkChg>
        <pc:inkChg chg="add mod">
          <ac:chgData name="Kokchun Giang" userId="67e2125d-ec8c-4323-9653-9824a2ad815f" providerId="ADAL" clId="{066B0731-8B54-CF43-9BDD-D2EEB9663FC5}" dt="2024-01-27T12:23:49.187" v="2731"/>
          <ac:inkMkLst>
            <pc:docMk/>
            <pc:sldMk cId="624838760" sldId="334"/>
            <ac:inkMk id="1868" creationId="{1B06C6AD-0F96-FA9E-DDD6-C78BE9A6F152}"/>
          </ac:inkMkLst>
        </pc:inkChg>
        <pc:inkChg chg="add mod">
          <ac:chgData name="Kokchun Giang" userId="67e2125d-ec8c-4323-9653-9824a2ad815f" providerId="ADAL" clId="{066B0731-8B54-CF43-9BDD-D2EEB9663FC5}" dt="2024-01-27T12:23:49.187" v="2731"/>
          <ac:inkMkLst>
            <pc:docMk/>
            <pc:sldMk cId="624838760" sldId="334"/>
            <ac:inkMk id="1869" creationId="{79C18007-38EC-A01E-BF68-B2132FD28379}"/>
          </ac:inkMkLst>
        </pc:inkChg>
        <pc:inkChg chg="add mod">
          <ac:chgData name="Kokchun Giang" userId="67e2125d-ec8c-4323-9653-9824a2ad815f" providerId="ADAL" clId="{066B0731-8B54-CF43-9BDD-D2EEB9663FC5}" dt="2024-01-27T12:23:49.187" v="2731"/>
          <ac:inkMkLst>
            <pc:docMk/>
            <pc:sldMk cId="624838760" sldId="334"/>
            <ac:inkMk id="1870" creationId="{6E1127E1-59AF-33D3-C3D2-772B00D1E130}"/>
          </ac:inkMkLst>
        </pc:inkChg>
        <pc:inkChg chg="add mod">
          <ac:chgData name="Kokchun Giang" userId="67e2125d-ec8c-4323-9653-9824a2ad815f" providerId="ADAL" clId="{066B0731-8B54-CF43-9BDD-D2EEB9663FC5}" dt="2024-01-27T12:23:49.187" v="2731"/>
          <ac:inkMkLst>
            <pc:docMk/>
            <pc:sldMk cId="624838760" sldId="334"/>
            <ac:inkMk id="1871" creationId="{ED7292F1-0295-3D3A-BBE3-49A7B1D24D2B}"/>
          </ac:inkMkLst>
        </pc:inkChg>
        <pc:inkChg chg="add mod">
          <ac:chgData name="Kokchun Giang" userId="67e2125d-ec8c-4323-9653-9824a2ad815f" providerId="ADAL" clId="{066B0731-8B54-CF43-9BDD-D2EEB9663FC5}" dt="2024-01-27T12:23:49.187" v="2731"/>
          <ac:inkMkLst>
            <pc:docMk/>
            <pc:sldMk cId="624838760" sldId="334"/>
            <ac:inkMk id="1872" creationId="{BC100EB6-05C8-D3FA-EC07-4075999CE84A}"/>
          </ac:inkMkLst>
        </pc:inkChg>
        <pc:inkChg chg="add mod">
          <ac:chgData name="Kokchun Giang" userId="67e2125d-ec8c-4323-9653-9824a2ad815f" providerId="ADAL" clId="{066B0731-8B54-CF43-9BDD-D2EEB9663FC5}" dt="2024-01-27T12:23:49.187" v="2731"/>
          <ac:inkMkLst>
            <pc:docMk/>
            <pc:sldMk cId="624838760" sldId="334"/>
            <ac:inkMk id="1873" creationId="{F8089A26-7C1C-E8F7-0452-47EC7535A197}"/>
          </ac:inkMkLst>
        </pc:inkChg>
        <pc:inkChg chg="add mod">
          <ac:chgData name="Kokchun Giang" userId="67e2125d-ec8c-4323-9653-9824a2ad815f" providerId="ADAL" clId="{066B0731-8B54-CF43-9BDD-D2EEB9663FC5}" dt="2024-01-27T12:23:49.187" v="2731"/>
          <ac:inkMkLst>
            <pc:docMk/>
            <pc:sldMk cId="624838760" sldId="334"/>
            <ac:inkMk id="1874" creationId="{64D7A6E9-0D75-8214-7857-BD37FE220ECA}"/>
          </ac:inkMkLst>
        </pc:inkChg>
        <pc:inkChg chg="add mod">
          <ac:chgData name="Kokchun Giang" userId="67e2125d-ec8c-4323-9653-9824a2ad815f" providerId="ADAL" clId="{066B0731-8B54-CF43-9BDD-D2EEB9663FC5}" dt="2024-01-27T12:48:33.028" v="3090" actId="164"/>
          <ac:inkMkLst>
            <pc:docMk/>
            <pc:sldMk cId="624838760" sldId="334"/>
            <ac:inkMk id="1875" creationId="{AE1F9E1D-A978-9CCC-61BF-339FC6D5D98B}"/>
          </ac:inkMkLst>
        </pc:inkChg>
        <pc:inkChg chg="add mod">
          <ac:chgData name="Kokchun Giang" userId="67e2125d-ec8c-4323-9653-9824a2ad815f" providerId="ADAL" clId="{066B0731-8B54-CF43-9BDD-D2EEB9663FC5}" dt="2024-01-27T12:23:49.187" v="2731"/>
          <ac:inkMkLst>
            <pc:docMk/>
            <pc:sldMk cId="624838760" sldId="334"/>
            <ac:inkMk id="1876" creationId="{48EFDFFD-D317-C01A-97A7-A7A506B43028}"/>
          </ac:inkMkLst>
        </pc:inkChg>
        <pc:inkChg chg="add mod">
          <ac:chgData name="Kokchun Giang" userId="67e2125d-ec8c-4323-9653-9824a2ad815f" providerId="ADAL" clId="{066B0731-8B54-CF43-9BDD-D2EEB9663FC5}" dt="2024-01-27T12:23:49.187" v="2731"/>
          <ac:inkMkLst>
            <pc:docMk/>
            <pc:sldMk cId="624838760" sldId="334"/>
            <ac:inkMk id="1877" creationId="{B4840A7E-447C-DC9E-F4F6-1285B90B1CB9}"/>
          </ac:inkMkLst>
        </pc:inkChg>
        <pc:inkChg chg="add mod">
          <ac:chgData name="Kokchun Giang" userId="67e2125d-ec8c-4323-9653-9824a2ad815f" providerId="ADAL" clId="{066B0731-8B54-CF43-9BDD-D2EEB9663FC5}" dt="2024-01-27T12:23:49.187" v="2731"/>
          <ac:inkMkLst>
            <pc:docMk/>
            <pc:sldMk cId="624838760" sldId="334"/>
            <ac:inkMk id="1878" creationId="{05B60DB7-0CC4-48C9-A55B-A20951939505}"/>
          </ac:inkMkLst>
        </pc:inkChg>
        <pc:inkChg chg="add mod">
          <ac:chgData name="Kokchun Giang" userId="67e2125d-ec8c-4323-9653-9824a2ad815f" providerId="ADAL" clId="{066B0731-8B54-CF43-9BDD-D2EEB9663FC5}" dt="2024-01-27T12:23:49.187" v="2731"/>
          <ac:inkMkLst>
            <pc:docMk/>
            <pc:sldMk cId="624838760" sldId="334"/>
            <ac:inkMk id="1879" creationId="{BDA5A5D9-BE5B-A8C2-2D76-96CFDBE98BA5}"/>
          </ac:inkMkLst>
        </pc:inkChg>
        <pc:inkChg chg="add mod">
          <ac:chgData name="Kokchun Giang" userId="67e2125d-ec8c-4323-9653-9824a2ad815f" providerId="ADAL" clId="{066B0731-8B54-CF43-9BDD-D2EEB9663FC5}" dt="2024-01-27T12:23:49.187" v="2731"/>
          <ac:inkMkLst>
            <pc:docMk/>
            <pc:sldMk cId="624838760" sldId="334"/>
            <ac:inkMk id="1880" creationId="{DD63D1D6-2728-1B47-67FC-81F592EF380E}"/>
          </ac:inkMkLst>
        </pc:inkChg>
        <pc:inkChg chg="add mod">
          <ac:chgData name="Kokchun Giang" userId="67e2125d-ec8c-4323-9653-9824a2ad815f" providerId="ADAL" clId="{066B0731-8B54-CF43-9BDD-D2EEB9663FC5}" dt="2024-01-27T12:23:49.187" v="2731"/>
          <ac:inkMkLst>
            <pc:docMk/>
            <pc:sldMk cId="624838760" sldId="334"/>
            <ac:inkMk id="1881" creationId="{11993521-46B4-34CB-58DD-962B4558A9AC}"/>
          </ac:inkMkLst>
        </pc:inkChg>
        <pc:inkChg chg="add mod">
          <ac:chgData name="Kokchun Giang" userId="67e2125d-ec8c-4323-9653-9824a2ad815f" providerId="ADAL" clId="{066B0731-8B54-CF43-9BDD-D2EEB9663FC5}" dt="2024-01-27T12:23:49.187" v="2731"/>
          <ac:inkMkLst>
            <pc:docMk/>
            <pc:sldMk cId="624838760" sldId="334"/>
            <ac:inkMk id="1882" creationId="{3AA3F46D-D0A1-A98C-8486-EEBF9EBB6469}"/>
          </ac:inkMkLst>
        </pc:inkChg>
        <pc:inkChg chg="add mod">
          <ac:chgData name="Kokchun Giang" userId="67e2125d-ec8c-4323-9653-9824a2ad815f" providerId="ADAL" clId="{066B0731-8B54-CF43-9BDD-D2EEB9663FC5}" dt="2024-01-27T12:23:49.187" v="2731"/>
          <ac:inkMkLst>
            <pc:docMk/>
            <pc:sldMk cId="624838760" sldId="334"/>
            <ac:inkMk id="1883" creationId="{D37EA0EB-36E7-B55D-07DE-580099473C76}"/>
          </ac:inkMkLst>
        </pc:inkChg>
        <pc:inkChg chg="add mod">
          <ac:chgData name="Kokchun Giang" userId="67e2125d-ec8c-4323-9653-9824a2ad815f" providerId="ADAL" clId="{066B0731-8B54-CF43-9BDD-D2EEB9663FC5}" dt="2024-01-27T12:23:49.187" v="2731"/>
          <ac:inkMkLst>
            <pc:docMk/>
            <pc:sldMk cId="624838760" sldId="334"/>
            <ac:inkMk id="1884" creationId="{59422317-F03E-A992-681E-B7D5B2EB5A9B}"/>
          </ac:inkMkLst>
        </pc:inkChg>
        <pc:inkChg chg="add mod">
          <ac:chgData name="Kokchun Giang" userId="67e2125d-ec8c-4323-9653-9824a2ad815f" providerId="ADAL" clId="{066B0731-8B54-CF43-9BDD-D2EEB9663FC5}" dt="2024-01-27T12:23:49.187" v="2731"/>
          <ac:inkMkLst>
            <pc:docMk/>
            <pc:sldMk cId="624838760" sldId="334"/>
            <ac:inkMk id="1885" creationId="{2F2C655D-46FC-06B5-2DCB-E936DD13A90B}"/>
          </ac:inkMkLst>
        </pc:inkChg>
        <pc:inkChg chg="add del mod">
          <ac:chgData name="Kokchun Giang" userId="67e2125d-ec8c-4323-9653-9824a2ad815f" providerId="ADAL" clId="{066B0731-8B54-CF43-9BDD-D2EEB9663FC5}" dt="2024-01-27T12:23:56.346" v="2749" actId="9405"/>
          <ac:inkMkLst>
            <pc:docMk/>
            <pc:sldMk cId="624838760" sldId="334"/>
            <ac:inkMk id="1889" creationId="{89EA02AA-0402-EF02-B57F-F984D6AF034C}"/>
          </ac:inkMkLst>
        </pc:inkChg>
        <pc:inkChg chg="add del mod">
          <ac:chgData name="Kokchun Giang" userId="67e2125d-ec8c-4323-9653-9824a2ad815f" providerId="ADAL" clId="{066B0731-8B54-CF43-9BDD-D2EEB9663FC5}" dt="2024-01-27T12:23:55.984" v="2748" actId="9405"/>
          <ac:inkMkLst>
            <pc:docMk/>
            <pc:sldMk cId="624838760" sldId="334"/>
            <ac:inkMk id="1890" creationId="{E991127A-9670-D0FF-942C-62E13B154E49}"/>
          </ac:inkMkLst>
        </pc:inkChg>
        <pc:inkChg chg="add del mod">
          <ac:chgData name="Kokchun Giang" userId="67e2125d-ec8c-4323-9653-9824a2ad815f" providerId="ADAL" clId="{066B0731-8B54-CF43-9BDD-D2EEB9663FC5}" dt="2024-01-27T12:23:55.780" v="2747" actId="9405"/>
          <ac:inkMkLst>
            <pc:docMk/>
            <pc:sldMk cId="624838760" sldId="334"/>
            <ac:inkMk id="1891" creationId="{5965F5D5-927A-7CE3-D6AB-B4E057940027}"/>
          </ac:inkMkLst>
        </pc:inkChg>
        <pc:inkChg chg="add del mod">
          <ac:chgData name="Kokchun Giang" userId="67e2125d-ec8c-4323-9653-9824a2ad815f" providerId="ADAL" clId="{066B0731-8B54-CF43-9BDD-D2EEB9663FC5}" dt="2024-01-27T12:23:55.578" v="2746" actId="9405"/>
          <ac:inkMkLst>
            <pc:docMk/>
            <pc:sldMk cId="624838760" sldId="334"/>
            <ac:inkMk id="1892" creationId="{5356B144-8FB9-2CCE-1B1A-FD72953B6806}"/>
          </ac:inkMkLst>
        </pc:inkChg>
        <pc:inkChg chg="add del mod">
          <ac:chgData name="Kokchun Giang" userId="67e2125d-ec8c-4323-9653-9824a2ad815f" providerId="ADAL" clId="{066B0731-8B54-CF43-9BDD-D2EEB9663FC5}" dt="2024-01-27T12:23:55.352" v="2745" actId="9405"/>
          <ac:inkMkLst>
            <pc:docMk/>
            <pc:sldMk cId="624838760" sldId="334"/>
            <ac:inkMk id="1893" creationId="{2A9D8DDC-459D-7FBA-0879-0F9C883459FC}"/>
          </ac:inkMkLst>
        </pc:inkChg>
        <pc:inkChg chg="add del mod">
          <ac:chgData name="Kokchun Giang" userId="67e2125d-ec8c-4323-9653-9824a2ad815f" providerId="ADAL" clId="{066B0731-8B54-CF43-9BDD-D2EEB9663FC5}" dt="2024-01-27T12:23:55.153" v="2744" actId="9405"/>
          <ac:inkMkLst>
            <pc:docMk/>
            <pc:sldMk cId="624838760" sldId="334"/>
            <ac:inkMk id="1894" creationId="{9ECB63B9-730A-E768-9B41-BBC0E1A8C475}"/>
          </ac:inkMkLst>
        </pc:inkChg>
        <pc:inkChg chg="add del mod">
          <ac:chgData name="Kokchun Giang" userId="67e2125d-ec8c-4323-9653-9824a2ad815f" providerId="ADAL" clId="{066B0731-8B54-CF43-9BDD-D2EEB9663FC5}" dt="2024-01-27T12:23:54.938" v="2743" actId="9405"/>
          <ac:inkMkLst>
            <pc:docMk/>
            <pc:sldMk cId="624838760" sldId="334"/>
            <ac:inkMk id="1895" creationId="{350EEA41-961B-2B7D-9123-D10DCDC2B881}"/>
          </ac:inkMkLst>
        </pc:inkChg>
        <pc:inkChg chg="add del mod">
          <ac:chgData name="Kokchun Giang" userId="67e2125d-ec8c-4323-9653-9824a2ad815f" providerId="ADAL" clId="{066B0731-8B54-CF43-9BDD-D2EEB9663FC5}" dt="2024-01-27T12:23:54.667" v="2742"/>
          <ac:inkMkLst>
            <pc:docMk/>
            <pc:sldMk cId="624838760" sldId="334"/>
            <ac:inkMk id="1896" creationId="{68D8883E-772A-8C2A-4044-415724675579}"/>
          </ac:inkMkLst>
        </pc:inkChg>
        <pc:inkChg chg="add mod">
          <ac:chgData name="Kokchun Giang" userId="67e2125d-ec8c-4323-9653-9824a2ad815f" providerId="ADAL" clId="{066B0731-8B54-CF43-9BDD-D2EEB9663FC5}" dt="2024-01-27T12:23:59.676" v="2755"/>
          <ac:inkMkLst>
            <pc:docMk/>
            <pc:sldMk cId="624838760" sldId="334"/>
            <ac:inkMk id="1898" creationId="{EA37D0F8-D51A-C8A6-E62E-933CE85F3C79}"/>
          </ac:inkMkLst>
        </pc:inkChg>
        <pc:inkChg chg="add mod">
          <ac:chgData name="Kokchun Giang" userId="67e2125d-ec8c-4323-9653-9824a2ad815f" providerId="ADAL" clId="{066B0731-8B54-CF43-9BDD-D2EEB9663FC5}" dt="2024-01-27T12:23:59.676" v="2755"/>
          <ac:inkMkLst>
            <pc:docMk/>
            <pc:sldMk cId="624838760" sldId="334"/>
            <ac:inkMk id="1899" creationId="{79973FDF-0057-204D-6253-5A24BD3DD8B3}"/>
          </ac:inkMkLst>
        </pc:inkChg>
        <pc:inkChg chg="add mod">
          <ac:chgData name="Kokchun Giang" userId="67e2125d-ec8c-4323-9653-9824a2ad815f" providerId="ADAL" clId="{066B0731-8B54-CF43-9BDD-D2EEB9663FC5}" dt="2024-01-27T12:23:59.676" v="2755"/>
          <ac:inkMkLst>
            <pc:docMk/>
            <pc:sldMk cId="624838760" sldId="334"/>
            <ac:inkMk id="1900" creationId="{A0C7E446-B8A4-1581-9F1B-AD3B7E78CC25}"/>
          </ac:inkMkLst>
        </pc:inkChg>
        <pc:inkChg chg="add mod">
          <ac:chgData name="Kokchun Giang" userId="67e2125d-ec8c-4323-9653-9824a2ad815f" providerId="ADAL" clId="{066B0731-8B54-CF43-9BDD-D2EEB9663FC5}" dt="2024-01-27T12:23:59.676" v="2755"/>
          <ac:inkMkLst>
            <pc:docMk/>
            <pc:sldMk cId="624838760" sldId="334"/>
            <ac:inkMk id="1901" creationId="{EF4FE291-0E44-FAA9-130B-1BB4D71B56D0}"/>
          </ac:inkMkLst>
        </pc:inkChg>
        <pc:inkChg chg="add mod">
          <ac:chgData name="Kokchun Giang" userId="67e2125d-ec8c-4323-9653-9824a2ad815f" providerId="ADAL" clId="{066B0731-8B54-CF43-9BDD-D2EEB9663FC5}" dt="2024-01-27T12:48:33.028" v="3090" actId="164"/>
          <ac:inkMkLst>
            <pc:docMk/>
            <pc:sldMk cId="624838760" sldId="334"/>
            <ac:inkMk id="1902" creationId="{11382451-7CB1-7C99-A0FE-12B05C9C5E5A}"/>
          </ac:inkMkLst>
        </pc:inkChg>
        <pc:inkChg chg="add mod">
          <ac:chgData name="Kokchun Giang" userId="67e2125d-ec8c-4323-9653-9824a2ad815f" providerId="ADAL" clId="{066B0731-8B54-CF43-9BDD-D2EEB9663FC5}" dt="2024-01-27T12:24:03.483" v="2764"/>
          <ac:inkMkLst>
            <pc:docMk/>
            <pc:sldMk cId="624838760" sldId="334"/>
            <ac:inkMk id="1904" creationId="{0AE6AC01-42ED-F5B0-8D29-7F7CD9601F2B}"/>
          </ac:inkMkLst>
        </pc:inkChg>
        <pc:inkChg chg="add mod">
          <ac:chgData name="Kokchun Giang" userId="67e2125d-ec8c-4323-9653-9824a2ad815f" providerId="ADAL" clId="{066B0731-8B54-CF43-9BDD-D2EEB9663FC5}" dt="2024-01-27T12:24:03.483" v="2764"/>
          <ac:inkMkLst>
            <pc:docMk/>
            <pc:sldMk cId="624838760" sldId="334"/>
            <ac:inkMk id="1905" creationId="{577B2F5D-94D0-0810-2C27-C4175EEE5CCA}"/>
          </ac:inkMkLst>
        </pc:inkChg>
        <pc:inkChg chg="add mod">
          <ac:chgData name="Kokchun Giang" userId="67e2125d-ec8c-4323-9653-9824a2ad815f" providerId="ADAL" clId="{066B0731-8B54-CF43-9BDD-D2EEB9663FC5}" dt="2024-01-27T12:24:03.483" v="2764"/>
          <ac:inkMkLst>
            <pc:docMk/>
            <pc:sldMk cId="624838760" sldId="334"/>
            <ac:inkMk id="1906" creationId="{5F547E46-AD7F-5C53-E10F-8572488CB8F7}"/>
          </ac:inkMkLst>
        </pc:inkChg>
        <pc:inkChg chg="add mod">
          <ac:chgData name="Kokchun Giang" userId="67e2125d-ec8c-4323-9653-9824a2ad815f" providerId="ADAL" clId="{066B0731-8B54-CF43-9BDD-D2EEB9663FC5}" dt="2024-01-27T12:24:03.483" v="2764"/>
          <ac:inkMkLst>
            <pc:docMk/>
            <pc:sldMk cId="624838760" sldId="334"/>
            <ac:inkMk id="1907" creationId="{1B8C147F-A655-B6F5-9646-E7757EF4F2C0}"/>
          </ac:inkMkLst>
        </pc:inkChg>
        <pc:inkChg chg="add mod">
          <ac:chgData name="Kokchun Giang" userId="67e2125d-ec8c-4323-9653-9824a2ad815f" providerId="ADAL" clId="{066B0731-8B54-CF43-9BDD-D2EEB9663FC5}" dt="2024-01-27T12:24:03.483" v="2764"/>
          <ac:inkMkLst>
            <pc:docMk/>
            <pc:sldMk cId="624838760" sldId="334"/>
            <ac:inkMk id="1908" creationId="{715D04C3-29A5-9B8E-6F33-C6609F961BA0}"/>
          </ac:inkMkLst>
        </pc:inkChg>
        <pc:inkChg chg="add mod">
          <ac:chgData name="Kokchun Giang" userId="67e2125d-ec8c-4323-9653-9824a2ad815f" providerId="ADAL" clId="{066B0731-8B54-CF43-9BDD-D2EEB9663FC5}" dt="2024-01-27T12:24:03.483" v="2764"/>
          <ac:inkMkLst>
            <pc:docMk/>
            <pc:sldMk cId="624838760" sldId="334"/>
            <ac:inkMk id="1909" creationId="{00E4D169-40EB-2304-917C-86F8461BD5CF}"/>
          </ac:inkMkLst>
        </pc:inkChg>
        <pc:inkChg chg="add mod">
          <ac:chgData name="Kokchun Giang" userId="67e2125d-ec8c-4323-9653-9824a2ad815f" providerId="ADAL" clId="{066B0731-8B54-CF43-9BDD-D2EEB9663FC5}" dt="2024-01-27T12:24:03.483" v="2764"/>
          <ac:inkMkLst>
            <pc:docMk/>
            <pc:sldMk cId="624838760" sldId="334"/>
            <ac:inkMk id="1910" creationId="{9A24AD03-3ECA-C814-B808-183CB0961A26}"/>
          </ac:inkMkLst>
        </pc:inkChg>
        <pc:inkChg chg="add mod">
          <ac:chgData name="Kokchun Giang" userId="67e2125d-ec8c-4323-9653-9824a2ad815f" providerId="ADAL" clId="{066B0731-8B54-CF43-9BDD-D2EEB9663FC5}" dt="2024-01-27T12:24:03.483" v="2764"/>
          <ac:inkMkLst>
            <pc:docMk/>
            <pc:sldMk cId="624838760" sldId="334"/>
            <ac:inkMk id="1911" creationId="{8EA5EB62-BB35-F649-A2B2-34A8CD14658B}"/>
          </ac:inkMkLst>
        </pc:inkChg>
        <pc:inkChg chg="add del mod">
          <ac:chgData name="Kokchun Giang" userId="67e2125d-ec8c-4323-9653-9824a2ad815f" providerId="ADAL" clId="{066B0731-8B54-CF43-9BDD-D2EEB9663FC5}" dt="2024-01-27T12:24:05.873" v="2772" actId="9405"/>
          <ac:inkMkLst>
            <pc:docMk/>
            <pc:sldMk cId="624838760" sldId="334"/>
            <ac:inkMk id="1913" creationId="{85242C09-AA52-F4EE-F253-5827FAEBD3D3}"/>
          </ac:inkMkLst>
        </pc:inkChg>
        <pc:inkChg chg="add del mod">
          <ac:chgData name="Kokchun Giang" userId="67e2125d-ec8c-4323-9653-9824a2ad815f" providerId="ADAL" clId="{066B0731-8B54-CF43-9BDD-D2EEB9663FC5}" dt="2024-01-27T12:24:05.489" v="2771"/>
          <ac:inkMkLst>
            <pc:docMk/>
            <pc:sldMk cId="624838760" sldId="334"/>
            <ac:inkMk id="1914" creationId="{AFA7B865-263A-4E34-7048-3F64A42EAE13}"/>
          </ac:inkMkLst>
        </pc:inkChg>
        <pc:inkChg chg="add del">
          <ac:chgData name="Kokchun Giang" userId="67e2125d-ec8c-4323-9653-9824a2ad815f" providerId="ADAL" clId="{066B0731-8B54-CF43-9BDD-D2EEB9663FC5}" dt="2024-01-27T12:24:05.243" v="2768" actId="9405"/>
          <ac:inkMkLst>
            <pc:docMk/>
            <pc:sldMk cId="624838760" sldId="334"/>
            <ac:inkMk id="1915" creationId="{CB7F97C6-1F7C-BFFE-C8CA-C7F1ED3E2A26}"/>
          </ac:inkMkLst>
        </pc:inkChg>
        <pc:inkChg chg="add mod">
          <ac:chgData name="Kokchun Giang" userId="67e2125d-ec8c-4323-9653-9824a2ad815f" providerId="ADAL" clId="{066B0731-8B54-CF43-9BDD-D2EEB9663FC5}" dt="2024-01-27T12:24:09.968" v="2779"/>
          <ac:inkMkLst>
            <pc:docMk/>
            <pc:sldMk cId="624838760" sldId="334"/>
            <ac:inkMk id="1917" creationId="{5E3E20F3-2745-7870-954F-9C153D20403B}"/>
          </ac:inkMkLst>
        </pc:inkChg>
        <pc:inkChg chg="add mod">
          <ac:chgData name="Kokchun Giang" userId="67e2125d-ec8c-4323-9653-9824a2ad815f" providerId="ADAL" clId="{066B0731-8B54-CF43-9BDD-D2EEB9663FC5}" dt="2024-01-27T12:24:09.968" v="2779"/>
          <ac:inkMkLst>
            <pc:docMk/>
            <pc:sldMk cId="624838760" sldId="334"/>
            <ac:inkMk id="1918" creationId="{0AF15B8B-E53E-AF6C-AED2-D18E804A0EC4}"/>
          </ac:inkMkLst>
        </pc:inkChg>
        <pc:inkChg chg="add mod">
          <ac:chgData name="Kokchun Giang" userId="67e2125d-ec8c-4323-9653-9824a2ad815f" providerId="ADAL" clId="{066B0731-8B54-CF43-9BDD-D2EEB9663FC5}" dt="2024-01-27T12:24:09.968" v="2779"/>
          <ac:inkMkLst>
            <pc:docMk/>
            <pc:sldMk cId="624838760" sldId="334"/>
            <ac:inkMk id="1919" creationId="{29A6D36F-18FE-6FB8-4B7C-9B9F50B60B62}"/>
          </ac:inkMkLst>
        </pc:inkChg>
        <pc:inkChg chg="add mod">
          <ac:chgData name="Kokchun Giang" userId="67e2125d-ec8c-4323-9653-9824a2ad815f" providerId="ADAL" clId="{066B0731-8B54-CF43-9BDD-D2EEB9663FC5}" dt="2024-01-27T12:24:09.968" v="2779"/>
          <ac:inkMkLst>
            <pc:docMk/>
            <pc:sldMk cId="624838760" sldId="334"/>
            <ac:inkMk id="1920" creationId="{282027C4-DCC5-F148-43F2-EDEB8444FB13}"/>
          </ac:inkMkLst>
        </pc:inkChg>
        <pc:inkChg chg="add mod">
          <ac:chgData name="Kokchun Giang" userId="67e2125d-ec8c-4323-9653-9824a2ad815f" providerId="ADAL" clId="{066B0731-8B54-CF43-9BDD-D2EEB9663FC5}" dt="2024-01-27T12:24:09.968" v="2779"/>
          <ac:inkMkLst>
            <pc:docMk/>
            <pc:sldMk cId="624838760" sldId="334"/>
            <ac:inkMk id="1921" creationId="{6F308D6B-7DAC-13AE-EDCE-1EDBECBA98B7}"/>
          </ac:inkMkLst>
        </pc:inkChg>
        <pc:inkChg chg="add mod">
          <ac:chgData name="Kokchun Giang" userId="67e2125d-ec8c-4323-9653-9824a2ad815f" providerId="ADAL" clId="{066B0731-8B54-CF43-9BDD-D2EEB9663FC5}" dt="2024-01-27T12:24:09.968" v="2779"/>
          <ac:inkMkLst>
            <pc:docMk/>
            <pc:sldMk cId="624838760" sldId="334"/>
            <ac:inkMk id="1922" creationId="{D766C855-7467-9411-D35F-464BA1F77582}"/>
          </ac:inkMkLst>
        </pc:inkChg>
        <pc:inkChg chg="add">
          <ac:chgData name="Kokchun Giang" userId="67e2125d-ec8c-4323-9653-9824a2ad815f" providerId="ADAL" clId="{066B0731-8B54-CF43-9BDD-D2EEB9663FC5}" dt="2024-01-27T12:25:54.840" v="2780" actId="9405"/>
          <ac:inkMkLst>
            <pc:docMk/>
            <pc:sldMk cId="624838760" sldId="334"/>
            <ac:inkMk id="1924" creationId="{05EF0E2A-9E8A-28E8-6059-279B2062ECE4}"/>
          </ac:inkMkLst>
        </pc:inkChg>
        <pc:inkChg chg="add mod">
          <ac:chgData name="Kokchun Giang" userId="67e2125d-ec8c-4323-9653-9824a2ad815f" providerId="ADAL" clId="{066B0731-8B54-CF43-9BDD-D2EEB9663FC5}" dt="2024-01-27T12:26:02.658" v="2796"/>
          <ac:inkMkLst>
            <pc:docMk/>
            <pc:sldMk cId="624838760" sldId="334"/>
            <ac:inkMk id="1925" creationId="{257D66F7-E98D-1B5C-1AD1-AAAB490BCB5D}"/>
          </ac:inkMkLst>
        </pc:inkChg>
        <pc:inkChg chg="add mod">
          <ac:chgData name="Kokchun Giang" userId="67e2125d-ec8c-4323-9653-9824a2ad815f" providerId="ADAL" clId="{066B0731-8B54-CF43-9BDD-D2EEB9663FC5}" dt="2024-01-27T12:26:02.658" v="2796"/>
          <ac:inkMkLst>
            <pc:docMk/>
            <pc:sldMk cId="624838760" sldId="334"/>
            <ac:inkMk id="1926" creationId="{6D05B30A-2E9F-68A5-DAB3-27144101FA66}"/>
          </ac:inkMkLst>
        </pc:inkChg>
        <pc:inkChg chg="add mod">
          <ac:chgData name="Kokchun Giang" userId="67e2125d-ec8c-4323-9653-9824a2ad815f" providerId="ADAL" clId="{066B0731-8B54-CF43-9BDD-D2EEB9663FC5}" dt="2024-01-27T12:26:02.658" v="2796"/>
          <ac:inkMkLst>
            <pc:docMk/>
            <pc:sldMk cId="624838760" sldId="334"/>
            <ac:inkMk id="1927" creationId="{FE0627AC-1DAF-751C-1803-72CD75280A34}"/>
          </ac:inkMkLst>
        </pc:inkChg>
        <pc:inkChg chg="add mod">
          <ac:chgData name="Kokchun Giang" userId="67e2125d-ec8c-4323-9653-9824a2ad815f" providerId="ADAL" clId="{066B0731-8B54-CF43-9BDD-D2EEB9663FC5}" dt="2024-01-27T12:26:02.658" v="2796"/>
          <ac:inkMkLst>
            <pc:docMk/>
            <pc:sldMk cId="624838760" sldId="334"/>
            <ac:inkMk id="1928" creationId="{B953F138-A8D8-4C17-4F22-18C6AB28D5AC}"/>
          </ac:inkMkLst>
        </pc:inkChg>
        <pc:inkChg chg="add mod">
          <ac:chgData name="Kokchun Giang" userId="67e2125d-ec8c-4323-9653-9824a2ad815f" providerId="ADAL" clId="{066B0731-8B54-CF43-9BDD-D2EEB9663FC5}" dt="2024-01-27T12:26:02.658" v="2796"/>
          <ac:inkMkLst>
            <pc:docMk/>
            <pc:sldMk cId="624838760" sldId="334"/>
            <ac:inkMk id="1929" creationId="{903BA1D4-3054-238B-38DA-C0525F209B79}"/>
          </ac:inkMkLst>
        </pc:inkChg>
        <pc:inkChg chg="add mod">
          <ac:chgData name="Kokchun Giang" userId="67e2125d-ec8c-4323-9653-9824a2ad815f" providerId="ADAL" clId="{066B0731-8B54-CF43-9BDD-D2EEB9663FC5}" dt="2024-01-27T12:26:02.658" v="2796"/>
          <ac:inkMkLst>
            <pc:docMk/>
            <pc:sldMk cId="624838760" sldId="334"/>
            <ac:inkMk id="1930" creationId="{790FBDFB-4DE0-E593-D4AB-1EB804C72650}"/>
          </ac:inkMkLst>
        </pc:inkChg>
        <pc:inkChg chg="add mod">
          <ac:chgData name="Kokchun Giang" userId="67e2125d-ec8c-4323-9653-9824a2ad815f" providerId="ADAL" clId="{066B0731-8B54-CF43-9BDD-D2EEB9663FC5}" dt="2024-01-27T12:26:02.658" v="2796"/>
          <ac:inkMkLst>
            <pc:docMk/>
            <pc:sldMk cId="624838760" sldId="334"/>
            <ac:inkMk id="1931" creationId="{D8EE318A-AE95-5E8D-E78A-73B16E13B49C}"/>
          </ac:inkMkLst>
        </pc:inkChg>
        <pc:inkChg chg="add mod">
          <ac:chgData name="Kokchun Giang" userId="67e2125d-ec8c-4323-9653-9824a2ad815f" providerId="ADAL" clId="{066B0731-8B54-CF43-9BDD-D2EEB9663FC5}" dt="2024-01-27T12:26:02.658" v="2796"/>
          <ac:inkMkLst>
            <pc:docMk/>
            <pc:sldMk cId="624838760" sldId="334"/>
            <ac:inkMk id="1932" creationId="{CF6BF231-33D0-EA9C-8355-894956739BEE}"/>
          </ac:inkMkLst>
        </pc:inkChg>
        <pc:inkChg chg="add mod">
          <ac:chgData name="Kokchun Giang" userId="67e2125d-ec8c-4323-9653-9824a2ad815f" providerId="ADAL" clId="{066B0731-8B54-CF43-9BDD-D2EEB9663FC5}" dt="2024-01-27T12:26:02.658" v="2796"/>
          <ac:inkMkLst>
            <pc:docMk/>
            <pc:sldMk cId="624838760" sldId="334"/>
            <ac:inkMk id="1933" creationId="{F0BA26EC-3D3C-48A6-AC23-A033ADF4F166}"/>
          </ac:inkMkLst>
        </pc:inkChg>
        <pc:inkChg chg="add mod">
          <ac:chgData name="Kokchun Giang" userId="67e2125d-ec8c-4323-9653-9824a2ad815f" providerId="ADAL" clId="{066B0731-8B54-CF43-9BDD-D2EEB9663FC5}" dt="2024-01-27T12:26:02.658" v="2796"/>
          <ac:inkMkLst>
            <pc:docMk/>
            <pc:sldMk cId="624838760" sldId="334"/>
            <ac:inkMk id="1934" creationId="{CF0DB26A-F4A0-80F4-65AA-A39D5159E27F}"/>
          </ac:inkMkLst>
        </pc:inkChg>
        <pc:inkChg chg="add mod">
          <ac:chgData name="Kokchun Giang" userId="67e2125d-ec8c-4323-9653-9824a2ad815f" providerId="ADAL" clId="{066B0731-8B54-CF43-9BDD-D2EEB9663FC5}" dt="2024-01-27T12:26:02.658" v="2796"/>
          <ac:inkMkLst>
            <pc:docMk/>
            <pc:sldMk cId="624838760" sldId="334"/>
            <ac:inkMk id="1935" creationId="{38DAC1BE-17FA-1DD0-87CC-E6C19A09402F}"/>
          </ac:inkMkLst>
        </pc:inkChg>
        <pc:inkChg chg="add mod">
          <ac:chgData name="Kokchun Giang" userId="67e2125d-ec8c-4323-9653-9824a2ad815f" providerId="ADAL" clId="{066B0731-8B54-CF43-9BDD-D2EEB9663FC5}" dt="2024-01-27T12:26:02.658" v="2796"/>
          <ac:inkMkLst>
            <pc:docMk/>
            <pc:sldMk cId="624838760" sldId="334"/>
            <ac:inkMk id="1936" creationId="{74ECE826-52C2-403D-4243-5F8EA86BA2B0}"/>
          </ac:inkMkLst>
        </pc:inkChg>
        <pc:inkChg chg="add mod">
          <ac:chgData name="Kokchun Giang" userId="67e2125d-ec8c-4323-9653-9824a2ad815f" providerId="ADAL" clId="{066B0731-8B54-CF43-9BDD-D2EEB9663FC5}" dt="2024-01-27T12:26:02.658" v="2796"/>
          <ac:inkMkLst>
            <pc:docMk/>
            <pc:sldMk cId="624838760" sldId="334"/>
            <ac:inkMk id="1937" creationId="{017C9506-AEFE-F32A-135F-4D2698163232}"/>
          </ac:inkMkLst>
        </pc:inkChg>
        <pc:inkChg chg="add mod">
          <ac:chgData name="Kokchun Giang" userId="67e2125d-ec8c-4323-9653-9824a2ad815f" providerId="ADAL" clId="{066B0731-8B54-CF43-9BDD-D2EEB9663FC5}" dt="2024-01-27T12:26:02.658" v="2796"/>
          <ac:inkMkLst>
            <pc:docMk/>
            <pc:sldMk cId="624838760" sldId="334"/>
            <ac:inkMk id="1938" creationId="{69D857E2-70C4-C1AB-306A-D80C8873B6A2}"/>
          </ac:inkMkLst>
        </pc:inkChg>
        <pc:inkChg chg="add mod">
          <ac:chgData name="Kokchun Giang" userId="67e2125d-ec8c-4323-9653-9824a2ad815f" providerId="ADAL" clId="{066B0731-8B54-CF43-9BDD-D2EEB9663FC5}" dt="2024-01-27T12:26:02.658" v="2796"/>
          <ac:inkMkLst>
            <pc:docMk/>
            <pc:sldMk cId="624838760" sldId="334"/>
            <ac:inkMk id="1939" creationId="{BC7397E8-A991-882E-6D8B-53D31DBC71DB}"/>
          </ac:inkMkLst>
        </pc:inkChg>
        <pc:inkChg chg="add mod">
          <ac:chgData name="Kokchun Giang" userId="67e2125d-ec8c-4323-9653-9824a2ad815f" providerId="ADAL" clId="{066B0731-8B54-CF43-9BDD-D2EEB9663FC5}" dt="2024-01-27T12:28:08.417" v="2930"/>
          <ac:inkMkLst>
            <pc:docMk/>
            <pc:sldMk cId="624838760" sldId="334"/>
            <ac:inkMk id="1943" creationId="{AD944624-5E72-2E7A-033B-CC82BC3A6F82}"/>
          </ac:inkMkLst>
        </pc:inkChg>
        <pc:inkChg chg="add mod">
          <ac:chgData name="Kokchun Giang" userId="67e2125d-ec8c-4323-9653-9824a2ad815f" providerId="ADAL" clId="{066B0731-8B54-CF43-9BDD-D2EEB9663FC5}" dt="2024-01-27T12:28:08.417" v="2930"/>
          <ac:inkMkLst>
            <pc:docMk/>
            <pc:sldMk cId="624838760" sldId="334"/>
            <ac:inkMk id="1944" creationId="{8EFED903-D8A5-D0C0-BBF3-885A0475BB97}"/>
          </ac:inkMkLst>
        </pc:inkChg>
        <pc:inkChg chg="add mod">
          <ac:chgData name="Kokchun Giang" userId="67e2125d-ec8c-4323-9653-9824a2ad815f" providerId="ADAL" clId="{066B0731-8B54-CF43-9BDD-D2EEB9663FC5}" dt="2024-01-27T12:28:08.417" v="2930"/>
          <ac:inkMkLst>
            <pc:docMk/>
            <pc:sldMk cId="624838760" sldId="334"/>
            <ac:inkMk id="1945" creationId="{82484E2C-976E-09D8-69EB-244E22A90CEA}"/>
          </ac:inkMkLst>
        </pc:inkChg>
        <pc:inkChg chg="add mod">
          <ac:chgData name="Kokchun Giang" userId="67e2125d-ec8c-4323-9653-9824a2ad815f" providerId="ADAL" clId="{066B0731-8B54-CF43-9BDD-D2EEB9663FC5}" dt="2024-01-27T12:28:08.417" v="2930"/>
          <ac:inkMkLst>
            <pc:docMk/>
            <pc:sldMk cId="624838760" sldId="334"/>
            <ac:inkMk id="1946" creationId="{A01C90EE-0EBB-CB43-16C4-5D88EC260881}"/>
          </ac:inkMkLst>
        </pc:inkChg>
        <pc:inkChg chg="add mod">
          <ac:chgData name="Kokchun Giang" userId="67e2125d-ec8c-4323-9653-9824a2ad815f" providerId="ADAL" clId="{066B0731-8B54-CF43-9BDD-D2EEB9663FC5}" dt="2024-01-27T12:28:08.417" v="2930"/>
          <ac:inkMkLst>
            <pc:docMk/>
            <pc:sldMk cId="624838760" sldId="334"/>
            <ac:inkMk id="1947" creationId="{B8034934-97DF-D057-0852-2D2B1EEF94CF}"/>
          </ac:inkMkLst>
        </pc:inkChg>
        <pc:inkChg chg="add mod">
          <ac:chgData name="Kokchun Giang" userId="67e2125d-ec8c-4323-9653-9824a2ad815f" providerId="ADAL" clId="{066B0731-8B54-CF43-9BDD-D2EEB9663FC5}" dt="2024-01-27T12:28:08.417" v="2930"/>
          <ac:inkMkLst>
            <pc:docMk/>
            <pc:sldMk cId="624838760" sldId="334"/>
            <ac:inkMk id="1948" creationId="{C1F4ED08-29AD-6AA5-1ACC-95D987BCD537}"/>
          </ac:inkMkLst>
        </pc:inkChg>
        <pc:inkChg chg="add del mod">
          <ac:chgData name="Kokchun Giang" userId="67e2125d-ec8c-4323-9653-9824a2ad815f" providerId="ADAL" clId="{066B0731-8B54-CF43-9BDD-D2EEB9663FC5}" dt="2024-01-27T12:26:44.343" v="2813"/>
          <ac:inkMkLst>
            <pc:docMk/>
            <pc:sldMk cId="624838760" sldId="334"/>
            <ac:inkMk id="1949" creationId="{D1FDA570-E7BA-0B10-2CCB-AA80D8074035}"/>
          </ac:inkMkLst>
        </pc:inkChg>
        <pc:inkChg chg="add del mod">
          <ac:chgData name="Kokchun Giang" userId="67e2125d-ec8c-4323-9653-9824a2ad815f" providerId="ADAL" clId="{066B0731-8B54-CF43-9BDD-D2EEB9663FC5}" dt="2024-01-27T12:26:44.344" v="2814"/>
          <ac:inkMkLst>
            <pc:docMk/>
            <pc:sldMk cId="624838760" sldId="334"/>
            <ac:inkMk id="1950" creationId="{684761F8-CA19-5F53-8A30-6C1C54121682}"/>
          </ac:inkMkLst>
        </pc:inkChg>
        <pc:inkChg chg="add del mod">
          <ac:chgData name="Kokchun Giang" userId="67e2125d-ec8c-4323-9653-9824a2ad815f" providerId="ADAL" clId="{066B0731-8B54-CF43-9BDD-D2EEB9663FC5}" dt="2024-01-27T12:26:44.342" v="2812"/>
          <ac:inkMkLst>
            <pc:docMk/>
            <pc:sldMk cId="624838760" sldId="334"/>
            <ac:inkMk id="1951" creationId="{F727328F-B967-EBEA-B48E-C047DFBD0F9A}"/>
          </ac:inkMkLst>
        </pc:inkChg>
        <pc:inkChg chg="add del mod">
          <ac:chgData name="Kokchun Giang" userId="67e2125d-ec8c-4323-9653-9824a2ad815f" providerId="ADAL" clId="{066B0731-8B54-CF43-9BDD-D2EEB9663FC5}" dt="2024-01-27T12:26:45.388" v="2817"/>
          <ac:inkMkLst>
            <pc:docMk/>
            <pc:sldMk cId="624838760" sldId="334"/>
            <ac:inkMk id="1956" creationId="{10E035F7-FE97-2E94-94B9-48C768145B63}"/>
          </ac:inkMkLst>
        </pc:inkChg>
        <pc:inkChg chg="add del mod">
          <ac:chgData name="Kokchun Giang" userId="67e2125d-ec8c-4323-9653-9824a2ad815f" providerId="ADAL" clId="{066B0731-8B54-CF43-9BDD-D2EEB9663FC5}" dt="2024-01-27T12:26:45.389" v="2818"/>
          <ac:inkMkLst>
            <pc:docMk/>
            <pc:sldMk cId="624838760" sldId="334"/>
            <ac:inkMk id="1957" creationId="{CD2DD3E8-8BE3-DC68-D43A-EA90F36E2B30}"/>
          </ac:inkMkLst>
        </pc:inkChg>
        <pc:inkChg chg="add del mod">
          <ac:chgData name="Kokchun Giang" userId="67e2125d-ec8c-4323-9653-9824a2ad815f" providerId="ADAL" clId="{066B0731-8B54-CF43-9BDD-D2EEB9663FC5}" dt="2024-01-27T12:26:45.387" v="2815"/>
          <ac:inkMkLst>
            <pc:docMk/>
            <pc:sldMk cId="624838760" sldId="334"/>
            <ac:inkMk id="1958" creationId="{F96D7CE5-81B7-3058-E12B-5E2938F93511}"/>
          </ac:inkMkLst>
        </pc:inkChg>
        <pc:inkChg chg="add del mod">
          <ac:chgData name="Kokchun Giang" userId="67e2125d-ec8c-4323-9653-9824a2ad815f" providerId="ADAL" clId="{066B0731-8B54-CF43-9BDD-D2EEB9663FC5}" dt="2024-01-27T12:26:45.388" v="2816"/>
          <ac:inkMkLst>
            <pc:docMk/>
            <pc:sldMk cId="624838760" sldId="334"/>
            <ac:inkMk id="1959" creationId="{3F45426C-2324-9A3D-3DA8-AED8ADFFAADE}"/>
          </ac:inkMkLst>
        </pc:inkChg>
        <pc:inkChg chg="add mod">
          <ac:chgData name="Kokchun Giang" userId="67e2125d-ec8c-4323-9653-9824a2ad815f" providerId="ADAL" clId="{066B0731-8B54-CF43-9BDD-D2EEB9663FC5}" dt="2024-01-27T12:28:08.417" v="2930"/>
          <ac:inkMkLst>
            <pc:docMk/>
            <pc:sldMk cId="624838760" sldId="334"/>
            <ac:inkMk id="1962" creationId="{25673B96-4DC0-24AC-9C1F-4DB2CC1E4A19}"/>
          </ac:inkMkLst>
        </pc:inkChg>
        <pc:inkChg chg="add mod">
          <ac:chgData name="Kokchun Giang" userId="67e2125d-ec8c-4323-9653-9824a2ad815f" providerId="ADAL" clId="{066B0731-8B54-CF43-9BDD-D2EEB9663FC5}" dt="2024-01-27T12:28:08.417" v="2930"/>
          <ac:inkMkLst>
            <pc:docMk/>
            <pc:sldMk cId="624838760" sldId="334"/>
            <ac:inkMk id="1963" creationId="{D55520B7-7C0E-0B39-47CD-C33A30A49609}"/>
          </ac:inkMkLst>
        </pc:inkChg>
        <pc:inkChg chg="add mod">
          <ac:chgData name="Kokchun Giang" userId="67e2125d-ec8c-4323-9653-9824a2ad815f" providerId="ADAL" clId="{066B0731-8B54-CF43-9BDD-D2EEB9663FC5}" dt="2024-01-27T12:28:08.417" v="2930"/>
          <ac:inkMkLst>
            <pc:docMk/>
            <pc:sldMk cId="624838760" sldId="334"/>
            <ac:inkMk id="1964" creationId="{2E4BE349-6F83-0C53-713E-67F364F209C6}"/>
          </ac:inkMkLst>
        </pc:inkChg>
        <pc:inkChg chg="add mod">
          <ac:chgData name="Kokchun Giang" userId="67e2125d-ec8c-4323-9653-9824a2ad815f" providerId="ADAL" clId="{066B0731-8B54-CF43-9BDD-D2EEB9663FC5}" dt="2024-01-27T12:28:08.417" v="2930"/>
          <ac:inkMkLst>
            <pc:docMk/>
            <pc:sldMk cId="624838760" sldId="334"/>
            <ac:inkMk id="1965" creationId="{F02F6840-068F-0CF5-551A-3422D35DCAC8}"/>
          </ac:inkMkLst>
        </pc:inkChg>
        <pc:inkChg chg="add mod">
          <ac:chgData name="Kokchun Giang" userId="67e2125d-ec8c-4323-9653-9824a2ad815f" providerId="ADAL" clId="{066B0731-8B54-CF43-9BDD-D2EEB9663FC5}" dt="2024-01-27T12:28:08.417" v="2930"/>
          <ac:inkMkLst>
            <pc:docMk/>
            <pc:sldMk cId="624838760" sldId="334"/>
            <ac:inkMk id="1966" creationId="{46D22C48-091C-F45E-A78B-EB53A045EF7F}"/>
          </ac:inkMkLst>
        </pc:inkChg>
        <pc:inkChg chg="add mod">
          <ac:chgData name="Kokchun Giang" userId="67e2125d-ec8c-4323-9653-9824a2ad815f" providerId="ADAL" clId="{066B0731-8B54-CF43-9BDD-D2EEB9663FC5}" dt="2024-01-27T12:28:08.417" v="2930"/>
          <ac:inkMkLst>
            <pc:docMk/>
            <pc:sldMk cId="624838760" sldId="334"/>
            <ac:inkMk id="1967" creationId="{BB57FCD1-A9AE-CB1A-2FE8-424D919143C2}"/>
          </ac:inkMkLst>
        </pc:inkChg>
        <pc:inkChg chg="add mod">
          <ac:chgData name="Kokchun Giang" userId="67e2125d-ec8c-4323-9653-9824a2ad815f" providerId="ADAL" clId="{066B0731-8B54-CF43-9BDD-D2EEB9663FC5}" dt="2024-01-27T12:28:08.417" v="2930"/>
          <ac:inkMkLst>
            <pc:docMk/>
            <pc:sldMk cId="624838760" sldId="334"/>
            <ac:inkMk id="1968" creationId="{0CC07EB4-A60E-2609-966E-62DD8E830291}"/>
          </ac:inkMkLst>
        </pc:inkChg>
        <pc:inkChg chg="add mod">
          <ac:chgData name="Kokchun Giang" userId="67e2125d-ec8c-4323-9653-9824a2ad815f" providerId="ADAL" clId="{066B0731-8B54-CF43-9BDD-D2EEB9663FC5}" dt="2024-01-27T12:28:08.417" v="2930"/>
          <ac:inkMkLst>
            <pc:docMk/>
            <pc:sldMk cId="624838760" sldId="334"/>
            <ac:inkMk id="1969" creationId="{EB7AEBD2-BFB8-A1C5-1954-E5732D558C67}"/>
          </ac:inkMkLst>
        </pc:inkChg>
        <pc:inkChg chg="add mod">
          <ac:chgData name="Kokchun Giang" userId="67e2125d-ec8c-4323-9653-9824a2ad815f" providerId="ADAL" clId="{066B0731-8B54-CF43-9BDD-D2EEB9663FC5}" dt="2024-01-27T12:28:08.417" v="2930"/>
          <ac:inkMkLst>
            <pc:docMk/>
            <pc:sldMk cId="624838760" sldId="334"/>
            <ac:inkMk id="1970" creationId="{D232E3CA-4DEC-C854-8A81-8515EE3D548A}"/>
          </ac:inkMkLst>
        </pc:inkChg>
        <pc:inkChg chg="add mod">
          <ac:chgData name="Kokchun Giang" userId="67e2125d-ec8c-4323-9653-9824a2ad815f" providerId="ADAL" clId="{066B0731-8B54-CF43-9BDD-D2EEB9663FC5}" dt="2024-01-27T12:28:08.417" v="2930"/>
          <ac:inkMkLst>
            <pc:docMk/>
            <pc:sldMk cId="624838760" sldId="334"/>
            <ac:inkMk id="1971" creationId="{3FF9D65F-F20C-ED1F-B5B4-6A4C9FD8F8D0}"/>
          </ac:inkMkLst>
        </pc:inkChg>
        <pc:inkChg chg="add mod">
          <ac:chgData name="Kokchun Giang" userId="67e2125d-ec8c-4323-9653-9824a2ad815f" providerId="ADAL" clId="{066B0731-8B54-CF43-9BDD-D2EEB9663FC5}" dt="2024-01-27T12:28:08.417" v="2930"/>
          <ac:inkMkLst>
            <pc:docMk/>
            <pc:sldMk cId="624838760" sldId="334"/>
            <ac:inkMk id="1972" creationId="{E951B136-D9C1-A3BB-A877-744A8FD03524}"/>
          </ac:inkMkLst>
        </pc:inkChg>
        <pc:inkChg chg="add mod">
          <ac:chgData name="Kokchun Giang" userId="67e2125d-ec8c-4323-9653-9824a2ad815f" providerId="ADAL" clId="{066B0731-8B54-CF43-9BDD-D2EEB9663FC5}" dt="2024-01-27T12:28:08.417" v="2930"/>
          <ac:inkMkLst>
            <pc:docMk/>
            <pc:sldMk cId="624838760" sldId="334"/>
            <ac:inkMk id="1973" creationId="{17F82568-09C6-5211-2E2E-3E5994A73E3A}"/>
          </ac:inkMkLst>
        </pc:inkChg>
        <pc:inkChg chg="add mod">
          <ac:chgData name="Kokchun Giang" userId="67e2125d-ec8c-4323-9653-9824a2ad815f" providerId="ADAL" clId="{066B0731-8B54-CF43-9BDD-D2EEB9663FC5}" dt="2024-01-27T12:28:08.417" v="2930"/>
          <ac:inkMkLst>
            <pc:docMk/>
            <pc:sldMk cId="624838760" sldId="334"/>
            <ac:inkMk id="1974" creationId="{259AC59B-D956-8DDE-5D88-002091DFEF60}"/>
          </ac:inkMkLst>
        </pc:inkChg>
        <pc:inkChg chg="add mod">
          <ac:chgData name="Kokchun Giang" userId="67e2125d-ec8c-4323-9653-9824a2ad815f" providerId="ADAL" clId="{066B0731-8B54-CF43-9BDD-D2EEB9663FC5}" dt="2024-01-27T12:28:08.417" v="2930"/>
          <ac:inkMkLst>
            <pc:docMk/>
            <pc:sldMk cId="624838760" sldId="334"/>
            <ac:inkMk id="1975" creationId="{AC811334-6108-12F8-5D68-DF98E1F2B872}"/>
          </ac:inkMkLst>
        </pc:inkChg>
        <pc:inkChg chg="add mod">
          <ac:chgData name="Kokchun Giang" userId="67e2125d-ec8c-4323-9653-9824a2ad815f" providerId="ADAL" clId="{066B0731-8B54-CF43-9BDD-D2EEB9663FC5}" dt="2024-01-27T12:28:08.417" v="2930"/>
          <ac:inkMkLst>
            <pc:docMk/>
            <pc:sldMk cId="624838760" sldId="334"/>
            <ac:inkMk id="1976" creationId="{D6BBFD33-64A9-0939-A3E5-B15644D5171A}"/>
          </ac:inkMkLst>
        </pc:inkChg>
        <pc:inkChg chg="add del mod">
          <ac:chgData name="Kokchun Giang" userId="67e2125d-ec8c-4323-9653-9824a2ad815f" providerId="ADAL" clId="{066B0731-8B54-CF43-9BDD-D2EEB9663FC5}" dt="2024-01-27T12:27:26.579" v="2862" actId="9405"/>
          <ac:inkMkLst>
            <pc:docMk/>
            <pc:sldMk cId="624838760" sldId="334"/>
            <ac:inkMk id="1981" creationId="{FAFA0B4C-B66A-0118-6B36-C18BD186C7E1}"/>
          </ac:inkMkLst>
        </pc:inkChg>
        <pc:inkChg chg="add del mod">
          <ac:chgData name="Kokchun Giang" userId="67e2125d-ec8c-4323-9653-9824a2ad815f" providerId="ADAL" clId="{066B0731-8B54-CF43-9BDD-D2EEB9663FC5}" dt="2024-01-27T12:27:26.212" v="2861" actId="9405"/>
          <ac:inkMkLst>
            <pc:docMk/>
            <pc:sldMk cId="624838760" sldId="334"/>
            <ac:inkMk id="1982" creationId="{B764916D-E044-7548-CA11-8389834C6184}"/>
          </ac:inkMkLst>
        </pc:inkChg>
        <pc:inkChg chg="add del mod">
          <ac:chgData name="Kokchun Giang" userId="67e2125d-ec8c-4323-9653-9824a2ad815f" providerId="ADAL" clId="{066B0731-8B54-CF43-9BDD-D2EEB9663FC5}" dt="2024-01-27T12:27:25.977" v="2860" actId="9405"/>
          <ac:inkMkLst>
            <pc:docMk/>
            <pc:sldMk cId="624838760" sldId="334"/>
            <ac:inkMk id="1983" creationId="{639FA623-5A7E-CB6D-25BE-125B67A602E6}"/>
          </ac:inkMkLst>
        </pc:inkChg>
        <pc:inkChg chg="add del mod">
          <ac:chgData name="Kokchun Giang" userId="67e2125d-ec8c-4323-9653-9824a2ad815f" providerId="ADAL" clId="{066B0731-8B54-CF43-9BDD-D2EEB9663FC5}" dt="2024-01-27T12:27:25.758" v="2859" actId="9405"/>
          <ac:inkMkLst>
            <pc:docMk/>
            <pc:sldMk cId="624838760" sldId="334"/>
            <ac:inkMk id="1984" creationId="{00C5878B-A64E-5A6B-E77C-64D69EE74541}"/>
          </ac:inkMkLst>
        </pc:inkChg>
        <pc:inkChg chg="add del mod">
          <ac:chgData name="Kokchun Giang" userId="67e2125d-ec8c-4323-9653-9824a2ad815f" providerId="ADAL" clId="{066B0731-8B54-CF43-9BDD-D2EEB9663FC5}" dt="2024-01-27T12:27:25.531" v="2858" actId="9405"/>
          <ac:inkMkLst>
            <pc:docMk/>
            <pc:sldMk cId="624838760" sldId="334"/>
            <ac:inkMk id="1985" creationId="{CD57653D-181F-A03D-8DAB-9DAB8C0B12A3}"/>
          </ac:inkMkLst>
        </pc:inkChg>
        <pc:inkChg chg="add del mod">
          <ac:chgData name="Kokchun Giang" userId="67e2125d-ec8c-4323-9653-9824a2ad815f" providerId="ADAL" clId="{066B0731-8B54-CF43-9BDD-D2EEB9663FC5}" dt="2024-01-27T12:27:25.239" v="2857"/>
          <ac:inkMkLst>
            <pc:docMk/>
            <pc:sldMk cId="624838760" sldId="334"/>
            <ac:inkMk id="1986" creationId="{80CF61D1-7AED-CF00-4DEE-1F1E1B71FD99}"/>
          </ac:inkMkLst>
        </pc:inkChg>
        <pc:inkChg chg="add del mod">
          <ac:chgData name="Kokchun Giang" userId="67e2125d-ec8c-4323-9653-9824a2ad815f" providerId="ADAL" clId="{066B0731-8B54-CF43-9BDD-D2EEB9663FC5}" dt="2024-01-27T12:27:24.882" v="2855" actId="9405"/>
          <ac:inkMkLst>
            <pc:docMk/>
            <pc:sldMk cId="624838760" sldId="334"/>
            <ac:inkMk id="1988" creationId="{A7F2A046-5E84-BB8B-BA54-B221FC738221}"/>
          </ac:inkMkLst>
        </pc:inkChg>
        <pc:inkChg chg="add del mod">
          <ac:chgData name="Kokchun Giang" userId="67e2125d-ec8c-4323-9653-9824a2ad815f" providerId="ADAL" clId="{066B0731-8B54-CF43-9BDD-D2EEB9663FC5}" dt="2024-01-27T12:27:24.677" v="2854" actId="9405"/>
          <ac:inkMkLst>
            <pc:docMk/>
            <pc:sldMk cId="624838760" sldId="334"/>
            <ac:inkMk id="1989" creationId="{D6DF39D1-B920-4DD9-3395-65777528A340}"/>
          </ac:inkMkLst>
        </pc:inkChg>
        <pc:inkChg chg="add del mod">
          <ac:chgData name="Kokchun Giang" userId="67e2125d-ec8c-4323-9653-9824a2ad815f" providerId="ADAL" clId="{066B0731-8B54-CF43-9BDD-D2EEB9663FC5}" dt="2024-01-27T12:27:24.492" v="2853" actId="9405"/>
          <ac:inkMkLst>
            <pc:docMk/>
            <pc:sldMk cId="624838760" sldId="334"/>
            <ac:inkMk id="1990" creationId="{E31E5730-1E08-B44E-1D8B-80E78B5EED9B}"/>
          </ac:inkMkLst>
        </pc:inkChg>
        <pc:inkChg chg="add del mod">
          <ac:chgData name="Kokchun Giang" userId="67e2125d-ec8c-4323-9653-9824a2ad815f" providerId="ADAL" clId="{066B0731-8B54-CF43-9BDD-D2EEB9663FC5}" dt="2024-01-27T12:27:24.243" v="2852" actId="9405"/>
          <ac:inkMkLst>
            <pc:docMk/>
            <pc:sldMk cId="624838760" sldId="334"/>
            <ac:inkMk id="1991" creationId="{6E8524D5-7F28-D650-EDBB-36B52D7D3EED}"/>
          </ac:inkMkLst>
        </pc:inkChg>
        <pc:inkChg chg="add del mod">
          <ac:chgData name="Kokchun Giang" userId="67e2125d-ec8c-4323-9653-9824a2ad815f" providerId="ADAL" clId="{066B0731-8B54-CF43-9BDD-D2EEB9663FC5}" dt="2024-01-27T12:27:24.056" v="2851" actId="9405"/>
          <ac:inkMkLst>
            <pc:docMk/>
            <pc:sldMk cId="624838760" sldId="334"/>
            <ac:inkMk id="1992" creationId="{7D2FBA04-AB3A-6351-5E24-3897A0B5D42F}"/>
          </ac:inkMkLst>
        </pc:inkChg>
        <pc:inkChg chg="add del mod">
          <ac:chgData name="Kokchun Giang" userId="67e2125d-ec8c-4323-9653-9824a2ad815f" providerId="ADAL" clId="{066B0731-8B54-CF43-9BDD-D2EEB9663FC5}" dt="2024-01-27T12:27:23.822" v="2850"/>
          <ac:inkMkLst>
            <pc:docMk/>
            <pc:sldMk cId="624838760" sldId="334"/>
            <ac:inkMk id="1993" creationId="{62D60344-C074-753F-8C78-AD1DBA37EE7F}"/>
          </ac:inkMkLst>
        </pc:inkChg>
        <pc:inkChg chg="add mod">
          <ac:chgData name="Kokchun Giang" userId="67e2125d-ec8c-4323-9653-9824a2ad815f" providerId="ADAL" clId="{066B0731-8B54-CF43-9BDD-D2EEB9663FC5}" dt="2024-01-27T12:28:08.417" v="2930"/>
          <ac:inkMkLst>
            <pc:docMk/>
            <pc:sldMk cId="624838760" sldId="334"/>
            <ac:inkMk id="1995" creationId="{A9E78DB6-C271-FCA1-F22F-A9541ADD3F02}"/>
          </ac:inkMkLst>
        </pc:inkChg>
        <pc:inkChg chg="add mod">
          <ac:chgData name="Kokchun Giang" userId="67e2125d-ec8c-4323-9653-9824a2ad815f" providerId="ADAL" clId="{066B0731-8B54-CF43-9BDD-D2EEB9663FC5}" dt="2024-01-27T12:28:08.417" v="2930"/>
          <ac:inkMkLst>
            <pc:docMk/>
            <pc:sldMk cId="624838760" sldId="334"/>
            <ac:inkMk id="1996" creationId="{EC1E0EE3-4ADD-EFAC-DA44-BE90BBD509C6}"/>
          </ac:inkMkLst>
        </pc:inkChg>
        <pc:inkChg chg="add mod">
          <ac:chgData name="Kokchun Giang" userId="67e2125d-ec8c-4323-9653-9824a2ad815f" providerId="ADAL" clId="{066B0731-8B54-CF43-9BDD-D2EEB9663FC5}" dt="2024-01-27T12:28:08.417" v="2930"/>
          <ac:inkMkLst>
            <pc:docMk/>
            <pc:sldMk cId="624838760" sldId="334"/>
            <ac:inkMk id="1997" creationId="{8E5FD23B-93A7-D5E9-41C1-A2170EC8FC9E}"/>
          </ac:inkMkLst>
        </pc:inkChg>
        <pc:inkChg chg="add mod">
          <ac:chgData name="Kokchun Giang" userId="67e2125d-ec8c-4323-9653-9824a2ad815f" providerId="ADAL" clId="{066B0731-8B54-CF43-9BDD-D2EEB9663FC5}" dt="2024-01-27T12:28:08.417" v="2930"/>
          <ac:inkMkLst>
            <pc:docMk/>
            <pc:sldMk cId="624838760" sldId="334"/>
            <ac:inkMk id="1998" creationId="{A5B18E27-CBC2-EDA0-5536-FB5DCD578A85}"/>
          </ac:inkMkLst>
        </pc:inkChg>
        <pc:inkChg chg="add mod">
          <ac:chgData name="Kokchun Giang" userId="67e2125d-ec8c-4323-9653-9824a2ad815f" providerId="ADAL" clId="{066B0731-8B54-CF43-9BDD-D2EEB9663FC5}" dt="2024-01-27T12:28:08.417" v="2930"/>
          <ac:inkMkLst>
            <pc:docMk/>
            <pc:sldMk cId="624838760" sldId="334"/>
            <ac:inkMk id="1999" creationId="{918BF4CA-B01C-6149-26A6-DD1C541BB0BF}"/>
          </ac:inkMkLst>
        </pc:inkChg>
        <pc:inkChg chg="add mod">
          <ac:chgData name="Kokchun Giang" userId="67e2125d-ec8c-4323-9653-9824a2ad815f" providerId="ADAL" clId="{066B0731-8B54-CF43-9BDD-D2EEB9663FC5}" dt="2024-01-27T12:28:08.417" v="2930"/>
          <ac:inkMkLst>
            <pc:docMk/>
            <pc:sldMk cId="624838760" sldId="334"/>
            <ac:inkMk id="2000" creationId="{A49C3307-0E49-81D9-2C71-F961CC517A83}"/>
          </ac:inkMkLst>
        </pc:inkChg>
        <pc:inkChg chg="add mod">
          <ac:chgData name="Kokchun Giang" userId="67e2125d-ec8c-4323-9653-9824a2ad815f" providerId="ADAL" clId="{066B0731-8B54-CF43-9BDD-D2EEB9663FC5}" dt="2024-01-27T12:28:08.417" v="2930"/>
          <ac:inkMkLst>
            <pc:docMk/>
            <pc:sldMk cId="624838760" sldId="334"/>
            <ac:inkMk id="2001" creationId="{58C5A71D-FB8E-A30A-E4EE-4CADCD9ABDBF}"/>
          </ac:inkMkLst>
        </pc:inkChg>
        <pc:inkChg chg="add mod">
          <ac:chgData name="Kokchun Giang" userId="67e2125d-ec8c-4323-9653-9824a2ad815f" providerId="ADAL" clId="{066B0731-8B54-CF43-9BDD-D2EEB9663FC5}" dt="2024-01-27T12:28:08.417" v="2930"/>
          <ac:inkMkLst>
            <pc:docMk/>
            <pc:sldMk cId="624838760" sldId="334"/>
            <ac:inkMk id="2002" creationId="{2BB5B122-66A8-C05B-C72D-76A50CDCF95F}"/>
          </ac:inkMkLst>
        </pc:inkChg>
        <pc:inkChg chg="add mod">
          <ac:chgData name="Kokchun Giang" userId="67e2125d-ec8c-4323-9653-9824a2ad815f" providerId="ADAL" clId="{066B0731-8B54-CF43-9BDD-D2EEB9663FC5}" dt="2024-01-27T12:28:08.417" v="2930"/>
          <ac:inkMkLst>
            <pc:docMk/>
            <pc:sldMk cId="624838760" sldId="334"/>
            <ac:inkMk id="2003" creationId="{89591979-D445-2313-17A1-9A1327431366}"/>
          </ac:inkMkLst>
        </pc:inkChg>
        <pc:inkChg chg="add mod">
          <ac:chgData name="Kokchun Giang" userId="67e2125d-ec8c-4323-9653-9824a2ad815f" providerId="ADAL" clId="{066B0731-8B54-CF43-9BDD-D2EEB9663FC5}" dt="2024-01-27T12:28:08.417" v="2930"/>
          <ac:inkMkLst>
            <pc:docMk/>
            <pc:sldMk cId="624838760" sldId="334"/>
            <ac:inkMk id="2004" creationId="{E5B6CC26-AD61-B3BF-A176-0C08545F8509}"/>
          </ac:inkMkLst>
        </pc:inkChg>
        <pc:inkChg chg="add mod">
          <ac:chgData name="Kokchun Giang" userId="67e2125d-ec8c-4323-9653-9824a2ad815f" providerId="ADAL" clId="{066B0731-8B54-CF43-9BDD-D2EEB9663FC5}" dt="2024-01-27T12:28:08.417" v="2930"/>
          <ac:inkMkLst>
            <pc:docMk/>
            <pc:sldMk cId="624838760" sldId="334"/>
            <ac:inkMk id="2006" creationId="{9FAFF19C-17DD-ACD5-F040-363DBDDA0EF1}"/>
          </ac:inkMkLst>
        </pc:inkChg>
        <pc:inkChg chg="add mod">
          <ac:chgData name="Kokchun Giang" userId="67e2125d-ec8c-4323-9653-9824a2ad815f" providerId="ADAL" clId="{066B0731-8B54-CF43-9BDD-D2EEB9663FC5}" dt="2024-01-27T12:28:08.417" v="2930"/>
          <ac:inkMkLst>
            <pc:docMk/>
            <pc:sldMk cId="624838760" sldId="334"/>
            <ac:inkMk id="2007" creationId="{365641F3-3B62-5A19-49CE-CF8E1A3FED3D}"/>
          </ac:inkMkLst>
        </pc:inkChg>
        <pc:inkChg chg="add mod">
          <ac:chgData name="Kokchun Giang" userId="67e2125d-ec8c-4323-9653-9824a2ad815f" providerId="ADAL" clId="{066B0731-8B54-CF43-9BDD-D2EEB9663FC5}" dt="2024-01-27T12:28:08.417" v="2930"/>
          <ac:inkMkLst>
            <pc:docMk/>
            <pc:sldMk cId="624838760" sldId="334"/>
            <ac:inkMk id="2008" creationId="{0E9C191F-08DB-4D60-793F-FDE41D810566}"/>
          </ac:inkMkLst>
        </pc:inkChg>
        <pc:inkChg chg="add mod">
          <ac:chgData name="Kokchun Giang" userId="67e2125d-ec8c-4323-9653-9824a2ad815f" providerId="ADAL" clId="{066B0731-8B54-CF43-9BDD-D2EEB9663FC5}" dt="2024-01-27T12:28:08.417" v="2930"/>
          <ac:inkMkLst>
            <pc:docMk/>
            <pc:sldMk cId="624838760" sldId="334"/>
            <ac:inkMk id="2009" creationId="{F1AF6F01-2716-1576-1AA5-7D7F820DAE5D}"/>
          </ac:inkMkLst>
        </pc:inkChg>
        <pc:inkChg chg="add mod">
          <ac:chgData name="Kokchun Giang" userId="67e2125d-ec8c-4323-9653-9824a2ad815f" providerId="ADAL" clId="{066B0731-8B54-CF43-9BDD-D2EEB9663FC5}" dt="2024-01-27T12:28:08.417" v="2930"/>
          <ac:inkMkLst>
            <pc:docMk/>
            <pc:sldMk cId="624838760" sldId="334"/>
            <ac:inkMk id="2010" creationId="{5F04EA82-D1D2-0912-E872-7EF0ABF1211A}"/>
          </ac:inkMkLst>
        </pc:inkChg>
        <pc:inkChg chg="add mod">
          <ac:chgData name="Kokchun Giang" userId="67e2125d-ec8c-4323-9653-9824a2ad815f" providerId="ADAL" clId="{066B0731-8B54-CF43-9BDD-D2EEB9663FC5}" dt="2024-01-27T12:28:08.417" v="2930"/>
          <ac:inkMkLst>
            <pc:docMk/>
            <pc:sldMk cId="624838760" sldId="334"/>
            <ac:inkMk id="2011" creationId="{E44FAD00-6E66-6A0C-F5E1-143AA8A3E28C}"/>
          </ac:inkMkLst>
        </pc:inkChg>
        <pc:inkChg chg="add del mod">
          <ac:chgData name="Kokchun Giang" userId="67e2125d-ec8c-4323-9653-9824a2ad815f" providerId="ADAL" clId="{066B0731-8B54-CF43-9BDD-D2EEB9663FC5}" dt="2024-01-27T12:27:37.036" v="2884"/>
          <ac:inkMkLst>
            <pc:docMk/>
            <pc:sldMk cId="624838760" sldId="334"/>
            <ac:inkMk id="2013" creationId="{3346834D-1240-8506-7852-33F109381447}"/>
          </ac:inkMkLst>
        </pc:inkChg>
        <pc:inkChg chg="add del mod">
          <ac:chgData name="Kokchun Giang" userId="67e2125d-ec8c-4323-9653-9824a2ad815f" providerId="ADAL" clId="{066B0731-8B54-CF43-9BDD-D2EEB9663FC5}" dt="2024-01-27T12:27:43.958" v="2900" actId="9405"/>
          <ac:inkMkLst>
            <pc:docMk/>
            <pc:sldMk cId="624838760" sldId="334"/>
            <ac:inkMk id="2015" creationId="{E4B53F87-E4AD-2C2E-9577-21EC32E8D8A9}"/>
          </ac:inkMkLst>
        </pc:inkChg>
        <pc:inkChg chg="add del mod">
          <ac:chgData name="Kokchun Giang" userId="67e2125d-ec8c-4323-9653-9824a2ad815f" providerId="ADAL" clId="{066B0731-8B54-CF43-9BDD-D2EEB9663FC5}" dt="2024-01-27T12:27:43.684" v="2899" actId="9405"/>
          <ac:inkMkLst>
            <pc:docMk/>
            <pc:sldMk cId="624838760" sldId="334"/>
            <ac:inkMk id="2016" creationId="{6714433C-5643-696A-439D-63241A5AA61C}"/>
          </ac:inkMkLst>
        </pc:inkChg>
        <pc:inkChg chg="add del mod">
          <ac:chgData name="Kokchun Giang" userId="67e2125d-ec8c-4323-9653-9824a2ad815f" providerId="ADAL" clId="{066B0731-8B54-CF43-9BDD-D2EEB9663FC5}" dt="2024-01-27T12:27:43.412" v="2898" actId="9405"/>
          <ac:inkMkLst>
            <pc:docMk/>
            <pc:sldMk cId="624838760" sldId="334"/>
            <ac:inkMk id="2017" creationId="{E20F65DD-9BFC-2E9F-99ED-AF6C74B21E7C}"/>
          </ac:inkMkLst>
        </pc:inkChg>
        <pc:inkChg chg="add del mod">
          <ac:chgData name="Kokchun Giang" userId="67e2125d-ec8c-4323-9653-9824a2ad815f" providerId="ADAL" clId="{066B0731-8B54-CF43-9BDD-D2EEB9663FC5}" dt="2024-01-27T12:27:43.149" v="2897" actId="9405"/>
          <ac:inkMkLst>
            <pc:docMk/>
            <pc:sldMk cId="624838760" sldId="334"/>
            <ac:inkMk id="2018" creationId="{55CAB1E1-0B90-9724-3E1E-64BDFFD77BC6}"/>
          </ac:inkMkLst>
        </pc:inkChg>
        <pc:inkChg chg="add del mod">
          <ac:chgData name="Kokchun Giang" userId="67e2125d-ec8c-4323-9653-9824a2ad815f" providerId="ADAL" clId="{066B0731-8B54-CF43-9BDD-D2EEB9663FC5}" dt="2024-01-27T12:27:42.885" v="2896" actId="9405"/>
          <ac:inkMkLst>
            <pc:docMk/>
            <pc:sldMk cId="624838760" sldId="334"/>
            <ac:inkMk id="2019" creationId="{71F64DBA-337D-3B01-88A1-65D0C2A0365C}"/>
          </ac:inkMkLst>
        </pc:inkChg>
        <pc:inkChg chg="add del mod">
          <ac:chgData name="Kokchun Giang" userId="67e2125d-ec8c-4323-9653-9824a2ad815f" providerId="ADAL" clId="{066B0731-8B54-CF43-9BDD-D2EEB9663FC5}" dt="2024-01-27T12:27:42.648" v="2895" actId="9405"/>
          <ac:inkMkLst>
            <pc:docMk/>
            <pc:sldMk cId="624838760" sldId="334"/>
            <ac:inkMk id="2020" creationId="{856655EE-27C0-2BBD-5C6E-5CC49E676EA8}"/>
          </ac:inkMkLst>
        </pc:inkChg>
        <pc:inkChg chg="add del mod">
          <ac:chgData name="Kokchun Giang" userId="67e2125d-ec8c-4323-9653-9824a2ad815f" providerId="ADAL" clId="{066B0731-8B54-CF43-9BDD-D2EEB9663FC5}" dt="2024-01-27T12:27:42.368" v="2894"/>
          <ac:inkMkLst>
            <pc:docMk/>
            <pc:sldMk cId="624838760" sldId="334"/>
            <ac:inkMk id="2021" creationId="{CE292DA2-085A-246E-DAA8-1D294BFA40BF}"/>
          </ac:inkMkLst>
        </pc:inkChg>
        <pc:inkChg chg="add mod">
          <ac:chgData name="Kokchun Giang" userId="67e2125d-ec8c-4323-9653-9824a2ad815f" providerId="ADAL" clId="{066B0731-8B54-CF43-9BDD-D2EEB9663FC5}" dt="2024-01-27T12:28:08.417" v="2930"/>
          <ac:inkMkLst>
            <pc:docMk/>
            <pc:sldMk cId="624838760" sldId="334"/>
            <ac:inkMk id="2023" creationId="{03FC91FA-5CA4-FDEE-CC95-55314FB8EA13}"/>
          </ac:inkMkLst>
        </pc:inkChg>
        <pc:inkChg chg="add mod">
          <ac:chgData name="Kokchun Giang" userId="67e2125d-ec8c-4323-9653-9824a2ad815f" providerId="ADAL" clId="{066B0731-8B54-CF43-9BDD-D2EEB9663FC5}" dt="2024-01-27T12:28:08.417" v="2930"/>
          <ac:inkMkLst>
            <pc:docMk/>
            <pc:sldMk cId="624838760" sldId="334"/>
            <ac:inkMk id="2024" creationId="{B18AFFF5-D68A-8BCD-55D7-AB3898614B3F}"/>
          </ac:inkMkLst>
        </pc:inkChg>
        <pc:inkChg chg="add mod">
          <ac:chgData name="Kokchun Giang" userId="67e2125d-ec8c-4323-9653-9824a2ad815f" providerId="ADAL" clId="{066B0731-8B54-CF43-9BDD-D2EEB9663FC5}" dt="2024-01-27T12:28:08.417" v="2930"/>
          <ac:inkMkLst>
            <pc:docMk/>
            <pc:sldMk cId="624838760" sldId="334"/>
            <ac:inkMk id="2025" creationId="{4EAF96DE-1CF2-11A6-5321-DF4FE4809047}"/>
          </ac:inkMkLst>
        </pc:inkChg>
        <pc:inkChg chg="add mod">
          <ac:chgData name="Kokchun Giang" userId="67e2125d-ec8c-4323-9653-9824a2ad815f" providerId="ADAL" clId="{066B0731-8B54-CF43-9BDD-D2EEB9663FC5}" dt="2024-01-27T12:28:08.417" v="2930"/>
          <ac:inkMkLst>
            <pc:docMk/>
            <pc:sldMk cId="624838760" sldId="334"/>
            <ac:inkMk id="2026" creationId="{FA66A63F-05D7-B402-92F2-822318285DF4}"/>
          </ac:inkMkLst>
        </pc:inkChg>
        <pc:inkChg chg="add mod">
          <ac:chgData name="Kokchun Giang" userId="67e2125d-ec8c-4323-9653-9824a2ad815f" providerId="ADAL" clId="{066B0731-8B54-CF43-9BDD-D2EEB9663FC5}" dt="2024-01-27T12:28:08.417" v="2930"/>
          <ac:inkMkLst>
            <pc:docMk/>
            <pc:sldMk cId="624838760" sldId="334"/>
            <ac:inkMk id="2027" creationId="{C9755692-7971-18EF-1C6D-ECA75A8DC95C}"/>
          </ac:inkMkLst>
        </pc:inkChg>
        <pc:inkChg chg="add mod">
          <ac:chgData name="Kokchun Giang" userId="67e2125d-ec8c-4323-9653-9824a2ad815f" providerId="ADAL" clId="{066B0731-8B54-CF43-9BDD-D2EEB9663FC5}" dt="2024-01-27T12:28:08.417" v="2930"/>
          <ac:inkMkLst>
            <pc:docMk/>
            <pc:sldMk cId="624838760" sldId="334"/>
            <ac:inkMk id="2028" creationId="{C0EEE24B-5C0B-3675-6247-F84293A3A755}"/>
          </ac:inkMkLst>
        </pc:inkChg>
        <pc:inkChg chg="add mod">
          <ac:chgData name="Kokchun Giang" userId="67e2125d-ec8c-4323-9653-9824a2ad815f" providerId="ADAL" clId="{066B0731-8B54-CF43-9BDD-D2EEB9663FC5}" dt="2024-01-27T12:28:08.417" v="2930"/>
          <ac:inkMkLst>
            <pc:docMk/>
            <pc:sldMk cId="624838760" sldId="334"/>
            <ac:inkMk id="2029" creationId="{14D94BC1-EFFF-D2F6-0575-6121683D1BE2}"/>
          </ac:inkMkLst>
        </pc:inkChg>
        <pc:inkChg chg="add mod">
          <ac:chgData name="Kokchun Giang" userId="67e2125d-ec8c-4323-9653-9824a2ad815f" providerId="ADAL" clId="{066B0731-8B54-CF43-9BDD-D2EEB9663FC5}" dt="2024-01-27T12:28:08.417" v="2930"/>
          <ac:inkMkLst>
            <pc:docMk/>
            <pc:sldMk cId="624838760" sldId="334"/>
            <ac:inkMk id="2032" creationId="{DC719AD2-7FF6-FAB9-6E80-1CCEBC7FADE3}"/>
          </ac:inkMkLst>
        </pc:inkChg>
        <pc:inkChg chg="add mod">
          <ac:chgData name="Kokchun Giang" userId="67e2125d-ec8c-4323-9653-9824a2ad815f" providerId="ADAL" clId="{066B0731-8B54-CF43-9BDD-D2EEB9663FC5}" dt="2024-01-27T12:28:08.417" v="2930"/>
          <ac:inkMkLst>
            <pc:docMk/>
            <pc:sldMk cId="624838760" sldId="334"/>
            <ac:inkMk id="2033" creationId="{F4FF5C8E-C166-B5E6-A5A9-E2BC8CED7124}"/>
          </ac:inkMkLst>
        </pc:inkChg>
        <pc:inkChg chg="add mod">
          <ac:chgData name="Kokchun Giang" userId="67e2125d-ec8c-4323-9653-9824a2ad815f" providerId="ADAL" clId="{066B0731-8B54-CF43-9BDD-D2EEB9663FC5}" dt="2024-01-27T12:28:08.417" v="2930"/>
          <ac:inkMkLst>
            <pc:docMk/>
            <pc:sldMk cId="624838760" sldId="334"/>
            <ac:inkMk id="2034" creationId="{6D146EF6-7B2A-C4CB-E999-F5FE8501C92E}"/>
          </ac:inkMkLst>
        </pc:inkChg>
        <pc:inkChg chg="add mod">
          <ac:chgData name="Kokchun Giang" userId="67e2125d-ec8c-4323-9653-9824a2ad815f" providerId="ADAL" clId="{066B0731-8B54-CF43-9BDD-D2EEB9663FC5}" dt="2024-01-27T12:28:08.417" v="2930"/>
          <ac:inkMkLst>
            <pc:docMk/>
            <pc:sldMk cId="624838760" sldId="334"/>
            <ac:inkMk id="2035" creationId="{53B1A1E8-3F4B-BCEB-A132-112AA6A90940}"/>
          </ac:inkMkLst>
        </pc:inkChg>
        <pc:inkChg chg="add mod">
          <ac:chgData name="Kokchun Giang" userId="67e2125d-ec8c-4323-9653-9824a2ad815f" providerId="ADAL" clId="{066B0731-8B54-CF43-9BDD-D2EEB9663FC5}" dt="2024-01-27T12:28:08.417" v="2930"/>
          <ac:inkMkLst>
            <pc:docMk/>
            <pc:sldMk cId="624838760" sldId="334"/>
            <ac:inkMk id="2036" creationId="{3317FA58-9FE2-6BA1-446F-DEDA81BB1C5A}"/>
          </ac:inkMkLst>
        </pc:inkChg>
        <pc:inkChg chg="add mod">
          <ac:chgData name="Kokchun Giang" userId="67e2125d-ec8c-4323-9653-9824a2ad815f" providerId="ADAL" clId="{066B0731-8B54-CF43-9BDD-D2EEB9663FC5}" dt="2024-01-27T12:28:08.417" v="2930"/>
          <ac:inkMkLst>
            <pc:docMk/>
            <pc:sldMk cId="624838760" sldId="334"/>
            <ac:inkMk id="2037" creationId="{72C621B5-9C18-519A-CA20-363401EC1DF7}"/>
          </ac:inkMkLst>
        </pc:inkChg>
        <pc:inkChg chg="add mod">
          <ac:chgData name="Kokchun Giang" userId="67e2125d-ec8c-4323-9653-9824a2ad815f" providerId="ADAL" clId="{066B0731-8B54-CF43-9BDD-D2EEB9663FC5}" dt="2024-01-27T12:28:08.417" v="2930"/>
          <ac:inkMkLst>
            <pc:docMk/>
            <pc:sldMk cId="624838760" sldId="334"/>
            <ac:inkMk id="2038" creationId="{E3E77C6D-C518-1576-BEF7-7B65EFD491A4}"/>
          </ac:inkMkLst>
        </pc:inkChg>
        <pc:inkChg chg="add mod">
          <ac:chgData name="Kokchun Giang" userId="67e2125d-ec8c-4323-9653-9824a2ad815f" providerId="ADAL" clId="{066B0731-8B54-CF43-9BDD-D2EEB9663FC5}" dt="2024-01-27T12:28:08.417" v="2930"/>
          <ac:inkMkLst>
            <pc:docMk/>
            <pc:sldMk cId="624838760" sldId="334"/>
            <ac:inkMk id="2040" creationId="{52ACB86E-B251-6A68-1AE4-6F6FA0551E26}"/>
          </ac:inkMkLst>
        </pc:inkChg>
        <pc:inkChg chg="add mod">
          <ac:chgData name="Kokchun Giang" userId="67e2125d-ec8c-4323-9653-9824a2ad815f" providerId="ADAL" clId="{066B0731-8B54-CF43-9BDD-D2EEB9663FC5}" dt="2024-01-27T12:28:08.417" v="2930"/>
          <ac:inkMkLst>
            <pc:docMk/>
            <pc:sldMk cId="624838760" sldId="334"/>
            <ac:inkMk id="2041" creationId="{3D8AFA96-977F-2002-202E-BBEF04B6FFA2}"/>
          </ac:inkMkLst>
        </pc:inkChg>
        <pc:inkChg chg="add mod">
          <ac:chgData name="Kokchun Giang" userId="67e2125d-ec8c-4323-9653-9824a2ad815f" providerId="ADAL" clId="{066B0731-8B54-CF43-9BDD-D2EEB9663FC5}" dt="2024-01-27T12:28:08.417" v="2930"/>
          <ac:inkMkLst>
            <pc:docMk/>
            <pc:sldMk cId="624838760" sldId="334"/>
            <ac:inkMk id="2042" creationId="{8A3C7561-3641-A003-05C4-0196A244C348}"/>
          </ac:inkMkLst>
        </pc:inkChg>
        <pc:inkChg chg="add mod">
          <ac:chgData name="Kokchun Giang" userId="67e2125d-ec8c-4323-9653-9824a2ad815f" providerId="ADAL" clId="{066B0731-8B54-CF43-9BDD-D2EEB9663FC5}" dt="2024-01-27T12:28:08.417" v="2930"/>
          <ac:inkMkLst>
            <pc:docMk/>
            <pc:sldMk cId="624838760" sldId="334"/>
            <ac:inkMk id="2043" creationId="{AF96F660-B3E7-FB50-E6B0-33776A2293EC}"/>
          </ac:inkMkLst>
        </pc:inkChg>
        <pc:inkChg chg="add mod">
          <ac:chgData name="Kokchun Giang" userId="67e2125d-ec8c-4323-9653-9824a2ad815f" providerId="ADAL" clId="{066B0731-8B54-CF43-9BDD-D2EEB9663FC5}" dt="2024-01-27T12:28:08.417" v="2930"/>
          <ac:inkMkLst>
            <pc:docMk/>
            <pc:sldMk cId="624838760" sldId="334"/>
            <ac:inkMk id="2045" creationId="{D06BB1DB-EDCE-B4D1-A116-522E7C45BC63}"/>
          </ac:inkMkLst>
        </pc:inkChg>
        <pc:inkChg chg="add mod">
          <ac:chgData name="Kokchun Giang" userId="67e2125d-ec8c-4323-9653-9824a2ad815f" providerId="ADAL" clId="{066B0731-8B54-CF43-9BDD-D2EEB9663FC5}" dt="2024-01-27T12:28:08.417" v="2930"/>
          <ac:inkMkLst>
            <pc:docMk/>
            <pc:sldMk cId="624838760" sldId="334"/>
            <ac:inkMk id="2046" creationId="{4E9DE1DE-7B84-54BD-D5A0-5D9FBC0E13C2}"/>
          </ac:inkMkLst>
        </pc:inkChg>
        <pc:inkChg chg="add mod">
          <ac:chgData name="Kokchun Giang" userId="67e2125d-ec8c-4323-9653-9824a2ad815f" providerId="ADAL" clId="{066B0731-8B54-CF43-9BDD-D2EEB9663FC5}" dt="2024-01-27T12:28:08.417" v="2930"/>
          <ac:inkMkLst>
            <pc:docMk/>
            <pc:sldMk cId="624838760" sldId="334"/>
            <ac:inkMk id="2047" creationId="{2F93E6FB-7A73-1C78-435B-D45A356FB198}"/>
          </ac:inkMkLst>
        </pc:inkChg>
        <pc:inkChg chg="add mod">
          <ac:chgData name="Kokchun Giang" userId="67e2125d-ec8c-4323-9653-9824a2ad815f" providerId="ADAL" clId="{066B0731-8B54-CF43-9BDD-D2EEB9663FC5}" dt="2024-01-27T12:28:08.417" v="2930"/>
          <ac:inkMkLst>
            <pc:docMk/>
            <pc:sldMk cId="624838760" sldId="334"/>
            <ac:inkMk id="2048" creationId="{F0F34201-4E13-7A5C-76F3-166259B0A442}"/>
          </ac:inkMkLst>
        </pc:inkChg>
        <pc:inkChg chg="add mod">
          <ac:chgData name="Kokchun Giang" userId="67e2125d-ec8c-4323-9653-9824a2ad815f" providerId="ADAL" clId="{066B0731-8B54-CF43-9BDD-D2EEB9663FC5}" dt="2024-01-27T12:28:08.417" v="2930"/>
          <ac:inkMkLst>
            <pc:docMk/>
            <pc:sldMk cId="624838760" sldId="334"/>
            <ac:inkMk id="2049" creationId="{FF214C17-06F6-8123-D05D-A4B6ED756C7D}"/>
          </ac:inkMkLst>
        </pc:inkChg>
        <pc:inkChg chg="add mod">
          <ac:chgData name="Kokchun Giang" userId="67e2125d-ec8c-4323-9653-9824a2ad815f" providerId="ADAL" clId="{066B0731-8B54-CF43-9BDD-D2EEB9663FC5}" dt="2024-01-27T12:28:08.417" v="2930"/>
          <ac:inkMkLst>
            <pc:docMk/>
            <pc:sldMk cId="624838760" sldId="334"/>
            <ac:inkMk id="2050" creationId="{6D422DA0-9A63-198F-9F03-AB36B562C179}"/>
          </ac:inkMkLst>
        </pc:inkChg>
        <pc:inkChg chg="add mod">
          <ac:chgData name="Kokchun Giang" userId="67e2125d-ec8c-4323-9653-9824a2ad815f" providerId="ADAL" clId="{066B0731-8B54-CF43-9BDD-D2EEB9663FC5}" dt="2024-01-27T12:28:08.417" v="2930"/>
          <ac:inkMkLst>
            <pc:docMk/>
            <pc:sldMk cId="624838760" sldId="334"/>
            <ac:inkMk id="2051" creationId="{5AEAB601-F195-2628-30C9-56D5D22E6DF9}"/>
          </ac:inkMkLst>
        </pc:inkChg>
        <pc:inkChg chg="add mod">
          <ac:chgData name="Kokchun Giang" userId="67e2125d-ec8c-4323-9653-9824a2ad815f" providerId="ADAL" clId="{066B0731-8B54-CF43-9BDD-D2EEB9663FC5}" dt="2024-01-27T12:28:08.417" v="2930"/>
          <ac:inkMkLst>
            <pc:docMk/>
            <pc:sldMk cId="624838760" sldId="334"/>
            <ac:inkMk id="2052" creationId="{6DC9BC6B-6855-883B-54CA-E822D860CA5E}"/>
          </ac:inkMkLst>
        </pc:inkChg>
        <pc:inkChg chg="add mod">
          <ac:chgData name="Kokchun Giang" userId="67e2125d-ec8c-4323-9653-9824a2ad815f" providerId="ADAL" clId="{066B0731-8B54-CF43-9BDD-D2EEB9663FC5}" dt="2024-01-27T12:28:15.145" v="2942"/>
          <ac:inkMkLst>
            <pc:docMk/>
            <pc:sldMk cId="624838760" sldId="334"/>
            <ac:inkMk id="2054" creationId="{44688625-A19C-9464-88C9-77C574FA69A3}"/>
          </ac:inkMkLst>
        </pc:inkChg>
        <pc:inkChg chg="add mod">
          <ac:chgData name="Kokchun Giang" userId="67e2125d-ec8c-4323-9653-9824a2ad815f" providerId="ADAL" clId="{066B0731-8B54-CF43-9BDD-D2EEB9663FC5}" dt="2024-01-27T12:28:15.145" v="2942"/>
          <ac:inkMkLst>
            <pc:docMk/>
            <pc:sldMk cId="624838760" sldId="334"/>
            <ac:inkMk id="2055" creationId="{CF8223C1-DB82-AB85-8453-13D1D45AB137}"/>
          </ac:inkMkLst>
        </pc:inkChg>
        <pc:inkChg chg="add mod">
          <ac:chgData name="Kokchun Giang" userId="67e2125d-ec8c-4323-9653-9824a2ad815f" providerId="ADAL" clId="{066B0731-8B54-CF43-9BDD-D2EEB9663FC5}" dt="2024-01-27T12:28:15.145" v="2942"/>
          <ac:inkMkLst>
            <pc:docMk/>
            <pc:sldMk cId="624838760" sldId="334"/>
            <ac:inkMk id="2056" creationId="{E1DDBC29-1E16-1A07-6AB6-B2014DE02200}"/>
          </ac:inkMkLst>
        </pc:inkChg>
        <pc:inkChg chg="add mod">
          <ac:chgData name="Kokchun Giang" userId="67e2125d-ec8c-4323-9653-9824a2ad815f" providerId="ADAL" clId="{066B0731-8B54-CF43-9BDD-D2EEB9663FC5}" dt="2024-01-27T12:28:15.145" v="2942"/>
          <ac:inkMkLst>
            <pc:docMk/>
            <pc:sldMk cId="624838760" sldId="334"/>
            <ac:inkMk id="2057" creationId="{98BF7908-3C77-6A03-A718-22BECB52B41F}"/>
          </ac:inkMkLst>
        </pc:inkChg>
        <pc:inkChg chg="add mod">
          <ac:chgData name="Kokchun Giang" userId="67e2125d-ec8c-4323-9653-9824a2ad815f" providerId="ADAL" clId="{066B0731-8B54-CF43-9BDD-D2EEB9663FC5}" dt="2024-01-27T12:28:15.145" v="2942"/>
          <ac:inkMkLst>
            <pc:docMk/>
            <pc:sldMk cId="624838760" sldId="334"/>
            <ac:inkMk id="2058" creationId="{66DF38EE-51CE-A33F-4D5A-E549AFF945C4}"/>
          </ac:inkMkLst>
        </pc:inkChg>
        <pc:inkChg chg="add mod">
          <ac:chgData name="Kokchun Giang" userId="67e2125d-ec8c-4323-9653-9824a2ad815f" providerId="ADAL" clId="{066B0731-8B54-CF43-9BDD-D2EEB9663FC5}" dt="2024-01-27T12:28:15.145" v="2942"/>
          <ac:inkMkLst>
            <pc:docMk/>
            <pc:sldMk cId="624838760" sldId="334"/>
            <ac:inkMk id="2059" creationId="{42A723E6-C1D2-4436-6F2A-9AFD8A5BCBFF}"/>
          </ac:inkMkLst>
        </pc:inkChg>
        <pc:inkChg chg="add mod">
          <ac:chgData name="Kokchun Giang" userId="67e2125d-ec8c-4323-9653-9824a2ad815f" providerId="ADAL" clId="{066B0731-8B54-CF43-9BDD-D2EEB9663FC5}" dt="2024-01-27T12:28:15.145" v="2942"/>
          <ac:inkMkLst>
            <pc:docMk/>
            <pc:sldMk cId="624838760" sldId="334"/>
            <ac:inkMk id="2060" creationId="{F6576FFE-FB33-D308-2A2E-0D859BDFDDA4}"/>
          </ac:inkMkLst>
        </pc:inkChg>
        <pc:inkChg chg="add mod">
          <ac:chgData name="Kokchun Giang" userId="67e2125d-ec8c-4323-9653-9824a2ad815f" providerId="ADAL" clId="{066B0731-8B54-CF43-9BDD-D2EEB9663FC5}" dt="2024-01-27T12:28:15.145" v="2942"/>
          <ac:inkMkLst>
            <pc:docMk/>
            <pc:sldMk cId="624838760" sldId="334"/>
            <ac:inkMk id="2061" creationId="{512CD117-013B-E5A3-5399-8A3B494E106F}"/>
          </ac:inkMkLst>
        </pc:inkChg>
        <pc:inkChg chg="add mod">
          <ac:chgData name="Kokchun Giang" userId="67e2125d-ec8c-4323-9653-9824a2ad815f" providerId="ADAL" clId="{066B0731-8B54-CF43-9BDD-D2EEB9663FC5}" dt="2024-01-27T12:28:15.145" v="2942"/>
          <ac:inkMkLst>
            <pc:docMk/>
            <pc:sldMk cId="624838760" sldId="334"/>
            <ac:inkMk id="2062" creationId="{8BFD6A39-3AC7-C87F-280D-BBD9EAB2E128}"/>
          </ac:inkMkLst>
        </pc:inkChg>
        <pc:inkChg chg="add mod">
          <ac:chgData name="Kokchun Giang" userId="67e2125d-ec8c-4323-9653-9824a2ad815f" providerId="ADAL" clId="{066B0731-8B54-CF43-9BDD-D2EEB9663FC5}" dt="2024-01-27T12:28:15.145" v="2942"/>
          <ac:inkMkLst>
            <pc:docMk/>
            <pc:sldMk cId="624838760" sldId="334"/>
            <ac:inkMk id="2063" creationId="{EBECA395-A849-E0BC-9755-E6D61F4D2DD7}"/>
          </ac:inkMkLst>
        </pc:inkChg>
        <pc:inkChg chg="add mod">
          <ac:chgData name="Kokchun Giang" userId="67e2125d-ec8c-4323-9653-9824a2ad815f" providerId="ADAL" clId="{066B0731-8B54-CF43-9BDD-D2EEB9663FC5}" dt="2024-01-27T12:28:15.145" v="2942"/>
          <ac:inkMkLst>
            <pc:docMk/>
            <pc:sldMk cId="624838760" sldId="334"/>
            <ac:inkMk id="2064" creationId="{2275BCC5-387B-0655-2DF5-AC8B6CFD75B7}"/>
          </ac:inkMkLst>
        </pc:inkChg>
        <pc:inkChg chg="add mod">
          <ac:chgData name="Kokchun Giang" userId="67e2125d-ec8c-4323-9653-9824a2ad815f" providerId="ADAL" clId="{066B0731-8B54-CF43-9BDD-D2EEB9663FC5}" dt="2024-01-27T12:28:23.874" v="2961"/>
          <ac:inkMkLst>
            <pc:docMk/>
            <pc:sldMk cId="624838760" sldId="334"/>
            <ac:inkMk id="2067" creationId="{30736331-D92A-2F23-5458-C6B56F210794}"/>
          </ac:inkMkLst>
        </pc:inkChg>
        <pc:inkChg chg="add mod">
          <ac:chgData name="Kokchun Giang" userId="67e2125d-ec8c-4323-9653-9824a2ad815f" providerId="ADAL" clId="{066B0731-8B54-CF43-9BDD-D2EEB9663FC5}" dt="2024-01-27T12:28:23.874" v="2961"/>
          <ac:inkMkLst>
            <pc:docMk/>
            <pc:sldMk cId="624838760" sldId="334"/>
            <ac:inkMk id="2068" creationId="{3435240C-6CF8-6F00-551C-C93E726A1B6D}"/>
          </ac:inkMkLst>
        </pc:inkChg>
        <pc:inkChg chg="add mod">
          <ac:chgData name="Kokchun Giang" userId="67e2125d-ec8c-4323-9653-9824a2ad815f" providerId="ADAL" clId="{066B0731-8B54-CF43-9BDD-D2EEB9663FC5}" dt="2024-01-27T12:28:23.874" v="2961"/>
          <ac:inkMkLst>
            <pc:docMk/>
            <pc:sldMk cId="624838760" sldId="334"/>
            <ac:inkMk id="2069" creationId="{6AC9EC3A-1694-1CDA-AB21-97A8FE1A6707}"/>
          </ac:inkMkLst>
        </pc:inkChg>
        <pc:inkChg chg="add mod">
          <ac:chgData name="Kokchun Giang" userId="67e2125d-ec8c-4323-9653-9824a2ad815f" providerId="ADAL" clId="{066B0731-8B54-CF43-9BDD-D2EEB9663FC5}" dt="2024-01-27T12:28:23.874" v="2961"/>
          <ac:inkMkLst>
            <pc:docMk/>
            <pc:sldMk cId="624838760" sldId="334"/>
            <ac:inkMk id="2070" creationId="{EDE9D00D-5DE1-2DF8-CCCF-EEBA1F1FD205}"/>
          </ac:inkMkLst>
        </pc:inkChg>
        <pc:inkChg chg="add mod">
          <ac:chgData name="Kokchun Giang" userId="67e2125d-ec8c-4323-9653-9824a2ad815f" providerId="ADAL" clId="{066B0731-8B54-CF43-9BDD-D2EEB9663FC5}" dt="2024-01-27T12:28:23.874" v="2961"/>
          <ac:inkMkLst>
            <pc:docMk/>
            <pc:sldMk cId="624838760" sldId="334"/>
            <ac:inkMk id="2071" creationId="{37F380E2-8414-724F-93CE-7E1EA8FD4039}"/>
          </ac:inkMkLst>
        </pc:inkChg>
        <pc:inkChg chg="add mod">
          <ac:chgData name="Kokchun Giang" userId="67e2125d-ec8c-4323-9653-9824a2ad815f" providerId="ADAL" clId="{066B0731-8B54-CF43-9BDD-D2EEB9663FC5}" dt="2024-01-27T12:28:23.874" v="2961"/>
          <ac:inkMkLst>
            <pc:docMk/>
            <pc:sldMk cId="624838760" sldId="334"/>
            <ac:inkMk id="2072" creationId="{3322F98E-C72D-93EA-9820-827A523E541B}"/>
          </ac:inkMkLst>
        </pc:inkChg>
        <pc:inkChg chg="add mod">
          <ac:chgData name="Kokchun Giang" userId="67e2125d-ec8c-4323-9653-9824a2ad815f" providerId="ADAL" clId="{066B0731-8B54-CF43-9BDD-D2EEB9663FC5}" dt="2024-01-27T12:28:23.874" v="2961"/>
          <ac:inkMkLst>
            <pc:docMk/>
            <pc:sldMk cId="624838760" sldId="334"/>
            <ac:inkMk id="2073" creationId="{6F9705A7-014F-76F5-A9AB-D001893A015A}"/>
          </ac:inkMkLst>
        </pc:inkChg>
        <pc:inkChg chg="add mod">
          <ac:chgData name="Kokchun Giang" userId="67e2125d-ec8c-4323-9653-9824a2ad815f" providerId="ADAL" clId="{066B0731-8B54-CF43-9BDD-D2EEB9663FC5}" dt="2024-01-27T12:28:23.874" v="2961"/>
          <ac:inkMkLst>
            <pc:docMk/>
            <pc:sldMk cId="624838760" sldId="334"/>
            <ac:inkMk id="2074" creationId="{F90BCE72-F1C1-1529-8290-2AF87E770BC5}"/>
          </ac:inkMkLst>
        </pc:inkChg>
        <pc:inkChg chg="add mod">
          <ac:chgData name="Kokchun Giang" userId="67e2125d-ec8c-4323-9653-9824a2ad815f" providerId="ADAL" clId="{066B0731-8B54-CF43-9BDD-D2EEB9663FC5}" dt="2024-01-27T12:28:23.874" v="2961"/>
          <ac:inkMkLst>
            <pc:docMk/>
            <pc:sldMk cId="624838760" sldId="334"/>
            <ac:inkMk id="2075" creationId="{BFEC8FCB-D5DA-4C10-F9B4-C12499219D6C}"/>
          </ac:inkMkLst>
        </pc:inkChg>
        <pc:inkChg chg="add mod">
          <ac:chgData name="Kokchun Giang" userId="67e2125d-ec8c-4323-9653-9824a2ad815f" providerId="ADAL" clId="{066B0731-8B54-CF43-9BDD-D2EEB9663FC5}" dt="2024-01-27T12:28:23.874" v="2961"/>
          <ac:inkMkLst>
            <pc:docMk/>
            <pc:sldMk cId="624838760" sldId="334"/>
            <ac:inkMk id="2076" creationId="{68FF2E75-914E-D283-3C7E-EE0BC978819F}"/>
          </ac:inkMkLst>
        </pc:inkChg>
        <pc:inkChg chg="add mod">
          <ac:chgData name="Kokchun Giang" userId="67e2125d-ec8c-4323-9653-9824a2ad815f" providerId="ADAL" clId="{066B0731-8B54-CF43-9BDD-D2EEB9663FC5}" dt="2024-01-27T12:28:23.874" v="2961"/>
          <ac:inkMkLst>
            <pc:docMk/>
            <pc:sldMk cId="624838760" sldId="334"/>
            <ac:inkMk id="2077" creationId="{97532C1C-EEDC-6A39-641A-50E5CBECE998}"/>
          </ac:inkMkLst>
        </pc:inkChg>
        <pc:inkChg chg="add mod">
          <ac:chgData name="Kokchun Giang" userId="67e2125d-ec8c-4323-9653-9824a2ad815f" providerId="ADAL" clId="{066B0731-8B54-CF43-9BDD-D2EEB9663FC5}" dt="2024-01-27T12:28:23.874" v="2961"/>
          <ac:inkMkLst>
            <pc:docMk/>
            <pc:sldMk cId="624838760" sldId="334"/>
            <ac:inkMk id="2078" creationId="{2F728373-0F6E-59BA-B90D-1F2AD84B53A1}"/>
          </ac:inkMkLst>
        </pc:inkChg>
        <pc:inkChg chg="add mod">
          <ac:chgData name="Kokchun Giang" userId="67e2125d-ec8c-4323-9653-9824a2ad815f" providerId="ADAL" clId="{066B0731-8B54-CF43-9BDD-D2EEB9663FC5}" dt="2024-01-27T12:28:23.874" v="2961"/>
          <ac:inkMkLst>
            <pc:docMk/>
            <pc:sldMk cId="624838760" sldId="334"/>
            <ac:inkMk id="2079" creationId="{474BF98D-1A57-F34D-2418-16C66525D5B0}"/>
          </ac:inkMkLst>
        </pc:inkChg>
        <pc:inkChg chg="add mod">
          <ac:chgData name="Kokchun Giang" userId="67e2125d-ec8c-4323-9653-9824a2ad815f" providerId="ADAL" clId="{066B0731-8B54-CF43-9BDD-D2EEB9663FC5}" dt="2024-01-27T12:28:23.874" v="2961"/>
          <ac:inkMkLst>
            <pc:docMk/>
            <pc:sldMk cId="624838760" sldId="334"/>
            <ac:inkMk id="2080" creationId="{A71FDA07-ECD7-EDA6-1316-60967023895E}"/>
          </ac:inkMkLst>
        </pc:inkChg>
        <pc:inkChg chg="add mod">
          <ac:chgData name="Kokchun Giang" userId="67e2125d-ec8c-4323-9653-9824a2ad815f" providerId="ADAL" clId="{066B0731-8B54-CF43-9BDD-D2EEB9663FC5}" dt="2024-01-27T12:28:23.874" v="2961"/>
          <ac:inkMkLst>
            <pc:docMk/>
            <pc:sldMk cId="624838760" sldId="334"/>
            <ac:inkMk id="2081" creationId="{46AA79B3-9099-9B21-D1B7-8B308B03EA8B}"/>
          </ac:inkMkLst>
        </pc:inkChg>
        <pc:inkChg chg="add mod">
          <ac:chgData name="Kokchun Giang" userId="67e2125d-ec8c-4323-9653-9824a2ad815f" providerId="ADAL" clId="{066B0731-8B54-CF43-9BDD-D2EEB9663FC5}" dt="2024-01-27T12:28:23.874" v="2961"/>
          <ac:inkMkLst>
            <pc:docMk/>
            <pc:sldMk cId="624838760" sldId="334"/>
            <ac:inkMk id="2082" creationId="{76BCD1E2-68BD-E40F-88F9-1C3EA3F114B9}"/>
          </ac:inkMkLst>
        </pc:inkChg>
        <pc:inkChg chg="add mod">
          <ac:chgData name="Kokchun Giang" userId="67e2125d-ec8c-4323-9653-9824a2ad815f" providerId="ADAL" clId="{066B0731-8B54-CF43-9BDD-D2EEB9663FC5}" dt="2024-01-27T12:28:23.874" v="2961"/>
          <ac:inkMkLst>
            <pc:docMk/>
            <pc:sldMk cId="624838760" sldId="334"/>
            <ac:inkMk id="2083" creationId="{DB137A3D-A140-0B55-CBB6-7FAD37892C6A}"/>
          </ac:inkMkLst>
        </pc:inkChg>
        <pc:inkChg chg="add mod">
          <ac:chgData name="Kokchun Giang" userId="67e2125d-ec8c-4323-9653-9824a2ad815f" providerId="ADAL" clId="{066B0731-8B54-CF43-9BDD-D2EEB9663FC5}" dt="2024-01-27T12:28:23.874" v="2961"/>
          <ac:inkMkLst>
            <pc:docMk/>
            <pc:sldMk cId="624838760" sldId="334"/>
            <ac:inkMk id="2084" creationId="{A84E993E-39F2-48D4-F2A1-A7CB250F2503}"/>
          </ac:inkMkLst>
        </pc:inkChg>
        <pc:inkChg chg="add mod">
          <ac:chgData name="Kokchun Giang" userId="67e2125d-ec8c-4323-9653-9824a2ad815f" providerId="ADAL" clId="{066B0731-8B54-CF43-9BDD-D2EEB9663FC5}" dt="2024-01-27T12:48:46.300" v="3092" actId="164"/>
          <ac:inkMkLst>
            <pc:docMk/>
            <pc:sldMk cId="624838760" sldId="334"/>
            <ac:inkMk id="2087" creationId="{B2972DE7-E9B4-33BA-DF49-B2282E2D7F5D}"/>
          </ac:inkMkLst>
        </pc:inkChg>
      </pc:sldChg>
    </pc:docChg>
  </pc:docChgLst>
  <pc:docChgLst>
    <pc:chgData name="Kokchun Giang" userId="67e2125d-ec8c-4323-9653-9824a2ad815f" providerId="ADAL" clId="{921897F3-359D-1445-86D7-2193B5F6F394}"/>
    <pc:docChg chg="undo custSel modSld">
      <pc:chgData name="Kokchun Giang" userId="67e2125d-ec8c-4323-9653-9824a2ad815f" providerId="ADAL" clId="{921897F3-359D-1445-86D7-2193B5F6F394}" dt="2024-01-14T12:32:09.088" v="932"/>
      <pc:docMkLst>
        <pc:docMk/>
      </pc:docMkLst>
      <pc:sldChg chg="addSp delSp modSp mod">
        <pc:chgData name="Kokchun Giang" userId="67e2125d-ec8c-4323-9653-9824a2ad815f" providerId="ADAL" clId="{921897F3-359D-1445-86D7-2193B5F6F394}" dt="2024-01-14T12:14:19.144" v="127" actId="1076"/>
        <pc:sldMkLst>
          <pc:docMk/>
          <pc:sldMk cId="2807130090" sldId="256"/>
        </pc:sldMkLst>
        <pc:spChg chg="mod">
          <ac:chgData name="Kokchun Giang" userId="67e2125d-ec8c-4323-9653-9824a2ad815f" providerId="ADAL" clId="{921897F3-359D-1445-86D7-2193B5F6F394}" dt="2024-01-14T12:14:03.696" v="126" actId="20577"/>
          <ac:spMkLst>
            <pc:docMk/>
            <pc:sldMk cId="2807130090" sldId="256"/>
            <ac:spMk id="4" creationId="{A491F632-0683-CE4A-A015-93F47CEEB6DE}"/>
          </ac:spMkLst>
        </pc:spChg>
        <pc:picChg chg="add mod">
          <ac:chgData name="Kokchun Giang" userId="67e2125d-ec8c-4323-9653-9824a2ad815f" providerId="ADAL" clId="{921897F3-359D-1445-86D7-2193B5F6F394}" dt="2024-01-14T12:14:19.144" v="127" actId="1076"/>
          <ac:picMkLst>
            <pc:docMk/>
            <pc:sldMk cId="2807130090" sldId="256"/>
            <ac:picMk id="2" creationId="{653C555F-AE57-6A7D-2AB3-E54AB21BCF4B}"/>
          </ac:picMkLst>
        </pc:picChg>
        <pc:picChg chg="del">
          <ac:chgData name="Kokchun Giang" userId="67e2125d-ec8c-4323-9653-9824a2ad815f" providerId="ADAL" clId="{921897F3-359D-1445-86D7-2193B5F6F394}" dt="2024-01-14T12:13:12.036" v="0" actId="478"/>
          <ac:picMkLst>
            <pc:docMk/>
            <pc:sldMk cId="2807130090" sldId="256"/>
            <ac:picMk id="1026" creationId="{308D1A49-77C7-3AD0-D3E5-709147F1FA65}"/>
          </ac:picMkLst>
        </pc:picChg>
      </pc:sldChg>
      <pc:sldChg chg="addSp delSp modSp mod delAnim modAnim">
        <pc:chgData name="Kokchun Giang" userId="67e2125d-ec8c-4323-9653-9824a2ad815f" providerId="ADAL" clId="{921897F3-359D-1445-86D7-2193B5F6F394}" dt="2024-01-14T12:32:09.088" v="932"/>
        <pc:sldMkLst>
          <pc:docMk/>
          <pc:sldMk cId="2303502608" sldId="331"/>
        </pc:sldMkLst>
        <pc:spChg chg="mod">
          <ac:chgData name="Kokchun Giang" userId="67e2125d-ec8c-4323-9653-9824a2ad815f" providerId="ADAL" clId="{921897F3-359D-1445-86D7-2193B5F6F394}" dt="2024-01-14T12:18:37.479" v="250" actId="14100"/>
          <ac:spMkLst>
            <pc:docMk/>
            <pc:sldMk cId="2303502608" sldId="331"/>
            <ac:spMk id="28" creationId="{7E8C0D03-019A-279A-6AD5-A5E7BD2580DB}"/>
          </ac:spMkLst>
        </pc:spChg>
        <pc:grpChg chg="del">
          <ac:chgData name="Kokchun Giang" userId="67e2125d-ec8c-4323-9653-9824a2ad815f" providerId="ADAL" clId="{921897F3-359D-1445-86D7-2193B5F6F394}" dt="2024-01-14T12:17:09.851" v="129" actId="478"/>
          <ac:grpSpMkLst>
            <pc:docMk/>
            <pc:sldMk cId="2303502608" sldId="331"/>
            <ac:grpSpMk id="517" creationId="{3E532F0E-0837-B231-9538-53EBAB72A154}"/>
          </ac:grpSpMkLst>
        </pc:grpChg>
        <pc:grpChg chg="mod">
          <ac:chgData name="Kokchun Giang" userId="67e2125d-ec8c-4323-9653-9824a2ad815f" providerId="ADAL" clId="{921897F3-359D-1445-86D7-2193B5F6F394}" dt="2024-01-14T12:29:52.679" v="903" actId="164"/>
          <ac:grpSpMkLst>
            <pc:docMk/>
            <pc:sldMk cId="2303502608" sldId="331"/>
            <ac:grpSpMk id="525" creationId="{0D0A9AB7-DDC6-EB8E-14C7-02211004670F}"/>
          </ac:grpSpMkLst>
        </pc:grpChg>
        <pc:grpChg chg="mod">
          <ac:chgData name="Kokchun Giang" userId="67e2125d-ec8c-4323-9653-9824a2ad815f" providerId="ADAL" clId="{921897F3-359D-1445-86D7-2193B5F6F394}" dt="2024-01-14T12:29:52.679" v="903" actId="164"/>
          <ac:grpSpMkLst>
            <pc:docMk/>
            <pc:sldMk cId="2303502608" sldId="331"/>
            <ac:grpSpMk id="530" creationId="{AF26F6E3-42A6-BD46-A81A-D1A20D9C0601}"/>
          </ac:grpSpMkLst>
        </pc:grpChg>
        <pc:grpChg chg="del">
          <ac:chgData name="Kokchun Giang" userId="67e2125d-ec8c-4323-9653-9824a2ad815f" providerId="ADAL" clId="{921897F3-359D-1445-86D7-2193B5F6F394}" dt="2024-01-14T12:17:09.851" v="129" actId="478"/>
          <ac:grpSpMkLst>
            <pc:docMk/>
            <pc:sldMk cId="2303502608" sldId="331"/>
            <ac:grpSpMk id="536" creationId="{972999E7-5AA2-FC5D-2C0F-F73340E7FF11}"/>
          </ac:grpSpMkLst>
        </pc:grpChg>
        <pc:grpChg chg="del">
          <ac:chgData name="Kokchun Giang" userId="67e2125d-ec8c-4323-9653-9824a2ad815f" providerId="ADAL" clId="{921897F3-359D-1445-86D7-2193B5F6F394}" dt="2024-01-14T12:17:09.851" v="129" actId="478"/>
          <ac:grpSpMkLst>
            <pc:docMk/>
            <pc:sldMk cId="2303502608" sldId="331"/>
            <ac:grpSpMk id="549" creationId="{4471E43F-189A-34E8-0C79-916FD250491B}"/>
          </ac:grpSpMkLst>
        </pc:grpChg>
        <pc:grpChg chg="del">
          <ac:chgData name="Kokchun Giang" userId="67e2125d-ec8c-4323-9653-9824a2ad815f" providerId="ADAL" clId="{921897F3-359D-1445-86D7-2193B5F6F394}" dt="2024-01-14T12:17:05.652" v="128" actId="478"/>
          <ac:grpSpMkLst>
            <pc:docMk/>
            <pc:sldMk cId="2303502608" sldId="331"/>
            <ac:grpSpMk id="642" creationId="{394AFA69-A47D-1BBE-FA37-5D5217AC59AD}"/>
          </ac:grpSpMkLst>
        </pc:grpChg>
        <pc:grpChg chg="del">
          <ac:chgData name="Kokchun Giang" userId="67e2125d-ec8c-4323-9653-9824a2ad815f" providerId="ADAL" clId="{921897F3-359D-1445-86D7-2193B5F6F394}" dt="2024-01-14T12:17:05.652" v="128" actId="478"/>
          <ac:grpSpMkLst>
            <pc:docMk/>
            <pc:sldMk cId="2303502608" sldId="331"/>
            <ac:grpSpMk id="643" creationId="{4657C4C4-044A-C4A5-3622-28032575F88B}"/>
          </ac:grpSpMkLst>
        </pc:grpChg>
        <pc:grpChg chg="del">
          <ac:chgData name="Kokchun Giang" userId="67e2125d-ec8c-4323-9653-9824a2ad815f" providerId="ADAL" clId="{921897F3-359D-1445-86D7-2193B5F6F394}" dt="2024-01-14T12:17:05.652" v="128" actId="478"/>
          <ac:grpSpMkLst>
            <pc:docMk/>
            <pc:sldMk cId="2303502608" sldId="331"/>
            <ac:grpSpMk id="644" creationId="{D13C14AA-7FD3-1DA6-1911-23B39CA395E7}"/>
          </ac:grpSpMkLst>
        </pc:grpChg>
        <pc:grpChg chg="del">
          <ac:chgData name="Kokchun Giang" userId="67e2125d-ec8c-4323-9653-9824a2ad815f" providerId="ADAL" clId="{921897F3-359D-1445-86D7-2193B5F6F394}" dt="2024-01-14T12:17:05.652" v="128" actId="478"/>
          <ac:grpSpMkLst>
            <pc:docMk/>
            <pc:sldMk cId="2303502608" sldId="331"/>
            <ac:grpSpMk id="645" creationId="{853A5E85-0305-52D2-2292-72C7A5DBB0C3}"/>
          </ac:grpSpMkLst>
        </pc:grpChg>
        <pc:grpChg chg="del">
          <ac:chgData name="Kokchun Giang" userId="67e2125d-ec8c-4323-9653-9824a2ad815f" providerId="ADAL" clId="{921897F3-359D-1445-86D7-2193B5F6F394}" dt="2024-01-14T12:17:05.652" v="128" actId="478"/>
          <ac:grpSpMkLst>
            <pc:docMk/>
            <pc:sldMk cId="2303502608" sldId="331"/>
            <ac:grpSpMk id="646" creationId="{68BC283F-07E0-726E-5290-2BB4AE1688F7}"/>
          </ac:grpSpMkLst>
        </pc:grpChg>
        <pc:grpChg chg="del">
          <ac:chgData name="Kokchun Giang" userId="67e2125d-ec8c-4323-9653-9824a2ad815f" providerId="ADAL" clId="{921897F3-359D-1445-86D7-2193B5F6F394}" dt="2024-01-14T12:17:05.652" v="128" actId="478"/>
          <ac:grpSpMkLst>
            <pc:docMk/>
            <pc:sldMk cId="2303502608" sldId="331"/>
            <ac:grpSpMk id="647" creationId="{1146D225-BF9B-7ED5-B897-D74F49453016}"/>
          </ac:grpSpMkLst>
        </pc:grpChg>
        <pc:grpChg chg="del">
          <ac:chgData name="Kokchun Giang" userId="67e2125d-ec8c-4323-9653-9824a2ad815f" providerId="ADAL" clId="{921897F3-359D-1445-86D7-2193B5F6F394}" dt="2024-01-14T12:17:09.851" v="129" actId="478"/>
          <ac:grpSpMkLst>
            <pc:docMk/>
            <pc:sldMk cId="2303502608" sldId="331"/>
            <ac:grpSpMk id="648" creationId="{2B0FADD0-4CCC-2F82-4143-6D37DC1D41FB}"/>
          </ac:grpSpMkLst>
        </pc:grpChg>
        <pc:grpChg chg="del">
          <ac:chgData name="Kokchun Giang" userId="67e2125d-ec8c-4323-9653-9824a2ad815f" providerId="ADAL" clId="{921897F3-359D-1445-86D7-2193B5F6F394}" dt="2024-01-14T12:17:11.768" v="130" actId="478"/>
          <ac:grpSpMkLst>
            <pc:docMk/>
            <pc:sldMk cId="2303502608" sldId="331"/>
            <ac:grpSpMk id="649" creationId="{68223F43-420D-3556-8EFA-C4CBEA3F9D7A}"/>
          </ac:grpSpMkLst>
        </pc:grpChg>
        <pc:grpChg chg="mod">
          <ac:chgData name="Kokchun Giang" userId="67e2125d-ec8c-4323-9653-9824a2ad815f" providerId="ADAL" clId="{921897F3-359D-1445-86D7-2193B5F6F394}" dt="2024-01-14T12:29:52.679" v="903" actId="164"/>
          <ac:grpSpMkLst>
            <pc:docMk/>
            <pc:sldMk cId="2303502608" sldId="331"/>
            <ac:grpSpMk id="654" creationId="{A755A803-E0EA-A2B9-B99F-5C09DCF51DA3}"/>
          </ac:grpSpMkLst>
        </pc:grpChg>
        <pc:grpChg chg="mod">
          <ac:chgData name="Kokchun Giang" userId="67e2125d-ec8c-4323-9653-9824a2ad815f" providerId="ADAL" clId="{921897F3-359D-1445-86D7-2193B5F6F394}" dt="2024-01-14T12:29:52.679" v="903" actId="164"/>
          <ac:grpSpMkLst>
            <pc:docMk/>
            <pc:sldMk cId="2303502608" sldId="331"/>
            <ac:grpSpMk id="655" creationId="{DA98CE70-DD71-F146-0923-CA8E2DAF2BC5}"/>
          </ac:grpSpMkLst>
        </pc:grpChg>
        <pc:grpChg chg="mod">
          <ac:chgData name="Kokchun Giang" userId="67e2125d-ec8c-4323-9653-9824a2ad815f" providerId="ADAL" clId="{921897F3-359D-1445-86D7-2193B5F6F394}" dt="2024-01-14T12:29:52.679" v="903" actId="164"/>
          <ac:grpSpMkLst>
            <pc:docMk/>
            <pc:sldMk cId="2303502608" sldId="331"/>
            <ac:grpSpMk id="656" creationId="{46E86D01-F215-2335-8F86-ECA721146CAE}"/>
          </ac:grpSpMkLst>
        </pc:grpChg>
        <pc:grpChg chg="mod">
          <ac:chgData name="Kokchun Giang" userId="67e2125d-ec8c-4323-9653-9824a2ad815f" providerId="ADAL" clId="{921897F3-359D-1445-86D7-2193B5F6F394}" dt="2024-01-14T12:29:52.679" v="903" actId="164"/>
          <ac:grpSpMkLst>
            <pc:docMk/>
            <pc:sldMk cId="2303502608" sldId="331"/>
            <ac:grpSpMk id="670" creationId="{5FE77F4E-6A58-8DDA-7F94-55D54F6CD4A8}"/>
          </ac:grpSpMkLst>
        </pc:grpChg>
        <pc:grpChg chg="mod">
          <ac:chgData name="Kokchun Giang" userId="67e2125d-ec8c-4323-9653-9824a2ad815f" providerId="ADAL" clId="{921897F3-359D-1445-86D7-2193B5F6F394}" dt="2024-01-14T12:29:52.679" v="903" actId="164"/>
          <ac:grpSpMkLst>
            <pc:docMk/>
            <pc:sldMk cId="2303502608" sldId="331"/>
            <ac:grpSpMk id="671" creationId="{5D459BC7-6020-43A8-A2F2-A4B970ACF578}"/>
          </ac:grpSpMkLst>
        </pc:grpChg>
        <pc:grpChg chg="mod">
          <ac:chgData name="Kokchun Giang" userId="67e2125d-ec8c-4323-9653-9824a2ad815f" providerId="ADAL" clId="{921897F3-359D-1445-86D7-2193B5F6F394}" dt="2024-01-14T12:30:01.521" v="905" actId="164"/>
          <ac:grpSpMkLst>
            <pc:docMk/>
            <pc:sldMk cId="2303502608" sldId="331"/>
            <ac:grpSpMk id="676" creationId="{3D3945C6-B49A-AC2D-C703-AF6BF9B8277F}"/>
          </ac:grpSpMkLst>
        </pc:grpChg>
        <pc:grpChg chg="mod">
          <ac:chgData name="Kokchun Giang" userId="67e2125d-ec8c-4323-9653-9824a2ad815f" providerId="ADAL" clId="{921897F3-359D-1445-86D7-2193B5F6F394}" dt="2024-01-14T12:30:01.521" v="905" actId="164"/>
          <ac:grpSpMkLst>
            <pc:docMk/>
            <pc:sldMk cId="2303502608" sldId="331"/>
            <ac:grpSpMk id="683" creationId="{F9C14908-CD34-1CD6-F1F8-B8ED53CE006F}"/>
          </ac:grpSpMkLst>
        </pc:grpChg>
        <pc:grpChg chg="mod">
          <ac:chgData name="Kokchun Giang" userId="67e2125d-ec8c-4323-9653-9824a2ad815f" providerId="ADAL" clId="{921897F3-359D-1445-86D7-2193B5F6F394}" dt="2024-01-14T12:30:01.521" v="905" actId="164"/>
          <ac:grpSpMkLst>
            <pc:docMk/>
            <pc:sldMk cId="2303502608" sldId="331"/>
            <ac:grpSpMk id="689" creationId="{852B6125-2E3B-BE09-ED24-E51853008682}"/>
          </ac:grpSpMkLst>
        </pc:grpChg>
        <pc:grpChg chg="mod">
          <ac:chgData name="Kokchun Giang" userId="67e2125d-ec8c-4323-9653-9824a2ad815f" providerId="ADAL" clId="{921897F3-359D-1445-86D7-2193B5F6F394}" dt="2024-01-14T12:30:01.521" v="905" actId="164"/>
          <ac:grpSpMkLst>
            <pc:docMk/>
            <pc:sldMk cId="2303502608" sldId="331"/>
            <ac:grpSpMk id="700" creationId="{56C0FFD4-E7DF-ADFF-46CB-2F88441536FB}"/>
          </ac:grpSpMkLst>
        </pc:grpChg>
        <pc:grpChg chg="mod">
          <ac:chgData name="Kokchun Giang" userId="67e2125d-ec8c-4323-9653-9824a2ad815f" providerId="ADAL" clId="{921897F3-359D-1445-86D7-2193B5F6F394}" dt="2024-01-14T12:30:01.521" v="905" actId="164"/>
          <ac:grpSpMkLst>
            <pc:docMk/>
            <pc:sldMk cId="2303502608" sldId="331"/>
            <ac:grpSpMk id="705" creationId="{2AA56012-C3F4-665D-A307-307748A7B0BB}"/>
          </ac:grpSpMkLst>
        </pc:grpChg>
        <pc:grpChg chg="mod">
          <ac:chgData name="Kokchun Giang" userId="67e2125d-ec8c-4323-9653-9824a2ad815f" providerId="ADAL" clId="{921897F3-359D-1445-86D7-2193B5F6F394}" dt="2024-01-14T12:30:01.521" v="905" actId="164"/>
          <ac:grpSpMkLst>
            <pc:docMk/>
            <pc:sldMk cId="2303502608" sldId="331"/>
            <ac:grpSpMk id="709" creationId="{35C817C6-17A2-E128-A783-0945809A495C}"/>
          </ac:grpSpMkLst>
        </pc:grpChg>
        <pc:grpChg chg="mod">
          <ac:chgData name="Kokchun Giang" userId="67e2125d-ec8c-4323-9653-9824a2ad815f" providerId="ADAL" clId="{921897F3-359D-1445-86D7-2193B5F6F394}" dt="2024-01-14T12:30:06.919" v="907" actId="164"/>
          <ac:grpSpMkLst>
            <pc:docMk/>
            <pc:sldMk cId="2303502608" sldId="331"/>
            <ac:grpSpMk id="714" creationId="{A0BEF5F9-3D9F-1B2C-614D-2DD3FA218A7B}"/>
          </ac:grpSpMkLst>
        </pc:grpChg>
        <pc:grpChg chg="mod">
          <ac:chgData name="Kokchun Giang" userId="67e2125d-ec8c-4323-9653-9824a2ad815f" providerId="ADAL" clId="{921897F3-359D-1445-86D7-2193B5F6F394}" dt="2024-01-14T12:30:06.919" v="907" actId="164"/>
          <ac:grpSpMkLst>
            <pc:docMk/>
            <pc:sldMk cId="2303502608" sldId="331"/>
            <ac:grpSpMk id="723" creationId="{BF648DB1-3F5E-A1A4-0797-F3841EA6516B}"/>
          </ac:grpSpMkLst>
        </pc:grpChg>
        <pc:grpChg chg="mod">
          <ac:chgData name="Kokchun Giang" userId="67e2125d-ec8c-4323-9653-9824a2ad815f" providerId="ADAL" clId="{921897F3-359D-1445-86D7-2193B5F6F394}" dt="2024-01-14T12:30:06.919" v="907" actId="164"/>
          <ac:grpSpMkLst>
            <pc:docMk/>
            <pc:sldMk cId="2303502608" sldId="331"/>
            <ac:grpSpMk id="724" creationId="{0E3B0A8C-772C-B1C0-4D2A-60FA1FF4037D}"/>
          </ac:grpSpMkLst>
        </pc:grpChg>
        <pc:grpChg chg="mod">
          <ac:chgData name="Kokchun Giang" userId="67e2125d-ec8c-4323-9653-9824a2ad815f" providerId="ADAL" clId="{921897F3-359D-1445-86D7-2193B5F6F394}" dt="2024-01-14T12:30:06.919" v="907" actId="164"/>
          <ac:grpSpMkLst>
            <pc:docMk/>
            <pc:sldMk cId="2303502608" sldId="331"/>
            <ac:grpSpMk id="733" creationId="{1CC7896C-9187-62CB-B4B5-4234EACC5123}"/>
          </ac:grpSpMkLst>
        </pc:grpChg>
        <pc:grpChg chg="mod">
          <ac:chgData name="Kokchun Giang" userId="67e2125d-ec8c-4323-9653-9824a2ad815f" providerId="ADAL" clId="{921897F3-359D-1445-86D7-2193B5F6F394}" dt="2024-01-14T12:30:06.919" v="907" actId="164"/>
          <ac:grpSpMkLst>
            <pc:docMk/>
            <pc:sldMk cId="2303502608" sldId="331"/>
            <ac:grpSpMk id="734" creationId="{11EACF37-A80A-E2E0-59E6-44620D89CC9E}"/>
          </ac:grpSpMkLst>
        </pc:grpChg>
        <pc:grpChg chg="del mod">
          <ac:chgData name="Kokchun Giang" userId="67e2125d-ec8c-4323-9653-9824a2ad815f" providerId="ADAL" clId="{921897F3-359D-1445-86D7-2193B5F6F394}" dt="2024-01-14T12:21:37.146" v="430"/>
          <ac:grpSpMkLst>
            <pc:docMk/>
            <pc:sldMk cId="2303502608" sldId="331"/>
            <ac:grpSpMk id="748" creationId="{6F52111C-EDD3-D565-DEAC-BE7D40EFC7CB}"/>
          </ac:grpSpMkLst>
        </pc:grpChg>
        <pc:grpChg chg="del mod">
          <ac:chgData name="Kokchun Giang" userId="67e2125d-ec8c-4323-9653-9824a2ad815f" providerId="ADAL" clId="{921897F3-359D-1445-86D7-2193B5F6F394}" dt="2024-01-14T12:21:37.146" v="430"/>
          <ac:grpSpMkLst>
            <pc:docMk/>
            <pc:sldMk cId="2303502608" sldId="331"/>
            <ac:grpSpMk id="755" creationId="{3C54F88D-A53E-0600-4C34-80ABB8C54E89}"/>
          </ac:grpSpMkLst>
        </pc:grpChg>
        <pc:grpChg chg="del mod">
          <ac:chgData name="Kokchun Giang" userId="67e2125d-ec8c-4323-9653-9824a2ad815f" providerId="ADAL" clId="{921897F3-359D-1445-86D7-2193B5F6F394}" dt="2024-01-14T12:21:37.146" v="430"/>
          <ac:grpSpMkLst>
            <pc:docMk/>
            <pc:sldMk cId="2303502608" sldId="331"/>
            <ac:grpSpMk id="768" creationId="{4ED23961-73B7-D932-E35F-1F1ABC0CF804}"/>
          </ac:grpSpMkLst>
        </pc:grpChg>
        <pc:grpChg chg="del mod">
          <ac:chgData name="Kokchun Giang" userId="67e2125d-ec8c-4323-9653-9824a2ad815f" providerId="ADAL" clId="{921897F3-359D-1445-86D7-2193B5F6F394}" dt="2024-01-14T12:21:37.146" v="430"/>
          <ac:grpSpMkLst>
            <pc:docMk/>
            <pc:sldMk cId="2303502608" sldId="331"/>
            <ac:grpSpMk id="769" creationId="{9B198AC3-3666-9472-2D7D-71B68F8652C6}"/>
          </ac:grpSpMkLst>
        </pc:grpChg>
        <pc:grpChg chg="del mod">
          <ac:chgData name="Kokchun Giang" userId="67e2125d-ec8c-4323-9653-9824a2ad815f" providerId="ADAL" clId="{921897F3-359D-1445-86D7-2193B5F6F394}" dt="2024-01-14T12:21:37.146" v="430"/>
          <ac:grpSpMkLst>
            <pc:docMk/>
            <pc:sldMk cId="2303502608" sldId="331"/>
            <ac:grpSpMk id="781" creationId="{32B5E38D-64A5-BEBF-F48E-72E6FAEB37FE}"/>
          </ac:grpSpMkLst>
        </pc:grpChg>
        <pc:grpChg chg="del mod">
          <ac:chgData name="Kokchun Giang" userId="67e2125d-ec8c-4323-9653-9824a2ad815f" providerId="ADAL" clId="{921897F3-359D-1445-86D7-2193B5F6F394}" dt="2024-01-14T12:21:37.146" v="430"/>
          <ac:grpSpMkLst>
            <pc:docMk/>
            <pc:sldMk cId="2303502608" sldId="331"/>
            <ac:grpSpMk id="793" creationId="{9EEFA1F1-4D8B-4073-839E-136BE81573F2}"/>
          </ac:grpSpMkLst>
        </pc:grpChg>
        <pc:grpChg chg="mod">
          <ac:chgData name="Kokchun Giang" userId="67e2125d-ec8c-4323-9653-9824a2ad815f" providerId="ADAL" clId="{921897F3-359D-1445-86D7-2193B5F6F394}" dt="2024-01-14T12:21:37.146" v="430"/>
          <ac:grpSpMkLst>
            <pc:docMk/>
            <pc:sldMk cId="2303502608" sldId="331"/>
            <ac:grpSpMk id="802" creationId="{1D3CCE38-07C2-BF20-AD6C-18809CCB40D9}"/>
          </ac:grpSpMkLst>
        </pc:grpChg>
        <pc:grpChg chg="mod">
          <ac:chgData name="Kokchun Giang" userId="67e2125d-ec8c-4323-9653-9824a2ad815f" providerId="ADAL" clId="{921897F3-359D-1445-86D7-2193B5F6F394}" dt="2024-01-14T12:22:10.496" v="474"/>
          <ac:grpSpMkLst>
            <pc:docMk/>
            <pc:sldMk cId="2303502608" sldId="331"/>
            <ac:grpSpMk id="806" creationId="{76BFDDA1-AAAA-757A-5B9D-29077D5DA4B7}"/>
          </ac:grpSpMkLst>
        </pc:grpChg>
        <pc:grpChg chg="mod">
          <ac:chgData name="Kokchun Giang" userId="67e2125d-ec8c-4323-9653-9824a2ad815f" providerId="ADAL" clId="{921897F3-359D-1445-86D7-2193B5F6F394}" dt="2024-01-14T12:22:08.485" v="464"/>
          <ac:grpSpMkLst>
            <pc:docMk/>
            <pc:sldMk cId="2303502608" sldId="331"/>
            <ac:grpSpMk id="816" creationId="{BB2B5B18-0380-D508-B135-6B177B699964}"/>
          </ac:grpSpMkLst>
        </pc:grpChg>
        <pc:grpChg chg="mod">
          <ac:chgData name="Kokchun Giang" userId="67e2125d-ec8c-4323-9653-9824a2ad815f" providerId="ADAL" clId="{921897F3-359D-1445-86D7-2193B5F6F394}" dt="2024-01-14T12:22:08.485" v="464"/>
          <ac:grpSpMkLst>
            <pc:docMk/>
            <pc:sldMk cId="2303502608" sldId="331"/>
            <ac:grpSpMk id="817" creationId="{29D14E3A-819C-F434-3B67-0EB6C8293C8D}"/>
          </ac:grpSpMkLst>
        </pc:grpChg>
        <pc:grpChg chg="mod">
          <ac:chgData name="Kokchun Giang" userId="67e2125d-ec8c-4323-9653-9824a2ad815f" providerId="ADAL" clId="{921897F3-359D-1445-86D7-2193B5F6F394}" dt="2024-01-14T12:22:08.485" v="464"/>
          <ac:grpSpMkLst>
            <pc:docMk/>
            <pc:sldMk cId="2303502608" sldId="331"/>
            <ac:grpSpMk id="818" creationId="{DB05B9CC-12BA-369B-FBB0-EC55299C31B1}"/>
          </ac:grpSpMkLst>
        </pc:grpChg>
        <pc:grpChg chg="mod">
          <ac:chgData name="Kokchun Giang" userId="67e2125d-ec8c-4323-9653-9824a2ad815f" providerId="ADAL" clId="{921897F3-359D-1445-86D7-2193B5F6F394}" dt="2024-01-14T12:22:06.805" v="455"/>
          <ac:grpSpMkLst>
            <pc:docMk/>
            <pc:sldMk cId="2303502608" sldId="331"/>
            <ac:grpSpMk id="827" creationId="{AFB4E580-4E24-FD5A-A7D0-54084078B5E8}"/>
          </ac:grpSpMkLst>
        </pc:grpChg>
        <pc:grpChg chg="mod">
          <ac:chgData name="Kokchun Giang" userId="67e2125d-ec8c-4323-9653-9824a2ad815f" providerId="ADAL" clId="{921897F3-359D-1445-86D7-2193B5F6F394}" dt="2024-01-14T12:22:06.805" v="455"/>
          <ac:grpSpMkLst>
            <pc:docMk/>
            <pc:sldMk cId="2303502608" sldId="331"/>
            <ac:grpSpMk id="828" creationId="{9AD61645-B666-677A-3306-F457739898EB}"/>
          </ac:grpSpMkLst>
        </pc:grpChg>
        <pc:grpChg chg="mod">
          <ac:chgData name="Kokchun Giang" userId="67e2125d-ec8c-4323-9653-9824a2ad815f" providerId="ADAL" clId="{921897F3-359D-1445-86D7-2193B5F6F394}" dt="2024-01-14T12:22:06.805" v="455"/>
          <ac:grpSpMkLst>
            <pc:docMk/>
            <pc:sldMk cId="2303502608" sldId="331"/>
            <ac:grpSpMk id="829" creationId="{EABE2AC3-478B-A1F6-94F6-A092C20B176D}"/>
          </ac:grpSpMkLst>
        </pc:grpChg>
        <pc:grpChg chg="del mod">
          <ac:chgData name="Kokchun Giang" userId="67e2125d-ec8c-4323-9653-9824a2ad815f" providerId="ADAL" clId="{921897F3-359D-1445-86D7-2193B5F6F394}" dt="2024-01-14T12:24:08.865" v="538"/>
          <ac:grpSpMkLst>
            <pc:docMk/>
            <pc:sldMk cId="2303502608" sldId="331"/>
            <ac:grpSpMk id="842" creationId="{031ECBE7-A095-8C1A-6267-5BB44559DDC8}"/>
          </ac:grpSpMkLst>
        </pc:grpChg>
        <pc:grpChg chg="del mod">
          <ac:chgData name="Kokchun Giang" userId="67e2125d-ec8c-4323-9653-9824a2ad815f" providerId="ADAL" clId="{921897F3-359D-1445-86D7-2193B5F6F394}" dt="2024-01-14T12:23:11.366" v="496"/>
          <ac:grpSpMkLst>
            <pc:docMk/>
            <pc:sldMk cId="2303502608" sldId="331"/>
            <ac:grpSpMk id="846" creationId="{71569110-726D-1193-1236-8209DD97FB6F}"/>
          </ac:grpSpMkLst>
        </pc:grpChg>
        <pc:grpChg chg="del mod">
          <ac:chgData name="Kokchun Giang" userId="67e2125d-ec8c-4323-9653-9824a2ad815f" providerId="ADAL" clId="{921897F3-359D-1445-86D7-2193B5F6F394}" dt="2024-01-14T12:23:11.997" v="498"/>
          <ac:grpSpMkLst>
            <pc:docMk/>
            <pc:sldMk cId="2303502608" sldId="331"/>
            <ac:grpSpMk id="848" creationId="{02831196-85C5-ACC1-F386-FF5CFDDF8254}"/>
          </ac:grpSpMkLst>
        </pc:grpChg>
        <pc:grpChg chg="del mod">
          <ac:chgData name="Kokchun Giang" userId="67e2125d-ec8c-4323-9653-9824a2ad815f" providerId="ADAL" clId="{921897F3-359D-1445-86D7-2193B5F6F394}" dt="2024-01-14T12:23:14.769" v="500"/>
          <ac:grpSpMkLst>
            <pc:docMk/>
            <pc:sldMk cId="2303502608" sldId="331"/>
            <ac:grpSpMk id="850" creationId="{6E3A8BD4-C24F-7193-CACF-BD9E8FB50E99}"/>
          </ac:grpSpMkLst>
        </pc:grpChg>
        <pc:grpChg chg="del mod">
          <ac:chgData name="Kokchun Giang" userId="67e2125d-ec8c-4323-9653-9824a2ad815f" providerId="ADAL" clId="{921897F3-359D-1445-86D7-2193B5F6F394}" dt="2024-01-14T12:23:36.811" v="509"/>
          <ac:grpSpMkLst>
            <pc:docMk/>
            <pc:sldMk cId="2303502608" sldId="331"/>
            <ac:grpSpMk id="852" creationId="{2140A9AE-AF28-5503-4BF0-6284D0764324}"/>
          </ac:grpSpMkLst>
        </pc:grpChg>
        <pc:grpChg chg="del mod">
          <ac:chgData name="Kokchun Giang" userId="67e2125d-ec8c-4323-9653-9824a2ad815f" providerId="ADAL" clId="{921897F3-359D-1445-86D7-2193B5F6F394}" dt="2024-01-14T12:24:08.865" v="538"/>
          <ac:grpSpMkLst>
            <pc:docMk/>
            <pc:sldMk cId="2303502608" sldId="331"/>
            <ac:grpSpMk id="861" creationId="{88D23D85-DC2B-EA4B-F00D-87C5E0C258F1}"/>
          </ac:grpSpMkLst>
        </pc:grpChg>
        <pc:grpChg chg="del mod">
          <ac:chgData name="Kokchun Giang" userId="67e2125d-ec8c-4323-9653-9824a2ad815f" providerId="ADAL" clId="{921897F3-359D-1445-86D7-2193B5F6F394}" dt="2024-01-14T12:23:51.333" v="516"/>
          <ac:grpSpMkLst>
            <pc:docMk/>
            <pc:sldMk cId="2303502608" sldId="331"/>
            <ac:grpSpMk id="866" creationId="{4CC68674-31AD-50EF-3639-6853472CA6F5}"/>
          </ac:grpSpMkLst>
        </pc:grpChg>
        <pc:grpChg chg="add del mod">
          <ac:chgData name="Kokchun Giang" userId="67e2125d-ec8c-4323-9653-9824a2ad815f" providerId="ADAL" clId="{921897F3-359D-1445-86D7-2193B5F6F394}" dt="2024-01-14T12:24:08.865" v="538"/>
          <ac:grpSpMkLst>
            <pc:docMk/>
            <pc:sldMk cId="2303502608" sldId="331"/>
            <ac:grpSpMk id="868" creationId="{9DC984F2-5D67-FF36-1149-E79B2E49451D}"/>
          </ac:grpSpMkLst>
        </pc:grpChg>
        <pc:grpChg chg="mod">
          <ac:chgData name="Kokchun Giang" userId="67e2125d-ec8c-4323-9653-9824a2ad815f" providerId="ADAL" clId="{921897F3-359D-1445-86D7-2193B5F6F394}" dt="2024-01-14T12:23:57.721" v="521"/>
          <ac:grpSpMkLst>
            <pc:docMk/>
            <pc:sldMk cId="2303502608" sldId="331"/>
            <ac:grpSpMk id="871" creationId="{FCFEF430-65E2-CA52-E872-8707A10AC6A7}"/>
          </ac:grpSpMkLst>
        </pc:grpChg>
        <pc:grpChg chg="del mod">
          <ac:chgData name="Kokchun Giang" userId="67e2125d-ec8c-4323-9653-9824a2ad815f" providerId="ADAL" clId="{921897F3-359D-1445-86D7-2193B5F6F394}" dt="2024-01-14T12:24:09.926" v="540"/>
          <ac:grpSpMkLst>
            <pc:docMk/>
            <pc:sldMk cId="2303502608" sldId="331"/>
            <ac:grpSpMk id="887" creationId="{E188263E-69CE-5708-E414-7D87EEC2AECB}"/>
          </ac:grpSpMkLst>
        </pc:grpChg>
        <pc:grpChg chg="del mod">
          <ac:chgData name="Kokchun Giang" userId="67e2125d-ec8c-4323-9653-9824a2ad815f" providerId="ADAL" clId="{921897F3-359D-1445-86D7-2193B5F6F394}" dt="2024-01-14T12:24:43.103" v="572"/>
          <ac:grpSpMkLst>
            <pc:docMk/>
            <pc:sldMk cId="2303502608" sldId="331"/>
            <ac:grpSpMk id="889" creationId="{8A14745D-9893-4B2A-C0EE-E598626E8580}"/>
          </ac:grpSpMkLst>
        </pc:grpChg>
        <pc:grpChg chg="mod">
          <ac:chgData name="Kokchun Giang" userId="67e2125d-ec8c-4323-9653-9824a2ad815f" providerId="ADAL" clId="{921897F3-359D-1445-86D7-2193B5F6F394}" dt="2024-01-14T12:24:38.411" v="567"/>
          <ac:grpSpMkLst>
            <pc:docMk/>
            <pc:sldMk cId="2303502608" sldId="331"/>
            <ac:grpSpMk id="892" creationId="{20B71D3E-87BB-9860-6ACA-7504B0452F91}"/>
          </ac:grpSpMkLst>
        </pc:grpChg>
        <pc:grpChg chg="mod">
          <ac:chgData name="Kokchun Giang" userId="67e2125d-ec8c-4323-9653-9824a2ad815f" providerId="ADAL" clId="{921897F3-359D-1445-86D7-2193B5F6F394}" dt="2024-01-14T12:24:35.527" v="556"/>
          <ac:grpSpMkLst>
            <pc:docMk/>
            <pc:sldMk cId="2303502608" sldId="331"/>
            <ac:grpSpMk id="903" creationId="{F8764138-8B07-945C-1A6D-BAF9C2CD26D6}"/>
          </ac:grpSpMkLst>
        </pc:grpChg>
        <pc:grpChg chg="mod">
          <ac:chgData name="Kokchun Giang" userId="67e2125d-ec8c-4323-9653-9824a2ad815f" providerId="ADAL" clId="{921897F3-359D-1445-86D7-2193B5F6F394}" dt="2024-01-14T12:25:06.167" v="607"/>
          <ac:grpSpMkLst>
            <pc:docMk/>
            <pc:sldMk cId="2303502608" sldId="331"/>
            <ac:grpSpMk id="907" creationId="{15C33887-F40B-059F-7B83-7F972F152602}"/>
          </ac:grpSpMkLst>
        </pc:grpChg>
        <pc:grpChg chg="mod">
          <ac:chgData name="Kokchun Giang" userId="67e2125d-ec8c-4323-9653-9824a2ad815f" providerId="ADAL" clId="{921897F3-359D-1445-86D7-2193B5F6F394}" dt="2024-01-14T12:24:46.026" v="577"/>
          <ac:grpSpMkLst>
            <pc:docMk/>
            <pc:sldMk cId="2303502608" sldId="331"/>
            <ac:grpSpMk id="910" creationId="{80E1F1A1-C44F-764A-D4B9-012226757255}"/>
          </ac:grpSpMkLst>
        </pc:grpChg>
        <pc:grpChg chg="add mod">
          <ac:chgData name="Kokchun Giang" userId="67e2125d-ec8c-4323-9653-9824a2ad815f" providerId="ADAL" clId="{921897F3-359D-1445-86D7-2193B5F6F394}" dt="2024-01-14T12:25:06.167" v="607"/>
          <ac:grpSpMkLst>
            <pc:docMk/>
            <pc:sldMk cId="2303502608" sldId="331"/>
            <ac:grpSpMk id="911" creationId="{889E9641-AF50-FF18-80EE-2939BC019AA4}"/>
          </ac:grpSpMkLst>
        </pc:grpChg>
        <pc:grpChg chg="add mod">
          <ac:chgData name="Kokchun Giang" userId="67e2125d-ec8c-4323-9653-9824a2ad815f" providerId="ADAL" clId="{921897F3-359D-1445-86D7-2193B5F6F394}" dt="2024-01-14T12:30:45.098" v="916" actId="164"/>
          <ac:grpSpMkLst>
            <pc:docMk/>
            <pc:sldMk cId="2303502608" sldId="331"/>
            <ac:grpSpMk id="912" creationId="{DD077BA0-889A-CF4D-03AA-46F0BF065249}"/>
          </ac:grpSpMkLst>
        </pc:grpChg>
        <pc:grpChg chg="mod">
          <ac:chgData name="Kokchun Giang" userId="67e2125d-ec8c-4323-9653-9824a2ad815f" providerId="ADAL" clId="{921897F3-359D-1445-86D7-2193B5F6F394}" dt="2024-01-14T12:25:19.664" v="611"/>
          <ac:grpSpMkLst>
            <pc:docMk/>
            <pc:sldMk cId="2303502608" sldId="331"/>
            <ac:grpSpMk id="939" creationId="{7126419B-AFB8-2EED-8587-BEDA7198A5FC}"/>
          </ac:grpSpMkLst>
        </pc:grpChg>
        <pc:grpChg chg="mod">
          <ac:chgData name="Kokchun Giang" userId="67e2125d-ec8c-4323-9653-9824a2ad815f" providerId="ADAL" clId="{921897F3-359D-1445-86D7-2193B5F6F394}" dt="2024-01-14T12:25:25.533" v="617"/>
          <ac:grpSpMkLst>
            <pc:docMk/>
            <pc:sldMk cId="2303502608" sldId="331"/>
            <ac:grpSpMk id="952" creationId="{C33101FC-87CF-303B-794B-C19872FE629D}"/>
          </ac:grpSpMkLst>
        </pc:grpChg>
        <pc:grpChg chg="del mod">
          <ac:chgData name="Kokchun Giang" userId="67e2125d-ec8c-4323-9653-9824a2ad815f" providerId="ADAL" clId="{921897F3-359D-1445-86D7-2193B5F6F394}" dt="2024-01-14T12:25:45.894" v="625"/>
          <ac:grpSpMkLst>
            <pc:docMk/>
            <pc:sldMk cId="2303502608" sldId="331"/>
            <ac:grpSpMk id="956" creationId="{A38383D1-9765-D9B1-3DD8-3526B5B91B5A}"/>
          </ac:grpSpMkLst>
        </pc:grpChg>
        <pc:grpChg chg="del mod">
          <ac:chgData name="Kokchun Giang" userId="67e2125d-ec8c-4323-9653-9824a2ad815f" providerId="ADAL" clId="{921897F3-359D-1445-86D7-2193B5F6F394}" dt="2024-01-14T12:25:47.442" v="627"/>
          <ac:grpSpMkLst>
            <pc:docMk/>
            <pc:sldMk cId="2303502608" sldId="331"/>
            <ac:grpSpMk id="960" creationId="{D45970A3-C520-A0DC-384E-4B9D7DAA16B8}"/>
          </ac:grpSpMkLst>
        </pc:grpChg>
        <pc:grpChg chg="del mod">
          <ac:chgData name="Kokchun Giang" userId="67e2125d-ec8c-4323-9653-9824a2ad815f" providerId="ADAL" clId="{921897F3-359D-1445-86D7-2193B5F6F394}" dt="2024-01-14T12:25:48.153" v="629"/>
          <ac:grpSpMkLst>
            <pc:docMk/>
            <pc:sldMk cId="2303502608" sldId="331"/>
            <ac:grpSpMk id="962" creationId="{4405B246-E87B-3A28-4F0F-7B5D435CBFB3}"/>
          </ac:grpSpMkLst>
        </pc:grpChg>
        <pc:grpChg chg="add del mod">
          <ac:chgData name="Kokchun Giang" userId="67e2125d-ec8c-4323-9653-9824a2ad815f" providerId="ADAL" clId="{921897F3-359D-1445-86D7-2193B5F6F394}" dt="2024-01-14T12:26:46.784" v="674"/>
          <ac:grpSpMkLst>
            <pc:docMk/>
            <pc:sldMk cId="2303502608" sldId="331"/>
            <ac:grpSpMk id="964" creationId="{7FE227AD-BEF9-6ADD-4032-161E17C77E46}"/>
          </ac:grpSpMkLst>
        </pc:grpChg>
        <pc:grpChg chg="add del mod">
          <ac:chgData name="Kokchun Giang" userId="67e2125d-ec8c-4323-9653-9824a2ad815f" providerId="ADAL" clId="{921897F3-359D-1445-86D7-2193B5F6F394}" dt="2024-01-14T12:26:46.784" v="674"/>
          <ac:grpSpMkLst>
            <pc:docMk/>
            <pc:sldMk cId="2303502608" sldId="331"/>
            <ac:grpSpMk id="967" creationId="{21FC13A9-4439-5088-CD9E-03879E98AB0F}"/>
          </ac:grpSpMkLst>
        </pc:grpChg>
        <pc:grpChg chg="add del mod">
          <ac:chgData name="Kokchun Giang" userId="67e2125d-ec8c-4323-9653-9824a2ad815f" providerId="ADAL" clId="{921897F3-359D-1445-86D7-2193B5F6F394}" dt="2024-01-14T12:26:31.420" v="652"/>
          <ac:grpSpMkLst>
            <pc:docMk/>
            <pc:sldMk cId="2303502608" sldId="331"/>
            <ac:grpSpMk id="969" creationId="{96B412BB-0D14-325B-2267-1EE4F6CA2479}"/>
          </ac:grpSpMkLst>
        </pc:grpChg>
        <pc:grpChg chg="add del mod">
          <ac:chgData name="Kokchun Giang" userId="67e2125d-ec8c-4323-9653-9824a2ad815f" providerId="ADAL" clId="{921897F3-359D-1445-86D7-2193B5F6F394}" dt="2024-01-14T12:26:31.092" v="650"/>
          <ac:grpSpMkLst>
            <pc:docMk/>
            <pc:sldMk cId="2303502608" sldId="331"/>
            <ac:grpSpMk id="971" creationId="{E933E8A8-AB19-01D5-7B02-F9FFC3744210}"/>
          </ac:grpSpMkLst>
        </pc:grpChg>
        <pc:grpChg chg="mod">
          <ac:chgData name="Kokchun Giang" userId="67e2125d-ec8c-4323-9653-9824a2ad815f" providerId="ADAL" clId="{921897F3-359D-1445-86D7-2193B5F6F394}" dt="2024-01-14T12:26:28.737" v="644"/>
          <ac:grpSpMkLst>
            <pc:docMk/>
            <pc:sldMk cId="2303502608" sldId="331"/>
            <ac:grpSpMk id="977" creationId="{91F9E8A2-751C-F9F5-321D-BD414348E711}"/>
          </ac:grpSpMkLst>
        </pc:grpChg>
        <pc:grpChg chg="del mod">
          <ac:chgData name="Kokchun Giang" userId="67e2125d-ec8c-4323-9653-9824a2ad815f" providerId="ADAL" clId="{921897F3-359D-1445-86D7-2193B5F6F394}" dt="2024-01-14T12:26:40.331" v="668"/>
          <ac:grpSpMkLst>
            <pc:docMk/>
            <pc:sldMk cId="2303502608" sldId="331"/>
            <ac:grpSpMk id="985" creationId="{E47A2967-D45F-F09B-493C-E75199B58441}"/>
          </ac:grpSpMkLst>
        </pc:grpChg>
        <pc:grpChg chg="del mod">
          <ac:chgData name="Kokchun Giang" userId="67e2125d-ec8c-4323-9653-9824a2ad815f" providerId="ADAL" clId="{921897F3-359D-1445-86D7-2193B5F6F394}" dt="2024-01-14T12:26:43.210" v="670"/>
          <ac:grpSpMkLst>
            <pc:docMk/>
            <pc:sldMk cId="2303502608" sldId="331"/>
            <ac:grpSpMk id="993" creationId="{2A57C379-01FD-452B-0E6E-954B839645FB}"/>
          </ac:grpSpMkLst>
        </pc:grpChg>
        <pc:grpChg chg="del mod">
          <ac:chgData name="Kokchun Giang" userId="67e2125d-ec8c-4323-9653-9824a2ad815f" providerId="ADAL" clId="{921897F3-359D-1445-86D7-2193B5F6F394}" dt="2024-01-14T12:26:44.398" v="672"/>
          <ac:grpSpMkLst>
            <pc:docMk/>
            <pc:sldMk cId="2303502608" sldId="331"/>
            <ac:grpSpMk id="995" creationId="{7F722918-A690-CE63-2182-F050B0F7159E}"/>
          </ac:grpSpMkLst>
        </pc:grpChg>
        <pc:grpChg chg="del mod">
          <ac:chgData name="Kokchun Giang" userId="67e2125d-ec8c-4323-9653-9824a2ad815f" providerId="ADAL" clId="{921897F3-359D-1445-86D7-2193B5F6F394}" dt="2024-01-14T12:26:46.784" v="674"/>
          <ac:grpSpMkLst>
            <pc:docMk/>
            <pc:sldMk cId="2303502608" sldId="331"/>
            <ac:grpSpMk id="997" creationId="{2C7C41FA-4868-9770-6136-9D9E564EDD7B}"/>
          </ac:grpSpMkLst>
        </pc:grpChg>
        <pc:grpChg chg="del mod">
          <ac:chgData name="Kokchun Giang" userId="67e2125d-ec8c-4323-9653-9824a2ad815f" providerId="ADAL" clId="{921897F3-359D-1445-86D7-2193B5F6F394}" dt="2024-01-14T12:26:48.922" v="676"/>
          <ac:grpSpMkLst>
            <pc:docMk/>
            <pc:sldMk cId="2303502608" sldId="331"/>
            <ac:grpSpMk id="999" creationId="{4A31C31A-109E-4AEF-CE8D-61F132331095}"/>
          </ac:grpSpMkLst>
        </pc:grpChg>
        <pc:grpChg chg="del mod">
          <ac:chgData name="Kokchun Giang" userId="67e2125d-ec8c-4323-9653-9824a2ad815f" providerId="ADAL" clId="{921897F3-359D-1445-86D7-2193B5F6F394}" dt="2024-01-14T12:26:59.918" v="689"/>
          <ac:grpSpMkLst>
            <pc:docMk/>
            <pc:sldMk cId="2303502608" sldId="331"/>
            <ac:grpSpMk id="1001" creationId="{1324C330-3C33-E506-1C2F-04D0430ED0D5}"/>
          </ac:grpSpMkLst>
        </pc:grpChg>
        <pc:grpChg chg="del mod">
          <ac:chgData name="Kokchun Giang" userId="67e2125d-ec8c-4323-9653-9824a2ad815f" providerId="ADAL" clId="{921897F3-359D-1445-86D7-2193B5F6F394}" dt="2024-01-14T12:27:27.128" v="707"/>
          <ac:grpSpMkLst>
            <pc:docMk/>
            <pc:sldMk cId="2303502608" sldId="331"/>
            <ac:grpSpMk id="1014" creationId="{226369B0-764E-BB6A-7397-CFAF2CCD6189}"/>
          </ac:grpSpMkLst>
        </pc:grpChg>
        <pc:grpChg chg="mod">
          <ac:chgData name="Kokchun Giang" userId="67e2125d-ec8c-4323-9653-9824a2ad815f" providerId="ADAL" clId="{921897F3-359D-1445-86D7-2193B5F6F394}" dt="2024-01-14T12:27:08.988" v="700"/>
          <ac:grpSpMkLst>
            <pc:docMk/>
            <pc:sldMk cId="2303502608" sldId="331"/>
            <ac:grpSpMk id="1025" creationId="{C1E00A59-B481-429E-EEE4-8FFDC32271C2}"/>
          </ac:grpSpMkLst>
        </pc:grpChg>
        <pc:grpChg chg="mod">
          <ac:chgData name="Kokchun Giang" userId="67e2125d-ec8c-4323-9653-9824a2ad815f" providerId="ADAL" clId="{921897F3-359D-1445-86D7-2193B5F6F394}" dt="2024-01-14T12:27:27.128" v="707"/>
          <ac:grpSpMkLst>
            <pc:docMk/>
            <pc:sldMk cId="2303502608" sldId="331"/>
            <ac:grpSpMk id="1032" creationId="{11997E55-BA3C-2A73-EBEA-AE1D2769B846}"/>
          </ac:grpSpMkLst>
        </pc:grpChg>
        <pc:grpChg chg="mod">
          <ac:chgData name="Kokchun Giang" userId="67e2125d-ec8c-4323-9653-9824a2ad815f" providerId="ADAL" clId="{921897F3-359D-1445-86D7-2193B5F6F394}" dt="2024-01-14T12:27:37.130" v="718"/>
          <ac:grpSpMkLst>
            <pc:docMk/>
            <pc:sldMk cId="2303502608" sldId="331"/>
            <ac:grpSpMk id="1041" creationId="{1BCDC90A-9E2A-380C-B4D0-5EF9B3C66D8F}"/>
          </ac:grpSpMkLst>
        </pc:grpChg>
        <pc:grpChg chg="mod">
          <ac:chgData name="Kokchun Giang" userId="67e2125d-ec8c-4323-9653-9824a2ad815f" providerId="ADAL" clId="{921897F3-359D-1445-86D7-2193B5F6F394}" dt="2024-01-14T12:27:37.130" v="718"/>
          <ac:grpSpMkLst>
            <pc:docMk/>
            <pc:sldMk cId="2303502608" sldId="331"/>
            <ac:grpSpMk id="1042" creationId="{B67DE3A9-FEFA-2DBC-D1F5-B7D6C1CC9245}"/>
          </ac:grpSpMkLst>
        </pc:grpChg>
        <pc:grpChg chg="mod">
          <ac:chgData name="Kokchun Giang" userId="67e2125d-ec8c-4323-9653-9824a2ad815f" providerId="ADAL" clId="{921897F3-359D-1445-86D7-2193B5F6F394}" dt="2024-01-14T12:27:37.130" v="718"/>
          <ac:grpSpMkLst>
            <pc:docMk/>
            <pc:sldMk cId="2303502608" sldId="331"/>
            <ac:grpSpMk id="1043" creationId="{C23E76AF-D838-8BCB-9EFA-312CEB11E714}"/>
          </ac:grpSpMkLst>
        </pc:grpChg>
        <pc:grpChg chg="mod">
          <ac:chgData name="Kokchun Giang" userId="67e2125d-ec8c-4323-9653-9824a2ad815f" providerId="ADAL" clId="{921897F3-359D-1445-86D7-2193B5F6F394}" dt="2024-01-14T12:31:14.556" v="923" actId="164"/>
          <ac:grpSpMkLst>
            <pc:docMk/>
            <pc:sldMk cId="2303502608" sldId="331"/>
            <ac:grpSpMk id="1055" creationId="{CCE7449E-AB1C-462C-49DE-A5E915D71890}"/>
          </ac:grpSpMkLst>
        </pc:grpChg>
        <pc:grpChg chg="mod">
          <ac:chgData name="Kokchun Giang" userId="67e2125d-ec8c-4323-9653-9824a2ad815f" providerId="ADAL" clId="{921897F3-359D-1445-86D7-2193B5F6F394}" dt="2024-01-14T12:31:14.556" v="923" actId="164"/>
          <ac:grpSpMkLst>
            <pc:docMk/>
            <pc:sldMk cId="2303502608" sldId="331"/>
            <ac:grpSpMk id="1059" creationId="{ED8F997B-3089-D01E-EAAA-770B819DC2CA}"/>
          </ac:grpSpMkLst>
        </pc:grpChg>
        <pc:grpChg chg="mod">
          <ac:chgData name="Kokchun Giang" userId="67e2125d-ec8c-4323-9653-9824a2ad815f" providerId="ADAL" clId="{921897F3-359D-1445-86D7-2193B5F6F394}" dt="2024-01-14T12:31:14.556" v="923" actId="164"/>
          <ac:grpSpMkLst>
            <pc:docMk/>
            <pc:sldMk cId="2303502608" sldId="331"/>
            <ac:grpSpMk id="1068" creationId="{C72E6996-FC7D-849D-918E-253B9D3068E0}"/>
          </ac:grpSpMkLst>
        </pc:grpChg>
        <pc:grpChg chg="mod">
          <ac:chgData name="Kokchun Giang" userId="67e2125d-ec8c-4323-9653-9824a2ad815f" providerId="ADAL" clId="{921897F3-359D-1445-86D7-2193B5F6F394}" dt="2024-01-14T12:28:04.784" v="750"/>
          <ac:grpSpMkLst>
            <pc:docMk/>
            <pc:sldMk cId="2303502608" sldId="331"/>
            <ac:grpSpMk id="1072" creationId="{219BD28B-1007-F9A1-DAD8-A153E1A61A4E}"/>
          </ac:grpSpMkLst>
        </pc:grpChg>
        <pc:grpChg chg="del mod">
          <ac:chgData name="Kokchun Giang" userId="67e2125d-ec8c-4323-9653-9824a2ad815f" providerId="ADAL" clId="{921897F3-359D-1445-86D7-2193B5F6F394}" dt="2024-01-14T12:28:39.025" v="814"/>
          <ac:grpSpMkLst>
            <pc:docMk/>
            <pc:sldMk cId="2303502608" sldId="331"/>
            <ac:grpSpMk id="1076" creationId="{51F755C5-AF41-B0D4-7BB2-9916F9DC0017}"/>
          </ac:grpSpMkLst>
        </pc:grpChg>
        <pc:grpChg chg="add del mod">
          <ac:chgData name="Kokchun Giang" userId="67e2125d-ec8c-4323-9653-9824a2ad815f" providerId="ADAL" clId="{921897F3-359D-1445-86D7-2193B5F6F394}" dt="2024-01-14T12:28:33.888" v="804"/>
          <ac:grpSpMkLst>
            <pc:docMk/>
            <pc:sldMk cId="2303502608" sldId="331"/>
            <ac:grpSpMk id="1090" creationId="{7255F997-3D6F-E62C-0A40-D19A2A764B64}"/>
          </ac:grpSpMkLst>
        </pc:grpChg>
        <pc:grpChg chg="mod">
          <ac:chgData name="Kokchun Giang" userId="67e2125d-ec8c-4323-9653-9824a2ad815f" providerId="ADAL" clId="{921897F3-359D-1445-86D7-2193B5F6F394}" dt="2024-01-14T12:28:33.888" v="804"/>
          <ac:grpSpMkLst>
            <pc:docMk/>
            <pc:sldMk cId="2303502608" sldId="331"/>
            <ac:grpSpMk id="1091" creationId="{A8721E0C-E609-09A3-45D9-AFF2BB5BF2C2}"/>
          </ac:grpSpMkLst>
        </pc:grpChg>
        <pc:grpChg chg="mod">
          <ac:chgData name="Kokchun Giang" userId="67e2125d-ec8c-4323-9653-9824a2ad815f" providerId="ADAL" clId="{921897F3-359D-1445-86D7-2193B5F6F394}" dt="2024-01-14T12:28:33.888" v="804"/>
          <ac:grpSpMkLst>
            <pc:docMk/>
            <pc:sldMk cId="2303502608" sldId="331"/>
            <ac:grpSpMk id="1092" creationId="{79991EB8-C56F-5161-40B3-1787453B66EE}"/>
          </ac:grpSpMkLst>
        </pc:grpChg>
        <pc:grpChg chg="mod">
          <ac:chgData name="Kokchun Giang" userId="67e2125d-ec8c-4323-9653-9824a2ad815f" providerId="ADAL" clId="{921897F3-359D-1445-86D7-2193B5F6F394}" dt="2024-01-14T12:28:33.268" v="801"/>
          <ac:grpSpMkLst>
            <pc:docMk/>
            <pc:sldMk cId="2303502608" sldId="331"/>
            <ac:grpSpMk id="1095" creationId="{6B525E60-9FA7-C147-EC51-0DE4952DB413}"/>
          </ac:grpSpMkLst>
        </pc:grpChg>
        <pc:grpChg chg="mod">
          <ac:chgData name="Kokchun Giang" userId="67e2125d-ec8c-4323-9653-9824a2ad815f" providerId="ADAL" clId="{921897F3-359D-1445-86D7-2193B5F6F394}" dt="2024-01-14T12:28:32.166" v="796"/>
          <ac:grpSpMkLst>
            <pc:docMk/>
            <pc:sldMk cId="2303502608" sldId="331"/>
            <ac:grpSpMk id="1100" creationId="{AB82FDF2-3D87-576B-C40F-25BB71EA1A34}"/>
          </ac:grpSpMkLst>
        </pc:grpChg>
        <pc:grpChg chg="mod">
          <ac:chgData name="Kokchun Giang" userId="67e2125d-ec8c-4323-9653-9824a2ad815f" providerId="ADAL" clId="{921897F3-359D-1445-86D7-2193B5F6F394}" dt="2024-01-14T12:28:28.274" v="788"/>
          <ac:grpSpMkLst>
            <pc:docMk/>
            <pc:sldMk cId="2303502608" sldId="331"/>
            <ac:grpSpMk id="1108" creationId="{3508C818-4342-B6F4-B1ED-12F7E0B676D6}"/>
          </ac:grpSpMkLst>
        </pc:grpChg>
        <pc:grpChg chg="mod">
          <ac:chgData name="Kokchun Giang" userId="67e2125d-ec8c-4323-9653-9824a2ad815f" providerId="ADAL" clId="{921897F3-359D-1445-86D7-2193B5F6F394}" dt="2024-01-14T12:28:43.599" v="828"/>
          <ac:grpSpMkLst>
            <pc:docMk/>
            <pc:sldMk cId="2303502608" sldId="331"/>
            <ac:grpSpMk id="1115" creationId="{184953BD-4080-7B15-FF72-E3505F939E14}"/>
          </ac:grpSpMkLst>
        </pc:grpChg>
        <pc:grpChg chg="mod">
          <ac:chgData name="Kokchun Giang" userId="67e2125d-ec8c-4323-9653-9824a2ad815f" providerId="ADAL" clId="{921897F3-359D-1445-86D7-2193B5F6F394}" dt="2024-01-14T12:31:14.556" v="923" actId="164"/>
          <ac:grpSpMkLst>
            <pc:docMk/>
            <pc:sldMk cId="2303502608" sldId="331"/>
            <ac:grpSpMk id="1128" creationId="{F29DADCA-0F09-FF51-9AB0-143817576D6A}"/>
          </ac:grpSpMkLst>
        </pc:grpChg>
        <pc:grpChg chg="mod">
          <ac:chgData name="Kokchun Giang" userId="67e2125d-ec8c-4323-9653-9824a2ad815f" providerId="ADAL" clId="{921897F3-359D-1445-86D7-2193B5F6F394}" dt="2024-01-14T12:31:14.556" v="923" actId="164"/>
          <ac:grpSpMkLst>
            <pc:docMk/>
            <pc:sldMk cId="2303502608" sldId="331"/>
            <ac:grpSpMk id="1133" creationId="{6010829D-1554-C391-7210-22A4354611C8}"/>
          </ac:grpSpMkLst>
        </pc:grpChg>
        <pc:grpChg chg="mod">
          <ac:chgData name="Kokchun Giang" userId="67e2125d-ec8c-4323-9653-9824a2ad815f" providerId="ADAL" clId="{921897F3-359D-1445-86D7-2193B5F6F394}" dt="2024-01-14T12:31:14.556" v="923" actId="164"/>
          <ac:grpSpMkLst>
            <pc:docMk/>
            <pc:sldMk cId="2303502608" sldId="331"/>
            <ac:grpSpMk id="1137" creationId="{7B16581B-9234-E15F-E892-E20D65A511B7}"/>
          </ac:grpSpMkLst>
        </pc:grpChg>
        <pc:grpChg chg="mod">
          <ac:chgData name="Kokchun Giang" userId="67e2125d-ec8c-4323-9653-9824a2ad815f" providerId="ADAL" clId="{921897F3-359D-1445-86D7-2193B5F6F394}" dt="2024-01-14T12:29:00.020" v="862"/>
          <ac:grpSpMkLst>
            <pc:docMk/>
            <pc:sldMk cId="2303502608" sldId="331"/>
            <ac:grpSpMk id="1141" creationId="{5002B25E-68D5-EDB9-E6A3-B9E7C1465D5B}"/>
          </ac:grpSpMkLst>
        </pc:grpChg>
        <pc:grpChg chg="mod">
          <ac:chgData name="Kokchun Giang" userId="67e2125d-ec8c-4323-9653-9824a2ad815f" providerId="ADAL" clId="{921897F3-359D-1445-86D7-2193B5F6F394}" dt="2024-01-14T12:31:14.556" v="923" actId="164"/>
          <ac:grpSpMkLst>
            <pc:docMk/>
            <pc:sldMk cId="2303502608" sldId="331"/>
            <ac:grpSpMk id="1148" creationId="{98FABF86-6297-995F-0DF7-F3EC5EAA08A4}"/>
          </ac:grpSpMkLst>
        </pc:grpChg>
        <pc:grpChg chg="mod">
          <ac:chgData name="Kokchun Giang" userId="67e2125d-ec8c-4323-9653-9824a2ad815f" providerId="ADAL" clId="{921897F3-359D-1445-86D7-2193B5F6F394}" dt="2024-01-14T12:29:06.521" v="878"/>
          <ac:grpSpMkLst>
            <pc:docMk/>
            <pc:sldMk cId="2303502608" sldId="331"/>
            <ac:grpSpMk id="1154" creationId="{DC328104-9450-53C7-0BDF-D32FF95DFCC2}"/>
          </ac:grpSpMkLst>
        </pc:grpChg>
        <pc:grpChg chg="mod">
          <ac:chgData name="Kokchun Giang" userId="67e2125d-ec8c-4323-9653-9824a2ad815f" providerId="ADAL" clId="{921897F3-359D-1445-86D7-2193B5F6F394}" dt="2024-01-14T12:31:14.556" v="923" actId="164"/>
          <ac:grpSpMkLst>
            <pc:docMk/>
            <pc:sldMk cId="2303502608" sldId="331"/>
            <ac:grpSpMk id="1165" creationId="{C135ABD1-9863-EF0A-33C7-31F0E0BD3E75}"/>
          </ac:grpSpMkLst>
        </pc:grpChg>
        <pc:grpChg chg="mod">
          <ac:chgData name="Kokchun Giang" userId="67e2125d-ec8c-4323-9653-9824a2ad815f" providerId="ADAL" clId="{921897F3-359D-1445-86D7-2193B5F6F394}" dt="2024-01-14T12:31:20.362" v="925" actId="164"/>
          <ac:grpSpMkLst>
            <pc:docMk/>
            <pc:sldMk cId="2303502608" sldId="331"/>
            <ac:grpSpMk id="1178" creationId="{0633F84E-E389-7B45-BFBE-41AA9C1AAD2E}"/>
          </ac:grpSpMkLst>
        </pc:grpChg>
        <pc:grpChg chg="mod">
          <ac:chgData name="Kokchun Giang" userId="67e2125d-ec8c-4323-9653-9824a2ad815f" providerId="ADAL" clId="{921897F3-359D-1445-86D7-2193B5F6F394}" dt="2024-01-14T12:31:20.362" v="925" actId="164"/>
          <ac:grpSpMkLst>
            <pc:docMk/>
            <pc:sldMk cId="2303502608" sldId="331"/>
            <ac:grpSpMk id="1179" creationId="{AB63DCBB-5510-1C8F-27CE-18D9A6B6C53C}"/>
          </ac:grpSpMkLst>
        </pc:grpChg>
        <pc:grpChg chg="add mod">
          <ac:chgData name="Kokchun Giang" userId="67e2125d-ec8c-4323-9653-9824a2ad815f" providerId="ADAL" clId="{921897F3-359D-1445-86D7-2193B5F6F394}" dt="2024-01-14T12:29:52.679" v="903" actId="164"/>
          <ac:grpSpMkLst>
            <pc:docMk/>
            <pc:sldMk cId="2303502608" sldId="331"/>
            <ac:grpSpMk id="1180" creationId="{86BE86ED-D4A5-1146-4DB3-61F3FBD1AD73}"/>
          </ac:grpSpMkLst>
        </pc:grpChg>
        <pc:grpChg chg="add mod">
          <ac:chgData name="Kokchun Giang" userId="67e2125d-ec8c-4323-9653-9824a2ad815f" providerId="ADAL" clId="{921897F3-359D-1445-86D7-2193B5F6F394}" dt="2024-01-14T12:30:01.521" v="905" actId="164"/>
          <ac:grpSpMkLst>
            <pc:docMk/>
            <pc:sldMk cId="2303502608" sldId="331"/>
            <ac:grpSpMk id="1181" creationId="{75A5E2C8-BC75-4E93-9709-9E455E5CDF6C}"/>
          </ac:grpSpMkLst>
        </pc:grpChg>
        <pc:grpChg chg="add mod">
          <ac:chgData name="Kokchun Giang" userId="67e2125d-ec8c-4323-9653-9824a2ad815f" providerId="ADAL" clId="{921897F3-359D-1445-86D7-2193B5F6F394}" dt="2024-01-14T12:30:06.919" v="907" actId="164"/>
          <ac:grpSpMkLst>
            <pc:docMk/>
            <pc:sldMk cId="2303502608" sldId="331"/>
            <ac:grpSpMk id="1182" creationId="{BA2F354C-1461-F9E6-005B-35BD079CD083}"/>
          </ac:grpSpMkLst>
        </pc:grpChg>
        <pc:grpChg chg="add mod">
          <ac:chgData name="Kokchun Giang" userId="67e2125d-ec8c-4323-9653-9824a2ad815f" providerId="ADAL" clId="{921897F3-359D-1445-86D7-2193B5F6F394}" dt="2024-01-14T12:30:19.441" v="910" actId="164"/>
          <ac:grpSpMkLst>
            <pc:docMk/>
            <pc:sldMk cId="2303502608" sldId="331"/>
            <ac:grpSpMk id="1183" creationId="{07E2F2AC-98B7-C24D-8AFC-97284533DE15}"/>
          </ac:grpSpMkLst>
        </pc:grpChg>
        <pc:grpChg chg="add mod">
          <ac:chgData name="Kokchun Giang" userId="67e2125d-ec8c-4323-9653-9824a2ad815f" providerId="ADAL" clId="{921897F3-359D-1445-86D7-2193B5F6F394}" dt="2024-01-14T12:30:45.098" v="916" actId="164"/>
          <ac:grpSpMkLst>
            <pc:docMk/>
            <pc:sldMk cId="2303502608" sldId="331"/>
            <ac:grpSpMk id="1184" creationId="{891FE3F7-B07D-1627-4747-2D17FF92419B}"/>
          </ac:grpSpMkLst>
        </pc:grpChg>
        <pc:grpChg chg="add mod">
          <ac:chgData name="Kokchun Giang" userId="67e2125d-ec8c-4323-9653-9824a2ad815f" providerId="ADAL" clId="{921897F3-359D-1445-86D7-2193B5F6F394}" dt="2024-01-14T12:31:00.272" v="920" actId="164"/>
          <ac:grpSpMkLst>
            <pc:docMk/>
            <pc:sldMk cId="2303502608" sldId="331"/>
            <ac:grpSpMk id="1185" creationId="{C77D534F-9EE1-B73C-D7AD-BA6D84B8252D}"/>
          </ac:grpSpMkLst>
        </pc:grpChg>
        <pc:grpChg chg="add mod">
          <ac:chgData name="Kokchun Giang" userId="67e2125d-ec8c-4323-9653-9824a2ad815f" providerId="ADAL" clId="{921897F3-359D-1445-86D7-2193B5F6F394}" dt="2024-01-14T12:31:14.556" v="923" actId="164"/>
          <ac:grpSpMkLst>
            <pc:docMk/>
            <pc:sldMk cId="2303502608" sldId="331"/>
            <ac:grpSpMk id="1186" creationId="{36FD1336-54DC-5836-5532-B80196FA34FA}"/>
          </ac:grpSpMkLst>
        </pc:grpChg>
        <pc:grpChg chg="add mod">
          <ac:chgData name="Kokchun Giang" userId="67e2125d-ec8c-4323-9653-9824a2ad815f" providerId="ADAL" clId="{921897F3-359D-1445-86D7-2193B5F6F394}" dt="2024-01-14T12:31:20.362" v="925" actId="164"/>
          <ac:grpSpMkLst>
            <pc:docMk/>
            <pc:sldMk cId="2303502608" sldId="331"/>
            <ac:grpSpMk id="1187" creationId="{1501F5A4-CD77-E70E-33CD-CE26C9F566C2}"/>
          </ac:grpSpMkLst>
        </pc:grpChg>
        <pc:inkChg chg="add mod">
          <ac:chgData name="Kokchun Giang" userId="67e2125d-ec8c-4323-9653-9824a2ad815f" providerId="ADAL" clId="{921897F3-359D-1445-86D7-2193B5F6F394}" dt="2024-01-14T12:19:29.347" v="270"/>
          <ac:inkMkLst>
            <pc:docMk/>
            <pc:sldMk cId="2303502608" sldId="331"/>
            <ac:inkMk id="5" creationId="{96EA5EB8-EF8D-1368-C774-2F550E9386E1}"/>
          </ac:inkMkLst>
        </pc:inkChg>
        <pc:inkChg chg="add mod">
          <ac:chgData name="Kokchun Giang" userId="67e2125d-ec8c-4323-9653-9824a2ad815f" providerId="ADAL" clId="{921897F3-359D-1445-86D7-2193B5F6F394}" dt="2024-01-14T12:19:29.347" v="270"/>
          <ac:inkMkLst>
            <pc:docMk/>
            <pc:sldMk cId="2303502608" sldId="331"/>
            <ac:inkMk id="7" creationId="{661BBA0D-E6D4-5F37-5F4B-F800E6CA2F09}"/>
          </ac:inkMkLst>
        </pc:inkChg>
        <pc:inkChg chg="add mod">
          <ac:chgData name="Kokchun Giang" userId="67e2125d-ec8c-4323-9653-9824a2ad815f" providerId="ADAL" clId="{921897F3-359D-1445-86D7-2193B5F6F394}" dt="2024-01-14T12:19:29.347" v="270"/>
          <ac:inkMkLst>
            <pc:docMk/>
            <pc:sldMk cId="2303502608" sldId="331"/>
            <ac:inkMk id="10" creationId="{A229DA7D-AA1A-5326-50B5-73B911A84237}"/>
          </ac:inkMkLst>
        </pc:inkChg>
        <pc:inkChg chg="add mod">
          <ac:chgData name="Kokchun Giang" userId="67e2125d-ec8c-4323-9653-9824a2ad815f" providerId="ADAL" clId="{921897F3-359D-1445-86D7-2193B5F6F394}" dt="2024-01-14T12:19:29.347" v="270"/>
          <ac:inkMkLst>
            <pc:docMk/>
            <pc:sldMk cId="2303502608" sldId="331"/>
            <ac:inkMk id="15" creationId="{1E0606F3-6C64-2747-CF46-D6C66664F481}"/>
          </ac:inkMkLst>
        </pc:inkChg>
        <pc:inkChg chg="add mod">
          <ac:chgData name="Kokchun Giang" userId="67e2125d-ec8c-4323-9653-9824a2ad815f" providerId="ADAL" clId="{921897F3-359D-1445-86D7-2193B5F6F394}" dt="2024-01-14T12:19:29.347" v="270"/>
          <ac:inkMkLst>
            <pc:docMk/>
            <pc:sldMk cId="2303502608" sldId="331"/>
            <ac:inkMk id="21" creationId="{7889803B-FCEE-314A-74C0-905A0F902899}"/>
          </ac:inkMkLst>
        </pc:inkChg>
        <pc:inkChg chg="add mod">
          <ac:chgData name="Kokchun Giang" userId="67e2125d-ec8c-4323-9653-9824a2ad815f" providerId="ADAL" clId="{921897F3-359D-1445-86D7-2193B5F6F394}" dt="2024-01-14T12:19:29.347" v="270"/>
          <ac:inkMkLst>
            <pc:docMk/>
            <pc:sldMk cId="2303502608" sldId="331"/>
            <ac:inkMk id="29" creationId="{8CF37C8B-A464-5F2D-864C-578A35C9E9DA}"/>
          </ac:inkMkLst>
        </pc:inkChg>
        <pc:inkChg chg="del">
          <ac:chgData name="Kokchun Giang" userId="67e2125d-ec8c-4323-9653-9824a2ad815f" providerId="ADAL" clId="{921897F3-359D-1445-86D7-2193B5F6F394}" dt="2024-01-14T12:17:05.652" v="128" actId="478"/>
          <ac:inkMkLst>
            <pc:docMk/>
            <pc:sldMk cId="2303502608" sldId="331"/>
            <ac:inkMk id="30" creationId="{EC130061-E7F3-3FF6-8F7C-8AD56B650155}"/>
          </ac:inkMkLst>
        </pc:inkChg>
        <pc:inkChg chg="add mod">
          <ac:chgData name="Kokchun Giang" userId="67e2125d-ec8c-4323-9653-9824a2ad815f" providerId="ADAL" clId="{921897F3-359D-1445-86D7-2193B5F6F394}" dt="2024-01-14T12:19:29.347" v="270"/>
          <ac:inkMkLst>
            <pc:docMk/>
            <pc:sldMk cId="2303502608" sldId="331"/>
            <ac:inkMk id="31" creationId="{92B8730C-FC60-0278-5E7A-557D381F3737}"/>
          </ac:inkMkLst>
        </pc:inkChg>
        <pc:inkChg chg="add mod">
          <ac:chgData name="Kokchun Giang" userId="67e2125d-ec8c-4323-9653-9824a2ad815f" providerId="ADAL" clId="{921897F3-359D-1445-86D7-2193B5F6F394}" dt="2024-01-14T12:19:29.347" v="270"/>
          <ac:inkMkLst>
            <pc:docMk/>
            <pc:sldMk cId="2303502608" sldId="331"/>
            <ac:inkMk id="37" creationId="{015FAFD5-9386-E822-6C5C-CD4BDC2364EB}"/>
          </ac:inkMkLst>
        </pc:inkChg>
        <pc:inkChg chg="add mod">
          <ac:chgData name="Kokchun Giang" userId="67e2125d-ec8c-4323-9653-9824a2ad815f" providerId="ADAL" clId="{921897F3-359D-1445-86D7-2193B5F6F394}" dt="2024-01-14T12:19:29.347" v="270"/>
          <ac:inkMkLst>
            <pc:docMk/>
            <pc:sldMk cId="2303502608" sldId="331"/>
            <ac:inkMk id="45" creationId="{A4BEC1C8-84DF-819D-335F-B874D7DE5103}"/>
          </ac:inkMkLst>
        </pc:inkChg>
        <pc:inkChg chg="add mod">
          <ac:chgData name="Kokchun Giang" userId="67e2125d-ec8c-4323-9653-9824a2ad815f" providerId="ADAL" clId="{921897F3-359D-1445-86D7-2193B5F6F394}" dt="2024-01-14T12:19:29.347" v="270"/>
          <ac:inkMkLst>
            <pc:docMk/>
            <pc:sldMk cId="2303502608" sldId="331"/>
            <ac:inkMk id="46" creationId="{87E4CC89-A9BF-9FAA-3D07-70803C1C8B2B}"/>
          </ac:inkMkLst>
        </pc:inkChg>
        <pc:inkChg chg="add mod">
          <ac:chgData name="Kokchun Giang" userId="67e2125d-ec8c-4323-9653-9824a2ad815f" providerId="ADAL" clId="{921897F3-359D-1445-86D7-2193B5F6F394}" dt="2024-01-14T12:19:29.347" v="270"/>
          <ac:inkMkLst>
            <pc:docMk/>
            <pc:sldMk cId="2303502608" sldId="331"/>
            <ac:inkMk id="55" creationId="{45ECB14C-616A-0FEB-2A61-70E0A35D386D}"/>
          </ac:inkMkLst>
        </pc:inkChg>
        <pc:inkChg chg="add mod">
          <ac:chgData name="Kokchun Giang" userId="67e2125d-ec8c-4323-9653-9824a2ad815f" providerId="ADAL" clId="{921897F3-359D-1445-86D7-2193B5F6F394}" dt="2024-01-14T12:19:29.347" v="270"/>
          <ac:inkMkLst>
            <pc:docMk/>
            <pc:sldMk cId="2303502608" sldId="331"/>
            <ac:inkMk id="56" creationId="{923F40B7-B9A8-F351-1D9C-01FC8FAA055D}"/>
          </ac:inkMkLst>
        </pc:inkChg>
        <pc:inkChg chg="add mod">
          <ac:chgData name="Kokchun Giang" userId="67e2125d-ec8c-4323-9653-9824a2ad815f" providerId="ADAL" clId="{921897F3-359D-1445-86D7-2193B5F6F394}" dt="2024-01-14T12:19:29.347" v="270"/>
          <ac:inkMkLst>
            <pc:docMk/>
            <pc:sldMk cId="2303502608" sldId="331"/>
            <ac:inkMk id="57" creationId="{86020268-77F3-646F-3469-4F546345EBAB}"/>
          </ac:inkMkLst>
        </pc:inkChg>
        <pc:inkChg chg="add mod">
          <ac:chgData name="Kokchun Giang" userId="67e2125d-ec8c-4323-9653-9824a2ad815f" providerId="ADAL" clId="{921897F3-359D-1445-86D7-2193B5F6F394}" dt="2024-01-14T12:19:29.347" v="270"/>
          <ac:inkMkLst>
            <pc:docMk/>
            <pc:sldMk cId="2303502608" sldId="331"/>
            <ac:inkMk id="58" creationId="{22110F2B-F117-2A82-9CC7-53F7EE6A4A67}"/>
          </ac:inkMkLst>
        </pc:inkChg>
        <pc:inkChg chg="add mod">
          <ac:chgData name="Kokchun Giang" userId="67e2125d-ec8c-4323-9653-9824a2ad815f" providerId="ADAL" clId="{921897F3-359D-1445-86D7-2193B5F6F394}" dt="2024-01-14T12:19:29.347" v="270"/>
          <ac:inkMkLst>
            <pc:docMk/>
            <pc:sldMk cId="2303502608" sldId="331"/>
            <ac:inkMk id="59" creationId="{9DE4C197-A0F2-2664-557F-5C694AF28584}"/>
          </ac:inkMkLst>
        </pc:inkChg>
        <pc:inkChg chg="add mod">
          <ac:chgData name="Kokchun Giang" userId="67e2125d-ec8c-4323-9653-9824a2ad815f" providerId="ADAL" clId="{921897F3-359D-1445-86D7-2193B5F6F394}" dt="2024-01-14T12:20:34.090" v="335"/>
          <ac:inkMkLst>
            <pc:docMk/>
            <pc:sldMk cId="2303502608" sldId="331"/>
            <ac:inkMk id="387" creationId="{13B6C207-B917-9B2E-8446-FDD990CD2501}"/>
          </ac:inkMkLst>
        </pc:inkChg>
        <pc:inkChg chg="add mod">
          <ac:chgData name="Kokchun Giang" userId="67e2125d-ec8c-4323-9653-9824a2ad815f" providerId="ADAL" clId="{921897F3-359D-1445-86D7-2193B5F6F394}" dt="2024-01-14T12:20:34.090" v="335"/>
          <ac:inkMkLst>
            <pc:docMk/>
            <pc:sldMk cId="2303502608" sldId="331"/>
            <ac:inkMk id="389" creationId="{81693355-5AE1-07E7-CE9E-332AE1FBC923}"/>
          </ac:inkMkLst>
        </pc:inkChg>
        <pc:inkChg chg="add mod">
          <ac:chgData name="Kokchun Giang" userId="67e2125d-ec8c-4323-9653-9824a2ad815f" providerId="ADAL" clId="{921897F3-359D-1445-86D7-2193B5F6F394}" dt="2024-01-14T12:20:34.090" v="335"/>
          <ac:inkMkLst>
            <pc:docMk/>
            <pc:sldMk cId="2303502608" sldId="331"/>
            <ac:inkMk id="391" creationId="{2057FD81-D3CD-1943-E56C-943DAF551F1E}"/>
          </ac:inkMkLst>
        </pc:inkChg>
        <pc:inkChg chg="add mod">
          <ac:chgData name="Kokchun Giang" userId="67e2125d-ec8c-4323-9653-9824a2ad815f" providerId="ADAL" clId="{921897F3-359D-1445-86D7-2193B5F6F394}" dt="2024-01-14T12:20:34.090" v="335"/>
          <ac:inkMkLst>
            <pc:docMk/>
            <pc:sldMk cId="2303502608" sldId="331"/>
            <ac:inkMk id="394" creationId="{74A6EEDC-FFF3-7FEB-05C7-667703282C95}"/>
          </ac:inkMkLst>
        </pc:inkChg>
        <pc:inkChg chg="add mod">
          <ac:chgData name="Kokchun Giang" userId="67e2125d-ec8c-4323-9653-9824a2ad815f" providerId="ADAL" clId="{921897F3-359D-1445-86D7-2193B5F6F394}" dt="2024-01-14T12:20:34.090" v="335"/>
          <ac:inkMkLst>
            <pc:docMk/>
            <pc:sldMk cId="2303502608" sldId="331"/>
            <ac:inkMk id="403" creationId="{88E4DDCC-6EEA-5067-674B-C6176C01FE99}"/>
          </ac:inkMkLst>
        </pc:inkChg>
        <pc:inkChg chg="add mod">
          <ac:chgData name="Kokchun Giang" userId="67e2125d-ec8c-4323-9653-9824a2ad815f" providerId="ADAL" clId="{921897F3-359D-1445-86D7-2193B5F6F394}" dt="2024-01-14T12:19:29.347" v="270"/>
          <ac:inkMkLst>
            <pc:docMk/>
            <pc:sldMk cId="2303502608" sldId="331"/>
            <ac:inkMk id="481" creationId="{842BD223-1230-7E61-2F10-CCB525D5F9E6}"/>
          </ac:inkMkLst>
        </pc:inkChg>
        <pc:inkChg chg="add mod">
          <ac:chgData name="Kokchun Giang" userId="67e2125d-ec8c-4323-9653-9824a2ad815f" providerId="ADAL" clId="{921897F3-359D-1445-86D7-2193B5F6F394}" dt="2024-01-14T12:19:29.347" v="270"/>
          <ac:inkMkLst>
            <pc:docMk/>
            <pc:sldMk cId="2303502608" sldId="331"/>
            <ac:inkMk id="514" creationId="{1105BBAB-7B95-87C9-BFCB-EFC1501F31D5}"/>
          </ac:inkMkLst>
        </pc:inkChg>
        <pc:inkChg chg="add mod">
          <ac:chgData name="Kokchun Giang" userId="67e2125d-ec8c-4323-9653-9824a2ad815f" providerId="ADAL" clId="{921897F3-359D-1445-86D7-2193B5F6F394}" dt="2024-01-14T12:19:29.347" v="270"/>
          <ac:inkMkLst>
            <pc:docMk/>
            <pc:sldMk cId="2303502608" sldId="331"/>
            <ac:inkMk id="515" creationId="{EC714037-A125-8BE0-1820-B48DF62C891E}"/>
          </ac:inkMkLst>
        </pc:inkChg>
        <pc:inkChg chg="add mod">
          <ac:chgData name="Kokchun Giang" userId="67e2125d-ec8c-4323-9653-9824a2ad815f" providerId="ADAL" clId="{921897F3-359D-1445-86D7-2193B5F6F394}" dt="2024-01-14T12:19:29.347" v="270"/>
          <ac:inkMkLst>
            <pc:docMk/>
            <pc:sldMk cId="2303502608" sldId="331"/>
            <ac:inkMk id="520" creationId="{CE5049DA-12E9-9598-B497-A1AFF5A6E6C7}"/>
          </ac:inkMkLst>
        </pc:inkChg>
        <pc:inkChg chg="add mod">
          <ac:chgData name="Kokchun Giang" userId="67e2125d-ec8c-4323-9653-9824a2ad815f" providerId="ADAL" clId="{921897F3-359D-1445-86D7-2193B5F6F394}" dt="2024-01-14T12:19:40.153" v="280"/>
          <ac:inkMkLst>
            <pc:docMk/>
            <pc:sldMk cId="2303502608" sldId="331"/>
            <ac:inkMk id="539" creationId="{A71EF33D-23BA-8BCB-88ED-750B9A8CEEDA}"/>
          </ac:inkMkLst>
        </pc:inkChg>
        <pc:inkChg chg="add mod">
          <ac:chgData name="Kokchun Giang" userId="67e2125d-ec8c-4323-9653-9824a2ad815f" providerId="ADAL" clId="{921897F3-359D-1445-86D7-2193B5F6F394}" dt="2024-01-14T12:19:40.153" v="280"/>
          <ac:inkMkLst>
            <pc:docMk/>
            <pc:sldMk cId="2303502608" sldId="331"/>
            <ac:inkMk id="566" creationId="{7B9E080F-B285-6C0B-463A-AB2A4AD11389}"/>
          </ac:inkMkLst>
        </pc:inkChg>
        <pc:inkChg chg="add mod">
          <ac:chgData name="Kokchun Giang" userId="67e2125d-ec8c-4323-9653-9824a2ad815f" providerId="ADAL" clId="{921897F3-359D-1445-86D7-2193B5F6F394}" dt="2024-01-14T12:19:40.153" v="280"/>
          <ac:inkMkLst>
            <pc:docMk/>
            <pc:sldMk cId="2303502608" sldId="331"/>
            <ac:inkMk id="567" creationId="{921F8584-566B-C9A4-003B-1D33BE701990}"/>
          </ac:inkMkLst>
        </pc:inkChg>
        <pc:inkChg chg="add mod">
          <ac:chgData name="Kokchun Giang" userId="67e2125d-ec8c-4323-9653-9824a2ad815f" providerId="ADAL" clId="{921897F3-359D-1445-86D7-2193B5F6F394}" dt="2024-01-14T12:19:40.153" v="280"/>
          <ac:inkMkLst>
            <pc:docMk/>
            <pc:sldMk cId="2303502608" sldId="331"/>
            <ac:inkMk id="568" creationId="{61B5170E-DE0F-BC68-0F9D-F5CC18E2E363}"/>
          </ac:inkMkLst>
        </pc:inkChg>
        <pc:inkChg chg="add mod">
          <ac:chgData name="Kokchun Giang" userId="67e2125d-ec8c-4323-9653-9824a2ad815f" providerId="ADAL" clId="{921897F3-359D-1445-86D7-2193B5F6F394}" dt="2024-01-14T12:19:40.153" v="280"/>
          <ac:inkMkLst>
            <pc:docMk/>
            <pc:sldMk cId="2303502608" sldId="331"/>
            <ac:inkMk id="616" creationId="{3898734E-21CB-A631-BFB8-F9BFF88CF739}"/>
          </ac:inkMkLst>
        </pc:inkChg>
        <pc:inkChg chg="add mod">
          <ac:chgData name="Kokchun Giang" userId="67e2125d-ec8c-4323-9653-9824a2ad815f" providerId="ADAL" clId="{921897F3-359D-1445-86D7-2193B5F6F394}" dt="2024-01-14T12:19:40.153" v="280"/>
          <ac:inkMkLst>
            <pc:docMk/>
            <pc:sldMk cId="2303502608" sldId="331"/>
            <ac:inkMk id="650" creationId="{33AF6B21-D1CA-014A-34EB-C51D8AF2B716}"/>
          </ac:inkMkLst>
        </pc:inkChg>
        <pc:inkChg chg="add mod">
          <ac:chgData name="Kokchun Giang" userId="67e2125d-ec8c-4323-9653-9824a2ad815f" providerId="ADAL" clId="{921897F3-359D-1445-86D7-2193B5F6F394}" dt="2024-01-14T12:19:40.153" v="280"/>
          <ac:inkMkLst>
            <pc:docMk/>
            <pc:sldMk cId="2303502608" sldId="331"/>
            <ac:inkMk id="651" creationId="{2D90849E-5DA5-9F11-D5C1-A0EFC2C2F549}"/>
          </ac:inkMkLst>
        </pc:inkChg>
        <pc:inkChg chg="add mod">
          <ac:chgData name="Kokchun Giang" userId="67e2125d-ec8c-4323-9653-9824a2ad815f" providerId="ADAL" clId="{921897F3-359D-1445-86D7-2193B5F6F394}" dt="2024-01-14T12:19:40.153" v="280"/>
          <ac:inkMkLst>
            <pc:docMk/>
            <pc:sldMk cId="2303502608" sldId="331"/>
            <ac:inkMk id="652" creationId="{F9C355C9-20E5-8934-9CFD-624148495783}"/>
          </ac:inkMkLst>
        </pc:inkChg>
        <pc:inkChg chg="add mod">
          <ac:chgData name="Kokchun Giang" userId="67e2125d-ec8c-4323-9653-9824a2ad815f" providerId="ADAL" clId="{921897F3-359D-1445-86D7-2193B5F6F394}" dt="2024-01-14T12:19:40.153" v="280"/>
          <ac:inkMkLst>
            <pc:docMk/>
            <pc:sldMk cId="2303502608" sldId="331"/>
            <ac:inkMk id="653" creationId="{94F49EF2-404B-A308-1742-DEA72F7D6621}"/>
          </ac:inkMkLst>
        </pc:inkChg>
        <pc:inkChg chg="add mod">
          <ac:chgData name="Kokchun Giang" userId="67e2125d-ec8c-4323-9653-9824a2ad815f" providerId="ADAL" clId="{921897F3-359D-1445-86D7-2193B5F6F394}" dt="2024-01-14T12:19:47.163" v="294"/>
          <ac:inkMkLst>
            <pc:docMk/>
            <pc:sldMk cId="2303502608" sldId="331"/>
            <ac:inkMk id="657" creationId="{B213FBDC-E51F-BD4F-9CDB-BA1284D84D78}"/>
          </ac:inkMkLst>
        </pc:inkChg>
        <pc:inkChg chg="add mod">
          <ac:chgData name="Kokchun Giang" userId="67e2125d-ec8c-4323-9653-9824a2ad815f" providerId="ADAL" clId="{921897F3-359D-1445-86D7-2193B5F6F394}" dt="2024-01-14T12:19:47.163" v="294"/>
          <ac:inkMkLst>
            <pc:docMk/>
            <pc:sldMk cId="2303502608" sldId="331"/>
            <ac:inkMk id="658" creationId="{BBED1D8B-9B48-48C8-9EC5-1C610ACDEFD2}"/>
          </ac:inkMkLst>
        </pc:inkChg>
        <pc:inkChg chg="add mod">
          <ac:chgData name="Kokchun Giang" userId="67e2125d-ec8c-4323-9653-9824a2ad815f" providerId="ADAL" clId="{921897F3-359D-1445-86D7-2193B5F6F394}" dt="2024-01-14T12:19:47.163" v="294"/>
          <ac:inkMkLst>
            <pc:docMk/>
            <pc:sldMk cId="2303502608" sldId="331"/>
            <ac:inkMk id="659" creationId="{8CDCB856-0751-8924-9E25-E76255CAA119}"/>
          </ac:inkMkLst>
        </pc:inkChg>
        <pc:inkChg chg="add mod">
          <ac:chgData name="Kokchun Giang" userId="67e2125d-ec8c-4323-9653-9824a2ad815f" providerId="ADAL" clId="{921897F3-359D-1445-86D7-2193B5F6F394}" dt="2024-01-14T12:19:47.163" v="294"/>
          <ac:inkMkLst>
            <pc:docMk/>
            <pc:sldMk cId="2303502608" sldId="331"/>
            <ac:inkMk id="660" creationId="{0E91AF91-AF4C-017D-BEBE-784E1E7F3612}"/>
          </ac:inkMkLst>
        </pc:inkChg>
        <pc:inkChg chg="add mod">
          <ac:chgData name="Kokchun Giang" userId="67e2125d-ec8c-4323-9653-9824a2ad815f" providerId="ADAL" clId="{921897F3-359D-1445-86D7-2193B5F6F394}" dt="2024-01-14T12:19:47.163" v="294"/>
          <ac:inkMkLst>
            <pc:docMk/>
            <pc:sldMk cId="2303502608" sldId="331"/>
            <ac:inkMk id="661" creationId="{C430191F-C3DB-BE6B-371F-05EE53BFE14E}"/>
          </ac:inkMkLst>
        </pc:inkChg>
        <pc:inkChg chg="add mod">
          <ac:chgData name="Kokchun Giang" userId="67e2125d-ec8c-4323-9653-9824a2ad815f" providerId="ADAL" clId="{921897F3-359D-1445-86D7-2193B5F6F394}" dt="2024-01-14T12:19:47.163" v="294"/>
          <ac:inkMkLst>
            <pc:docMk/>
            <pc:sldMk cId="2303502608" sldId="331"/>
            <ac:inkMk id="662" creationId="{AFC67B87-2ACD-514C-044D-75CD62B0ABD3}"/>
          </ac:inkMkLst>
        </pc:inkChg>
        <pc:inkChg chg="add mod">
          <ac:chgData name="Kokchun Giang" userId="67e2125d-ec8c-4323-9653-9824a2ad815f" providerId="ADAL" clId="{921897F3-359D-1445-86D7-2193B5F6F394}" dt="2024-01-14T12:19:47.163" v="294"/>
          <ac:inkMkLst>
            <pc:docMk/>
            <pc:sldMk cId="2303502608" sldId="331"/>
            <ac:inkMk id="663" creationId="{E4272BFD-BE50-D608-6B04-AED25D57D0A8}"/>
          </ac:inkMkLst>
        </pc:inkChg>
        <pc:inkChg chg="add mod">
          <ac:chgData name="Kokchun Giang" userId="67e2125d-ec8c-4323-9653-9824a2ad815f" providerId="ADAL" clId="{921897F3-359D-1445-86D7-2193B5F6F394}" dt="2024-01-14T12:19:47.163" v="294"/>
          <ac:inkMkLst>
            <pc:docMk/>
            <pc:sldMk cId="2303502608" sldId="331"/>
            <ac:inkMk id="664" creationId="{68892823-9ED8-5E5E-9D42-0D2DD870E40A}"/>
          </ac:inkMkLst>
        </pc:inkChg>
        <pc:inkChg chg="add mod">
          <ac:chgData name="Kokchun Giang" userId="67e2125d-ec8c-4323-9653-9824a2ad815f" providerId="ADAL" clId="{921897F3-359D-1445-86D7-2193B5F6F394}" dt="2024-01-14T12:19:47.163" v="294"/>
          <ac:inkMkLst>
            <pc:docMk/>
            <pc:sldMk cId="2303502608" sldId="331"/>
            <ac:inkMk id="665" creationId="{5F42FD14-0EA5-719A-B6A7-6E2EB4E5C6BE}"/>
          </ac:inkMkLst>
        </pc:inkChg>
        <pc:inkChg chg="add mod">
          <ac:chgData name="Kokchun Giang" userId="67e2125d-ec8c-4323-9653-9824a2ad815f" providerId="ADAL" clId="{921897F3-359D-1445-86D7-2193B5F6F394}" dt="2024-01-14T12:19:47.163" v="294"/>
          <ac:inkMkLst>
            <pc:docMk/>
            <pc:sldMk cId="2303502608" sldId="331"/>
            <ac:inkMk id="666" creationId="{3FC88F58-74C5-EC41-F4D7-1A04F62D6C59}"/>
          </ac:inkMkLst>
        </pc:inkChg>
        <pc:inkChg chg="add mod">
          <ac:chgData name="Kokchun Giang" userId="67e2125d-ec8c-4323-9653-9824a2ad815f" providerId="ADAL" clId="{921897F3-359D-1445-86D7-2193B5F6F394}" dt="2024-01-14T12:19:47.163" v="294"/>
          <ac:inkMkLst>
            <pc:docMk/>
            <pc:sldMk cId="2303502608" sldId="331"/>
            <ac:inkMk id="667" creationId="{17648653-A20C-5970-985C-AABACF87CE87}"/>
          </ac:inkMkLst>
        </pc:inkChg>
        <pc:inkChg chg="add mod">
          <ac:chgData name="Kokchun Giang" userId="67e2125d-ec8c-4323-9653-9824a2ad815f" providerId="ADAL" clId="{921897F3-359D-1445-86D7-2193B5F6F394}" dt="2024-01-14T12:19:47.163" v="294"/>
          <ac:inkMkLst>
            <pc:docMk/>
            <pc:sldMk cId="2303502608" sldId="331"/>
            <ac:inkMk id="668" creationId="{1E27836C-E71A-6691-A5CC-FB1EE49A638D}"/>
          </ac:inkMkLst>
        </pc:inkChg>
        <pc:inkChg chg="add mod">
          <ac:chgData name="Kokchun Giang" userId="67e2125d-ec8c-4323-9653-9824a2ad815f" providerId="ADAL" clId="{921897F3-359D-1445-86D7-2193B5F6F394}" dt="2024-01-14T12:19:47.163" v="294"/>
          <ac:inkMkLst>
            <pc:docMk/>
            <pc:sldMk cId="2303502608" sldId="331"/>
            <ac:inkMk id="669" creationId="{0A7454F0-9723-6E0F-D81D-2F3DD8E7BB53}"/>
          </ac:inkMkLst>
        </pc:inkChg>
        <pc:inkChg chg="add mod">
          <ac:chgData name="Kokchun Giang" userId="67e2125d-ec8c-4323-9653-9824a2ad815f" providerId="ADAL" clId="{921897F3-359D-1445-86D7-2193B5F6F394}" dt="2024-01-14T12:19:52.828" v="299"/>
          <ac:inkMkLst>
            <pc:docMk/>
            <pc:sldMk cId="2303502608" sldId="331"/>
            <ac:inkMk id="672" creationId="{AA0BA4BA-4CEF-13F2-731A-1250BE63B799}"/>
          </ac:inkMkLst>
        </pc:inkChg>
        <pc:inkChg chg="add mod">
          <ac:chgData name="Kokchun Giang" userId="67e2125d-ec8c-4323-9653-9824a2ad815f" providerId="ADAL" clId="{921897F3-359D-1445-86D7-2193B5F6F394}" dt="2024-01-14T12:19:52.828" v="299"/>
          <ac:inkMkLst>
            <pc:docMk/>
            <pc:sldMk cId="2303502608" sldId="331"/>
            <ac:inkMk id="673" creationId="{D63B69C8-AFD7-59A9-26B6-D8C40188A4B5}"/>
          </ac:inkMkLst>
        </pc:inkChg>
        <pc:inkChg chg="add mod">
          <ac:chgData name="Kokchun Giang" userId="67e2125d-ec8c-4323-9653-9824a2ad815f" providerId="ADAL" clId="{921897F3-359D-1445-86D7-2193B5F6F394}" dt="2024-01-14T12:19:52.828" v="299"/>
          <ac:inkMkLst>
            <pc:docMk/>
            <pc:sldMk cId="2303502608" sldId="331"/>
            <ac:inkMk id="674" creationId="{3E6E5A6D-7981-BA62-95DC-61F35EABC151}"/>
          </ac:inkMkLst>
        </pc:inkChg>
        <pc:inkChg chg="add mod">
          <ac:chgData name="Kokchun Giang" userId="67e2125d-ec8c-4323-9653-9824a2ad815f" providerId="ADAL" clId="{921897F3-359D-1445-86D7-2193B5F6F394}" dt="2024-01-14T12:19:52.828" v="299"/>
          <ac:inkMkLst>
            <pc:docMk/>
            <pc:sldMk cId="2303502608" sldId="331"/>
            <ac:inkMk id="675" creationId="{535CB522-BC9F-57D7-4F9D-37E3FAA3DC82}"/>
          </ac:inkMkLst>
        </pc:inkChg>
        <pc:inkChg chg="add mod">
          <ac:chgData name="Kokchun Giang" userId="67e2125d-ec8c-4323-9653-9824a2ad815f" providerId="ADAL" clId="{921897F3-359D-1445-86D7-2193B5F6F394}" dt="2024-01-14T12:19:57.053" v="306"/>
          <ac:inkMkLst>
            <pc:docMk/>
            <pc:sldMk cId="2303502608" sldId="331"/>
            <ac:inkMk id="677" creationId="{CF094FA5-F470-6B86-42D7-3ADAE2C89792}"/>
          </ac:inkMkLst>
        </pc:inkChg>
        <pc:inkChg chg="add mod">
          <ac:chgData name="Kokchun Giang" userId="67e2125d-ec8c-4323-9653-9824a2ad815f" providerId="ADAL" clId="{921897F3-359D-1445-86D7-2193B5F6F394}" dt="2024-01-14T12:19:57.053" v="306"/>
          <ac:inkMkLst>
            <pc:docMk/>
            <pc:sldMk cId="2303502608" sldId="331"/>
            <ac:inkMk id="678" creationId="{E9B2FD64-321B-7352-83AD-049AE6675B57}"/>
          </ac:inkMkLst>
        </pc:inkChg>
        <pc:inkChg chg="add mod">
          <ac:chgData name="Kokchun Giang" userId="67e2125d-ec8c-4323-9653-9824a2ad815f" providerId="ADAL" clId="{921897F3-359D-1445-86D7-2193B5F6F394}" dt="2024-01-14T12:19:57.053" v="306"/>
          <ac:inkMkLst>
            <pc:docMk/>
            <pc:sldMk cId="2303502608" sldId="331"/>
            <ac:inkMk id="679" creationId="{8BB721D4-DBD5-630D-6A3A-89346EFB076A}"/>
          </ac:inkMkLst>
        </pc:inkChg>
        <pc:inkChg chg="add mod">
          <ac:chgData name="Kokchun Giang" userId="67e2125d-ec8c-4323-9653-9824a2ad815f" providerId="ADAL" clId="{921897F3-359D-1445-86D7-2193B5F6F394}" dt="2024-01-14T12:19:57.053" v="306"/>
          <ac:inkMkLst>
            <pc:docMk/>
            <pc:sldMk cId="2303502608" sldId="331"/>
            <ac:inkMk id="680" creationId="{AE819917-DFC4-8E29-4FB5-4770C636EF64}"/>
          </ac:inkMkLst>
        </pc:inkChg>
        <pc:inkChg chg="add mod">
          <ac:chgData name="Kokchun Giang" userId="67e2125d-ec8c-4323-9653-9824a2ad815f" providerId="ADAL" clId="{921897F3-359D-1445-86D7-2193B5F6F394}" dt="2024-01-14T12:19:57.053" v="306"/>
          <ac:inkMkLst>
            <pc:docMk/>
            <pc:sldMk cId="2303502608" sldId="331"/>
            <ac:inkMk id="681" creationId="{27BDD377-3EC1-DFE0-4A73-2670205AB238}"/>
          </ac:inkMkLst>
        </pc:inkChg>
        <pc:inkChg chg="add mod">
          <ac:chgData name="Kokchun Giang" userId="67e2125d-ec8c-4323-9653-9824a2ad815f" providerId="ADAL" clId="{921897F3-359D-1445-86D7-2193B5F6F394}" dt="2024-01-14T12:19:57.053" v="306"/>
          <ac:inkMkLst>
            <pc:docMk/>
            <pc:sldMk cId="2303502608" sldId="331"/>
            <ac:inkMk id="682" creationId="{BDF1E351-ADC3-3BB7-E286-243C34E379DF}"/>
          </ac:inkMkLst>
        </pc:inkChg>
        <pc:inkChg chg="add del">
          <ac:chgData name="Kokchun Giang" userId="67e2125d-ec8c-4323-9653-9824a2ad815f" providerId="ADAL" clId="{921897F3-359D-1445-86D7-2193B5F6F394}" dt="2024-01-14T12:20:01.663" v="310" actId="9405"/>
          <ac:inkMkLst>
            <pc:docMk/>
            <pc:sldMk cId="2303502608" sldId="331"/>
            <ac:inkMk id="684" creationId="{4E47C026-712F-EF64-08F6-F016B98F4181}"/>
          </ac:inkMkLst>
        </pc:inkChg>
        <pc:inkChg chg="add del">
          <ac:chgData name="Kokchun Giang" userId="67e2125d-ec8c-4323-9653-9824a2ad815f" providerId="ADAL" clId="{921897F3-359D-1445-86D7-2193B5F6F394}" dt="2024-01-14T12:20:01.216" v="309" actId="9405"/>
          <ac:inkMkLst>
            <pc:docMk/>
            <pc:sldMk cId="2303502608" sldId="331"/>
            <ac:inkMk id="685" creationId="{C499631F-C281-E4BA-0B94-ECCDD89737D1}"/>
          </ac:inkMkLst>
        </pc:inkChg>
        <pc:inkChg chg="add mod">
          <ac:chgData name="Kokchun Giang" userId="67e2125d-ec8c-4323-9653-9824a2ad815f" providerId="ADAL" clId="{921897F3-359D-1445-86D7-2193B5F6F394}" dt="2024-01-14T12:20:16.458" v="314"/>
          <ac:inkMkLst>
            <pc:docMk/>
            <pc:sldMk cId="2303502608" sldId="331"/>
            <ac:inkMk id="686" creationId="{FE040234-AA96-98B9-A82D-FC6B2C700A15}"/>
          </ac:inkMkLst>
        </pc:inkChg>
        <pc:inkChg chg="add mod">
          <ac:chgData name="Kokchun Giang" userId="67e2125d-ec8c-4323-9653-9824a2ad815f" providerId="ADAL" clId="{921897F3-359D-1445-86D7-2193B5F6F394}" dt="2024-01-14T12:20:16.458" v="314"/>
          <ac:inkMkLst>
            <pc:docMk/>
            <pc:sldMk cId="2303502608" sldId="331"/>
            <ac:inkMk id="687" creationId="{151C9B0B-4CA3-BA9F-9C3E-30B17BE44EC7}"/>
          </ac:inkMkLst>
        </pc:inkChg>
        <pc:inkChg chg="add mod">
          <ac:chgData name="Kokchun Giang" userId="67e2125d-ec8c-4323-9653-9824a2ad815f" providerId="ADAL" clId="{921897F3-359D-1445-86D7-2193B5F6F394}" dt="2024-01-14T12:20:16.458" v="314"/>
          <ac:inkMkLst>
            <pc:docMk/>
            <pc:sldMk cId="2303502608" sldId="331"/>
            <ac:inkMk id="688" creationId="{594B6D69-4C0C-DACA-1B0E-81636B8FAD9F}"/>
          </ac:inkMkLst>
        </pc:inkChg>
        <pc:inkChg chg="add mod">
          <ac:chgData name="Kokchun Giang" userId="67e2125d-ec8c-4323-9653-9824a2ad815f" providerId="ADAL" clId="{921897F3-359D-1445-86D7-2193B5F6F394}" dt="2024-01-14T12:20:26.850" v="325"/>
          <ac:inkMkLst>
            <pc:docMk/>
            <pc:sldMk cId="2303502608" sldId="331"/>
            <ac:inkMk id="690" creationId="{390C4B27-65BF-5DEF-BA7F-891CCE12AE69}"/>
          </ac:inkMkLst>
        </pc:inkChg>
        <pc:inkChg chg="add mod">
          <ac:chgData name="Kokchun Giang" userId="67e2125d-ec8c-4323-9653-9824a2ad815f" providerId="ADAL" clId="{921897F3-359D-1445-86D7-2193B5F6F394}" dt="2024-01-14T12:20:26.850" v="325"/>
          <ac:inkMkLst>
            <pc:docMk/>
            <pc:sldMk cId="2303502608" sldId="331"/>
            <ac:inkMk id="691" creationId="{61A7692D-27C3-C09C-7ACF-4EE91FB2C514}"/>
          </ac:inkMkLst>
        </pc:inkChg>
        <pc:inkChg chg="add mod">
          <ac:chgData name="Kokchun Giang" userId="67e2125d-ec8c-4323-9653-9824a2ad815f" providerId="ADAL" clId="{921897F3-359D-1445-86D7-2193B5F6F394}" dt="2024-01-14T12:20:26.850" v="325"/>
          <ac:inkMkLst>
            <pc:docMk/>
            <pc:sldMk cId="2303502608" sldId="331"/>
            <ac:inkMk id="692" creationId="{255C5741-B191-B036-6B98-1E6D581EE2F5}"/>
          </ac:inkMkLst>
        </pc:inkChg>
        <pc:inkChg chg="add mod">
          <ac:chgData name="Kokchun Giang" userId="67e2125d-ec8c-4323-9653-9824a2ad815f" providerId="ADAL" clId="{921897F3-359D-1445-86D7-2193B5F6F394}" dt="2024-01-14T12:20:26.850" v="325"/>
          <ac:inkMkLst>
            <pc:docMk/>
            <pc:sldMk cId="2303502608" sldId="331"/>
            <ac:inkMk id="693" creationId="{157D7A20-7BEA-3D06-CC56-17D4F947CAF4}"/>
          </ac:inkMkLst>
        </pc:inkChg>
        <pc:inkChg chg="add mod">
          <ac:chgData name="Kokchun Giang" userId="67e2125d-ec8c-4323-9653-9824a2ad815f" providerId="ADAL" clId="{921897F3-359D-1445-86D7-2193B5F6F394}" dt="2024-01-14T12:20:26.850" v="325"/>
          <ac:inkMkLst>
            <pc:docMk/>
            <pc:sldMk cId="2303502608" sldId="331"/>
            <ac:inkMk id="694" creationId="{7E1A343E-A3C0-9197-6E4B-70DE503A6E51}"/>
          </ac:inkMkLst>
        </pc:inkChg>
        <pc:inkChg chg="add mod">
          <ac:chgData name="Kokchun Giang" userId="67e2125d-ec8c-4323-9653-9824a2ad815f" providerId="ADAL" clId="{921897F3-359D-1445-86D7-2193B5F6F394}" dt="2024-01-14T12:20:26.850" v="325"/>
          <ac:inkMkLst>
            <pc:docMk/>
            <pc:sldMk cId="2303502608" sldId="331"/>
            <ac:inkMk id="695" creationId="{0BACECF4-A37E-68C4-5AFA-7A411CD75FBC}"/>
          </ac:inkMkLst>
        </pc:inkChg>
        <pc:inkChg chg="add mod">
          <ac:chgData name="Kokchun Giang" userId="67e2125d-ec8c-4323-9653-9824a2ad815f" providerId="ADAL" clId="{921897F3-359D-1445-86D7-2193B5F6F394}" dt="2024-01-14T12:20:26.850" v="325"/>
          <ac:inkMkLst>
            <pc:docMk/>
            <pc:sldMk cId="2303502608" sldId="331"/>
            <ac:inkMk id="696" creationId="{E740A28B-5207-F023-0A77-F2449B437267}"/>
          </ac:inkMkLst>
        </pc:inkChg>
        <pc:inkChg chg="add mod">
          <ac:chgData name="Kokchun Giang" userId="67e2125d-ec8c-4323-9653-9824a2ad815f" providerId="ADAL" clId="{921897F3-359D-1445-86D7-2193B5F6F394}" dt="2024-01-14T12:20:26.850" v="325"/>
          <ac:inkMkLst>
            <pc:docMk/>
            <pc:sldMk cId="2303502608" sldId="331"/>
            <ac:inkMk id="697" creationId="{7AB16262-3859-7D0E-40FE-CD41642DC6FE}"/>
          </ac:inkMkLst>
        </pc:inkChg>
        <pc:inkChg chg="add mod">
          <ac:chgData name="Kokchun Giang" userId="67e2125d-ec8c-4323-9653-9824a2ad815f" providerId="ADAL" clId="{921897F3-359D-1445-86D7-2193B5F6F394}" dt="2024-01-14T12:20:26.850" v="325"/>
          <ac:inkMkLst>
            <pc:docMk/>
            <pc:sldMk cId="2303502608" sldId="331"/>
            <ac:inkMk id="698" creationId="{B9F0CA6E-DE74-031B-67B5-B887923599DA}"/>
          </ac:inkMkLst>
        </pc:inkChg>
        <pc:inkChg chg="add mod">
          <ac:chgData name="Kokchun Giang" userId="67e2125d-ec8c-4323-9653-9824a2ad815f" providerId="ADAL" clId="{921897F3-359D-1445-86D7-2193B5F6F394}" dt="2024-01-14T12:20:26.850" v="325"/>
          <ac:inkMkLst>
            <pc:docMk/>
            <pc:sldMk cId="2303502608" sldId="331"/>
            <ac:inkMk id="699" creationId="{46AF66EC-0586-5C32-E372-1C2919E03538}"/>
          </ac:inkMkLst>
        </pc:inkChg>
        <pc:inkChg chg="add mod">
          <ac:chgData name="Kokchun Giang" userId="67e2125d-ec8c-4323-9653-9824a2ad815f" providerId="ADAL" clId="{921897F3-359D-1445-86D7-2193B5F6F394}" dt="2024-01-14T12:20:34.090" v="335"/>
          <ac:inkMkLst>
            <pc:docMk/>
            <pc:sldMk cId="2303502608" sldId="331"/>
            <ac:inkMk id="701" creationId="{F5C211B6-B088-358D-EDE5-ABD1805FB943}"/>
          </ac:inkMkLst>
        </pc:inkChg>
        <pc:inkChg chg="add mod">
          <ac:chgData name="Kokchun Giang" userId="67e2125d-ec8c-4323-9653-9824a2ad815f" providerId="ADAL" clId="{921897F3-359D-1445-86D7-2193B5F6F394}" dt="2024-01-14T12:20:34.090" v="335"/>
          <ac:inkMkLst>
            <pc:docMk/>
            <pc:sldMk cId="2303502608" sldId="331"/>
            <ac:inkMk id="702" creationId="{9ECB1D86-39B3-9172-5141-648F39CB2ADB}"/>
          </ac:inkMkLst>
        </pc:inkChg>
        <pc:inkChg chg="add mod">
          <ac:chgData name="Kokchun Giang" userId="67e2125d-ec8c-4323-9653-9824a2ad815f" providerId="ADAL" clId="{921897F3-359D-1445-86D7-2193B5F6F394}" dt="2024-01-14T12:20:34.090" v="335"/>
          <ac:inkMkLst>
            <pc:docMk/>
            <pc:sldMk cId="2303502608" sldId="331"/>
            <ac:inkMk id="703" creationId="{E7FF8BD0-5F9F-A9BD-BABA-32B62383AFD8}"/>
          </ac:inkMkLst>
        </pc:inkChg>
        <pc:inkChg chg="add mod">
          <ac:chgData name="Kokchun Giang" userId="67e2125d-ec8c-4323-9653-9824a2ad815f" providerId="ADAL" clId="{921897F3-359D-1445-86D7-2193B5F6F394}" dt="2024-01-14T12:20:34.090" v="335"/>
          <ac:inkMkLst>
            <pc:docMk/>
            <pc:sldMk cId="2303502608" sldId="331"/>
            <ac:inkMk id="704" creationId="{FDAD9846-DB25-6855-E252-E8CD54798E30}"/>
          </ac:inkMkLst>
        </pc:inkChg>
        <pc:inkChg chg="add mod">
          <ac:chgData name="Kokchun Giang" userId="67e2125d-ec8c-4323-9653-9824a2ad815f" providerId="ADAL" clId="{921897F3-359D-1445-86D7-2193B5F6F394}" dt="2024-01-14T12:20:36.298" v="339"/>
          <ac:inkMkLst>
            <pc:docMk/>
            <pc:sldMk cId="2303502608" sldId="331"/>
            <ac:inkMk id="706" creationId="{374961EB-1A01-594A-2974-828E5CB38192}"/>
          </ac:inkMkLst>
        </pc:inkChg>
        <pc:inkChg chg="add mod">
          <ac:chgData name="Kokchun Giang" userId="67e2125d-ec8c-4323-9653-9824a2ad815f" providerId="ADAL" clId="{921897F3-359D-1445-86D7-2193B5F6F394}" dt="2024-01-14T12:20:36.298" v="339"/>
          <ac:inkMkLst>
            <pc:docMk/>
            <pc:sldMk cId="2303502608" sldId="331"/>
            <ac:inkMk id="707" creationId="{F9D1ADDD-FFDA-4DC7-49AD-26DEC22F811A}"/>
          </ac:inkMkLst>
        </pc:inkChg>
        <pc:inkChg chg="add mod">
          <ac:chgData name="Kokchun Giang" userId="67e2125d-ec8c-4323-9653-9824a2ad815f" providerId="ADAL" clId="{921897F3-359D-1445-86D7-2193B5F6F394}" dt="2024-01-14T12:20:36.298" v="339"/>
          <ac:inkMkLst>
            <pc:docMk/>
            <pc:sldMk cId="2303502608" sldId="331"/>
            <ac:inkMk id="708" creationId="{A8416D88-6CA0-0792-94FF-33FBEF2E0E71}"/>
          </ac:inkMkLst>
        </pc:inkChg>
        <pc:inkChg chg="add mod">
          <ac:chgData name="Kokchun Giang" userId="67e2125d-ec8c-4323-9653-9824a2ad815f" providerId="ADAL" clId="{921897F3-359D-1445-86D7-2193B5F6F394}" dt="2024-01-14T12:20:44.277" v="344"/>
          <ac:inkMkLst>
            <pc:docMk/>
            <pc:sldMk cId="2303502608" sldId="331"/>
            <ac:inkMk id="710" creationId="{A670FDAB-52B4-694A-968D-A8591899A92D}"/>
          </ac:inkMkLst>
        </pc:inkChg>
        <pc:inkChg chg="add mod">
          <ac:chgData name="Kokchun Giang" userId="67e2125d-ec8c-4323-9653-9824a2ad815f" providerId="ADAL" clId="{921897F3-359D-1445-86D7-2193B5F6F394}" dt="2024-01-14T12:20:44.277" v="344"/>
          <ac:inkMkLst>
            <pc:docMk/>
            <pc:sldMk cId="2303502608" sldId="331"/>
            <ac:inkMk id="711" creationId="{5AAE5EC8-6D29-7F03-A9DE-A4377A500B05}"/>
          </ac:inkMkLst>
        </pc:inkChg>
        <pc:inkChg chg="add mod">
          <ac:chgData name="Kokchun Giang" userId="67e2125d-ec8c-4323-9653-9824a2ad815f" providerId="ADAL" clId="{921897F3-359D-1445-86D7-2193B5F6F394}" dt="2024-01-14T12:20:44.277" v="344"/>
          <ac:inkMkLst>
            <pc:docMk/>
            <pc:sldMk cId="2303502608" sldId="331"/>
            <ac:inkMk id="712" creationId="{5D89DF64-0727-2784-8C3F-B5B004F34AE4}"/>
          </ac:inkMkLst>
        </pc:inkChg>
        <pc:inkChg chg="add mod">
          <ac:chgData name="Kokchun Giang" userId="67e2125d-ec8c-4323-9653-9824a2ad815f" providerId="ADAL" clId="{921897F3-359D-1445-86D7-2193B5F6F394}" dt="2024-01-14T12:20:44.277" v="344"/>
          <ac:inkMkLst>
            <pc:docMk/>
            <pc:sldMk cId="2303502608" sldId="331"/>
            <ac:inkMk id="713" creationId="{F098B1B8-4AE3-6162-5E39-78AEE579B333}"/>
          </ac:inkMkLst>
        </pc:inkChg>
        <pc:inkChg chg="add mod">
          <ac:chgData name="Kokchun Giang" userId="67e2125d-ec8c-4323-9653-9824a2ad815f" providerId="ADAL" clId="{921897F3-359D-1445-86D7-2193B5F6F394}" dt="2024-01-14T12:20:48.239" v="353"/>
          <ac:inkMkLst>
            <pc:docMk/>
            <pc:sldMk cId="2303502608" sldId="331"/>
            <ac:inkMk id="715" creationId="{78275D86-53C1-71ED-18E3-CD330BC6463F}"/>
          </ac:inkMkLst>
        </pc:inkChg>
        <pc:inkChg chg="add mod">
          <ac:chgData name="Kokchun Giang" userId="67e2125d-ec8c-4323-9653-9824a2ad815f" providerId="ADAL" clId="{921897F3-359D-1445-86D7-2193B5F6F394}" dt="2024-01-14T12:20:48.239" v="353"/>
          <ac:inkMkLst>
            <pc:docMk/>
            <pc:sldMk cId="2303502608" sldId="331"/>
            <ac:inkMk id="716" creationId="{C63B902B-FC71-C1E5-969D-2AC0FFBF986A}"/>
          </ac:inkMkLst>
        </pc:inkChg>
        <pc:inkChg chg="add mod">
          <ac:chgData name="Kokchun Giang" userId="67e2125d-ec8c-4323-9653-9824a2ad815f" providerId="ADAL" clId="{921897F3-359D-1445-86D7-2193B5F6F394}" dt="2024-01-14T12:20:48.239" v="353"/>
          <ac:inkMkLst>
            <pc:docMk/>
            <pc:sldMk cId="2303502608" sldId="331"/>
            <ac:inkMk id="717" creationId="{C4987485-F670-BDFD-75BE-AD78138B43E6}"/>
          </ac:inkMkLst>
        </pc:inkChg>
        <pc:inkChg chg="add mod">
          <ac:chgData name="Kokchun Giang" userId="67e2125d-ec8c-4323-9653-9824a2ad815f" providerId="ADAL" clId="{921897F3-359D-1445-86D7-2193B5F6F394}" dt="2024-01-14T12:20:48.239" v="353"/>
          <ac:inkMkLst>
            <pc:docMk/>
            <pc:sldMk cId="2303502608" sldId="331"/>
            <ac:inkMk id="718" creationId="{C6A06462-2EC9-8265-0AEE-013C20F7F74D}"/>
          </ac:inkMkLst>
        </pc:inkChg>
        <pc:inkChg chg="add mod">
          <ac:chgData name="Kokchun Giang" userId="67e2125d-ec8c-4323-9653-9824a2ad815f" providerId="ADAL" clId="{921897F3-359D-1445-86D7-2193B5F6F394}" dt="2024-01-14T12:20:48.239" v="353"/>
          <ac:inkMkLst>
            <pc:docMk/>
            <pc:sldMk cId="2303502608" sldId="331"/>
            <ac:inkMk id="719" creationId="{D6F27024-D183-B583-D6CD-552AB7E41D79}"/>
          </ac:inkMkLst>
        </pc:inkChg>
        <pc:inkChg chg="add mod">
          <ac:chgData name="Kokchun Giang" userId="67e2125d-ec8c-4323-9653-9824a2ad815f" providerId="ADAL" clId="{921897F3-359D-1445-86D7-2193B5F6F394}" dt="2024-01-14T12:20:48.239" v="353"/>
          <ac:inkMkLst>
            <pc:docMk/>
            <pc:sldMk cId="2303502608" sldId="331"/>
            <ac:inkMk id="720" creationId="{F152DB05-D699-B322-E47C-85241CAA670D}"/>
          </ac:inkMkLst>
        </pc:inkChg>
        <pc:inkChg chg="add mod">
          <ac:chgData name="Kokchun Giang" userId="67e2125d-ec8c-4323-9653-9824a2ad815f" providerId="ADAL" clId="{921897F3-359D-1445-86D7-2193B5F6F394}" dt="2024-01-14T12:20:48.239" v="353"/>
          <ac:inkMkLst>
            <pc:docMk/>
            <pc:sldMk cId="2303502608" sldId="331"/>
            <ac:inkMk id="721" creationId="{29B0868A-DB3C-D268-AA90-FB48D6CCA1AD}"/>
          </ac:inkMkLst>
        </pc:inkChg>
        <pc:inkChg chg="add mod">
          <ac:chgData name="Kokchun Giang" userId="67e2125d-ec8c-4323-9653-9824a2ad815f" providerId="ADAL" clId="{921897F3-359D-1445-86D7-2193B5F6F394}" dt="2024-01-14T12:20:48.239" v="353"/>
          <ac:inkMkLst>
            <pc:docMk/>
            <pc:sldMk cId="2303502608" sldId="331"/>
            <ac:inkMk id="722" creationId="{C8465D4A-9F29-68DE-C836-758934DF0881}"/>
          </ac:inkMkLst>
        </pc:inkChg>
        <pc:inkChg chg="add mod">
          <ac:chgData name="Kokchun Giang" userId="67e2125d-ec8c-4323-9653-9824a2ad815f" providerId="ADAL" clId="{921897F3-359D-1445-86D7-2193B5F6F394}" dt="2024-01-14T12:20:52.804" v="362"/>
          <ac:inkMkLst>
            <pc:docMk/>
            <pc:sldMk cId="2303502608" sldId="331"/>
            <ac:inkMk id="725" creationId="{ED6ED996-425B-AA2B-BB48-77F03B05F291}"/>
          </ac:inkMkLst>
        </pc:inkChg>
        <pc:inkChg chg="add mod">
          <ac:chgData name="Kokchun Giang" userId="67e2125d-ec8c-4323-9653-9824a2ad815f" providerId="ADAL" clId="{921897F3-359D-1445-86D7-2193B5F6F394}" dt="2024-01-14T12:20:52.804" v="362"/>
          <ac:inkMkLst>
            <pc:docMk/>
            <pc:sldMk cId="2303502608" sldId="331"/>
            <ac:inkMk id="726" creationId="{DFC61E16-5211-8301-71FA-DB3A4DE2D10E}"/>
          </ac:inkMkLst>
        </pc:inkChg>
        <pc:inkChg chg="add mod">
          <ac:chgData name="Kokchun Giang" userId="67e2125d-ec8c-4323-9653-9824a2ad815f" providerId="ADAL" clId="{921897F3-359D-1445-86D7-2193B5F6F394}" dt="2024-01-14T12:20:52.804" v="362"/>
          <ac:inkMkLst>
            <pc:docMk/>
            <pc:sldMk cId="2303502608" sldId="331"/>
            <ac:inkMk id="727" creationId="{2E57EF68-CBBE-DE00-28D8-7233D1E0E5C3}"/>
          </ac:inkMkLst>
        </pc:inkChg>
        <pc:inkChg chg="add mod">
          <ac:chgData name="Kokchun Giang" userId="67e2125d-ec8c-4323-9653-9824a2ad815f" providerId="ADAL" clId="{921897F3-359D-1445-86D7-2193B5F6F394}" dt="2024-01-14T12:30:06.919" v="907" actId="164"/>
          <ac:inkMkLst>
            <pc:docMk/>
            <pc:sldMk cId="2303502608" sldId="331"/>
            <ac:inkMk id="728" creationId="{6DBAE869-0272-F1A1-30B8-5B79E7E4479C}"/>
          </ac:inkMkLst>
        </pc:inkChg>
        <pc:inkChg chg="add mod">
          <ac:chgData name="Kokchun Giang" userId="67e2125d-ec8c-4323-9653-9824a2ad815f" providerId="ADAL" clId="{921897F3-359D-1445-86D7-2193B5F6F394}" dt="2024-01-14T12:20:52.804" v="362"/>
          <ac:inkMkLst>
            <pc:docMk/>
            <pc:sldMk cId="2303502608" sldId="331"/>
            <ac:inkMk id="729" creationId="{464254DE-696D-EF05-FC84-586620B8BEDB}"/>
          </ac:inkMkLst>
        </pc:inkChg>
        <pc:inkChg chg="add mod">
          <ac:chgData name="Kokchun Giang" userId="67e2125d-ec8c-4323-9653-9824a2ad815f" providerId="ADAL" clId="{921897F3-359D-1445-86D7-2193B5F6F394}" dt="2024-01-14T12:20:52.804" v="362"/>
          <ac:inkMkLst>
            <pc:docMk/>
            <pc:sldMk cId="2303502608" sldId="331"/>
            <ac:inkMk id="730" creationId="{7506B4F8-78EA-CB3B-3246-02ECF921378D}"/>
          </ac:inkMkLst>
        </pc:inkChg>
        <pc:inkChg chg="add mod">
          <ac:chgData name="Kokchun Giang" userId="67e2125d-ec8c-4323-9653-9824a2ad815f" providerId="ADAL" clId="{921897F3-359D-1445-86D7-2193B5F6F394}" dt="2024-01-14T12:20:52.804" v="362"/>
          <ac:inkMkLst>
            <pc:docMk/>
            <pc:sldMk cId="2303502608" sldId="331"/>
            <ac:inkMk id="731" creationId="{E250B50F-DB9E-B8E2-2E5B-6ACE521C017F}"/>
          </ac:inkMkLst>
        </pc:inkChg>
        <pc:inkChg chg="add mod">
          <ac:chgData name="Kokchun Giang" userId="67e2125d-ec8c-4323-9653-9824a2ad815f" providerId="ADAL" clId="{921897F3-359D-1445-86D7-2193B5F6F394}" dt="2024-01-14T12:30:06.919" v="907" actId="164"/>
          <ac:inkMkLst>
            <pc:docMk/>
            <pc:sldMk cId="2303502608" sldId="331"/>
            <ac:inkMk id="732" creationId="{D953EAA5-0291-A192-B62B-9BDD422946CD}"/>
          </ac:inkMkLst>
        </pc:inkChg>
        <pc:inkChg chg="add mod">
          <ac:chgData name="Kokchun Giang" userId="67e2125d-ec8c-4323-9653-9824a2ad815f" providerId="ADAL" clId="{921897F3-359D-1445-86D7-2193B5F6F394}" dt="2024-01-14T12:21:37.146" v="430"/>
          <ac:inkMkLst>
            <pc:docMk/>
            <pc:sldMk cId="2303502608" sldId="331"/>
            <ac:inkMk id="735" creationId="{CCF5C9C0-CE96-AF99-120F-D2AB36E3241F}"/>
          </ac:inkMkLst>
        </pc:inkChg>
        <pc:inkChg chg="add mod">
          <ac:chgData name="Kokchun Giang" userId="67e2125d-ec8c-4323-9653-9824a2ad815f" providerId="ADAL" clId="{921897F3-359D-1445-86D7-2193B5F6F394}" dt="2024-01-14T12:21:37.146" v="430"/>
          <ac:inkMkLst>
            <pc:docMk/>
            <pc:sldMk cId="2303502608" sldId="331"/>
            <ac:inkMk id="736" creationId="{C7DEC8F4-9F7F-FE71-36E0-DF3D95E59FF7}"/>
          </ac:inkMkLst>
        </pc:inkChg>
        <pc:inkChg chg="add mod">
          <ac:chgData name="Kokchun Giang" userId="67e2125d-ec8c-4323-9653-9824a2ad815f" providerId="ADAL" clId="{921897F3-359D-1445-86D7-2193B5F6F394}" dt="2024-01-14T12:21:37.146" v="430"/>
          <ac:inkMkLst>
            <pc:docMk/>
            <pc:sldMk cId="2303502608" sldId="331"/>
            <ac:inkMk id="737" creationId="{AF23B392-B709-1FE7-6DFB-198CEFE3CE79}"/>
          </ac:inkMkLst>
        </pc:inkChg>
        <pc:inkChg chg="add mod">
          <ac:chgData name="Kokchun Giang" userId="67e2125d-ec8c-4323-9653-9824a2ad815f" providerId="ADAL" clId="{921897F3-359D-1445-86D7-2193B5F6F394}" dt="2024-01-14T12:21:37.146" v="430"/>
          <ac:inkMkLst>
            <pc:docMk/>
            <pc:sldMk cId="2303502608" sldId="331"/>
            <ac:inkMk id="738" creationId="{F84D399C-EAD9-13B7-0E21-25A1E45DB659}"/>
          </ac:inkMkLst>
        </pc:inkChg>
        <pc:inkChg chg="add mod">
          <ac:chgData name="Kokchun Giang" userId="67e2125d-ec8c-4323-9653-9824a2ad815f" providerId="ADAL" clId="{921897F3-359D-1445-86D7-2193B5F6F394}" dt="2024-01-14T12:21:37.146" v="430"/>
          <ac:inkMkLst>
            <pc:docMk/>
            <pc:sldMk cId="2303502608" sldId="331"/>
            <ac:inkMk id="739" creationId="{EF15C2DD-5D7C-96A6-D0B8-B059819B328D}"/>
          </ac:inkMkLst>
        </pc:inkChg>
        <pc:inkChg chg="add mod">
          <ac:chgData name="Kokchun Giang" userId="67e2125d-ec8c-4323-9653-9824a2ad815f" providerId="ADAL" clId="{921897F3-359D-1445-86D7-2193B5F6F394}" dt="2024-01-14T12:21:37.146" v="430"/>
          <ac:inkMkLst>
            <pc:docMk/>
            <pc:sldMk cId="2303502608" sldId="331"/>
            <ac:inkMk id="740" creationId="{E7A71B96-EA6C-C260-9D15-463911D734E3}"/>
          </ac:inkMkLst>
        </pc:inkChg>
        <pc:inkChg chg="add mod">
          <ac:chgData name="Kokchun Giang" userId="67e2125d-ec8c-4323-9653-9824a2ad815f" providerId="ADAL" clId="{921897F3-359D-1445-86D7-2193B5F6F394}" dt="2024-01-14T12:21:37.146" v="430"/>
          <ac:inkMkLst>
            <pc:docMk/>
            <pc:sldMk cId="2303502608" sldId="331"/>
            <ac:inkMk id="741" creationId="{5494BB00-B1A0-4F43-7F88-F536C6E2765C}"/>
          </ac:inkMkLst>
        </pc:inkChg>
        <pc:inkChg chg="add mod">
          <ac:chgData name="Kokchun Giang" userId="67e2125d-ec8c-4323-9653-9824a2ad815f" providerId="ADAL" clId="{921897F3-359D-1445-86D7-2193B5F6F394}" dt="2024-01-14T12:21:37.146" v="430"/>
          <ac:inkMkLst>
            <pc:docMk/>
            <pc:sldMk cId="2303502608" sldId="331"/>
            <ac:inkMk id="742" creationId="{6862C2FC-B2B5-72A3-0473-D402B4F2179C}"/>
          </ac:inkMkLst>
        </pc:inkChg>
        <pc:inkChg chg="add mod">
          <ac:chgData name="Kokchun Giang" userId="67e2125d-ec8c-4323-9653-9824a2ad815f" providerId="ADAL" clId="{921897F3-359D-1445-86D7-2193B5F6F394}" dt="2024-01-14T12:21:37.146" v="430"/>
          <ac:inkMkLst>
            <pc:docMk/>
            <pc:sldMk cId="2303502608" sldId="331"/>
            <ac:inkMk id="743" creationId="{2EB12322-563F-418C-AD21-E6E2CBCBB228}"/>
          </ac:inkMkLst>
        </pc:inkChg>
        <pc:inkChg chg="add mod">
          <ac:chgData name="Kokchun Giang" userId="67e2125d-ec8c-4323-9653-9824a2ad815f" providerId="ADAL" clId="{921897F3-359D-1445-86D7-2193B5F6F394}" dt="2024-01-14T12:21:37.146" v="430"/>
          <ac:inkMkLst>
            <pc:docMk/>
            <pc:sldMk cId="2303502608" sldId="331"/>
            <ac:inkMk id="744" creationId="{326A34A7-43C2-B702-1462-796523FF7057}"/>
          </ac:inkMkLst>
        </pc:inkChg>
        <pc:inkChg chg="add mod">
          <ac:chgData name="Kokchun Giang" userId="67e2125d-ec8c-4323-9653-9824a2ad815f" providerId="ADAL" clId="{921897F3-359D-1445-86D7-2193B5F6F394}" dt="2024-01-14T12:21:37.146" v="430"/>
          <ac:inkMkLst>
            <pc:docMk/>
            <pc:sldMk cId="2303502608" sldId="331"/>
            <ac:inkMk id="745" creationId="{B34F74AF-C0C5-E6AB-E6FB-E2C4F54347FD}"/>
          </ac:inkMkLst>
        </pc:inkChg>
        <pc:inkChg chg="add mod">
          <ac:chgData name="Kokchun Giang" userId="67e2125d-ec8c-4323-9653-9824a2ad815f" providerId="ADAL" clId="{921897F3-359D-1445-86D7-2193B5F6F394}" dt="2024-01-14T12:21:37.146" v="430"/>
          <ac:inkMkLst>
            <pc:docMk/>
            <pc:sldMk cId="2303502608" sldId="331"/>
            <ac:inkMk id="746" creationId="{76AF119F-D049-6197-7B9E-77BD3A3E62FD}"/>
          </ac:inkMkLst>
        </pc:inkChg>
        <pc:inkChg chg="add mod">
          <ac:chgData name="Kokchun Giang" userId="67e2125d-ec8c-4323-9653-9824a2ad815f" providerId="ADAL" clId="{921897F3-359D-1445-86D7-2193B5F6F394}" dt="2024-01-14T12:21:37.146" v="430"/>
          <ac:inkMkLst>
            <pc:docMk/>
            <pc:sldMk cId="2303502608" sldId="331"/>
            <ac:inkMk id="747" creationId="{E6A45583-525C-F9EB-8F35-EE3E773939F7}"/>
          </ac:inkMkLst>
        </pc:inkChg>
        <pc:inkChg chg="add del">
          <ac:chgData name="Kokchun Giang" userId="67e2125d-ec8c-4323-9653-9824a2ad815f" providerId="ADAL" clId="{921897F3-359D-1445-86D7-2193B5F6F394}" dt="2024-01-14T12:21:08.354" v="378" actId="9405"/>
          <ac:inkMkLst>
            <pc:docMk/>
            <pc:sldMk cId="2303502608" sldId="331"/>
            <ac:inkMk id="749" creationId="{2F9161A8-FF27-AD90-D0FF-0FDFEA1FA5E2}"/>
          </ac:inkMkLst>
        </pc:inkChg>
        <pc:inkChg chg="add mod">
          <ac:chgData name="Kokchun Giang" userId="67e2125d-ec8c-4323-9653-9824a2ad815f" providerId="ADAL" clId="{921897F3-359D-1445-86D7-2193B5F6F394}" dt="2024-01-14T12:21:37.146" v="430"/>
          <ac:inkMkLst>
            <pc:docMk/>
            <pc:sldMk cId="2303502608" sldId="331"/>
            <ac:inkMk id="750" creationId="{5E28A866-53CE-7983-601E-606AC1AF2A28}"/>
          </ac:inkMkLst>
        </pc:inkChg>
        <pc:inkChg chg="add mod">
          <ac:chgData name="Kokchun Giang" userId="67e2125d-ec8c-4323-9653-9824a2ad815f" providerId="ADAL" clId="{921897F3-359D-1445-86D7-2193B5F6F394}" dt="2024-01-14T12:21:37.146" v="430"/>
          <ac:inkMkLst>
            <pc:docMk/>
            <pc:sldMk cId="2303502608" sldId="331"/>
            <ac:inkMk id="751" creationId="{099C610C-D9A3-25AB-B958-0C1ACCED3EC8}"/>
          </ac:inkMkLst>
        </pc:inkChg>
        <pc:inkChg chg="add mod">
          <ac:chgData name="Kokchun Giang" userId="67e2125d-ec8c-4323-9653-9824a2ad815f" providerId="ADAL" clId="{921897F3-359D-1445-86D7-2193B5F6F394}" dt="2024-01-14T12:21:37.146" v="430"/>
          <ac:inkMkLst>
            <pc:docMk/>
            <pc:sldMk cId="2303502608" sldId="331"/>
            <ac:inkMk id="752" creationId="{63E0A0F0-2246-DC2B-EDEE-6AD2ED303EBC}"/>
          </ac:inkMkLst>
        </pc:inkChg>
        <pc:inkChg chg="add mod">
          <ac:chgData name="Kokchun Giang" userId="67e2125d-ec8c-4323-9653-9824a2ad815f" providerId="ADAL" clId="{921897F3-359D-1445-86D7-2193B5F6F394}" dt="2024-01-14T12:21:37.146" v="430"/>
          <ac:inkMkLst>
            <pc:docMk/>
            <pc:sldMk cId="2303502608" sldId="331"/>
            <ac:inkMk id="753" creationId="{5369CB73-64F7-7792-0908-C0936DE6A332}"/>
          </ac:inkMkLst>
        </pc:inkChg>
        <pc:inkChg chg="add mod">
          <ac:chgData name="Kokchun Giang" userId="67e2125d-ec8c-4323-9653-9824a2ad815f" providerId="ADAL" clId="{921897F3-359D-1445-86D7-2193B5F6F394}" dt="2024-01-14T12:21:37.146" v="430"/>
          <ac:inkMkLst>
            <pc:docMk/>
            <pc:sldMk cId="2303502608" sldId="331"/>
            <ac:inkMk id="754" creationId="{CB0F6CE8-F124-C741-50A9-004369E59A82}"/>
          </ac:inkMkLst>
        </pc:inkChg>
        <pc:inkChg chg="add mod">
          <ac:chgData name="Kokchun Giang" userId="67e2125d-ec8c-4323-9653-9824a2ad815f" providerId="ADAL" clId="{921897F3-359D-1445-86D7-2193B5F6F394}" dt="2024-01-14T12:21:37.146" v="430"/>
          <ac:inkMkLst>
            <pc:docMk/>
            <pc:sldMk cId="2303502608" sldId="331"/>
            <ac:inkMk id="756" creationId="{50064DBE-1B37-1432-7933-E3F486E03E00}"/>
          </ac:inkMkLst>
        </pc:inkChg>
        <pc:inkChg chg="add mod">
          <ac:chgData name="Kokchun Giang" userId="67e2125d-ec8c-4323-9653-9824a2ad815f" providerId="ADAL" clId="{921897F3-359D-1445-86D7-2193B5F6F394}" dt="2024-01-14T12:21:37.146" v="430"/>
          <ac:inkMkLst>
            <pc:docMk/>
            <pc:sldMk cId="2303502608" sldId="331"/>
            <ac:inkMk id="757" creationId="{55242B99-4F6A-623C-9562-C0F01DCBA02A}"/>
          </ac:inkMkLst>
        </pc:inkChg>
        <pc:inkChg chg="add mod">
          <ac:chgData name="Kokchun Giang" userId="67e2125d-ec8c-4323-9653-9824a2ad815f" providerId="ADAL" clId="{921897F3-359D-1445-86D7-2193B5F6F394}" dt="2024-01-14T12:21:37.146" v="430"/>
          <ac:inkMkLst>
            <pc:docMk/>
            <pc:sldMk cId="2303502608" sldId="331"/>
            <ac:inkMk id="758" creationId="{8C18D5A5-889C-4C2A-4C3E-A038E8E117AF}"/>
          </ac:inkMkLst>
        </pc:inkChg>
        <pc:inkChg chg="add mod">
          <ac:chgData name="Kokchun Giang" userId="67e2125d-ec8c-4323-9653-9824a2ad815f" providerId="ADAL" clId="{921897F3-359D-1445-86D7-2193B5F6F394}" dt="2024-01-14T12:21:37.146" v="430"/>
          <ac:inkMkLst>
            <pc:docMk/>
            <pc:sldMk cId="2303502608" sldId="331"/>
            <ac:inkMk id="759" creationId="{2321F035-06AF-3709-4771-392CDA8107CC}"/>
          </ac:inkMkLst>
        </pc:inkChg>
        <pc:inkChg chg="add mod">
          <ac:chgData name="Kokchun Giang" userId="67e2125d-ec8c-4323-9653-9824a2ad815f" providerId="ADAL" clId="{921897F3-359D-1445-86D7-2193B5F6F394}" dt="2024-01-14T12:21:37.146" v="430"/>
          <ac:inkMkLst>
            <pc:docMk/>
            <pc:sldMk cId="2303502608" sldId="331"/>
            <ac:inkMk id="760" creationId="{7572EDFF-7BAB-73D8-9AEC-50F4BD1D31A9}"/>
          </ac:inkMkLst>
        </pc:inkChg>
        <pc:inkChg chg="add mod">
          <ac:chgData name="Kokchun Giang" userId="67e2125d-ec8c-4323-9653-9824a2ad815f" providerId="ADAL" clId="{921897F3-359D-1445-86D7-2193B5F6F394}" dt="2024-01-14T12:21:37.146" v="430"/>
          <ac:inkMkLst>
            <pc:docMk/>
            <pc:sldMk cId="2303502608" sldId="331"/>
            <ac:inkMk id="761" creationId="{0EC37F3A-E027-D568-D9F7-A7D8576FC858}"/>
          </ac:inkMkLst>
        </pc:inkChg>
        <pc:inkChg chg="add mod">
          <ac:chgData name="Kokchun Giang" userId="67e2125d-ec8c-4323-9653-9824a2ad815f" providerId="ADAL" clId="{921897F3-359D-1445-86D7-2193B5F6F394}" dt="2024-01-14T12:21:37.146" v="430"/>
          <ac:inkMkLst>
            <pc:docMk/>
            <pc:sldMk cId="2303502608" sldId="331"/>
            <ac:inkMk id="762" creationId="{459AD3C4-E16E-32C2-5A6C-6B37D8BA331C}"/>
          </ac:inkMkLst>
        </pc:inkChg>
        <pc:inkChg chg="add mod">
          <ac:chgData name="Kokchun Giang" userId="67e2125d-ec8c-4323-9653-9824a2ad815f" providerId="ADAL" clId="{921897F3-359D-1445-86D7-2193B5F6F394}" dt="2024-01-14T12:21:37.146" v="430"/>
          <ac:inkMkLst>
            <pc:docMk/>
            <pc:sldMk cId="2303502608" sldId="331"/>
            <ac:inkMk id="763" creationId="{96FDE290-1D92-5E44-780C-9D5C69616DDB}"/>
          </ac:inkMkLst>
        </pc:inkChg>
        <pc:inkChg chg="add mod">
          <ac:chgData name="Kokchun Giang" userId="67e2125d-ec8c-4323-9653-9824a2ad815f" providerId="ADAL" clId="{921897F3-359D-1445-86D7-2193B5F6F394}" dt="2024-01-14T12:21:37.146" v="430"/>
          <ac:inkMkLst>
            <pc:docMk/>
            <pc:sldMk cId="2303502608" sldId="331"/>
            <ac:inkMk id="764" creationId="{B6650048-7A31-B933-F707-323067D0EE44}"/>
          </ac:inkMkLst>
        </pc:inkChg>
        <pc:inkChg chg="add mod">
          <ac:chgData name="Kokchun Giang" userId="67e2125d-ec8c-4323-9653-9824a2ad815f" providerId="ADAL" clId="{921897F3-359D-1445-86D7-2193B5F6F394}" dt="2024-01-14T12:21:37.146" v="430"/>
          <ac:inkMkLst>
            <pc:docMk/>
            <pc:sldMk cId="2303502608" sldId="331"/>
            <ac:inkMk id="765" creationId="{AC2C7991-8453-67AF-6C33-FB9633ABD811}"/>
          </ac:inkMkLst>
        </pc:inkChg>
        <pc:inkChg chg="add mod">
          <ac:chgData name="Kokchun Giang" userId="67e2125d-ec8c-4323-9653-9824a2ad815f" providerId="ADAL" clId="{921897F3-359D-1445-86D7-2193B5F6F394}" dt="2024-01-14T12:21:37.146" v="430"/>
          <ac:inkMkLst>
            <pc:docMk/>
            <pc:sldMk cId="2303502608" sldId="331"/>
            <ac:inkMk id="766" creationId="{14556457-045D-FDAA-F7E7-CDD567D1E669}"/>
          </ac:inkMkLst>
        </pc:inkChg>
        <pc:inkChg chg="add mod">
          <ac:chgData name="Kokchun Giang" userId="67e2125d-ec8c-4323-9653-9824a2ad815f" providerId="ADAL" clId="{921897F3-359D-1445-86D7-2193B5F6F394}" dt="2024-01-14T12:21:37.146" v="430"/>
          <ac:inkMkLst>
            <pc:docMk/>
            <pc:sldMk cId="2303502608" sldId="331"/>
            <ac:inkMk id="767" creationId="{F0AC8545-1B4F-6D4F-CBE7-0FB6783D9770}"/>
          </ac:inkMkLst>
        </pc:inkChg>
        <pc:inkChg chg="add mod">
          <ac:chgData name="Kokchun Giang" userId="67e2125d-ec8c-4323-9653-9824a2ad815f" providerId="ADAL" clId="{921897F3-359D-1445-86D7-2193B5F6F394}" dt="2024-01-14T12:21:37.146" v="430"/>
          <ac:inkMkLst>
            <pc:docMk/>
            <pc:sldMk cId="2303502608" sldId="331"/>
            <ac:inkMk id="770" creationId="{8F22A3B1-5112-5A13-855A-D7ED7667C6E0}"/>
          </ac:inkMkLst>
        </pc:inkChg>
        <pc:inkChg chg="add mod">
          <ac:chgData name="Kokchun Giang" userId="67e2125d-ec8c-4323-9653-9824a2ad815f" providerId="ADAL" clId="{921897F3-359D-1445-86D7-2193B5F6F394}" dt="2024-01-14T12:21:37.146" v="430"/>
          <ac:inkMkLst>
            <pc:docMk/>
            <pc:sldMk cId="2303502608" sldId="331"/>
            <ac:inkMk id="771" creationId="{7FB73249-DD54-205B-4682-F19294F54FBD}"/>
          </ac:inkMkLst>
        </pc:inkChg>
        <pc:inkChg chg="add mod">
          <ac:chgData name="Kokchun Giang" userId="67e2125d-ec8c-4323-9653-9824a2ad815f" providerId="ADAL" clId="{921897F3-359D-1445-86D7-2193B5F6F394}" dt="2024-01-14T12:21:37.146" v="430"/>
          <ac:inkMkLst>
            <pc:docMk/>
            <pc:sldMk cId="2303502608" sldId="331"/>
            <ac:inkMk id="772" creationId="{D6F98B96-4F34-F2CF-1C29-75DF85E2CC70}"/>
          </ac:inkMkLst>
        </pc:inkChg>
        <pc:inkChg chg="add mod">
          <ac:chgData name="Kokchun Giang" userId="67e2125d-ec8c-4323-9653-9824a2ad815f" providerId="ADAL" clId="{921897F3-359D-1445-86D7-2193B5F6F394}" dt="2024-01-14T12:21:37.146" v="430"/>
          <ac:inkMkLst>
            <pc:docMk/>
            <pc:sldMk cId="2303502608" sldId="331"/>
            <ac:inkMk id="773" creationId="{B222763F-32F0-CDF1-7680-4F31F88C3ED9}"/>
          </ac:inkMkLst>
        </pc:inkChg>
        <pc:inkChg chg="add mod">
          <ac:chgData name="Kokchun Giang" userId="67e2125d-ec8c-4323-9653-9824a2ad815f" providerId="ADAL" clId="{921897F3-359D-1445-86D7-2193B5F6F394}" dt="2024-01-14T12:21:37.146" v="430"/>
          <ac:inkMkLst>
            <pc:docMk/>
            <pc:sldMk cId="2303502608" sldId="331"/>
            <ac:inkMk id="774" creationId="{9ED8C17B-1E4E-2983-35F0-FE2A6C548830}"/>
          </ac:inkMkLst>
        </pc:inkChg>
        <pc:inkChg chg="add mod">
          <ac:chgData name="Kokchun Giang" userId="67e2125d-ec8c-4323-9653-9824a2ad815f" providerId="ADAL" clId="{921897F3-359D-1445-86D7-2193B5F6F394}" dt="2024-01-14T12:21:37.146" v="430"/>
          <ac:inkMkLst>
            <pc:docMk/>
            <pc:sldMk cId="2303502608" sldId="331"/>
            <ac:inkMk id="775" creationId="{83A178C3-413D-E5AE-4FF1-2C44994051CE}"/>
          </ac:inkMkLst>
        </pc:inkChg>
        <pc:inkChg chg="add mod">
          <ac:chgData name="Kokchun Giang" userId="67e2125d-ec8c-4323-9653-9824a2ad815f" providerId="ADAL" clId="{921897F3-359D-1445-86D7-2193B5F6F394}" dt="2024-01-14T12:21:37.146" v="430"/>
          <ac:inkMkLst>
            <pc:docMk/>
            <pc:sldMk cId="2303502608" sldId="331"/>
            <ac:inkMk id="776" creationId="{A30F8492-38E4-7D7A-8D78-0B46B5E7F040}"/>
          </ac:inkMkLst>
        </pc:inkChg>
        <pc:inkChg chg="add mod">
          <ac:chgData name="Kokchun Giang" userId="67e2125d-ec8c-4323-9653-9824a2ad815f" providerId="ADAL" clId="{921897F3-359D-1445-86D7-2193B5F6F394}" dt="2024-01-14T12:21:37.146" v="430"/>
          <ac:inkMkLst>
            <pc:docMk/>
            <pc:sldMk cId="2303502608" sldId="331"/>
            <ac:inkMk id="777" creationId="{9949E671-6E38-C95A-3E9F-4FE908D02A47}"/>
          </ac:inkMkLst>
        </pc:inkChg>
        <pc:inkChg chg="add mod">
          <ac:chgData name="Kokchun Giang" userId="67e2125d-ec8c-4323-9653-9824a2ad815f" providerId="ADAL" clId="{921897F3-359D-1445-86D7-2193B5F6F394}" dt="2024-01-14T12:21:37.146" v="430"/>
          <ac:inkMkLst>
            <pc:docMk/>
            <pc:sldMk cId="2303502608" sldId="331"/>
            <ac:inkMk id="778" creationId="{EF7134DC-BD79-A44D-C0F9-0277C75B31AB}"/>
          </ac:inkMkLst>
        </pc:inkChg>
        <pc:inkChg chg="add mod">
          <ac:chgData name="Kokchun Giang" userId="67e2125d-ec8c-4323-9653-9824a2ad815f" providerId="ADAL" clId="{921897F3-359D-1445-86D7-2193B5F6F394}" dt="2024-01-14T12:21:37.146" v="430"/>
          <ac:inkMkLst>
            <pc:docMk/>
            <pc:sldMk cId="2303502608" sldId="331"/>
            <ac:inkMk id="779" creationId="{2C7C067C-9BE1-8F09-23C7-B5BB5E32E5DF}"/>
          </ac:inkMkLst>
        </pc:inkChg>
        <pc:inkChg chg="add mod">
          <ac:chgData name="Kokchun Giang" userId="67e2125d-ec8c-4323-9653-9824a2ad815f" providerId="ADAL" clId="{921897F3-359D-1445-86D7-2193B5F6F394}" dt="2024-01-14T12:21:37.146" v="430"/>
          <ac:inkMkLst>
            <pc:docMk/>
            <pc:sldMk cId="2303502608" sldId="331"/>
            <ac:inkMk id="780" creationId="{1652F44D-9899-13E1-1AB2-86D59E802466}"/>
          </ac:inkMkLst>
        </pc:inkChg>
        <pc:inkChg chg="add mod">
          <ac:chgData name="Kokchun Giang" userId="67e2125d-ec8c-4323-9653-9824a2ad815f" providerId="ADAL" clId="{921897F3-359D-1445-86D7-2193B5F6F394}" dt="2024-01-14T12:21:37.146" v="430"/>
          <ac:inkMkLst>
            <pc:docMk/>
            <pc:sldMk cId="2303502608" sldId="331"/>
            <ac:inkMk id="782" creationId="{660FD0B5-B620-0712-D52F-D034057F61F0}"/>
          </ac:inkMkLst>
        </pc:inkChg>
        <pc:inkChg chg="add mod">
          <ac:chgData name="Kokchun Giang" userId="67e2125d-ec8c-4323-9653-9824a2ad815f" providerId="ADAL" clId="{921897F3-359D-1445-86D7-2193B5F6F394}" dt="2024-01-14T12:21:37.146" v="430"/>
          <ac:inkMkLst>
            <pc:docMk/>
            <pc:sldMk cId="2303502608" sldId="331"/>
            <ac:inkMk id="783" creationId="{07E241BE-211A-0D2A-1419-C1A07B05DB82}"/>
          </ac:inkMkLst>
        </pc:inkChg>
        <pc:inkChg chg="add mod">
          <ac:chgData name="Kokchun Giang" userId="67e2125d-ec8c-4323-9653-9824a2ad815f" providerId="ADAL" clId="{921897F3-359D-1445-86D7-2193B5F6F394}" dt="2024-01-14T12:21:37.146" v="430"/>
          <ac:inkMkLst>
            <pc:docMk/>
            <pc:sldMk cId="2303502608" sldId="331"/>
            <ac:inkMk id="784" creationId="{954688B2-DFD7-F2DE-69BF-5F450970A08F}"/>
          </ac:inkMkLst>
        </pc:inkChg>
        <pc:inkChg chg="add mod">
          <ac:chgData name="Kokchun Giang" userId="67e2125d-ec8c-4323-9653-9824a2ad815f" providerId="ADAL" clId="{921897F3-359D-1445-86D7-2193B5F6F394}" dt="2024-01-14T12:21:37.146" v="430"/>
          <ac:inkMkLst>
            <pc:docMk/>
            <pc:sldMk cId="2303502608" sldId="331"/>
            <ac:inkMk id="785" creationId="{D3338566-2735-423A-83A9-6FCB43E01330}"/>
          </ac:inkMkLst>
        </pc:inkChg>
        <pc:inkChg chg="add mod">
          <ac:chgData name="Kokchun Giang" userId="67e2125d-ec8c-4323-9653-9824a2ad815f" providerId="ADAL" clId="{921897F3-359D-1445-86D7-2193B5F6F394}" dt="2024-01-14T12:21:37.146" v="430"/>
          <ac:inkMkLst>
            <pc:docMk/>
            <pc:sldMk cId="2303502608" sldId="331"/>
            <ac:inkMk id="786" creationId="{637B95D2-3357-3D15-97E2-CAC80D1813ED}"/>
          </ac:inkMkLst>
        </pc:inkChg>
        <pc:inkChg chg="add mod">
          <ac:chgData name="Kokchun Giang" userId="67e2125d-ec8c-4323-9653-9824a2ad815f" providerId="ADAL" clId="{921897F3-359D-1445-86D7-2193B5F6F394}" dt="2024-01-14T12:21:37.146" v="430"/>
          <ac:inkMkLst>
            <pc:docMk/>
            <pc:sldMk cId="2303502608" sldId="331"/>
            <ac:inkMk id="787" creationId="{FB0DB3C6-24DE-44B5-0945-9202587BA54B}"/>
          </ac:inkMkLst>
        </pc:inkChg>
        <pc:inkChg chg="add mod">
          <ac:chgData name="Kokchun Giang" userId="67e2125d-ec8c-4323-9653-9824a2ad815f" providerId="ADAL" clId="{921897F3-359D-1445-86D7-2193B5F6F394}" dt="2024-01-14T12:21:37.146" v="430"/>
          <ac:inkMkLst>
            <pc:docMk/>
            <pc:sldMk cId="2303502608" sldId="331"/>
            <ac:inkMk id="788" creationId="{B4F9E36F-8224-BCFF-710E-1C21206432D0}"/>
          </ac:inkMkLst>
        </pc:inkChg>
        <pc:inkChg chg="add mod">
          <ac:chgData name="Kokchun Giang" userId="67e2125d-ec8c-4323-9653-9824a2ad815f" providerId="ADAL" clId="{921897F3-359D-1445-86D7-2193B5F6F394}" dt="2024-01-14T12:21:37.146" v="430"/>
          <ac:inkMkLst>
            <pc:docMk/>
            <pc:sldMk cId="2303502608" sldId="331"/>
            <ac:inkMk id="789" creationId="{376FE50D-9EEE-AABA-789C-0CF59A2B984A}"/>
          </ac:inkMkLst>
        </pc:inkChg>
        <pc:inkChg chg="add mod">
          <ac:chgData name="Kokchun Giang" userId="67e2125d-ec8c-4323-9653-9824a2ad815f" providerId="ADAL" clId="{921897F3-359D-1445-86D7-2193B5F6F394}" dt="2024-01-14T12:21:37.146" v="430"/>
          <ac:inkMkLst>
            <pc:docMk/>
            <pc:sldMk cId="2303502608" sldId="331"/>
            <ac:inkMk id="790" creationId="{0A63483D-EE66-E496-A794-9CF018841790}"/>
          </ac:inkMkLst>
        </pc:inkChg>
        <pc:inkChg chg="add mod">
          <ac:chgData name="Kokchun Giang" userId="67e2125d-ec8c-4323-9653-9824a2ad815f" providerId="ADAL" clId="{921897F3-359D-1445-86D7-2193B5F6F394}" dt="2024-01-14T12:21:37.146" v="430"/>
          <ac:inkMkLst>
            <pc:docMk/>
            <pc:sldMk cId="2303502608" sldId="331"/>
            <ac:inkMk id="791" creationId="{EE35CABA-58A4-3F40-F7F5-FE8473EAD144}"/>
          </ac:inkMkLst>
        </pc:inkChg>
        <pc:inkChg chg="add mod">
          <ac:chgData name="Kokchun Giang" userId="67e2125d-ec8c-4323-9653-9824a2ad815f" providerId="ADAL" clId="{921897F3-359D-1445-86D7-2193B5F6F394}" dt="2024-01-14T12:21:37.146" v="430"/>
          <ac:inkMkLst>
            <pc:docMk/>
            <pc:sldMk cId="2303502608" sldId="331"/>
            <ac:inkMk id="792" creationId="{5097EC57-BF3F-BE91-F951-1D577F5AE7E9}"/>
          </ac:inkMkLst>
        </pc:inkChg>
        <pc:inkChg chg="add mod">
          <ac:chgData name="Kokchun Giang" userId="67e2125d-ec8c-4323-9653-9824a2ad815f" providerId="ADAL" clId="{921897F3-359D-1445-86D7-2193B5F6F394}" dt="2024-01-14T12:21:37.146" v="430"/>
          <ac:inkMkLst>
            <pc:docMk/>
            <pc:sldMk cId="2303502608" sldId="331"/>
            <ac:inkMk id="794" creationId="{FCF99AA2-BE02-9922-9E13-24AA2F212EEE}"/>
          </ac:inkMkLst>
        </pc:inkChg>
        <pc:inkChg chg="add mod">
          <ac:chgData name="Kokchun Giang" userId="67e2125d-ec8c-4323-9653-9824a2ad815f" providerId="ADAL" clId="{921897F3-359D-1445-86D7-2193B5F6F394}" dt="2024-01-14T12:21:37.146" v="430"/>
          <ac:inkMkLst>
            <pc:docMk/>
            <pc:sldMk cId="2303502608" sldId="331"/>
            <ac:inkMk id="795" creationId="{0B7479D4-B254-EA84-920F-532BFB3B1856}"/>
          </ac:inkMkLst>
        </pc:inkChg>
        <pc:inkChg chg="add mod">
          <ac:chgData name="Kokchun Giang" userId="67e2125d-ec8c-4323-9653-9824a2ad815f" providerId="ADAL" clId="{921897F3-359D-1445-86D7-2193B5F6F394}" dt="2024-01-14T12:21:37.146" v="430"/>
          <ac:inkMkLst>
            <pc:docMk/>
            <pc:sldMk cId="2303502608" sldId="331"/>
            <ac:inkMk id="796" creationId="{D3601F2B-D066-A59F-C55E-64569B50B028}"/>
          </ac:inkMkLst>
        </pc:inkChg>
        <pc:inkChg chg="add mod">
          <ac:chgData name="Kokchun Giang" userId="67e2125d-ec8c-4323-9653-9824a2ad815f" providerId="ADAL" clId="{921897F3-359D-1445-86D7-2193B5F6F394}" dt="2024-01-14T12:21:37.146" v="430"/>
          <ac:inkMkLst>
            <pc:docMk/>
            <pc:sldMk cId="2303502608" sldId="331"/>
            <ac:inkMk id="797" creationId="{4E172AE4-228F-BB82-D9AD-363D5B6D59E6}"/>
          </ac:inkMkLst>
        </pc:inkChg>
        <pc:inkChg chg="add mod">
          <ac:chgData name="Kokchun Giang" userId="67e2125d-ec8c-4323-9653-9824a2ad815f" providerId="ADAL" clId="{921897F3-359D-1445-86D7-2193B5F6F394}" dt="2024-01-14T12:21:37.146" v="430"/>
          <ac:inkMkLst>
            <pc:docMk/>
            <pc:sldMk cId="2303502608" sldId="331"/>
            <ac:inkMk id="798" creationId="{70BA9704-9E05-5AE9-11EE-20D55D4FAE9A}"/>
          </ac:inkMkLst>
        </pc:inkChg>
        <pc:inkChg chg="add mod">
          <ac:chgData name="Kokchun Giang" userId="67e2125d-ec8c-4323-9653-9824a2ad815f" providerId="ADAL" clId="{921897F3-359D-1445-86D7-2193B5F6F394}" dt="2024-01-14T12:21:37.146" v="430"/>
          <ac:inkMkLst>
            <pc:docMk/>
            <pc:sldMk cId="2303502608" sldId="331"/>
            <ac:inkMk id="799" creationId="{92AE8CDD-7997-7648-D395-199A9DA2E39D}"/>
          </ac:inkMkLst>
        </pc:inkChg>
        <pc:inkChg chg="add mod">
          <ac:chgData name="Kokchun Giang" userId="67e2125d-ec8c-4323-9653-9824a2ad815f" providerId="ADAL" clId="{921897F3-359D-1445-86D7-2193B5F6F394}" dt="2024-01-14T12:21:37.146" v="430"/>
          <ac:inkMkLst>
            <pc:docMk/>
            <pc:sldMk cId="2303502608" sldId="331"/>
            <ac:inkMk id="800" creationId="{D9B65D43-3910-A263-8ADC-80E2198FE8F3}"/>
          </ac:inkMkLst>
        </pc:inkChg>
        <pc:inkChg chg="add mod">
          <ac:chgData name="Kokchun Giang" userId="67e2125d-ec8c-4323-9653-9824a2ad815f" providerId="ADAL" clId="{921897F3-359D-1445-86D7-2193B5F6F394}" dt="2024-01-14T12:21:37.146" v="430"/>
          <ac:inkMkLst>
            <pc:docMk/>
            <pc:sldMk cId="2303502608" sldId="331"/>
            <ac:inkMk id="801" creationId="{72E0FE6F-9BBD-BB6E-5B87-A91A17DEBACA}"/>
          </ac:inkMkLst>
        </pc:inkChg>
        <pc:inkChg chg="add del mod">
          <ac:chgData name="Kokchun Giang" userId="67e2125d-ec8c-4323-9653-9824a2ad815f" providerId="ADAL" clId="{921897F3-359D-1445-86D7-2193B5F6F394}" dt="2024-01-14T12:22:11.215" v="476" actId="9405"/>
          <ac:inkMkLst>
            <pc:docMk/>
            <pc:sldMk cId="2303502608" sldId="331"/>
            <ac:inkMk id="803" creationId="{C6156C09-F2FE-127C-E9FF-A8C8764959C9}"/>
          </ac:inkMkLst>
        </pc:inkChg>
        <pc:inkChg chg="add del mod">
          <ac:chgData name="Kokchun Giang" userId="67e2125d-ec8c-4323-9653-9824a2ad815f" providerId="ADAL" clId="{921897F3-359D-1445-86D7-2193B5F6F394}" dt="2024-01-14T12:22:10.825" v="475" actId="9405"/>
          <ac:inkMkLst>
            <pc:docMk/>
            <pc:sldMk cId="2303502608" sldId="331"/>
            <ac:inkMk id="804" creationId="{2974C88F-5136-E395-7D87-498056A09686}"/>
          </ac:inkMkLst>
        </pc:inkChg>
        <pc:inkChg chg="add del mod">
          <ac:chgData name="Kokchun Giang" userId="67e2125d-ec8c-4323-9653-9824a2ad815f" providerId="ADAL" clId="{921897F3-359D-1445-86D7-2193B5F6F394}" dt="2024-01-14T12:22:10.496" v="474"/>
          <ac:inkMkLst>
            <pc:docMk/>
            <pc:sldMk cId="2303502608" sldId="331"/>
            <ac:inkMk id="805" creationId="{0C0D20D5-85E7-E137-7390-42009085D1F7}"/>
          </ac:inkMkLst>
        </pc:inkChg>
        <pc:inkChg chg="add del mod">
          <ac:chgData name="Kokchun Giang" userId="67e2125d-ec8c-4323-9653-9824a2ad815f" providerId="ADAL" clId="{921897F3-359D-1445-86D7-2193B5F6F394}" dt="2024-01-14T12:22:10.266" v="472" actId="9405"/>
          <ac:inkMkLst>
            <pc:docMk/>
            <pc:sldMk cId="2303502608" sldId="331"/>
            <ac:inkMk id="807" creationId="{73B13318-00E6-2DE6-AA15-5DD085A06E0A}"/>
          </ac:inkMkLst>
        </pc:inkChg>
        <pc:inkChg chg="add del mod">
          <ac:chgData name="Kokchun Giang" userId="67e2125d-ec8c-4323-9653-9824a2ad815f" providerId="ADAL" clId="{921897F3-359D-1445-86D7-2193B5F6F394}" dt="2024-01-14T12:22:10.067" v="471" actId="9405"/>
          <ac:inkMkLst>
            <pc:docMk/>
            <pc:sldMk cId="2303502608" sldId="331"/>
            <ac:inkMk id="808" creationId="{733BC4D1-324E-E39E-1301-4D0744F91513}"/>
          </ac:inkMkLst>
        </pc:inkChg>
        <pc:inkChg chg="add del mod">
          <ac:chgData name="Kokchun Giang" userId="67e2125d-ec8c-4323-9653-9824a2ad815f" providerId="ADAL" clId="{921897F3-359D-1445-86D7-2193B5F6F394}" dt="2024-01-14T12:22:09.853" v="470" actId="9405"/>
          <ac:inkMkLst>
            <pc:docMk/>
            <pc:sldMk cId="2303502608" sldId="331"/>
            <ac:inkMk id="809" creationId="{D96F42EB-4E11-1C67-582C-F9BBCB961E7A}"/>
          </ac:inkMkLst>
        </pc:inkChg>
        <pc:inkChg chg="add del mod">
          <ac:chgData name="Kokchun Giang" userId="67e2125d-ec8c-4323-9653-9824a2ad815f" providerId="ADAL" clId="{921897F3-359D-1445-86D7-2193B5F6F394}" dt="2024-01-14T12:22:09.637" v="469" actId="9405"/>
          <ac:inkMkLst>
            <pc:docMk/>
            <pc:sldMk cId="2303502608" sldId="331"/>
            <ac:inkMk id="810" creationId="{54A1694F-6BAF-DDD7-3E7D-23503BED8A72}"/>
          </ac:inkMkLst>
        </pc:inkChg>
        <pc:inkChg chg="add del mod">
          <ac:chgData name="Kokchun Giang" userId="67e2125d-ec8c-4323-9653-9824a2ad815f" providerId="ADAL" clId="{921897F3-359D-1445-86D7-2193B5F6F394}" dt="2024-01-14T12:22:09.415" v="468" actId="9405"/>
          <ac:inkMkLst>
            <pc:docMk/>
            <pc:sldMk cId="2303502608" sldId="331"/>
            <ac:inkMk id="811" creationId="{088644DE-5C0B-F8D3-1205-F48FB8B2B21D}"/>
          </ac:inkMkLst>
        </pc:inkChg>
        <pc:inkChg chg="add del mod">
          <ac:chgData name="Kokchun Giang" userId="67e2125d-ec8c-4323-9653-9824a2ad815f" providerId="ADAL" clId="{921897F3-359D-1445-86D7-2193B5F6F394}" dt="2024-01-14T12:22:09.194" v="467" actId="9405"/>
          <ac:inkMkLst>
            <pc:docMk/>
            <pc:sldMk cId="2303502608" sldId="331"/>
            <ac:inkMk id="812" creationId="{C252D8E8-323E-9177-99CF-0FA73E7F11BA}"/>
          </ac:inkMkLst>
        </pc:inkChg>
        <pc:inkChg chg="add del mod">
          <ac:chgData name="Kokchun Giang" userId="67e2125d-ec8c-4323-9653-9824a2ad815f" providerId="ADAL" clId="{921897F3-359D-1445-86D7-2193B5F6F394}" dt="2024-01-14T12:22:09.014" v="466" actId="9405"/>
          <ac:inkMkLst>
            <pc:docMk/>
            <pc:sldMk cId="2303502608" sldId="331"/>
            <ac:inkMk id="813" creationId="{5FAC486C-A619-BB90-B518-E4836F24EED9}"/>
          </ac:inkMkLst>
        </pc:inkChg>
        <pc:inkChg chg="add del mod">
          <ac:chgData name="Kokchun Giang" userId="67e2125d-ec8c-4323-9653-9824a2ad815f" providerId="ADAL" clId="{921897F3-359D-1445-86D7-2193B5F6F394}" dt="2024-01-14T12:22:08.752" v="465" actId="9405"/>
          <ac:inkMkLst>
            <pc:docMk/>
            <pc:sldMk cId="2303502608" sldId="331"/>
            <ac:inkMk id="814" creationId="{7076A04F-C07D-5E83-7977-BAF4ADDAC904}"/>
          </ac:inkMkLst>
        </pc:inkChg>
        <pc:inkChg chg="add del mod">
          <ac:chgData name="Kokchun Giang" userId="67e2125d-ec8c-4323-9653-9824a2ad815f" providerId="ADAL" clId="{921897F3-359D-1445-86D7-2193B5F6F394}" dt="2024-01-14T12:22:08.485" v="464"/>
          <ac:inkMkLst>
            <pc:docMk/>
            <pc:sldMk cId="2303502608" sldId="331"/>
            <ac:inkMk id="815" creationId="{8371E5DC-4371-F1E0-734B-489C6C00C684}"/>
          </ac:inkMkLst>
        </pc:inkChg>
        <pc:inkChg chg="add del mod">
          <ac:chgData name="Kokchun Giang" userId="67e2125d-ec8c-4323-9653-9824a2ad815f" providerId="ADAL" clId="{921897F3-359D-1445-86D7-2193B5F6F394}" dt="2024-01-14T12:22:08.283" v="462" actId="9405"/>
          <ac:inkMkLst>
            <pc:docMk/>
            <pc:sldMk cId="2303502608" sldId="331"/>
            <ac:inkMk id="819" creationId="{68999711-7116-C1E8-D2AA-383526D58DB2}"/>
          </ac:inkMkLst>
        </pc:inkChg>
        <pc:inkChg chg="add del mod">
          <ac:chgData name="Kokchun Giang" userId="67e2125d-ec8c-4323-9653-9824a2ad815f" providerId="ADAL" clId="{921897F3-359D-1445-86D7-2193B5F6F394}" dt="2024-01-14T12:22:08.133" v="461" actId="9405"/>
          <ac:inkMkLst>
            <pc:docMk/>
            <pc:sldMk cId="2303502608" sldId="331"/>
            <ac:inkMk id="820" creationId="{0DAC1C7B-429F-43E9-90E2-C3530E0BB95E}"/>
          </ac:inkMkLst>
        </pc:inkChg>
        <pc:inkChg chg="add del mod">
          <ac:chgData name="Kokchun Giang" userId="67e2125d-ec8c-4323-9653-9824a2ad815f" providerId="ADAL" clId="{921897F3-359D-1445-86D7-2193B5F6F394}" dt="2024-01-14T12:22:07.874" v="460" actId="9405"/>
          <ac:inkMkLst>
            <pc:docMk/>
            <pc:sldMk cId="2303502608" sldId="331"/>
            <ac:inkMk id="821" creationId="{B6DE2F26-8A5D-FF77-8CBD-5C50E3B5D179}"/>
          </ac:inkMkLst>
        </pc:inkChg>
        <pc:inkChg chg="add del mod">
          <ac:chgData name="Kokchun Giang" userId="67e2125d-ec8c-4323-9653-9824a2ad815f" providerId="ADAL" clId="{921897F3-359D-1445-86D7-2193B5F6F394}" dt="2024-01-14T12:22:07.658" v="459" actId="9405"/>
          <ac:inkMkLst>
            <pc:docMk/>
            <pc:sldMk cId="2303502608" sldId="331"/>
            <ac:inkMk id="822" creationId="{BEDF9A6A-5B41-0968-513F-2F3F42011B72}"/>
          </ac:inkMkLst>
        </pc:inkChg>
        <pc:inkChg chg="add del mod">
          <ac:chgData name="Kokchun Giang" userId="67e2125d-ec8c-4323-9653-9824a2ad815f" providerId="ADAL" clId="{921897F3-359D-1445-86D7-2193B5F6F394}" dt="2024-01-14T12:22:07.441" v="458" actId="9405"/>
          <ac:inkMkLst>
            <pc:docMk/>
            <pc:sldMk cId="2303502608" sldId="331"/>
            <ac:inkMk id="823" creationId="{87ED90A9-4AA1-BBB5-6AF8-DA36A5B69685}"/>
          </ac:inkMkLst>
        </pc:inkChg>
        <pc:inkChg chg="add del mod">
          <ac:chgData name="Kokchun Giang" userId="67e2125d-ec8c-4323-9653-9824a2ad815f" providerId="ADAL" clId="{921897F3-359D-1445-86D7-2193B5F6F394}" dt="2024-01-14T12:22:07.245" v="457" actId="9405"/>
          <ac:inkMkLst>
            <pc:docMk/>
            <pc:sldMk cId="2303502608" sldId="331"/>
            <ac:inkMk id="824" creationId="{1C71F1D2-663E-4E8B-0AD6-EE18DB17E66F}"/>
          </ac:inkMkLst>
        </pc:inkChg>
        <pc:inkChg chg="add del mod">
          <ac:chgData name="Kokchun Giang" userId="67e2125d-ec8c-4323-9653-9824a2ad815f" providerId="ADAL" clId="{921897F3-359D-1445-86D7-2193B5F6F394}" dt="2024-01-14T12:22:07.050" v="456" actId="9405"/>
          <ac:inkMkLst>
            <pc:docMk/>
            <pc:sldMk cId="2303502608" sldId="331"/>
            <ac:inkMk id="825" creationId="{DF61DDD9-9CC4-B2A6-5B36-1080F0341928}"/>
          </ac:inkMkLst>
        </pc:inkChg>
        <pc:inkChg chg="add del mod">
          <ac:chgData name="Kokchun Giang" userId="67e2125d-ec8c-4323-9653-9824a2ad815f" providerId="ADAL" clId="{921897F3-359D-1445-86D7-2193B5F6F394}" dt="2024-01-14T12:22:06.805" v="455"/>
          <ac:inkMkLst>
            <pc:docMk/>
            <pc:sldMk cId="2303502608" sldId="331"/>
            <ac:inkMk id="826" creationId="{D1A74C19-9742-17C8-E1E7-567B5A20A965}"/>
          </ac:inkMkLst>
        </pc:inkChg>
        <pc:inkChg chg="add del">
          <ac:chgData name="Kokchun Giang" userId="67e2125d-ec8c-4323-9653-9824a2ad815f" providerId="ADAL" clId="{921897F3-359D-1445-86D7-2193B5F6F394}" dt="2024-01-14T12:22:54.859" v="478" actId="9405"/>
          <ac:inkMkLst>
            <pc:docMk/>
            <pc:sldMk cId="2303502608" sldId="331"/>
            <ac:inkMk id="830" creationId="{4025B3D0-3556-ECBF-C0AE-B3A30AF7E7B2}"/>
          </ac:inkMkLst>
        </pc:inkChg>
        <pc:inkChg chg="add mod">
          <ac:chgData name="Kokchun Giang" userId="67e2125d-ec8c-4323-9653-9824a2ad815f" providerId="ADAL" clId="{921897F3-359D-1445-86D7-2193B5F6F394}" dt="2024-01-14T12:30:19.441" v="910" actId="164"/>
          <ac:inkMkLst>
            <pc:docMk/>
            <pc:sldMk cId="2303502608" sldId="331"/>
            <ac:inkMk id="831" creationId="{DEBFFFB6-65A9-365E-1B62-03329E04C6D2}"/>
          </ac:inkMkLst>
        </pc:inkChg>
        <pc:inkChg chg="add mod">
          <ac:chgData name="Kokchun Giang" userId="67e2125d-ec8c-4323-9653-9824a2ad815f" providerId="ADAL" clId="{921897F3-359D-1445-86D7-2193B5F6F394}" dt="2024-01-14T12:30:19.441" v="910" actId="164"/>
          <ac:inkMkLst>
            <pc:docMk/>
            <pc:sldMk cId="2303502608" sldId="331"/>
            <ac:inkMk id="832" creationId="{71F6B0CC-3C31-261A-F15C-65312B230B21}"/>
          </ac:inkMkLst>
        </pc:inkChg>
        <pc:inkChg chg="add mod">
          <ac:chgData name="Kokchun Giang" userId="67e2125d-ec8c-4323-9653-9824a2ad815f" providerId="ADAL" clId="{921897F3-359D-1445-86D7-2193B5F6F394}" dt="2024-01-14T12:30:19.441" v="910" actId="164"/>
          <ac:inkMkLst>
            <pc:docMk/>
            <pc:sldMk cId="2303502608" sldId="331"/>
            <ac:inkMk id="833" creationId="{16FA2126-6CF8-D66E-D9E7-1F274B855FEB}"/>
          </ac:inkMkLst>
        </pc:inkChg>
        <pc:inkChg chg="add mod">
          <ac:chgData name="Kokchun Giang" userId="67e2125d-ec8c-4323-9653-9824a2ad815f" providerId="ADAL" clId="{921897F3-359D-1445-86D7-2193B5F6F394}" dt="2024-01-14T12:30:19.441" v="910" actId="164"/>
          <ac:inkMkLst>
            <pc:docMk/>
            <pc:sldMk cId="2303502608" sldId="331"/>
            <ac:inkMk id="834" creationId="{4E5F0DBE-CA0E-A471-4F85-C7B5CB5126E4}"/>
          </ac:inkMkLst>
        </pc:inkChg>
        <pc:inkChg chg="add mod">
          <ac:chgData name="Kokchun Giang" userId="67e2125d-ec8c-4323-9653-9824a2ad815f" providerId="ADAL" clId="{921897F3-359D-1445-86D7-2193B5F6F394}" dt="2024-01-14T12:30:19.441" v="910" actId="164"/>
          <ac:inkMkLst>
            <pc:docMk/>
            <pc:sldMk cId="2303502608" sldId="331"/>
            <ac:inkMk id="835" creationId="{E3CE6265-40A7-558E-E042-871894A55175}"/>
          </ac:inkMkLst>
        </pc:inkChg>
        <pc:inkChg chg="add mod">
          <ac:chgData name="Kokchun Giang" userId="67e2125d-ec8c-4323-9653-9824a2ad815f" providerId="ADAL" clId="{921897F3-359D-1445-86D7-2193B5F6F394}" dt="2024-01-14T12:30:19.441" v="910" actId="164"/>
          <ac:inkMkLst>
            <pc:docMk/>
            <pc:sldMk cId="2303502608" sldId="331"/>
            <ac:inkMk id="836" creationId="{656FE990-ED21-CF72-07CC-702F100560A6}"/>
          </ac:inkMkLst>
        </pc:inkChg>
        <pc:inkChg chg="add mod">
          <ac:chgData name="Kokchun Giang" userId="67e2125d-ec8c-4323-9653-9824a2ad815f" providerId="ADAL" clId="{921897F3-359D-1445-86D7-2193B5F6F394}" dt="2024-01-14T12:30:19.441" v="910" actId="164"/>
          <ac:inkMkLst>
            <pc:docMk/>
            <pc:sldMk cId="2303502608" sldId="331"/>
            <ac:inkMk id="837" creationId="{9FA3633C-C627-8214-9F7F-8F40BAD08836}"/>
          </ac:inkMkLst>
        </pc:inkChg>
        <pc:inkChg chg="add mod">
          <ac:chgData name="Kokchun Giang" userId="67e2125d-ec8c-4323-9653-9824a2ad815f" providerId="ADAL" clId="{921897F3-359D-1445-86D7-2193B5F6F394}" dt="2024-01-14T12:30:19.441" v="910" actId="164"/>
          <ac:inkMkLst>
            <pc:docMk/>
            <pc:sldMk cId="2303502608" sldId="331"/>
            <ac:inkMk id="838" creationId="{AE8C6D3D-FC59-A1B2-7758-382942039C74}"/>
          </ac:inkMkLst>
        </pc:inkChg>
        <pc:inkChg chg="add mod">
          <ac:chgData name="Kokchun Giang" userId="67e2125d-ec8c-4323-9653-9824a2ad815f" providerId="ADAL" clId="{921897F3-359D-1445-86D7-2193B5F6F394}" dt="2024-01-14T12:30:19.441" v="910" actId="164"/>
          <ac:inkMkLst>
            <pc:docMk/>
            <pc:sldMk cId="2303502608" sldId="331"/>
            <ac:inkMk id="839" creationId="{3CFAC84D-3864-7259-44EE-FEFF5D817C21}"/>
          </ac:inkMkLst>
        </pc:inkChg>
        <pc:inkChg chg="add mod">
          <ac:chgData name="Kokchun Giang" userId="67e2125d-ec8c-4323-9653-9824a2ad815f" providerId="ADAL" clId="{921897F3-359D-1445-86D7-2193B5F6F394}" dt="2024-01-14T12:30:19.441" v="910" actId="164"/>
          <ac:inkMkLst>
            <pc:docMk/>
            <pc:sldMk cId="2303502608" sldId="331"/>
            <ac:inkMk id="840" creationId="{A57DBDCC-00CB-CE4F-3E40-EBE417F41DC2}"/>
          </ac:inkMkLst>
        </pc:inkChg>
        <pc:inkChg chg="add mod">
          <ac:chgData name="Kokchun Giang" userId="67e2125d-ec8c-4323-9653-9824a2ad815f" providerId="ADAL" clId="{921897F3-359D-1445-86D7-2193B5F6F394}" dt="2024-01-14T12:30:19.441" v="910" actId="164"/>
          <ac:inkMkLst>
            <pc:docMk/>
            <pc:sldMk cId="2303502608" sldId="331"/>
            <ac:inkMk id="841" creationId="{D2C0B35B-F13B-3541-0CF9-53880268B203}"/>
          </ac:inkMkLst>
        </pc:inkChg>
        <pc:inkChg chg="add mod">
          <ac:chgData name="Kokchun Giang" userId="67e2125d-ec8c-4323-9653-9824a2ad815f" providerId="ADAL" clId="{921897F3-359D-1445-86D7-2193B5F6F394}" dt="2024-01-14T12:25:06.167" v="607"/>
          <ac:inkMkLst>
            <pc:docMk/>
            <pc:sldMk cId="2303502608" sldId="331"/>
            <ac:inkMk id="843" creationId="{C998C27F-A09C-F363-6D65-FF9EDBE0DF28}"/>
          </ac:inkMkLst>
        </pc:inkChg>
        <pc:inkChg chg="add mod">
          <ac:chgData name="Kokchun Giang" userId="67e2125d-ec8c-4323-9653-9824a2ad815f" providerId="ADAL" clId="{921897F3-359D-1445-86D7-2193B5F6F394}" dt="2024-01-14T12:25:06.167" v="607"/>
          <ac:inkMkLst>
            <pc:docMk/>
            <pc:sldMk cId="2303502608" sldId="331"/>
            <ac:inkMk id="844" creationId="{FDF93061-3A75-A857-7ABA-2BB02A25C079}"/>
          </ac:inkMkLst>
        </pc:inkChg>
        <pc:inkChg chg="add mod">
          <ac:chgData name="Kokchun Giang" userId="67e2125d-ec8c-4323-9653-9824a2ad815f" providerId="ADAL" clId="{921897F3-359D-1445-86D7-2193B5F6F394}" dt="2024-01-14T12:25:06.167" v="607"/>
          <ac:inkMkLst>
            <pc:docMk/>
            <pc:sldMk cId="2303502608" sldId="331"/>
            <ac:inkMk id="845" creationId="{8987BAB6-8EA8-7DEE-3C05-C432723DD729}"/>
          </ac:inkMkLst>
        </pc:inkChg>
        <pc:inkChg chg="add mod">
          <ac:chgData name="Kokchun Giang" userId="67e2125d-ec8c-4323-9653-9824a2ad815f" providerId="ADAL" clId="{921897F3-359D-1445-86D7-2193B5F6F394}" dt="2024-01-14T12:25:06.167" v="607"/>
          <ac:inkMkLst>
            <pc:docMk/>
            <pc:sldMk cId="2303502608" sldId="331"/>
            <ac:inkMk id="847" creationId="{B3E78504-A176-3058-AD75-E6C6D2DC58B5}"/>
          </ac:inkMkLst>
        </pc:inkChg>
        <pc:inkChg chg="add mod">
          <ac:chgData name="Kokchun Giang" userId="67e2125d-ec8c-4323-9653-9824a2ad815f" providerId="ADAL" clId="{921897F3-359D-1445-86D7-2193B5F6F394}" dt="2024-01-14T12:25:06.167" v="607"/>
          <ac:inkMkLst>
            <pc:docMk/>
            <pc:sldMk cId="2303502608" sldId="331"/>
            <ac:inkMk id="849" creationId="{87490935-46C9-DAE9-39FB-F90FD4228030}"/>
          </ac:inkMkLst>
        </pc:inkChg>
        <pc:inkChg chg="add mod">
          <ac:chgData name="Kokchun Giang" userId="67e2125d-ec8c-4323-9653-9824a2ad815f" providerId="ADAL" clId="{921897F3-359D-1445-86D7-2193B5F6F394}" dt="2024-01-14T12:25:06.167" v="607"/>
          <ac:inkMkLst>
            <pc:docMk/>
            <pc:sldMk cId="2303502608" sldId="331"/>
            <ac:inkMk id="851" creationId="{5CDDB489-6B25-22E7-84C9-48BB45B5F195}"/>
          </ac:inkMkLst>
        </pc:inkChg>
        <pc:inkChg chg="add mod">
          <ac:chgData name="Kokchun Giang" userId="67e2125d-ec8c-4323-9653-9824a2ad815f" providerId="ADAL" clId="{921897F3-359D-1445-86D7-2193B5F6F394}" dt="2024-01-14T12:25:06.167" v="607"/>
          <ac:inkMkLst>
            <pc:docMk/>
            <pc:sldMk cId="2303502608" sldId="331"/>
            <ac:inkMk id="853" creationId="{BAE44FDB-62C0-9FCC-4BDC-12543F39F360}"/>
          </ac:inkMkLst>
        </pc:inkChg>
        <pc:inkChg chg="add mod">
          <ac:chgData name="Kokchun Giang" userId="67e2125d-ec8c-4323-9653-9824a2ad815f" providerId="ADAL" clId="{921897F3-359D-1445-86D7-2193B5F6F394}" dt="2024-01-14T12:25:06.167" v="607"/>
          <ac:inkMkLst>
            <pc:docMk/>
            <pc:sldMk cId="2303502608" sldId="331"/>
            <ac:inkMk id="854" creationId="{70DF9B53-F74B-17B4-0727-9A8F17A1AC35}"/>
          </ac:inkMkLst>
        </pc:inkChg>
        <pc:inkChg chg="add mod">
          <ac:chgData name="Kokchun Giang" userId="67e2125d-ec8c-4323-9653-9824a2ad815f" providerId="ADAL" clId="{921897F3-359D-1445-86D7-2193B5F6F394}" dt="2024-01-14T12:25:06.167" v="607"/>
          <ac:inkMkLst>
            <pc:docMk/>
            <pc:sldMk cId="2303502608" sldId="331"/>
            <ac:inkMk id="855" creationId="{A2326105-1924-B17A-DA9D-DA19FC2381C1}"/>
          </ac:inkMkLst>
        </pc:inkChg>
        <pc:inkChg chg="add mod">
          <ac:chgData name="Kokchun Giang" userId="67e2125d-ec8c-4323-9653-9824a2ad815f" providerId="ADAL" clId="{921897F3-359D-1445-86D7-2193B5F6F394}" dt="2024-01-14T12:25:06.167" v="607"/>
          <ac:inkMkLst>
            <pc:docMk/>
            <pc:sldMk cId="2303502608" sldId="331"/>
            <ac:inkMk id="856" creationId="{413B25A1-9A6C-5C33-B2DB-54CDCE1E3A4D}"/>
          </ac:inkMkLst>
        </pc:inkChg>
        <pc:inkChg chg="add mod">
          <ac:chgData name="Kokchun Giang" userId="67e2125d-ec8c-4323-9653-9824a2ad815f" providerId="ADAL" clId="{921897F3-359D-1445-86D7-2193B5F6F394}" dt="2024-01-14T12:25:06.167" v="607"/>
          <ac:inkMkLst>
            <pc:docMk/>
            <pc:sldMk cId="2303502608" sldId="331"/>
            <ac:inkMk id="857" creationId="{FE2E4B2E-97A1-C9AA-A27A-CC9A6647A40A}"/>
          </ac:inkMkLst>
        </pc:inkChg>
        <pc:inkChg chg="add mod">
          <ac:chgData name="Kokchun Giang" userId="67e2125d-ec8c-4323-9653-9824a2ad815f" providerId="ADAL" clId="{921897F3-359D-1445-86D7-2193B5F6F394}" dt="2024-01-14T12:25:06.167" v="607"/>
          <ac:inkMkLst>
            <pc:docMk/>
            <pc:sldMk cId="2303502608" sldId="331"/>
            <ac:inkMk id="858" creationId="{642F5E02-9C5C-9355-5D27-9C7D4235AA26}"/>
          </ac:inkMkLst>
        </pc:inkChg>
        <pc:inkChg chg="add mod">
          <ac:chgData name="Kokchun Giang" userId="67e2125d-ec8c-4323-9653-9824a2ad815f" providerId="ADAL" clId="{921897F3-359D-1445-86D7-2193B5F6F394}" dt="2024-01-14T12:25:06.167" v="607"/>
          <ac:inkMkLst>
            <pc:docMk/>
            <pc:sldMk cId="2303502608" sldId="331"/>
            <ac:inkMk id="859" creationId="{34E3B304-523F-3768-17B9-019686C68BFC}"/>
          </ac:inkMkLst>
        </pc:inkChg>
        <pc:inkChg chg="add mod">
          <ac:chgData name="Kokchun Giang" userId="67e2125d-ec8c-4323-9653-9824a2ad815f" providerId="ADAL" clId="{921897F3-359D-1445-86D7-2193B5F6F394}" dt="2024-01-14T12:25:06.167" v="607"/>
          <ac:inkMkLst>
            <pc:docMk/>
            <pc:sldMk cId="2303502608" sldId="331"/>
            <ac:inkMk id="860" creationId="{4B3D27D5-8C39-B93B-4B5A-A32BCF3AC643}"/>
          </ac:inkMkLst>
        </pc:inkChg>
        <pc:inkChg chg="add mod">
          <ac:chgData name="Kokchun Giang" userId="67e2125d-ec8c-4323-9653-9824a2ad815f" providerId="ADAL" clId="{921897F3-359D-1445-86D7-2193B5F6F394}" dt="2024-01-14T12:25:06.167" v="607"/>
          <ac:inkMkLst>
            <pc:docMk/>
            <pc:sldMk cId="2303502608" sldId="331"/>
            <ac:inkMk id="862" creationId="{523C3F6E-51E8-8D85-F0C9-944DA12B5067}"/>
          </ac:inkMkLst>
        </pc:inkChg>
        <pc:inkChg chg="add mod">
          <ac:chgData name="Kokchun Giang" userId="67e2125d-ec8c-4323-9653-9824a2ad815f" providerId="ADAL" clId="{921897F3-359D-1445-86D7-2193B5F6F394}" dt="2024-01-14T12:25:06.167" v="607"/>
          <ac:inkMkLst>
            <pc:docMk/>
            <pc:sldMk cId="2303502608" sldId="331"/>
            <ac:inkMk id="863" creationId="{07AC2CF2-5BAF-E65F-6AF2-B68BEC1075E0}"/>
          </ac:inkMkLst>
        </pc:inkChg>
        <pc:inkChg chg="add mod">
          <ac:chgData name="Kokchun Giang" userId="67e2125d-ec8c-4323-9653-9824a2ad815f" providerId="ADAL" clId="{921897F3-359D-1445-86D7-2193B5F6F394}" dt="2024-01-14T12:25:06.167" v="607"/>
          <ac:inkMkLst>
            <pc:docMk/>
            <pc:sldMk cId="2303502608" sldId="331"/>
            <ac:inkMk id="864" creationId="{99351088-03FB-591D-3753-96F36709AD05}"/>
          </ac:inkMkLst>
        </pc:inkChg>
        <pc:inkChg chg="add mod">
          <ac:chgData name="Kokchun Giang" userId="67e2125d-ec8c-4323-9653-9824a2ad815f" providerId="ADAL" clId="{921897F3-359D-1445-86D7-2193B5F6F394}" dt="2024-01-14T12:25:06.167" v="607"/>
          <ac:inkMkLst>
            <pc:docMk/>
            <pc:sldMk cId="2303502608" sldId="331"/>
            <ac:inkMk id="865" creationId="{170ACDC1-6455-3D2F-933B-1BA22739DC7B}"/>
          </ac:inkMkLst>
        </pc:inkChg>
        <pc:inkChg chg="add mod">
          <ac:chgData name="Kokchun Giang" userId="67e2125d-ec8c-4323-9653-9824a2ad815f" providerId="ADAL" clId="{921897F3-359D-1445-86D7-2193B5F6F394}" dt="2024-01-14T12:25:06.167" v="607"/>
          <ac:inkMkLst>
            <pc:docMk/>
            <pc:sldMk cId="2303502608" sldId="331"/>
            <ac:inkMk id="867" creationId="{BFB0725C-C5B4-6904-1DA3-EEB7067A26EB}"/>
          </ac:inkMkLst>
        </pc:inkChg>
        <pc:inkChg chg="add del mod">
          <ac:chgData name="Kokchun Giang" userId="67e2125d-ec8c-4323-9653-9824a2ad815f" providerId="ADAL" clId="{921897F3-359D-1445-86D7-2193B5F6F394}" dt="2024-01-14T12:23:58.179" v="522" actId="9405"/>
          <ac:inkMkLst>
            <pc:docMk/>
            <pc:sldMk cId="2303502608" sldId="331"/>
            <ac:inkMk id="869" creationId="{D7AA18BD-8BBC-5388-6474-DF4CF6E13FA5}"/>
          </ac:inkMkLst>
        </pc:inkChg>
        <pc:inkChg chg="add del mod">
          <ac:chgData name="Kokchun Giang" userId="67e2125d-ec8c-4323-9653-9824a2ad815f" providerId="ADAL" clId="{921897F3-359D-1445-86D7-2193B5F6F394}" dt="2024-01-14T12:23:57.721" v="521"/>
          <ac:inkMkLst>
            <pc:docMk/>
            <pc:sldMk cId="2303502608" sldId="331"/>
            <ac:inkMk id="870" creationId="{3189F31D-E165-0CF5-B0FD-83ADE07A7590}"/>
          </ac:inkMkLst>
        </pc:inkChg>
        <pc:inkChg chg="add del mod">
          <ac:chgData name="Kokchun Giang" userId="67e2125d-ec8c-4323-9653-9824a2ad815f" providerId="ADAL" clId="{921897F3-359D-1445-86D7-2193B5F6F394}" dt="2024-01-14T12:25:06.163" v="600"/>
          <ac:inkMkLst>
            <pc:docMk/>
            <pc:sldMk cId="2303502608" sldId="331"/>
            <ac:inkMk id="872" creationId="{32DEC038-F168-F3A4-D957-F948FF2864CC}"/>
          </ac:inkMkLst>
        </pc:inkChg>
        <pc:inkChg chg="add del mod">
          <ac:chgData name="Kokchun Giang" userId="67e2125d-ec8c-4323-9653-9824a2ad815f" providerId="ADAL" clId="{921897F3-359D-1445-86D7-2193B5F6F394}" dt="2024-01-14T12:25:06.158" v="592"/>
          <ac:inkMkLst>
            <pc:docMk/>
            <pc:sldMk cId="2303502608" sldId="331"/>
            <ac:inkMk id="873" creationId="{DB58B556-5C08-7A00-DF67-4AB3119F7893}"/>
          </ac:inkMkLst>
        </pc:inkChg>
        <pc:inkChg chg="add del mod">
          <ac:chgData name="Kokchun Giang" userId="67e2125d-ec8c-4323-9653-9824a2ad815f" providerId="ADAL" clId="{921897F3-359D-1445-86D7-2193B5F6F394}" dt="2024-01-14T12:25:06.162" v="599"/>
          <ac:inkMkLst>
            <pc:docMk/>
            <pc:sldMk cId="2303502608" sldId="331"/>
            <ac:inkMk id="874" creationId="{8240DBE0-4197-F029-26C6-FAF787AF2270}"/>
          </ac:inkMkLst>
        </pc:inkChg>
        <pc:inkChg chg="add del mod">
          <ac:chgData name="Kokchun Giang" userId="67e2125d-ec8c-4323-9653-9824a2ad815f" providerId="ADAL" clId="{921897F3-359D-1445-86D7-2193B5F6F394}" dt="2024-01-14T12:25:06.165" v="605"/>
          <ac:inkMkLst>
            <pc:docMk/>
            <pc:sldMk cId="2303502608" sldId="331"/>
            <ac:inkMk id="875" creationId="{3DEC9314-9578-AE1E-D891-9C526FD90B05}"/>
          </ac:inkMkLst>
        </pc:inkChg>
        <pc:inkChg chg="add del mod">
          <ac:chgData name="Kokchun Giang" userId="67e2125d-ec8c-4323-9653-9824a2ad815f" providerId="ADAL" clId="{921897F3-359D-1445-86D7-2193B5F6F394}" dt="2024-01-14T12:25:06.165" v="604"/>
          <ac:inkMkLst>
            <pc:docMk/>
            <pc:sldMk cId="2303502608" sldId="331"/>
            <ac:inkMk id="876" creationId="{50EC754C-C85D-779B-57CF-CBEAB975B556}"/>
          </ac:inkMkLst>
        </pc:inkChg>
        <pc:inkChg chg="add del mod">
          <ac:chgData name="Kokchun Giang" userId="67e2125d-ec8c-4323-9653-9824a2ad815f" providerId="ADAL" clId="{921897F3-359D-1445-86D7-2193B5F6F394}" dt="2024-01-14T12:25:06.161" v="597"/>
          <ac:inkMkLst>
            <pc:docMk/>
            <pc:sldMk cId="2303502608" sldId="331"/>
            <ac:inkMk id="877" creationId="{36CEB693-1F08-06E2-A369-AE8CE4E54366}"/>
          </ac:inkMkLst>
        </pc:inkChg>
        <pc:inkChg chg="add del mod">
          <ac:chgData name="Kokchun Giang" userId="67e2125d-ec8c-4323-9653-9824a2ad815f" providerId="ADAL" clId="{921897F3-359D-1445-86D7-2193B5F6F394}" dt="2024-01-14T12:25:06.163" v="601"/>
          <ac:inkMkLst>
            <pc:docMk/>
            <pc:sldMk cId="2303502608" sldId="331"/>
            <ac:inkMk id="878" creationId="{A372A64A-EBB3-4E3F-77B4-0E55AB82912D}"/>
          </ac:inkMkLst>
        </pc:inkChg>
        <pc:inkChg chg="add del mod">
          <ac:chgData name="Kokchun Giang" userId="67e2125d-ec8c-4323-9653-9824a2ad815f" providerId="ADAL" clId="{921897F3-359D-1445-86D7-2193B5F6F394}" dt="2024-01-14T12:25:06.167" v="607"/>
          <ac:inkMkLst>
            <pc:docMk/>
            <pc:sldMk cId="2303502608" sldId="331"/>
            <ac:inkMk id="879" creationId="{786B2A46-4B22-8C9D-36CB-A0E08016364A}"/>
          </ac:inkMkLst>
        </pc:inkChg>
        <pc:inkChg chg="add del mod">
          <ac:chgData name="Kokchun Giang" userId="67e2125d-ec8c-4323-9653-9824a2ad815f" providerId="ADAL" clId="{921897F3-359D-1445-86D7-2193B5F6F394}" dt="2024-01-14T12:25:06.160" v="595"/>
          <ac:inkMkLst>
            <pc:docMk/>
            <pc:sldMk cId="2303502608" sldId="331"/>
            <ac:inkMk id="880" creationId="{617A8F5A-D1B7-DDD9-FBC6-FD707912AC23}"/>
          </ac:inkMkLst>
        </pc:inkChg>
        <pc:inkChg chg="add del mod">
          <ac:chgData name="Kokchun Giang" userId="67e2125d-ec8c-4323-9653-9824a2ad815f" providerId="ADAL" clId="{921897F3-359D-1445-86D7-2193B5F6F394}" dt="2024-01-14T12:25:06.166" v="606"/>
          <ac:inkMkLst>
            <pc:docMk/>
            <pc:sldMk cId="2303502608" sldId="331"/>
            <ac:inkMk id="881" creationId="{7EE83CD4-EF5F-BA67-EA82-A1D524662756}"/>
          </ac:inkMkLst>
        </pc:inkChg>
        <pc:inkChg chg="add del mod">
          <ac:chgData name="Kokchun Giang" userId="67e2125d-ec8c-4323-9653-9824a2ad815f" providerId="ADAL" clId="{921897F3-359D-1445-86D7-2193B5F6F394}" dt="2024-01-14T12:25:06.159" v="594"/>
          <ac:inkMkLst>
            <pc:docMk/>
            <pc:sldMk cId="2303502608" sldId="331"/>
            <ac:inkMk id="882" creationId="{6EBF7A5A-5701-3745-0492-A015BE1F705E}"/>
          </ac:inkMkLst>
        </pc:inkChg>
        <pc:inkChg chg="add del mod">
          <ac:chgData name="Kokchun Giang" userId="67e2125d-ec8c-4323-9653-9824a2ad815f" providerId="ADAL" clId="{921897F3-359D-1445-86D7-2193B5F6F394}" dt="2024-01-14T12:25:06.159" v="593"/>
          <ac:inkMkLst>
            <pc:docMk/>
            <pc:sldMk cId="2303502608" sldId="331"/>
            <ac:inkMk id="883" creationId="{25D30D40-5BBC-FC3C-4EB9-E69AC9B3C1AB}"/>
          </ac:inkMkLst>
        </pc:inkChg>
        <pc:inkChg chg="add del mod">
          <ac:chgData name="Kokchun Giang" userId="67e2125d-ec8c-4323-9653-9824a2ad815f" providerId="ADAL" clId="{921897F3-359D-1445-86D7-2193B5F6F394}" dt="2024-01-14T12:25:06.164" v="603"/>
          <ac:inkMkLst>
            <pc:docMk/>
            <pc:sldMk cId="2303502608" sldId="331"/>
            <ac:inkMk id="884" creationId="{3DA60058-CBAE-DFB4-CD4B-C1C4A7AE45A7}"/>
          </ac:inkMkLst>
        </pc:inkChg>
        <pc:inkChg chg="add del mod">
          <ac:chgData name="Kokchun Giang" userId="67e2125d-ec8c-4323-9653-9824a2ad815f" providerId="ADAL" clId="{921897F3-359D-1445-86D7-2193B5F6F394}" dt="2024-01-14T12:25:06.164" v="602"/>
          <ac:inkMkLst>
            <pc:docMk/>
            <pc:sldMk cId="2303502608" sldId="331"/>
            <ac:inkMk id="885" creationId="{A75BB08C-C61E-4976-DCD7-52EF41F7839C}"/>
          </ac:inkMkLst>
        </pc:inkChg>
        <pc:inkChg chg="add del mod">
          <ac:chgData name="Kokchun Giang" userId="67e2125d-ec8c-4323-9653-9824a2ad815f" providerId="ADAL" clId="{921897F3-359D-1445-86D7-2193B5F6F394}" dt="2024-01-14T12:25:06.160" v="596"/>
          <ac:inkMkLst>
            <pc:docMk/>
            <pc:sldMk cId="2303502608" sldId="331"/>
            <ac:inkMk id="886" creationId="{EE9EB220-2FC4-DCBB-E560-2AF4D5376C0C}"/>
          </ac:inkMkLst>
        </pc:inkChg>
        <pc:inkChg chg="add del mod">
          <ac:chgData name="Kokchun Giang" userId="67e2125d-ec8c-4323-9653-9824a2ad815f" providerId="ADAL" clId="{921897F3-359D-1445-86D7-2193B5F6F394}" dt="2024-01-14T12:25:06.162" v="598"/>
          <ac:inkMkLst>
            <pc:docMk/>
            <pc:sldMk cId="2303502608" sldId="331"/>
            <ac:inkMk id="888" creationId="{0CC91A56-5CB1-0EF3-9914-9F5BE571D29C}"/>
          </ac:inkMkLst>
        </pc:inkChg>
        <pc:inkChg chg="add del mod">
          <ac:chgData name="Kokchun Giang" userId="67e2125d-ec8c-4323-9653-9824a2ad815f" providerId="ADAL" clId="{921897F3-359D-1445-86D7-2193B5F6F394}" dt="2024-01-14T12:24:38.807" v="568" actId="9405"/>
          <ac:inkMkLst>
            <pc:docMk/>
            <pc:sldMk cId="2303502608" sldId="331"/>
            <ac:inkMk id="890" creationId="{0A9664A7-8F89-1C86-A58F-96DB10A55107}"/>
          </ac:inkMkLst>
        </pc:inkChg>
        <pc:inkChg chg="add del mod">
          <ac:chgData name="Kokchun Giang" userId="67e2125d-ec8c-4323-9653-9824a2ad815f" providerId="ADAL" clId="{921897F3-359D-1445-86D7-2193B5F6F394}" dt="2024-01-14T12:24:38.411" v="567"/>
          <ac:inkMkLst>
            <pc:docMk/>
            <pc:sldMk cId="2303502608" sldId="331"/>
            <ac:inkMk id="891" creationId="{AC6049E9-6AE1-E72F-2E40-2913D9B1EC47}"/>
          </ac:inkMkLst>
        </pc:inkChg>
        <pc:inkChg chg="add del mod">
          <ac:chgData name="Kokchun Giang" userId="67e2125d-ec8c-4323-9653-9824a2ad815f" providerId="ADAL" clId="{921897F3-359D-1445-86D7-2193B5F6F394}" dt="2024-01-14T12:24:38.073" v="565" actId="9405"/>
          <ac:inkMkLst>
            <pc:docMk/>
            <pc:sldMk cId="2303502608" sldId="331"/>
            <ac:inkMk id="893" creationId="{2672DBD0-B37B-CF75-50C4-16858C50177C}"/>
          </ac:inkMkLst>
        </pc:inkChg>
        <pc:inkChg chg="add del mod">
          <ac:chgData name="Kokchun Giang" userId="67e2125d-ec8c-4323-9653-9824a2ad815f" providerId="ADAL" clId="{921897F3-359D-1445-86D7-2193B5F6F394}" dt="2024-01-14T12:24:37.787" v="564" actId="9405"/>
          <ac:inkMkLst>
            <pc:docMk/>
            <pc:sldMk cId="2303502608" sldId="331"/>
            <ac:inkMk id="894" creationId="{C8A6E78E-CA18-3555-4453-96265CD2D1E0}"/>
          </ac:inkMkLst>
        </pc:inkChg>
        <pc:inkChg chg="add del mod">
          <ac:chgData name="Kokchun Giang" userId="67e2125d-ec8c-4323-9653-9824a2ad815f" providerId="ADAL" clId="{921897F3-359D-1445-86D7-2193B5F6F394}" dt="2024-01-14T12:24:37.488" v="563" actId="9405"/>
          <ac:inkMkLst>
            <pc:docMk/>
            <pc:sldMk cId="2303502608" sldId="331"/>
            <ac:inkMk id="895" creationId="{109E419F-250B-CD9D-CBEC-11DDA326B922}"/>
          </ac:inkMkLst>
        </pc:inkChg>
        <pc:inkChg chg="add del mod">
          <ac:chgData name="Kokchun Giang" userId="67e2125d-ec8c-4323-9653-9824a2ad815f" providerId="ADAL" clId="{921897F3-359D-1445-86D7-2193B5F6F394}" dt="2024-01-14T12:24:37.188" v="562" actId="9405"/>
          <ac:inkMkLst>
            <pc:docMk/>
            <pc:sldMk cId="2303502608" sldId="331"/>
            <ac:inkMk id="896" creationId="{3D6A4B9D-0B64-6EFC-B485-5416738B294A}"/>
          </ac:inkMkLst>
        </pc:inkChg>
        <pc:inkChg chg="add del mod">
          <ac:chgData name="Kokchun Giang" userId="67e2125d-ec8c-4323-9653-9824a2ad815f" providerId="ADAL" clId="{921897F3-359D-1445-86D7-2193B5F6F394}" dt="2024-01-14T12:24:36.876" v="561" actId="9405"/>
          <ac:inkMkLst>
            <pc:docMk/>
            <pc:sldMk cId="2303502608" sldId="331"/>
            <ac:inkMk id="897" creationId="{7989A0D9-21D1-16AB-CA93-9A80E823B705}"/>
          </ac:inkMkLst>
        </pc:inkChg>
        <pc:inkChg chg="add del mod">
          <ac:chgData name="Kokchun Giang" userId="67e2125d-ec8c-4323-9653-9824a2ad815f" providerId="ADAL" clId="{921897F3-359D-1445-86D7-2193B5F6F394}" dt="2024-01-14T12:24:36.597" v="560" actId="9405"/>
          <ac:inkMkLst>
            <pc:docMk/>
            <pc:sldMk cId="2303502608" sldId="331"/>
            <ac:inkMk id="898" creationId="{1E4C04E5-9DCC-A71C-35B4-DCC3BEEDFC20}"/>
          </ac:inkMkLst>
        </pc:inkChg>
        <pc:inkChg chg="add del mod">
          <ac:chgData name="Kokchun Giang" userId="67e2125d-ec8c-4323-9653-9824a2ad815f" providerId="ADAL" clId="{921897F3-359D-1445-86D7-2193B5F6F394}" dt="2024-01-14T12:24:36.366" v="559" actId="9405"/>
          <ac:inkMkLst>
            <pc:docMk/>
            <pc:sldMk cId="2303502608" sldId="331"/>
            <ac:inkMk id="899" creationId="{2B72A994-112E-961D-6C61-94773774EE58}"/>
          </ac:inkMkLst>
        </pc:inkChg>
        <pc:inkChg chg="add del mod">
          <ac:chgData name="Kokchun Giang" userId="67e2125d-ec8c-4323-9653-9824a2ad815f" providerId="ADAL" clId="{921897F3-359D-1445-86D7-2193B5F6F394}" dt="2024-01-14T12:24:36.094" v="558" actId="9405"/>
          <ac:inkMkLst>
            <pc:docMk/>
            <pc:sldMk cId="2303502608" sldId="331"/>
            <ac:inkMk id="900" creationId="{0449EABB-5B1D-7ACD-B7AC-E20232438C2D}"/>
          </ac:inkMkLst>
        </pc:inkChg>
        <pc:inkChg chg="add del mod">
          <ac:chgData name="Kokchun Giang" userId="67e2125d-ec8c-4323-9653-9824a2ad815f" providerId="ADAL" clId="{921897F3-359D-1445-86D7-2193B5F6F394}" dt="2024-01-14T12:24:35.809" v="557" actId="9405"/>
          <ac:inkMkLst>
            <pc:docMk/>
            <pc:sldMk cId="2303502608" sldId="331"/>
            <ac:inkMk id="901" creationId="{3BC5406C-AB92-09B0-8656-BD5C8E4C5C98}"/>
          </ac:inkMkLst>
        </pc:inkChg>
        <pc:inkChg chg="add del mod">
          <ac:chgData name="Kokchun Giang" userId="67e2125d-ec8c-4323-9653-9824a2ad815f" providerId="ADAL" clId="{921897F3-359D-1445-86D7-2193B5F6F394}" dt="2024-01-14T12:24:35.527" v="556"/>
          <ac:inkMkLst>
            <pc:docMk/>
            <pc:sldMk cId="2303502608" sldId="331"/>
            <ac:inkMk id="902" creationId="{18F9D018-307C-15EB-0CF2-D16F74D2EDBF}"/>
          </ac:inkMkLst>
        </pc:inkChg>
        <pc:inkChg chg="add mod">
          <ac:chgData name="Kokchun Giang" userId="67e2125d-ec8c-4323-9653-9824a2ad815f" providerId="ADAL" clId="{921897F3-359D-1445-86D7-2193B5F6F394}" dt="2024-01-14T12:25:06.167" v="607"/>
          <ac:inkMkLst>
            <pc:docMk/>
            <pc:sldMk cId="2303502608" sldId="331"/>
            <ac:inkMk id="904" creationId="{10628D99-DF5D-AA1C-B64A-8D20EE360F8D}"/>
          </ac:inkMkLst>
        </pc:inkChg>
        <pc:inkChg chg="add mod">
          <ac:chgData name="Kokchun Giang" userId="67e2125d-ec8c-4323-9653-9824a2ad815f" providerId="ADAL" clId="{921897F3-359D-1445-86D7-2193B5F6F394}" dt="2024-01-14T12:25:06.167" v="607"/>
          <ac:inkMkLst>
            <pc:docMk/>
            <pc:sldMk cId="2303502608" sldId="331"/>
            <ac:inkMk id="905" creationId="{EAF0CBA5-5649-F5B7-8436-D2CF3FD8848B}"/>
          </ac:inkMkLst>
        </pc:inkChg>
        <pc:inkChg chg="add mod">
          <ac:chgData name="Kokchun Giang" userId="67e2125d-ec8c-4323-9653-9824a2ad815f" providerId="ADAL" clId="{921897F3-359D-1445-86D7-2193B5F6F394}" dt="2024-01-14T12:25:06.167" v="607"/>
          <ac:inkMkLst>
            <pc:docMk/>
            <pc:sldMk cId="2303502608" sldId="331"/>
            <ac:inkMk id="906" creationId="{A7040C38-4D33-0F0D-BEC8-C8C8562F8D51}"/>
          </ac:inkMkLst>
        </pc:inkChg>
        <pc:inkChg chg="add del mod">
          <ac:chgData name="Kokchun Giang" userId="67e2125d-ec8c-4323-9653-9824a2ad815f" providerId="ADAL" clId="{921897F3-359D-1445-86D7-2193B5F6F394}" dt="2024-01-14T12:24:46.459" v="578" actId="9405"/>
          <ac:inkMkLst>
            <pc:docMk/>
            <pc:sldMk cId="2303502608" sldId="331"/>
            <ac:inkMk id="908" creationId="{0A91774C-9EAB-C71F-9262-20FFD0B38F87}"/>
          </ac:inkMkLst>
        </pc:inkChg>
        <pc:inkChg chg="add del mod">
          <ac:chgData name="Kokchun Giang" userId="67e2125d-ec8c-4323-9653-9824a2ad815f" providerId="ADAL" clId="{921897F3-359D-1445-86D7-2193B5F6F394}" dt="2024-01-14T12:24:46.026" v="577"/>
          <ac:inkMkLst>
            <pc:docMk/>
            <pc:sldMk cId="2303502608" sldId="331"/>
            <ac:inkMk id="909" creationId="{AA9DAA69-229E-5A2D-3CD5-1A9A0A3E5E4E}"/>
          </ac:inkMkLst>
        </pc:inkChg>
        <pc:inkChg chg="del mod">
          <ac:chgData name="Kokchun Giang" userId="67e2125d-ec8c-4323-9653-9824a2ad815f" providerId="ADAL" clId="{921897F3-359D-1445-86D7-2193B5F6F394}" dt="2024-01-14T12:25:19.663" v="610"/>
          <ac:inkMkLst>
            <pc:docMk/>
            <pc:sldMk cId="2303502608" sldId="331"/>
            <ac:inkMk id="913" creationId="{94E95573-6568-8B3D-0CA6-1912B1F31B80}"/>
          </ac:inkMkLst>
        </pc:inkChg>
        <pc:inkChg chg="mod">
          <ac:chgData name="Kokchun Giang" userId="67e2125d-ec8c-4323-9653-9824a2ad815f" providerId="ADAL" clId="{921897F3-359D-1445-86D7-2193B5F6F394}" dt="2024-01-14T12:25:19.664" v="611"/>
          <ac:inkMkLst>
            <pc:docMk/>
            <pc:sldMk cId="2303502608" sldId="331"/>
            <ac:inkMk id="914" creationId="{4DC62FE5-0110-5FDE-F390-079F7D354434}"/>
          </ac:inkMkLst>
        </pc:inkChg>
        <pc:inkChg chg="mod">
          <ac:chgData name="Kokchun Giang" userId="67e2125d-ec8c-4323-9653-9824a2ad815f" providerId="ADAL" clId="{921897F3-359D-1445-86D7-2193B5F6F394}" dt="2024-01-14T12:25:19.664" v="611"/>
          <ac:inkMkLst>
            <pc:docMk/>
            <pc:sldMk cId="2303502608" sldId="331"/>
            <ac:inkMk id="915" creationId="{F7E411C2-66BE-FAF5-5DA2-F0080E14BDC9}"/>
          </ac:inkMkLst>
        </pc:inkChg>
        <pc:inkChg chg="mod">
          <ac:chgData name="Kokchun Giang" userId="67e2125d-ec8c-4323-9653-9824a2ad815f" providerId="ADAL" clId="{921897F3-359D-1445-86D7-2193B5F6F394}" dt="2024-01-14T12:25:19.664" v="611"/>
          <ac:inkMkLst>
            <pc:docMk/>
            <pc:sldMk cId="2303502608" sldId="331"/>
            <ac:inkMk id="916" creationId="{42D63A40-DA87-79B2-0200-09259C3CAD99}"/>
          </ac:inkMkLst>
        </pc:inkChg>
        <pc:inkChg chg="mod">
          <ac:chgData name="Kokchun Giang" userId="67e2125d-ec8c-4323-9653-9824a2ad815f" providerId="ADAL" clId="{921897F3-359D-1445-86D7-2193B5F6F394}" dt="2024-01-14T12:25:19.664" v="611"/>
          <ac:inkMkLst>
            <pc:docMk/>
            <pc:sldMk cId="2303502608" sldId="331"/>
            <ac:inkMk id="917" creationId="{F5D8A3CD-B874-4A4A-6C1B-3CE6E9A814B9}"/>
          </ac:inkMkLst>
        </pc:inkChg>
        <pc:inkChg chg="mod">
          <ac:chgData name="Kokchun Giang" userId="67e2125d-ec8c-4323-9653-9824a2ad815f" providerId="ADAL" clId="{921897F3-359D-1445-86D7-2193B5F6F394}" dt="2024-01-14T12:25:19.664" v="611"/>
          <ac:inkMkLst>
            <pc:docMk/>
            <pc:sldMk cId="2303502608" sldId="331"/>
            <ac:inkMk id="918" creationId="{3ECC3C9D-1103-3810-02AD-469B1EC931A1}"/>
          </ac:inkMkLst>
        </pc:inkChg>
        <pc:inkChg chg="mod">
          <ac:chgData name="Kokchun Giang" userId="67e2125d-ec8c-4323-9653-9824a2ad815f" providerId="ADAL" clId="{921897F3-359D-1445-86D7-2193B5F6F394}" dt="2024-01-14T12:25:19.664" v="611"/>
          <ac:inkMkLst>
            <pc:docMk/>
            <pc:sldMk cId="2303502608" sldId="331"/>
            <ac:inkMk id="919" creationId="{192B65ED-5B49-45A1-7739-C6962CE57902}"/>
          </ac:inkMkLst>
        </pc:inkChg>
        <pc:inkChg chg="mod">
          <ac:chgData name="Kokchun Giang" userId="67e2125d-ec8c-4323-9653-9824a2ad815f" providerId="ADAL" clId="{921897F3-359D-1445-86D7-2193B5F6F394}" dt="2024-01-14T12:25:19.664" v="611"/>
          <ac:inkMkLst>
            <pc:docMk/>
            <pc:sldMk cId="2303502608" sldId="331"/>
            <ac:inkMk id="920" creationId="{BD2A8212-2682-D09C-4506-C7260697D822}"/>
          </ac:inkMkLst>
        </pc:inkChg>
        <pc:inkChg chg="mod">
          <ac:chgData name="Kokchun Giang" userId="67e2125d-ec8c-4323-9653-9824a2ad815f" providerId="ADAL" clId="{921897F3-359D-1445-86D7-2193B5F6F394}" dt="2024-01-14T12:25:19.664" v="611"/>
          <ac:inkMkLst>
            <pc:docMk/>
            <pc:sldMk cId="2303502608" sldId="331"/>
            <ac:inkMk id="921" creationId="{68098B7E-954E-2917-DAFF-516AAF3AF731}"/>
          </ac:inkMkLst>
        </pc:inkChg>
        <pc:inkChg chg="mod">
          <ac:chgData name="Kokchun Giang" userId="67e2125d-ec8c-4323-9653-9824a2ad815f" providerId="ADAL" clId="{921897F3-359D-1445-86D7-2193B5F6F394}" dt="2024-01-14T12:25:19.664" v="611"/>
          <ac:inkMkLst>
            <pc:docMk/>
            <pc:sldMk cId="2303502608" sldId="331"/>
            <ac:inkMk id="922" creationId="{4D918A29-A6C2-73A9-3738-18B0489185F1}"/>
          </ac:inkMkLst>
        </pc:inkChg>
        <pc:inkChg chg="mod">
          <ac:chgData name="Kokchun Giang" userId="67e2125d-ec8c-4323-9653-9824a2ad815f" providerId="ADAL" clId="{921897F3-359D-1445-86D7-2193B5F6F394}" dt="2024-01-14T12:25:19.664" v="611"/>
          <ac:inkMkLst>
            <pc:docMk/>
            <pc:sldMk cId="2303502608" sldId="331"/>
            <ac:inkMk id="923" creationId="{071CB3A8-1752-B828-EBA7-BC82080526E6}"/>
          </ac:inkMkLst>
        </pc:inkChg>
        <pc:inkChg chg="mod">
          <ac:chgData name="Kokchun Giang" userId="67e2125d-ec8c-4323-9653-9824a2ad815f" providerId="ADAL" clId="{921897F3-359D-1445-86D7-2193B5F6F394}" dt="2024-01-14T12:25:19.664" v="611"/>
          <ac:inkMkLst>
            <pc:docMk/>
            <pc:sldMk cId="2303502608" sldId="331"/>
            <ac:inkMk id="924" creationId="{D25D8BB3-E6B1-5062-1CF8-E987F944506B}"/>
          </ac:inkMkLst>
        </pc:inkChg>
        <pc:inkChg chg="mod">
          <ac:chgData name="Kokchun Giang" userId="67e2125d-ec8c-4323-9653-9824a2ad815f" providerId="ADAL" clId="{921897F3-359D-1445-86D7-2193B5F6F394}" dt="2024-01-14T12:25:19.664" v="611"/>
          <ac:inkMkLst>
            <pc:docMk/>
            <pc:sldMk cId="2303502608" sldId="331"/>
            <ac:inkMk id="925" creationId="{A2F95615-A2D0-7656-3BB2-57246752D66D}"/>
          </ac:inkMkLst>
        </pc:inkChg>
        <pc:inkChg chg="mod">
          <ac:chgData name="Kokchun Giang" userId="67e2125d-ec8c-4323-9653-9824a2ad815f" providerId="ADAL" clId="{921897F3-359D-1445-86D7-2193B5F6F394}" dt="2024-01-14T12:25:19.664" v="611"/>
          <ac:inkMkLst>
            <pc:docMk/>
            <pc:sldMk cId="2303502608" sldId="331"/>
            <ac:inkMk id="926" creationId="{39A26CE6-B08B-964E-8113-3DED37636126}"/>
          </ac:inkMkLst>
        </pc:inkChg>
        <pc:inkChg chg="mod">
          <ac:chgData name="Kokchun Giang" userId="67e2125d-ec8c-4323-9653-9824a2ad815f" providerId="ADAL" clId="{921897F3-359D-1445-86D7-2193B5F6F394}" dt="2024-01-14T12:25:19.664" v="611"/>
          <ac:inkMkLst>
            <pc:docMk/>
            <pc:sldMk cId="2303502608" sldId="331"/>
            <ac:inkMk id="927" creationId="{71CD2487-C796-E16B-C1A2-AE632A72FFD3}"/>
          </ac:inkMkLst>
        </pc:inkChg>
        <pc:inkChg chg="del mod">
          <ac:chgData name="Kokchun Giang" userId="67e2125d-ec8c-4323-9653-9824a2ad815f" providerId="ADAL" clId="{921897F3-359D-1445-86D7-2193B5F6F394}" dt="2024-01-14T12:25:02.981" v="591"/>
          <ac:inkMkLst>
            <pc:docMk/>
            <pc:sldMk cId="2303502608" sldId="331"/>
            <ac:inkMk id="928" creationId="{76366733-02E9-6703-D86F-9ECF3ED731CC}"/>
          </ac:inkMkLst>
        </pc:inkChg>
        <pc:inkChg chg="del mod">
          <ac:chgData name="Kokchun Giang" userId="67e2125d-ec8c-4323-9653-9824a2ad815f" providerId="ADAL" clId="{921897F3-359D-1445-86D7-2193B5F6F394}" dt="2024-01-14T12:25:02.977" v="584"/>
          <ac:inkMkLst>
            <pc:docMk/>
            <pc:sldMk cId="2303502608" sldId="331"/>
            <ac:inkMk id="929" creationId="{9F4CC607-042B-1B49-9987-5DD52B67A082}"/>
          </ac:inkMkLst>
        </pc:inkChg>
        <pc:inkChg chg="del mod">
          <ac:chgData name="Kokchun Giang" userId="67e2125d-ec8c-4323-9653-9824a2ad815f" providerId="ADAL" clId="{921897F3-359D-1445-86D7-2193B5F6F394}" dt="2024-01-14T12:25:02.976" v="583"/>
          <ac:inkMkLst>
            <pc:docMk/>
            <pc:sldMk cId="2303502608" sldId="331"/>
            <ac:inkMk id="930" creationId="{A4DE66FF-0761-1E3D-B158-2A4FE04D1232}"/>
          </ac:inkMkLst>
        </pc:inkChg>
        <pc:inkChg chg="del mod">
          <ac:chgData name="Kokchun Giang" userId="67e2125d-ec8c-4323-9653-9824a2ad815f" providerId="ADAL" clId="{921897F3-359D-1445-86D7-2193B5F6F394}" dt="2024-01-14T12:25:02.978" v="586"/>
          <ac:inkMkLst>
            <pc:docMk/>
            <pc:sldMk cId="2303502608" sldId="331"/>
            <ac:inkMk id="931" creationId="{5D0D9714-971B-F574-3D6D-8ADDBF813BCC}"/>
          </ac:inkMkLst>
        </pc:inkChg>
        <pc:inkChg chg="del mod">
          <ac:chgData name="Kokchun Giang" userId="67e2125d-ec8c-4323-9653-9824a2ad815f" providerId="ADAL" clId="{921897F3-359D-1445-86D7-2193B5F6F394}" dt="2024-01-14T12:25:02.978" v="587"/>
          <ac:inkMkLst>
            <pc:docMk/>
            <pc:sldMk cId="2303502608" sldId="331"/>
            <ac:inkMk id="932" creationId="{00231364-555C-31CC-9FEB-734DA6A4C18B}"/>
          </ac:inkMkLst>
        </pc:inkChg>
        <pc:inkChg chg="del mod">
          <ac:chgData name="Kokchun Giang" userId="67e2125d-ec8c-4323-9653-9824a2ad815f" providerId="ADAL" clId="{921897F3-359D-1445-86D7-2193B5F6F394}" dt="2024-01-14T12:25:02.980" v="590"/>
          <ac:inkMkLst>
            <pc:docMk/>
            <pc:sldMk cId="2303502608" sldId="331"/>
            <ac:inkMk id="933" creationId="{E19FF6DD-B588-184E-A085-57F11828672D}"/>
          </ac:inkMkLst>
        </pc:inkChg>
        <pc:inkChg chg="del mod">
          <ac:chgData name="Kokchun Giang" userId="67e2125d-ec8c-4323-9653-9824a2ad815f" providerId="ADAL" clId="{921897F3-359D-1445-86D7-2193B5F6F394}" dt="2024-01-14T12:25:02.979" v="588"/>
          <ac:inkMkLst>
            <pc:docMk/>
            <pc:sldMk cId="2303502608" sldId="331"/>
            <ac:inkMk id="934" creationId="{F0F1079C-8F68-3FD2-A0C9-2670B8B9BC5E}"/>
          </ac:inkMkLst>
        </pc:inkChg>
        <pc:inkChg chg="del mod">
          <ac:chgData name="Kokchun Giang" userId="67e2125d-ec8c-4323-9653-9824a2ad815f" providerId="ADAL" clId="{921897F3-359D-1445-86D7-2193B5F6F394}" dt="2024-01-14T12:25:02.980" v="589"/>
          <ac:inkMkLst>
            <pc:docMk/>
            <pc:sldMk cId="2303502608" sldId="331"/>
            <ac:inkMk id="935" creationId="{EB2B9358-FC38-47D4-2B4F-5CD5C452ACB9}"/>
          </ac:inkMkLst>
        </pc:inkChg>
        <pc:inkChg chg="del mod">
          <ac:chgData name="Kokchun Giang" userId="67e2125d-ec8c-4323-9653-9824a2ad815f" providerId="ADAL" clId="{921897F3-359D-1445-86D7-2193B5F6F394}" dt="2024-01-14T12:25:02.974" v="581"/>
          <ac:inkMkLst>
            <pc:docMk/>
            <pc:sldMk cId="2303502608" sldId="331"/>
            <ac:inkMk id="936" creationId="{8BCA5112-068A-97DC-D127-4CFD49060BD3}"/>
          </ac:inkMkLst>
        </pc:inkChg>
        <pc:inkChg chg="del mod">
          <ac:chgData name="Kokchun Giang" userId="67e2125d-ec8c-4323-9653-9824a2ad815f" providerId="ADAL" clId="{921897F3-359D-1445-86D7-2193B5F6F394}" dt="2024-01-14T12:25:02.975" v="582"/>
          <ac:inkMkLst>
            <pc:docMk/>
            <pc:sldMk cId="2303502608" sldId="331"/>
            <ac:inkMk id="937" creationId="{A91AA350-9941-A82F-4FC6-60AAC1A6D8B4}"/>
          </ac:inkMkLst>
        </pc:inkChg>
        <pc:inkChg chg="del mod">
          <ac:chgData name="Kokchun Giang" userId="67e2125d-ec8c-4323-9653-9824a2ad815f" providerId="ADAL" clId="{921897F3-359D-1445-86D7-2193B5F6F394}" dt="2024-01-14T12:25:02.977" v="585"/>
          <ac:inkMkLst>
            <pc:docMk/>
            <pc:sldMk cId="2303502608" sldId="331"/>
            <ac:inkMk id="938" creationId="{15AA0F35-56E1-1A3C-57B5-5172ECB3FDEF}"/>
          </ac:inkMkLst>
        </pc:inkChg>
        <pc:inkChg chg="mod">
          <ac:chgData name="Kokchun Giang" userId="67e2125d-ec8c-4323-9653-9824a2ad815f" providerId="ADAL" clId="{921897F3-359D-1445-86D7-2193B5F6F394}" dt="2024-01-14T12:25:19.664" v="611"/>
          <ac:inkMkLst>
            <pc:docMk/>
            <pc:sldMk cId="2303502608" sldId="331"/>
            <ac:inkMk id="940" creationId="{3F9F70BF-42EF-8236-6D30-82ED23BA53C1}"/>
          </ac:inkMkLst>
        </pc:inkChg>
        <pc:inkChg chg="mod">
          <ac:chgData name="Kokchun Giang" userId="67e2125d-ec8c-4323-9653-9824a2ad815f" providerId="ADAL" clId="{921897F3-359D-1445-86D7-2193B5F6F394}" dt="2024-01-14T12:25:19.664" v="611"/>
          <ac:inkMkLst>
            <pc:docMk/>
            <pc:sldMk cId="2303502608" sldId="331"/>
            <ac:inkMk id="941" creationId="{0D4A88ED-2A77-FCC8-EEEF-30CFE6A8F2B9}"/>
          </ac:inkMkLst>
        </pc:inkChg>
        <pc:inkChg chg="mod">
          <ac:chgData name="Kokchun Giang" userId="67e2125d-ec8c-4323-9653-9824a2ad815f" providerId="ADAL" clId="{921897F3-359D-1445-86D7-2193B5F6F394}" dt="2024-01-14T12:25:19.664" v="611"/>
          <ac:inkMkLst>
            <pc:docMk/>
            <pc:sldMk cId="2303502608" sldId="331"/>
            <ac:inkMk id="942" creationId="{32544436-620C-0CFD-73B4-1E07FFCE7983}"/>
          </ac:inkMkLst>
        </pc:inkChg>
        <pc:inkChg chg="mod">
          <ac:chgData name="Kokchun Giang" userId="67e2125d-ec8c-4323-9653-9824a2ad815f" providerId="ADAL" clId="{921897F3-359D-1445-86D7-2193B5F6F394}" dt="2024-01-14T12:25:19.664" v="611"/>
          <ac:inkMkLst>
            <pc:docMk/>
            <pc:sldMk cId="2303502608" sldId="331"/>
            <ac:inkMk id="943" creationId="{EF8186FA-9EEB-E1D7-F4A4-BF492E06598B}"/>
          </ac:inkMkLst>
        </pc:inkChg>
        <pc:inkChg chg="del mod">
          <ac:chgData name="Kokchun Giang" userId="67e2125d-ec8c-4323-9653-9824a2ad815f" providerId="ADAL" clId="{921897F3-359D-1445-86D7-2193B5F6F394}" dt="2024-01-14T12:25:11.792" v="608" actId="478"/>
          <ac:inkMkLst>
            <pc:docMk/>
            <pc:sldMk cId="2303502608" sldId="331"/>
            <ac:inkMk id="944" creationId="{A4D146FB-B4C3-1B9F-A7FA-2A25C2A8FDE2}"/>
          </ac:inkMkLst>
        </pc:inkChg>
        <pc:inkChg chg="del mod">
          <ac:chgData name="Kokchun Giang" userId="67e2125d-ec8c-4323-9653-9824a2ad815f" providerId="ADAL" clId="{921897F3-359D-1445-86D7-2193B5F6F394}" dt="2024-01-14T12:25:14.516" v="609" actId="478"/>
          <ac:inkMkLst>
            <pc:docMk/>
            <pc:sldMk cId="2303502608" sldId="331"/>
            <ac:inkMk id="945" creationId="{967710CF-F7D7-08F5-99D7-342DFE8CFC5B}"/>
          </ac:inkMkLst>
        </pc:inkChg>
        <pc:inkChg chg="del mod">
          <ac:chgData name="Kokchun Giang" userId="67e2125d-ec8c-4323-9653-9824a2ad815f" providerId="ADAL" clId="{921897F3-359D-1445-86D7-2193B5F6F394}" dt="2024-01-14T12:25:19.664" v="611"/>
          <ac:inkMkLst>
            <pc:docMk/>
            <pc:sldMk cId="2303502608" sldId="331"/>
            <ac:inkMk id="946" creationId="{605BF43E-95DF-E0C0-2A11-D6F1029DC397}"/>
          </ac:inkMkLst>
        </pc:inkChg>
        <pc:inkChg chg="add mod">
          <ac:chgData name="Kokchun Giang" userId="67e2125d-ec8c-4323-9653-9824a2ad815f" providerId="ADAL" clId="{921897F3-359D-1445-86D7-2193B5F6F394}" dt="2024-01-14T12:30:45.098" v="916" actId="164"/>
          <ac:inkMkLst>
            <pc:docMk/>
            <pc:sldMk cId="2303502608" sldId="331"/>
            <ac:inkMk id="947" creationId="{85C81C62-36A8-ADA9-9336-FA145CB9CD3B}"/>
          </ac:inkMkLst>
        </pc:inkChg>
        <pc:inkChg chg="add mod">
          <ac:chgData name="Kokchun Giang" userId="67e2125d-ec8c-4323-9653-9824a2ad815f" providerId="ADAL" clId="{921897F3-359D-1445-86D7-2193B5F6F394}" dt="2024-01-14T12:25:25.533" v="617"/>
          <ac:inkMkLst>
            <pc:docMk/>
            <pc:sldMk cId="2303502608" sldId="331"/>
            <ac:inkMk id="948" creationId="{22185369-336D-10EC-31AB-50D499604311}"/>
          </ac:inkMkLst>
        </pc:inkChg>
        <pc:inkChg chg="add mod">
          <ac:chgData name="Kokchun Giang" userId="67e2125d-ec8c-4323-9653-9824a2ad815f" providerId="ADAL" clId="{921897F3-359D-1445-86D7-2193B5F6F394}" dt="2024-01-14T12:25:25.533" v="617"/>
          <ac:inkMkLst>
            <pc:docMk/>
            <pc:sldMk cId="2303502608" sldId="331"/>
            <ac:inkMk id="949" creationId="{5586EECD-EB88-993F-EE59-5375A65BA52F}"/>
          </ac:inkMkLst>
        </pc:inkChg>
        <pc:inkChg chg="add mod">
          <ac:chgData name="Kokchun Giang" userId="67e2125d-ec8c-4323-9653-9824a2ad815f" providerId="ADAL" clId="{921897F3-359D-1445-86D7-2193B5F6F394}" dt="2024-01-14T12:25:25.533" v="617"/>
          <ac:inkMkLst>
            <pc:docMk/>
            <pc:sldMk cId="2303502608" sldId="331"/>
            <ac:inkMk id="950" creationId="{BA77E862-6796-C1EB-1459-6C12AF8577AB}"/>
          </ac:inkMkLst>
        </pc:inkChg>
        <pc:inkChg chg="add mod">
          <ac:chgData name="Kokchun Giang" userId="67e2125d-ec8c-4323-9653-9824a2ad815f" providerId="ADAL" clId="{921897F3-359D-1445-86D7-2193B5F6F394}" dt="2024-01-14T12:25:25.533" v="617"/>
          <ac:inkMkLst>
            <pc:docMk/>
            <pc:sldMk cId="2303502608" sldId="331"/>
            <ac:inkMk id="951" creationId="{E39B3F21-04CC-CAF5-C78C-E2AB26507633}"/>
          </ac:inkMkLst>
        </pc:inkChg>
        <pc:inkChg chg="add mod">
          <ac:chgData name="Kokchun Giang" userId="67e2125d-ec8c-4323-9653-9824a2ad815f" providerId="ADAL" clId="{921897F3-359D-1445-86D7-2193B5F6F394}" dt="2024-01-14T12:30:45.098" v="916" actId="164"/>
          <ac:inkMkLst>
            <pc:docMk/>
            <pc:sldMk cId="2303502608" sldId="331"/>
            <ac:inkMk id="953" creationId="{39E769B1-9D72-0106-0E54-D68AAA3EBA79}"/>
          </ac:inkMkLst>
        </pc:inkChg>
        <pc:inkChg chg="add mod">
          <ac:chgData name="Kokchun Giang" userId="67e2125d-ec8c-4323-9653-9824a2ad815f" providerId="ADAL" clId="{921897F3-359D-1445-86D7-2193B5F6F394}" dt="2024-01-14T12:27:27.128" v="707"/>
          <ac:inkMkLst>
            <pc:docMk/>
            <pc:sldMk cId="2303502608" sldId="331"/>
            <ac:inkMk id="954" creationId="{249F7AEB-948D-6908-A03D-EFA78C655EC7}"/>
          </ac:inkMkLst>
        </pc:inkChg>
        <pc:inkChg chg="add mod">
          <ac:chgData name="Kokchun Giang" userId="67e2125d-ec8c-4323-9653-9824a2ad815f" providerId="ADAL" clId="{921897F3-359D-1445-86D7-2193B5F6F394}" dt="2024-01-14T12:27:27.128" v="707"/>
          <ac:inkMkLst>
            <pc:docMk/>
            <pc:sldMk cId="2303502608" sldId="331"/>
            <ac:inkMk id="955" creationId="{BEC4A8E3-54C3-6502-9330-6AE596672741}"/>
          </ac:inkMkLst>
        </pc:inkChg>
        <pc:inkChg chg="add mod">
          <ac:chgData name="Kokchun Giang" userId="67e2125d-ec8c-4323-9653-9824a2ad815f" providerId="ADAL" clId="{921897F3-359D-1445-86D7-2193B5F6F394}" dt="2024-01-14T12:27:27.128" v="707"/>
          <ac:inkMkLst>
            <pc:docMk/>
            <pc:sldMk cId="2303502608" sldId="331"/>
            <ac:inkMk id="957" creationId="{776791C7-A6E8-9711-B3D4-5F80034E2B5E}"/>
          </ac:inkMkLst>
        </pc:inkChg>
        <pc:inkChg chg="add mod">
          <ac:chgData name="Kokchun Giang" userId="67e2125d-ec8c-4323-9653-9824a2ad815f" providerId="ADAL" clId="{921897F3-359D-1445-86D7-2193B5F6F394}" dt="2024-01-14T12:27:27.128" v="707"/>
          <ac:inkMkLst>
            <pc:docMk/>
            <pc:sldMk cId="2303502608" sldId="331"/>
            <ac:inkMk id="958" creationId="{1A90C336-D705-F0CF-C497-6FD54ECAB84F}"/>
          </ac:inkMkLst>
        </pc:inkChg>
        <pc:inkChg chg="add mod">
          <ac:chgData name="Kokchun Giang" userId="67e2125d-ec8c-4323-9653-9824a2ad815f" providerId="ADAL" clId="{921897F3-359D-1445-86D7-2193B5F6F394}" dt="2024-01-14T12:27:27.128" v="707"/>
          <ac:inkMkLst>
            <pc:docMk/>
            <pc:sldMk cId="2303502608" sldId="331"/>
            <ac:inkMk id="959" creationId="{BA0C1A96-74D0-25EE-B05E-CD0D2CAD54EB}"/>
          </ac:inkMkLst>
        </pc:inkChg>
        <pc:inkChg chg="add mod">
          <ac:chgData name="Kokchun Giang" userId="67e2125d-ec8c-4323-9653-9824a2ad815f" providerId="ADAL" clId="{921897F3-359D-1445-86D7-2193B5F6F394}" dt="2024-01-14T12:27:27.128" v="707"/>
          <ac:inkMkLst>
            <pc:docMk/>
            <pc:sldMk cId="2303502608" sldId="331"/>
            <ac:inkMk id="961" creationId="{1ACF5FA8-9867-21FF-D8C4-4C787F47236C}"/>
          </ac:inkMkLst>
        </pc:inkChg>
        <pc:inkChg chg="add mod">
          <ac:chgData name="Kokchun Giang" userId="67e2125d-ec8c-4323-9653-9824a2ad815f" providerId="ADAL" clId="{921897F3-359D-1445-86D7-2193B5F6F394}" dt="2024-01-14T12:27:27.128" v="707"/>
          <ac:inkMkLst>
            <pc:docMk/>
            <pc:sldMk cId="2303502608" sldId="331"/>
            <ac:inkMk id="963" creationId="{79EC32D8-D27E-1098-A9D7-F775C4777CCD}"/>
          </ac:inkMkLst>
        </pc:inkChg>
        <pc:inkChg chg="add mod">
          <ac:chgData name="Kokchun Giang" userId="67e2125d-ec8c-4323-9653-9824a2ad815f" providerId="ADAL" clId="{921897F3-359D-1445-86D7-2193B5F6F394}" dt="2024-01-14T12:27:27.128" v="707"/>
          <ac:inkMkLst>
            <pc:docMk/>
            <pc:sldMk cId="2303502608" sldId="331"/>
            <ac:inkMk id="965" creationId="{9FEC784A-ACE0-5372-36A1-C171FFA231B4}"/>
          </ac:inkMkLst>
        </pc:inkChg>
        <pc:inkChg chg="add mod">
          <ac:chgData name="Kokchun Giang" userId="67e2125d-ec8c-4323-9653-9824a2ad815f" providerId="ADAL" clId="{921897F3-359D-1445-86D7-2193B5F6F394}" dt="2024-01-14T12:31:00.272" v="920" actId="164"/>
          <ac:inkMkLst>
            <pc:docMk/>
            <pc:sldMk cId="2303502608" sldId="331"/>
            <ac:inkMk id="966" creationId="{37886ADA-3D73-16BD-DD43-32CA876AACD9}"/>
          </ac:inkMkLst>
        </pc:inkChg>
        <pc:inkChg chg="add del mod">
          <ac:chgData name="Kokchun Giang" userId="67e2125d-ec8c-4323-9653-9824a2ad815f" providerId="ADAL" clId="{921897F3-359D-1445-86D7-2193B5F6F394}" dt="2024-01-14T12:26:31.420" v="652"/>
          <ac:inkMkLst>
            <pc:docMk/>
            <pc:sldMk cId="2303502608" sldId="331"/>
            <ac:inkMk id="968" creationId="{F8AA1008-B64D-07EA-FB40-117034BF3491}"/>
          </ac:inkMkLst>
        </pc:inkChg>
        <pc:inkChg chg="add del mod">
          <ac:chgData name="Kokchun Giang" userId="67e2125d-ec8c-4323-9653-9824a2ad815f" providerId="ADAL" clId="{921897F3-359D-1445-86D7-2193B5F6F394}" dt="2024-01-14T12:26:31.092" v="650"/>
          <ac:inkMkLst>
            <pc:docMk/>
            <pc:sldMk cId="2303502608" sldId="331"/>
            <ac:inkMk id="970" creationId="{6909F57A-98F6-3FCB-8B5A-F96B0A44A37E}"/>
          </ac:inkMkLst>
        </pc:inkChg>
        <pc:inkChg chg="add del mod">
          <ac:chgData name="Kokchun Giang" userId="67e2125d-ec8c-4323-9653-9824a2ad815f" providerId="ADAL" clId="{921897F3-359D-1445-86D7-2193B5F6F394}" dt="2024-01-14T12:26:30.806" v="648" actId="9405"/>
          <ac:inkMkLst>
            <pc:docMk/>
            <pc:sldMk cId="2303502608" sldId="331"/>
            <ac:inkMk id="972" creationId="{897ED5C6-49D6-697F-E87A-03C0C60D3917}"/>
          </ac:inkMkLst>
        </pc:inkChg>
        <pc:inkChg chg="add del mod">
          <ac:chgData name="Kokchun Giang" userId="67e2125d-ec8c-4323-9653-9824a2ad815f" providerId="ADAL" clId="{921897F3-359D-1445-86D7-2193B5F6F394}" dt="2024-01-14T12:26:30.540" v="647" actId="9405"/>
          <ac:inkMkLst>
            <pc:docMk/>
            <pc:sldMk cId="2303502608" sldId="331"/>
            <ac:inkMk id="973" creationId="{5F22CA47-8427-BFC5-940B-8BDDD86D281A}"/>
          </ac:inkMkLst>
        </pc:inkChg>
        <pc:inkChg chg="add del mod">
          <ac:chgData name="Kokchun Giang" userId="67e2125d-ec8c-4323-9653-9824a2ad815f" providerId="ADAL" clId="{921897F3-359D-1445-86D7-2193B5F6F394}" dt="2024-01-14T12:26:30.151" v="646" actId="9405"/>
          <ac:inkMkLst>
            <pc:docMk/>
            <pc:sldMk cId="2303502608" sldId="331"/>
            <ac:inkMk id="974" creationId="{4CEA6674-CB76-8F25-BC98-1F7A40FE0418}"/>
          </ac:inkMkLst>
        </pc:inkChg>
        <pc:inkChg chg="add del mod">
          <ac:chgData name="Kokchun Giang" userId="67e2125d-ec8c-4323-9653-9824a2ad815f" providerId="ADAL" clId="{921897F3-359D-1445-86D7-2193B5F6F394}" dt="2024-01-14T12:26:29.086" v="645" actId="9405"/>
          <ac:inkMkLst>
            <pc:docMk/>
            <pc:sldMk cId="2303502608" sldId="331"/>
            <ac:inkMk id="975" creationId="{16948E79-79AA-2471-F99F-7C602053ECF5}"/>
          </ac:inkMkLst>
        </pc:inkChg>
        <pc:inkChg chg="add del mod">
          <ac:chgData name="Kokchun Giang" userId="67e2125d-ec8c-4323-9653-9824a2ad815f" providerId="ADAL" clId="{921897F3-359D-1445-86D7-2193B5F6F394}" dt="2024-01-14T12:26:28.737" v="644"/>
          <ac:inkMkLst>
            <pc:docMk/>
            <pc:sldMk cId="2303502608" sldId="331"/>
            <ac:inkMk id="976" creationId="{09518AC4-9717-E3B9-1EA8-709ED88F3CD3}"/>
          </ac:inkMkLst>
        </pc:inkChg>
        <pc:inkChg chg="add mod">
          <ac:chgData name="Kokchun Giang" userId="67e2125d-ec8c-4323-9653-9824a2ad815f" providerId="ADAL" clId="{921897F3-359D-1445-86D7-2193B5F6F394}" dt="2024-01-14T12:31:00.272" v="920" actId="164"/>
          <ac:inkMkLst>
            <pc:docMk/>
            <pc:sldMk cId="2303502608" sldId="331"/>
            <ac:inkMk id="978" creationId="{9F4263CC-B2E4-D5C7-4DD9-637E92F1A746}"/>
          </ac:inkMkLst>
        </pc:inkChg>
        <pc:inkChg chg="add mod">
          <ac:chgData name="Kokchun Giang" userId="67e2125d-ec8c-4323-9653-9824a2ad815f" providerId="ADAL" clId="{921897F3-359D-1445-86D7-2193B5F6F394}" dt="2024-01-14T12:31:00.272" v="920" actId="164"/>
          <ac:inkMkLst>
            <pc:docMk/>
            <pc:sldMk cId="2303502608" sldId="331"/>
            <ac:inkMk id="979" creationId="{89E45CD0-5CF5-4B2F-67DE-AADBCF6F94BA}"/>
          </ac:inkMkLst>
        </pc:inkChg>
        <pc:inkChg chg="add mod">
          <ac:chgData name="Kokchun Giang" userId="67e2125d-ec8c-4323-9653-9824a2ad815f" providerId="ADAL" clId="{921897F3-359D-1445-86D7-2193B5F6F394}" dt="2024-01-14T12:31:00.272" v="920" actId="164"/>
          <ac:inkMkLst>
            <pc:docMk/>
            <pc:sldMk cId="2303502608" sldId="331"/>
            <ac:inkMk id="980" creationId="{75EDBBB3-B997-44FD-FCD1-3899801C432A}"/>
          </ac:inkMkLst>
        </pc:inkChg>
        <pc:inkChg chg="add mod">
          <ac:chgData name="Kokchun Giang" userId="67e2125d-ec8c-4323-9653-9824a2ad815f" providerId="ADAL" clId="{921897F3-359D-1445-86D7-2193B5F6F394}" dt="2024-01-14T12:31:00.272" v="920" actId="164"/>
          <ac:inkMkLst>
            <pc:docMk/>
            <pc:sldMk cId="2303502608" sldId="331"/>
            <ac:inkMk id="981" creationId="{A9CC4829-8CF0-84A5-22BE-AF277D4E9E9E}"/>
          </ac:inkMkLst>
        </pc:inkChg>
        <pc:inkChg chg="add mod">
          <ac:chgData name="Kokchun Giang" userId="67e2125d-ec8c-4323-9653-9824a2ad815f" providerId="ADAL" clId="{921897F3-359D-1445-86D7-2193B5F6F394}" dt="2024-01-14T12:31:00.272" v="920" actId="164"/>
          <ac:inkMkLst>
            <pc:docMk/>
            <pc:sldMk cId="2303502608" sldId="331"/>
            <ac:inkMk id="982" creationId="{6FAA96A7-26D6-6A87-2C2E-F5CA5E064D08}"/>
          </ac:inkMkLst>
        </pc:inkChg>
        <pc:inkChg chg="add mod">
          <ac:chgData name="Kokchun Giang" userId="67e2125d-ec8c-4323-9653-9824a2ad815f" providerId="ADAL" clId="{921897F3-359D-1445-86D7-2193B5F6F394}" dt="2024-01-14T12:31:00.272" v="920" actId="164"/>
          <ac:inkMkLst>
            <pc:docMk/>
            <pc:sldMk cId="2303502608" sldId="331"/>
            <ac:inkMk id="983" creationId="{F22B5A39-FF95-DCC4-498A-40B38748B0DF}"/>
          </ac:inkMkLst>
        </pc:inkChg>
        <pc:inkChg chg="add mod">
          <ac:chgData name="Kokchun Giang" userId="67e2125d-ec8c-4323-9653-9824a2ad815f" providerId="ADAL" clId="{921897F3-359D-1445-86D7-2193B5F6F394}" dt="2024-01-14T12:31:00.272" v="920" actId="164"/>
          <ac:inkMkLst>
            <pc:docMk/>
            <pc:sldMk cId="2303502608" sldId="331"/>
            <ac:inkMk id="984" creationId="{EEB33660-F462-8B2C-0570-52D21958423B}"/>
          </ac:inkMkLst>
        </pc:inkChg>
        <pc:inkChg chg="add mod">
          <ac:chgData name="Kokchun Giang" userId="67e2125d-ec8c-4323-9653-9824a2ad815f" providerId="ADAL" clId="{921897F3-359D-1445-86D7-2193B5F6F394}" dt="2024-01-14T12:31:00.272" v="920" actId="164"/>
          <ac:inkMkLst>
            <pc:docMk/>
            <pc:sldMk cId="2303502608" sldId="331"/>
            <ac:inkMk id="986" creationId="{6232DDB9-F1FA-CA55-7BD1-EE4D59B88A12}"/>
          </ac:inkMkLst>
        </pc:inkChg>
        <pc:inkChg chg="add mod">
          <ac:chgData name="Kokchun Giang" userId="67e2125d-ec8c-4323-9653-9824a2ad815f" providerId="ADAL" clId="{921897F3-359D-1445-86D7-2193B5F6F394}" dt="2024-01-14T12:31:00.272" v="920" actId="164"/>
          <ac:inkMkLst>
            <pc:docMk/>
            <pc:sldMk cId="2303502608" sldId="331"/>
            <ac:inkMk id="987" creationId="{111FF2F8-B2D1-A492-C2C5-3960195E2DD8}"/>
          </ac:inkMkLst>
        </pc:inkChg>
        <pc:inkChg chg="add mod">
          <ac:chgData name="Kokchun Giang" userId="67e2125d-ec8c-4323-9653-9824a2ad815f" providerId="ADAL" clId="{921897F3-359D-1445-86D7-2193B5F6F394}" dt="2024-01-14T12:31:00.272" v="920" actId="164"/>
          <ac:inkMkLst>
            <pc:docMk/>
            <pc:sldMk cId="2303502608" sldId="331"/>
            <ac:inkMk id="988" creationId="{8E3CD544-67C6-401C-57FF-6E2161FDA99E}"/>
          </ac:inkMkLst>
        </pc:inkChg>
        <pc:inkChg chg="add mod">
          <ac:chgData name="Kokchun Giang" userId="67e2125d-ec8c-4323-9653-9824a2ad815f" providerId="ADAL" clId="{921897F3-359D-1445-86D7-2193B5F6F394}" dt="2024-01-14T12:31:00.272" v="920" actId="164"/>
          <ac:inkMkLst>
            <pc:docMk/>
            <pc:sldMk cId="2303502608" sldId="331"/>
            <ac:inkMk id="989" creationId="{DEEB2A2F-37B2-1B23-23FD-7552FC171C56}"/>
          </ac:inkMkLst>
        </pc:inkChg>
        <pc:inkChg chg="add mod">
          <ac:chgData name="Kokchun Giang" userId="67e2125d-ec8c-4323-9653-9824a2ad815f" providerId="ADAL" clId="{921897F3-359D-1445-86D7-2193B5F6F394}" dt="2024-01-14T12:31:00.272" v="920" actId="164"/>
          <ac:inkMkLst>
            <pc:docMk/>
            <pc:sldMk cId="2303502608" sldId="331"/>
            <ac:inkMk id="990" creationId="{F9E1657A-46A8-591A-97E6-76E232D916E1}"/>
          </ac:inkMkLst>
        </pc:inkChg>
        <pc:inkChg chg="add mod">
          <ac:chgData name="Kokchun Giang" userId="67e2125d-ec8c-4323-9653-9824a2ad815f" providerId="ADAL" clId="{921897F3-359D-1445-86D7-2193B5F6F394}" dt="2024-01-14T12:31:00.272" v="920" actId="164"/>
          <ac:inkMkLst>
            <pc:docMk/>
            <pc:sldMk cId="2303502608" sldId="331"/>
            <ac:inkMk id="991" creationId="{5D46676D-B819-4FC6-0F47-BAA631F594AD}"/>
          </ac:inkMkLst>
        </pc:inkChg>
        <pc:inkChg chg="add mod">
          <ac:chgData name="Kokchun Giang" userId="67e2125d-ec8c-4323-9653-9824a2ad815f" providerId="ADAL" clId="{921897F3-359D-1445-86D7-2193B5F6F394}" dt="2024-01-14T12:31:00.272" v="920" actId="164"/>
          <ac:inkMkLst>
            <pc:docMk/>
            <pc:sldMk cId="2303502608" sldId="331"/>
            <ac:inkMk id="992" creationId="{2E98D6BA-9508-2FFE-0C7F-904061F904F6}"/>
          </ac:inkMkLst>
        </pc:inkChg>
        <pc:inkChg chg="add mod">
          <ac:chgData name="Kokchun Giang" userId="67e2125d-ec8c-4323-9653-9824a2ad815f" providerId="ADAL" clId="{921897F3-359D-1445-86D7-2193B5F6F394}" dt="2024-01-14T12:31:00.272" v="920" actId="164"/>
          <ac:inkMkLst>
            <pc:docMk/>
            <pc:sldMk cId="2303502608" sldId="331"/>
            <ac:inkMk id="994" creationId="{D40D4D2D-B552-60DB-1EAD-A5F312806E76}"/>
          </ac:inkMkLst>
        </pc:inkChg>
        <pc:inkChg chg="add mod">
          <ac:chgData name="Kokchun Giang" userId="67e2125d-ec8c-4323-9653-9824a2ad815f" providerId="ADAL" clId="{921897F3-359D-1445-86D7-2193B5F6F394}" dt="2024-01-14T12:31:00.272" v="920" actId="164"/>
          <ac:inkMkLst>
            <pc:docMk/>
            <pc:sldMk cId="2303502608" sldId="331"/>
            <ac:inkMk id="996" creationId="{17CAB5FA-200A-6368-2B59-6985E9846CB0}"/>
          </ac:inkMkLst>
        </pc:inkChg>
        <pc:inkChg chg="add mod">
          <ac:chgData name="Kokchun Giang" userId="67e2125d-ec8c-4323-9653-9824a2ad815f" providerId="ADAL" clId="{921897F3-359D-1445-86D7-2193B5F6F394}" dt="2024-01-14T12:31:00.272" v="920" actId="164"/>
          <ac:inkMkLst>
            <pc:docMk/>
            <pc:sldMk cId="2303502608" sldId="331"/>
            <ac:inkMk id="998" creationId="{32331091-DB8C-54FE-C260-4B60106DE567}"/>
          </ac:inkMkLst>
        </pc:inkChg>
        <pc:inkChg chg="add mod">
          <ac:chgData name="Kokchun Giang" userId="67e2125d-ec8c-4323-9653-9824a2ad815f" providerId="ADAL" clId="{921897F3-359D-1445-86D7-2193B5F6F394}" dt="2024-01-14T12:31:00.272" v="920" actId="164"/>
          <ac:inkMkLst>
            <pc:docMk/>
            <pc:sldMk cId="2303502608" sldId="331"/>
            <ac:inkMk id="1000" creationId="{ECCA7E45-94FB-CC07-8268-647FB46F0EBC}"/>
          </ac:inkMkLst>
        </pc:inkChg>
        <pc:inkChg chg="add mod">
          <ac:chgData name="Kokchun Giang" userId="67e2125d-ec8c-4323-9653-9824a2ad815f" providerId="ADAL" clId="{921897F3-359D-1445-86D7-2193B5F6F394}" dt="2024-01-14T12:31:00.272" v="920" actId="164"/>
          <ac:inkMkLst>
            <pc:docMk/>
            <pc:sldMk cId="2303502608" sldId="331"/>
            <ac:inkMk id="1002" creationId="{1B8DE6C0-65B6-4B9C-C17D-8F26014B9D1D}"/>
          </ac:inkMkLst>
        </pc:inkChg>
        <pc:inkChg chg="add mod">
          <ac:chgData name="Kokchun Giang" userId="67e2125d-ec8c-4323-9653-9824a2ad815f" providerId="ADAL" clId="{921897F3-359D-1445-86D7-2193B5F6F394}" dt="2024-01-14T12:31:00.272" v="920" actId="164"/>
          <ac:inkMkLst>
            <pc:docMk/>
            <pc:sldMk cId="2303502608" sldId="331"/>
            <ac:inkMk id="1003" creationId="{AD916539-BF2B-037A-A453-7C59A26384C5}"/>
          </ac:inkMkLst>
        </pc:inkChg>
        <pc:inkChg chg="add mod">
          <ac:chgData name="Kokchun Giang" userId="67e2125d-ec8c-4323-9653-9824a2ad815f" providerId="ADAL" clId="{921897F3-359D-1445-86D7-2193B5F6F394}" dt="2024-01-14T12:31:00.272" v="920" actId="164"/>
          <ac:inkMkLst>
            <pc:docMk/>
            <pc:sldMk cId="2303502608" sldId="331"/>
            <ac:inkMk id="1004" creationId="{3951A158-2604-3C4F-1D40-5B4B2CB3B185}"/>
          </ac:inkMkLst>
        </pc:inkChg>
        <pc:inkChg chg="add mod">
          <ac:chgData name="Kokchun Giang" userId="67e2125d-ec8c-4323-9653-9824a2ad815f" providerId="ADAL" clId="{921897F3-359D-1445-86D7-2193B5F6F394}" dt="2024-01-14T12:31:00.272" v="920" actId="164"/>
          <ac:inkMkLst>
            <pc:docMk/>
            <pc:sldMk cId="2303502608" sldId="331"/>
            <ac:inkMk id="1005" creationId="{6D39D0DD-C3A9-5ADF-19B7-533C3D62F0E8}"/>
          </ac:inkMkLst>
        </pc:inkChg>
        <pc:inkChg chg="add mod">
          <ac:chgData name="Kokchun Giang" userId="67e2125d-ec8c-4323-9653-9824a2ad815f" providerId="ADAL" clId="{921897F3-359D-1445-86D7-2193B5F6F394}" dt="2024-01-14T12:31:00.272" v="920" actId="164"/>
          <ac:inkMkLst>
            <pc:docMk/>
            <pc:sldMk cId="2303502608" sldId="331"/>
            <ac:inkMk id="1006" creationId="{B1453F94-BEB2-1EE7-AB9B-24B552BD61C4}"/>
          </ac:inkMkLst>
        </pc:inkChg>
        <pc:inkChg chg="add mod">
          <ac:chgData name="Kokchun Giang" userId="67e2125d-ec8c-4323-9653-9824a2ad815f" providerId="ADAL" clId="{921897F3-359D-1445-86D7-2193B5F6F394}" dt="2024-01-14T12:31:00.272" v="920" actId="164"/>
          <ac:inkMkLst>
            <pc:docMk/>
            <pc:sldMk cId="2303502608" sldId="331"/>
            <ac:inkMk id="1007" creationId="{4F0A37A4-B155-2AB2-4062-5E6B71A68499}"/>
          </ac:inkMkLst>
        </pc:inkChg>
        <pc:inkChg chg="add mod">
          <ac:chgData name="Kokchun Giang" userId="67e2125d-ec8c-4323-9653-9824a2ad815f" providerId="ADAL" clId="{921897F3-359D-1445-86D7-2193B5F6F394}" dt="2024-01-14T12:31:00.272" v="920" actId="164"/>
          <ac:inkMkLst>
            <pc:docMk/>
            <pc:sldMk cId="2303502608" sldId="331"/>
            <ac:inkMk id="1008" creationId="{80926D82-711C-FF98-ECF5-B6588DE8DFED}"/>
          </ac:inkMkLst>
        </pc:inkChg>
        <pc:inkChg chg="add mod">
          <ac:chgData name="Kokchun Giang" userId="67e2125d-ec8c-4323-9653-9824a2ad815f" providerId="ADAL" clId="{921897F3-359D-1445-86D7-2193B5F6F394}" dt="2024-01-14T12:31:00.272" v="920" actId="164"/>
          <ac:inkMkLst>
            <pc:docMk/>
            <pc:sldMk cId="2303502608" sldId="331"/>
            <ac:inkMk id="1009" creationId="{71704416-4774-C220-2499-53BB2554C498}"/>
          </ac:inkMkLst>
        </pc:inkChg>
        <pc:inkChg chg="add mod">
          <ac:chgData name="Kokchun Giang" userId="67e2125d-ec8c-4323-9653-9824a2ad815f" providerId="ADAL" clId="{921897F3-359D-1445-86D7-2193B5F6F394}" dt="2024-01-14T12:31:00.272" v="920" actId="164"/>
          <ac:inkMkLst>
            <pc:docMk/>
            <pc:sldMk cId="2303502608" sldId="331"/>
            <ac:inkMk id="1010" creationId="{FC7AA920-72F8-DA4F-5339-B31A04B75C99}"/>
          </ac:inkMkLst>
        </pc:inkChg>
        <pc:inkChg chg="add mod">
          <ac:chgData name="Kokchun Giang" userId="67e2125d-ec8c-4323-9653-9824a2ad815f" providerId="ADAL" clId="{921897F3-359D-1445-86D7-2193B5F6F394}" dt="2024-01-14T12:31:00.272" v="920" actId="164"/>
          <ac:inkMkLst>
            <pc:docMk/>
            <pc:sldMk cId="2303502608" sldId="331"/>
            <ac:inkMk id="1011" creationId="{18F7118C-2C9C-C3C7-5B4F-3852F9160EDB}"/>
          </ac:inkMkLst>
        </pc:inkChg>
        <pc:inkChg chg="add mod">
          <ac:chgData name="Kokchun Giang" userId="67e2125d-ec8c-4323-9653-9824a2ad815f" providerId="ADAL" clId="{921897F3-359D-1445-86D7-2193B5F6F394}" dt="2024-01-14T12:31:00.272" v="920" actId="164"/>
          <ac:inkMkLst>
            <pc:docMk/>
            <pc:sldMk cId="2303502608" sldId="331"/>
            <ac:inkMk id="1012" creationId="{0D66163D-3438-6A1B-E2D2-392032F04955}"/>
          </ac:inkMkLst>
        </pc:inkChg>
        <pc:inkChg chg="add mod">
          <ac:chgData name="Kokchun Giang" userId="67e2125d-ec8c-4323-9653-9824a2ad815f" providerId="ADAL" clId="{921897F3-359D-1445-86D7-2193B5F6F394}" dt="2024-01-14T12:31:00.272" v="920" actId="164"/>
          <ac:inkMkLst>
            <pc:docMk/>
            <pc:sldMk cId="2303502608" sldId="331"/>
            <ac:inkMk id="1013" creationId="{A81F81D0-5B7B-7C8D-6C90-D5EDBDA6C737}"/>
          </ac:inkMkLst>
        </pc:inkChg>
        <pc:inkChg chg="add mod">
          <ac:chgData name="Kokchun Giang" userId="67e2125d-ec8c-4323-9653-9824a2ad815f" providerId="ADAL" clId="{921897F3-359D-1445-86D7-2193B5F6F394}" dt="2024-01-14T12:27:08.988" v="700"/>
          <ac:inkMkLst>
            <pc:docMk/>
            <pc:sldMk cId="2303502608" sldId="331"/>
            <ac:inkMk id="1015" creationId="{AAA868C7-9BA4-4DA5-042A-3C4E31E2B5B6}"/>
          </ac:inkMkLst>
        </pc:inkChg>
        <pc:inkChg chg="add mod">
          <ac:chgData name="Kokchun Giang" userId="67e2125d-ec8c-4323-9653-9824a2ad815f" providerId="ADAL" clId="{921897F3-359D-1445-86D7-2193B5F6F394}" dt="2024-01-14T12:27:08.988" v="700"/>
          <ac:inkMkLst>
            <pc:docMk/>
            <pc:sldMk cId="2303502608" sldId="331"/>
            <ac:inkMk id="1016" creationId="{A15F4F0B-4FF5-C82B-4FED-27CED7C4ADBC}"/>
          </ac:inkMkLst>
        </pc:inkChg>
        <pc:inkChg chg="add mod">
          <ac:chgData name="Kokchun Giang" userId="67e2125d-ec8c-4323-9653-9824a2ad815f" providerId="ADAL" clId="{921897F3-359D-1445-86D7-2193B5F6F394}" dt="2024-01-14T12:27:08.988" v="700"/>
          <ac:inkMkLst>
            <pc:docMk/>
            <pc:sldMk cId="2303502608" sldId="331"/>
            <ac:inkMk id="1017" creationId="{0730F707-124B-665B-5BF6-6A3C4AB9BEC6}"/>
          </ac:inkMkLst>
        </pc:inkChg>
        <pc:inkChg chg="add mod">
          <ac:chgData name="Kokchun Giang" userId="67e2125d-ec8c-4323-9653-9824a2ad815f" providerId="ADAL" clId="{921897F3-359D-1445-86D7-2193B5F6F394}" dt="2024-01-14T12:27:08.988" v="700"/>
          <ac:inkMkLst>
            <pc:docMk/>
            <pc:sldMk cId="2303502608" sldId="331"/>
            <ac:inkMk id="1018" creationId="{27D79133-57CF-7E58-9F90-8DBFC4FC149C}"/>
          </ac:inkMkLst>
        </pc:inkChg>
        <pc:inkChg chg="add mod">
          <ac:chgData name="Kokchun Giang" userId="67e2125d-ec8c-4323-9653-9824a2ad815f" providerId="ADAL" clId="{921897F3-359D-1445-86D7-2193B5F6F394}" dt="2024-01-14T12:27:08.988" v="700"/>
          <ac:inkMkLst>
            <pc:docMk/>
            <pc:sldMk cId="2303502608" sldId="331"/>
            <ac:inkMk id="1019" creationId="{DA304E05-BC73-098F-4678-1BB8666ACF94}"/>
          </ac:inkMkLst>
        </pc:inkChg>
        <pc:inkChg chg="add mod">
          <ac:chgData name="Kokchun Giang" userId="67e2125d-ec8c-4323-9653-9824a2ad815f" providerId="ADAL" clId="{921897F3-359D-1445-86D7-2193B5F6F394}" dt="2024-01-14T12:27:08.988" v="700"/>
          <ac:inkMkLst>
            <pc:docMk/>
            <pc:sldMk cId="2303502608" sldId="331"/>
            <ac:inkMk id="1020" creationId="{BE9A88CA-F56F-5F9F-DF3D-E072BC465A66}"/>
          </ac:inkMkLst>
        </pc:inkChg>
        <pc:inkChg chg="add mod">
          <ac:chgData name="Kokchun Giang" userId="67e2125d-ec8c-4323-9653-9824a2ad815f" providerId="ADAL" clId="{921897F3-359D-1445-86D7-2193B5F6F394}" dt="2024-01-14T12:27:08.988" v="700"/>
          <ac:inkMkLst>
            <pc:docMk/>
            <pc:sldMk cId="2303502608" sldId="331"/>
            <ac:inkMk id="1021" creationId="{787DE1C8-D841-532D-54A1-5E09F3BAA2A0}"/>
          </ac:inkMkLst>
        </pc:inkChg>
        <pc:inkChg chg="add mod">
          <ac:chgData name="Kokchun Giang" userId="67e2125d-ec8c-4323-9653-9824a2ad815f" providerId="ADAL" clId="{921897F3-359D-1445-86D7-2193B5F6F394}" dt="2024-01-14T12:27:08.988" v="700"/>
          <ac:inkMkLst>
            <pc:docMk/>
            <pc:sldMk cId="2303502608" sldId="331"/>
            <ac:inkMk id="1022" creationId="{853DCA40-EDC8-F973-9FB8-2F2D829D83DD}"/>
          </ac:inkMkLst>
        </pc:inkChg>
        <pc:inkChg chg="add mod">
          <ac:chgData name="Kokchun Giang" userId="67e2125d-ec8c-4323-9653-9824a2ad815f" providerId="ADAL" clId="{921897F3-359D-1445-86D7-2193B5F6F394}" dt="2024-01-14T12:27:08.988" v="700"/>
          <ac:inkMkLst>
            <pc:docMk/>
            <pc:sldMk cId="2303502608" sldId="331"/>
            <ac:inkMk id="1023" creationId="{1E6C3F12-E85E-477E-2EA9-9ECCB87F50AF}"/>
          </ac:inkMkLst>
        </pc:inkChg>
        <pc:inkChg chg="add mod">
          <ac:chgData name="Kokchun Giang" userId="67e2125d-ec8c-4323-9653-9824a2ad815f" providerId="ADAL" clId="{921897F3-359D-1445-86D7-2193B5F6F394}" dt="2024-01-14T12:27:08.988" v="700"/>
          <ac:inkMkLst>
            <pc:docMk/>
            <pc:sldMk cId="2303502608" sldId="331"/>
            <ac:inkMk id="1024" creationId="{A1017C5B-28AE-1EBD-C9FD-42CC27C1D42A}"/>
          </ac:inkMkLst>
        </pc:inkChg>
        <pc:inkChg chg="add mod">
          <ac:chgData name="Kokchun Giang" userId="67e2125d-ec8c-4323-9653-9824a2ad815f" providerId="ADAL" clId="{921897F3-359D-1445-86D7-2193B5F6F394}" dt="2024-01-14T12:31:14.556" v="923" actId="164"/>
          <ac:inkMkLst>
            <pc:docMk/>
            <pc:sldMk cId="2303502608" sldId="331"/>
            <ac:inkMk id="1026" creationId="{E5157CB5-7753-74B8-2396-F9E7D11E99B3}"/>
          </ac:inkMkLst>
        </pc:inkChg>
        <pc:inkChg chg="add mod">
          <ac:chgData name="Kokchun Giang" userId="67e2125d-ec8c-4323-9653-9824a2ad815f" providerId="ADAL" clId="{921897F3-359D-1445-86D7-2193B5F6F394}" dt="2024-01-14T12:27:27.128" v="707"/>
          <ac:inkMkLst>
            <pc:docMk/>
            <pc:sldMk cId="2303502608" sldId="331"/>
            <ac:inkMk id="1027" creationId="{2ABB5621-04E6-D0B7-CB86-21978425115F}"/>
          </ac:inkMkLst>
        </pc:inkChg>
        <pc:inkChg chg="add mod">
          <ac:chgData name="Kokchun Giang" userId="67e2125d-ec8c-4323-9653-9824a2ad815f" providerId="ADAL" clId="{921897F3-359D-1445-86D7-2193B5F6F394}" dt="2024-01-14T12:27:27.128" v="707"/>
          <ac:inkMkLst>
            <pc:docMk/>
            <pc:sldMk cId="2303502608" sldId="331"/>
            <ac:inkMk id="1028" creationId="{E219F12B-762F-0A4F-58AA-5FC75A778647}"/>
          </ac:inkMkLst>
        </pc:inkChg>
        <pc:inkChg chg="add mod">
          <ac:chgData name="Kokchun Giang" userId="67e2125d-ec8c-4323-9653-9824a2ad815f" providerId="ADAL" clId="{921897F3-359D-1445-86D7-2193B5F6F394}" dt="2024-01-14T12:27:27.128" v="707"/>
          <ac:inkMkLst>
            <pc:docMk/>
            <pc:sldMk cId="2303502608" sldId="331"/>
            <ac:inkMk id="1029" creationId="{C47518F0-F08F-C5E0-A2B4-A023C03350F3}"/>
          </ac:inkMkLst>
        </pc:inkChg>
        <pc:inkChg chg="add mod">
          <ac:chgData name="Kokchun Giang" userId="67e2125d-ec8c-4323-9653-9824a2ad815f" providerId="ADAL" clId="{921897F3-359D-1445-86D7-2193B5F6F394}" dt="2024-01-14T12:27:27.128" v="707"/>
          <ac:inkMkLst>
            <pc:docMk/>
            <pc:sldMk cId="2303502608" sldId="331"/>
            <ac:inkMk id="1030" creationId="{D53023BC-D284-C873-2346-465F538D3EE1}"/>
          </ac:inkMkLst>
        </pc:inkChg>
        <pc:inkChg chg="add mod">
          <ac:chgData name="Kokchun Giang" userId="67e2125d-ec8c-4323-9653-9824a2ad815f" providerId="ADAL" clId="{921897F3-359D-1445-86D7-2193B5F6F394}" dt="2024-01-14T12:27:27.128" v="707"/>
          <ac:inkMkLst>
            <pc:docMk/>
            <pc:sldMk cId="2303502608" sldId="331"/>
            <ac:inkMk id="1031" creationId="{ACE9135F-9375-1E93-E2E4-D6FD9DB05D29}"/>
          </ac:inkMkLst>
        </pc:inkChg>
        <pc:inkChg chg="add mod">
          <ac:chgData name="Kokchun Giang" userId="67e2125d-ec8c-4323-9653-9824a2ad815f" providerId="ADAL" clId="{921897F3-359D-1445-86D7-2193B5F6F394}" dt="2024-01-14T12:31:14.556" v="923" actId="164"/>
          <ac:inkMkLst>
            <pc:docMk/>
            <pc:sldMk cId="2303502608" sldId="331"/>
            <ac:inkMk id="1033" creationId="{B133F736-39BC-8F8C-1F8E-12DCBE96B241}"/>
          </ac:inkMkLst>
        </pc:inkChg>
        <pc:inkChg chg="add mod">
          <ac:chgData name="Kokchun Giang" userId="67e2125d-ec8c-4323-9653-9824a2ad815f" providerId="ADAL" clId="{921897F3-359D-1445-86D7-2193B5F6F394}" dt="2024-01-14T12:31:14.556" v="923" actId="164"/>
          <ac:inkMkLst>
            <pc:docMk/>
            <pc:sldMk cId="2303502608" sldId="331"/>
            <ac:inkMk id="1034" creationId="{2870F52D-4548-5B45-AAAA-CCFBE0FDC738}"/>
          </ac:inkMkLst>
        </pc:inkChg>
        <pc:inkChg chg="add mod">
          <ac:chgData name="Kokchun Giang" userId="67e2125d-ec8c-4323-9653-9824a2ad815f" providerId="ADAL" clId="{921897F3-359D-1445-86D7-2193B5F6F394}" dt="2024-01-14T12:31:14.556" v="923" actId="164"/>
          <ac:inkMkLst>
            <pc:docMk/>
            <pc:sldMk cId="2303502608" sldId="331"/>
            <ac:inkMk id="1035" creationId="{45422805-B975-F0D7-183A-2CC0D0420981}"/>
          </ac:inkMkLst>
        </pc:inkChg>
        <pc:inkChg chg="add mod">
          <ac:chgData name="Kokchun Giang" userId="67e2125d-ec8c-4323-9653-9824a2ad815f" providerId="ADAL" clId="{921897F3-359D-1445-86D7-2193B5F6F394}" dt="2024-01-14T12:31:14.556" v="923" actId="164"/>
          <ac:inkMkLst>
            <pc:docMk/>
            <pc:sldMk cId="2303502608" sldId="331"/>
            <ac:inkMk id="1036" creationId="{0F7F6421-7690-310D-8147-6DD1B0C3C525}"/>
          </ac:inkMkLst>
        </pc:inkChg>
        <pc:inkChg chg="add mod">
          <ac:chgData name="Kokchun Giang" userId="67e2125d-ec8c-4323-9653-9824a2ad815f" providerId="ADAL" clId="{921897F3-359D-1445-86D7-2193B5F6F394}" dt="2024-01-14T12:31:14.556" v="923" actId="164"/>
          <ac:inkMkLst>
            <pc:docMk/>
            <pc:sldMk cId="2303502608" sldId="331"/>
            <ac:inkMk id="1037" creationId="{AE4E4B32-330F-7B70-4663-8766742D5E16}"/>
          </ac:inkMkLst>
        </pc:inkChg>
        <pc:inkChg chg="add mod">
          <ac:chgData name="Kokchun Giang" userId="67e2125d-ec8c-4323-9653-9824a2ad815f" providerId="ADAL" clId="{921897F3-359D-1445-86D7-2193B5F6F394}" dt="2024-01-14T12:31:14.556" v="923" actId="164"/>
          <ac:inkMkLst>
            <pc:docMk/>
            <pc:sldMk cId="2303502608" sldId="331"/>
            <ac:inkMk id="1038" creationId="{8E746434-E22D-ABC4-3C06-444AAB4624BC}"/>
          </ac:inkMkLst>
        </pc:inkChg>
        <pc:inkChg chg="add del mod">
          <ac:chgData name="Kokchun Giang" userId="67e2125d-ec8c-4323-9653-9824a2ad815f" providerId="ADAL" clId="{921897F3-359D-1445-86D7-2193B5F6F394}" dt="2024-01-14T12:27:37.412" v="719" actId="9405"/>
          <ac:inkMkLst>
            <pc:docMk/>
            <pc:sldMk cId="2303502608" sldId="331"/>
            <ac:inkMk id="1039" creationId="{E678FF03-0078-225C-E7A9-636C859226FD}"/>
          </ac:inkMkLst>
        </pc:inkChg>
        <pc:inkChg chg="add del mod">
          <ac:chgData name="Kokchun Giang" userId="67e2125d-ec8c-4323-9653-9824a2ad815f" providerId="ADAL" clId="{921897F3-359D-1445-86D7-2193B5F6F394}" dt="2024-01-14T12:27:37.130" v="718"/>
          <ac:inkMkLst>
            <pc:docMk/>
            <pc:sldMk cId="2303502608" sldId="331"/>
            <ac:inkMk id="1040" creationId="{96ADF69C-8E2D-1DD2-EC46-F64CDDC63D75}"/>
          </ac:inkMkLst>
        </pc:inkChg>
        <pc:inkChg chg="add mod">
          <ac:chgData name="Kokchun Giang" userId="67e2125d-ec8c-4323-9653-9824a2ad815f" providerId="ADAL" clId="{921897F3-359D-1445-86D7-2193B5F6F394}" dt="2024-01-14T12:27:41.507" v="731"/>
          <ac:inkMkLst>
            <pc:docMk/>
            <pc:sldMk cId="2303502608" sldId="331"/>
            <ac:inkMk id="1044" creationId="{B7B4B89C-7E97-2ED5-CDAA-9D948998380E}"/>
          </ac:inkMkLst>
        </pc:inkChg>
        <pc:inkChg chg="add mod">
          <ac:chgData name="Kokchun Giang" userId="67e2125d-ec8c-4323-9653-9824a2ad815f" providerId="ADAL" clId="{921897F3-359D-1445-86D7-2193B5F6F394}" dt="2024-01-14T12:27:41.507" v="731"/>
          <ac:inkMkLst>
            <pc:docMk/>
            <pc:sldMk cId="2303502608" sldId="331"/>
            <ac:inkMk id="1045" creationId="{9F93D777-17BC-2E0A-F5B5-300E55B4D1AA}"/>
          </ac:inkMkLst>
        </pc:inkChg>
        <pc:inkChg chg="add mod">
          <ac:chgData name="Kokchun Giang" userId="67e2125d-ec8c-4323-9653-9824a2ad815f" providerId="ADAL" clId="{921897F3-359D-1445-86D7-2193B5F6F394}" dt="2024-01-14T12:27:41.507" v="731"/>
          <ac:inkMkLst>
            <pc:docMk/>
            <pc:sldMk cId="2303502608" sldId="331"/>
            <ac:inkMk id="1046" creationId="{166725C3-E4EC-07D4-2047-82C5BBBE8DC3}"/>
          </ac:inkMkLst>
        </pc:inkChg>
        <pc:inkChg chg="add mod">
          <ac:chgData name="Kokchun Giang" userId="67e2125d-ec8c-4323-9653-9824a2ad815f" providerId="ADAL" clId="{921897F3-359D-1445-86D7-2193B5F6F394}" dt="2024-01-14T12:27:41.507" v="731"/>
          <ac:inkMkLst>
            <pc:docMk/>
            <pc:sldMk cId="2303502608" sldId="331"/>
            <ac:inkMk id="1047" creationId="{5B9C2720-2CA2-FDA6-6FF3-EBD7FD883176}"/>
          </ac:inkMkLst>
        </pc:inkChg>
        <pc:inkChg chg="add mod">
          <ac:chgData name="Kokchun Giang" userId="67e2125d-ec8c-4323-9653-9824a2ad815f" providerId="ADAL" clId="{921897F3-359D-1445-86D7-2193B5F6F394}" dt="2024-01-14T12:27:41.507" v="731"/>
          <ac:inkMkLst>
            <pc:docMk/>
            <pc:sldMk cId="2303502608" sldId="331"/>
            <ac:inkMk id="1048" creationId="{7904CED9-C00B-4B5A-2D5F-359BA896CDB6}"/>
          </ac:inkMkLst>
        </pc:inkChg>
        <pc:inkChg chg="add mod">
          <ac:chgData name="Kokchun Giang" userId="67e2125d-ec8c-4323-9653-9824a2ad815f" providerId="ADAL" clId="{921897F3-359D-1445-86D7-2193B5F6F394}" dt="2024-01-14T12:27:41.507" v="731"/>
          <ac:inkMkLst>
            <pc:docMk/>
            <pc:sldMk cId="2303502608" sldId="331"/>
            <ac:inkMk id="1049" creationId="{99A1E910-3214-DE4E-6153-01432F67E526}"/>
          </ac:inkMkLst>
        </pc:inkChg>
        <pc:inkChg chg="add mod">
          <ac:chgData name="Kokchun Giang" userId="67e2125d-ec8c-4323-9653-9824a2ad815f" providerId="ADAL" clId="{921897F3-359D-1445-86D7-2193B5F6F394}" dt="2024-01-14T12:27:41.507" v="731"/>
          <ac:inkMkLst>
            <pc:docMk/>
            <pc:sldMk cId="2303502608" sldId="331"/>
            <ac:inkMk id="1050" creationId="{98023600-442A-9090-8342-F660C70097EB}"/>
          </ac:inkMkLst>
        </pc:inkChg>
        <pc:inkChg chg="add mod">
          <ac:chgData name="Kokchun Giang" userId="67e2125d-ec8c-4323-9653-9824a2ad815f" providerId="ADAL" clId="{921897F3-359D-1445-86D7-2193B5F6F394}" dt="2024-01-14T12:27:41.507" v="731"/>
          <ac:inkMkLst>
            <pc:docMk/>
            <pc:sldMk cId="2303502608" sldId="331"/>
            <ac:inkMk id="1051" creationId="{ECBD9499-491E-2A93-70BB-5128D2F61002}"/>
          </ac:inkMkLst>
        </pc:inkChg>
        <pc:inkChg chg="add mod">
          <ac:chgData name="Kokchun Giang" userId="67e2125d-ec8c-4323-9653-9824a2ad815f" providerId="ADAL" clId="{921897F3-359D-1445-86D7-2193B5F6F394}" dt="2024-01-14T12:27:41.507" v="731"/>
          <ac:inkMkLst>
            <pc:docMk/>
            <pc:sldMk cId="2303502608" sldId="331"/>
            <ac:inkMk id="1052" creationId="{54170C71-A6CE-AAC6-A858-1CAE463BBD3F}"/>
          </ac:inkMkLst>
        </pc:inkChg>
        <pc:inkChg chg="add mod">
          <ac:chgData name="Kokchun Giang" userId="67e2125d-ec8c-4323-9653-9824a2ad815f" providerId="ADAL" clId="{921897F3-359D-1445-86D7-2193B5F6F394}" dt="2024-01-14T12:27:41.507" v="731"/>
          <ac:inkMkLst>
            <pc:docMk/>
            <pc:sldMk cId="2303502608" sldId="331"/>
            <ac:inkMk id="1053" creationId="{C1D6431C-6C3F-1DBE-41B5-C69B894BF51F}"/>
          </ac:inkMkLst>
        </pc:inkChg>
        <pc:inkChg chg="add mod">
          <ac:chgData name="Kokchun Giang" userId="67e2125d-ec8c-4323-9653-9824a2ad815f" providerId="ADAL" clId="{921897F3-359D-1445-86D7-2193B5F6F394}" dt="2024-01-14T12:27:41.507" v="731"/>
          <ac:inkMkLst>
            <pc:docMk/>
            <pc:sldMk cId="2303502608" sldId="331"/>
            <ac:inkMk id="1054" creationId="{BEB86B80-74FB-7131-1947-B290AA651380}"/>
          </ac:inkMkLst>
        </pc:inkChg>
        <pc:inkChg chg="add mod">
          <ac:chgData name="Kokchun Giang" userId="67e2125d-ec8c-4323-9653-9824a2ad815f" providerId="ADAL" clId="{921897F3-359D-1445-86D7-2193B5F6F394}" dt="2024-01-14T12:27:54.147" v="735"/>
          <ac:inkMkLst>
            <pc:docMk/>
            <pc:sldMk cId="2303502608" sldId="331"/>
            <ac:inkMk id="1056" creationId="{63A3EFFE-7000-7599-76B2-46B4F776148F}"/>
          </ac:inkMkLst>
        </pc:inkChg>
        <pc:inkChg chg="add mod">
          <ac:chgData name="Kokchun Giang" userId="67e2125d-ec8c-4323-9653-9824a2ad815f" providerId="ADAL" clId="{921897F3-359D-1445-86D7-2193B5F6F394}" dt="2024-01-14T12:27:54.147" v="735"/>
          <ac:inkMkLst>
            <pc:docMk/>
            <pc:sldMk cId="2303502608" sldId="331"/>
            <ac:inkMk id="1057" creationId="{AAF7CCF7-3D4B-26CA-9166-51FC0C222557}"/>
          </ac:inkMkLst>
        </pc:inkChg>
        <pc:inkChg chg="add mod">
          <ac:chgData name="Kokchun Giang" userId="67e2125d-ec8c-4323-9653-9824a2ad815f" providerId="ADAL" clId="{921897F3-359D-1445-86D7-2193B5F6F394}" dt="2024-01-14T12:27:54.147" v="735"/>
          <ac:inkMkLst>
            <pc:docMk/>
            <pc:sldMk cId="2303502608" sldId="331"/>
            <ac:inkMk id="1058" creationId="{A33D4334-CB16-EAB8-E720-3C2D9D5531F8}"/>
          </ac:inkMkLst>
        </pc:inkChg>
        <pc:inkChg chg="add mod">
          <ac:chgData name="Kokchun Giang" userId="67e2125d-ec8c-4323-9653-9824a2ad815f" providerId="ADAL" clId="{921897F3-359D-1445-86D7-2193B5F6F394}" dt="2024-01-14T12:27:58.443" v="744"/>
          <ac:inkMkLst>
            <pc:docMk/>
            <pc:sldMk cId="2303502608" sldId="331"/>
            <ac:inkMk id="1060" creationId="{38C7DE20-0C66-3F75-5B44-F38B13A1221E}"/>
          </ac:inkMkLst>
        </pc:inkChg>
        <pc:inkChg chg="add mod">
          <ac:chgData name="Kokchun Giang" userId="67e2125d-ec8c-4323-9653-9824a2ad815f" providerId="ADAL" clId="{921897F3-359D-1445-86D7-2193B5F6F394}" dt="2024-01-14T12:27:58.443" v="744"/>
          <ac:inkMkLst>
            <pc:docMk/>
            <pc:sldMk cId="2303502608" sldId="331"/>
            <ac:inkMk id="1061" creationId="{62A1F70D-27F1-D541-4DD2-5E8117C0F0C7}"/>
          </ac:inkMkLst>
        </pc:inkChg>
        <pc:inkChg chg="add mod">
          <ac:chgData name="Kokchun Giang" userId="67e2125d-ec8c-4323-9653-9824a2ad815f" providerId="ADAL" clId="{921897F3-359D-1445-86D7-2193B5F6F394}" dt="2024-01-14T12:27:58.443" v="744"/>
          <ac:inkMkLst>
            <pc:docMk/>
            <pc:sldMk cId="2303502608" sldId="331"/>
            <ac:inkMk id="1062" creationId="{E3A0EEB1-2BD9-F209-7F77-6EC683597F75}"/>
          </ac:inkMkLst>
        </pc:inkChg>
        <pc:inkChg chg="add mod">
          <ac:chgData name="Kokchun Giang" userId="67e2125d-ec8c-4323-9653-9824a2ad815f" providerId="ADAL" clId="{921897F3-359D-1445-86D7-2193B5F6F394}" dt="2024-01-14T12:27:58.443" v="744"/>
          <ac:inkMkLst>
            <pc:docMk/>
            <pc:sldMk cId="2303502608" sldId="331"/>
            <ac:inkMk id="1063" creationId="{7E531219-AA3D-43B7-612F-A5B3ADD0F0C5}"/>
          </ac:inkMkLst>
        </pc:inkChg>
        <pc:inkChg chg="add mod">
          <ac:chgData name="Kokchun Giang" userId="67e2125d-ec8c-4323-9653-9824a2ad815f" providerId="ADAL" clId="{921897F3-359D-1445-86D7-2193B5F6F394}" dt="2024-01-14T12:27:58.443" v="744"/>
          <ac:inkMkLst>
            <pc:docMk/>
            <pc:sldMk cId="2303502608" sldId="331"/>
            <ac:inkMk id="1064" creationId="{D21BD0CF-26F4-501A-D236-4AF7902AD820}"/>
          </ac:inkMkLst>
        </pc:inkChg>
        <pc:inkChg chg="add mod">
          <ac:chgData name="Kokchun Giang" userId="67e2125d-ec8c-4323-9653-9824a2ad815f" providerId="ADAL" clId="{921897F3-359D-1445-86D7-2193B5F6F394}" dt="2024-01-14T12:27:58.443" v="744"/>
          <ac:inkMkLst>
            <pc:docMk/>
            <pc:sldMk cId="2303502608" sldId="331"/>
            <ac:inkMk id="1065" creationId="{605DE369-89EE-A04D-2547-5CF53CADE091}"/>
          </ac:inkMkLst>
        </pc:inkChg>
        <pc:inkChg chg="add mod">
          <ac:chgData name="Kokchun Giang" userId="67e2125d-ec8c-4323-9653-9824a2ad815f" providerId="ADAL" clId="{921897F3-359D-1445-86D7-2193B5F6F394}" dt="2024-01-14T12:27:58.443" v="744"/>
          <ac:inkMkLst>
            <pc:docMk/>
            <pc:sldMk cId="2303502608" sldId="331"/>
            <ac:inkMk id="1066" creationId="{46A74F84-F637-3E3E-6183-3DD6C7CCFD36}"/>
          </ac:inkMkLst>
        </pc:inkChg>
        <pc:inkChg chg="add mod">
          <ac:chgData name="Kokchun Giang" userId="67e2125d-ec8c-4323-9653-9824a2ad815f" providerId="ADAL" clId="{921897F3-359D-1445-86D7-2193B5F6F394}" dt="2024-01-14T12:27:58.443" v="744"/>
          <ac:inkMkLst>
            <pc:docMk/>
            <pc:sldMk cId="2303502608" sldId="331"/>
            <ac:inkMk id="1067" creationId="{8DF54780-B787-CB9D-B542-35FFBA053144}"/>
          </ac:inkMkLst>
        </pc:inkChg>
        <pc:inkChg chg="add del mod">
          <ac:chgData name="Kokchun Giang" userId="67e2125d-ec8c-4323-9653-9824a2ad815f" providerId="ADAL" clId="{921897F3-359D-1445-86D7-2193B5F6F394}" dt="2024-01-14T12:28:05.631" v="752" actId="9405"/>
          <ac:inkMkLst>
            <pc:docMk/>
            <pc:sldMk cId="2303502608" sldId="331"/>
            <ac:inkMk id="1069" creationId="{3DF7928E-5467-BBE2-9393-992B4A411876}"/>
          </ac:inkMkLst>
        </pc:inkChg>
        <pc:inkChg chg="add del mod">
          <ac:chgData name="Kokchun Giang" userId="67e2125d-ec8c-4323-9653-9824a2ad815f" providerId="ADAL" clId="{921897F3-359D-1445-86D7-2193B5F6F394}" dt="2024-01-14T12:28:05.083" v="751" actId="9405"/>
          <ac:inkMkLst>
            <pc:docMk/>
            <pc:sldMk cId="2303502608" sldId="331"/>
            <ac:inkMk id="1070" creationId="{F067EAE9-0588-25C6-3840-400DDC587EFE}"/>
          </ac:inkMkLst>
        </pc:inkChg>
        <pc:inkChg chg="add del mod">
          <ac:chgData name="Kokchun Giang" userId="67e2125d-ec8c-4323-9653-9824a2ad815f" providerId="ADAL" clId="{921897F3-359D-1445-86D7-2193B5F6F394}" dt="2024-01-14T12:28:04.784" v="750"/>
          <ac:inkMkLst>
            <pc:docMk/>
            <pc:sldMk cId="2303502608" sldId="331"/>
            <ac:inkMk id="1071" creationId="{2AEE894A-98F4-1737-C8B5-6DDE9BED59A1}"/>
          </ac:inkMkLst>
        </pc:inkChg>
        <pc:inkChg chg="add del mod">
          <ac:chgData name="Kokchun Giang" userId="67e2125d-ec8c-4323-9653-9824a2ad815f" providerId="ADAL" clId="{921897F3-359D-1445-86D7-2193B5F6F394}" dt="2024-01-14T12:28:39.025" v="814"/>
          <ac:inkMkLst>
            <pc:docMk/>
            <pc:sldMk cId="2303502608" sldId="331"/>
            <ac:inkMk id="1073" creationId="{8BC5EA14-0961-36D9-225F-E1EF1B23F594}"/>
          </ac:inkMkLst>
        </pc:inkChg>
        <pc:inkChg chg="add del mod">
          <ac:chgData name="Kokchun Giang" userId="67e2125d-ec8c-4323-9653-9824a2ad815f" providerId="ADAL" clId="{921897F3-359D-1445-86D7-2193B5F6F394}" dt="2024-01-14T12:28:39.027" v="817"/>
          <ac:inkMkLst>
            <pc:docMk/>
            <pc:sldMk cId="2303502608" sldId="331"/>
            <ac:inkMk id="1074" creationId="{83F91BCD-A1D8-97D2-C56D-8356357DB78F}"/>
          </ac:inkMkLst>
        </pc:inkChg>
        <pc:inkChg chg="add del mod">
          <ac:chgData name="Kokchun Giang" userId="67e2125d-ec8c-4323-9653-9824a2ad815f" providerId="ADAL" clId="{921897F3-359D-1445-86D7-2193B5F6F394}" dt="2024-01-14T12:28:39.021" v="811"/>
          <ac:inkMkLst>
            <pc:docMk/>
            <pc:sldMk cId="2303502608" sldId="331"/>
            <ac:inkMk id="1075" creationId="{2CE33A7B-7251-94A6-02D8-B75382BC3B8E}"/>
          </ac:inkMkLst>
        </pc:inkChg>
        <pc:inkChg chg="add del mod">
          <ac:chgData name="Kokchun Giang" userId="67e2125d-ec8c-4323-9653-9824a2ad815f" providerId="ADAL" clId="{921897F3-359D-1445-86D7-2193B5F6F394}" dt="2024-01-14T12:28:39.028" v="819"/>
          <ac:inkMkLst>
            <pc:docMk/>
            <pc:sldMk cId="2303502608" sldId="331"/>
            <ac:inkMk id="1077" creationId="{8779989D-95A8-FCEE-95FF-A1181CC62233}"/>
          </ac:inkMkLst>
        </pc:inkChg>
        <pc:inkChg chg="add del mod">
          <ac:chgData name="Kokchun Giang" userId="67e2125d-ec8c-4323-9653-9824a2ad815f" providerId="ADAL" clId="{921897F3-359D-1445-86D7-2193B5F6F394}" dt="2024-01-14T12:28:39.022" v="812"/>
          <ac:inkMkLst>
            <pc:docMk/>
            <pc:sldMk cId="2303502608" sldId="331"/>
            <ac:inkMk id="1078" creationId="{F1BE1911-2593-E07E-AC8D-A5DED8FB6B87}"/>
          </ac:inkMkLst>
        </pc:inkChg>
        <pc:inkChg chg="add del mod">
          <ac:chgData name="Kokchun Giang" userId="67e2125d-ec8c-4323-9653-9824a2ad815f" providerId="ADAL" clId="{921897F3-359D-1445-86D7-2193B5F6F394}" dt="2024-01-14T12:28:39.026" v="815"/>
          <ac:inkMkLst>
            <pc:docMk/>
            <pc:sldMk cId="2303502608" sldId="331"/>
            <ac:inkMk id="1079" creationId="{33EFED5C-9284-49CD-CBB1-C48263FF2248}"/>
          </ac:inkMkLst>
        </pc:inkChg>
        <pc:inkChg chg="add del mod">
          <ac:chgData name="Kokchun Giang" userId="67e2125d-ec8c-4323-9653-9824a2ad815f" providerId="ADAL" clId="{921897F3-359D-1445-86D7-2193B5F6F394}" dt="2024-01-14T12:28:39.028" v="818"/>
          <ac:inkMkLst>
            <pc:docMk/>
            <pc:sldMk cId="2303502608" sldId="331"/>
            <ac:inkMk id="1080" creationId="{45BC80B4-0968-8F0A-BC60-C73CB9BC8BAB}"/>
          </ac:inkMkLst>
        </pc:inkChg>
        <pc:inkChg chg="add del mod">
          <ac:chgData name="Kokchun Giang" userId="67e2125d-ec8c-4323-9653-9824a2ad815f" providerId="ADAL" clId="{921897F3-359D-1445-86D7-2193B5F6F394}" dt="2024-01-14T12:28:39.026" v="816"/>
          <ac:inkMkLst>
            <pc:docMk/>
            <pc:sldMk cId="2303502608" sldId="331"/>
            <ac:inkMk id="1081" creationId="{CF084A0D-9BD6-C7BC-6447-B2555439A58D}"/>
          </ac:inkMkLst>
        </pc:inkChg>
        <pc:inkChg chg="add del mod">
          <ac:chgData name="Kokchun Giang" userId="67e2125d-ec8c-4323-9653-9824a2ad815f" providerId="ADAL" clId="{921897F3-359D-1445-86D7-2193B5F6F394}" dt="2024-01-14T12:28:39.024" v="813"/>
          <ac:inkMkLst>
            <pc:docMk/>
            <pc:sldMk cId="2303502608" sldId="331"/>
            <ac:inkMk id="1082" creationId="{DEDE3E9C-2A6C-0956-E448-2E6CB423676F}"/>
          </ac:inkMkLst>
        </pc:inkChg>
        <pc:inkChg chg="add del mod">
          <ac:chgData name="Kokchun Giang" userId="67e2125d-ec8c-4323-9653-9824a2ad815f" providerId="ADAL" clId="{921897F3-359D-1445-86D7-2193B5F6F394}" dt="2024-01-14T12:28:34.379" v="810" actId="9405"/>
          <ac:inkMkLst>
            <pc:docMk/>
            <pc:sldMk cId="2303502608" sldId="331"/>
            <ac:inkMk id="1083" creationId="{AA39934C-B1B4-FE39-7361-D762A407CA65}"/>
          </ac:inkMkLst>
        </pc:inkChg>
        <pc:inkChg chg="add del mod">
          <ac:chgData name="Kokchun Giang" userId="67e2125d-ec8c-4323-9653-9824a2ad815f" providerId="ADAL" clId="{921897F3-359D-1445-86D7-2193B5F6F394}" dt="2024-01-14T12:28:34.297" v="809" actId="9405"/>
          <ac:inkMkLst>
            <pc:docMk/>
            <pc:sldMk cId="2303502608" sldId="331"/>
            <ac:inkMk id="1084" creationId="{42AE915D-2503-2E6E-214D-98466AA467CE}"/>
          </ac:inkMkLst>
        </pc:inkChg>
        <pc:inkChg chg="add del mod">
          <ac:chgData name="Kokchun Giang" userId="67e2125d-ec8c-4323-9653-9824a2ad815f" providerId="ADAL" clId="{921897F3-359D-1445-86D7-2193B5F6F394}" dt="2024-01-14T12:28:34.230" v="808" actId="9405"/>
          <ac:inkMkLst>
            <pc:docMk/>
            <pc:sldMk cId="2303502608" sldId="331"/>
            <ac:inkMk id="1085" creationId="{2A54F54B-4830-8839-BBC1-EA2765689E27}"/>
          </ac:inkMkLst>
        </pc:inkChg>
        <pc:inkChg chg="add del mod">
          <ac:chgData name="Kokchun Giang" userId="67e2125d-ec8c-4323-9653-9824a2ad815f" providerId="ADAL" clId="{921897F3-359D-1445-86D7-2193B5F6F394}" dt="2024-01-14T12:28:34.185" v="807" actId="9405"/>
          <ac:inkMkLst>
            <pc:docMk/>
            <pc:sldMk cId="2303502608" sldId="331"/>
            <ac:inkMk id="1086" creationId="{402D06F7-9770-1B3C-D87A-B941BA502ABA}"/>
          </ac:inkMkLst>
        </pc:inkChg>
        <pc:inkChg chg="add del mod">
          <ac:chgData name="Kokchun Giang" userId="67e2125d-ec8c-4323-9653-9824a2ad815f" providerId="ADAL" clId="{921897F3-359D-1445-86D7-2193B5F6F394}" dt="2024-01-14T12:28:34.048" v="806" actId="9405"/>
          <ac:inkMkLst>
            <pc:docMk/>
            <pc:sldMk cId="2303502608" sldId="331"/>
            <ac:inkMk id="1087" creationId="{20D2E427-C306-13FE-C244-7CAD63CC0BC1}"/>
          </ac:inkMkLst>
        </pc:inkChg>
        <pc:inkChg chg="add del mod">
          <ac:chgData name="Kokchun Giang" userId="67e2125d-ec8c-4323-9653-9824a2ad815f" providerId="ADAL" clId="{921897F3-359D-1445-86D7-2193B5F6F394}" dt="2024-01-14T12:28:33.964" v="805" actId="9405"/>
          <ac:inkMkLst>
            <pc:docMk/>
            <pc:sldMk cId="2303502608" sldId="331"/>
            <ac:inkMk id="1088" creationId="{068EEE27-6ADD-CF6B-F1D6-C5A7BF1CAFD1}"/>
          </ac:inkMkLst>
        </pc:inkChg>
        <pc:inkChg chg="add del mod">
          <ac:chgData name="Kokchun Giang" userId="67e2125d-ec8c-4323-9653-9824a2ad815f" providerId="ADAL" clId="{921897F3-359D-1445-86D7-2193B5F6F394}" dt="2024-01-14T12:28:33.888" v="804"/>
          <ac:inkMkLst>
            <pc:docMk/>
            <pc:sldMk cId="2303502608" sldId="331"/>
            <ac:inkMk id="1089" creationId="{3357D6F9-1B8E-953D-79ED-922A15B05C2D}"/>
          </ac:inkMkLst>
        </pc:inkChg>
        <pc:inkChg chg="add del mod">
          <ac:chgData name="Kokchun Giang" userId="67e2125d-ec8c-4323-9653-9824a2ad815f" providerId="ADAL" clId="{921897F3-359D-1445-86D7-2193B5F6F394}" dt="2024-01-14T12:28:33.768" v="802" actId="9405"/>
          <ac:inkMkLst>
            <pc:docMk/>
            <pc:sldMk cId="2303502608" sldId="331"/>
            <ac:inkMk id="1093" creationId="{4E1E16DC-E681-F120-E0EA-E7A63B92D9C9}"/>
          </ac:inkMkLst>
        </pc:inkChg>
        <pc:inkChg chg="add del mod">
          <ac:chgData name="Kokchun Giang" userId="67e2125d-ec8c-4323-9653-9824a2ad815f" providerId="ADAL" clId="{921897F3-359D-1445-86D7-2193B5F6F394}" dt="2024-01-14T12:28:33.268" v="801"/>
          <ac:inkMkLst>
            <pc:docMk/>
            <pc:sldMk cId="2303502608" sldId="331"/>
            <ac:inkMk id="1094" creationId="{7E1D4D90-921A-8EA6-132F-1FC7D274D933}"/>
          </ac:inkMkLst>
        </pc:inkChg>
        <pc:inkChg chg="add del mod">
          <ac:chgData name="Kokchun Giang" userId="67e2125d-ec8c-4323-9653-9824a2ad815f" providerId="ADAL" clId="{921897F3-359D-1445-86D7-2193B5F6F394}" dt="2024-01-14T12:28:32.960" v="799" actId="9405"/>
          <ac:inkMkLst>
            <pc:docMk/>
            <pc:sldMk cId="2303502608" sldId="331"/>
            <ac:inkMk id="1096" creationId="{C60BA0A0-3CE4-6D6B-5571-0E1CF2224997}"/>
          </ac:inkMkLst>
        </pc:inkChg>
        <pc:inkChg chg="add del mod">
          <ac:chgData name="Kokchun Giang" userId="67e2125d-ec8c-4323-9653-9824a2ad815f" providerId="ADAL" clId="{921897F3-359D-1445-86D7-2193B5F6F394}" dt="2024-01-14T12:28:32.772" v="798" actId="9405"/>
          <ac:inkMkLst>
            <pc:docMk/>
            <pc:sldMk cId="2303502608" sldId="331"/>
            <ac:inkMk id="1097" creationId="{34431EBC-9645-F08F-5343-225BC9B28357}"/>
          </ac:inkMkLst>
        </pc:inkChg>
        <pc:inkChg chg="add del mod">
          <ac:chgData name="Kokchun Giang" userId="67e2125d-ec8c-4323-9653-9824a2ad815f" providerId="ADAL" clId="{921897F3-359D-1445-86D7-2193B5F6F394}" dt="2024-01-14T12:28:32.517" v="797" actId="9405"/>
          <ac:inkMkLst>
            <pc:docMk/>
            <pc:sldMk cId="2303502608" sldId="331"/>
            <ac:inkMk id="1098" creationId="{203AE348-C68F-BD97-F5FD-58A1E22956B0}"/>
          </ac:inkMkLst>
        </pc:inkChg>
        <pc:inkChg chg="add del mod">
          <ac:chgData name="Kokchun Giang" userId="67e2125d-ec8c-4323-9653-9824a2ad815f" providerId="ADAL" clId="{921897F3-359D-1445-86D7-2193B5F6F394}" dt="2024-01-14T12:28:32.166" v="796"/>
          <ac:inkMkLst>
            <pc:docMk/>
            <pc:sldMk cId="2303502608" sldId="331"/>
            <ac:inkMk id="1099" creationId="{920336E1-CA17-82AC-D66A-DC49E965CFC9}"/>
          </ac:inkMkLst>
        </pc:inkChg>
        <pc:inkChg chg="add del mod">
          <ac:chgData name="Kokchun Giang" userId="67e2125d-ec8c-4323-9653-9824a2ad815f" providerId="ADAL" clId="{921897F3-359D-1445-86D7-2193B5F6F394}" dt="2024-01-14T12:28:29.675" v="794" actId="9405"/>
          <ac:inkMkLst>
            <pc:docMk/>
            <pc:sldMk cId="2303502608" sldId="331"/>
            <ac:inkMk id="1101" creationId="{32A9778F-8A07-3911-1F5E-77B7F1FE58C0}"/>
          </ac:inkMkLst>
        </pc:inkChg>
        <pc:inkChg chg="add del mod">
          <ac:chgData name="Kokchun Giang" userId="67e2125d-ec8c-4323-9653-9824a2ad815f" providerId="ADAL" clId="{921897F3-359D-1445-86D7-2193B5F6F394}" dt="2024-01-14T12:28:29.446" v="793" actId="9405"/>
          <ac:inkMkLst>
            <pc:docMk/>
            <pc:sldMk cId="2303502608" sldId="331"/>
            <ac:inkMk id="1102" creationId="{7A69AC83-F3C1-7197-FBE2-82C02409F02E}"/>
          </ac:inkMkLst>
        </pc:inkChg>
        <pc:inkChg chg="add del mod">
          <ac:chgData name="Kokchun Giang" userId="67e2125d-ec8c-4323-9653-9824a2ad815f" providerId="ADAL" clId="{921897F3-359D-1445-86D7-2193B5F6F394}" dt="2024-01-14T12:28:29.195" v="792" actId="9405"/>
          <ac:inkMkLst>
            <pc:docMk/>
            <pc:sldMk cId="2303502608" sldId="331"/>
            <ac:inkMk id="1103" creationId="{E992804B-10CF-1361-E4DC-F03F80E5A09E}"/>
          </ac:inkMkLst>
        </pc:inkChg>
        <pc:inkChg chg="add del mod">
          <ac:chgData name="Kokchun Giang" userId="67e2125d-ec8c-4323-9653-9824a2ad815f" providerId="ADAL" clId="{921897F3-359D-1445-86D7-2193B5F6F394}" dt="2024-01-14T12:28:28.932" v="791" actId="9405"/>
          <ac:inkMkLst>
            <pc:docMk/>
            <pc:sldMk cId="2303502608" sldId="331"/>
            <ac:inkMk id="1104" creationId="{829FCADC-7542-9CB1-33F8-AA1C03983224}"/>
          </ac:inkMkLst>
        </pc:inkChg>
        <pc:inkChg chg="add del mod">
          <ac:chgData name="Kokchun Giang" userId="67e2125d-ec8c-4323-9653-9824a2ad815f" providerId="ADAL" clId="{921897F3-359D-1445-86D7-2193B5F6F394}" dt="2024-01-14T12:28:28.722" v="790" actId="9405"/>
          <ac:inkMkLst>
            <pc:docMk/>
            <pc:sldMk cId="2303502608" sldId="331"/>
            <ac:inkMk id="1105" creationId="{E969B139-3426-DF3A-BB4A-70FEE4CA3992}"/>
          </ac:inkMkLst>
        </pc:inkChg>
        <pc:inkChg chg="add del mod">
          <ac:chgData name="Kokchun Giang" userId="67e2125d-ec8c-4323-9653-9824a2ad815f" providerId="ADAL" clId="{921897F3-359D-1445-86D7-2193B5F6F394}" dt="2024-01-14T12:28:28.519" v="789" actId="9405"/>
          <ac:inkMkLst>
            <pc:docMk/>
            <pc:sldMk cId="2303502608" sldId="331"/>
            <ac:inkMk id="1106" creationId="{7FCF5A0A-918F-77C7-E593-DC0697BB52F9}"/>
          </ac:inkMkLst>
        </pc:inkChg>
        <pc:inkChg chg="add del mod">
          <ac:chgData name="Kokchun Giang" userId="67e2125d-ec8c-4323-9653-9824a2ad815f" providerId="ADAL" clId="{921897F3-359D-1445-86D7-2193B5F6F394}" dt="2024-01-14T12:28:28.274" v="788"/>
          <ac:inkMkLst>
            <pc:docMk/>
            <pc:sldMk cId="2303502608" sldId="331"/>
            <ac:inkMk id="1107" creationId="{6884A804-F5E3-8494-5A8B-B68AFD5C7199}"/>
          </ac:inkMkLst>
        </pc:inkChg>
        <pc:inkChg chg="add del mod">
          <ac:chgData name="Kokchun Giang" userId="67e2125d-ec8c-4323-9653-9824a2ad815f" providerId="ADAL" clId="{921897F3-359D-1445-86D7-2193B5F6F394}" dt="2024-01-14T12:28:44.698" v="833" actId="9405"/>
          <ac:inkMkLst>
            <pc:docMk/>
            <pc:sldMk cId="2303502608" sldId="331"/>
            <ac:inkMk id="1109" creationId="{EA69E0D5-2520-E7B1-9761-8D31624D4A6B}"/>
          </ac:inkMkLst>
        </pc:inkChg>
        <pc:inkChg chg="add del mod">
          <ac:chgData name="Kokchun Giang" userId="67e2125d-ec8c-4323-9653-9824a2ad815f" providerId="ADAL" clId="{921897F3-359D-1445-86D7-2193B5F6F394}" dt="2024-01-14T12:28:44.488" v="832" actId="9405"/>
          <ac:inkMkLst>
            <pc:docMk/>
            <pc:sldMk cId="2303502608" sldId="331"/>
            <ac:inkMk id="1110" creationId="{342FAD8A-9270-977D-117A-6F56DADA7B1B}"/>
          </ac:inkMkLst>
        </pc:inkChg>
        <pc:inkChg chg="add del mod">
          <ac:chgData name="Kokchun Giang" userId="67e2125d-ec8c-4323-9653-9824a2ad815f" providerId="ADAL" clId="{921897F3-359D-1445-86D7-2193B5F6F394}" dt="2024-01-14T12:28:44.299" v="831" actId="9405"/>
          <ac:inkMkLst>
            <pc:docMk/>
            <pc:sldMk cId="2303502608" sldId="331"/>
            <ac:inkMk id="1111" creationId="{E0A1C1F7-AA85-6A7E-179C-85AF2DEFADA3}"/>
          </ac:inkMkLst>
        </pc:inkChg>
        <pc:inkChg chg="add del mod">
          <ac:chgData name="Kokchun Giang" userId="67e2125d-ec8c-4323-9653-9824a2ad815f" providerId="ADAL" clId="{921897F3-359D-1445-86D7-2193B5F6F394}" dt="2024-01-14T12:28:44.083" v="830" actId="9405"/>
          <ac:inkMkLst>
            <pc:docMk/>
            <pc:sldMk cId="2303502608" sldId="331"/>
            <ac:inkMk id="1112" creationId="{A837746A-99EF-5F7C-4184-C64B74FC9D81}"/>
          </ac:inkMkLst>
        </pc:inkChg>
        <pc:inkChg chg="add del mod">
          <ac:chgData name="Kokchun Giang" userId="67e2125d-ec8c-4323-9653-9824a2ad815f" providerId="ADAL" clId="{921897F3-359D-1445-86D7-2193B5F6F394}" dt="2024-01-14T12:28:43.874" v="829" actId="9405"/>
          <ac:inkMkLst>
            <pc:docMk/>
            <pc:sldMk cId="2303502608" sldId="331"/>
            <ac:inkMk id="1113" creationId="{CA02AB92-88C1-DA23-DD22-B5D8EA1FD813}"/>
          </ac:inkMkLst>
        </pc:inkChg>
        <pc:inkChg chg="add del mod">
          <ac:chgData name="Kokchun Giang" userId="67e2125d-ec8c-4323-9653-9824a2ad815f" providerId="ADAL" clId="{921897F3-359D-1445-86D7-2193B5F6F394}" dt="2024-01-14T12:28:43.599" v="828"/>
          <ac:inkMkLst>
            <pc:docMk/>
            <pc:sldMk cId="2303502608" sldId="331"/>
            <ac:inkMk id="1114" creationId="{FE81AAF1-95FB-F345-8909-75B721AA038D}"/>
          </ac:inkMkLst>
        </pc:inkChg>
        <pc:inkChg chg="add mod">
          <ac:chgData name="Kokchun Giang" userId="67e2125d-ec8c-4323-9653-9824a2ad815f" providerId="ADAL" clId="{921897F3-359D-1445-86D7-2193B5F6F394}" dt="2024-01-14T12:28:51.362" v="846"/>
          <ac:inkMkLst>
            <pc:docMk/>
            <pc:sldMk cId="2303502608" sldId="331"/>
            <ac:inkMk id="1116" creationId="{8E89A380-7428-080C-666F-72E7372F95D1}"/>
          </ac:inkMkLst>
        </pc:inkChg>
        <pc:inkChg chg="add mod">
          <ac:chgData name="Kokchun Giang" userId="67e2125d-ec8c-4323-9653-9824a2ad815f" providerId="ADAL" clId="{921897F3-359D-1445-86D7-2193B5F6F394}" dt="2024-01-14T12:28:51.362" v="846"/>
          <ac:inkMkLst>
            <pc:docMk/>
            <pc:sldMk cId="2303502608" sldId="331"/>
            <ac:inkMk id="1117" creationId="{60B63033-4AA3-383A-DB7C-BFC6F34C5062}"/>
          </ac:inkMkLst>
        </pc:inkChg>
        <pc:inkChg chg="add mod">
          <ac:chgData name="Kokchun Giang" userId="67e2125d-ec8c-4323-9653-9824a2ad815f" providerId="ADAL" clId="{921897F3-359D-1445-86D7-2193B5F6F394}" dt="2024-01-14T12:28:51.362" v="846"/>
          <ac:inkMkLst>
            <pc:docMk/>
            <pc:sldMk cId="2303502608" sldId="331"/>
            <ac:inkMk id="1118" creationId="{51E7AEDA-14E7-526E-4E4C-9BD4423C4AFA}"/>
          </ac:inkMkLst>
        </pc:inkChg>
        <pc:inkChg chg="add mod">
          <ac:chgData name="Kokchun Giang" userId="67e2125d-ec8c-4323-9653-9824a2ad815f" providerId="ADAL" clId="{921897F3-359D-1445-86D7-2193B5F6F394}" dt="2024-01-14T12:28:51.362" v="846"/>
          <ac:inkMkLst>
            <pc:docMk/>
            <pc:sldMk cId="2303502608" sldId="331"/>
            <ac:inkMk id="1119" creationId="{3E869517-AB99-A72C-F631-C558D92E7E1C}"/>
          </ac:inkMkLst>
        </pc:inkChg>
        <pc:inkChg chg="add mod">
          <ac:chgData name="Kokchun Giang" userId="67e2125d-ec8c-4323-9653-9824a2ad815f" providerId="ADAL" clId="{921897F3-359D-1445-86D7-2193B5F6F394}" dt="2024-01-14T12:28:51.362" v="846"/>
          <ac:inkMkLst>
            <pc:docMk/>
            <pc:sldMk cId="2303502608" sldId="331"/>
            <ac:inkMk id="1120" creationId="{4B6603DE-13F8-391A-2328-B53DF19E4CFE}"/>
          </ac:inkMkLst>
        </pc:inkChg>
        <pc:inkChg chg="add mod">
          <ac:chgData name="Kokchun Giang" userId="67e2125d-ec8c-4323-9653-9824a2ad815f" providerId="ADAL" clId="{921897F3-359D-1445-86D7-2193B5F6F394}" dt="2024-01-14T12:28:51.362" v="846"/>
          <ac:inkMkLst>
            <pc:docMk/>
            <pc:sldMk cId="2303502608" sldId="331"/>
            <ac:inkMk id="1121" creationId="{F3780BFB-B38B-753B-003E-5679F154FB2C}"/>
          </ac:inkMkLst>
        </pc:inkChg>
        <pc:inkChg chg="add mod">
          <ac:chgData name="Kokchun Giang" userId="67e2125d-ec8c-4323-9653-9824a2ad815f" providerId="ADAL" clId="{921897F3-359D-1445-86D7-2193B5F6F394}" dt="2024-01-14T12:28:51.362" v="846"/>
          <ac:inkMkLst>
            <pc:docMk/>
            <pc:sldMk cId="2303502608" sldId="331"/>
            <ac:inkMk id="1122" creationId="{4269E9DC-00C7-7E06-C055-92FA1389B1AE}"/>
          </ac:inkMkLst>
        </pc:inkChg>
        <pc:inkChg chg="add mod">
          <ac:chgData name="Kokchun Giang" userId="67e2125d-ec8c-4323-9653-9824a2ad815f" providerId="ADAL" clId="{921897F3-359D-1445-86D7-2193B5F6F394}" dt="2024-01-14T12:28:51.362" v="846"/>
          <ac:inkMkLst>
            <pc:docMk/>
            <pc:sldMk cId="2303502608" sldId="331"/>
            <ac:inkMk id="1123" creationId="{52FB7B18-480D-E516-6A5F-BF998FF51727}"/>
          </ac:inkMkLst>
        </pc:inkChg>
        <pc:inkChg chg="add mod">
          <ac:chgData name="Kokchun Giang" userId="67e2125d-ec8c-4323-9653-9824a2ad815f" providerId="ADAL" clId="{921897F3-359D-1445-86D7-2193B5F6F394}" dt="2024-01-14T12:28:51.362" v="846"/>
          <ac:inkMkLst>
            <pc:docMk/>
            <pc:sldMk cId="2303502608" sldId="331"/>
            <ac:inkMk id="1124" creationId="{A144773B-8336-4029-5FAA-79E218AFA947}"/>
          </ac:inkMkLst>
        </pc:inkChg>
        <pc:inkChg chg="add mod">
          <ac:chgData name="Kokchun Giang" userId="67e2125d-ec8c-4323-9653-9824a2ad815f" providerId="ADAL" clId="{921897F3-359D-1445-86D7-2193B5F6F394}" dt="2024-01-14T12:28:51.362" v="846"/>
          <ac:inkMkLst>
            <pc:docMk/>
            <pc:sldMk cId="2303502608" sldId="331"/>
            <ac:inkMk id="1125" creationId="{0A2CC307-0C3D-8351-FAB4-5B372017D420}"/>
          </ac:inkMkLst>
        </pc:inkChg>
        <pc:inkChg chg="add mod">
          <ac:chgData name="Kokchun Giang" userId="67e2125d-ec8c-4323-9653-9824a2ad815f" providerId="ADAL" clId="{921897F3-359D-1445-86D7-2193B5F6F394}" dt="2024-01-14T12:28:51.362" v="846"/>
          <ac:inkMkLst>
            <pc:docMk/>
            <pc:sldMk cId="2303502608" sldId="331"/>
            <ac:inkMk id="1126" creationId="{D3F464DE-ED49-C1BC-9D30-693C5E18C528}"/>
          </ac:inkMkLst>
        </pc:inkChg>
        <pc:inkChg chg="add mod">
          <ac:chgData name="Kokchun Giang" userId="67e2125d-ec8c-4323-9653-9824a2ad815f" providerId="ADAL" clId="{921897F3-359D-1445-86D7-2193B5F6F394}" dt="2024-01-14T12:31:14.556" v="923" actId="164"/>
          <ac:inkMkLst>
            <pc:docMk/>
            <pc:sldMk cId="2303502608" sldId="331"/>
            <ac:inkMk id="1127" creationId="{C3980EFB-A0F1-AC61-5884-D7BF642FABBE}"/>
          </ac:inkMkLst>
        </pc:inkChg>
        <pc:inkChg chg="add mod">
          <ac:chgData name="Kokchun Giang" userId="67e2125d-ec8c-4323-9653-9824a2ad815f" providerId="ADAL" clId="{921897F3-359D-1445-86D7-2193B5F6F394}" dt="2024-01-14T12:28:54.084" v="851"/>
          <ac:inkMkLst>
            <pc:docMk/>
            <pc:sldMk cId="2303502608" sldId="331"/>
            <ac:inkMk id="1129" creationId="{DB7EAD80-D01B-FDB3-BBC0-8EFEE5D805C4}"/>
          </ac:inkMkLst>
        </pc:inkChg>
        <pc:inkChg chg="add mod">
          <ac:chgData name="Kokchun Giang" userId="67e2125d-ec8c-4323-9653-9824a2ad815f" providerId="ADAL" clId="{921897F3-359D-1445-86D7-2193B5F6F394}" dt="2024-01-14T12:28:54.084" v="851"/>
          <ac:inkMkLst>
            <pc:docMk/>
            <pc:sldMk cId="2303502608" sldId="331"/>
            <ac:inkMk id="1130" creationId="{688EE5A7-0858-0D2F-FA1E-C1CC2854A560}"/>
          </ac:inkMkLst>
        </pc:inkChg>
        <pc:inkChg chg="add mod">
          <ac:chgData name="Kokchun Giang" userId="67e2125d-ec8c-4323-9653-9824a2ad815f" providerId="ADAL" clId="{921897F3-359D-1445-86D7-2193B5F6F394}" dt="2024-01-14T12:28:54.084" v="851"/>
          <ac:inkMkLst>
            <pc:docMk/>
            <pc:sldMk cId="2303502608" sldId="331"/>
            <ac:inkMk id="1131" creationId="{D0CDACFC-A828-C31A-1A70-BD369DD97978}"/>
          </ac:inkMkLst>
        </pc:inkChg>
        <pc:inkChg chg="add mod">
          <ac:chgData name="Kokchun Giang" userId="67e2125d-ec8c-4323-9653-9824a2ad815f" providerId="ADAL" clId="{921897F3-359D-1445-86D7-2193B5F6F394}" dt="2024-01-14T12:28:54.084" v="851"/>
          <ac:inkMkLst>
            <pc:docMk/>
            <pc:sldMk cId="2303502608" sldId="331"/>
            <ac:inkMk id="1132" creationId="{3428D2EA-2E06-4097-3265-CA51B5919FC5}"/>
          </ac:inkMkLst>
        </pc:inkChg>
        <pc:inkChg chg="add mod">
          <ac:chgData name="Kokchun Giang" userId="67e2125d-ec8c-4323-9653-9824a2ad815f" providerId="ADAL" clId="{921897F3-359D-1445-86D7-2193B5F6F394}" dt="2024-01-14T12:28:56.899" v="855"/>
          <ac:inkMkLst>
            <pc:docMk/>
            <pc:sldMk cId="2303502608" sldId="331"/>
            <ac:inkMk id="1134" creationId="{CF961155-6CDF-BA9F-3E26-B38AF4E4A755}"/>
          </ac:inkMkLst>
        </pc:inkChg>
        <pc:inkChg chg="add mod">
          <ac:chgData name="Kokchun Giang" userId="67e2125d-ec8c-4323-9653-9824a2ad815f" providerId="ADAL" clId="{921897F3-359D-1445-86D7-2193B5F6F394}" dt="2024-01-14T12:28:56.899" v="855"/>
          <ac:inkMkLst>
            <pc:docMk/>
            <pc:sldMk cId="2303502608" sldId="331"/>
            <ac:inkMk id="1135" creationId="{B8F81CD3-E869-DCD2-1554-EAA254E26670}"/>
          </ac:inkMkLst>
        </pc:inkChg>
        <pc:inkChg chg="add mod">
          <ac:chgData name="Kokchun Giang" userId="67e2125d-ec8c-4323-9653-9824a2ad815f" providerId="ADAL" clId="{921897F3-359D-1445-86D7-2193B5F6F394}" dt="2024-01-14T12:28:56.899" v="855"/>
          <ac:inkMkLst>
            <pc:docMk/>
            <pc:sldMk cId="2303502608" sldId="331"/>
            <ac:inkMk id="1136" creationId="{1E45EF67-700A-9E03-ACAD-36A8C1CBDA9C}"/>
          </ac:inkMkLst>
        </pc:inkChg>
        <pc:inkChg chg="add del mod">
          <ac:chgData name="Kokchun Giang" userId="67e2125d-ec8c-4323-9653-9824a2ad815f" providerId="ADAL" clId="{921897F3-359D-1445-86D7-2193B5F6F394}" dt="2024-01-14T12:29:00.334" v="863" actId="9405"/>
          <ac:inkMkLst>
            <pc:docMk/>
            <pc:sldMk cId="2303502608" sldId="331"/>
            <ac:inkMk id="1138" creationId="{BDB38DF3-AE68-E300-768E-F36997F08FF7}"/>
          </ac:inkMkLst>
        </pc:inkChg>
        <pc:inkChg chg="add del mod">
          <ac:chgData name="Kokchun Giang" userId="67e2125d-ec8c-4323-9653-9824a2ad815f" providerId="ADAL" clId="{921897F3-359D-1445-86D7-2193B5F6F394}" dt="2024-01-14T12:29:00.020" v="862"/>
          <ac:inkMkLst>
            <pc:docMk/>
            <pc:sldMk cId="2303502608" sldId="331"/>
            <ac:inkMk id="1139" creationId="{73A4FCED-D669-66E4-97A9-63A553AB60EE}"/>
          </ac:inkMkLst>
        </pc:inkChg>
        <pc:inkChg chg="add del">
          <ac:chgData name="Kokchun Giang" userId="67e2125d-ec8c-4323-9653-9824a2ad815f" providerId="ADAL" clId="{921897F3-359D-1445-86D7-2193B5F6F394}" dt="2024-01-14T12:28:59.758" v="859" actId="9405"/>
          <ac:inkMkLst>
            <pc:docMk/>
            <pc:sldMk cId="2303502608" sldId="331"/>
            <ac:inkMk id="1140" creationId="{D8842E61-4AC1-58E0-C537-AFD48C9018F0}"/>
          </ac:inkMkLst>
        </pc:inkChg>
        <pc:inkChg chg="add mod">
          <ac:chgData name="Kokchun Giang" userId="67e2125d-ec8c-4323-9653-9824a2ad815f" providerId="ADAL" clId="{921897F3-359D-1445-86D7-2193B5F6F394}" dt="2024-01-14T12:29:03.347" v="870"/>
          <ac:inkMkLst>
            <pc:docMk/>
            <pc:sldMk cId="2303502608" sldId="331"/>
            <ac:inkMk id="1142" creationId="{8E4F74F2-0504-13D8-2680-81228A39B984}"/>
          </ac:inkMkLst>
        </pc:inkChg>
        <pc:inkChg chg="add mod">
          <ac:chgData name="Kokchun Giang" userId="67e2125d-ec8c-4323-9653-9824a2ad815f" providerId="ADAL" clId="{921897F3-359D-1445-86D7-2193B5F6F394}" dt="2024-01-14T12:29:03.347" v="870"/>
          <ac:inkMkLst>
            <pc:docMk/>
            <pc:sldMk cId="2303502608" sldId="331"/>
            <ac:inkMk id="1143" creationId="{B7DFBC29-FEC3-8B9B-36EB-C1DFD0BFCE0E}"/>
          </ac:inkMkLst>
        </pc:inkChg>
        <pc:inkChg chg="add mod">
          <ac:chgData name="Kokchun Giang" userId="67e2125d-ec8c-4323-9653-9824a2ad815f" providerId="ADAL" clId="{921897F3-359D-1445-86D7-2193B5F6F394}" dt="2024-01-14T12:29:03.347" v="870"/>
          <ac:inkMkLst>
            <pc:docMk/>
            <pc:sldMk cId="2303502608" sldId="331"/>
            <ac:inkMk id="1144" creationId="{D804FC25-BA80-446E-E164-6749ED0A9DD4}"/>
          </ac:inkMkLst>
        </pc:inkChg>
        <pc:inkChg chg="add mod">
          <ac:chgData name="Kokchun Giang" userId="67e2125d-ec8c-4323-9653-9824a2ad815f" providerId="ADAL" clId="{921897F3-359D-1445-86D7-2193B5F6F394}" dt="2024-01-14T12:29:03.347" v="870"/>
          <ac:inkMkLst>
            <pc:docMk/>
            <pc:sldMk cId="2303502608" sldId="331"/>
            <ac:inkMk id="1145" creationId="{AB9350F3-3700-4D16-AC10-59E9857A2C50}"/>
          </ac:inkMkLst>
        </pc:inkChg>
        <pc:inkChg chg="add mod">
          <ac:chgData name="Kokchun Giang" userId="67e2125d-ec8c-4323-9653-9824a2ad815f" providerId="ADAL" clId="{921897F3-359D-1445-86D7-2193B5F6F394}" dt="2024-01-14T12:29:03.347" v="870"/>
          <ac:inkMkLst>
            <pc:docMk/>
            <pc:sldMk cId="2303502608" sldId="331"/>
            <ac:inkMk id="1146" creationId="{7A7BA0FE-A90C-470E-74C8-E214BC966B89}"/>
          </ac:inkMkLst>
        </pc:inkChg>
        <pc:inkChg chg="add mod">
          <ac:chgData name="Kokchun Giang" userId="67e2125d-ec8c-4323-9653-9824a2ad815f" providerId="ADAL" clId="{921897F3-359D-1445-86D7-2193B5F6F394}" dt="2024-01-14T12:29:03.347" v="870"/>
          <ac:inkMkLst>
            <pc:docMk/>
            <pc:sldMk cId="2303502608" sldId="331"/>
            <ac:inkMk id="1147" creationId="{C7B8092B-E912-A83C-1D3D-5AF5FB048FCE}"/>
          </ac:inkMkLst>
        </pc:inkChg>
        <pc:inkChg chg="add mod">
          <ac:chgData name="Kokchun Giang" userId="67e2125d-ec8c-4323-9653-9824a2ad815f" providerId="ADAL" clId="{921897F3-359D-1445-86D7-2193B5F6F394}" dt="2024-01-14T12:31:14.556" v="923" actId="164"/>
          <ac:inkMkLst>
            <pc:docMk/>
            <pc:sldMk cId="2303502608" sldId="331"/>
            <ac:inkMk id="1149" creationId="{640B4979-A950-9E82-A50B-B69688F289B6}"/>
          </ac:inkMkLst>
        </pc:inkChg>
        <pc:inkChg chg="add mod">
          <ac:chgData name="Kokchun Giang" userId="67e2125d-ec8c-4323-9653-9824a2ad815f" providerId="ADAL" clId="{921897F3-359D-1445-86D7-2193B5F6F394}" dt="2024-01-14T12:31:14.556" v="923" actId="164"/>
          <ac:inkMkLst>
            <pc:docMk/>
            <pc:sldMk cId="2303502608" sldId="331"/>
            <ac:inkMk id="1150" creationId="{84A1411B-D543-B5D8-B9F7-E3CB97DA91BA}"/>
          </ac:inkMkLst>
        </pc:inkChg>
        <pc:inkChg chg="add mod">
          <ac:chgData name="Kokchun Giang" userId="67e2125d-ec8c-4323-9653-9824a2ad815f" providerId="ADAL" clId="{921897F3-359D-1445-86D7-2193B5F6F394}" dt="2024-01-14T12:31:14.556" v="923" actId="164"/>
          <ac:inkMkLst>
            <pc:docMk/>
            <pc:sldMk cId="2303502608" sldId="331"/>
            <ac:inkMk id="1151" creationId="{B0800114-3908-79AA-DFB3-FFCE461A1BA3}"/>
          </ac:inkMkLst>
        </pc:inkChg>
        <pc:inkChg chg="add mod">
          <ac:chgData name="Kokchun Giang" userId="67e2125d-ec8c-4323-9653-9824a2ad815f" providerId="ADAL" clId="{921897F3-359D-1445-86D7-2193B5F6F394}" dt="2024-01-14T12:31:14.556" v="923" actId="164"/>
          <ac:inkMkLst>
            <pc:docMk/>
            <pc:sldMk cId="2303502608" sldId="331"/>
            <ac:inkMk id="1152" creationId="{0EBE62E2-1C05-09AB-AA06-30361E5E1B9F}"/>
          </ac:inkMkLst>
        </pc:inkChg>
        <pc:inkChg chg="add del mod">
          <ac:chgData name="Kokchun Giang" userId="67e2125d-ec8c-4323-9653-9824a2ad815f" providerId="ADAL" clId="{921897F3-359D-1445-86D7-2193B5F6F394}" dt="2024-01-14T12:29:06.521" v="878"/>
          <ac:inkMkLst>
            <pc:docMk/>
            <pc:sldMk cId="2303502608" sldId="331"/>
            <ac:inkMk id="1153" creationId="{DC4F9185-339C-1AB9-1314-88F6CBC4D4A7}"/>
          </ac:inkMkLst>
        </pc:inkChg>
        <pc:inkChg chg="add mod">
          <ac:chgData name="Kokchun Giang" userId="67e2125d-ec8c-4323-9653-9824a2ad815f" providerId="ADAL" clId="{921897F3-359D-1445-86D7-2193B5F6F394}" dt="2024-01-14T12:29:10.903" v="889"/>
          <ac:inkMkLst>
            <pc:docMk/>
            <pc:sldMk cId="2303502608" sldId="331"/>
            <ac:inkMk id="1155" creationId="{7A327C5E-3D00-E57E-2899-A3508533D134}"/>
          </ac:inkMkLst>
        </pc:inkChg>
        <pc:inkChg chg="add mod">
          <ac:chgData name="Kokchun Giang" userId="67e2125d-ec8c-4323-9653-9824a2ad815f" providerId="ADAL" clId="{921897F3-359D-1445-86D7-2193B5F6F394}" dt="2024-01-14T12:29:10.903" v="889"/>
          <ac:inkMkLst>
            <pc:docMk/>
            <pc:sldMk cId="2303502608" sldId="331"/>
            <ac:inkMk id="1156" creationId="{A8C4CF04-F4EF-0F81-800D-D128CFD0741A}"/>
          </ac:inkMkLst>
        </pc:inkChg>
        <pc:inkChg chg="add mod">
          <ac:chgData name="Kokchun Giang" userId="67e2125d-ec8c-4323-9653-9824a2ad815f" providerId="ADAL" clId="{921897F3-359D-1445-86D7-2193B5F6F394}" dt="2024-01-14T12:29:10.903" v="889"/>
          <ac:inkMkLst>
            <pc:docMk/>
            <pc:sldMk cId="2303502608" sldId="331"/>
            <ac:inkMk id="1157" creationId="{CA806B34-C68F-3C3F-85E6-2AEEB22AB706}"/>
          </ac:inkMkLst>
        </pc:inkChg>
        <pc:inkChg chg="add mod">
          <ac:chgData name="Kokchun Giang" userId="67e2125d-ec8c-4323-9653-9824a2ad815f" providerId="ADAL" clId="{921897F3-359D-1445-86D7-2193B5F6F394}" dt="2024-01-14T12:29:10.903" v="889"/>
          <ac:inkMkLst>
            <pc:docMk/>
            <pc:sldMk cId="2303502608" sldId="331"/>
            <ac:inkMk id="1158" creationId="{6E8E20BA-6C00-7B1C-9864-055239D74F74}"/>
          </ac:inkMkLst>
        </pc:inkChg>
        <pc:inkChg chg="add mod">
          <ac:chgData name="Kokchun Giang" userId="67e2125d-ec8c-4323-9653-9824a2ad815f" providerId="ADAL" clId="{921897F3-359D-1445-86D7-2193B5F6F394}" dt="2024-01-14T12:29:10.903" v="889"/>
          <ac:inkMkLst>
            <pc:docMk/>
            <pc:sldMk cId="2303502608" sldId="331"/>
            <ac:inkMk id="1159" creationId="{23A8513E-AE3F-40C3-3EC8-A915697FC6C2}"/>
          </ac:inkMkLst>
        </pc:inkChg>
        <pc:inkChg chg="add mod">
          <ac:chgData name="Kokchun Giang" userId="67e2125d-ec8c-4323-9653-9824a2ad815f" providerId="ADAL" clId="{921897F3-359D-1445-86D7-2193B5F6F394}" dt="2024-01-14T12:29:10.903" v="889"/>
          <ac:inkMkLst>
            <pc:docMk/>
            <pc:sldMk cId="2303502608" sldId="331"/>
            <ac:inkMk id="1160" creationId="{4AC5C9CC-7872-53C2-7F67-488A5B086018}"/>
          </ac:inkMkLst>
        </pc:inkChg>
        <pc:inkChg chg="add mod">
          <ac:chgData name="Kokchun Giang" userId="67e2125d-ec8c-4323-9653-9824a2ad815f" providerId="ADAL" clId="{921897F3-359D-1445-86D7-2193B5F6F394}" dt="2024-01-14T12:29:10.903" v="889"/>
          <ac:inkMkLst>
            <pc:docMk/>
            <pc:sldMk cId="2303502608" sldId="331"/>
            <ac:inkMk id="1161" creationId="{55DFF48E-D752-E468-9476-087AE7BC2B55}"/>
          </ac:inkMkLst>
        </pc:inkChg>
        <pc:inkChg chg="add mod">
          <ac:chgData name="Kokchun Giang" userId="67e2125d-ec8c-4323-9653-9824a2ad815f" providerId="ADAL" clId="{921897F3-359D-1445-86D7-2193B5F6F394}" dt="2024-01-14T12:29:10.903" v="889"/>
          <ac:inkMkLst>
            <pc:docMk/>
            <pc:sldMk cId="2303502608" sldId="331"/>
            <ac:inkMk id="1162" creationId="{16772CA6-2431-2385-1F1D-090AE516A52B}"/>
          </ac:inkMkLst>
        </pc:inkChg>
        <pc:inkChg chg="add mod">
          <ac:chgData name="Kokchun Giang" userId="67e2125d-ec8c-4323-9653-9824a2ad815f" providerId="ADAL" clId="{921897F3-359D-1445-86D7-2193B5F6F394}" dt="2024-01-14T12:29:10.903" v="889"/>
          <ac:inkMkLst>
            <pc:docMk/>
            <pc:sldMk cId="2303502608" sldId="331"/>
            <ac:inkMk id="1163" creationId="{3084B1CB-A7E3-CBCF-90A4-4559BCF61E0A}"/>
          </ac:inkMkLst>
        </pc:inkChg>
        <pc:inkChg chg="add mod">
          <ac:chgData name="Kokchun Giang" userId="67e2125d-ec8c-4323-9653-9824a2ad815f" providerId="ADAL" clId="{921897F3-359D-1445-86D7-2193B5F6F394}" dt="2024-01-14T12:29:10.903" v="889"/>
          <ac:inkMkLst>
            <pc:docMk/>
            <pc:sldMk cId="2303502608" sldId="331"/>
            <ac:inkMk id="1164" creationId="{321248F4-DA51-E042-9CBC-99B5FFF9DAC6}"/>
          </ac:inkMkLst>
        </pc:inkChg>
        <pc:inkChg chg="add mod">
          <ac:chgData name="Kokchun Giang" userId="67e2125d-ec8c-4323-9653-9824a2ad815f" providerId="ADAL" clId="{921897F3-359D-1445-86D7-2193B5F6F394}" dt="2024-01-14T12:31:20.362" v="925" actId="164"/>
          <ac:inkMkLst>
            <pc:docMk/>
            <pc:sldMk cId="2303502608" sldId="331"/>
            <ac:inkMk id="1166" creationId="{99124757-5102-E834-4E65-B0EDC4827EE1}"/>
          </ac:inkMkLst>
        </pc:inkChg>
        <pc:inkChg chg="add mod">
          <ac:chgData name="Kokchun Giang" userId="67e2125d-ec8c-4323-9653-9824a2ad815f" providerId="ADAL" clId="{921897F3-359D-1445-86D7-2193B5F6F394}" dt="2024-01-14T12:29:41.122" v="902"/>
          <ac:inkMkLst>
            <pc:docMk/>
            <pc:sldMk cId="2303502608" sldId="331"/>
            <ac:inkMk id="1167" creationId="{B297C89A-F414-917A-FE11-998B514B836B}"/>
          </ac:inkMkLst>
        </pc:inkChg>
        <pc:inkChg chg="add mod">
          <ac:chgData name="Kokchun Giang" userId="67e2125d-ec8c-4323-9653-9824a2ad815f" providerId="ADAL" clId="{921897F3-359D-1445-86D7-2193B5F6F394}" dt="2024-01-14T12:29:41.122" v="902"/>
          <ac:inkMkLst>
            <pc:docMk/>
            <pc:sldMk cId="2303502608" sldId="331"/>
            <ac:inkMk id="1168" creationId="{4CA3DE40-2785-A167-BB8F-395FAC713C62}"/>
          </ac:inkMkLst>
        </pc:inkChg>
        <pc:inkChg chg="add mod">
          <ac:chgData name="Kokchun Giang" userId="67e2125d-ec8c-4323-9653-9824a2ad815f" providerId="ADAL" clId="{921897F3-359D-1445-86D7-2193B5F6F394}" dt="2024-01-14T12:29:41.122" v="902"/>
          <ac:inkMkLst>
            <pc:docMk/>
            <pc:sldMk cId="2303502608" sldId="331"/>
            <ac:inkMk id="1169" creationId="{E3EA400D-0BC5-1CB9-2E63-4FCEBB4BC76C}"/>
          </ac:inkMkLst>
        </pc:inkChg>
        <pc:inkChg chg="add mod">
          <ac:chgData name="Kokchun Giang" userId="67e2125d-ec8c-4323-9653-9824a2ad815f" providerId="ADAL" clId="{921897F3-359D-1445-86D7-2193B5F6F394}" dt="2024-01-14T12:29:41.122" v="902"/>
          <ac:inkMkLst>
            <pc:docMk/>
            <pc:sldMk cId="2303502608" sldId="331"/>
            <ac:inkMk id="1170" creationId="{323186DC-2CE2-95B2-09AC-0ACC77D79DD4}"/>
          </ac:inkMkLst>
        </pc:inkChg>
        <pc:inkChg chg="add mod">
          <ac:chgData name="Kokchun Giang" userId="67e2125d-ec8c-4323-9653-9824a2ad815f" providerId="ADAL" clId="{921897F3-359D-1445-86D7-2193B5F6F394}" dt="2024-01-14T12:29:41.122" v="902"/>
          <ac:inkMkLst>
            <pc:docMk/>
            <pc:sldMk cId="2303502608" sldId="331"/>
            <ac:inkMk id="1171" creationId="{19FD4D19-E5FB-65B8-C24E-2F641B2CFDDC}"/>
          </ac:inkMkLst>
        </pc:inkChg>
        <pc:inkChg chg="add mod">
          <ac:chgData name="Kokchun Giang" userId="67e2125d-ec8c-4323-9653-9824a2ad815f" providerId="ADAL" clId="{921897F3-359D-1445-86D7-2193B5F6F394}" dt="2024-01-14T12:29:41.122" v="902"/>
          <ac:inkMkLst>
            <pc:docMk/>
            <pc:sldMk cId="2303502608" sldId="331"/>
            <ac:inkMk id="1172" creationId="{F41DD12C-1EF6-4EC6-223E-FF56980AA8EA}"/>
          </ac:inkMkLst>
        </pc:inkChg>
        <pc:inkChg chg="add mod">
          <ac:chgData name="Kokchun Giang" userId="67e2125d-ec8c-4323-9653-9824a2ad815f" providerId="ADAL" clId="{921897F3-359D-1445-86D7-2193B5F6F394}" dt="2024-01-14T12:29:41.122" v="902"/>
          <ac:inkMkLst>
            <pc:docMk/>
            <pc:sldMk cId="2303502608" sldId="331"/>
            <ac:inkMk id="1173" creationId="{2EAC846A-9BB7-F068-2D3D-B4ACBB9FB58F}"/>
          </ac:inkMkLst>
        </pc:inkChg>
        <pc:inkChg chg="add mod">
          <ac:chgData name="Kokchun Giang" userId="67e2125d-ec8c-4323-9653-9824a2ad815f" providerId="ADAL" clId="{921897F3-359D-1445-86D7-2193B5F6F394}" dt="2024-01-14T12:29:41.122" v="902"/>
          <ac:inkMkLst>
            <pc:docMk/>
            <pc:sldMk cId="2303502608" sldId="331"/>
            <ac:inkMk id="1174" creationId="{635D9AB7-E69D-4267-BB19-E13D192B1A36}"/>
          </ac:inkMkLst>
        </pc:inkChg>
        <pc:inkChg chg="add mod">
          <ac:chgData name="Kokchun Giang" userId="67e2125d-ec8c-4323-9653-9824a2ad815f" providerId="ADAL" clId="{921897F3-359D-1445-86D7-2193B5F6F394}" dt="2024-01-14T12:29:41.122" v="902"/>
          <ac:inkMkLst>
            <pc:docMk/>
            <pc:sldMk cId="2303502608" sldId="331"/>
            <ac:inkMk id="1175" creationId="{962EA5F2-3557-F2CC-9E16-41EDBD0A1880}"/>
          </ac:inkMkLst>
        </pc:inkChg>
        <pc:inkChg chg="add mod">
          <ac:chgData name="Kokchun Giang" userId="67e2125d-ec8c-4323-9653-9824a2ad815f" providerId="ADAL" clId="{921897F3-359D-1445-86D7-2193B5F6F394}" dt="2024-01-14T12:29:41.122" v="902"/>
          <ac:inkMkLst>
            <pc:docMk/>
            <pc:sldMk cId="2303502608" sldId="331"/>
            <ac:inkMk id="1176" creationId="{797788AA-B68F-3723-284E-0BA0D742EC63}"/>
          </ac:inkMkLst>
        </pc:inkChg>
        <pc:inkChg chg="add mod">
          <ac:chgData name="Kokchun Giang" userId="67e2125d-ec8c-4323-9653-9824a2ad815f" providerId="ADAL" clId="{921897F3-359D-1445-86D7-2193B5F6F394}" dt="2024-01-14T12:29:41.122" v="902"/>
          <ac:inkMkLst>
            <pc:docMk/>
            <pc:sldMk cId="2303502608" sldId="331"/>
            <ac:inkMk id="1177" creationId="{C8E4C495-3864-D290-7AA2-DCAF8062BDE2}"/>
          </ac:inkMkLst>
        </pc:inkChg>
        <pc:cxnChg chg="mod">
          <ac:chgData name="Kokchun Giang" userId="67e2125d-ec8c-4323-9653-9824a2ad815f" providerId="ADAL" clId="{921897F3-359D-1445-86D7-2193B5F6F394}" dt="2024-01-14T12:17:33.932" v="132" actId="1076"/>
          <ac:cxnSpMkLst>
            <pc:docMk/>
            <pc:sldMk cId="2303502608" sldId="331"/>
            <ac:cxnSpMk id="2" creationId="{09C5C255-EBFE-9512-7876-1C3FD6CC2027}"/>
          </ac:cxnSpMkLst>
        </pc:cxnChg>
        <pc:cxnChg chg="mod">
          <ac:chgData name="Kokchun Giang" userId="67e2125d-ec8c-4323-9653-9824a2ad815f" providerId="ADAL" clId="{921897F3-359D-1445-86D7-2193B5F6F394}" dt="2024-01-14T12:30:26.478" v="913" actId="1076"/>
          <ac:cxnSpMkLst>
            <pc:docMk/>
            <pc:sldMk cId="2303502608" sldId="331"/>
            <ac:cxnSpMk id="392" creationId="{B2E2E143-5B8D-F970-4683-CE044061BD33}"/>
          </ac:cxnSpMkLst>
        </pc:cxnChg>
      </pc:sldChg>
    </pc:docChg>
  </pc:docChgLst>
  <pc:docChgLst>
    <pc:chgData name="Kokchun Giang" userId="67e2125d-ec8c-4323-9653-9824a2ad815f" providerId="ADAL" clId="{DCC54989-7FD2-5047-809B-27BA7E8DEEE2}"/>
    <pc:docChg chg="undo custSel addSld delSld modSld">
      <pc:chgData name="Kokchun Giang" userId="67e2125d-ec8c-4323-9653-9824a2ad815f" providerId="ADAL" clId="{DCC54989-7FD2-5047-809B-27BA7E8DEEE2}" dt="2024-01-25T20:17:19.218" v="2257"/>
      <pc:docMkLst>
        <pc:docMk/>
      </pc:docMkLst>
      <pc:sldChg chg="addSp delSp modSp mod">
        <pc:chgData name="Kokchun Giang" userId="67e2125d-ec8c-4323-9653-9824a2ad815f" providerId="ADAL" clId="{DCC54989-7FD2-5047-809B-27BA7E8DEEE2}" dt="2024-01-25T17:43:05.952" v="161" actId="14100"/>
        <pc:sldMkLst>
          <pc:docMk/>
          <pc:sldMk cId="2807130090" sldId="256"/>
        </pc:sldMkLst>
        <pc:spChg chg="mod">
          <ac:chgData name="Kokchun Giang" userId="67e2125d-ec8c-4323-9653-9824a2ad815f" providerId="ADAL" clId="{DCC54989-7FD2-5047-809B-27BA7E8DEEE2}" dt="2024-01-25T17:41:47.924" v="149" actId="20577"/>
          <ac:spMkLst>
            <pc:docMk/>
            <pc:sldMk cId="2807130090" sldId="256"/>
            <ac:spMk id="4" creationId="{A491F632-0683-CE4A-A015-93F47CEEB6DE}"/>
          </ac:spMkLst>
        </pc:spChg>
        <pc:picChg chg="add mod">
          <ac:chgData name="Kokchun Giang" userId="67e2125d-ec8c-4323-9653-9824a2ad815f" providerId="ADAL" clId="{DCC54989-7FD2-5047-809B-27BA7E8DEEE2}" dt="2024-01-25T17:43:05.952" v="161" actId="14100"/>
          <ac:picMkLst>
            <pc:docMk/>
            <pc:sldMk cId="2807130090" sldId="256"/>
            <ac:picMk id="1026" creationId="{643870C4-7F8D-2293-6E12-E4E618DF4CD6}"/>
          </ac:picMkLst>
        </pc:picChg>
        <pc:picChg chg="del">
          <ac:chgData name="Kokchun Giang" userId="67e2125d-ec8c-4323-9653-9824a2ad815f" providerId="ADAL" clId="{DCC54989-7FD2-5047-809B-27BA7E8DEEE2}" dt="2024-01-25T17:42:52.039" v="157" actId="478"/>
          <ac:picMkLst>
            <pc:docMk/>
            <pc:sldMk cId="2807130090" sldId="256"/>
            <ac:picMk id="1028" creationId="{741B562B-24FB-D56B-AAFE-B786A7662802}"/>
          </ac:picMkLst>
        </pc:picChg>
      </pc:sldChg>
      <pc:sldChg chg="addSp delSp modSp mod delAnim modAnim">
        <pc:chgData name="Kokchun Giang" userId="67e2125d-ec8c-4323-9653-9824a2ad815f" providerId="ADAL" clId="{DCC54989-7FD2-5047-809B-27BA7E8DEEE2}" dt="2024-01-25T20:17:19.218" v="2257"/>
        <pc:sldMkLst>
          <pc:docMk/>
          <pc:sldMk cId="2303502608" sldId="331"/>
        </pc:sldMkLst>
        <pc:spChg chg="mod">
          <ac:chgData name="Kokchun Giang" userId="67e2125d-ec8c-4323-9653-9824a2ad815f" providerId="ADAL" clId="{DCC54989-7FD2-5047-809B-27BA7E8DEEE2}" dt="2024-01-25T17:48:05.749" v="286" actId="14100"/>
          <ac:spMkLst>
            <pc:docMk/>
            <pc:sldMk cId="2303502608" sldId="331"/>
            <ac:spMk id="28" creationId="{7E8C0D03-019A-279A-6AD5-A5E7BD2580DB}"/>
          </ac:spMkLst>
        </pc:spChg>
        <pc:spChg chg="del">
          <ac:chgData name="Kokchun Giang" userId="67e2125d-ec8c-4323-9653-9824a2ad815f" providerId="ADAL" clId="{DCC54989-7FD2-5047-809B-27BA7E8DEEE2}" dt="2024-01-25T17:42:35.731" v="152" actId="478"/>
          <ac:spMkLst>
            <pc:docMk/>
            <pc:sldMk cId="2303502608" sldId="331"/>
            <ac:spMk id="516" creationId="{E581D562-278C-CB69-F080-C04DC2B602C7}"/>
          </ac:spMkLst>
        </pc:spChg>
        <pc:grpChg chg="del">
          <ac:chgData name="Kokchun Giang" userId="67e2125d-ec8c-4323-9653-9824a2ad815f" providerId="ADAL" clId="{DCC54989-7FD2-5047-809B-27BA7E8DEEE2}" dt="2024-01-25T17:42:31.289" v="150" actId="478"/>
          <ac:grpSpMkLst>
            <pc:docMk/>
            <pc:sldMk cId="2303502608" sldId="331"/>
            <ac:grpSpMk id="437" creationId="{D8CD7F62-9E00-C114-4DF9-C26977BFB98B}"/>
          </ac:grpSpMkLst>
        </pc:grpChg>
        <pc:grpChg chg="del">
          <ac:chgData name="Kokchun Giang" userId="67e2125d-ec8c-4323-9653-9824a2ad815f" providerId="ADAL" clId="{DCC54989-7FD2-5047-809B-27BA7E8DEEE2}" dt="2024-01-25T17:42:31.289" v="150" actId="478"/>
          <ac:grpSpMkLst>
            <pc:docMk/>
            <pc:sldMk cId="2303502608" sldId="331"/>
            <ac:grpSpMk id="477" creationId="{7E979BAF-22CC-063A-1A24-993C3B6C1044}"/>
          </ac:grpSpMkLst>
        </pc:grpChg>
        <pc:grpChg chg="del">
          <ac:chgData name="Kokchun Giang" userId="67e2125d-ec8c-4323-9653-9824a2ad815f" providerId="ADAL" clId="{DCC54989-7FD2-5047-809B-27BA7E8DEEE2}" dt="2024-01-25T17:42:31.289" v="150" actId="478"/>
          <ac:grpSpMkLst>
            <pc:docMk/>
            <pc:sldMk cId="2303502608" sldId="331"/>
            <ac:grpSpMk id="478" creationId="{081E90D3-64A8-1A38-B469-D674C7358A40}"/>
          </ac:grpSpMkLst>
        </pc:grpChg>
        <pc:grpChg chg="del">
          <ac:chgData name="Kokchun Giang" userId="67e2125d-ec8c-4323-9653-9824a2ad815f" providerId="ADAL" clId="{DCC54989-7FD2-5047-809B-27BA7E8DEEE2}" dt="2024-01-25T17:42:33.620" v="151" actId="478"/>
          <ac:grpSpMkLst>
            <pc:docMk/>
            <pc:sldMk cId="2303502608" sldId="331"/>
            <ac:grpSpMk id="479" creationId="{0F0C6CBD-095A-9BB2-6D18-54068F44199A}"/>
          </ac:grpSpMkLst>
        </pc:grpChg>
        <pc:grpChg chg="del">
          <ac:chgData name="Kokchun Giang" userId="67e2125d-ec8c-4323-9653-9824a2ad815f" providerId="ADAL" clId="{DCC54989-7FD2-5047-809B-27BA7E8DEEE2}" dt="2024-01-25T17:42:31.289" v="150" actId="478"/>
          <ac:grpSpMkLst>
            <pc:docMk/>
            <pc:sldMk cId="2303502608" sldId="331"/>
            <ac:grpSpMk id="480" creationId="{585AD799-F391-7403-EEB9-240D07749BD6}"/>
          </ac:grpSpMkLst>
        </pc:grpChg>
        <pc:grpChg chg="del">
          <ac:chgData name="Kokchun Giang" userId="67e2125d-ec8c-4323-9653-9824a2ad815f" providerId="ADAL" clId="{DCC54989-7FD2-5047-809B-27BA7E8DEEE2}" dt="2024-01-25T17:42:31.289" v="150" actId="478"/>
          <ac:grpSpMkLst>
            <pc:docMk/>
            <pc:sldMk cId="2303502608" sldId="331"/>
            <ac:grpSpMk id="483" creationId="{050F617E-2057-27B9-0BA0-36417753A9DA}"/>
          </ac:grpSpMkLst>
        </pc:grpChg>
        <pc:grpChg chg="mod">
          <ac:chgData name="Kokchun Giang" userId="67e2125d-ec8c-4323-9653-9824a2ad815f" providerId="ADAL" clId="{DCC54989-7FD2-5047-809B-27BA7E8DEEE2}" dt="2024-01-25T20:10:13.889" v="2180" actId="164"/>
          <ac:grpSpMkLst>
            <pc:docMk/>
            <pc:sldMk cId="2303502608" sldId="331"/>
            <ac:grpSpMk id="487" creationId="{05400334-2D39-DB4A-A5F7-334822219313}"/>
          </ac:grpSpMkLst>
        </pc:grpChg>
        <pc:grpChg chg="mod">
          <ac:chgData name="Kokchun Giang" userId="67e2125d-ec8c-4323-9653-9824a2ad815f" providerId="ADAL" clId="{DCC54989-7FD2-5047-809B-27BA7E8DEEE2}" dt="2024-01-25T20:10:13.889" v="2180" actId="164"/>
          <ac:grpSpMkLst>
            <pc:docMk/>
            <pc:sldMk cId="2303502608" sldId="331"/>
            <ac:grpSpMk id="488" creationId="{263541AB-96F9-E2CC-BE20-418AF60D0622}"/>
          </ac:grpSpMkLst>
        </pc:grpChg>
        <pc:grpChg chg="del mod">
          <ac:chgData name="Kokchun Giang" userId="67e2125d-ec8c-4323-9653-9824a2ad815f" providerId="ADAL" clId="{DCC54989-7FD2-5047-809B-27BA7E8DEEE2}" dt="2024-01-25T17:50:47.491" v="307"/>
          <ac:grpSpMkLst>
            <pc:docMk/>
            <pc:sldMk cId="2303502608" sldId="331"/>
            <ac:grpSpMk id="493" creationId="{4353F3E0-D87A-C513-0B93-39E3DC48C9EC}"/>
          </ac:grpSpMkLst>
        </pc:grpChg>
        <pc:grpChg chg="del">
          <ac:chgData name="Kokchun Giang" userId="67e2125d-ec8c-4323-9653-9824a2ad815f" providerId="ADAL" clId="{DCC54989-7FD2-5047-809B-27BA7E8DEEE2}" dt="2024-01-25T17:42:31.289" v="150" actId="478"/>
          <ac:grpSpMkLst>
            <pc:docMk/>
            <pc:sldMk cId="2303502608" sldId="331"/>
            <ac:grpSpMk id="510" creationId="{DA930E97-DC89-5C42-59BA-2657B7F1E04E}"/>
          </ac:grpSpMkLst>
        </pc:grpChg>
        <pc:grpChg chg="del">
          <ac:chgData name="Kokchun Giang" userId="67e2125d-ec8c-4323-9653-9824a2ad815f" providerId="ADAL" clId="{DCC54989-7FD2-5047-809B-27BA7E8DEEE2}" dt="2024-01-25T17:42:31.289" v="150" actId="478"/>
          <ac:grpSpMkLst>
            <pc:docMk/>
            <pc:sldMk cId="2303502608" sldId="331"/>
            <ac:grpSpMk id="513" creationId="{E8DDF0CB-37BC-5D76-C171-20198B2819A9}"/>
          </ac:grpSpMkLst>
        </pc:grpChg>
        <pc:grpChg chg="del">
          <ac:chgData name="Kokchun Giang" userId="67e2125d-ec8c-4323-9653-9824a2ad815f" providerId="ADAL" clId="{DCC54989-7FD2-5047-809B-27BA7E8DEEE2}" dt="2024-01-25T17:42:31.289" v="150" actId="478"/>
          <ac:grpSpMkLst>
            <pc:docMk/>
            <pc:sldMk cId="2303502608" sldId="331"/>
            <ac:grpSpMk id="514" creationId="{85606CD8-5103-EF70-C7F9-B7BF3C809245}"/>
          </ac:grpSpMkLst>
        </pc:grpChg>
        <pc:grpChg chg="del">
          <ac:chgData name="Kokchun Giang" userId="67e2125d-ec8c-4323-9653-9824a2ad815f" providerId="ADAL" clId="{DCC54989-7FD2-5047-809B-27BA7E8DEEE2}" dt="2024-01-25T17:42:31.289" v="150" actId="478"/>
          <ac:grpSpMkLst>
            <pc:docMk/>
            <pc:sldMk cId="2303502608" sldId="331"/>
            <ac:grpSpMk id="515" creationId="{73CBE0EC-BB2E-3284-57EB-F3CD1FAE6668}"/>
          </ac:grpSpMkLst>
        </pc:grpChg>
        <pc:grpChg chg="mod">
          <ac:chgData name="Kokchun Giang" userId="67e2125d-ec8c-4323-9653-9824a2ad815f" providerId="ADAL" clId="{DCC54989-7FD2-5047-809B-27BA7E8DEEE2}" dt="2024-01-25T20:10:19.877" v="2181" actId="164"/>
          <ac:grpSpMkLst>
            <pc:docMk/>
            <pc:sldMk cId="2303502608" sldId="331"/>
            <ac:grpSpMk id="547" creationId="{BB0090BE-B770-21C7-3442-10B5D08041E9}"/>
          </ac:grpSpMkLst>
        </pc:grpChg>
        <pc:grpChg chg="mod">
          <ac:chgData name="Kokchun Giang" userId="67e2125d-ec8c-4323-9653-9824a2ad815f" providerId="ADAL" clId="{DCC54989-7FD2-5047-809B-27BA7E8DEEE2}" dt="2024-01-25T17:50:53.725" v="317"/>
          <ac:grpSpMkLst>
            <pc:docMk/>
            <pc:sldMk cId="2303502608" sldId="331"/>
            <ac:grpSpMk id="579" creationId="{F0C73BA4-E884-61C3-9E68-AB1D5AC6B1F3}"/>
          </ac:grpSpMkLst>
        </pc:grpChg>
        <pc:grpChg chg="mod">
          <ac:chgData name="Kokchun Giang" userId="67e2125d-ec8c-4323-9653-9824a2ad815f" providerId="ADAL" clId="{DCC54989-7FD2-5047-809B-27BA7E8DEEE2}" dt="2024-01-25T17:50:53.725" v="317"/>
          <ac:grpSpMkLst>
            <pc:docMk/>
            <pc:sldMk cId="2303502608" sldId="331"/>
            <ac:grpSpMk id="580" creationId="{E5C4AF58-F8E7-E98E-0914-BDCD68ABE4A1}"/>
          </ac:grpSpMkLst>
        </pc:grpChg>
        <pc:grpChg chg="mod">
          <ac:chgData name="Kokchun Giang" userId="67e2125d-ec8c-4323-9653-9824a2ad815f" providerId="ADAL" clId="{DCC54989-7FD2-5047-809B-27BA7E8DEEE2}" dt="2024-01-25T20:10:19.877" v="2181" actId="164"/>
          <ac:grpSpMkLst>
            <pc:docMk/>
            <pc:sldMk cId="2303502608" sldId="331"/>
            <ac:grpSpMk id="617" creationId="{C6B7878C-4A84-5FCC-CE2F-BE542B546D5B}"/>
          </ac:grpSpMkLst>
        </pc:grpChg>
        <pc:grpChg chg="mod">
          <ac:chgData name="Kokchun Giang" userId="67e2125d-ec8c-4323-9653-9824a2ad815f" providerId="ADAL" clId="{DCC54989-7FD2-5047-809B-27BA7E8DEEE2}" dt="2024-01-25T20:10:23.266" v="2182" actId="164"/>
          <ac:grpSpMkLst>
            <pc:docMk/>
            <pc:sldMk cId="2303502608" sldId="331"/>
            <ac:grpSpMk id="623" creationId="{941AB588-C463-FDE5-6198-A42720AB29AE}"/>
          </ac:grpSpMkLst>
        </pc:grpChg>
        <pc:grpChg chg="del">
          <ac:chgData name="Kokchun Giang" userId="67e2125d-ec8c-4323-9653-9824a2ad815f" providerId="ADAL" clId="{DCC54989-7FD2-5047-809B-27BA7E8DEEE2}" dt="2024-01-25T17:42:38.350" v="153" actId="478"/>
          <ac:grpSpMkLst>
            <pc:docMk/>
            <pc:sldMk cId="2303502608" sldId="331"/>
            <ac:grpSpMk id="649" creationId="{191C0D97-B5D4-BA9F-AD57-85C71D0AB955}"/>
          </ac:grpSpMkLst>
        </pc:grpChg>
        <pc:grpChg chg="mod">
          <ac:chgData name="Kokchun Giang" userId="67e2125d-ec8c-4323-9653-9824a2ad815f" providerId="ADAL" clId="{DCC54989-7FD2-5047-809B-27BA7E8DEEE2}" dt="2024-01-25T20:10:23.266" v="2182" actId="164"/>
          <ac:grpSpMkLst>
            <pc:docMk/>
            <pc:sldMk cId="2303502608" sldId="331"/>
            <ac:grpSpMk id="784" creationId="{4B35ECE8-B523-CC17-046D-97A4465B237C}"/>
          </ac:grpSpMkLst>
        </pc:grpChg>
        <pc:grpChg chg="mod">
          <ac:chgData name="Kokchun Giang" userId="67e2125d-ec8c-4323-9653-9824a2ad815f" providerId="ADAL" clId="{DCC54989-7FD2-5047-809B-27BA7E8DEEE2}" dt="2024-01-25T20:10:23.266" v="2182" actId="164"/>
          <ac:grpSpMkLst>
            <pc:docMk/>
            <pc:sldMk cId="2303502608" sldId="331"/>
            <ac:grpSpMk id="785" creationId="{AD123B13-43B5-6E28-CCA0-8175088681E2}"/>
          </ac:grpSpMkLst>
        </pc:grpChg>
        <pc:grpChg chg="del">
          <ac:chgData name="Kokchun Giang" userId="67e2125d-ec8c-4323-9653-9824a2ad815f" providerId="ADAL" clId="{DCC54989-7FD2-5047-809B-27BA7E8DEEE2}" dt="2024-01-25T17:42:38.350" v="153" actId="478"/>
          <ac:grpSpMkLst>
            <pc:docMk/>
            <pc:sldMk cId="2303502608" sldId="331"/>
            <ac:grpSpMk id="790" creationId="{9491FD81-0914-7BFF-0AE1-63CB5E480BB7}"/>
          </ac:grpSpMkLst>
        </pc:grpChg>
        <pc:grpChg chg="del">
          <ac:chgData name="Kokchun Giang" userId="67e2125d-ec8c-4323-9653-9824a2ad815f" providerId="ADAL" clId="{DCC54989-7FD2-5047-809B-27BA7E8DEEE2}" dt="2024-01-25T17:42:38.350" v="153" actId="478"/>
          <ac:grpSpMkLst>
            <pc:docMk/>
            <pc:sldMk cId="2303502608" sldId="331"/>
            <ac:grpSpMk id="791" creationId="{2928BD2B-973A-0161-8976-53AB869B3F4F}"/>
          </ac:grpSpMkLst>
        </pc:grpChg>
        <pc:grpChg chg="del">
          <ac:chgData name="Kokchun Giang" userId="67e2125d-ec8c-4323-9653-9824a2ad815f" providerId="ADAL" clId="{DCC54989-7FD2-5047-809B-27BA7E8DEEE2}" dt="2024-01-25T17:42:38.350" v="153" actId="478"/>
          <ac:grpSpMkLst>
            <pc:docMk/>
            <pc:sldMk cId="2303502608" sldId="331"/>
            <ac:grpSpMk id="792" creationId="{460532E1-3911-B8BB-370D-21BD7F414EBD}"/>
          </ac:grpSpMkLst>
        </pc:grpChg>
        <pc:grpChg chg="del">
          <ac:chgData name="Kokchun Giang" userId="67e2125d-ec8c-4323-9653-9824a2ad815f" providerId="ADAL" clId="{DCC54989-7FD2-5047-809B-27BA7E8DEEE2}" dt="2024-01-25T17:42:38.350" v="153" actId="478"/>
          <ac:grpSpMkLst>
            <pc:docMk/>
            <pc:sldMk cId="2303502608" sldId="331"/>
            <ac:grpSpMk id="793" creationId="{E8C21EE4-D88C-18A2-B1E1-C7E514040225}"/>
          </ac:grpSpMkLst>
        </pc:grpChg>
        <pc:grpChg chg="del">
          <ac:chgData name="Kokchun Giang" userId="67e2125d-ec8c-4323-9653-9824a2ad815f" providerId="ADAL" clId="{DCC54989-7FD2-5047-809B-27BA7E8DEEE2}" dt="2024-01-25T17:42:45.492" v="156" actId="478"/>
          <ac:grpSpMkLst>
            <pc:docMk/>
            <pc:sldMk cId="2303502608" sldId="331"/>
            <ac:grpSpMk id="794" creationId="{B01AC7AE-5C49-DE29-F729-B34E81CA0B3D}"/>
          </ac:grpSpMkLst>
        </pc:grpChg>
        <pc:grpChg chg="del">
          <ac:chgData name="Kokchun Giang" userId="67e2125d-ec8c-4323-9653-9824a2ad815f" providerId="ADAL" clId="{DCC54989-7FD2-5047-809B-27BA7E8DEEE2}" dt="2024-01-25T17:42:45.492" v="156" actId="478"/>
          <ac:grpSpMkLst>
            <pc:docMk/>
            <pc:sldMk cId="2303502608" sldId="331"/>
            <ac:grpSpMk id="795" creationId="{614691FE-B391-F224-0FD4-67183BAED134}"/>
          </ac:grpSpMkLst>
        </pc:grpChg>
        <pc:grpChg chg="mod">
          <ac:chgData name="Kokchun Giang" userId="67e2125d-ec8c-4323-9653-9824a2ad815f" providerId="ADAL" clId="{DCC54989-7FD2-5047-809B-27BA7E8DEEE2}" dt="2024-01-25T17:51:31.257" v="372"/>
          <ac:grpSpMkLst>
            <pc:docMk/>
            <pc:sldMk cId="2303502608" sldId="331"/>
            <ac:grpSpMk id="807" creationId="{2BE90661-D8E2-C041-DBAB-61EAA69074D1}"/>
          </ac:grpSpMkLst>
        </pc:grpChg>
        <pc:grpChg chg="mod">
          <ac:chgData name="Kokchun Giang" userId="67e2125d-ec8c-4323-9653-9824a2ad815f" providerId="ADAL" clId="{DCC54989-7FD2-5047-809B-27BA7E8DEEE2}" dt="2024-01-25T17:51:31.257" v="372"/>
          <ac:grpSpMkLst>
            <pc:docMk/>
            <pc:sldMk cId="2303502608" sldId="331"/>
            <ac:grpSpMk id="808" creationId="{350A1C36-05D4-FEA8-DE8B-D0C515F05AD8}"/>
          </ac:grpSpMkLst>
        </pc:grpChg>
        <pc:grpChg chg="mod">
          <ac:chgData name="Kokchun Giang" userId="67e2125d-ec8c-4323-9653-9824a2ad815f" providerId="ADAL" clId="{DCC54989-7FD2-5047-809B-27BA7E8DEEE2}" dt="2024-01-25T17:51:31.257" v="372"/>
          <ac:grpSpMkLst>
            <pc:docMk/>
            <pc:sldMk cId="2303502608" sldId="331"/>
            <ac:grpSpMk id="809" creationId="{48D53DF0-268B-F136-1A82-59FF26918FC8}"/>
          </ac:grpSpMkLst>
        </pc:grpChg>
        <pc:grpChg chg="mod">
          <ac:chgData name="Kokchun Giang" userId="67e2125d-ec8c-4323-9653-9824a2ad815f" providerId="ADAL" clId="{DCC54989-7FD2-5047-809B-27BA7E8DEEE2}" dt="2024-01-25T20:10:25.779" v="2183" actId="164"/>
          <ac:grpSpMkLst>
            <pc:docMk/>
            <pc:sldMk cId="2303502608" sldId="331"/>
            <ac:grpSpMk id="818" creationId="{06BCC809-57EF-1A97-977A-D5BBCB8536BB}"/>
          </ac:grpSpMkLst>
        </pc:grpChg>
        <pc:grpChg chg="mod">
          <ac:chgData name="Kokchun Giang" userId="67e2125d-ec8c-4323-9653-9824a2ad815f" providerId="ADAL" clId="{DCC54989-7FD2-5047-809B-27BA7E8DEEE2}" dt="2024-01-25T20:10:25.779" v="2183" actId="164"/>
          <ac:grpSpMkLst>
            <pc:docMk/>
            <pc:sldMk cId="2303502608" sldId="331"/>
            <ac:grpSpMk id="819" creationId="{C3C69143-77B3-BB2D-3FED-78E4734A331C}"/>
          </ac:grpSpMkLst>
        </pc:grpChg>
        <pc:grpChg chg="mod">
          <ac:chgData name="Kokchun Giang" userId="67e2125d-ec8c-4323-9653-9824a2ad815f" providerId="ADAL" clId="{DCC54989-7FD2-5047-809B-27BA7E8DEEE2}" dt="2024-01-25T20:10:30.529" v="2184" actId="164"/>
          <ac:grpSpMkLst>
            <pc:docMk/>
            <pc:sldMk cId="2303502608" sldId="331"/>
            <ac:grpSpMk id="837" creationId="{C76A4BEF-F415-30E9-6C0F-B9EC85387BAE}"/>
          </ac:grpSpMkLst>
        </pc:grpChg>
        <pc:grpChg chg="mod">
          <ac:chgData name="Kokchun Giang" userId="67e2125d-ec8c-4323-9653-9824a2ad815f" providerId="ADAL" clId="{DCC54989-7FD2-5047-809B-27BA7E8DEEE2}" dt="2024-01-25T20:10:30.529" v="2184" actId="164"/>
          <ac:grpSpMkLst>
            <pc:docMk/>
            <pc:sldMk cId="2303502608" sldId="331"/>
            <ac:grpSpMk id="838" creationId="{530C0733-427D-1C36-1AF4-EE0F90E26CB4}"/>
          </ac:grpSpMkLst>
        </pc:grpChg>
        <pc:grpChg chg="mod">
          <ac:chgData name="Kokchun Giang" userId="67e2125d-ec8c-4323-9653-9824a2ad815f" providerId="ADAL" clId="{DCC54989-7FD2-5047-809B-27BA7E8DEEE2}" dt="2024-01-25T20:10:30.529" v="2184" actId="164"/>
          <ac:grpSpMkLst>
            <pc:docMk/>
            <pc:sldMk cId="2303502608" sldId="331"/>
            <ac:grpSpMk id="839" creationId="{5E97A514-85C4-A5F8-0337-5E6998B9B8B7}"/>
          </ac:grpSpMkLst>
        </pc:grpChg>
        <pc:grpChg chg="mod">
          <ac:chgData name="Kokchun Giang" userId="67e2125d-ec8c-4323-9653-9824a2ad815f" providerId="ADAL" clId="{DCC54989-7FD2-5047-809B-27BA7E8DEEE2}" dt="2024-01-25T20:10:30.529" v="2184" actId="164"/>
          <ac:grpSpMkLst>
            <pc:docMk/>
            <pc:sldMk cId="2303502608" sldId="331"/>
            <ac:grpSpMk id="845" creationId="{BE36C00D-C273-F0ED-F03F-F8CCE7610D8F}"/>
          </ac:grpSpMkLst>
        </pc:grpChg>
        <pc:grpChg chg="del mod">
          <ac:chgData name="Kokchun Giang" userId="67e2125d-ec8c-4323-9653-9824a2ad815f" providerId="ADAL" clId="{DCC54989-7FD2-5047-809B-27BA7E8DEEE2}" dt="2024-01-25T17:52:08.368" v="419"/>
          <ac:grpSpMkLst>
            <pc:docMk/>
            <pc:sldMk cId="2303502608" sldId="331"/>
            <ac:grpSpMk id="853" creationId="{238ED834-1664-398D-6151-22E3FF916F61}"/>
          </ac:grpSpMkLst>
        </pc:grpChg>
        <pc:grpChg chg="del mod">
          <ac:chgData name="Kokchun Giang" userId="67e2125d-ec8c-4323-9653-9824a2ad815f" providerId="ADAL" clId="{DCC54989-7FD2-5047-809B-27BA7E8DEEE2}" dt="2024-01-25T17:52:11.401" v="426"/>
          <ac:grpSpMkLst>
            <pc:docMk/>
            <pc:sldMk cId="2303502608" sldId="331"/>
            <ac:grpSpMk id="855" creationId="{14029E67-7EC9-49EA-B3F6-B114714E75EA}"/>
          </ac:grpSpMkLst>
        </pc:grpChg>
        <pc:grpChg chg="mod">
          <ac:chgData name="Kokchun Giang" userId="67e2125d-ec8c-4323-9653-9824a2ad815f" providerId="ADAL" clId="{DCC54989-7FD2-5047-809B-27BA7E8DEEE2}" dt="2024-01-25T20:10:35.563" v="2185" actId="164"/>
          <ac:grpSpMkLst>
            <pc:docMk/>
            <pc:sldMk cId="2303502608" sldId="331"/>
            <ac:grpSpMk id="862" creationId="{FBB338EB-0D30-AFAA-8B89-6C32C3F7BA11}"/>
          </ac:grpSpMkLst>
        </pc:grpChg>
        <pc:grpChg chg="mod">
          <ac:chgData name="Kokchun Giang" userId="67e2125d-ec8c-4323-9653-9824a2ad815f" providerId="ADAL" clId="{DCC54989-7FD2-5047-809B-27BA7E8DEEE2}" dt="2024-01-25T17:52:15.888" v="431"/>
          <ac:grpSpMkLst>
            <pc:docMk/>
            <pc:sldMk cId="2303502608" sldId="331"/>
            <ac:grpSpMk id="865" creationId="{F5220F47-40D0-EF49-8B18-5AF083D5DDA1}"/>
          </ac:grpSpMkLst>
        </pc:grpChg>
        <pc:grpChg chg="mod">
          <ac:chgData name="Kokchun Giang" userId="67e2125d-ec8c-4323-9653-9824a2ad815f" providerId="ADAL" clId="{DCC54989-7FD2-5047-809B-27BA7E8DEEE2}" dt="2024-01-25T20:10:35.563" v="2185" actId="164"/>
          <ac:grpSpMkLst>
            <pc:docMk/>
            <pc:sldMk cId="2303502608" sldId="331"/>
            <ac:grpSpMk id="879" creationId="{9ECF31D8-5777-83CC-01AE-9693D1DF68C0}"/>
          </ac:grpSpMkLst>
        </pc:grpChg>
        <pc:grpChg chg="mod">
          <ac:chgData name="Kokchun Giang" userId="67e2125d-ec8c-4323-9653-9824a2ad815f" providerId="ADAL" clId="{DCC54989-7FD2-5047-809B-27BA7E8DEEE2}" dt="2024-01-25T18:02:46.403" v="864" actId="164"/>
          <ac:grpSpMkLst>
            <pc:docMk/>
            <pc:sldMk cId="2303502608" sldId="331"/>
            <ac:grpSpMk id="889" creationId="{6920790D-22A5-481B-11F5-98B670DC3150}"/>
          </ac:grpSpMkLst>
        </pc:grpChg>
        <pc:grpChg chg="mod">
          <ac:chgData name="Kokchun Giang" userId="67e2125d-ec8c-4323-9653-9824a2ad815f" providerId="ADAL" clId="{DCC54989-7FD2-5047-809B-27BA7E8DEEE2}" dt="2024-01-25T18:02:46.403" v="864" actId="164"/>
          <ac:grpSpMkLst>
            <pc:docMk/>
            <pc:sldMk cId="2303502608" sldId="331"/>
            <ac:grpSpMk id="892" creationId="{848115DE-C554-B35C-474A-67A44FE89EC9}"/>
          </ac:grpSpMkLst>
        </pc:grpChg>
        <pc:grpChg chg="mod">
          <ac:chgData name="Kokchun Giang" userId="67e2125d-ec8c-4323-9653-9824a2ad815f" providerId="ADAL" clId="{DCC54989-7FD2-5047-809B-27BA7E8DEEE2}" dt="2024-01-25T18:02:46.403" v="864" actId="164"/>
          <ac:grpSpMkLst>
            <pc:docMk/>
            <pc:sldMk cId="2303502608" sldId="331"/>
            <ac:grpSpMk id="900" creationId="{5D91A447-B3E7-D063-55C7-12F6FDBFB78B}"/>
          </ac:grpSpMkLst>
        </pc:grpChg>
        <pc:grpChg chg="mod">
          <ac:chgData name="Kokchun Giang" userId="67e2125d-ec8c-4323-9653-9824a2ad815f" providerId="ADAL" clId="{DCC54989-7FD2-5047-809B-27BA7E8DEEE2}" dt="2024-01-25T18:02:46.403" v="864" actId="164"/>
          <ac:grpSpMkLst>
            <pc:docMk/>
            <pc:sldMk cId="2303502608" sldId="331"/>
            <ac:grpSpMk id="903" creationId="{171FAFFA-C8CA-2A0C-04BA-3CB9FFC3CAE1}"/>
          </ac:grpSpMkLst>
        </pc:grpChg>
        <pc:grpChg chg="mod">
          <ac:chgData name="Kokchun Giang" userId="67e2125d-ec8c-4323-9653-9824a2ad815f" providerId="ADAL" clId="{DCC54989-7FD2-5047-809B-27BA7E8DEEE2}" dt="2024-01-25T18:02:39.676" v="862" actId="164"/>
          <ac:grpSpMkLst>
            <pc:docMk/>
            <pc:sldMk cId="2303502608" sldId="331"/>
            <ac:grpSpMk id="915" creationId="{5B226A96-1E2E-5C5A-5C62-B30A38889C5E}"/>
          </ac:grpSpMkLst>
        </pc:grpChg>
        <pc:grpChg chg="mod">
          <ac:chgData name="Kokchun Giang" userId="67e2125d-ec8c-4323-9653-9824a2ad815f" providerId="ADAL" clId="{DCC54989-7FD2-5047-809B-27BA7E8DEEE2}" dt="2024-01-25T18:02:39.676" v="862" actId="164"/>
          <ac:grpSpMkLst>
            <pc:docMk/>
            <pc:sldMk cId="2303502608" sldId="331"/>
            <ac:grpSpMk id="916" creationId="{6B4CDB76-A1BB-B33E-CCCF-1DB91608F600}"/>
          </ac:grpSpMkLst>
        </pc:grpChg>
        <pc:grpChg chg="mod">
          <ac:chgData name="Kokchun Giang" userId="67e2125d-ec8c-4323-9653-9824a2ad815f" providerId="ADAL" clId="{DCC54989-7FD2-5047-809B-27BA7E8DEEE2}" dt="2024-01-25T17:53:43.002" v="488"/>
          <ac:grpSpMkLst>
            <pc:docMk/>
            <pc:sldMk cId="2303502608" sldId="331"/>
            <ac:grpSpMk id="920" creationId="{ABE259AE-3D8C-B52F-D619-B3D04AFCD355}"/>
          </ac:grpSpMkLst>
        </pc:grpChg>
        <pc:grpChg chg="mod">
          <ac:chgData name="Kokchun Giang" userId="67e2125d-ec8c-4323-9653-9824a2ad815f" providerId="ADAL" clId="{DCC54989-7FD2-5047-809B-27BA7E8DEEE2}" dt="2024-01-25T18:02:33.313" v="861" actId="1076"/>
          <ac:grpSpMkLst>
            <pc:docMk/>
            <pc:sldMk cId="2303502608" sldId="331"/>
            <ac:grpSpMk id="927" creationId="{55F19EF0-859E-E389-46D4-28CFB8EA4327}"/>
          </ac:grpSpMkLst>
        </pc:grpChg>
        <pc:grpChg chg="del mod">
          <ac:chgData name="Kokchun Giang" userId="67e2125d-ec8c-4323-9653-9824a2ad815f" providerId="ADAL" clId="{DCC54989-7FD2-5047-809B-27BA7E8DEEE2}" dt="2024-01-25T17:55:01.118" v="537"/>
          <ac:grpSpMkLst>
            <pc:docMk/>
            <pc:sldMk cId="2303502608" sldId="331"/>
            <ac:grpSpMk id="936" creationId="{F624FB0F-2F40-3723-57EB-51582BE0AD0A}"/>
          </ac:grpSpMkLst>
        </pc:grpChg>
        <pc:grpChg chg="add del mod">
          <ac:chgData name="Kokchun Giang" userId="67e2125d-ec8c-4323-9653-9824a2ad815f" providerId="ADAL" clId="{DCC54989-7FD2-5047-809B-27BA7E8DEEE2}" dt="2024-01-25T17:55:01.120" v="542"/>
          <ac:grpSpMkLst>
            <pc:docMk/>
            <pc:sldMk cId="2303502608" sldId="331"/>
            <ac:grpSpMk id="937" creationId="{3316DC38-AC04-2ED9-D668-1446A36582FA}"/>
          </ac:grpSpMkLst>
        </pc:grpChg>
        <pc:grpChg chg="add del mod">
          <ac:chgData name="Kokchun Giang" userId="67e2125d-ec8c-4323-9653-9824a2ad815f" providerId="ADAL" clId="{DCC54989-7FD2-5047-809B-27BA7E8DEEE2}" dt="2024-01-25T17:55:01.119" v="541"/>
          <ac:grpSpMkLst>
            <pc:docMk/>
            <pc:sldMk cId="2303502608" sldId="331"/>
            <ac:grpSpMk id="942" creationId="{3DDE0028-08F9-F6A0-AA44-E06E4730F76B}"/>
          </ac:grpSpMkLst>
        </pc:grpChg>
        <pc:grpChg chg="mod">
          <ac:chgData name="Kokchun Giang" userId="67e2125d-ec8c-4323-9653-9824a2ad815f" providerId="ADAL" clId="{DCC54989-7FD2-5047-809B-27BA7E8DEEE2}" dt="2024-01-25T17:54:56.588" v="533"/>
          <ac:grpSpMkLst>
            <pc:docMk/>
            <pc:sldMk cId="2303502608" sldId="331"/>
            <ac:grpSpMk id="944" creationId="{CF921AD7-9532-B6D4-57E4-EB8906C9F02C}"/>
          </ac:grpSpMkLst>
        </pc:grpChg>
        <pc:grpChg chg="mod">
          <ac:chgData name="Kokchun Giang" userId="67e2125d-ec8c-4323-9653-9824a2ad815f" providerId="ADAL" clId="{DCC54989-7FD2-5047-809B-27BA7E8DEEE2}" dt="2024-01-25T17:54:55.752" v="528"/>
          <ac:grpSpMkLst>
            <pc:docMk/>
            <pc:sldMk cId="2303502608" sldId="331"/>
            <ac:grpSpMk id="949" creationId="{0C932FCB-0CD2-E377-85D7-7CB0372EC65F}"/>
          </ac:grpSpMkLst>
        </pc:grpChg>
        <pc:grpChg chg="add del mod">
          <ac:chgData name="Kokchun Giang" userId="67e2125d-ec8c-4323-9653-9824a2ad815f" providerId="ADAL" clId="{DCC54989-7FD2-5047-809B-27BA7E8DEEE2}" dt="2024-01-25T17:54:55.548" v="526"/>
          <ac:grpSpMkLst>
            <pc:docMk/>
            <pc:sldMk cId="2303502608" sldId="331"/>
            <ac:grpSpMk id="951" creationId="{9DC214EA-B142-7763-2BE9-553E04252F8C}"/>
          </ac:grpSpMkLst>
        </pc:grpChg>
        <pc:grpChg chg="mod">
          <ac:chgData name="Kokchun Giang" userId="67e2125d-ec8c-4323-9653-9824a2ad815f" providerId="ADAL" clId="{DCC54989-7FD2-5047-809B-27BA7E8DEEE2}" dt="2024-01-25T17:54:55.290" v="524"/>
          <ac:grpSpMkLst>
            <pc:docMk/>
            <pc:sldMk cId="2303502608" sldId="331"/>
            <ac:grpSpMk id="953" creationId="{220DFB54-0418-7B86-80D1-71294E984F71}"/>
          </ac:grpSpMkLst>
        </pc:grpChg>
        <pc:grpChg chg="del mod">
          <ac:chgData name="Kokchun Giang" userId="67e2125d-ec8c-4323-9653-9824a2ad815f" providerId="ADAL" clId="{DCC54989-7FD2-5047-809B-27BA7E8DEEE2}" dt="2024-01-25T17:55:29.939" v="572"/>
          <ac:grpSpMkLst>
            <pc:docMk/>
            <pc:sldMk cId="2303502608" sldId="331"/>
            <ac:grpSpMk id="959" creationId="{E0E4DA06-AE3D-B367-B978-9D57078E7DE1}"/>
          </ac:grpSpMkLst>
        </pc:grpChg>
        <pc:grpChg chg="del mod">
          <ac:chgData name="Kokchun Giang" userId="67e2125d-ec8c-4323-9653-9824a2ad815f" providerId="ADAL" clId="{DCC54989-7FD2-5047-809B-27BA7E8DEEE2}" dt="2024-01-25T17:55:29.940" v="573"/>
          <ac:grpSpMkLst>
            <pc:docMk/>
            <pc:sldMk cId="2303502608" sldId="331"/>
            <ac:grpSpMk id="969" creationId="{58D2B423-AA34-09DC-3A73-E9B44A6F1DE4}"/>
          </ac:grpSpMkLst>
        </pc:grpChg>
        <pc:grpChg chg="del mod">
          <ac:chgData name="Kokchun Giang" userId="67e2125d-ec8c-4323-9653-9824a2ad815f" providerId="ADAL" clId="{DCC54989-7FD2-5047-809B-27BA7E8DEEE2}" dt="2024-01-25T17:55:29.937" v="568"/>
          <ac:grpSpMkLst>
            <pc:docMk/>
            <pc:sldMk cId="2303502608" sldId="331"/>
            <ac:grpSpMk id="970" creationId="{7A2E016C-4CD9-8596-AE03-37BB8DB3DEC0}"/>
          </ac:grpSpMkLst>
        </pc:grpChg>
        <pc:grpChg chg="mod">
          <ac:chgData name="Kokchun Giang" userId="67e2125d-ec8c-4323-9653-9824a2ad815f" providerId="ADAL" clId="{DCC54989-7FD2-5047-809B-27BA7E8DEEE2}" dt="2024-01-25T20:10:46.680" v="2186" actId="164"/>
          <ac:grpSpMkLst>
            <pc:docMk/>
            <pc:sldMk cId="2303502608" sldId="331"/>
            <ac:grpSpMk id="979" creationId="{53BF937C-1209-0FC5-0C1B-BD7F6524256F}"/>
          </ac:grpSpMkLst>
        </pc:grpChg>
        <pc:grpChg chg="mod">
          <ac:chgData name="Kokchun Giang" userId="67e2125d-ec8c-4323-9653-9824a2ad815f" providerId="ADAL" clId="{DCC54989-7FD2-5047-809B-27BA7E8DEEE2}" dt="2024-01-25T20:10:46.680" v="2186" actId="164"/>
          <ac:grpSpMkLst>
            <pc:docMk/>
            <pc:sldMk cId="2303502608" sldId="331"/>
            <ac:grpSpMk id="980" creationId="{9FB9E86B-A8CD-200F-A3BC-4DF964BD3CA0}"/>
          </ac:grpSpMkLst>
        </pc:grpChg>
        <pc:grpChg chg="mod">
          <ac:chgData name="Kokchun Giang" userId="67e2125d-ec8c-4323-9653-9824a2ad815f" providerId="ADAL" clId="{DCC54989-7FD2-5047-809B-27BA7E8DEEE2}" dt="2024-01-25T20:10:46.680" v="2186" actId="164"/>
          <ac:grpSpMkLst>
            <pc:docMk/>
            <pc:sldMk cId="2303502608" sldId="331"/>
            <ac:grpSpMk id="985" creationId="{F0A3B7CB-0A6B-DEDD-244B-310247F33C7D}"/>
          </ac:grpSpMkLst>
        </pc:grpChg>
        <pc:grpChg chg="mod">
          <ac:chgData name="Kokchun Giang" userId="67e2125d-ec8c-4323-9653-9824a2ad815f" providerId="ADAL" clId="{DCC54989-7FD2-5047-809B-27BA7E8DEEE2}" dt="2024-01-25T20:10:46.680" v="2186" actId="164"/>
          <ac:grpSpMkLst>
            <pc:docMk/>
            <pc:sldMk cId="2303502608" sldId="331"/>
            <ac:grpSpMk id="988" creationId="{761251A4-5E0F-60DB-8D6C-E9E9D83D55EA}"/>
          </ac:grpSpMkLst>
        </pc:grpChg>
        <pc:grpChg chg="mod">
          <ac:chgData name="Kokchun Giang" userId="67e2125d-ec8c-4323-9653-9824a2ad815f" providerId="ADAL" clId="{DCC54989-7FD2-5047-809B-27BA7E8DEEE2}" dt="2024-01-25T20:10:46.680" v="2186" actId="164"/>
          <ac:grpSpMkLst>
            <pc:docMk/>
            <pc:sldMk cId="2303502608" sldId="331"/>
            <ac:grpSpMk id="994" creationId="{A7C824B9-E214-C137-C45F-9604D6DB5CFB}"/>
          </ac:grpSpMkLst>
        </pc:grpChg>
        <pc:grpChg chg="mod">
          <ac:chgData name="Kokchun Giang" userId="67e2125d-ec8c-4323-9653-9824a2ad815f" providerId="ADAL" clId="{DCC54989-7FD2-5047-809B-27BA7E8DEEE2}" dt="2024-01-25T20:10:46.680" v="2186" actId="164"/>
          <ac:grpSpMkLst>
            <pc:docMk/>
            <pc:sldMk cId="2303502608" sldId="331"/>
            <ac:grpSpMk id="1008" creationId="{459A7E4F-7181-9F21-48BD-E6475AE3EF64}"/>
          </ac:grpSpMkLst>
        </pc:grpChg>
        <pc:grpChg chg="mod">
          <ac:chgData name="Kokchun Giang" userId="67e2125d-ec8c-4323-9653-9824a2ad815f" providerId="ADAL" clId="{DCC54989-7FD2-5047-809B-27BA7E8DEEE2}" dt="2024-01-25T20:10:46.680" v="2186" actId="164"/>
          <ac:grpSpMkLst>
            <pc:docMk/>
            <pc:sldMk cId="2303502608" sldId="331"/>
            <ac:grpSpMk id="1009" creationId="{F68525BF-9959-56B1-3636-C6B616C56D49}"/>
          </ac:grpSpMkLst>
        </pc:grpChg>
        <pc:grpChg chg="mod">
          <ac:chgData name="Kokchun Giang" userId="67e2125d-ec8c-4323-9653-9824a2ad815f" providerId="ADAL" clId="{DCC54989-7FD2-5047-809B-27BA7E8DEEE2}" dt="2024-01-25T20:10:50.336" v="2187" actId="164"/>
          <ac:grpSpMkLst>
            <pc:docMk/>
            <pc:sldMk cId="2303502608" sldId="331"/>
            <ac:grpSpMk id="1026" creationId="{5D393BD0-0EF9-4E71-F1CD-6E9FC179B383}"/>
          </ac:grpSpMkLst>
        </pc:grpChg>
        <pc:grpChg chg="mod">
          <ac:chgData name="Kokchun Giang" userId="67e2125d-ec8c-4323-9653-9824a2ad815f" providerId="ADAL" clId="{DCC54989-7FD2-5047-809B-27BA7E8DEEE2}" dt="2024-01-25T20:10:50.336" v="2187" actId="164"/>
          <ac:grpSpMkLst>
            <pc:docMk/>
            <pc:sldMk cId="2303502608" sldId="331"/>
            <ac:grpSpMk id="1027" creationId="{23A8F124-B95B-83F0-C35A-1FA9F9343175}"/>
          </ac:grpSpMkLst>
        </pc:grpChg>
        <pc:grpChg chg="mod">
          <ac:chgData name="Kokchun Giang" userId="67e2125d-ec8c-4323-9653-9824a2ad815f" providerId="ADAL" clId="{DCC54989-7FD2-5047-809B-27BA7E8DEEE2}" dt="2024-01-25T17:56:47.865" v="652" actId="164"/>
          <ac:grpSpMkLst>
            <pc:docMk/>
            <pc:sldMk cId="2303502608" sldId="331"/>
            <ac:grpSpMk id="1035" creationId="{C8ABCF18-1F75-791F-B8D9-D77D5EB17237}"/>
          </ac:grpSpMkLst>
        </pc:grpChg>
        <pc:grpChg chg="del mod">
          <ac:chgData name="Kokchun Giang" userId="67e2125d-ec8c-4323-9653-9824a2ad815f" providerId="ADAL" clId="{DCC54989-7FD2-5047-809B-27BA7E8DEEE2}" dt="2024-01-25T17:56:30.298" v="642"/>
          <ac:grpSpMkLst>
            <pc:docMk/>
            <pc:sldMk cId="2303502608" sldId="331"/>
            <ac:grpSpMk id="1038" creationId="{5FCB66EB-2A04-C4C4-FADE-76F9F030886F}"/>
          </ac:grpSpMkLst>
        </pc:grpChg>
        <pc:grpChg chg="mod">
          <ac:chgData name="Kokchun Giang" userId="67e2125d-ec8c-4323-9653-9824a2ad815f" providerId="ADAL" clId="{DCC54989-7FD2-5047-809B-27BA7E8DEEE2}" dt="2024-01-25T17:56:47.865" v="652" actId="164"/>
          <ac:grpSpMkLst>
            <pc:docMk/>
            <pc:sldMk cId="2303502608" sldId="331"/>
            <ac:grpSpMk id="1040" creationId="{DE69EF09-5074-B764-0ADD-C548CCE7500F}"/>
          </ac:grpSpMkLst>
        </pc:grpChg>
        <pc:grpChg chg="mod">
          <ac:chgData name="Kokchun Giang" userId="67e2125d-ec8c-4323-9653-9824a2ad815f" providerId="ADAL" clId="{DCC54989-7FD2-5047-809B-27BA7E8DEEE2}" dt="2024-01-25T17:56:47.865" v="652" actId="164"/>
          <ac:grpSpMkLst>
            <pc:docMk/>
            <pc:sldMk cId="2303502608" sldId="331"/>
            <ac:grpSpMk id="1049" creationId="{1EA45EB9-D2FA-F683-00C7-995FCC86A05B}"/>
          </ac:grpSpMkLst>
        </pc:grpChg>
        <pc:grpChg chg="add mod">
          <ac:chgData name="Kokchun Giang" userId="67e2125d-ec8c-4323-9653-9824a2ad815f" providerId="ADAL" clId="{DCC54989-7FD2-5047-809B-27BA7E8DEEE2}" dt="2024-01-25T20:11:08.101" v="2190" actId="164"/>
          <ac:grpSpMkLst>
            <pc:docMk/>
            <pc:sldMk cId="2303502608" sldId="331"/>
            <ac:grpSpMk id="1050" creationId="{70A214DD-8F55-4D0E-2CC0-52D50F7A6CA7}"/>
          </ac:grpSpMkLst>
        </pc:grpChg>
        <pc:grpChg chg="del mod">
          <ac:chgData name="Kokchun Giang" userId="67e2125d-ec8c-4323-9653-9824a2ad815f" providerId="ADAL" clId="{DCC54989-7FD2-5047-809B-27BA7E8DEEE2}" dt="2024-01-25T17:57:08.440" v="665"/>
          <ac:grpSpMkLst>
            <pc:docMk/>
            <pc:sldMk cId="2303502608" sldId="331"/>
            <ac:grpSpMk id="1054" creationId="{561E0402-3C09-3333-0407-C45D80A26E43}"/>
          </ac:grpSpMkLst>
        </pc:grpChg>
        <pc:grpChg chg="mod">
          <ac:chgData name="Kokchun Giang" userId="67e2125d-ec8c-4323-9653-9824a2ad815f" providerId="ADAL" clId="{DCC54989-7FD2-5047-809B-27BA7E8DEEE2}" dt="2024-01-25T20:11:08.101" v="2190" actId="164"/>
          <ac:grpSpMkLst>
            <pc:docMk/>
            <pc:sldMk cId="2303502608" sldId="331"/>
            <ac:grpSpMk id="1062" creationId="{AFB52E07-DAE3-D07F-3232-0D05F5660B46}"/>
          </ac:grpSpMkLst>
        </pc:grpChg>
        <pc:grpChg chg="mod">
          <ac:chgData name="Kokchun Giang" userId="67e2125d-ec8c-4323-9653-9824a2ad815f" providerId="ADAL" clId="{DCC54989-7FD2-5047-809B-27BA7E8DEEE2}" dt="2024-01-25T20:11:08.101" v="2190" actId="164"/>
          <ac:grpSpMkLst>
            <pc:docMk/>
            <pc:sldMk cId="2303502608" sldId="331"/>
            <ac:grpSpMk id="1065" creationId="{F18337AC-FC86-13D0-6429-6969D1747117}"/>
          </ac:grpSpMkLst>
        </pc:grpChg>
        <pc:grpChg chg="del mod">
          <ac:chgData name="Kokchun Giang" userId="67e2125d-ec8c-4323-9653-9824a2ad815f" providerId="ADAL" clId="{DCC54989-7FD2-5047-809B-27BA7E8DEEE2}" dt="2024-01-25T17:57:14.883" v="678"/>
          <ac:grpSpMkLst>
            <pc:docMk/>
            <pc:sldMk cId="2303502608" sldId="331"/>
            <ac:grpSpMk id="1070" creationId="{59E13571-CC89-4785-CBF5-DFD96858F1C3}"/>
          </ac:grpSpMkLst>
        </pc:grpChg>
        <pc:grpChg chg="del mod">
          <ac:chgData name="Kokchun Giang" userId="67e2125d-ec8c-4323-9653-9824a2ad815f" providerId="ADAL" clId="{DCC54989-7FD2-5047-809B-27BA7E8DEEE2}" dt="2024-01-25T17:57:16.104" v="681"/>
          <ac:grpSpMkLst>
            <pc:docMk/>
            <pc:sldMk cId="2303502608" sldId="331"/>
            <ac:grpSpMk id="1075" creationId="{826A23BB-E359-D9BA-6575-98ECFE3A4B79}"/>
          </ac:grpSpMkLst>
        </pc:grpChg>
        <pc:grpChg chg="mod">
          <ac:chgData name="Kokchun Giang" userId="67e2125d-ec8c-4323-9653-9824a2ad815f" providerId="ADAL" clId="{DCC54989-7FD2-5047-809B-27BA7E8DEEE2}" dt="2024-01-25T20:11:08.101" v="2190" actId="164"/>
          <ac:grpSpMkLst>
            <pc:docMk/>
            <pc:sldMk cId="2303502608" sldId="331"/>
            <ac:grpSpMk id="1078" creationId="{178E400D-DB33-4C91-F26E-D58738F32CBF}"/>
          </ac:grpSpMkLst>
        </pc:grpChg>
        <pc:grpChg chg="mod">
          <ac:chgData name="Kokchun Giang" userId="67e2125d-ec8c-4323-9653-9824a2ad815f" providerId="ADAL" clId="{DCC54989-7FD2-5047-809B-27BA7E8DEEE2}" dt="2024-01-25T20:11:08.101" v="2190" actId="164"/>
          <ac:grpSpMkLst>
            <pc:docMk/>
            <pc:sldMk cId="2303502608" sldId="331"/>
            <ac:grpSpMk id="1081" creationId="{A912777D-95C0-E40E-7C72-C0686A2DE528}"/>
          </ac:grpSpMkLst>
        </pc:grpChg>
        <pc:grpChg chg="mod">
          <ac:chgData name="Kokchun Giang" userId="67e2125d-ec8c-4323-9653-9824a2ad815f" providerId="ADAL" clId="{DCC54989-7FD2-5047-809B-27BA7E8DEEE2}" dt="2024-01-25T17:57:26.130" v="693"/>
          <ac:grpSpMkLst>
            <pc:docMk/>
            <pc:sldMk cId="2303502608" sldId="331"/>
            <ac:grpSpMk id="1088" creationId="{BDAEF6CF-A548-F6DB-536B-D60BF8FEA910}"/>
          </ac:grpSpMkLst>
        </pc:grpChg>
        <pc:grpChg chg="del mod">
          <ac:chgData name="Kokchun Giang" userId="67e2125d-ec8c-4323-9653-9824a2ad815f" providerId="ADAL" clId="{DCC54989-7FD2-5047-809B-27BA7E8DEEE2}" dt="2024-01-25T17:57:40.447" v="713"/>
          <ac:grpSpMkLst>
            <pc:docMk/>
            <pc:sldMk cId="2303502608" sldId="331"/>
            <ac:grpSpMk id="1099" creationId="{CD843A5E-2C73-FE2F-1DDC-4C25B85963AD}"/>
          </ac:grpSpMkLst>
        </pc:grpChg>
        <pc:grpChg chg="mod">
          <ac:chgData name="Kokchun Giang" userId="67e2125d-ec8c-4323-9653-9824a2ad815f" providerId="ADAL" clId="{DCC54989-7FD2-5047-809B-27BA7E8DEEE2}" dt="2024-01-25T20:11:08.101" v="2190" actId="164"/>
          <ac:grpSpMkLst>
            <pc:docMk/>
            <pc:sldMk cId="2303502608" sldId="331"/>
            <ac:grpSpMk id="1103" creationId="{8120E387-BC3A-2237-5898-ABDFD0CE4FC0}"/>
          </ac:grpSpMkLst>
        </pc:grpChg>
        <pc:grpChg chg="mod">
          <ac:chgData name="Kokchun Giang" userId="67e2125d-ec8c-4323-9653-9824a2ad815f" providerId="ADAL" clId="{DCC54989-7FD2-5047-809B-27BA7E8DEEE2}" dt="2024-01-25T17:58:46.120" v="722"/>
          <ac:grpSpMkLst>
            <pc:docMk/>
            <pc:sldMk cId="2303502608" sldId="331"/>
            <ac:grpSpMk id="1110" creationId="{1BEC7C59-37EC-7574-441D-C109328A10A2}"/>
          </ac:grpSpMkLst>
        </pc:grpChg>
        <pc:grpChg chg="mod">
          <ac:chgData name="Kokchun Giang" userId="67e2125d-ec8c-4323-9653-9824a2ad815f" providerId="ADAL" clId="{DCC54989-7FD2-5047-809B-27BA7E8DEEE2}" dt="2024-01-25T17:58:46.120" v="722"/>
          <ac:grpSpMkLst>
            <pc:docMk/>
            <pc:sldMk cId="2303502608" sldId="331"/>
            <ac:grpSpMk id="1111" creationId="{E447150C-EE6B-7E59-24B0-4293D9A0F41F}"/>
          </ac:grpSpMkLst>
        </pc:grpChg>
        <pc:grpChg chg="mod">
          <ac:chgData name="Kokchun Giang" userId="67e2125d-ec8c-4323-9653-9824a2ad815f" providerId="ADAL" clId="{DCC54989-7FD2-5047-809B-27BA7E8DEEE2}" dt="2024-01-25T20:10:55.299" v="2188" actId="164"/>
          <ac:grpSpMkLst>
            <pc:docMk/>
            <pc:sldMk cId="2303502608" sldId="331"/>
            <ac:grpSpMk id="1124" creationId="{579D02B0-2A77-1B09-A08D-C6EC37C9C54D}"/>
          </ac:grpSpMkLst>
        </pc:grpChg>
        <pc:grpChg chg="mod">
          <ac:chgData name="Kokchun Giang" userId="67e2125d-ec8c-4323-9653-9824a2ad815f" providerId="ADAL" clId="{DCC54989-7FD2-5047-809B-27BA7E8DEEE2}" dt="2024-01-25T20:10:55.299" v="2188" actId="164"/>
          <ac:grpSpMkLst>
            <pc:docMk/>
            <pc:sldMk cId="2303502608" sldId="331"/>
            <ac:grpSpMk id="1125" creationId="{6639D742-A978-0C5D-3227-197A04968473}"/>
          </ac:grpSpMkLst>
        </pc:grpChg>
        <pc:grpChg chg="del mod">
          <ac:chgData name="Kokchun Giang" userId="67e2125d-ec8c-4323-9653-9824a2ad815f" providerId="ADAL" clId="{DCC54989-7FD2-5047-809B-27BA7E8DEEE2}" dt="2024-01-25T17:58:59.267" v="748"/>
          <ac:grpSpMkLst>
            <pc:docMk/>
            <pc:sldMk cId="2303502608" sldId="331"/>
            <ac:grpSpMk id="1134" creationId="{427E0591-E629-5F9B-9E52-5BDF2B1756A9}"/>
          </ac:grpSpMkLst>
        </pc:grpChg>
        <pc:grpChg chg="mod">
          <ac:chgData name="Kokchun Giang" userId="67e2125d-ec8c-4323-9653-9824a2ad815f" providerId="ADAL" clId="{DCC54989-7FD2-5047-809B-27BA7E8DEEE2}" dt="2024-01-25T20:10:55.299" v="2188" actId="164"/>
          <ac:grpSpMkLst>
            <pc:docMk/>
            <pc:sldMk cId="2303502608" sldId="331"/>
            <ac:grpSpMk id="1136" creationId="{87FC3810-A43F-D1D8-D674-648DB3DD84D4}"/>
          </ac:grpSpMkLst>
        </pc:grpChg>
        <pc:grpChg chg="mod">
          <ac:chgData name="Kokchun Giang" userId="67e2125d-ec8c-4323-9653-9824a2ad815f" providerId="ADAL" clId="{DCC54989-7FD2-5047-809B-27BA7E8DEEE2}" dt="2024-01-25T20:10:55.299" v="2188" actId="164"/>
          <ac:grpSpMkLst>
            <pc:docMk/>
            <pc:sldMk cId="2303502608" sldId="331"/>
            <ac:grpSpMk id="1142" creationId="{EC41D25C-863D-D760-8F3B-732575424A76}"/>
          </ac:grpSpMkLst>
        </pc:grpChg>
        <pc:grpChg chg="mod">
          <ac:chgData name="Kokchun Giang" userId="67e2125d-ec8c-4323-9653-9824a2ad815f" providerId="ADAL" clId="{DCC54989-7FD2-5047-809B-27BA7E8DEEE2}" dt="2024-01-25T20:10:55.299" v="2188" actId="164"/>
          <ac:grpSpMkLst>
            <pc:docMk/>
            <pc:sldMk cId="2303502608" sldId="331"/>
            <ac:grpSpMk id="1150" creationId="{5F5319B3-2E42-5B1A-FC43-BC7A43E8E920}"/>
          </ac:grpSpMkLst>
        </pc:grpChg>
        <pc:grpChg chg="mod">
          <ac:chgData name="Kokchun Giang" userId="67e2125d-ec8c-4323-9653-9824a2ad815f" providerId="ADAL" clId="{DCC54989-7FD2-5047-809B-27BA7E8DEEE2}" dt="2024-01-25T20:10:55.299" v="2188" actId="164"/>
          <ac:grpSpMkLst>
            <pc:docMk/>
            <pc:sldMk cId="2303502608" sldId="331"/>
            <ac:grpSpMk id="1151" creationId="{33618BA7-36E2-D372-D3AF-57FD9077ED6C}"/>
          </ac:grpSpMkLst>
        </pc:grpChg>
        <pc:grpChg chg="mod">
          <ac:chgData name="Kokchun Giang" userId="67e2125d-ec8c-4323-9653-9824a2ad815f" providerId="ADAL" clId="{DCC54989-7FD2-5047-809B-27BA7E8DEEE2}" dt="2024-01-25T20:10:55.299" v="2188" actId="164"/>
          <ac:grpSpMkLst>
            <pc:docMk/>
            <pc:sldMk cId="2303502608" sldId="331"/>
            <ac:grpSpMk id="1159" creationId="{3BAB8289-6FF5-E0C1-F0FA-39D164E00615}"/>
          </ac:grpSpMkLst>
        </pc:grpChg>
        <pc:grpChg chg="mod">
          <ac:chgData name="Kokchun Giang" userId="67e2125d-ec8c-4323-9653-9824a2ad815f" providerId="ADAL" clId="{DCC54989-7FD2-5047-809B-27BA7E8DEEE2}" dt="2024-01-25T18:01:46.560" v="851" actId="1076"/>
          <ac:grpSpMkLst>
            <pc:docMk/>
            <pc:sldMk cId="2303502608" sldId="331"/>
            <ac:grpSpMk id="1171" creationId="{BCD7548A-849C-1182-55DC-833E83E239C5}"/>
          </ac:grpSpMkLst>
        </pc:grpChg>
        <pc:grpChg chg="mod">
          <ac:chgData name="Kokchun Giang" userId="67e2125d-ec8c-4323-9653-9824a2ad815f" providerId="ADAL" clId="{DCC54989-7FD2-5047-809B-27BA7E8DEEE2}" dt="2024-01-25T20:11:14.406" v="2191" actId="164"/>
          <ac:grpSpMkLst>
            <pc:docMk/>
            <pc:sldMk cId="2303502608" sldId="331"/>
            <ac:grpSpMk id="1183" creationId="{6CD733FA-227D-CB6E-4A8C-8B0BAB55B101}"/>
          </ac:grpSpMkLst>
        </pc:grpChg>
        <pc:grpChg chg="mod">
          <ac:chgData name="Kokchun Giang" userId="67e2125d-ec8c-4323-9653-9824a2ad815f" providerId="ADAL" clId="{DCC54989-7FD2-5047-809B-27BA7E8DEEE2}" dt="2024-01-25T20:11:14.406" v="2191" actId="164"/>
          <ac:grpSpMkLst>
            <pc:docMk/>
            <pc:sldMk cId="2303502608" sldId="331"/>
            <ac:grpSpMk id="1184" creationId="{AD3C574A-9C19-B867-B231-EFC9C8FF422C}"/>
          </ac:grpSpMkLst>
        </pc:grpChg>
        <pc:grpChg chg="mod">
          <ac:chgData name="Kokchun Giang" userId="67e2125d-ec8c-4323-9653-9824a2ad815f" providerId="ADAL" clId="{DCC54989-7FD2-5047-809B-27BA7E8DEEE2}" dt="2024-01-25T20:11:14.406" v="2191" actId="164"/>
          <ac:grpSpMkLst>
            <pc:docMk/>
            <pc:sldMk cId="2303502608" sldId="331"/>
            <ac:grpSpMk id="1196" creationId="{F6DB8061-328E-045A-4B6D-74E40C77797D}"/>
          </ac:grpSpMkLst>
        </pc:grpChg>
        <pc:grpChg chg="mod">
          <ac:chgData name="Kokchun Giang" userId="67e2125d-ec8c-4323-9653-9824a2ad815f" providerId="ADAL" clId="{DCC54989-7FD2-5047-809B-27BA7E8DEEE2}" dt="2024-01-25T20:11:14.406" v="2191" actId="164"/>
          <ac:grpSpMkLst>
            <pc:docMk/>
            <pc:sldMk cId="2303502608" sldId="331"/>
            <ac:grpSpMk id="1197" creationId="{52D4CAD2-1F09-7CBF-03EB-0D6847C4212D}"/>
          </ac:grpSpMkLst>
        </pc:grpChg>
        <pc:grpChg chg="mod">
          <ac:chgData name="Kokchun Giang" userId="67e2125d-ec8c-4323-9653-9824a2ad815f" providerId="ADAL" clId="{DCC54989-7FD2-5047-809B-27BA7E8DEEE2}" dt="2024-01-25T20:11:14.406" v="2191" actId="164"/>
          <ac:grpSpMkLst>
            <pc:docMk/>
            <pc:sldMk cId="2303502608" sldId="331"/>
            <ac:grpSpMk id="1203" creationId="{1BC9DDA0-0EF9-BE92-0010-3280EA27A45B}"/>
          </ac:grpSpMkLst>
        </pc:grpChg>
        <pc:grpChg chg="mod">
          <ac:chgData name="Kokchun Giang" userId="67e2125d-ec8c-4323-9653-9824a2ad815f" providerId="ADAL" clId="{DCC54989-7FD2-5047-809B-27BA7E8DEEE2}" dt="2024-01-25T20:11:19.094" v="2192" actId="164"/>
          <ac:grpSpMkLst>
            <pc:docMk/>
            <pc:sldMk cId="2303502608" sldId="331"/>
            <ac:grpSpMk id="1221" creationId="{C37F8580-352C-20FE-FC1F-BD1C929F7772}"/>
          </ac:grpSpMkLst>
        </pc:grpChg>
        <pc:grpChg chg="mod">
          <ac:chgData name="Kokchun Giang" userId="67e2125d-ec8c-4323-9653-9824a2ad815f" providerId="ADAL" clId="{DCC54989-7FD2-5047-809B-27BA7E8DEEE2}" dt="2024-01-25T20:11:19.094" v="2192" actId="164"/>
          <ac:grpSpMkLst>
            <pc:docMk/>
            <pc:sldMk cId="2303502608" sldId="331"/>
            <ac:grpSpMk id="1222" creationId="{AD83175F-9F7E-8F1F-E647-93C59C407A17}"/>
          </ac:grpSpMkLst>
        </pc:grpChg>
        <pc:grpChg chg="del mod">
          <ac:chgData name="Kokchun Giang" userId="67e2125d-ec8c-4323-9653-9824a2ad815f" providerId="ADAL" clId="{DCC54989-7FD2-5047-809B-27BA7E8DEEE2}" dt="2024-01-25T18:01:26.717" v="837"/>
          <ac:grpSpMkLst>
            <pc:docMk/>
            <pc:sldMk cId="2303502608" sldId="331"/>
            <ac:grpSpMk id="1223" creationId="{91B5F392-54E0-1BD9-215F-5551E7998F14}"/>
          </ac:grpSpMkLst>
        </pc:grpChg>
        <pc:grpChg chg="del mod">
          <ac:chgData name="Kokchun Giang" userId="67e2125d-ec8c-4323-9653-9824a2ad815f" providerId="ADAL" clId="{DCC54989-7FD2-5047-809B-27BA7E8DEEE2}" dt="2024-01-25T18:01:26.717" v="837"/>
          <ac:grpSpMkLst>
            <pc:docMk/>
            <pc:sldMk cId="2303502608" sldId="331"/>
            <ac:grpSpMk id="1224" creationId="{0A66B841-454F-E8D0-B115-083612D6E057}"/>
          </ac:grpSpMkLst>
        </pc:grpChg>
        <pc:grpChg chg="mod">
          <ac:chgData name="Kokchun Giang" userId="67e2125d-ec8c-4323-9653-9824a2ad815f" providerId="ADAL" clId="{DCC54989-7FD2-5047-809B-27BA7E8DEEE2}" dt="2024-01-25T20:11:19.094" v="2192" actId="164"/>
          <ac:grpSpMkLst>
            <pc:docMk/>
            <pc:sldMk cId="2303502608" sldId="331"/>
            <ac:grpSpMk id="1231" creationId="{7DF8BEBF-97D0-0DA9-6749-2932C8F1428A}"/>
          </ac:grpSpMkLst>
        </pc:grpChg>
        <pc:grpChg chg="mod">
          <ac:chgData name="Kokchun Giang" userId="67e2125d-ec8c-4323-9653-9824a2ad815f" providerId="ADAL" clId="{DCC54989-7FD2-5047-809B-27BA7E8DEEE2}" dt="2024-01-25T20:11:19.094" v="2192" actId="164"/>
          <ac:grpSpMkLst>
            <pc:docMk/>
            <pc:sldMk cId="2303502608" sldId="331"/>
            <ac:grpSpMk id="1232" creationId="{44B363EE-81CD-4981-7DF9-C409808F6D92}"/>
          </ac:grpSpMkLst>
        </pc:grpChg>
        <pc:grpChg chg="mod">
          <ac:chgData name="Kokchun Giang" userId="67e2125d-ec8c-4323-9653-9824a2ad815f" providerId="ADAL" clId="{DCC54989-7FD2-5047-809B-27BA7E8DEEE2}" dt="2024-01-25T20:11:19.094" v="2192" actId="164"/>
          <ac:grpSpMkLst>
            <pc:docMk/>
            <pc:sldMk cId="2303502608" sldId="331"/>
            <ac:grpSpMk id="1245" creationId="{93FF4455-7130-2925-8CDF-3DDE6DE3CC50}"/>
          </ac:grpSpMkLst>
        </pc:grpChg>
        <pc:grpChg chg="mod">
          <ac:chgData name="Kokchun Giang" userId="67e2125d-ec8c-4323-9653-9824a2ad815f" providerId="ADAL" clId="{DCC54989-7FD2-5047-809B-27BA7E8DEEE2}" dt="2024-01-25T20:11:19.094" v="2192" actId="164"/>
          <ac:grpSpMkLst>
            <pc:docMk/>
            <pc:sldMk cId="2303502608" sldId="331"/>
            <ac:grpSpMk id="1254" creationId="{93DBC631-FC73-EC5E-B3CF-C2658F03501F}"/>
          </ac:grpSpMkLst>
        </pc:grpChg>
        <pc:grpChg chg="add mod">
          <ac:chgData name="Kokchun Giang" userId="67e2125d-ec8c-4323-9653-9824a2ad815f" providerId="ADAL" clId="{DCC54989-7FD2-5047-809B-27BA7E8DEEE2}" dt="2024-01-25T18:02:46.403" v="864" actId="164"/>
          <ac:grpSpMkLst>
            <pc:docMk/>
            <pc:sldMk cId="2303502608" sldId="331"/>
            <ac:grpSpMk id="1255" creationId="{E5514F1B-7CCF-51C3-F30F-87B98A483826}"/>
          </ac:grpSpMkLst>
        </pc:grpChg>
        <pc:grpChg chg="add mod">
          <ac:chgData name="Kokchun Giang" userId="67e2125d-ec8c-4323-9653-9824a2ad815f" providerId="ADAL" clId="{DCC54989-7FD2-5047-809B-27BA7E8DEEE2}" dt="2024-01-25T18:02:48.257" v="865" actId="1076"/>
          <ac:grpSpMkLst>
            <pc:docMk/>
            <pc:sldMk cId="2303502608" sldId="331"/>
            <ac:grpSpMk id="1256" creationId="{791734F2-99C6-36AF-78F2-C888515970F5}"/>
          </ac:grpSpMkLst>
        </pc:grpChg>
        <pc:grpChg chg="mod">
          <ac:chgData name="Kokchun Giang" userId="67e2125d-ec8c-4323-9653-9824a2ad815f" providerId="ADAL" clId="{DCC54989-7FD2-5047-809B-27BA7E8DEEE2}" dt="2024-01-25T20:11:02.367" v="2189" actId="164"/>
          <ac:grpSpMkLst>
            <pc:docMk/>
            <pc:sldMk cId="2303502608" sldId="331"/>
            <ac:grpSpMk id="1272" creationId="{3DFD5F6A-8815-9708-F472-219F8E0C7C07}"/>
          </ac:grpSpMkLst>
        </pc:grpChg>
        <pc:grpChg chg="mod">
          <ac:chgData name="Kokchun Giang" userId="67e2125d-ec8c-4323-9653-9824a2ad815f" providerId="ADAL" clId="{DCC54989-7FD2-5047-809B-27BA7E8DEEE2}" dt="2024-01-25T20:11:02.367" v="2189" actId="164"/>
          <ac:grpSpMkLst>
            <pc:docMk/>
            <pc:sldMk cId="2303502608" sldId="331"/>
            <ac:grpSpMk id="1273" creationId="{D1D519B4-DD4F-FF0D-D969-D8899D0DFFEA}"/>
          </ac:grpSpMkLst>
        </pc:grpChg>
        <pc:grpChg chg="mod">
          <ac:chgData name="Kokchun Giang" userId="67e2125d-ec8c-4323-9653-9824a2ad815f" providerId="ADAL" clId="{DCC54989-7FD2-5047-809B-27BA7E8DEEE2}" dt="2024-01-25T20:11:02.367" v="2189" actId="164"/>
          <ac:grpSpMkLst>
            <pc:docMk/>
            <pc:sldMk cId="2303502608" sldId="331"/>
            <ac:grpSpMk id="1274" creationId="{1E274601-16C7-F17F-CA2A-C194948868DD}"/>
          </ac:grpSpMkLst>
        </pc:grpChg>
        <pc:grpChg chg="del mod">
          <ac:chgData name="Kokchun Giang" userId="67e2125d-ec8c-4323-9653-9824a2ad815f" providerId="ADAL" clId="{DCC54989-7FD2-5047-809B-27BA7E8DEEE2}" dt="2024-01-25T18:03:06.866" v="893"/>
          <ac:grpSpMkLst>
            <pc:docMk/>
            <pc:sldMk cId="2303502608" sldId="331"/>
            <ac:grpSpMk id="1281" creationId="{C976088B-0C2E-ED1F-2C62-97E13963DC6F}"/>
          </ac:grpSpMkLst>
        </pc:grpChg>
        <pc:grpChg chg="mod">
          <ac:chgData name="Kokchun Giang" userId="67e2125d-ec8c-4323-9653-9824a2ad815f" providerId="ADAL" clId="{DCC54989-7FD2-5047-809B-27BA7E8DEEE2}" dt="2024-01-25T20:11:02.367" v="2189" actId="164"/>
          <ac:grpSpMkLst>
            <pc:docMk/>
            <pc:sldMk cId="2303502608" sldId="331"/>
            <ac:grpSpMk id="1286" creationId="{7188BC9F-63F6-4780-D2F0-A460B7EE7C7E}"/>
          </ac:grpSpMkLst>
        </pc:grpChg>
        <pc:grpChg chg="add mod">
          <ac:chgData name="Kokchun Giang" userId="67e2125d-ec8c-4323-9653-9824a2ad815f" providerId="ADAL" clId="{DCC54989-7FD2-5047-809B-27BA7E8DEEE2}" dt="2024-01-25T20:10:13.889" v="2180" actId="164"/>
          <ac:grpSpMkLst>
            <pc:docMk/>
            <pc:sldMk cId="2303502608" sldId="331"/>
            <ac:grpSpMk id="1288" creationId="{89DE4184-C38E-96C3-6869-FAB9C597B41E}"/>
          </ac:grpSpMkLst>
        </pc:grpChg>
        <pc:grpChg chg="add mod">
          <ac:chgData name="Kokchun Giang" userId="67e2125d-ec8c-4323-9653-9824a2ad815f" providerId="ADAL" clId="{DCC54989-7FD2-5047-809B-27BA7E8DEEE2}" dt="2024-01-25T20:10:19.877" v="2181" actId="164"/>
          <ac:grpSpMkLst>
            <pc:docMk/>
            <pc:sldMk cId="2303502608" sldId="331"/>
            <ac:grpSpMk id="1289" creationId="{5688F862-711A-AE56-2F72-FC0388092A0F}"/>
          </ac:grpSpMkLst>
        </pc:grpChg>
        <pc:grpChg chg="add mod">
          <ac:chgData name="Kokchun Giang" userId="67e2125d-ec8c-4323-9653-9824a2ad815f" providerId="ADAL" clId="{DCC54989-7FD2-5047-809B-27BA7E8DEEE2}" dt="2024-01-25T20:10:23.266" v="2182" actId="164"/>
          <ac:grpSpMkLst>
            <pc:docMk/>
            <pc:sldMk cId="2303502608" sldId="331"/>
            <ac:grpSpMk id="1290" creationId="{6A4A45D1-18C3-3405-A806-4048A80343AD}"/>
          </ac:grpSpMkLst>
        </pc:grpChg>
        <pc:grpChg chg="add mod">
          <ac:chgData name="Kokchun Giang" userId="67e2125d-ec8c-4323-9653-9824a2ad815f" providerId="ADAL" clId="{DCC54989-7FD2-5047-809B-27BA7E8DEEE2}" dt="2024-01-25T20:10:25.779" v="2183" actId="164"/>
          <ac:grpSpMkLst>
            <pc:docMk/>
            <pc:sldMk cId="2303502608" sldId="331"/>
            <ac:grpSpMk id="1291" creationId="{BFA0BE4C-C7BB-02D5-1939-213D1B3F02D9}"/>
          </ac:grpSpMkLst>
        </pc:grpChg>
        <pc:grpChg chg="add mod">
          <ac:chgData name="Kokchun Giang" userId="67e2125d-ec8c-4323-9653-9824a2ad815f" providerId="ADAL" clId="{DCC54989-7FD2-5047-809B-27BA7E8DEEE2}" dt="2024-01-25T20:10:30.529" v="2184" actId="164"/>
          <ac:grpSpMkLst>
            <pc:docMk/>
            <pc:sldMk cId="2303502608" sldId="331"/>
            <ac:grpSpMk id="1292" creationId="{13ECB281-A0B0-14D7-D74A-580EF73A86FD}"/>
          </ac:grpSpMkLst>
        </pc:grpChg>
        <pc:grpChg chg="add mod">
          <ac:chgData name="Kokchun Giang" userId="67e2125d-ec8c-4323-9653-9824a2ad815f" providerId="ADAL" clId="{DCC54989-7FD2-5047-809B-27BA7E8DEEE2}" dt="2024-01-25T20:10:35.563" v="2185" actId="164"/>
          <ac:grpSpMkLst>
            <pc:docMk/>
            <pc:sldMk cId="2303502608" sldId="331"/>
            <ac:grpSpMk id="1293" creationId="{5C3A93CE-4290-C345-04A9-FD62D0D51C97}"/>
          </ac:grpSpMkLst>
        </pc:grpChg>
        <pc:grpChg chg="add mod">
          <ac:chgData name="Kokchun Giang" userId="67e2125d-ec8c-4323-9653-9824a2ad815f" providerId="ADAL" clId="{DCC54989-7FD2-5047-809B-27BA7E8DEEE2}" dt="2024-01-25T20:10:46.680" v="2186" actId="164"/>
          <ac:grpSpMkLst>
            <pc:docMk/>
            <pc:sldMk cId="2303502608" sldId="331"/>
            <ac:grpSpMk id="1294" creationId="{9C8559A3-B3E6-B4A0-01C1-74510C336DCC}"/>
          </ac:grpSpMkLst>
        </pc:grpChg>
        <pc:grpChg chg="add mod">
          <ac:chgData name="Kokchun Giang" userId="67e2125d-ec8c-4323-9653-9824a2ad815f" providerId="ADAL" clId="{DCC54989-7FD2-5047-809B-27BA7E8DEEE2}" dt="2024-01-25T20:10:50.336" v="2187" actId="164"/>
          <ac:grpSpMkLst>
            <pc:docMk/>
            <pc:sldMk cId="2303502608" sldId="331"/>
            <ac:grpSpMk id="1295" creationId="{5C32E2CA-4F60-5980-8867-3792C72546E7}"/>
          </ac:grpSpMkLst>
        </pc:grpChg>
        <pc:grpChg chg="add mod">
          <ac:chgData name="Kokchun Giang" userId="67e2125d-ec8c-4323-9653-9824a2ad815f" providerId="ADAL" clId="{DCC54989-7FD2-5047-809B-27BA7E8DEEE2}" dt="2024-01-25T20:10:55.299" v="2188" actId="164"/>
          <ac:grpSpMkLst>
            <pc:docMk/>
            <pc:sldMk cId="2303502608" sldId="331"/>
            <ac:grpSpMk id="1296" creationId="{54DA7CF2-A4A2-ED95-036B-5C6D53145500}"/>
          </ac:grpSpMkLst>
        </pc:grpChg>
        <pc:grpChg chg="add mod">
          <ac:chgData name="Kokchun Giang" userId="67e2125d-ec8c-4323-9653-9824a2ad815f" providerId="ADAL" clId="{DCC54989-7FD2-5047-809B-27BA7E8DEEE2}" dt="2024-01-25T20:11:02.367" v="2189" actId="164"/>
          <ac:grpSpMkLst>
            <pc:docMk/>
            <pc:sldMk cId="2303502608" sldId="331"/>
            <ac:grpSpMk id="1297" creationId="{BDF13368-3B0A-9FC1-5449-1AF53181B55A}"/>
          </ac:grpSpMkLst>
        </pc:grpChg>
        <pc:grpChg chg="add mod">
          <ac:chgData name="Kokchun Giang" userId="67e2125d-ec8c-4323-9653-9824a2ad815f" providerId="ADAL" clId="{DCC54989-7FD2-5047-809B-27BA7E8DEEE2}" dt="2024-01-25T20:11:08.101" v="2190" actId="164"/>
          <ac:grpSpMkLst>
            <pc:docMk/>
            <pc:sldMk cId="2303502608" sldId="331"/>
            <ac:grpSpMk id="1298" creationId="{AC8F9C59-E62C-E454-6D58-41493662C4FC}"/>
          </ac:grpSpMkLst>
        </pc:grpChg>
        <pc:grpChg chg="add mod">
          <ac:chgData name="Kokchun Giang" userId="67e2125d-ec8c-4323-9653-9824a2ad815f" providerId="ADAL" clId="{DCC54989-7FD2-5047-809B-27BA7E8DEEE2}" dt="2024-01-25T20:11:14.406" v="2191" actId="164"/>
          <ac:grpSpMkLst>
            <pc:docMk/>
            <pc:sldMk cId="2303502608" sldId="331"/>
            <ac:grpSpMk id="1299" creationId="{AABDEECB-6AFF-0E11-1722-D91AE1868AA2}"/>
          </ac:grpSpMkLst>
        </pc:grpChg>
        <pc:grpChg chg="add mod">
          <ac:chgData name="Kokchun Giang" userId="67e2125d-ec8c-4323-9653-9824a2ad815f" providerId="ADAL" clId="{DCC54989-7FD2-5047-809B-27BA7E8DEEE2}" dt="2024-01-25T20:11:19.094" v="2192" actId="164"/>
          <ac:grpSpMkLst>
            <pc:docMk/>
            <pc:sldMk cId="2303502608" sldId="331"/>
            <ac:grpSpMk id="1300" creationId="{F994D064-2DFA-01A1-8A3A-5F0CBA1DB5D7}"/>
          </ac:grpSpMkLst>
        </pc:grpChg>
        <pc:inkChg chg="add mod">
          <ac:chgData name="Kokchun Giang" userId="67e2125d-ec8c-4323-9653-9824a2ad815f" providerId="ADAL" clId="{DCC54989-7FD2-5047-809B-27BA7E8DEEE2}" dt="2024-01-25T17:50:29.716" v="302"/>
          <ac:inkMkLst>
            <pc:docMk/>
            <pc:sldMk cId="2303502608" sldId="331"/>
            <ac:inkMk id="45" creationId="{C184E121-C617-AAE2-89EE-0762C894BA52}"/>
          </ac:inkMkLst>
        </pc:inkChg>
        <pc:inkChg chg="add mod">
          <ac:chgData name="Kokchun Giang" userId="67e2125d-ec8c-4323-9653-9824a2ad815f" providerId="ADAL" clId="{DCC54989-7FD2-5047-809B-27BA7E8DEEE2}" dt="2024-01-25T17:50:29.716" v="302"/>
          <ac:inkMkLst>
            <pc:docMk/>
            <pc:sldMk cId="2303502608" sldId="331"/>
            <ac:inkMk id="46" creationId="{7BD5CABF-0DF7-4C87-9BDF-226C77900651}"/>
          </ac:inkMkLst>
        </pc:inkChg>
        <pc:inkChg chg="add mod">
          <ac:chgData name="Kokchun Giang" userId="67e2125d-ec8c-4323-9653-9824a2ad815f" providerId="ADAL" clId="{DCC54989-7FD2-5047-809B-27BA7E8DEEE2}" dt="2024-01-25T17:50:29.716" v="302"/>
          <ac:inkMkLst>
            <pc:docMk/>
            <pc:sldMk cId="2303502608" sldId="331"/>
            <ac:inkMk id="55" creationId="{3F95EC64-6696-8B00-A1B6-A54887C5BEE6}"/>
          </ac:inkMkLst>
        </pc:inkChg>
        <pc:inkChg chg="add mod">
          <ac:chgData name="Kokchun Giang" userId="67e2125d-ec8c-4323-9653-9824a2ad815f" providerId="ADAL" clId="{DCC54989-7FD2-5047-809B-27BA7E8DEEE2}" dt="2024-01-25T17:51:51.984" v="403"/>
          <ac:inkMkLst>
            <pc:docMk/>
            <pc:sldMk cId="2303502608" sldId="331"/>
            <ac:inkMk id="438" creationId="{80666FA2-C774-ACCB-D69C-0BBFE38A4DED}"/>
          </ac:inkMkLst>
        </pc:inkChg>
        <pc:inkChg chg="add mod">
          <ac:chgData name="Kokchun Giang" userId="67e2125d-ec8c-4323-9653-9824a2ad815f" providerId="ADAL" clId="{DCC54989-7FD2-5047-809B-27BA7E8DEEE2}" dt="2024-01-25T17:51:51.984" v="403"/>
          <ac:inkMkLst>
            <pc:docMk/>
            <pc:sldMk cId="2303502608" sldId="331"/>
            <ac:inkMk id="439" creationId="{7B010D74-9044-0A2D-F8B7-90ADC55B4F9F}"/>
          </ac:inkMkLst>
        </pc:inkChg>
        <pc:inkChg chg="add mod">
          <ac:chgData name="Kokchun Giang" userId="67e2125d-ec8c-4323-9653-9824a2ad815f" providerId="ADAL" clId="{DCC54989-7FD2-5047-809B-27BA7E8DEEE2}" dt="2024-01-25T17:50:29.716" v="302"/>
          <ac:inkMkLst>
            <pc:docMk/>
            <pc:sldMk cId="2303502608" sldId="331"/>
            <ac:inkMk id="463" creationId="{54225E41-C472-4068-9388-716D5351C3F4}"/>
          </ac:inkMkLst>
        </pc:inkChg>
        <pc:inkChg chg="add mod">
          <ac:chgData name="Kokchun Giang" userId="67e2125d-ec8c-4323-9653-9824a2ad815f" providerId="ADAL" clId="{DCC54989-7FD2-5047-809B-27BA7E8DEEE2}" dt="2024-01-25T17:50:29.716" v="302"/>
          <ac:inkMkLst>
            <pc:docMk/>
            <pc:sldMk cId="2303502608" sldId="331"/>
            <ac:inkMk id="464" creationId="{2FA556E7-D63C-DFF0-B60D-737EEA65F71F}"/>
          </ac:inkMkLst>
        </pc:inkChg>
        <pc:inkChg chg="add mod">
          <ac:chgData name="Kokchun Giang" userId="67e2125d-ec8c-4323-9653-9824a2ad815f" providerId="ADAL" clId="{DCC54989-7FD2-5047-809B-27BA7E8DEEE2}" dt="2024-01-25T17:50:29.716" v="302"/>
          <ac:inkMkLst>
            <pc:docMk/>
            <pc:sldMk cId="2303502608" sldId="331"/>
            <ac:inkMk id="465" creationId="{2760B868-F9D9-E970-B6D4-07D1EBDFC2BE}"/>
          </ac:inkMkLst>
        </pc:inkChg>
        <pc:inkChg chg="add mod">
          <ac:chgData name="Kokchun Giang" userId="67e2125d-ec8c-4323-9653-9824a2ad815f" providerId="ADAL" clId="{DCC54989-7FD2-5047-809B-27BA7E8DEEE2}" dt="2024-01-25T17:50:29.716" v="302"/>
          <ac:inkMkLst>
            <pc:docMk/>
            <pc:sldMk cId="2303502608" sldId="331"/>
            <ac:inkMk id="466" creationId="{CD1CD2FB-8AE1-0E8F-2D1E-EC2B7FC467D3}"/>
          </ac:inkMkLst>
        </pc:inkChg>
        <pc:inkChg chg="add mod">
          <ac:chgData name="Kokchun Giang" userId="67e2125d-ec8c-4323-9653-9824a2ad815f" providerId="ADAL" clId="{DCC54989-7FD2-5047-809B-27BA7E8DEEE2}" dt="2024-01-25T17:50:29.716" v="302"/>
          <ac:inkMkLst>
            <pc:docMk/>
            <pc:sldMk cId="2303502608" sldId="331"/>
            <ac:inkMk id="467" creationId="{E65BEB37-F610-E651-1C6C-E1A2783A3DFA}"/>
          </ac:inkMkLst>
        </pc:inkChg>
        <pc:inkChg chg="add mod">
          <ac:chgData name="Kokchun Giang" userId="67e2125d-ec8c-4323-9653-9824a2ad815f" providerId="ADAL" clId="{DCC54989-7FD2-5047-809B-27BA7E8DEEE2}" dt="2024-01-25T17:50:29.716" v="302"/>
          <ac:inkMkLst>
            <pc:docMk/>
            <pc:sldMk cId="2303502608" sldId="331"/>
            <ac:inkMk id="468" creationId="{7B8F1E22-CE60-74B4-875A-CE921B598366}"/>
          </ac:inkMkLst>
        </pc:inkChg>
        <pc:inkChg chg="add mod">
          <ac:chgData name="Kokchun Giang" userId="67e2125d-ec8c-4323-9653-9824a2ad815f" providerId="ADAL" clId="{DCC54989-7FD2-5047-809B-27BA7E8DEEE2}" dt="2024-01-25T17:50:29.716" v="302"/>
          <ac:inkMkLst>
            <pc:docMk/>
            <pc:sldMk cId="2303502608" sldId="331"/>
            <ac:inkMk id="469" creationId="{37465034-6DE6-F326-0159-634C6DC555C9}"/>
          </ac:inkMkLst>
        </pc:inkChg>
        <pc:inkChg chg="add mod">
          <ac:chgData name="Kokchun Giang" userId="67e2125d-ec8c-4323-9653-9824a2ad815f" providerId="ADAL" clId="{DCC54989-7FD2-5047-809B-27BA7E8DEEE2}" dt="2024-01-25T17:50:29.716" v="302"/>
          <ac:inkMkLst>
            <pc:docMk/>
            <pc:sldMk cId="2303502608" sldId="331"/>
            <ac:inkMk id="470" creationId="{291FE60C-AA81-72BC-D179-13C4723E0244}"/>
          </ac:inkMkLst>
        </pc:inkChg>
        <pc:inkChg chg="add mod">
          <ac:chgData name="Kokchun Giang" userId="67e2125d-ec8c-4323-9653-9824a2ad815f" providerId="ADAL" clId="{DCC54989-7FD2-5047-809B-27BA7E8DEEE2}" dt="2024-01-25T17:50:29.716" v="302"/>
          <ac:inkMkLst>
            <pc:docMk/>
            <pc:sldMk cId="2303502608" sldId="331"/>
            <ac:inkMk id="471" creationId="{656F71F8-0A83-8936-AF06-9A736AD52A30}"/>
          </ac:inkMkLst>
        </pc:inkChg>
        <pc:inkChg chg="add mod">
          <ac:chgData name="Kokchun Giang" userId="67e2125d-ec8c-4323-9653-9824a2ad815f" providerId="ADAL" clId="{DCC54989-7FD2-5047-809B-27BA7E8DEEE2}" dt="2024-01-25T17:50:29.716" v="302"/>
          <ac:inkMkLst>
            <pc:docMk/>
            <pc:sldMk cId="2303502608" sldId="331"/>
            <ac:inkMk id="484" creationId="{DEF4EFD0-8716-27AF-9F77-D617225B8416}"/>
          </ac:inkMkLst>
        </pc:inkChg>
        <pc:inkChg chg="add mod">
          <ac:chgData name="Kokchun Giang" userId="67e2125d-ec8c-4323-9653-9824a2ad815f" providerId="ADAL" clId="{DCC54989-7FD2-5047-809B-27BA7E8DEEE2}" dt="2024-01-25T17:50:29.716" v="302"/>
          <ac:inkMkLst>
            <pc:docMk/>
            <pc:sldMk cId="2303502608" sldId="331"/>
            <ac:inkMk id="485" creationId="{D9B4EDD7-8E97-E2EA-C0E2-50521F4DDB15}"/>
          </ac:inkMkLst>
        </pc:inkChg>
        <pc:inkChg chg="add mod">
          <ac:chgData name="Kokchun Giang" userId="67e2125d-ec8c-4323-9653-9824a2ad815f" providerId="ADAL" clId="{DCC54989-7FD2-5047-809B-27BA7E8DEEE2}" dt="2024-01-25T17:50:29.716" v="302"/>
          <ac:inkMkLst>
            <pc:docMk/>
            <pc:sldMk cId="2303502608" sldId="331"/>
            <ac:inkMk id="486" creationId="{55B6EC80-2E03-9248-27C5-983AF89F6478}"/>
          </ac:inkMkLst>
        </pc:inkChg>
        <pc:inkChg chg="add mod">
          <ac:chgData name="Kokchun Giang" userId="67e2125d-ec8c-4323-9653-9824a2ad815f" providerId="ADAL" clId="{DCC54989-7FD2-5047-809B-27BA7E8DEEE2}" dt="2024-01-25T17:50:47.491" v="307"/>
          <ac:inkMkLst>
            <pc:docMk/>
            <pc:sldMk cId="2303502608" sldId="331"/>
            <ac:inkMk id="489" creationId="{5E144D35-FADB-048A-ABC8-00B04A246A77}"/>
          </ac:inkMkLst>
        </pc:inkChg>
        <pc:inkChg chg="add mod">
          <ac:chgData name="Kokchun Giang" userId="67e2125d-ec8c-4323-9653-9824a2ad815f" providerId="ADAL" clId="{DCC54989-7FD2-5047-809B-27BA7E8DEEE2}" dt="2024-01-25T17:50:47.491" v="307"/>
          <ac:inkMkLst>
            <pc:docMk/>
            <pc:sldMk cId="2303502608" sldId="331"/>
            <ac:inkMk id="492" creationId="{D15AC38A-DC9B-C48D-E041-ED83E108FA55}"/>
          </ac:inkMkLst>
        </pc:inkChg>
        <pc:inkChg chg="add mod">
          <ac:chgData name="Kokchun Giang" userId="67e2125d-ec8c-4323-9653-9824a2ad815f" providerId="ADAL" clId="{DCC54989-7FD2-5047-809B-27BA7E8DEEE2}" dt="2024-01-25T17:50:47.491" v="307"/>
          <ac:inkMkLst>
            <pc:docMk/>
            <pc:sldMk cId="2303502608" sldId="331"/>
            <ac:inkMk id="529" creationId="{0051A9AA-D631-82A4-2CD0-5425575C33CE}"/>
          </ac:inkMkLst>
        </pc:inkChg>
        <pc:inkChg chg="add del mod">
          <ac:chgData name="Kokchun Giang" userId="67e2125d-ec8c-4323-9653-9824a2ad815f" providerId="ADAL" clId="{DCC54989-7FD2-5047-809B-27BA7E8DEEE2}" dt="2024-01-25T17:50:55.503" v="323" actId="9405"/>
          <ac:inkMkLst>
            <pc:docMk/>
            <pc:sldMk cId="2303502608" sldId="331"/>
            <ac:inkMk id="572" creationId="{369F8099-BA18-7547-E40D-C1DD57A7ED0E}"/>
          </ac:inkMkLst>
        </pc:inkChg>
        <pc:inkChg chg="add del mod">
          <ac:chgData name="Kokchun Giang" userId="67e2125d-ec8c-4323-9653-9824a2ad815f" providerId="ADAL" clId="{DCC54989-7FD2-5047-809B-27BA7E8DEEE2}" dt="2024-01-25T17:50:55.095" v="322" actId="9405"/>
          <ac:inkMkLst>
            <pc:docMk/>
            <pc:sldMk cId="2303502608" sldId="331"/>
            <ac:inkMk id="573" creationId="{D6D62C23-5072-7293-669A-7EF10B231C19}"/>
          </ac:inkMkLst>
        </pc:inkChg>
        <pc:inkChg chg="add del mod">
          <ac:chgData name="Kokchun Giang" userId="67e2125d-ec8c-4323-9653-9824a2ad815f" providerId="ADAL" clId="{DCC54989-7FD2-5047-809B-27BA7E8DEEE2}" dt="2024-01-25T17:50:54.833" v="321" actId="9405"/>
          <ac:inkMkLst>
            <pc:docMk/>
            <pc:sldMk cId="2303502608" sldId="331"/>
            <ac:inkMk id="574" creationId="{807B61DF-F597-4FE9-C824-C5AA4F6AE014}"/>
          </ac:inkMkLst>
        </pc:inkChg>
        <pc:inkChg chg="add del mod">
          <ac:chgData name="Kokchun Giang" userId="67e2125d-ec8c-4323-9653-9824a2ad815f" providerId="ADAL" clId="{DCC54989-7FD2-5047-809B-27BA7E8DEEE2}" dt="2024-01-25T17:50:54.600" v="320" actId="9405"/>
          <ac:inkMkLst>
            <pc:docMk/>
            <pc:sldMk cId="2303502608" sldId="331"/>
            <ac:inkMk id="575" creationId="{F7D1EA1A-D399-77DC-BEA1-F270C5170678}"/>
          </ac:inkMkLst>
        </pc:inkChg>
        <pc:inkChg chg="add del mod">
          <ac:chgData name="Kokchun Giang" userId="67e2125d-ec8c-4323-9653-9824a2ad815f" providerId="ADAL" clId="{DCC54989-7FD2-5047-809B-27BA7E8DEEE2}" dt="2024-01-25T17:50:54.262" v="319" actId="9405"/>
          <ac:inkMkLst>
            <pc:docMk/>
            <pc:sldMk cId="2303502608" sldId="331"/>
            <ac:inkMk id="576" creationId="{C22400CE-5CF1-F760-DF85-D7AF03CB519A}"/>
          </ac:inkMkLst>
        </pc:inkChg>
        <pc:inkChg chg="add del mod">
          <ac:chgData name="Kokchun Giang" userId="67e2125d-ec8c-4323-9653-9824a2ad815f" providerId="ADAL" clId="{DCC54989-7FD2-5047-809B-27BA7E8DEEE2}" dt="2024-01-25T17:50:53.968" v="318" actId="9405"/>
          <ac:inkMkLst>
            <pc:docMk/>
            <pc:sldMk cId="2303502608" sldId="331"/>
            <ac:inkMk id="577" creationId="{79459744-E2B4-8ED3-50DD-B91786EC791A}"/>
          </ac:inkMkLst>
        </pc:inkChg>
        <pc:inkChg chg="add del mod">
          <ac:chgData name="Kokchun Giang" userId="67e2125d-ec8c-4323-9653-9824a2ad815f" providerId="ADAL" clId="{DCC54989-7FD2-5047-809B-27BA7E8DEEE2}" dt="2024-01-25T17:50:53.725" v="317"/>
          <ac:inkMkLst>
            <pc:docMk/>
            <pc:sldMk cId="2303502608" sldId="331"/>
            <ac:inkMk id="578" creationId="{1DEC237E-9AE5-8D3A-D75A-73476BD33C43}"/>
          </ac:inkMkLst>
        </pc:inkChg>
        <pc:inkChg chg="add mod">
          <ac:chgData name="Kokchun Giang" userId="67e2125d-ec8c-4323-9653-9824a2ad815f" providerId="ADAL" clId="{DCC54989-7FD2-5047-809B-27BA7E8DEEE2}" dt="2024-01-25T17:51:01.988" v="339"/>
          <ac:inkMkLst>
            <pc:docMk/>
            <pc:sldMk cId="2303502608" sldId="331"/>
            <ac:inkMk id="581" creationId="{0B26BE0B-CA00-306C-AFE8-71BED787B786}"/>
          </ac:inkMkLst>
        </pc:inkChg>
        <pc:inkChg chg="add mod">
          <ac:chgData name="Kokchun Giang" userId="67e2125d-ec8c-4323-9653-9824a2ad815f" providerId="ADAL" clId="{DCC54989-7FD2-5047-809B-27BA7E8DEEE2}" dt="2024-01-25T17:51:01.988" v="339"/>
          <ac:inkMkLst>
            <pc:docMk/>
            <pc:sldMk cId="2303502608" sldId="331"/>
            <ac:inkMk id="582" creationId="{581CC03B-AD34-0485-4F6C-526165197D8E}"/>
          </ac:inkMkLst>
        </pc:inkChg>
        <pc:inkChg chg="add mod">
          <ac:chgData name="Kokchun Giang" userId="67e2125d-ec8c-4323-9653-9824a2ad815f" providerId="ADAL" clId="{DCC54989-7FD2-5047-809B-27BA7E8DEEE2}" dt="2024-01-25T17:51:01.988" v="339"/>
          <ac:inkMkLst>
            <pc:docMk/>
            <pc:sldMk cId="2303502608" sldId="331"/>
            <ac:inkMk id="583" creationId="{94EE0630-A1BC-FFE5-96D8-FEAF0602168B}"/>
          </ac:inkMkLst>
        </pc:inkChg>
        <pc:inkChg chg="add mod">
          <ac:chgData name="Kokchun Giang" userId="67e2125d-ec8c-4323-9653-9824a2ad815f" providerId="ADAL" clId="{DCC54989-7FD2-5047-809B-27BA7E8DEEE2}" dt="2024-01-25T17:51:01.988" v="339"/>
          <ac:inkMkLst>
            <pc:docMk/>
            <pc:sldMk cId="2303502608" sldId="331"/>
            <ac:inkMk id="584" creationId="{7E6CB912-48C4-58DA-850D-0D39F933D8F9}"/>
          </ac:inkMkLst>
        </pc:inkChg>
        <pc:inkChg chg="add mod">
          <ac:chgData name="Kokchun Giang" userId="67e2125d-ec8c-4323-9653-9824a2ad815f" providerId="ADAL" clId="{DCC54989-7FD2-5047-809B-27BA7E8DEEE2}" dt="2024-01-25T17:51:01.988" v="339"/>
          <ac:inkMkLst>
            <pc:docMk/>
            <pc:sldMk cId="2303502608" sldId="331"/>
            <ac:inkMk id="585" creationId="{71B574F4-DF4D-0067-8D39-F045F90FC55E}"/>
          </ac:inkMkLst>
        </pc:inkChg>
        <pc:inkChg chg="add mod">
          <ac:chgData name="Kokchun Giang" userId="67e2125d-ec8c-4323-9653-9824a2ad815f" providerId="ADAL" clId="{DCC54989-7FD2-5047-809B-27BA7E8DEEE2}" dt="2024-01-25T17:51:01.988" v="339"/>
          <ac:inkMkLst>
            <pc:docMk/>
            <pc:sldMk cId="2303502608" sldId="331"/>
            <ac:inkMk id="586" creationId="{3AB67960-5314-F59A-41E6-95EE5F8E2613}"/>
          </ac:inkMkLst>
        </pc:inkChg>
        <pc:inkChg chg="add mod">
          <ac:chgData name="Kokchun Giang" userId="67e2125d-ec8c-4323-9653-9824a2ad815f" providerId="ADAL" clId="{DCC54989-7FD2-5047-809B-27BA7E8DEEE2}" dt="2024-01-25T17:51:01.988" v="339"/>
          <ac:inkMkLst>
            <pc:docMk/>
            <pc:sldMk cId="2303502608" sldId="331"/>
            <ac:inkMk id="587" creationId="{2379104D-6CE6-D1B9-12AF-EDA0EC15926A}"/>
          </ac:inkMkLst>
        </pc:inkChg>
        <pc:inkChg chg="add mod">
          <ac:chgData name="Kokchun Giang" userId="67e2125d-ec8c-4323-9653-9824a2ad815f" providerId="ADAL" clId="{DCC54989-7FD2-5047-809B-27BA7E8DEEE2}" dt="2024-01-25T17:51:01.988" v="339"/>
          <ac:inkMkLst>
            <pc:docMk/>
            <pc:sldMk cId="2303502608" sldId="331"/>
            <ac:inkMk id="588" creationId="{7F5C01ED-4168-F84B-205D-6B12AF564FF2}"/>
          </ac:inkMkLst>
        </pc:inkChg>
        <pc:inkChg chg="add mod">
          <ac:chgData name="Kokchun Giang" userId="67e2125d-ec8c-4323-9653-9824a2ad815f" providerId="ADAL" clId="{DCC54989-7FD2-5047-809B-27BA7E8DEEE2}" dt="2024-01-25T17:51:01.988" v="339"/>
          <ac:inkMkLst>
            <pc:docMk/>
            <pc:sldMk cId="2303502608" sldId="331"/>
            <ac:inkMk id="589" creationId="{331AF838-CC88-0007-4EE3-FF0BA7E683DD}"/>
          </ac:inkMkLst>
        </pc:inkChg>
        <pc:inkChg chg="add mod">
          <ac:chgData name="Kokchun Giang" userId="67e2125d-ec8c-4323-9653-9824a2ad815f" providerId="ADAL" clId="{DCC54989-7FD2-5047-809B-27BA7E8DEEE2}" dt="2024-01-25T17:51:01.988" v="339"/>
          <ac:inkMkLst>
            <pc:docMk/>
            <pc:sldMk cId="2303502608" sldId="331"/>
            <ac:inkMk id="590" creationId="{55099564-61AA-0406-4793-8795FF2B7B4E}"/>
          </ac:inkMkLst>
        </pc:inkChg>
        <pc:inkChg chg="add mod">
          <ac:chgData name="Kokchun Giang" userId="67e2125d-ec8c-4323-9653-9824a2ad815f" providerId="ADAL" clId="{DCC54989-7FD2-5047-809B-27BA7E8DEEE2}" dt="2024-01-25T17:51:01.988" v="339"/>
          <ac:inkMkLst>
            <pc:docMk/>
            <pc:sldMk cId="2303502608" sldId="331"/>
            <ac:inkMk id="591" creationId="{9780642B-5EBD-5FB0-64E4-246C843D23F6}"/>
          </ac:inkMkLst>
        </pc:inkChg>
        <pc:inkChg chg="add mod">
          <ac:chgData name="Kokchun Giang" userId="67e2125d-ec8c-4323-9653-9824a2ad815f" providerId="ADAL" clId="{DCC54989-7FD2-5047-809B-27BA7E8DEEE2}" dt="2024-01-25T17:51:01.988" v="339"/>
          <ac:inkMkLst>
            <pc:docMk/>
            <pc:sldMk cId="2303502608" sldId="331"/>
            <ac:inkMk id="592" creationId="{B40A9A84-3118-986D-1524-4D37643157C3}"/>
          </ac:inkMkLst>
        </pc:inkChg>
        <pc:inkChg chg="add mod">
          <ac:chgData name="Kokchun Giang" userId="67e2125d-ec8c-4323-9653-9824a2ad815f" providerId="ADAL" clId="{DCC54989-7FD2-5047-809B-27BA7E8DEEE2}" dt="2024-01-25T17:51:01.988" v="339"/>
          <ac:inkMkLst>
            <pc:docMk/>
            <pc:sldMk cId="2303502608" sldId="331"/>
            <ac:inkMk id="593" creationId="{625B2FB2-4FCB-94B3-9F09-0C653D4718DF}"/>
          </ac:inkMkLst>
        </pc:inkChg>
        <pc:inkChg chg="add mod">
          <ac:chgData name="Kokchun Giang" userId="67e2125d-ec8c-4323-9653-9824a2ad815f" providerId="ADAL" clId="{DCC54989-7FD2-5047-809B-27BA7E8DEEE2}" dt="2024-01-25T17:51:01.988" v="339"/>
          <ac:inkMkLst>
            <pc:docMk/>
            <pc:sldMk cId="2303502608" sldId="331"/>
            <ac:inkMk id="596" creationId="{C398E9B5-1BF9-9AD3-E764-947BF39F99AA}"/>
          </ac:inkMkLst>
        </pc:inkChg>
        <pc:inkChg chg="add mod">
          <ac:chgData name="Kokchun Giang" userId="67e2125d-ec8c-4323-9653-9824a2ad815f" providerId="ADAL" clId="{DCC54989-7FD2-5047-809B-27BA7E8DEEE2}" dt="2024-01-25T17:51:01.988" v="339"/>
          <ac:inkMkLst>
            <pc:docMk/>
            <pc:sldMk cId="2303502608" sldId="331"/>
            <ac:inkMk id="610" creationId="{A0A292EE-6319-550D-1C5B-59B7C46F1ECE}"/>
          </ac:inkMkLst>
        </pc:inkChg>
        <pc:inkChg chg="add mod">
          <ac:chgData name="Kokchun Giang" userId="67e2125d-ec8c-4323-9653-9824a2ad815f" providerId="ADAL" clId="{DCC54989-7FD2-5047-809B-27BA7E8DEEE2}" dt="2024-01-25T17:51:03.260" v="342"/>
          <ac:inkMkLst>
            <pc:docMk/>
            <pc:sldMk cId="2303502608" sldId="331"/>
            <ac:inkMk id="619" creationId="{D96DAB9F-EA92-57DF-C660-A50F5EF39DFF}"/>
          </ac:inkMkLst>
        </pc:inkChg>
        <pc:inkChg chg="add mod">
          <ac:chgData name="Kokchun Giang" userId="67e2125d-ec8c-4323-9653-9824a2ad815f" providerId="ADAL" clId="{DCC54989-7FD2-5047-809B-27BA7E8DEEE2}" dt="2024-01-25T17:51:03.260" v="342"/>
          <ac:inkMkLst>
            <pc:docMk/>
            <pc:sldMk cId="2303502608" sldId="331"/>
            <ac:inkMk id="621" creationId="{D03F0B9C-81C6-230C-19C5-3CBDBB0648CE}"/>
          </ac:inkMkLst>
        </pc:inkChg>
        <pc:inkChg chg="add mod">
          <ac:chgData name="Kokchun Giang" userId="67e2125d-ec8c-4323-9653-9824a2ad815f" providerId="ADAL" clId="{DCC54989-7FD2-5047-809B-27BA7E8DEEE2}" dt="2024-01-25T17:51:16.688" v="358"/>
          <ac:inkMkLst>
            <pc:docMk/>
            <pc:sldMk cId="2303502608" sldId="331"/>
            <ac:inkMk id="627" creationId="{BF43B935-B46B-2167-12B5-6375A0A2344B}"/>
          </ac:inkMkLst>
        </pc:inkChg>
        <pc:inkChg chg="add mod">
          <ac:chgData name="Kokchun Giang" userId="67e2125d-ec8c-4323-9653-9824a2ad815f" providerId="ADAL" clId="{DCC54989-7FD2-5047-809B-27BA7E8DEEE2}" dt="2024-01-25T17:51:16.688" v="358"/>
          <ac:inkMkLst>
            <pc:docMk/>
            <pc:sldMk cId="2303502608" sldId="331"/>
            <ac:inkMk id="628" creationId="{B3EE7F8A-85CD-47FA-6530-958CFB7F088A}"/>
          </ac:inkMkLst>
        </pc:inkChg>
        <pc:inkChg chg="add mod">
          <ac:chgData name="Kokchun Giang" userId="67e2125d-ec8c-4323-9653-9824a2ad815f" providerId="ADAL" clId="{DCC54989-7FD2-5047-809B-27BA7E8DEEE2}" dt="2024-01-25T17:51:16.688" v="358"/>
          <ac:inkMkLst>
            <pc:docMk/>
            <pc:sldMk cId="2303502608" sldId="331"/>
            <ac:inkMk id="629" creationId="{83027A32-B0BA-73E9-8634-A19734C2822A}"/>
          </ac:inkMkLst>
        </pc:inkChg>
        <pc:inkChg chg="add mod">
          <ac:chgData name="Kokchun Giang" userId="67e2125d-ec8c-4323-9653-9824a2ad815f" providerId="ADAL" clId="{DCC54989-7FD2-5047-809B-27BA7E8DEEE2}" dt="2024-01-25T17:51:16.688" v="358"/>
          <ac:inkMkLst>
            <pc:docMk/>
            <pc:sldMk cId="2303502608" sldId="331"/>
            <ac:inkMk id="630" creationId="{7A7B2120-1039-11BC-2E2C-5E5991B5A91C}"/>
          </ac:inkMkLst>
        </pc:inkChg>
        <pc:inkChg chg="add mod">
          <ac:chgData name="Kokchun Giang" userId="67e2125d-ec8c-4323-9653-9824a2ad815f" providerId="ADAL" clId="{DCC54989-7FD2-5047-809B-27BA7E8DEEE2}" dt="2024-01-25T17:51:16.688" v="358"/>
          <ac:inkMkLst>
            <pc:docMk/>
            <pc:sldMk cId="2303502608" sldId="331"/>
            <ac:inkMk id="631" creationId="{94FC57D6-8BDE-B351-5370-E67014D45890}"/>
          </ac:inkMkLst>
        </pc:inkChg>
        <pc:inkChg chg="add mod">
          <ac:chgData name="Kokchun Giang" userId="67e2125d-ec8c-4323-9653-9824a2ad815f" providerId="ADAL" clId="{DCC54989-7FD2-5047-809B-27BA7E8DEEE2}" dt="2024-01-25T17:51:16.688" v="358"/>
          <ac:inkMkLst>
            <pc:docMk/>
            <pc:sldMk cId="2303502608" sldId="331"/>
            <ac:inkMk id="632" creationId="{B08C05BC-9267-0E20-9035-F9417B04D296}"/>
          </ac:inkMkLst>
        </pc:inkChg>
        <pc:inkChg chg="add mod">
          <ac:chgData name="Kokchun Giang" userId="67e2125d-ec8c-4323-9653-9824a2ad815f" providerId="ADAL" clId="{DCC54989-7FD2-5047-809B-27BA7E8DEEE2}" dt="2024-01-25T17:51:16.688" v="358"/>
          <ac:inkMkLst>
            <pc:docMk/>
            <pc:sldMk cId="2303502608" sldId="331"/>
            <ac:inkMk id="633" creationId="{1DB80443-9D8E-A0CE-B9C3-56DD724F6EED}"/>
          </ac:inkMkLst>
        </pc:inkChg>
        <pc:inkChg chg="add mod">
          <ac:chgData name="Kokchun Giang" userId="67e2125d-ec8c-4323-9653-9824a2ad815f" providerId="ADAL" clId="{DCC54989-7FD2-5047-809B-27BA7E8DEEE2}" dt="2024-01-25T17:51:16.688" v="358"/>
          <ac:inkMkLst>
            <pc:docMk/>
            <pc:sldMk cId="2303502608" sldId="331"/>
            <ac:inkMk id="637" creationId="{0732FC60-1CFA-2842-4F7E-258CABF28917}"/>
          </ac:inkMkLst>
        </pc:inkChg>
        <pc:inkChg chg="add mod">
          <ac:chgData name="Kokchun Giang" userId="67e2125d-ec8c-4323-9653-9824a2ad815f" providerId="ADAL" clId="{DCC54989-7FD2-5047-809B-27BA7E8DEEE2}" dt="2024-01-25T17:51:16.688" v="358"/>
          <ac:inkMkLst>
            <pc:docMk/>
            <pc:sldMk cId="2303502608" sldId="331"/>
            <ac:inkMk id="682" creationId="{418651D2-FE8E-9D33-AA2C-DCE8AE2519CA}"/>
          </ac:inkMkLst>
        </pc:inkChg>
        <pc:inkChg chg="add mod">
          <ac:chgData name="Kokchun Giang" userId="67e2125d-ec8c-4323-9653-9824a2ad815f" providerId="ADAL" clId="{DCC54989-7FD2-5047-809B-27BA7E8DEEE2}" dt="2024-01-25T17:51:16.688" v="358"/>
          <ac:inkMkLst>
            <pc:docMk/>
            <pc:sldMk cId="2303502608" sldId="331"/>
            <ac:inkMk id="683" creationId="{F6507877-ACDE-52D1-CE87-EFFC6223945D}"/>
          </ac:inkMkLst>
        </pc:inkChg>
        <pc:inkChg chg="add mod">
          <ac:chgData name="Kokchun Giang" userId="67e2125d-ec8c-4323-9653-9824a2ad815f" providerId="ADAL" clId="{DCC54989-7FD2-5047-809B-27BA7E8DEEE2}" dt="2024-01-25T17:51:16.688" v="358"/>
          <ac:inkMkLst>
            <pc:docMk/>
            <pc:sldMk cId="2303502608" sldId="331"/>
            <ac:inkMk id="684" creationId="{40C012E0-F312-1DCC-D05C-D255805C4DF4}"/>
          </ac:inkMkLst>
        </pc:inkChg>
        <pc:inkChg chg="add mod">
          <ac:chgData name="Kokchun Giang" userId="67e2125d-ec8c-4323-9653-9824a2ad815f" providerId="ADAL" clId="{DCC54989-7FD2-5047-809B-27BA7E8DEEE2}" dt="2024-01-25T17:51:16.688" v="358"/>
          <ac:inkMkLst>
            <pc:docMk/>
            <pc:sldMk cId="2303502608" sldId="331"/>
            <ac:inkMk id="685" creationId="{5A6D7357-9A73-D072-4A02-95C6359D90A3}"/>
          </ac:inkMkLst>
        </pc:inkChg>
        <pc:inkChg chg="add mod">
          <ac:chgData name="Kokchun Giang" userId="67e2125d-ec8c-4323-9653-9824a2ad815f" providerId="ADAL" clId="{DCC54989-7FD2-5047-809B-27BA7E8DEEE2}" dt="2024-01-25T17:51:16.688" v="358"/>
          <ac:inkMkLst>
            <pc:docMk/>
            <pc:sldMk cId="2303502608" sldId="331"/>
            <ac:inkMk id="686" creationId="{0FB84BFB-7AF4-3C33-8F9F-91D485097924}"/>
          </ac:inkMkLst>
        </pc:inkChg>
        <pc:inkChg chg="add mod">
          <ac:chgData name="Kokchun Giang" userId="67e2125d-ec8c-4323-9653-9824a2ad815f" providerId="ADAL" clId="{DCC54989-7FD2-5047-809B-27BA7E8DEEE2}" dt="2024-01-25T17:51:16.688" v="358"/>
          <ac:inkMkLst>
            <pc:docMk/>
            <pc:sldMk cId="2303502608" sldId="331"/>
            <ac:inkMk id="737" creationId="{C2FDF780-E8BA-BE36-E6DE-91CEE16752D5}"/>
          </ac:inkMkLst>
        </pc:inkChg>
        <pc:inkChg chg="add mod">
          <ac:chgData name="Kokchun Giang" userId="67e2125d-ec8c-4323-9653-9824a2ad815f" providerId="ADAL" clId="{DCC54989-7FD2-5047-809B-27BA7E8DEEE2}" dt="2024-01-25T17:51:16.688" v="358"/>
          <ac:inkMkLst>
            <pc:docMk/>
            <pc:sldMk cId="2303502608" sldId="331"/>
            <ac:inkMk id="756" creationId="{AB369320-1DFF-46F6-1371-23B2BAE47DC7}"/>
          </ac:inkMkLst>
        </pc:inkChg>
        <pc:inkChg chg="add mod">
          <ac:chgData name="Kokchun Giang" userId="67e2125d-ec8c-4323-9653-9824a2ad815f" providerId="ADAL" clId="{DCC54989-7FD2-5047-809B-27BA7E8DEEE2}" dt="2024-01-25T20:10:25.779" v="2183" actId="164"/>
          <ac:inkMkLst>
            <pc:docMk/>
            <pc:sldMk cId="2303502608" sldId="331"/>
            <ac:inkMk id="796" creationId="{40B85EC3-17B1-ED82-3EA9-31518C140137}"/>
          </ac:inkMkLst>
        </pc:inkChg>
        <pc:inkChg chg="add mod">
          <ac:chgData name="Kokchun Giang" userId="67e2125d-ec8c-4323-9653-9824a2ad815f" providerId="ADAL" clId="{DCC54989-7FD2-5047-809B-27BA7E8DEEE2}" dt="2024-01-25T20:10:25.779" v="2183" actId="164"/>
          <ac:inkMkLst>
            <pc:docMk/>
            <pc:sldMk cId="2303502608" sldId="331"/>
            <ac:inkMk id="797" creationId="{B25255CE-D206-1E3C-E473-FA1B160CCD7F}"/>
          </ac:inkMkLst>
        </pc:inkChg>
        <pc:inkChg chg="add mod">
          <ac:chgData name="Kokchun Giang" userId="67e2125d-ec8c-4323-9653-9824a2ad815f" providerId="ADAL" clId="{DCC54989-7FD2-5047-809B-27BA7E8DEEE2}" dt="2024-01-25T20:10:25.779" v="2183" actId="164"/>
          <ac:inkMkLst>
            <pc:docMk/>
            <pc:sldMk cId="2303502608" sldId="331"/>
            <ac:inkMk id="798" creationId="{34DF3CB6-46AA-D455-3FDF-83D2979E1AE3}"/>
          </ac:inkMkLst>
        </pc:inkChg>
        <pc:inkChg chg="add mod">
          <ac:chgData name="Kokchun Giang" userId="67e2125d-ec8c-4323-9653-9824a2ad815f" providerId="ADAL" clId="{DCC54989-7FD2-5047-809B-27BA7E8DEEE2}" dt="2024-01-25T20:10:25.779" v="2183" actId="164"/>
          <ac:inkMkLst>
            <pc:docMk/>
            <pc:sldMk cId="2303502608" sldId="331"/>
            <ac:inkMk id="799" creationId="{59A8E446-4F6A-F1B4-3C5A-EE54A11CED60}"/>
          </ac:inkMkLst>
        </pc:inkChg>
        <pc:inkChg chg="add mod">
          <ac:chgData name="Kokchun Giang" userId="67e2125d-ec8c-4323-9653-9824a2ad815f" providerId="ADAL" clId="{DCC54989-7FD2-5047-809B-27BA7E8DEEE2}" dt="2024-01-25T20:10:25.779" v="2183" actId="164"/>
          <ac:inkMkLst>
            <pc:docMk/>
            <pc:sldMk cId="2303502608" sldId="331"/>
            <ac:inkMk id="800" creationId="{40860B2C-ECE7-8C5B-6C40-9C9495CA3B28}"/>
          </ac:inkMkLst>
        </pc:inkChg>
        <pc:inkChg chg="add mod">
          <ac:chgData name="Kokchun Giang" userId="67e2125d-ec8c-4323-9653-9824a2ad815f" providerId="ADAL" clId="{DCC54989-7FD2-5047-809B-27BA7E8DEEE2}" dt="2024-01-25T20:10:25.779" v="2183" actId="164"/>
          <ac:inkMkLst>
            <pc:docMk/>
            <pc:sldMk cId="2303502608" sldId="331"/>
            <ac:inkMk id="801" creationId="{08171F72-EC68-CEE5-B2DA-EE4F3E784291}"/>
          </ac:inkMkLst>
        </pc:inkChg>
        <pc:inkChg chg="add mod">
          <ac:chgData name="Kokchun Giang" userId="67e2125d-ec8c-4323-9653-9824a2ad815f" providerId="ADAL" clId="{DCC54989-7FD2-5047-809B-27BA7E8DEEE2}" dt="2024-01-25T20:10:25.779" v="2183" actId="164"/>
          <ac:inkMkLst>
            <pc:docMk/>
            <pc:sldMk cId="2303502608" sldId="331"/>
            <ac:inkMk id="802" creationId="{D5266575-8C01-25CB-5F30-2C0B327B5598}"/>
          </ac:inkMkLst>
        </pc:inkChg>
        <pc:inkChg chg="add mod">
          <ac:chgData name="Kokchun Giang" userId="67e2125d-ec8c-4323-9653-9824a2ad815f" providerId="ADAL" clId="{DCC54989-7FD2-5047-809B-27BA7E8DEEE2}" dt="2024-01-25T20:10:25.779" v="2183" actId="164"/>
          <ac:inkMkLst>
            <pc:docMk/>
            <pc:sldMk cId="2303502608" sldId="331"/>
            <ac:inkMk id="803" creationId="{62B4B24F-EA9F-AF7A-0B61-A1A9ACE3611C}"/>
          </ac:inkMkLst>
        </pc:inkChg>
        <pc:inkChg chg="add del mod">
          <ac:chgData name="Kokchun Giang" userId="67e2125d-ec8c-4323-9653-9824a2ad815f" providerId="ADAL" clId="{DCC54989-7FD2-5047-809B-27BA7E8DEEE2}" dt="2024-01-25T17:51:32.061" v="374" actId="9405"/>
          <ac:inkMkLst>
            <pc:docMk/>
            <pc:sldMk cId="2303502608" sldId="331"/>
            <ac:inkMk id="804" creationId="{D904EED5-6A1B-23BE-7236-F18608D99E3B}"/>
          </ac:inkMkLst>
        </pc:inkChg>
        <pc:inkChg chg="add del mod">
          <ac:chgData name="Kokchun Giang" userId="67e2125d-ec8c-4323-9653-9824a2ad815f" providerId="ADAL" clId="{DCC54989-7FD2-5047-809B-27BA7E8DEEE2}" dt="2024-01-25T17:51:31.539" v="373" actId="9405"/>
          <ac:inkMkLst>
            <pc:docMk/>
            <pc:sldMk cId="2303502608" sldId="331"/>
            <ac:inkMk id="805" creationId="{B059DD56-FEB2-A462-0506-016018EB477E}"/>
          </ac:inkMkLst>
        </pc:inkChg>
        <pc:inkChg chg="add del mod">
          <ac:chgData name="Kokchun Giang" userId="67e2125d-ec8c-4323-9653-9824a2ad815f" providerId="ADAL" clId="{DCC54989-7FD2-5047-809B-27BA7E8DEEE2}" dt="2024-01-25T17:51:31.257" v="372"/>
          <ac:inkMkLst>
            <pc:docMk/>
            <pc:sldMk cId="2303502608" sldId="331"/>
            <ac:inkMk id="806" creationId="{E8213FBC-7BC3-61CE-4B08-2B3CD26301D9}"/>
          </ac:inkMkLst>
        </pc:inkChg>
        <pc:inkChg chg="add mod">
          <ac:chgData name="Kokchun Giang" userId="67e2125d-ec8c-4323-9653-9824a2ad815f" providerId="ADAL" clId="{DCC54989-7FD2-5047-809B-27BA7E8DEEE2}" dt="2024-01-25T17:51:35.905" v="383"/>
          <ac:inkMkLst>
            <pc:docMk/>
            <pc:sldMk cId="2303502608" sldId="331"/>
            <ac:inkMk id="810" creationId="{7535D643-2A79-1929-3083-C85383B84065}"/>
          </ac:inkMkLst>
        </pc:inkChg>
        <pc:inkChg chg="add mod">
          <ac:chgData name="Kokchun Giang" userId="67e2125d-ec8c-4323-9653-9824a2ad815f" providerId="ADAL" clId="{DCC54989-7FD2-5047-809B-27BA7E8DEEE2}" dt="2024-01-25T17:51:35.905" v="383"/>
          <ac:inkMkLst>
            <pc:docMk/>
            <pc:sldMk cId="2303502608" sldId="331"/>
            <ac:inkMk id="811" creationId="{30606498-AC3B-6FFA-EB09-AD521444EA89}"/>
          </ac:inkMkLst>
        </pc:inkChg>
        <pc:inkChg chg="add mod">
          <ac:chgData name="Kokchun Giang" userId="67e2125d-ec8c-4323-9653-9824a2ad815f" providerId="ADAL" clId="{DCC54989-7FD2-5047-809B-27BA7E8DEEE2}" dt="2024-01-25T17:51:35.905" v="383"/>
          <ac:inkMkLst>
            <pc:docMk/>
            <pc:sldMk cId="2303502608" sldId="331"/>
            <ac:inkMk id="812" creationId="{10EE7AF9-48B5-5163-E0A5-9082A12962A6}"/>
          </ac:inkMkLst>
        </pc:inkChg>
        <pc:inkChg chg="add mod">
          <ac:chgData name="Kokchun Giang" userId="67e2125d-ec8c-4323-9653-9824a2ad815f" providerId="ADAL" clId="{DCC54989-7FD2-5047-809B-27BA7E8DEEE2}" dt="2024-01-25T17:51:35.905" v="383"/>
          <ac:inkMkLst>
            <pc:docMk/>
            <pc:sldMk cId="2303502608" sldId="331"/>
            <ac:inkMk id="813" creationId="{D97F593C-4C84-AFF2-F6DC-AAF7B8C7C078}"/>
          </ac:inkMkLst>
        </pc:inkChg>
        <pc:inkChg chg="add mod">
          <ac:chgData name="Kokchun Giang" userId="67e2125d-ec8c-4323-9653-9824a2ad815f" providerId="ADAL" clId="{DCC54989-7FD2-5047-809B-27BA7E8DEEE2}" dt="2024-01-25T17:51:35.905" v="383"/>
          <ac:inkMkLst>
            <pc:docMk/>
            <pc:sldMk cId="2303502608" sldId="331"/>
            <ac:inkMk id="814" creationId="{0F73C27F-D863-6418-741A-4DCF1BBACC9A}"/>
          </ac:inkMkLst>
        </pc:inkChg>
        <pc:inkChg chg="add mod">
          <ac:chgData name="Kokchun Giang" userId="67e2125d-ec8c-4323-9653-9824a2ad815f" providerId="ADAL" clId="{DCC54989-7FD2-5047-809B-27BA7E8DEEE2}" dt="2024-01-25T17:51:35.905" v="383"/>
          <ac:inkMkLst>
            <pc:docMk/>
            <pc:sldMk cId="2303502608" sldId="331"/>
            <ac:inkMk id="815" creationId="{DFE8A25A-EF82-2B51-DA4A-80CEF8584E0D}"/>
          </ac:inkMkLst>
        </pc:inkChg>
        <pc:inkChg chg="add mod">
          <ac:chgData name="Kokchun Giang" userId="67e2125d-ec8c-4323-9653-9824a2ad815f" providerId="ADAL" clId="{DCC54989-7FD2-5047-809B-27BA7E8DEEE2}" dt="2024-01-25T17:51:35.905" v="383"/>
          <ac:inkMkLst>
            <pc:docMk/>
            <pc:sldMk cId="2303502608" sldId="331"/>
            <ac:inkMk id="816" creationId="{077AC71F-7AAA-7E12-2CA8-DD633457AA51}"/>
          </ac:inkMkLst>
        </pc:inkChg>
        <pc:inkChg chg="add mod">
          <ac:chgData name="Kokchun Giang" userId="67e2125d-ec8c-4323-9653-9824a2ad815f" providerId="ADAL" clId="{DCC54989-7FD2-5047-809B-27BA7E8DEEE2}" dt="2024-01-25T17:51:35.905" v="383"/>
          <ac:inkMkLst>
            <pc:docMk/>
            <pc:sldMk cId="2303502608" sldId="331"/>
            <ac:inkMk id="817" creationId="{626825A4-2B50-0B19-A750-044B4858B150}"/>
          </ac:inkMkLst>
        </pc:inkChg>
        <pc:inkChg chg="add mod">
          <ac:chgData name="Kokchun Giang" userId="67e2125d-ec8c-4323-9653-9824a2ad815f" providerId="ADAL" clId="{DCC54989-7FD2-5047-809B-27BA7E8DEEE2}" dt="2024-01-25T17:51:51.984" v="403"/>
          <ac:inkMkLst>
            <pc:docMk/>
            <pc:sldMk cId="2303502608" sldId="331"/>
            <ac:inkMk id="820" creationId="{2FD9A06B-E389-2440-BEE1-21CF396E5C27}"/>
          </ac:inkMkLst>
        </pc:inkChg>
        <pc:inkChg chg="add mod">
          <ac:chgData name="Kokchun Giang" userId="67e2125d-ec8c-4323-9653-9824a2ad815f" providerId="ADAL" clId="{DCC54989-7FD2-5047-809B-27BA7E8DEEE2}" dt="2024-01-25T17:51:51.984" v="403"/>
          <ac:inkMkLst>
            <pc:docMk/>
            <pc:sldMk cId="2303502608" sldId="331"/>
            <ac:inkMk id="821" creationId="{E477FE90-9984-A9EC-1E68-B8F292C03009}"/>
          </ac:inkMkLst>
        </pc:inkChg>
        <pc:inkChg chg="add mod">
          <ac:chgData name="Kokchun Giang" userId="67e2125d-ec8c-4323-9653-9824a2ad815f" providerId="ADAL" clId="{DCC54989-7FD2-5047-809B-27BA7E8DEEE2}" dt="2024-01-25T17:51:51.984" v="403"/>
          <ac:inkMkLst>
            <pc:docMk/>
            <pc:sldMk cId="2303502608" sldId="331"/>
            <ac:inkMk id="822" creationId="{5F73CA45-CFF7-97FF-5F43-6B81E74367AF}"/>
          </ac:inkMkLst>
        </pc:inkChg>
        <pc:inkChg chg="add mod">
          <ac:chgData name="Kokchun Giang" userId="67e2125d-ec8c-4323-9653-9824a2ad815f" providerId="ADAL" clId="{DCC54989-7FD2-5047-809B-27BA7E8DEEE2}" dt="2024-01-25T17:51:51.984" v="403"/>
          <ac:inkMkLst>
            <pc:docMk/>
            <pc:sldMk cId="2303502608" sldId="331"/>
            <ac:inkMk id="823" creationId="{D71377CF-4069-4AAE-D467-38A16B6AF75C}"/>
          </ac:inkMkLst>
        </pc:inkChg>
        <pc:inkChg chg="add mod">
          <ac:chgData name="Kokchun Giang" userId="67e2125d-ec8c-4323-9653-9824a2ad815f" providerId="ADAL" clId="{DCC54989-7FD2-5047-809B-27BA7E8DEEE2}" dt="2024-01-25T17:51:51.984" v="403"/>
          <ac:inkMkLst>
            <pc:docMk/>
            <pc:sldMk cId="2303502608" sldId="331"/>
            <ac:inkMk id="824" creationId="{7173EE3F-ADBC-24FA-7933-935A9F80AA30}"/>
          </ac:inkMkLst>
        </pc:inkChg>
        <pc:inkChg chg="add mod">
          <ac:chgData name="Kokchun Giang" userId="67e2125d-ec8c-4323-9653-9824a2ad815f" providerId="ADAL" clId="{DCC54989-7FD2-5047-809B-27BA7E8DEEE2}" dt="2024-01-25T17:51:51.984" v="403"/>
          <ac:inkMkLst>
            <pc:docMk/>
            <pc:sldMk cId="2303502608" sldId="331"/>
            <ac:inkMk id="825" creationId="{29423DF2-68B4-67A6-42DA-71BF8B8DAF34}"/>
          </ac:inkMkLst>
        </pc:inkChg>
        <pc:inkChg chg="add mod">
          <ac:chgData name="Kokchun Giang" userId="67e2125d-ec8c-4323-9653-9824a2ad815f" providerId="ADAL" clId="{DCC54989-7FD2-5047-809B-27BA7E8DEEE2}" dt="2024-01-25T17:51:51.984" v="403"/>
          <ac:inkMkLst>
            <pc:docMk/>
            <pc:sldMk cId="2303502608" sldId="331"/>
            <ac:inkMk id="826" creationId="{A906CCAC-3F8E-68E3-13AB-8E6DF28AD3AA}"/>
          </ac:inkMkLst>
        </pc:inkChg>
        <pc:inkChg chg="add mod">
          <ac:chgData name="Kokchun Giang" userId="67e2125d-ec8c-4323-9653-9824a2ad815f" providerId="ADAL" clId="{DCC54989-7FD2-5047-809B-27BA7E8DEEE2}" dt="2024-01-25T17:51:51.984" v="403"/>
          <ac:inkMkLst>
            <pc:docMk/>
            <pc:sldMk cId="2303502608" sldId="331"/>
            <ac:inkMk id="827" creationId="{07C94903-116B-7474-75BE-EE0983152595}"/>
          </ac:inkMkLst>
        </pc:inkChg>
        <pc:inkChg chg="add mod">
          <ac:chgData name="Kokchun Giang" userId="67e2125d-ec8c-4323-9653-9824a2ad815f" providerId="ADAL" clId="{DCC54989-7FD2-5047-809B-27BA7E8DEEE2}" dt="2024-01-25T17:51:51.984" v="403"/>
          <ac:inkMkLst>
            <pc:docMk/>
            <pc:sldMk cId="2303502608" sldId="331"/>
            <ac:inkMk id="828" creationId="{F79031D8-7697-57CB-9812-8760B992ACEB}"/>
          </ac:inkMkLst>
        </pc:inkChg>
        <pc:inkChg chg="add mod">
          <ac:chgData name="Kokchun Giang" userId="67e2125d-ec8c-4323-9653-9824a2ad815f" providerId="ADAL" clId="{DCC54989-7FD2-5047-809B-27BA7E8DEEE2}" dt="2024-01-25T17:51:51.984" v="403"/>
          <ac:inkMkLst>
            <pc:docMk/>
            <pc:sldMk cId="2303502608" sldId="331"/>
            <ac:inkMk id="829" creationId="{F11BBC63-51DC-CF28-A03B-78A4C8AEAC17}"/>
          </ac:inkMkLst>
        </pc:inkChg>
        <pc:inkChg chg="add mod">
          <ac:chgData name="Kokchun Giang" userId="67e2125d-ec8c-4323-9653-9824a2ad815f" providerId="ADAL" clId="{DCC54989-7FD2-5047-809B-27BA7E8DEEE2}" dt="2024-01-25T17:51:51.984" v="403"/>
          <ac:inkMkLst>
            <pc:docMk/>
            <pc:sldMk cId="2303502608" sldId="331"/>
            <ac:inkMk id="830" creationId="{50313D44-4BC6-F177-5761-8C6636B55DE9}"/>
          </ac:inkMkLst>
        </pc:inkChg>
        <pc:inkChg chg="add mod">
          <ac:chgData name="Kokchun Giang" userId="67e2125d-ec8c-4323-9653-9824a2ad815f" providerId="ADAL" clId="{DCC54989-7FD2-5047-809B-27BA7E8DEEE2}" dt="2024-01-25T17:51:51.984" v="403"/>
          <ac:inkMkLst>
            <pc:docMk/>
            <pc:sldMk cId="2303502608" sldId="331"/>
            <ac:inkMk id="831" creationId="{0F267313-C1E1-DF77-D310-5E162F6A93E4}"/>
          </ac:inkMkLst>
        </pc:inkChg>
        <pc:inkChg chg="add mod">
          <ac:chgData name="Kokchun Giang" userId="67e2125d-ec8c-4323-9653-9824a2ad815f" providerId="ADAL" clId="{DCC54989-7FD2-5047-809B-27BA7E8DEEE2}" dt="2024-01-25T17:51:51.984" v="403"/>
          <ac:inkMkLst>
            <pc:docMk/>
            <pc:sldMk cId="2303502608" sldId="331"/>
            <ac:inkMk id="832" creationId="{EB058877-25FA-7FA3-939F-2C2C9C7EF633}"/>
          </ac:inkMkLst>
        </pc:inkChg>
        <pc:inkChg chg="add mod">
          <ac:chgData name="Kokchun Giang" userId="67e2125d-ec8c-4323-9653-9824a2ad815f" providerId="ADAL" clId="{DCC54989-7FD2-5047-809B-27BA7E8DEEE2}" dt="2024-01-25T17:51:51.984" v="403"/>
          <ac:inkMkLst>
            <pc:docMk/>
            <pc:sldMk cId="2303502608" sldId="331"/>
            <ac:inkMk id="833" creationId="{3370BC6D-F631-38A2-77C0-52AE713A8BB1}"/>
          </ac:inkMkLst>
        </pc:inkChg>
        <pc:inkChg chg="add mod">
          <ac:chgData name="Kokchun Giang" userId="67e2125d-ec8c-4323-9653-9824a2ad815f" providerId="ADAL" clId="{DCC54989-7FD2-5047-809B-27BA7E8DEEE2}" dt="2024-01-25T17:51:51.984" v="403"/>
          <ac:inkMkLst>
            <pc:docMk/>
            <pc:sldMk cId="2303502608" sldId="331"/>
            <ac:inkMk id="834" creationId="{D65A7F5D-A641-DA7B-C281-1F51F5CBD0B4}"/>
          </ac:inkMkLst>
        </pc:inkChg>
        <pc:inkChg chg="add mod">
          <ac:chgData name="Kokchun Giang" userId="67e2125d-ec8c-4323-9653-9824a2ad815f" providerId="ADAL" clId="{DCC54989-7FD2-5047-809B-27BA7E8DEEE2}" dt="2024-01-25T17:51:51.984" v="403"/>
          <ac:inkMkLst>
            <pc:docMk/>
            <pc:sldMk cId="2303502608" sldId="331"/>
            <ac:inkMk id="835" creationId="{9D416584-DE5D-D125-B491-A619E38CA9C0}"/>
          </ac:inkMkLst>
        </pc:inkChg>
        <pc:inkChg chg="add mod">
          <ac:chgData name="Kokchun Giang" userId="67e2125d-ec8c-4323-9653-9824a2ad815f" providerId="ADAL" clId="{DCC54989-7FD2-5047-809B-27BA7E8DEEE2}" dt="2024-01-25T17:51:51.984" v="403"/>
          <ac:inkMkLst>
            <pc:docMk/>
            <pc:sldMk cId="2303502608" sldId="331"/>
            <ac:inkMk id="836" creationId="{C7DD38D3-2018-2E9F-77DF-7C385E0ED432}"/>
          </ac:inkMkLst>
        </pc:inkChg>
        <pc:inkChg chg="add mod">
          <ac:chgData name="Kokchun Giang" userId="67e2125d-ec8c-4323-9653-9824a2ad815f" providerId="ADAL" clId="{DCC54989-7FD2-5047-809B-27BA7E8DEEE2}" dt="2024-01-25T17:51:58.444" v="409"/>
          <ac:inkMkLst>
            <pc:docMk/>
            <pc:sldMk cId="2303502608" sldId="331"/>
            <ac:inkMk id="840" creationId="{DD0016A4-909E-2770-2D12-C22A83054164}"/>
          </ac:inkMkLst>
        </pc:inkChg>
        <pc:inkChg chg="add mod">
          <ac:chgData name="Kokchun Giang" userId="67e2125d-ec8c-4323-9653-9824a2ad815f" providerId="ADAL" clId="{DCC54989-7FD2-5047-809B-27BA7E8DEEE2}" dt="2024-01-25T17:51:58.444" v="409"/>
          <ac:inkMkLst>
            <pc:docMk/>
            <pc:sldMk cId="2303502608" sldId="331"/>
            <ac:inkMk id="841" creationId="{B5485CD1-00FD-9016-3433-0F157C524328}"/>
          </ac:inkMkLst>
        </pc:inkChg>
        <pc:inkChg chg="add mod">
          <ac:chgData name="Kokchun Giang" userId="67e2125d-ec8c-4323-9653-9824a2ad815f" providerId="ADAL" clId="{DCC54989-7FD2-5047-809B-27BA7E8DEEE2}" dt="2024-01-25T17:51:58.444" v="409"/>
          <ac:inkMkLst>
            <pc:docMk/>
            <pc:sldMk cId="2303502608" sldId="331"/>
            <ac:inkMk id="842" creationId="{E7FD9A55-0E19-5119-24FE-34C253A4D2A3}"/>
          </ac:inkMkLst>
        </pc:inkChg>
        <pc:inkChg chg="add mod">
          <ac:chgData name="Kokchun Giang" userId="67e2125d-ec8c-4323-9653-9824a2ad815f" providerId="ADAL" clId="{DCC54989-7FD2-5047-809B-27BA7E8DEEE2}" dt="2024-01-25T17:51:58.444" v="409"/>
          <ac:inkMkLst>
            <pc:docMk/>
            <pc:sldMk cId="2303502608" sldId="331"/>
            <ac:inkMk id="843" creationId="{87BC7A67-A703-CC3A-B72A-4B1138D3CA6B}"/>
          </ac:inkMkLst>
        </pc:inkChg>
        <pc:inkChg chg="add mod">
          <ac:chgData name="Kokchun Giang" userId="67e2125d-ec8c-4323-9653-9824a2ad815f" providerId="ADAL" clId="{DCC54989-7FD2-5047-809B-27BA7E8DEEE2}" dt="2024-01-25T17:51:58.444" v="409"/>
          <ac:inkMkLst>
            <pc:docMk/>
            <pc:sldMk cId="2303502608" sldId="331"/>
            <ac:inkMk id="844" creationId="{09E7CB6D-C8B6-24F8-1501-B09047053F3C}"/>
          </ac:inkMkLst>
        </pc:inkChg>
        <pc:inkChg chg="add mod">
          <ac:chgData name="Kokchun Giang" userId="67e2125d-ec8c-4323-9653-9824a2ad815f" providerId="ADAL" clId="{DCC54989-7FD2-5047-809B-27BA7E8DEEE2}" dt="2024-01-25T20:10:35.563" v="2185" actId="164"/>
          <ac:inkMkLst>
            <pc:docMk/>
            <pc:sldMk cId="2303502608" sldId="331"/>
            <ac:inkMk id="846" creationId="{BA80CB10-C88E-58E2-C24F-4DBCAA51BAB2}"/>
          </ac:inkMkLst>
        </pc:inkChg>
        <pc:inkChg chg="add mod">
          <ac:chgData name="Kokchun Giang" userId="67e2125d-ec8c-4323-9653-9824a2ad815f" providerId="ADAL" clId="{DCC54989-7FD2-5047-809B-27BA7E8DEEE2}" dt="2024-01-25T20:10:35.563" v="2185" actId="164"/>
          <ac:inkMkLst>
            <pc:docMk/>
            <pc:sldMk cId="2303502608" sldId="331"/>
            <ac:inkMk id="847" creationId="{5BDA8864-28E1-556F-5833-3129E203BF22}"/>
          </ac:inkMkLst>
        </pc:inkChg>
        <pc:inkChg chg="add mod">
          <ac:chgData name="Kokchun Giang" userId="67e2125d-ec8c-4323-9653-9824a2ad815f" providerId="ADAL" clId="{DCC54989-7FD2-5047-809B-27BA7E8DEEE2}" dt="2024-01-25T17:52:11.401" v="426"/>
          <ac:inkMkLst>
            <pc:docMk/>
            <pc:sldMk cId="2303502608" sldId="331"/>
            <ac:inkMk id="848" creationId="{86DF10E6-C5AE-E8A3-4E0A-392EBF1C2F7A}"/>
          </ac:inkMkLst>
        </pc:inkChg>
        <pc:inkChg chg="add mod">
          <ac:chgData name="Kokchun Giang" userId="67e2125d-ec8c-4323-9653-9824a2ad815f" providerId="ADAL" clId="{DCC54989-7FD2-5047-809B-27BA7E8DEEE2}" dt="2024-01-25T17:52:11.401" v="426"/>
          <ac:inkMkLst>
            <pc:docMk/>
            <pc:sldMk cId="2303502608" sldId="331"/>
            <ac:inkMk id="849" creationId="{7271127B-CABB-1134-07D1-AC41E5818B0F}"/>
          </ac:inkMkLst>
        </pc:inkChg>
        <pc:inkChg chg="add mod">
          <ac:chgData name="Kokchun Giang" userId="67e2125d-ec8c-4323-9653-9824a2ad815f" providerId="ADAL" clId="{DCC54989-7FD2-5047-809B-27BA7E8DEEE2}" dt="2024-01-25T17:52:11.401" v="426"/>
          <ac:inkMkLst>
            <pc:docMk/>
            <pc:sldMk cId="2303502608" sldId="331"/>
            <ac:inkMk id="850" creationId="{3649CE35-547B-EE6B-F7EE-F1E8959AEC43}"/>
          </ac:inkMkLst>
        </pc:inkChg>
        <pc:inkChg chg="add mod">
          <ac:chgData name="Kokchun Giang" userId="67e2125d-ec8c-4323-9653-9824a2ad815f" providerId="ADAL" clId="{DCC54989-7FD2-5047-809B-27BA7E8DEEE2}" dt="2024-01-25T17:52:11.401" v="426"/>
          <ac:inkMkLst>
            <pc:docMk/>
            <pc:sldMk cId="2303502608" sldId="331"/>
            <ac:inkMk id="851" creationId="{8EF001D1-5960-50EB-39B6-7BB8B4484E85}"/>
          </ac:inkMkLst>
        </pc:inkChg>
        <pc:inkChg chg="add mod">
          <ac:chgData name="Kokchun Giang" userId="67e2125d-ec8c-4323-9653-9824a2ad815f" providerId="ADAL" clId="{DCC54989-7FD2-5047-809B-27BA7E8DEEE2}" dt="2024-01-25T17:52:11.401" v="426"/>
          <ac:inkMkLst>
            <pc:docMk/>
            <pc:sldMk cId="2303502608" sldId="331"/>
            <ac:inkMk id="852" creationId="{594BDCF3-8929-DC84-D7A7-3AD907675CBA}"/>
          </ac:inkMkLst>
        </pc:inkChg>
        <pc:inkChg chg="add mod">
          <ac:chgData name="Kokchun Giang" userId="67e2125d-ec8c-4323-9653-9824a2ad815f" providerId="ADAL" clId="{DCC54989-7FD2-5047-809B-27BA7E8DEEE2}" dt="2024-01-25T17:52:11.401" v="426"/>
          <ac:inkMkLst>
            <pc:docMk/>
            <pc:sldMk cId="2303502608" sldId="331"/>
            <ac:inkMk id="854" creationId="{171E408D-9E6B-B6DB-3DEC-92B6914EDACE}"/>
          </ac:inkMkLst>
        </pc:inkChg>
        <pc:inkChg chg="add mod">
          <ac:chgData name="Kokchun Giang" userId="67e2125d-ec8c-4323-9653-9824a2ad815f" providerId="ADAL" clId="{DCC54989-7FD2-5047-809B-27BA7E8DEEE2}" dt="2024-01-25T17:52:11.401" v="426"/>
          <ac:inkMkLst>
            <pc:docMk/>
            <pc:sldMk cId="2303502608" sldId="331"/>
            <ac:inkMk id="856" creationId="{747D498C-E269-53C9-AC49-E9F5A055061F}"/>
          </ac:inkMkLst>
        </pc:inkChg>
        <pc:inkChg chg="add mod">
          <ac:chgData name="Kokchun Giang" userId="67e2125d-ec8c-4323-9653-9824a2ad815f" providerId="ADAL" clId="{DCC54989-7FD2-5047-809B-27BA7E8DEEE2}" dt="2024-01-25T17:52:11.401" v="426"/>
          <ac:inkMkLst>
            <pc:docMk/>
            <pc:sldMk cId="2303502608" sldId="331"/>
            <ac:inkMk id="857" creationId="{1236D147-3F31-A09E-67B6-F15AB76D8F36}"/>
          </ac:inkMkLst>
        </pc:inkChg>
        <pc:inkChg chg="add mod">
          <ac:chgData name="Kokchun Giang" userId="67e2125d-ec8c-4323-9653-9824a2ad815f" providerId="ADAL" clId="{DCC54989-7FD2-5047-809B-27BA7E8DEEE2}" dt="2024-01-25T17:52:11.401" v="426"/>
          <ac:inkMkLst>
            <pc:docMk/>
            <pc:sldMk cId="2303502608" sldId="331"/>
            <ac:inkMk id="858" creationId="{2B3EB281-1FA5-FDBA-1C6F-5D8239AF8D95}"/>
          </ac:inkMkLst>
        </pc:inkChg>
        <pc:inkChg chg="add mod">
          <ac:chgData name="Kokchun Giang" userId="67e2125d-ec8c-4323-9653-9824a2ad815f" providerId="ADAL" clId="{DCC54989-7FD2-5047-809B-27BA7E8DEEE2}" dt="2024-01-25T17:52:11.401" v="426"/>
          <ac:inkMkLst>
            <pc:docMk/>
            <pc:sldMk cId="2303502608" sldId="331"/>
            <ac:inkMk id="859" creationId="{0B0BA7D3-C9AA-C52A-1328-1FA8BBE1FD71}"/>
          </ac:inkMkLst>
        </pc:inkChg>
        <pc:inkChg chg="add mod">
          <ac:chgData name="Kokchun Giang" userId="67e2125d-ec8c-4323-9653-9824a2ad815f" providerId="ADAL" clId="{DCC54989-7FD2-5047-809B-27BA7E8DEEE2}" dt="2024-01-25T17:52:11.401" v="426"/>
          <ac:inkMkLst>
            <pc:docMk/>
            <pc:sldMk cId="2303502608" sldId="331"/>
            <ac:inkMk id="860" creationId="{4EFBACB9-A37A-B7BD-D21C-FA8DED4DFB3D}"/>
          </ac:inkMkLst>
        </pc:inkChg>
        <pc:inkChg chg="add mod">
          <ac:chgData name="Kokchun Giang" userId="67e2125d-ec8c-4323-9653-9824a2ad815f" providerId="ADAL" clId="{DCC54989-7FD2-5047-809B-27BA7E8DEEE2}" dt="2024-01-25T17:52:11.401" v="426"/>
          <ac:inkMkLst>
            <pc:docMk/>
            <pc:sldMk cId="2303502608" sldId="331"/>
            <ac:inkMk id="861" creationId="{D88DA101-DA39-8C5E-2AD0-45B659071465}"/>
          </ac:inkMkLst>
        </pc:inkChg>
        <pc:inkChg chg="add del mod">
          <ac:chgData name="Kokchun Giang" userId="67e2125d-ec8c-4323-9653-9824a2ad815f" providerId="ADAL" clId="{DCC54989-7FD2-5047-809B-27BA7E8DEEE2}" dt="2024-01-25T17:52:16.388" v="432" actId="9405"/>
          <ac:inkMkLst>
            <pc:docMk/>
            <pc:sldMk cId="2303502608" sldId="331"/>
            <ac:inkMk id="863" creationId="{44B783EE-F16A-B05C-24ED-CCB750ED76D1}"/>
          </ac:inkMkLst>
        </pc:inkChg>
        <pc:inkChg chg="add del mod">
          <ac:chgData name="Kokchun Giang" userId="67e2125d-ec8c-4323-9653-9824a2ad815f" providerId="ADAL" clId="{DCC54989-7FD2-5047-809B-27BA7E8DEEE2}" dt="2024-01-25T17:52:15.888" v="431"/>
          <ac:inkMkLst>
            <pc:docMk/>
            <pc:sldMk cId="2303502608" sldId="331"/>
            <ac:inkMk id="864" creationId="{DF516B75-BE79-706C-9879-79ADAA616F6E}"/>
          </ac:inkMkLst>
        </pc:inkChg>
        <pc:inkChg chg="add mod">
          <ac:chgData name="Kokchun Giang" userId="67e2125d-ec8c-4323-9653-9824a2ad815f" providerId="ADAL" clId="{DCC54989-7FD2-5047-809B-27BA7E8DEEE2}" dt="2024-01-25T17:52:22.121" v="446"/>
          <ac:inkMkLst>
            <pc:docMk/>
            <pc:sldMk cId="2303502608" sldId="331"/>
            <ac:inkMk id="866" creationId="{6F62D097-4CDE-5160-C21E-807E4FFECACC}"/>
          </ac:inkMkLst>
        </pc:inkChg>
        <pc:inkChg chg="add mod">
          <ac:chgData name="Kokchun Giang" userId="67e2125d-ec8c-4323-9653-9824a2ad815f" providerId="ADAL" clId="{DCC54989-7FD2-5047-809B-27BA7E8DEEE2}" dt="2024-01-25T17:52:22.121" v="446"/>
          <ac:inkMkLst>
            <pc:docMk/>
            <pc:sldMk cId="2303502608" sldId="331"/>
            <ac:inkMk id="867" creationId="{72BAE51A-6B2B-B54E-DBD7-9ADB60DAC683}"/>
          </ac:inkMkLst>
        </pc:inkChg>
        <pc:inkChg chg="add mod">
          <ac:chgData name="Kokchun Giang" userId="67e2125d-ec8c-4323-9653-9824a2ad815f" providerId="ADAL" clId="{DCC54989-7FD2-5047-809B-27BA7E8DEEE2}" dt="2024-01-25T17:52:22.121" v="446"/>
          <ac:inkMkLst>
            <pc:docMk/>
            <pc:sldMk cId="2303502608" sldId="331"/>
            <ac:inkMk id="868" creationId="{D32FDFFC-7F1A-A7A1-6EB9-0E5BDFCB6A14}"/>
          </ac:inkMkLst>
        </pc:inkChg>
        <pc:inkChg chg="add mod">
          <ac:chgData name="Kokchun Giang" userId="67e2125d-ec8c-4323-9653-9824a2ad815f" providerId="ADAL" clId="{DCC54989-7FD2-5047-809B-27BA7E8DEEE2}" dt="2024-01-25T17:52:22.121" v="446"/>
          <ac:inkMkLst>
            <pc:docMk/>
            <pc:sldMk cId="2303502608" sldId="331"/>
            <ac:inkMk id="869" creationId="{FE6BB0B7-E755-75EA-8F23-869BBF91C0F7}"/>
          </ac:inkMkLst>
        </pc:inkChg>
        <pc:inkChg chg="add mod">
          <ac:chgData name="Kokchun Giang" userId="67e2125d-ec8c-4323-9653-9824a2ad815f" providerId="ADAL" clId="{DCC54989-7FD2-5047-809B-27BA7E8DEEE2}" dt="2024-01-25T17:52:22.121" v="446"/>
          <ac:inkMkLst>
            <pc:docMk/>
            <pc:sldMk cId="2303502608" sldId="331"/>
            <ac:inkMk id="870" creationId="{9F17F757-8E56-7819-B2B0-2AC37B6769F6}"/>
          </ac:inkMkLst>
        </pc:inkChg>
        <pc:inkChg chg="add mod">
          <ac:chgData name="Kokchun Giang" userId="67e2125d-ec8c-4323-9653-9824a2ad815f" providerId="ADAL" clId="{DCC54989-7FD2-5047-809B-27BA7E8DEEE2}" dt="2024-01-25T17:52:22.121" v="446"/>
          <ac:inkMkLst>
            <pc:docMk/>
            <pc:sldMk cId="2303502608" sldId="331"/>
            <ac:inkMk id="871" creationId="{F9CD5518-7CC1-863D-187B-FB9C3DBD704F}"/>
          </ac:inkMkLst>
        </pc:inkChg>
        <pc:inkChg chg="add mod">
          <ac:chgData name="Kokchun Giang" userId="67e2125d-ec8c-4323-9653-9824a2ad815f" providerId="ADAL" clId="{DCC54989-7FD2-5047-809B-27BA7E8DEEE2}" dt="2024-01-25T17:52:22.121" v="446"/>
          <ac:inkMkLst>
            <pc:docMk/>
            <pc:sldMk cId="2303502608" sldId="331"/>
            <ac:inkMk id="872" creationId="{2BD980ED-AED5-8302-02DE-35F10649E1D5}"/>
          </ac:inkMkLst>
        </pc:inkChg>
        <pc:inkChg chg="add mod">
          <ac:chgData name="Kokchun Giang" userId="67e2125d-ec8c-4323-9653-9824a2ad815f" providerId="ADAL" clId="{DCC54989-7FD2-5047-809B-27BA7E8DEEE2}" dt="2024-01-25T17:52:22.121" v="446"/>
          <ac:inkMkLst>
            <pc:docMk/>
            <pc:sldMk cId="2303502608" sldId="331"/>
            <ac:inkMk id="873" creationId="{30AC67F6-59A4-288A-EB8D-69C7C266A55B}"/>
          </ac:inkMkLst>
        </pc:inkChg>
        <pc:inkChg chg="add mod">
          <ac:chgData name="Kokchun Giang" userId="67e2125d-ec8c-4323-9653-9824a2ad815f" providerId="ADAL" clId="{DCC54989-7FD2-5047-809B-27BA7E8DEEE2}" dt="2024-01-25T17:52:22.121" v="446"/>
          <ac:inkMkLst>
            <pc:docMk/>
            <pc:sldMk cId="2303502608" sldId="331"/>
            <ac:inkMk id="874" creationId="{5935565B-5697-2B2C-25CE-DF3209C1248C}"/>
          </ac:inkMkLst>
        </pc:inkChg>
        <pc:inkChg chg="add mod">
          <ac:chgData name="Kokchun Giang" userId="67e2125d-ec8c-4323-9653-9824a2ad815f" providerId="ADAL" clId="{DCC54989-7FD2-5047-809B-27BA7E8DEEE2}" dt="2024-01-25T17:52:22.121" v="446"/>
          <ac:inkMkLst>
            <pc:docMk/>
            <pc:sldMk cId="2303502608" sldId="331"/>
            <ac:inkMk id="875" creationId="{AC222C28-8B67-EF5A-AB34-C13C45E7203D}"/>
          </ac:inkMkLst>
        </pc:inkChg>
        <pc:inkChg chg="add mod">
          <ac:chgData name="Kokchun Giang" userId="67e2125d-ec8c-4323-9653-9824a2ad815f" providerId="ADAL" clId="{DCC54989-7FD2-5047-809B-27BA7E8DEEE2}" dt="2024-01-25T17:52:22.121" v="446"/>
          <ac:inkMkLst>
            <pc:docMk/>
            <pc:sldMk cId="2303502608" sldId="331"/>
            <ac:inkMk id="876" creationId="{ACA9A169-F03A-98BD-7608-39C89E1028E2}"/>
          </ac:inkMkLst>
        </pc:inkChg>
        <pc:inkChg chg="add mod">
          <ac:chgData name="Kokchun Giang" userId="67e2125d-ec8c-4323-9653-9824a2ad815f" providerId="ADAL" clId="{DCC54989-7FD2-5047-809B-27BA7E8DEEE2}" dt="2024-01-25T17:52:22.121" v="446"/>
          <ac:inkMkLst>
            <pc:docMk/>
            <pc:sldMk cId="2303502608" sldId="331"/>
            <ac:inkMk id="877" creationId="{82D24E8A-33D6-CCA7-1C1E-ECAE3572FE54}"/>
          </ac:inkMkLst>
        </pc:inkChg>
        <pc:inkChg chg="add mod">
          <ac:chgData name="Kokchun Giang" userId="67e2125d-ec8c-4323-9653-9824a2ad815f" providerId="ADAL" clId="{DCC54989-7FD2-5047-809B-27BA7E8DEEE2}" dt="2024-01-25T17:52:22.121" v="446"/>
          <ac:inkMkLst>
            <pc:docMk/>
            <pc:sldMk cId="2303502608" sldId="331"/>
            <ac:inkMk id="878" creationId="{07483E98-CA2F-4C28-6D12-17879DA457F2}"/>
          </ac:inkMkLst>
        </pc:inkChg>
        <pc:inkChg chg="add">
          <ac:chgData name="Kokchun Giang" userId="67e2125d-ec8c-4323-9653-9824a2ad815f" providerId="ADAL" clId="{DCC54989-7FD2-5047-809B-27BA7E8DEEE2}" dt="2024-01-25T17:52:30.785" v="447" actId="9405"/>
          <ac:inkMkLst>
            <pc:docMk/>
            <pc:sldMk cId="2303502608" sldId="331"/>
            <ac:inkMk id="880" creationId="{427C96C9-3374-48D0-8D95-2D1201AFD014}"/>
          </ac:inkMkLst>
        </pc:inkChg>
        <pc:inkChg chg="add mod">
          <ac:chgData name="Kokchun Giang" userId="67e2125d-ec8c-4323-9653-9824a2ad815f" providerId="ADAL" clId="{DCC54989-7FD2-5047-809B-27BA7E8DEEE2}" dt="2024-01-25T17:52:57.264" v="456"/>
          <ac:inkMkLst>
            <pc:docMk/>
            <pc:sldMk cId="2303502608" sldId="331"/>
            <ac:inkMk id="881" creationId="{302E44F9-FED7-1F5A-1A12-80E85454D8A4}"/>
          </ac:inkMkLst>
        </pc:inkChg>
        <pc:inkChg chg="add mod">
          <ac:chgData name="Kokchun Giang" userId="67e2125d-ec8c-4323-9653-9824a2ad815f" providerId="ADAL" clId="{DCC54989-7FD2-5047-809B-27BA7E8DEEE2}" dt="2024-01-25T17:52:57.264" v="456"/>
          <ac:inkMkLst>
            <pc:docMk/>
            <pc:sldMk cId="2303502608" sldId="331"/>
            <ac:inkMk id="882" creationId="{5C35A931-0BF6-9939-5088-E746D6E4CB35}"/>
          </ac:inkMkLst>
        </pc:inkChg>
        <pc:inkChg chg="add mod">
          <ac:chgData name="Kokchun Giang" userId="67e2125d-ec8c-4323-9653-9824a2ad815f" providerId="ADAL" clId="{DCC54989-7FD2-5047-809B-27BA7E8DEEE2}" dt="2024-01-25T17:52:57.264" v="456"/>
          <ac:inkMkLst>
            <pc:docMk/>
            <pc:sldMk cId="2303502608" sldId="331"/>
            <ac:inkMk id="883" creationId="{F846E206-0195-8751-5379-3594E7923C76}"/>
          </ac:inkMkLst>
        </pc:inkChg>
        <pc:inkChg chg="add mod">
          <ac:chgData name="Kokchun Giang" userId="67e2125d-ec8c-4323-9653-9824a2ad815f" providerId="ADAL" clId="{DCC54989-7FD2-5047-809B-27BA7E8DEEE2}" dt="2024-01-25T17:52:57.264" v="456"/>
          <ac:inkMkLst>
            <pc:docMk/>
            <pc:sldMk cId="2303502608" sldId="331"/>
            <ac:inkMk id="884" creationId="{DD887996-325D-4E3E-35B4-E20799C81A4B}"/>
          </ac:inkMkLst>
        </pc:inkChg>
        <pc:inkChg chg="add mod">
          <ac:chgData name="Kokchun Giang" userId="67e2125d-ec8c-4323-9653-9824a2ad815f" providerId="ADAL" clId="{DCC54989-7FD2-5047-809B-27BA7E8DEEE2}" dt="2024-01-25T17:52:57.264" v="456"/>
          <ac:inkMkLst>
            <pc:docMk/>
            <pc:sldMk cId="2303502608" sldId="331"/>
            <ac:inkMk id="885" creationId="{581DC476-7479-EE96-1275-9A1C70B6A6C3}"/>
          </ac:inkMkLst>
        </pc:inkChg>
        <pc:inkChg chg="add mod">
          <ac:chgData name="Kokchun Giang" userId="67e2125d-ec8c-4323-9653-9824a2ad815f" providerId="ADAL" clId="{DCC54989-7FD2-5047-809B-27BA7E8DEEE2}" dt="2024-01-25T17:52:57.264" v="456"/>
          <ac:inkMkLst>
            <pc:docMk/>
            <pc:sldMk cId="2303502608" sldId="331"/>
            <ac:inkMk id="886" creationId="{5324C66C-843C-B669-2A9D-8BA9C7453331}"/>
          </ac:inkMkLst>
        </pc:inkChg>
        <pc:inkChg chg="add mod">
          <ac:chgData name="Kokchun Giang" userId="67e2125d-ec8c-4323-9653-9824a2ad815f" providerId="ADAL" clId="{DCC54989-7FD2-5047-809B-27BA7E8DEEE2}" dt="2024-01-25T17:52:57.264" v="456"/>
          <ac:inkMkLst>
            <pc:docMk/>
            <pc:sldMk cId="2303502608" sldId="331"/>
            <ac:inkMk id="887" creationId="{2F6D24EB-F45D-037E-06C5-A7D8907094AE}"/>
          </ac:inkMkLst>
        </pc:inkChg>
        <pc:inkChg chg="add mod">
          <ac:chgData name="Kokchun Giang" userId="67e2125d-ec8c-4323-9653-9824a2ad815f" providerId="ADAL" clId="{DCC54989-7FD2-5047-809B-27BA7E8DEEE2}" dt="2024-01-25T17:52:57.264" v="456"/>
          <ac:inkMkLst>
            <pc:docMk/>
            <pc:sldMk cId="2303502608" sldId="331"/>
            <ac:inkMk id="888" creationId="{ECF7C588-3930-D529-8E94-6E854FD288D9}"/>
          </ac:inkMkLst>
        </pc:inkChg>
        <pc:inkChg chg="add mod">
          <ac:chgData name="Kokchun Giang" userId="67e2125d-ec8c-4323-9653-9824a2ad815f" providerId="ADAL" clId="{DCC54989-7FD2-5047-809B-27BA7E8DEEE2}" dt="2024-01-25T17:53:11.299" v="459"/>
          <ac:inkMkLst>
            <pc:docMk/>
            <pc:sldMk cId="2303502608" sldId="331"/>
            <ac:inkMk id="890" creationId="{65EECBD7-6E40-80B8-9E80-E3877F83368A}"/>
          </ac:inkMkLst>
        </pc:inkChg>
        <pc:inkChg chg="add mod">
          <ac:chgData name="Kokchun Giang" userId="67e2125d-ec8c-4323-9653-9824a2ad815f" providerId="ADAL" clId="{DCC54989-7FD2-5047-809B-27BA7E8DEEE2}" dt="2024-01-25T17:53:11.299" v="459"/>
          <ac:inkMkLst>
            <pc:docMk/>
            <pc:sldMk cId="2303502608" sldId="331"/>
            <ac:inkMk id="891" creationId="{3DA1C3C4-93EB-1416-FD7B-CAC1D26CCEC7}"/>
          </ac:inkMkLst>
        </pc:inkChg>
        <pc:inkChg chg="add mod">
          <ac:chgData name="Kokchun Giang" userId="67e2125d-ec8c-4323-9653-9824a2ad815f" providerId="ADAL" clId="{DCC54989-7FD2-5047-809B-27BA7E8DEEE2}" dt="2024-01-25T17:53:18.509" v="467"/>
          <ac:inkMkLst>
            <pc:docMk/>
            <pc:sldMk cId="2303502608" sldId="331"/>
            <ac:inkMk id="893" creationId="{6EAA4024-9878-14C2-DF53-2737B51598CD}"/>
          </ac:inkMkLst>
        </pc:inkChg>
        <pc:inkChg chg="add mod">
          <ac:chgData name="Kokchun Giang" userId="67e2125d-ec8c-4323-9653-9824a2ad815f" providerId="ADAL" clId="{DCC54989-7FD2-5047-809B-27BA7E8DEEE2}" dt="2024-01-25T17:53:18.509" v="467"/>
          <ac:inkMkLst>
            <pc:docMk/>
            <pc:sldMk cId="2303502608" sldId="331"/>
            <ac:inkMk id="894" creationId="{6E8CA88C-A850-6050-034F-5C0E815502EE}"/>
          </ac:inkMkLst>
        </pc:inkChg>
        <pc:inkChg chg="add mod">
          <ac:chgData name="Kokchun Giang" userId="67e2125d-ec8c-4323-9653-9824a2ad815f" providerId="ADAL" clId="{DCC54989-7FD2-5047-809B-27BA7E8DEEE2}" dt="2024-01-25T17:53:18.509" v="467"/>
          <ac:inkMkLst>
            <pc:docMk/>
            <pc:sldMk cId="2303502608" sldId="331"/>
            <ac:inkMk id="895" creationId="{7E9F3D85-F93A-F11E-EC2A-57D42E8A94C7}"/>
          </ac:inkMkLst>
        </pc:inkChg>
        <pc:inkChg chg="add mod">
          <ac:chgData name="Kokchun Giang" userId="67e2125d-ec8c-4323-9653-9824a2ad815f" providerId="ADAL" clId="{DCC54989-7FD2-5047-809B-27BA7E8DEEE2}" dt="2024-01-25T17:53:18.509" v="467"/>
          <ac:inkMkLst>
            <pc:docMk/>
            <pc:sldMk cId="2303502608" sldId="331"/>
            <ac:inkMk id="896" creationId="{F0711A9E-9DD3-01DD-5A23-870D1283DC36}"/>
          </ac:inkMkLst>
        </pc:inkChg>
        <pc:inkChg chg="add mod">
          <ac:chgData name="Kokchun Giang" userId="67e2125d-ec8c-4323-9653-9824a2ad815f" providerId="ADAL" clId="{DCC54989-7FD2-5047-809B-27BA7E8DEEE2}" dt="2024-01-25T17:53:18.509" v="467"/>
          <ac:inkMkLst>
            <pc:docMk/>
            <pc:sldMk cId="2303502608" sldId="331"/>
            <ac:inkMk id="897" creationId="{00C67B8D-7661-39FE-AC38-4C4A4303A991}"/>
          </ac:inkMkLst>
        </pc:inkChg>
        <pc:inkChg chg="add mod">
          <ac:chgData name="Kokchun Giang" userId="67e2125d-ec8c-4323-9653-9824a2ad815f" providerId="ADAL" clId="{DCC54989-7FD2-5047-809B-27BA7E8DEEE2}" dt="2024-01-25T17:53:18.509" v="467"/>
          <ac:inkMkLst>
            <pc:docMk/>
            <pc:sldMk cId="2303502608" sldId="331"/>
            <ac:inkMk id="898" creationId="{1839F493-6841-74D2-5C6D-5EE7C93E4430}"/>
          </ac:inkMkLst>
        </pc:inkChg>
        <pc:inkChg chg="add mod">
          <ac:chgData name="Kokchun Giang" userId="67e2125d-ec8c-4323-9653-9824a2ad815f" providerId="ADAL" clId="{DCC54989-7FD2-5047-809B-27BA7E8DEEE2}" dt="2024-01-25T17:53:18.509" v="467"/>
          <ac:inkMkLst>
            <pc:docMk/>
            <pc:sldMk cId="2303502608" sldId="331"/>
            <ac:inkMk id="899" creationId="{A0384FD5-BE08-954B-A162-AF5DA79660C5}"/>
          </ac:inkMkLst>
        </pc:inkChg>
        <pc:inkChg chg="add mod">
          <ac:chgData name="Kokchun Giang" userId="67e2125d-ec8c-4323-9653-9824a2ad815f" providerId="ADAL" clId="{DCC54989-7FD2-5047-809B-27BA7E8DEEE2}" dt="2024-01-25T17:53:22.420" v="470"/>
          <ac:inkMkLst>
            <pc:docMk/>
            <pc:sldMk cId="2303502608" sldId="331"/>
            <ac:inkMk id="901" creationId="{B8AACCCE-68AF-2DB3-100D-72946B7F7523}"/>
          </ac:inkMkLst>
        </pc:inkChg>
        <pc:inkChg chg="add mod">
          <ac:chgData name="Kokchun Giang" userId="67e2125d-ec8c-4323-9653-9824a2ad815f" providerId="ADAL" clId="{DCC54989-7FD2-5047-809B-27BA7E8DEEE2}" dt="2024-01-25T17:53:22.420" v="470"/>
          <ac:inkMkLst>
            <pc:docMk/>
            <pc:sldMk cId="2303502608" sldId="331"/>
            <ac:inkMk id="902" creationId="{95FA6A24-04A1-5370-02C0-23EB3AB4913A}"/>
          </ac:inkMkLst>
        </pc:inkChg>
        <pc:inkChg chg="add mod">
          <ac:chgData name="Kokchun Giang" userId="67e2125d-ec8c-4323-9653-9824a2ad815f" providerId="ADAL" clId="{DCC54989-7FD2-5047-809B-27BA7E8DEEE2}" dt="2024-01-25T17:53:34.187" v="482"/>
          <ac:inkMkLst>
            <pc:docMk/>
            <pc:sldMk cId="2303502608" sldId="331"/>
            <ac:inkMk id="904" creationId="{66D3D0F3-58E9-22BE-5E1B-42977F05E1BD}"/>
          </ac:inkMkLst>
        </pc:inkChg>
        <pc:inkChg chg="add mod">
          <ac:chgData name="Kokchun Giang" userId="67e2125d-ec8c-4323-9653-9824a2ad815f" providerId="ADAL" clId="{DCC54989-7FD2-5047-809B-27BA7E8DEEE2}" dt="2024-01-25T17:53:34.187" v="482"/>
          <ac:inkMkLst>
            <pc:docMk/>
            <pc:sldMk cId="2303502608" sldId="331"/>
            <ac:inkMk id="905" creationId="{A13CC575-F05E-02F3-B19A-5CB61269A81F}"/>
          </ac:inkMkLst>
        </pc:inkChg>
        <pc:inkChg chg="add mod">
          <ac:chgData name="Kokchun Giang" userId="67e2125d-ec8c-4323-9653-9824a2ad815f" providerId="ADAL" clId="{DCC54989-7FD2-5047-809B-27BA7E8DEEE2}" dt="2024-01-25T17:53:34.187" v="482"/>
          <ac:inkMkLst>
            <pc:docMk/>
            <pc:sldMk cId="2303502608" sldId="331"/>
            <ac:inkMk id="906" creationId="{91EA52C7-0208-4690-6C18-AFA7F933DA58}"/>
          </ac:inkMkLst>
        </pc:inkChg>
        <pc:inkChg chg="add mod">
          <ac:chgData name="Kokchun Giang" userId="67e2125d-ec8c-4323-9653-9824a2ad815f" providerId="ADAL" clId="{DCC54989-7FD2-5047-809B-27BA7E8DEEE2}" dt="2024-01-25T17:53:34.187" v="482"/>
          <ac:inkMkLst>
            <pc:docMk/>
            <pc:sldMk cId="2303502608" sldId="331"/>
            <ac:inkMk id="907" creationId="{FA984D60-4381-9BCF-4DCE-EBF7C182CAF8}"/>
          </ac:inkMkLst>
        </pc:inkChg>
        <pc:inkChg chg="add mod">
          <ac:chgData name="Kokchun Giang" userId="67e2125d-ec8c-4323-9653-9824a2ad815f" providerId="ADAL" clId="{DCC54989-7FD2-5047-809B-27BA7E8DEEE2}" dt="2024-01-25T17:53:34.187" v="482"/>
          <ac:inkMkLst>
            <pc:docMk/>
            <pc:sldMk cId="2303502608" sldId="331"/>
            <ac:inkMk id="908" creationId="{4366BBED-F936-CFEE-7944-A0F4455A9168}"/>
          </ac:inkMkLst>
        </pc:inkChg>
        <pc:inkChg chg="add mod">
          <ac:chgData name="Kokchun Giang" userId="67e2125d-ec8c-4323-9653-9824a2ad815f" providerId="ADAL" clId="{DCC54989-7FD2-5047-809B-27BA7E8DEEE2}" dt="2024-01-25T17:53:34.187" v="482"/>
          <ac:inkMkLst>
            <pc:docMk/>
            <pc:sldMk cId="2303502608" sldId="331"/>
            <ac:inkMk id="909" creationId="{ED3C7B68-425A-1D85-672D-E02C6FC42473}"/>
          </ac:inkMkLst>
        </pc:inkChg>
        <pc:inkChg chg="add mod">
          <ac:chgData name="Kokchun Giang" userId="67e2125d-ec8c-4323-9653-9824a2ad815f" providerId="ADAL" clId="{DCC54989-7FD2-5047-809B-27BA7E8DEEE2}" dt="2024-01-25T17:53:34.187" v="482"/>
          <ac:inkMkLst>
            <pc:docMk/>
            <pc:sldMk cId="2303502608" sldId="331"/>
            <ac:inkMk id="910" creationId="{61042414-8808-1D2D-FF47-997782919BB3}"/>
          </ac:inkMkLst>
        </pc:inkChg>
        <pc:inkChg chg="add mod">
          <ac:chgData name="Kokchun Giang" userId="67e2125d-ec8c-4323-9653-9824a2ad815f" providerId="ADAL" clId="{DCC54989-7FD2-5047-809B-27BA7E8DEEE2}" dt="2024-01-25T17:53:34.187" v="482"/>
          <ac:inkMkLst>
            <pc:docMk/>
            <pc:sldMk cId="2303502608" sldId="331"/>
            <ac:inkMk id="911" creationId="{41356001-D5C3-3056-C775-AE3D49979E7F}"/>
          </ac:inkMkLst>
        </pc:inkChg>
        <pc:inkChg chg="add mod">
          <ac:chgData name="Kokchun Giang" userId="67e2125d-ec8c-4323-9653-9824a2ad815f" providerId="ADAL" clId="{DCC54989-7FD2-5047-809B-27BA7E8DEEE2}" dt="2024-01-25T17:53:34.187" v="482"/>
          <ac:inkMkLst>
            <pc:docMk/>
            <pc:sldMk cId="2303502608" sldId="331"/>
            <ac:inkMk id="912" creationId="{07F01D8F-A7D9-B49A-F40D-9D70E649AD31}"/>
          </ac:inkMkLst>
        </pc:inkChg>
        <pc:inkChg chg="add mod">
          <ac:chgData name="Kokchun Giang" userId="67e2125d-ec8c-4323-9653-9824a2ad815f" providerId="ADAL" clId="{DCC54989-7FD2-5047-809B-27BA7E8DEEE2}" dt="2024-01-25T17:53:34.187" v="482"/>
          <ac:inkMkLst>
            <pc:docMk/>
            <pc:sldMk cId="2303502608" sldId="331"/>
            <ac:inkMk id="913" creationId="{AD49DFAF-802C-E148-0A21-8E8305DC17D0}"/>
          </ac:inkMkLst>
        </pc:inkChg>
        <pc:inkChg chg="add mod">
          <ac:chgData name="Kokchun Giang" userId="67e2125d-ec8c-4323-9653-9824a2ad815f" providerId="ADAL" clId="{DCC54989-7FD2-5047-809B-27BA7E8DEEE2}" dt="2024-01-25T17:53:34.187" v="482"/>
          <ac:inkMkLst>
            <pc:docMk/>
            <pc:sldMk cId="2303502608" sldId="331"/>
            <ac:inkMk id="914" creationId="{88E271BB-A239-191F-8C4C-A615A0AE9B42}"/>
          </ac:inkMkLst>
        </pc:inkChg>
        <pc:inkChg chg="add del mod">
          <ac:chgData name="Kokchun Giang" userId="67e2125d-ec8c-4323-9653-9824a2ad815f" providerId="ADAL" clId="{DCC54989-7FD2-5047-809B-27BA7E8DEEE2}" dt="2024-01-25T17:53:43.745" v="490" actId="9405"/>
          <ac:inkMkLst>
            <pc:docMk/>
            <pc:sldMk cId="2303502608" sldId="331"/>
            <ac:inkMk id="917" creationId="{F6A422FF-45B3-3A35-5D45-2EAF446890E9}"/>
          </ac:inkMkLst>
        </pc:inkChg>
        <pc:inkChg chg="add del mod">
          <ac:chgData name="Kokchun Giang" userId="67e2125d-ec8c-4323-9653-9824a2ad815f" providerId="ADAL" clId="{DCC54989-7FD2-5047-809B-27BA7E8DEEE2}" dt="2024-01-25T17:53:43.327" v="489" actId="9405"/>
          <ac:inkMkLst>
            <pc:docMk/>
            <pc:sldMk cId="2303502608" sldId="331"/>
            <ac:inkMk id="918" creationId="{D6233D71-0047-12CD-04DC-B180D3F510E8}"/>
          </ac:inkMkLst>
        </pc:inkChg>
        <pc:inkChg chg="add del mod">
          <ac:chgData name="Kokchun Giang" userId="67e2125d-ec8c-4323-9653-9824a2ad815f" providerId="ADAL" clId="{DCC54989-7FD2-5047-809B-27BA7E8DEEE2}" dt="2024-01-25T17:53:43.002" v="488"/>
          <ac:inkMkLst>
            <pc:docMk/>
            <pc:sldMk cId="2303502608" sldId="331"/>
            <ac:inkMk id="919" creationId="{E660510E-453A-D46E-7892-1A0898832BBE}"/>
          </ac:inkMkLst>
        </pc:inkChg>
        <pc:inkChg chg="add mod">
          <ac:chgData name="Kokchun Giang" userId="67e2125d-ec8c-4323-9653-9824a2ad815f" providerId="ADAL" clId="{DCC54989-7FD2-5047-809B-27BA7E8DEEE2}" dt="2024-01-25T17:53:51.556" v="497"/>
          <ac:inkMkLst>
            <pc:docMk/>
            <pc:sldMk cId="2303502608" sldId="331"/>
            <ac:inkMk id="921" creationId="{FFBA7972-B589-0E2E-0D5C-1124D7ACBE57}"/>
          </ac:inkMkLst>
        </pc:inkChg>
        <pc:inkChg chg="add mod">
          <ac:chgData name="Kokchun Giang" userId="67e2125d-ec8c-4323-9653-9824a2ad815f" providerId="ADAL" clId="{DCC54989-7FD2-5047-809B-27BA7E8DEEE2}" dt="2024-01-25T17:53:51.556" v="497"/>
          <ac:inkMkLst>
            <pc:docMk/>
            <pc:sldMk cId="2303502608" sldId="331"/>
            <ac:inkMk id="922" creationId="{91BC9587-CE26-AEE0-AF25-BC10D0A5A260}"/>
          </ac:inkMkLst>
        </pc:inkChg>
        <pc:inkChg chg="add mod">
          <ac:chgData name="Kokchun Giang" userId="67e2125d-ec8c-4323-9653-9824a2ad815f" providerId="ADAL" clId="{DCC54989-7FD2-5047-809B-27BA7E8DEEE2}" dt="2024-01-25T17:53:51.556" v="497"/>
          <ac:inkMkLst>
            <pc:docMk/>
            <pc:sldMk cId="2303502608" sldId="331"/>
            <ac:inkMk id="923" creationId="{0CB1A2E2-35AB-2866-2633-58E6432CDE8A}"/>
          </ac:inkMkLst>
        </pc:inkChg>
        <pc:inkChg chg="add mod">
          <ac:chgData name="Kokchun Giang" userId="67e2125d-ec8c-4323-9653-9824a2ad815f" providerId="ADAL" clId="{DCC54989-7FD2-5047-809B-27BA7E8DEEE2}" dt="2024-01-25T17:53:51.556" v="497"/>
          <ac:inkMkLst>
            <pc:docMk/>
            <pc:sldMk cId="2303502608" sldId="331"/>
            <ac:inkMk id="924" creationId="{3A59F205-0550-0F2D-3177-70B1832CBF92}"/>
          </ac:inkMkLst>
        </pc:inkChg>
        <pc:inkChg chg="add mod">
          <ac:chgData name="Kokchun Giang" userId="67e2125d-ec8c-4323-9653-9824a2ad815f" providerId="ADAL" clId="{DCC54989-7FD2-5047-809B-27BA7E8DEEE2}" dt="2024-01-25T17:53:51.556" v="497"/>
          <ac:inkMkLst>
            <pc:docMk/>
            <pc:sldMk cId="2303502608" sldId="331"/>
            <ac:inkMk id="925" creationId="{5B6730BE-B21F-9054-F425-F35D132C3AF9}"/>
          </ac:inkMkLst>
        </pc:inkChg>
        <pc:inkChg chg="add mod">
          <ac:chgData name="Kokchun Giang" userId="67e2125d-ec8c-4323-9653-9824a2ad815f" providerId="ADAL" clId="{DCC54989-7FD2-5047-809B-27BA7E8DEEE2}" dt="2024-01-25T17:53:51.556" v="497"/>
          <ac:inkMkLst>
            <pc:docMk/>
            <pc:sldMk cId="2303502608" sldId="331"/>
            <ac:inkMk id="926" creationId="{5BE6B4BF-D792-6AC8-9CE9-FFF7F1813877}"/>
          </ac:inkMkLst>
        </pc:inkChg>
        <pc:inkChg chg="add del mod">
          <ac:chgData name="Kokchun Giang" userId="67e2125d-ec8c-4323-9653-9824a2ad815f" providerId="ADAL" clId="{DCC54989-7FD2-5047-809B-27BA7E8DEEE2}" dt="2024-01-25T17:55:01.115" v="534"/>
          <ac:inkMkLst>
            <pc:docMk/>
            <pc:sldMk cId="2303502608" sldId="331"/>
            <ac:inkMk id="928" creationId="{ECDDAA28-F084-62B5-4119-08EF28E6CF0C}"/>
          </ac:inkMkLst>
        </pc:inkChg>
        <pc:inkChg chg="add del mod">
          <ac:chgData name="Kokchun Giang" userId="67e2125d-ec8c-4323-9653-9824a2ad815f" providerId="ADAL" clId="{DCC54989-7FD2-5047-809B-27BA7E8DEEE2}" dt="2024-01-25T17:55:01.119" v="540"/>
          <ac:inkMkLst>
            <pc:docMk/>
            <pc:sldMk cId="2303502608" sldId="331"/>
            <ac:inkMk id="929" creationId="{B2A65757-586B-4502-6C43-729571F514F2}"/>
          </ac:inkMkLst>
        </pc:inkChg>
        <pc:inkChg chg="add del mod">
          <ac:chgData name="Kokchun Giang" userId="67e2125d-ec8c-4323-9653-9824a2ad815f" providerId="ADAL" clId="{DCC54989-7FD2-5047-809B-27BA7E8DEEE2}" dt="2024-01-25T17:55:01.121" v="544"/>
          <ac:inkMkLst>
            <pc:docMk/>
            <pc:sldMk cId="2303502608" sldId="331"/>
            <ac:inkMk id="930" creationId="{F62E028F-66AA-1825-23B2-6E9D086E9534}"/>
          </ac:inkMkLst>
        </pc:inkChg>
        <pc:inkChg chg="add del mod">
          <ac:chgData name="Kokchun Giang" userId="67e2125d-ec8c-4323-9653-9824a2ad815f" providerId="ADAL" clId="{DCC54989-7FD2-5047-809B-27BA7E8DEEE2}" dt="2024-01-25T17:55:01.118" v="539"/>
          <ac:inkMkLst>
            <pc:docMk/>
            <pc:sldMk cId="2303502608" sldId="331"/>
            <ac:inkMk id="931" creationId="{3548B7F2-2901-1BF3-DD7C-59481FBB2C1E}"/>
          </ac:inkMkLst>
        </pc:inkChg>
        <pc:inkChg chg="add del mod">
          <ac:chgData name="Kokchun Giang" userId="67e2125d-ec8c-4323-9653-9824a2ad815f" providerId="ADAL" clId="{DCC54989-7FD2-5047-809B-27BA7E8DEEE2}" dt="2024-01-25T17:55:01.120" v="542"/>
          <ac:inkMkLst>
            <pc:docMk/>
            <pc:sldMk cId="2303502608" sldId="331"/>
            <ac:inkMk id="932" creationId="{5C320CDD-1B07-57A8-E08D-ACCC4F79747F}"/>
          </ac:inkMkLst>
        </pc:inkChg>
        <pc:inkChg chg="add del mod">
          <ac:chgData name="Kokchun Giang" userId="67e2125d-ec8c-4323-9653-9824a2ad815f" providerId="ADAL" clId="{DCC54989-7FD2-5047-809B-27BA7E8DEEE2}" dt="2024-01-25T17:55:01.117" v="536"/>
          <ac:inkMkLst>
            <pc:docMk/>
            <pc:sldMk cId="2303502608" sldId="331"/>
            <ac:inkMk id="933" creationId="{7D4951A0-B63D-68E0-BE09-5B1F37FA636F}"/>
          </ac:inkMkLst>
        </pc:inkChg>
        <pc:inkChg chg="add del mod">
          <ac:chgData name="Kokchun Giang" userId="67e2125d-ec8c-4323-9653-9824a2ad815f" providerId="ADAL" clId="{DCC54989-7FD2-5047-809B-27BA7E8DEEE2}" dt="2024-01-25T17:55:01.120" v="543"/>
          <ac:inkMkLst>
            <pc:docMk/>
            <pc:sldMk cId="2303502608" sldId="331"/>
            <ac:inkMk id="934" creationId="{7A6B4001-0656-BCFD-75D3-254FB949129E}"/>
          </ac:inkMkLst>
        </pc:inkChg>
        <pc:inkChg chg="add del mod">
          <ac:chgData name="Kokchun Giang" userId="67e2125d-ec8c-4323-9653-9824a2ad815f" providerId="ADAL" clId="{DCC54989-7FD2-5047-809B-27BA7E8DEEE2}" dt="2024-01-25T17:55:01.118" v="537"/>
          <ac:inkMkLst>
            <pc:docMk/>
            <pc:sldMk cId="2303502608" sldId="331"/>
            <ac:inkMk id="935" creationId="{F9C59174-A0A9-1964-7D96-9812EE6D2935}"/>
          </ac:inkMkLst>
        </pc:inkChg>
        <pc:inkChg chg="add del mod">
          <ac:chgData name="Kokchun Giang" userId="67e2125d-ec8c-4323-9653-9824a2ad815f" providerId="ADAL" clId="{DCC54989-7FD2-5047-809B-27BA7E8DEEE2}" dt="2024-01-25T17:55:01.119" v="541"/>
          <ac:inkMkLst>
            <pc:docMk/>
            <pc:sldMk cId="2303502608" sldId="331"/>
            <ac:inkMk id="938" creationId="{9DC8F2F0-72A6-4608-2D37-7AAA766BA91A}"/>
          </ac:inkMkLst>
        </pc:inkChg>
        <pc:inkChg chg="add del mod">
          <ac:chgData name="Kokchun Giang" userId="67e2125d-ec8c-4323-9653-9824a2ad815f" providerId="ADAL" clId="{DCC54989-7FD2-5047-809B-27BA7E8DEEE2}" dt="2024-01-25T17:55:01.116" v="535"/>
          <ac:inkMkLst>
            <pc:docMk/>
            <pc:sldMk cId="2303502608" sldId="331"/>
            <ac:inkMk id="939" creationId="{17438E5B-0487-D9F9-919E-1AC46356C624}"/>
          </ac:inkMkLst>
        </pc:inkChg>
        <pc:inkChg chg="add del mod">
          <ac:chgData name="Kokchun Giang" userId="67e2125d-ec8c-4323-9653-9824a2ad815f" providerId="ADAL" clId="{DCC54989-7FD2-5047-809B-27BA7E8DEEE2}" dt="2024-01-25T17:55:01.118" v="538"/>
          <ac:inkMkLst>
            <pc:docMk/>
            <pc:sldMk cId="2303502608" sldId="331"/>
            <ac:inkMk id="940" creationId="{B4677992-3448-5645-B6D2-9C8FC8DEC57D}"/>
          </ac:inkMkLst>
        </pc:inkChg>
        <pc:inkChg chg="add del mod">
          <ac:chgData name="Kokchun Giang" userId="67e2125d-ec8c-4323-9653-9824a2ad815f" providerId="ADAL" clId="{DCC54989-7FD2-5047-809B-27BA7E8DEEE2}" dt="2024-01-25T17:55:02.232" v="545"/>
          <ac:inkMkLst>
            <pc:docMk/>
            <pc:sldMk cId="2303502608" sldId="331"/>
            <ac:inkMk id="941" creationId="{EBD29242-F367-63C0-5E84-5DBBB5A037DE}"/>
          </ac:inkMkLst>
        </pc:inkChg>
        <pc:inkChg chg="add del mod">
          <ac:chgData name="Kokchun Giang" userId="67e2125d-ec8c-4323-9653-9824a2ad815f" providerId="ADAL" clId="{DCC54989-7FD2-5047-809B-27BA7E8DEEE2}" dt="2024-01-25T17:54:56.588" v="533"/>
          <ac:inkMkLst>
            <pc:docMk/>
            <pc:sldMk cId="2303502608" sldId="331"/>
            <ac:inkMk id="943" creationId="{CB800592-B5D4-582D-4C73-3A0A202CFC8C}"/>
          </ac:inkMkLst>
        </pc:inkChg>
        <pc:inkChg chg="add del mod">
          <ac:chgData name="Kokchun Giang" userId="67e2125d-ec8c-4323-9653-9824a2ad815f" providerId="ADAL" clId="{DCC54989-7FD2-5047-809B-27BA7E8DEEE2}" dt="2024-01-25T17:54:56.325" v="531" actId="9405"/>
          <ac:inkMkLst>
            <pc:docMk/>
            <pc:sldMk cId="2303502608" sldId="331"/>
            <ac:inkMk id="945" creationId="{50E0C737-E6ED-EAA4-2709-560D26D60DFE}"/>
          </ac:inkMkLst>
        </pc:inkChg>
        <pc:inkChg chg="add del mod">
          <ac:chgData name="Kokchun Giang" userId="67e2125d-ec8c-4323-9653-9824a2ad815f" providerId="ADAL" clId="{DCC54989-7FD2-5047-809B-27BA7E8DEEE2}" dt="2024-01-25T17:54:56.147" v="530" actId="9405"/>
          <ac:inkMkLst>
            <pc:docMk/>
            <pc:sldMk cId="2303502608" sldId="331"/>
            <ac:inkMk id="946" creationId="{3E33F6A3-6418-4932-BCCA-977FBBE96C42}"/>
          </ac:inkMkLst>
        </pc:inkChg>
        <pc:inkChg chg="add del mod">
          <ac:chgData name="Kokchun Giang" userId="67e2125d-ec8c-4323-9653-9824a2ad815f" providerId="ADAL" clId="{DCC54989-7FD2-5047-809B-27BA7E8DEEE2}" dt="2024-01-25T17:54:55.958" v="529" actId="9405"/>
          <ac:inkMkLst>
            <pc:docMk/>
            <pc:sldMk cId="2303502608" sldId="331"/>
            <ac:inkMk id="947" creationId="{F3DAE282-CF1C-20B6-AD17-2AEDF11F026A}"/>
          </ac:inkMkLst>
        </pc:inkChg>
        <pc:inkChg chg="add del mod">
          <ac:chgData name="Kokchun Giang" userId="67e2125d-ec8c-4323-9653-9824a2ad815f" providerId="ADAL" clId="{DCC54989-7FD2-5047-809B-27BA7E8DEEE2}" dt="2024-01-25T17:54:55.752" v="528"/>
          <ac:inkMkLst>
            <pc:docMk/>
            <pc:sldMk cId="2303502608" sldId="331"/>
            <ac:inkMk id="948" creationId="{64147C02-D479-811E-0ECA-9AA4D74758E2}"/>
          </ac:inkMkLst>
        </pc:inkChg>
        <pc:inkChg chg="add del mod">
          <ac:chgData name="Kokchun Giang" userId="67e2125d-ec8c-4323-9653-9824a2ad815f" providerId="ADAL" clId="{DCC54989-7FD2-5047-809B-27BA7E8DEEE2}" dt="2024-01-25T17:54:55.548" v="526"/>
          <ac:inkMkLst>
            <pc:docMk/>
            <pc:sldMk cId="2303502608" sldId="331"/>
            <ac:inkMk id="950" creationId="{4532E858-0DF3-B05A-C884-11ACE93AF1C3}"/>
          </ac:inkMkLst>
        </pc:inkChg>
        <pc:inkChg chg="add del mod">
          <ac:chgData name="Kokchun Giang" userId="67e2125d-ec8c-4323-9653-9824a2ad815f" providerId="ADAL" clId="{DCC54989-7FD2-5047-809B-27BA7E8DEEE2}" dt="2024-01-25T17:54:55.290" v="524"/>
          <ac:inkMkLst>
            <pc:docMk/>
            <pc:sldMk cId="2303502608" sldId="331"/>
            <ac:inkMk id="952" creationId="{67A6CA7B-60E9-D1EC-E028-93045A3A3A19}"/>
          </ac:inkMkLst>
        </pc:inkChg>
        <pc:inkChg chg="add del mod">
          <ac:chgData name="Kokchun Giang" userId="67e2125d-ec8c-4323-9653-9824a2ad815f" providerId="ADAL" clId="{DCC54989-7FD2-5047-809B-27BA7E8DEEE2}" dt="2024-01-25T17:55:30.656" v="575"/>
          <ac:inkMkLst>
            <pc:docMk/>
            <pc:sldMk cId="2303502608" sldId="331"/>
            <ac:inkMk id="954" creationId="{3DA51632-0CD3-F425-B3C2-F40C1FB2A508}"/>
          </ac:inkMkLst>
        </pc:inkChg>
        <pc:inkChg chg="add del mod">
          <ac:chgData name="Kokchun Giang" userId="67e2125d-ec8c-4323-9653-9824a2ad815f" providerId="ADAL" clId="{DCC54989-7FD2-5047-809B-27BA7E8DEEE2}" dt="2024-01-25T17:55:29.934" v="563"/>
          <ac:inkMkLst>
            <pc:docMk/>
            <pc:sldMk cId="2303502608" sldId="331"/>
            <ac:inkMk id="955" creationId="{CC1AF350-B659-7F54-D13D-68C8FCCC424B}"/>
          </ac:inkMkLst>
        </pc:inkChg>
        <pc:inkChg chg="add del mod">
          <ac:chgData name="Kokchun Giang" userId="67e2125d-ec8c-4323-9653-9824a2ad815f" providerId="ADAL" clId="{DCC54989-7FD2-5047-809B-27BA7E8DEEE2}" dt="2024-01-25T17:55:29.939" v="572"/>
          <ac:inkMkLst>
            <pc:docMk/>
            <pc:sldMk cId="2303502608" sldId="331"/>
            <ac:inkMk id="956" creationId="{AE8A5F70-0A2C-BC08-4B1B-463426C517BA}"/>
          </ac:inkMkLst>
        </pc:inkChg>
        <pc:inkChg chg="add del mod">
          <ac:chgData name="Kokchun Giang" userId="67e2125d-ec8c-4323-9653-9824a2ad815f" providerId="ADAL" clId="{DCC54989-7FD2-5047-809B-27BA7E8DEEE2}" dt="2024-01-25T17:55:29.935" v="564"/>
          <ac:inkMkLst>
            <pc:docMk/>
            <pc:sldMk cId="2303502608" sldId="331"/>
            <ac:inkMk id="957" creationId="{C39D69A8-DE20-986E-A998-2F791524E7D4}"/>
          </ac:inkMkLst>
        </pc:inkChg>
        <pc:inkChg chg="add del mod">
          <ac:chgData name="Kokchun Giang" userId="67e2125d-ec8c-4323-9653-9824a2ad815f" providerId="ADAL" clId="{DCC54989-7FD2-5047-809B-27BA7E8DEEE2}" dt="2024-01-25T17:55:29.934" v="562"/>
          <ac:inkMkLst>
            <pc:docMk/>
            <pc:sldMk cId="2303502608" sldId="331"/>
            <ac:inkMk id="958" creationId="{91AEA917-511D-AF48-C1AF-C22E0F729661}"/>
          </ac:inkMkLst>
        </pc:inkChg>
        <pc:inkChg chg="add del mod">
          <ac:chgData name="Kokchun Giang" userId="67e2125d-ec8c-4323-9653-9824a2ad815f" providerId="ADAL" clId="{DCC54989-7FD2-5047-809B-27BA7E8DEEE2}" dt="2024-01-25T17:55:29.937" v="568"/>
          <ac:inkMkLst>
            <pc:docMk/>
            <pc:sldMk cId="2303502608" sldId="331"/>
            <ac:inkMk id="960" creationId="{AF7551E0-9ABA-0E0E-118F-41017DA8139F}"/>
          </ac:inkMkLst>
        </pc:inkChg>
        <pc:inkChg chg="add del mod">
          <ac:chgData name="Kokchun Giang" userId="67e2125d-ec8c-4323-9653-9824a2ad815f" providerId="ADAL" clId="{DCC54989-7FD2-5047-809B-27BA7E8DEEE2}" dt="2024-01-25T17:55:29.938" v="570"/>
          <ac:inkMkLst>
            <pc:docMk/>
            <pc:sldMk cId="2303502608" sldId="331"/>
            <ac:inkMk id="961" creationId="{A6033F2D-A639-0F9A-53D8-1FD0DF5E7090}"/>
          </ac:inkMkLst>
        </pc:inkChg>
        <pc:inkChg chg="add del mod">
          <ac:chgData name="Kokchun Giang" userId="67e2125d-ec8c-4323-9653-9824a2ad815f" providerId="ADAL" clId="{DCC54989-7FD2-5047-809B-27BA7E8DEEE2}" dt="2024-01-25T17:55:29.940" v="574"/>
          <ac:inkMkLst>
            <pc:docMk/>
            <pc:sldMk cId="2303502608" sldId="331"/>
            <ac:inkMk id="962" creationId="{92272D79-9956-F582-BD32-BD17537D43FC}"/>
          </ac:inkMkLst>
        </pc:inkChg>
        <pc:inkChg chg="add del mod">
          <ac:chgData name="Kokchun Giang" userId="67e2125d-ec8c-4323-9653-9824a2ad815f" providerId="ADAL" clId="{DCC54989-7FD2-5047-809B-27BA7E8DEEE2}" dt="2024-01-25T17:55:29.938" v="569"/>
          <ac:inkMkLst>
            <pc:docMk/>
            <pc:sldMk cId="2303502608" sldId="331"/>
            <ac:inkMk id="963" creationId="{46B73DA2-A0EF-0B1D-430E-6A0C5F1607C7}"/>
          </ac:inkMkLst>
        </pc:inkChg>
        <pc:inkChg chg="add del mod">
          <ac:chgData name="Kokchun Giang" userId="67e2125d-ec8c-4323-9653-9824a2ad815f" providerId="ADAL" clId="{DCC54989-7FD2-5047-809B-27BA7E8DEEE2}" dt="2024-01-25T17:55:29.936" v="565"/>
          <ac:inkMkLst>
            <pc:docMk/>
            <pc:sldMk cId="2303502608" sldId="331"/>
            <ac:inkMk id="964" creationId="{5A187622-28F2-9ACC-7E8A-EBADDE7BE463}"/>
          </ac:inkMkLst>
        </pc:inkChg>
        <pc:inkChg chg="add del mod">
          <ac:chgData name="Kokchun Giang" userId="67e2125d-ec8c-4323-9653-9824a2ad815f" providerId="ADAL" clId="{DCC54989-7FD2-5047-809B-27BA7E8DEEE2}" dt="2024-01-25T17:55:29.939" v="571"/>
          <ac:inkMkLst>
            <pc:docMk/>
            <pc:sldMk cId="2303502608" sldId="331"/>
            <ac:inkMk id="965" creationId="{6A927D63-EB42-D07A-2163-59531FCD578F}"/>
          </ac:inkMkLst>
        </pc:inkChg>
        <pc:inkChg chg="add del mod">
          <ac:chgData name="Kokchun Giang" userId="67e2125d-ec8c-4323-9653-9824a2ad815f" providerId="ADAL" clId="{DCC54989-7FD2-5047-809B-27BA7E8DEEE2}" dt="2024-01-25T17:55:29.936" v="566"/>
          <ac:inkMkLst>
            <pc:docMk/>
            <pc:sldMk cId="2303502608" sldId="331"/>
            <ac:inkMk id="966" creationId="{C022209A-AABD-ADA8-D87A-E930116E088C}"/>
          </ac:inkMkLst>
        </pc:inkChg>
        <pc:inkChg chg="add del mod">
          <ac:chgData name="Kokchun Giang" userId="67e2125d-ec8c-4323-9653-9824a2ad815f" providerId="ADAL" clId="{DCC54989-7FD2-5047-809B-27BA7E8DEEE2}" dt="2024-01-25T17:55:29.937" v="567"/>
          <ac:inkMkLst>
            <pc:docMk/>
            <pc:sldMk cId="2303502608" sldId="331"/>
            <ac:inkMk id="967" creationId="{8B51A899-484F-C3DD-7967-5CB5C3457D1E}"/>
          </ac:inkMkLst>
        </pc:inkChg>
        <pc:inkChg chg="add del mod">
          <ac:chgData name="Kokchun Giang" userId="67e2125d-ec8c-4323-9653-9824a2ad815f" providerId="ADAL" clId="{DCC54989-7FD2-5047-809B-27BA7E8DEEE2}" dt="2024-01-25T17:55:29.940" v="573"/>
          <ac:inkMkLst>
            <pc:docMk/>
            <pc:sldMk cId="2303502608" sldId="331"/>
            <ac:inkMk id="968" creationId="{BFDD50BF-3BD2-4235-3384-A3F0B145E4B5}"/>
          </ac:inkMkLst>
        </pc:inkChg>
        <pc:inkChg chg="add mod">
          <ac:chgData name="Kokchun Giang" userId="67e2125d-ec8c-4323-9653-9824a2ad815f" providerId="ADAL" clId="{DCC54989-7FD2-5047-809B-27BA7E8DEEE2}" dt="2024-01-25T17:55:37.267" v="584"/>
          <ac:inkMkLst>
            <pc:docMk/>
            <pc:sldMk cId="2303502608" sldId="331"/>
            <ac:inkMk id="971" creationId="{B7A206E9-F322-7088-B3CF-0EE4FEB5CF22}"/>
          </ac:inkMkLst>
        </pc:inkChg>
        <pc:inkChg chg="add mod">
          <ac:chgData name="Kokchun Giang" userId="67e2125d-ec8c-4323-9653-9824a2ad815f" providerId="ADAL" clId="{DCC54989-7FD2-5047-809B-27BA7E8DEEE2}" dt="2024-01-25T17:55:37.267" v="584"/>
          <ac:inkMkLst>
            <pc:docMk/>
            <pc:sldMk cId="2303502608" sldId="331"/>
            <ac:inkMk id="972" creationId="{F2065D7B-F706-DEE4-A6B1-97A7AD101188}"/>
          </ac:inkMkLst>
        </pc:inkChg>
        <pc:inkChg chg="add mod">
          <ac:chgData name="Kokchun Giang" userId="67e2125d-ec8c-4323-9653-9824a2ad815f" providerId="ADAL" clId="{DCC54989-7FD2-5047-809B-27BA7E8DEEE2}" dt="2024-01-25T17:55:37.267" v="584"/>
          <ac:inkMkLst>
            <pc:docMk/>
            <pc:sldMk cId="2303502608" sldId="331"/>
            <ac:inkMk id="973" creationId="{44E830FE-1658-7647-EBFA-C066BBB0B26D}"/>
          </ac:inkMkLst>
        </pc:inkChg>
        <pc:inkChg chg="add mod">
          <ac:chgData name="Kokchun Giang" userId="67e2125d-ec8c-4323-9653-9824a2ad815f" providerId="ADAL" clId="{DCC54989-7FD2-5047-809B-27BA7E8DEEE2}" dt="2024-01-25T17:55:37.267" v="584"/>
          <ac:inkMkLst>
            <pc:docMk/>
            <pc:sldMk cId="2303502608" sldId="331"/>
            <ac:inkMk id="974" creationId="{A9BEC7A1-DF93-261C-D4C0-6BB8F267BB1A}"/>
          </ac:inkMkLst>
        </pc:inkChg>
        <pc:inkChg chg="add mod">
          <ac:chgData name="Kokchun Giang" userId="67e2125d-ec8c-4323-9653-9824a2ad815f" providerId="ADAL" clId="{DCC54989-7FD2-5047-809B-27BA7E8DEEE2}" dt="2024-01-25T17:55:37.267" v="584"/>
          <ac:inkMkLst>
            <pc:docMk/>
            <pc:sldMk cId="2303502608" sldId="331"/>
            <ac:inkMk id="975" creationId="{ABA44146-623F-2FD2-8ABD-D8177443020D}"/>
          </ac:inkMkLst>
        </pc:inkChg>
        <pc:inkChg chg="add mod">
          <ac:chgData name="Kokchun Giang" userId="67e2125d-ec8c-4323-9653-9824a2ad815f" providerId="ADAL" clId="{DCC54989-7FD2-5047-809B-27BA7E8DEEE2}" dt="2024-01-25T17:55:37.267" v="584"/>
          <ac:inkMkLst>
            <pc:docMk/>
            <pc:sldMk cId="2303502608" sldId="331"/>
            <ac:inkMk id="976" creationId="{350E866A-5C08-5C23-A176-1D8646428D41}"/>
          </ac:inkMkLst>
        </pc:inkChg>
        <pc:inkChg chg="add mod">
          <ac:chgData name="Kokchun Giang" userId="67e2125d-ec8c-4323-9653-9824a2ad815f" providerId="ADAL" clId="{DCC54989-7FD2-5047-809B-27BA7E8DEEE2}" dt="2024-01-25T17:55:37.267" v="584"/>
          <ac:inkMkLst>
            <pc:docMk/>
            <pc:sldMk cId="2303502608" sldId="331"/>
            <ac:inkMk id="977" creationId="{E9498B58-E5B3-1D80-089B-9782AFF4C975}"/>
          </ac:inkMkLst>
        </pc:inkChg>
        <pc:inkChg chg="add mod">
          <ac:chgData name="Kokchun Giang" userId="67e2125d-ec8c-4323-9653-9824a2ad815f" providerId="ADAL" clId="{DCC54989-7FD2-5047-809B-27BA7E8DEEE2}" dt="2024-01-25T17:55:37.267" v="584"/>
          <ac:inkMkLst>
            <pc:docMk/>
            <pc:sldMk cId="2303502608" sldId="331"/>
            <ac:inkMk id="978" creationId="{CA8F05ED-2DA9-3A9A-FE3C-26A24EEFE975}"/>
          </ac:inkMkLst>
        </pc:inkChg>
        <pc:inkChg chg="add mod">
          <ac:chgData name="Kokchun Giang" userId="67e2125d-ec8c-4323-9653-9824a2ad815f" providerId="ADAL" clId="{DCC54989-7FD2-5047-809B-27BA7E8DEEE2}" dt="2024-01-25T17:55:39.935" v="589"/>
          <ac:inkMkLst>
            <pc:docMk/>
            <pc:sldMk cId="2303502608" sldId="331"/>
            <ac:inkMk id="981" creationId="{47A666A5-0083-1942-4396-0A3D541D5263}"/>
          </ac:inkMkLst>
        </pc:inkChg>
        <pc:inkChg chg="add mod">
          <ac:chgData name="Kokchun Giang" userId="67e2125d-ec8c-4323-9653-9824a2ad815f" providerId="ADAL" clId="{DCC54989-7FD2-5047-809B-27BA7E8DEEE2}" dt="2024-01-25T17:55:39.935" v="589"/>
          <ac:inkMkLst>
            <pc:docMk/>
            <pc:sldMk cId="2303502608" sldId="331"/>
            <ac:inkMk id="982" creationId="{0713B71F-BD99-F803-5092-EB2AE712C91B}"/>
          </ac:inkMkLst>
        </pc:inkChg>
        <pc:inkChg chg="add mod">
          <ac:chgData name="Kokchun Giang" userId="67e2125d-ec8c-4323-9653-9824a2ad815f" providerId="ADAL" clId="{DCC54989-7FD2-5047-809B-27BA7E8DEEE2}" dt="2024-01-25T17:55:39.935" v="589"/>
          <ac:inkMkLst>
            <pc:docMk/>
            <pc:sldMk cId="2303502608" sldId="331"/>
            <ac:inkMk id="983" creationId="{D685C37C-BFEF-A3FE-70CC-3FA597F8DA16}"/>
          </ac:inkMkLst>
        </pc:inkChg>
        <pc:inkChg chg="add mod">
          <ac:chgData name="Kokchun Giang" userId="67e2125d-ec8c-4323-9653-9824a2ad815f" providerId="ADAL" clId="{DCC54989-7FD2-5047-809B-27BA7E8DEEE2}" dt="2024-01-25T17:55:39.935" v="589"/>
          <ac:inkMkLst>
            <pc:docMk/>
            <pc:sldMk cId="2303502608" sldId="331"/>
            <ac:inkMk id="984" creationId="{C478F061-1361-D870-B176-4E6896B093CD}"/>
          </ac:inkMkLst>
        </pc:inkChg>
        <pc:inkChg chg="add mod">
          <ac:chgData name="Kokchun Giang" userId="67e2125d-ec8c-4323-9653-9824a2ad815f" providerId="ADAL" clId="{DCC54989-7FD2-5047-809B-27BA7E8DEEE2}" dt="2024-01-25T17:55:43.750" v="592"/>
          <ac:inkMkLst>
            <pc:docMk/>
            <pc:sldMk cId="2303502608" sldId="331"/>
            <ac:inkMk id="986" creationId="{C475FD3B-D134-2F75-E04A-C6CCD73C3732}"/>
          </ac:inkMkLst>
        </pc:inkChg>
        <pc:inkChg chg="add mod">
          <ac:chgData name="Kokchun Giang" userId="67e2125d-ec8c-4323-9653-9824a2ad815f" providerId="ADAL" clId="{DCC54989-7FD2-5047-809B-27BA7E8DEEE2}" dt="2024-01-25T17:55:43.750" v="592"/>
          <ac:inkMkLst>
            <pc:docMk/>
            <pc:sldMk cId="2303502608" sldId="331"/>
            <ac:inkMk id="987" creationId="{E3D5134C-11CE-42EB-6DE6-B8FB93DA9056}"/>
          </ac:inkMkLst>
        </pc:inkChg>
        <pc:inkChg chg="add mod">
          <ac:chgData name="Kokchun Giang" userId="67e2125d-ec8c-4323-9653-9824a2ad815f" providerId="ADAL" clId="{DCC54989-7FD2-5047-809B-27BA7E8DEEE2}" dt="2024-01-25T17:55:46.782" v="598"/>
          <ac:inkMkLst>
            <pc:docMk/>
            <pc:sldMk cId="2303502608" sldId="331"/>
            <ac:inkMk id="989" creationId="{06D5BF8D-B2AE-149F-40B8-CD1C2EA06E6E}"/>
          </ac:inkMkLst>
        </pc:inkChg>
        <pc:inkChg chg="add mod">
          <ac:chgData name="Kokchun Giang" userId="67e2125d-ec8c-4323-9653-9824a2ad815f" providerId="ADAL" clId="{DCC54989-7FD2-5047-809B-27BA7E8DEEE2}" dt="2024-01-25T17:55:46.782" v="598"/>
          <ac:inkMkLst>
            <pc:docMk/>
            <pc:sldMk cId="2303502608" sldId="331"/>
            <ac:inkMk id="990" creationId="{3E3D4F7A-4355-FBF5-40B5-886FCF370D14}"/>
          </ac:inkMkLst>
        </pc:inkChg>
        <pc:inkChg chg="add mod">
          <ac:chgData name="Kokchun Giang" userId="67e2125d-ec8c-4323-9653-9824a2ad815f" providerId="ADAL" clId="{DCC54989-7FD2-5047-809B-27BA7E8DEEE2}" dt="2024-01-25T17:55:46.782" v="598"/>
          <ac:inkMkLst>
            <pc:docMk/>
            <pc:sldMk cId="2303502608" sldId="331"/>
            <ac:inkMk id="991" creationId="{4C399919-8CB0-E3B1-BD73-7EE347B68B59}"/>
          </ac:inkMkLst>
        </pc:inkChg>
        <pc:inkChg chg="add mod">
          <ac:chgData name="Kokchun Giang" userId="67e2125d-ec8c-4323-9653-9824a2ad815f" providerId="ADAL" clId="{DCC54989-7FD2-5047-809B-27BA7E8DEEE2}" dt="2024-01-25T17:55:46.782" v="598"/>
          <ac:inkMkLst>
            <pc:docMk/>
            <pc:sldMk cId="2303502608" sldId="331"/>
            <ac:inkMk id="992" creationId="{5AC27860-671D-D7EF-C915-7AB6C34B8A84}"/>
          </ac:inkMkLst>
        </pc:inkChg>
        <pc:inkChg chg="add mod">
          <ac:chgData name="Kokchun Giang" userId="67e2125d-ec8c-4323-9653-9824a2ad815f" providerId="ADAL" clId="{DCC54989-7FD2-5047-809B-27BA7E8DEEE2}" dt="2024-01-25T17:55:46.782" v="598"/>
          <ac:inkMkLst>
            <pc:docMk/>
            <pc:sldMk cId="2303502608" sldId="331"/>
            <ac:inkMk id="993" creationId="{72DCDEA3-013E-0249-D0AE-9DB5F72DF9CD}"/>
          </ac:inkMkLst>
        </pc:inkChg>
        <pc:inkChg chg="add mod">
          <ac:chgData name="Kokchun Giang" userId="67e2125d-ec8c-4323-9653-9824a2ad815f" providerId="ADAL" clId="{DCC54989-7FD2-5047-809B-27BA7E8DEEE2}" dt="2024-01-25T17:55:53.771" v="612"/>
          <ac:inkMkLst>
            <pc:docMk/>
            <pc:sldMk cId="2303502608" sldId="331"/>
            <ac:inkMk id="995" creationId="{26B188E2-C59F-6339-BED2-824CF00794B4}"/>
          </ac:inkMkLst>
        </pc:inkChg>
        <pc:inkChg chg="add mod">
          <ac:chgData name="Kokchun Giang" userId="67e2125d-ec8c-4323-9653-9824a2ad815f" providerId="ADAL" clId="{DCC54989-7FD2-5047-809B-27BA7E8DEEE2}" dt="2024-01-25T17:55:53.771" v="612"/>
          <ac:inkMkLst>
            <pc:docMk/>
            <pc:sldMk cId="2303502608" sldId="331"/>
            <ac:inkMk id="996" creationId="{D602E902-8DE9-8F10-FF28-1078AB02B434}"/>
          </ac:inkMkLst>
        </pc:inkChg>
        <pc:inkChg chg="add mod">
          <ac:chgData name="Kokchun Giang" userId="67e2125d-ec8c-4323-9653-9824a2ad815f" providerId="ADAL" clId="{DCC54989-7FD2-5047-809B-27BA7E8DEEE2}" dt="2024-01-25T17:55:53.771" v="612"/>
          <ac:inkMkLst>
            <pc:docMk/>
            <pc:sldMk cId="2303502608" sldId="331"/>
            <ac:inkMk id="997" creationId="{5F779E3D-3C93-2ECD-A0D4-A97771D9D021}"/>
          </ac:inkMkLst>
        </pc:inkChg>
        <pc:inkChg chg="add mod">
          <ac:chgData name="Kokchun Giang" userId="67e2125d-ec8c-4323-9653-9824a2ad815f" providerId="ADAL" clId="{DCC54989-7FD2-5047-809B-27BA7E8DEEE2}" dt="2024-01-25T17:55:53.771" v="612"/>
          <ac:inkMkLst>
            <pc:docMk/>
            <pc:sldMk cId="2303502608" sldId="331"/>
            <ac:inkMk id="998" creationId="{B27DD11D-B5A4-E033-5D59-A177B07413C9}"/>
          </ac:inkMkLst>
        </pc:inkChg>
        <pc:inkChg chg="add mod">
          <ac:chgData name="Kokchun Giang" userId="67e2125d-ec8c-4323-9653-9824a2ad815f" providerId="ADAL" clId="{DCC54989-7FD2-5047-809B-27BA7E8DEEE2}" dt="2024-01-25T17:55:53.771" v="612"/>
          <ac:inkMkLst>
            <pc:docMk/>
            <pc:sldMk cId="2303502608" sldId="331"/>
            <ac:inkMk id="999" creationId="{D35A75B2-A72E-D017-E4F4-8289AE213744}"/>
          </ac:inkMkLst>
        </pc:inkChg>
        <pc:inkChg chg="add mod">
          <ac:chgData name="Kokchun Giang" userId="67e2125d-ec8c-4323-9653-9824a2ad815f" providerId="ADAL" clId="{DCC54989-7FD2-5047-809B-27BA7E8DEEE2}" dt="2024-01-25T17:55:53.771" v="612"/>
          <ac:inkMkLst>
            <pc:docMk/>
            <pc:sldMk cId="2303502608" sldId="331"/>
            <ac:inkMk id="1000" creationId="{8743E8FF-AA8E-CD4C-E4FE-A74B91240976}"/>
          </ac:inkMkLst>
        </pc:inkChg>
        <pc:inkChg chg="add mod">
          <ac:chgData name="Kokchun Giang" userId="67e2125d-ec8c-4323-9653-9824a2ad815f" providerId="ADAL" clId="{DCC54989-7FD2-5047-809B-27BA7E8DEEE2}" dt="2024-01-25T17:55:53.771" v="612"/>
          <ac:inkMkLst>
            <pc:docMk/>
            <pc:sldMk cId="2303502608" sldId="331"/>
            <ac:inkMk id="1001" creationId="{FA8799FB-92B7-8F1F-B64F-C936DEDFD497}"/>
          </ac:inkMkLst>
        </pc:inkChg>
        <pc:inkChg chg="add mod">
          <ac:chgData name="Kokchun Giang" userId="67e2125d-ec8c-4323-9653-9824a2ad815f" providerId="ADAL" clId="{DCC54989-7FD2-5047-809B-27BA7E8DEEE2}" dt="2024-01-25T17:55:53.771" v="612"/>
          <ac:inkMkLst>
            <pc:docMk/>
            <pc:sldMk cId="2303502608" sldId="331"/>
            <ac:inkMk id="1002" creationId="{D189B4C8-D64F-8758-7FA5-A8DC878EE506}"/>
          </ac:inkMkLst>
        </pc:inkChg>
        <pc:inkChg chg="add mod">
          <ac:chgData name="Kokchun Giang" userId="67e2125d-ec8c-4323-9653-9824a2ad815f" providerId="ADAL" clId="{DCC54989-7FD2-5047-809B-27BA7E8DEEE2}" dt="2024-01-25T17:55:53.771" v="612"/>
          <ac:inkMkLst>
            <pc:docMk/>
            <pc:sldMk cId="2303502608" sldId="331"/>
            <ac:inkMk id="1003" creationId="{3999B6F2-2217-9DCF-2A5E-2281444F16CB}"/>
          </ac:inkMkLst>
        </pc:inkChg>
        <pc:inkChg chg="add mod">
          <ac:chgData name="Kokchun Giang" userId="67e2125d-ec8c-4323-9653-9824a2ad815f" providerId="ADAL" clId="{DCC54989-7FD2-5047-809B-27BA7E8DEEE2}" dt="2024-01-25T17:55:53.771" v="612"/>
          <ac:inkMkLst>
            <pc:docMk/>
            <pc:sldMk cId="2303502608" sldId="331"/>
            <ac:inkMk id="1004" creationId="{C1A40156-05E3-2122-D612-36A3C77AA2DB}"/>
          </ac:inkMkLst>
        </pc:inkChg>
        <pc:inkChg chg="add mod">
          <ac:chgData name="Kokchun Giang" userId="67e2125d-ec8c-4323-9653-9824a2ad815f" providerId="ADAL" clId="{DCC54989-7FD2-5047-809B-27BA7E8DEEE2}" dt="2024-01-25T17:55:53.771" v="612"/>
          <ac:inkMkLst>
            <pc:docMk/>
            <pc:sldMk cId="2303502608" sldId="331"/>
            <ac:inkMk id="1005" creationId="{81EA6F61-D2E6-3D5E-CDC6-C08AF9B92426}"/>
          </ac:inkMkLst>
        </pc:inkChg>
        <pc:inkChg chg="add mod">
          <ac:chgData name="Kokchun Giang" userId="67e2125d-ec8c-4323-9653-9824a2ad815f" providerId="ADAL" clId="{DCC54989-7FD2-5047-809B-27BA7E8DEEE2}" dt="2024-01-25T17:55:53.771" v="612"/>
          <ac:inkMkLst>
            <pc:docMk/>
            <pc:sldMk cId="2303502608" sldId="331"/>
            <ac:inkMk id="1006" creationId="{B8ED1ADC-8D8D-6C6A-B02A-E4EDBE9F6C66}"/>
          </ac:inkMkLst>
        </pc:inkChg>
        <pc:inkChg chg="add mod">
          <ac:chgData name="Kokchun Giang" userId="67e2125d-ec8c-4323-9653-9824a2ad815f" providerId="ADAL" clId="{DCC54989-7FD2-5047-809B-27BA7E8DEEE2}" dt="2024-01-25T17:55:53.771" v="612"/>
          <ac:inkMkLst>
            <pc:docMk/>
            <pc:sldMk cId="2303502608" sldId="331"/>
            <ac:inkMk id="1007" creationId="{8384E9FB-FE25-BCAB-C595-4E7961675864}"/>
          </ac:inkMkLst>
        </pc:inkChg>
        <pc:inkChg chg="add mod">
          <ac:chgData name="Kokchun Giang" userId="67e2125d-ec8c-4323-9653-9824a2ad815f" providerId="ADAL" clId="{DCC54989-7FD2-5047-809B-27BA7E8DEEE2}" dt="2024-01-25T17:56:01.624" v="629"/>
          <ac:inkMkLst>
            <pc:docMk/>
            <pc:sldMk cId="2303502608" sldId="331"/>
            <ac:inkMk id="1010" creationId="{666A4C38-0B37-185B-61C8-D064C0A5AF61}"/>
          </ac:inkMkLst>
        </pc:inkChg>
        <pc:inkChg chg="add mod">
          <ac:chgData name="Kokchun Giang" userId="67e2125d-ec8c-4323-9653-9824a2ad815f" providerId="ADAL" clId="{DCC54989-7FD2-5047-809B-27BA7E8DEEE2}" dt="2024-01-25T17:56:01.624" v="629"/>
          <ac:inkMkLst>
            <pc:docMk/>
            <pc:sldMk cId="2303502608" sldId="331"/>
            <ac:inkMk id="1011" creationId="{A3B78949-2A5C-D62D-D203-9BD1B695423F}"/>
          </ac:inkMkLst>
        </pc:inkChg>
        <pc:inkChg chg="add mod">
          <ac:chgData name="Kokchun Giang" userId="67e2125d-ec8c-4323-9653-9824a2ad815f" providerId="ADAL" clId="{DCC54989-7FD2-5047-809B-27BA7E8DEEE2}" dt="2024-01-25T17:56:01.624" v="629"/>
          <ac:inkMkLst>
            <pc:docMk/>
            <pc:sldMk cId="2303502608" sldId="331"/>
            <ac:inkMk id="1012" creationId="{10DA0C50-F584-A823-5301-84A52CB361CC}"/>
          </ac:inkMkLst>
        </pc:inkChg>
        <pc:inkChg chg="add mod">
          <ac:chgData name="Kokchun Giang" userId="67e2125d-ec8c-4323-9653-9824a2ad815f" providerId="ADAL" clId="{DCC54989-7FD2-5047-809B-27BA7E8DEEE2}" dt="2024-01-25T17:56:01.624" v="629"/>
          <ac:inkMkLst>
            <pc:docMk/>
            <pc:sldMk cId="2303502608" sldId="331"/>
            <ac:inkMk id="1013" creationId="{214E182F-E9ED-1AE8-8C4C-997C3BC5BB23}"/>
          </ac:inkMkLst>
        </pc:inkChg>
        <pc:inkChg chg="add mod">
          <ac:chgData name="Kokchun Giang" userId="67e2125d-ec8c-4323-9653-9824a2ad815f" providerId="ADAL" clId="{DCC54989-7FD2-5047-809B-27BA7E8DEEE2}" dt="2024-01-25T17:56:01.624" v="629"/>
          <ac:inkMkLst>
            <pc:docMk/>
            <pc:sldMk cId="2303502608" sldId="331"/>
            <ac:inkMk id="1014" creationId="{4FE46F7C-C147-6B0C-BD6F-B53AE31946F7}"/>
          </ac:inkMkLst>
        </pc:inkChg>
        <pc:inkChg chg="add mod">
          <ac:chgData name="Kokchun Giang" userId="67e2125d-ec8c-4323-9653-9824a2ad815f" providerId="ADAL" clId="{DCC54989-7FD2-5047-809B-27BA7E8DEEE2}" dt="2024-01-25T17:56:01.624" v="629"/>
          <ac:inkMkLst>
            <pc:docMk/>
            <pc:sldMk cId="2303502608" sldId="331"/>
            <ac:inkMk id="1015" creationId="{91EE2189-1D77-983A-66B4-C862FA0EF098}"/>
          </ac:inkMkLst>
        </pc:inkChg>
        <pc:inkChg chg="add mod">
          <ac:chgData name="Kokchun Giang" userId="67e2125d-ec8c-4323-9653-9824a2ad815f" providerId="ADAL" clId="{DCC54989-7FD2-5047-809B-27BA7E8DEEE2}" dt="2024-01-25T17:56:01.624" v="629"/>
          <ac:inkMkLst>
            <pc:docMk/>
            <pc:sldMk cId="2303502608" sldId="331"/>
            <ac:inkMk id="1016" creationId="{F7F517F0-AA79-B769-02C0-EFDAB02143EE}"/>
          </ac:inkMkLst>
        </pc:inkChg>
        <pc:inkChg chg="add mod">
          <ac:chgData name="Kokchun Giang" userId="67e2125d-ec8c-4323-9653-9824a2ad815f" providerId="ADAL" clId="{DCC54989-7FD2-5047-809B-27BA7E8DEEE2}" dt="2024-01-25T17:56:01.624" v="629"/>
          <ac:inkMkLst>
            <pc:docMk/>
            <pc:sldMk cId="2303502608" sldId="331"/>
            <ac:inkMk id="1017" creationId="{6230D75D-31AD-BDF0-3953-2E2F756B95A0}"/>
          </ac:inkMkLst>
        </pc:inkChg>
        <pc:inkChg chg="add mod">
          <ac:chgData name="Kokchun Giang" userId="67e2125d-ec8c-4323-9653-9824a2ad815f" providerId="ADAL" clId="{DCC54989-7FD2-5047-809B-27BA7E8DEEE2}" dt="2024-01-25T17:56:01.624" v="629"/>
          <ac:inkMkLst>
            <pc:docMk/>
            <pc:sldMk cId="2303502608" sldId="331"/>
            <ac:inkMk id="1018" creationId="{D99FBB9E-6B7C-29BF-4F1A-111674332453}"/>
          </ac:inkMkLst>
        </pc:inkChg>
        <pc:inkChg chg="add mod">
          <ac:chgData name="Kokchun Giang" userId="67e2125d-ec8c-4323-9653-9824a2ad815f" providerId="ADAL" clId="{DCC54989-7FD2-5047-809B-27BA7E8DEEE2}" dt="2024-01-25T17:56:01.624" v="629"/>
          <ac:inkMkLst>
            <pc:docMk/>
            <pc:sldMk cId="2303502608" sldId="331"/>
            <ac:inkMk id="1019" creationId="{E793C706-DD65-C7F0-81B5-D172751F5BA4}"/>
          </ac:inkMkLst>
        </pc:inkChg>
        <pc:inkChg chg="add mod">
          <ac:chgData name="Kokchun Giang" userId="67e2125d-ec8c-4323-9653-9824a2ad815f" providerId="ADAL" clId="{DCC54989-7FD2-5047-809B-27BA7E8DEEE2}" dt="2024-01-25T17:56:01.624" v="629"/>
          <ac:inkMkLst>
            <pc:docMk/>
            <pc:sldMk cId="2303502608" sldId="331"/>
            <ac:inkMk id="1020" creationId="{FB9E4237-049C-E085-6F7C-FBEB56DCE903}"/>
          </ac:inkMkLst>
        </pc:inkChg>
        <pc:inkChg chg="add mod">
          <ac:chgData name="Kokchun Giang" userId="67e2125d-ec8c-4323-9653-9824a2ad815f" providerId="ADAL" clId="{DCC54989-7FD2-5047-809B-27BA7E8DEEE2}" dt="2024-01-25T17:56:01.624" v="629"/>
          <ac:inkMkLst>
            <pc:docMk/>
            <pc:sldMk cId="2303502608" sldId="331"/>
            <ac:inkMk id="1021" creationId="{7CE819E3-0C08-1262-EBB5-CA375DD76678}"/>
          </ac:inkMkLst>
        </pc:inkChg>
        <pc:inkChg chg="add mod">
          <ac:chgData name="Kokchun Giang" userId="67e2125d-ec8c-4323-9653-9824a2ad815f" providerId="ADAL" clId="{DCC54989-7FD2-5047-809B-27BA7E8DEEE2}" dt="2024-01-25T17:56:01.624" v="629"/>
          <ac:inkMkLst>
            <pc:docMk/>
            <pc:sldMk cId="2303502608" sldId="331"/>
            <ac:inkMk id="1022" creationId="{B8D47682-A1BB-B548-87A3-F3738A795B9A}"/>
          </ac:inkMkLst>
        </pc:inkChg>
        <pc:inkChg chg="add mod">
          <ac:chgData name="Kokchun Giang" userId="67e2125d-ec8c-4323-9653-9824a2ad815f" providerId="ADAL" clId="{DCC54989-7FD2-5047-809B-27BA7E8DEEE2}" dt="2024-01-25T17:56:01.624" v="629"/>
          <ac:inkMkLst>
            <pc:docMk/>
            <pc:sldMk cId="2303502608" sldId="331"/>
            <ac:inkMk id="1023" creationId="{CE2B05D3-FD5D-8240-A4C5-EA19DC5C2B3D}"/>
          </ac:inkMkLst>
        </pc:inkChg>
        <pc:inkChg chg="add mod">
          <ac:chgData name="Kokchun Giang" userId="67e2125d-ec8c-4323-9653-9824a2ad815f" providerId="ADAL" clId="{DCC54989-7FD2-5047-809B-27BA7E8DEEE2}" dt="2024-01-25T17:56:01.624" v="629"/>
          <ac:inkMkLst>
            <pc:docMk/>
            <pc:sldMk cId="2303502608" sldId="331"/>
            <ac:inkMk id="1024" creationId="{B15EE002-9307-D5C2-0F25-88A903E9490F}"/>
          </ac:inkMkLst>
        </pc:inkChg>
        <pc:inkChg chg="add mod">
          <ac:chgData name="Kokchun Giang" userId="67e2125d-ec8c-4323-9653-9824a2ad815f" providerId="ADAL" clId="{DCC54989-7FD2-5047-809B-27BA7E8DEEE2}" dt="2024-01-25T17:56:01.624" v="629"/>
          <ac:inkMkLst>
            <pc:docMk/>
            <pc:sldMk cId="2303502608" sldId="331"/>
            <ac:inkMk id="1025" creationId="{FEB1EBCE-ED8E-88F0-5297-C343A68F5433}"/>
          </ac:inkMkLst>
        </pc:inkChg>
        <pc:inkChg chg="add mod">
          <ac:chgData name="Kokchun Giang" userId="67e2125d-ec8c-4323-9653-9824a2ad815f" providerId="ADAL" clId="{DCC54989-7FD2-5047-809B-27BA7E8DEEE2}" dt="2024-01-25T20:10:50.336" v="2187" actId="164"/>
          <ac:inkMkLst>
            <pc:docMk/>
            <pc:sldMk cId="2303502608" sldId="331"/>
            <ac:inkMk id="1028" creationId="{1C43AA4B-6C25-6FDC-4F7C-295E0312FD05}"/>
          </ac:inkMkLst>
        </pc:inkChg>
        <pc:inkChg chg="add mod">
          <ac:chgData name="Kokchun Giang" userId="67e2125d-ec8c-4323-9653-9824a2ad815f" providerId="ADAL" clId="{DCC54989-7FD2-5047-809B-27BA7E8DEEE2}" dt="2024-01-25T17:56:26.272" v="637"/>
          <ac:inkMkLst>
            <pc:docMk/>
            <pc:sldMk cId="2303502608" sldId="331"/>
            <ac:inkMk id="1029" creationId="{A6628736-3E8C-8FEF-C57D-3EF3F2AE970C}"/>
          </ac:inkMkLst>
        </pc:inkChg>
        <pc:inkChg chg="add mod">
          <ac:chgData name="Kokchun Giang" userId="67e2125d-ec8c-4323-9653-9824a2ad815f" providerId="ADAL" clId="{DCC54989-7FD2-5047-809B-27BA7E8DEEE2}" dt="2024-01-25T17:56:26.272" v="637"/>
          <ac:inkMkLst>
            <pc:docMk/>
            <pc:sldMk cId="2303502608" sldId="331"/>
            <ac:inkMk id="1030" creationId="{DA2111CB-30AA-2E75-80DF-1A4BBC16D279}"/>
          </ac:inkMkLst>
        </pc:inkChg>
        <pc:inkChg chg="add mod">
          <ac:chgData name="Kokchun Giang" userId="67e2125d-ec8c-4323-9653-9824a2ad815f" providerId="ADAL" clId="{DCC54989-7FD2-5047-809B-27BA7E8DEEE2}" dt="2024-01-25T17:56:26.272" v="637"/>
          <ac:inkMkLst>
            <pc:docMk/>
            <pc:sldMk cId="2303502608" sldId="331"/>
            <ac:inkMk id="1031" creationId="{7FDC3DD8-4A33-8875-9347-0CC528987E08}"/>
          </ac:inkMkLst>
        </pc:inkChg>
        <pc:inkChg chg="add mod">
          <ac:chgData name="Kokchun Giang" userId="67e2125d-ec8c-4323-9653-9824a2ad815f" providerId="ADAL" clId="{DCC54989-7FD2-5047-809B-27BA7E8DEEE2}" dt="2024-01-25T17:56:26.272" v="637"/>
          <ac:inkMkLst>
            <pc:docMk/>
            <pc:sldMk cId="2303502608" sldId="331"/>
            <ac:inkMk id="1032" creationId="{6ADD0119-EC3D-9D7F-4D6E-8A41B7971376}"/>
          </ac:inkMkLst>
        </pc:inkChg>
        <pc:inkChg chg="add mod">
          <ac:chgData name="Kokchun Giang" userId="67e2125d-ec8c-4323-9653-9824a2ad815f" providerId="ADAL" clId="{DCC54989-7FD2-5047-809B-27BA7E8DEEE2}" dt="2024-01-25T17:56:26.272" v="637"/>
          <ac:inkMkLst>
            <pc:docMk/>
            <pc:sldMk cId="2303502608" sldId="331"/>
            <ac:inkMk id="1033" creationId="{38AEE4A9-95D1-D11A-E3C1-22DD582D6CDE}"/>
          </ac:inkMkLst>
        </pc:inkChg>
        <pc:inkChg chg="add mod">
          <ac:chgData name="Kokchun Giang" userId="67e2125d-ec8c-4323-9653-9824a2ad815f" providerId="ADAL" clId="{DCC54989-7FD2-5047-809B-27BA7E8DEEE2}" dt="2024-01-25T17:56:26.272" v="637"/>
          <ac:inkMkLst>
            <pc:docMk/>
            <pc:sldMk cId="2303502608" sldId="331"/>
            <ac:inkMk id="1034" creationId="{3DCCFFFE-9B96-4987-0FBF-9D289D0918ED}"/>
          </ac:inkMkLst>
        </pc:inkChg>
        <pc:inkChg chg="add mod">
          <ac:chgData name="Kokchun Giang" userId="67e2125d-ec8c-4323-9653-9824a2ad815f" providerId="ADAL" clId="{DCC54989-7FD2-5047-809B-27BA7E8DEEE2}" dt="2024-01-25T17:56:30.298" v="642"/>
          <ac:inkMkLst>
            <pc:docMk/>
            <pc:sldMk cId="2303502608" sldId="331"/>
            <ac:inkMk id="1036" creationId="{6D5461ED-0EC2-38FE-8029-5E19C5A9B46F}"/>
          </ac:inkMkLst>
        </pc:inkChg>
        <pc:inkChg chg="add mod">
          <ac:chgData name="Kokchun Giang" userId="67e2125d-ec8c-4323-9653-9824a2ad815f" providerId="ADAL" clId="{DCC54989-7FD2-5047-809B-27BA7E8DEEE2}" dt="2024-01-25T17:56:30.298" v="642"/>
          <ac:inkMkLst>
            <pc:docMk/>
            <pc:sldMk cId="2303502608" sldId="331"/>
            <ac:inkMk id="1037" creationId="{2A522D1D-5DBB-BAA7-215B-5CEDC6B14BDA}"/>
          </ac:inkMkLst>
        </pc:inkChg>
        <pc:inkChg chg="add mod">
          <ac:chgData name="Kokchun Giang" userId="67e2125d-ec8c-4323-9653-9824a2ad815f" providerId="ADAL" clId="{DCC54989-7FD2-5047-809B-27BA7E8DEEE2}" dt="2024-01-25T17:56:30.298" v="642"/>
          <ac:inkMkLst>
            <pc:docMk/>
            <pc:sldMk cId="2303502608" sldId="331"/>
            <ac:inkMk id="1039" creationId="{FC6DDBFB-2E92-9EC3-C665-602510184005}"/>
          </ac:inkMkLst>
        </pc:inkChg>
        <pc:inkChg chg="add mod">
          <ac:chgData name="Kokchun Giang" userId="67e2125d-ec8c-4323-9653-9824a2ad815f" providerId="ADAL" clId="{DCC54989-7FD2-5047-809B-27BA7E8DEEE2}" dt="2024-01-25T17:56:35.102" v="651"/>
          <ac:inkMkLst>
            <pc:docMk/>
            <pc:sldMk cId="2303502608" sldId="331"/>
            <ac:inkMk id="1041" creationId="{AB5493C1-4707-927A-CC0C-773DB69D8B3A}"/>
          </ac:inkMkLst>
        </pc:inkChg>
        <pc:inkChg chg="add mod">
          <ac:chgData name="Kokchun Giang" userId="67e2125d-ec8c-4323-9653-9824a2ad815f" providerId="ADAL" clId="{DCC54989-7FD2-5047-809B-27BA7E8DEEE2}" dt="2024-01-25T17:56:35.102" v="651"/>
          <ac:inkMkLst>
            <pc:docMk/>
            <pc:sldMk cId="2303502608" sldId="331"/>
            <ac:inkMk id="1042" creationId="{179A7AA5-905E-D5D1-AD87-404BB92F5CAB}"/>
          </ac:inkMkLst>
        </pc:inkChg>
        <pc:inkChg chg="add mod">
          <ac:chgData name="Kokchun Giang" userId="67e2125d-ec8c-4323-9653-9824a2ad815f" providerId="ADAL" clId="{DCC54989-7FD2-5047-809B-27BA7E8DEEE2}" dt="2024-01-25T17:56:35.102" v="651"/>
          <ac:inkMkLst>
            <pc:docMk/>
            <pc:sldMk cId="2303502608" sldId="331"/>
            <ac:inkMk id="1043" creationId="{B64D5FB6-D90A-4A8D-1EBD-C44E76D83F58}"/>
          </ac:inkMkLst>
        </pc:inkChg>
        <pc:inkChg chg="add mod">
          <ac:chgData name="Kokchun Giang" userId="67e2125d-ec8c-4323-9653-9824a2ad815f" providerId="ADAL" clId="{DCC54989-7FD2-5047-809B-27BA7E8DEEE2}" dt="2024-01-25T17:56:35.102" v="651"/>
          <ac:inkMkLst>
            <pc:docMk/>
            <pc:sldMk cId="2303502608" sldId="331"/>
            <ac:inkMk id="1044" creationId="{82B70D04-0ECD-48CF-93D0-9F755DFC4F65}"/>
          </ac:inkMkLst>
        </pc:inkChg>
        <pc:inkChg chg="add mod">
          <ac:chgData name="Kokchun Giang" userId="67e2125d-ec8c-4323-9653-9824a2ad815f" providerId="ADAL" clId="{DCC54989-7FD2-5047-809B-27BA7E8DEEE2}" dt="2024-01-25T17:56:35.102" v="651"/>
          <ac:inkMkLst>
            <pc:docMk/>
            <pc:sldMk cId="2303502608" sldId="331"/>
            <ac:inkMk id="1045" creationId="{87F37BEE-656E-8C78-A94B-317BA2F41A50}"/>
          </ac:inkMkLst>
        </pc:inkChg>
        <pc:inkChg chg="add mod">
          <ac:chgData name="Kokchun Giang" userId="67e2125d-ec8c-4323-9653-9824a2ad815f" providerId="ADAL" clId="{DCC54989-7FD2-5047-809B-27BA7E8DEEE2}" dt="2024-01-25T17:56:35.102" v="651"/>
          <ac:inkMkLst>
            <pc:docMk/>
            <pc:sldMk cId="2303502608" sldId="331"/>
            <ac:inkMk id="1046" creationId="{19BBA30C-1978-0A74-BF2A-9A0232873E13}"/>
          </ac:inkMkLst>
        </pc:inkChg>
        <pc:inkChg chg="add mod">
          <ac:chgData name="Kokchun Giang" userId="67e2125d-ec8c-4323-9653-9824a2ad815f" providerId="ADAL" clId="{DCC54989-7FD2-5047-809B-27BA7E8DEEE2}" dt="2024-01-25T17:56:35.102" v="651"/>
          <ac:inkMkLst>
            <pc:docMk/>
            <pc:sldMk cId="2303502608" sldId="331"/>
            <ac:inkMk id="1047" creationId="{775FC123-F142-64A1-92A1-C49F047A4070}"/>
          </ac:inkMkLst>
        </pc:inkChg>
        <pc:inkChg chg="add mod">
          <ac:chgData name="Kokchun Giang" userId="67e2125d-ec8c-4323-9653-9824a2ad815f" providerId="ADAL" clId="{DCC54989-7FD2-5047-809B-27BA7E8DEEE2}" dt="2024-01-25T17:56:35.102" v="651"/>
          <ac:inkMkLst>
            <pc:docMk/>
            <pc:sldMk cId="2303502608" sldId="331"/>
            <ac:inkMk id="1048" creationId="{15193743-0BC3-3790-1097-1965D868C5F7}"/>
          </ac:inkMkLst>
        </pc:inkChg>
        <pc:inkChg chg="add mod">
          <ac:chgData name="Kokchun Giang" userId="67e2125d-ec8c-4323-9653-9824a2ad815f" providerId="ADAL" clId="{DCC54989-7FD2-5047-809B-27BA7E8DEEE2}" dt="2024-01-25T20:11:08.101" v="2190" actId="164"/>
          <ac:inkMkLst>
            <pc:docMk/>
            <pc:sldMk cId="2303502608" sldId="331"/>
            <ac:inkMk id="1051" creationId="{48DDC7B7-AB60-65E2-1673-2BB86EA654C5}"/>
          </ac:inkMkLst>
        </pc:inkChg>
        <pc:inkChg chg="add mod">
          <ac:chgData name="Kokchun Giang" userId="67e2125d-ec8c-4323-9653-9824a2ad815f" providerId="ADAL" clId="{DCC54989-7FD2-5047-809B-27BA7E8DEEE2}" dt="2024-01-25T17:57:08.440" v="665"/>
          <ac:inkMkLst>
            <pc:docMk/>
            <pc:sldMk cId="2303502608" sldId="331"/>
            <ac:inkMk id="1052" creationId="{BC0845C9-1DD4-7A57-628A-5CDC42CABBC7}"/>
          </ac:inkMkLst>
        </pc:inkChg>
        <pc:inkChg chg="add mod">
          <ac:chgData name="Kokchun Giang" userId="67e2125d-ec8c-4323-9653-9824a2ad815f" providerId="ADAL" clId="{DCC54989-7FD2-5047-809B-27BA7E8DEEE2}" dt="2024-01-25T17:57:08.440" v="665"/>
          <ac:inkMkLst>
            <pc:docMk/>
            <pc:sldMk cId="2303502608" sldId="331"/>
            <ac:inkMk id="1053" creationId="{A2FA65BF-AB9F-7B17-C2B4-B9DAACB18983}"/>
          </ac:inkMkLst>
        </pc:inkChg>
        <pc:inkChg chg="add mod">
          <ac:chgData name="Kokchun Giang" userId="67e2125d-ec8c-4323-9653-9824a2ad815f" providerId="ADAL" clId="{DCC54989-7FD2-5047-809B-27BA7E8DEEE2}" dt="2024-01-25T17:57:08.440" v="665"/>
          <ac:inkMkLst>
            <pc:docMk/>
            <pc:sldMk cId="2303502608" sldId="331"/>
            <ac:inkMk id="1055" creationId="{B2D90366-4704-B9B5-5649-FED1DD00A46F}"/>
          </ac:inkMkLst>
        </pc:inkChg>
        <pc:inkChg chg="add mod">
          <ac:chgData name="Kokchun Giang" userId="67e2125d-ec8c-4323-9653-9824a2ad815f" providerId="ADAL" clId="{DCC54989-7FD2-5047-809B-27BA7E8DEEE2}" dt="2024-01-25T17:57:08.440" v="665"/>
          <ac:inkMkLst>
            <pc:docMk/>
            <pc:sldMk cId="2303502608" sldId="331"/>
            <ac:inkMk id="1056" creationId="{ADDCB401-D0BB-A0EF-B6AF-13A22546A58B}"/>
          </ac:inkMkLst>
        </pc:inkChg>
        <pc:inkChg chg="add mod">
          <ac:chgData name="Kokchun Giang" userId="67e2125d-ec8c-4323-9653-9824a2ad815f" providerId="ADAL" clId="{DCC54989-7FD2-5047-809B-27BA7E8DEEE2}" dt="2024-01-25T17:57:08.440" v="665"/>
          <ac:inkMkLst>
            <pc:docMk/>
            <pc:sldMk cId="2303502608" sldId="331"/>
            <ac:inkMk id="1057" creationId="{C71B470B-2D64-EAB4-C426-7CD774830ADF}"/>
          </ac:inkMkLst>
        </pc:inkChg>
        <pc:inkChg chg="add mod">
          <ac:chgData name="Kokchun Giang" userId="67e2125d-ec8c-4323-9653-9824a2ad815f" providerId="ADAL" clId="{DCC54989-7FD2-5047-809B-27BA7E8DEEE2}" dt="2024-01-25T17:57:08.440" v="665"/>
          <ac:inkMkLst>
            <pc:docMk/>
            <pc:sldMk cId="2303502608" sldId="331"/>
            <ac:inkMk id="1058" creationId="{30D40446-714D-5E3D-7D45-1140403FDB77}"/>
          </ac:inkMkLst>
        </pc:inkChg>
        <pc:inkChg chg="add mod">
          <ac:chgData name="Kokchun Giang" userId="67e2125d-ec8c-4323-9653-9824a2ad815f" providerId="ADAL" clId="{DCC54989-7FD2-5047-809B-27BA7E8DEEE2}" dt="2024-01-25T17:57:08.440" v="665"/>
          <ac:inkMkLst>
            <pc:docMk/>
            <pc:sldMk cId="2303502608" sldId="331"/>
            <ac:inkMk id="1059" creationId="{E6775E6B-0B4E-178F-BB3B-10D4C295E6EA}"/>
          </ac:inkMkLst>
        </pc:inkChg>
        <pc:inkChg chg="add mod">
          <ac:chgData name="Kokchun Giang" userId="67e2125d-ec8c-4323-9653-9824a2ad815f" providerId="ADAL" clId="{DCC54989-7FD2-5047-809B-27BA7E8DEEE2}" dt="2024-01-25T17:57:08.440" v="665"/>
          <ac:inkMkLst>
            <pc:docMk/>
            <pc:sldMk cId="2303502608" sldId="331"/>
            <ac:inkMk id="1060" creationId="{F719B845-66D2-E3CF-2E24-AE657ADB9A92}"/>
          </ac:inkMkLst>
        </pc:inkChg>
        <pc:inkChg chg="add mod">
          <ac:chgData name="Kokchun Giang" userId="67e2125d-ec8c-4323-9653-9824a2ad815f" providerId="ADAL" clId="{DCC54989-7FD2-5047-809B-27BA7E8DEEE2}" dt="2024-01-25T17:57:08.440" v="665"/>
          <ac:inkMkLst>
            <pc:docMk/>
            <pc:sldMk cId="2303502608" sldId="331"/>
            <ac:inkMk id="1061" creationId="{FAB2E254-1595-D4D1-DA75-A1CFE48922A8}"/>
          </ac:inkMkLst>
        </pc:inkChg>
        <pc:inkChg chg="add mod">
          <ac:chgData name="Kokchun Giang" userId="67e2125d-ec8c-4323-9653-9824a2ad815f" providerId="ADAL" clId="{DCC54989-7FD2-5047-809B-27BA7E8DEEE2}" dt="2024-01-25T17:57:10.285" v="668"/>
          <ac:inkMkLst>
            <pc:docMk/>
            <pc:sldMk cId="2303502608" sldId="331"/>
            <ac:inkMk id="1063" creationId="{4C12525B-569A-8653-5BE0-4AF0C4C560BD}"/>
          </ac:inkMkLst>
        </pc:inkChg>
        <pc:inkChg chg="add mod">
          <ac:chgData name="Kokchun Giang" userId="67e2125d-ec8c-4323-9653-9824a2ad815f" providerId="ADAL" clId="{DCC54989-7FD2-5047-809B-27BA7E8DEEE2}" dt="2024-01-25T17:57:10.285" v="668"/>
          <ac:inkMkLst>
            <pc:docMk/>
            <pc:sldMk cId="2303502608" sldId="331"/>
            <ac:inkMk id="1064" creationId="{BE89DE28-2CD7-3340-A3B6-A35669FD7D0A}"/>
          </ac:inkMkLst>
        </pc:inkChg>
        <pc:inkChg chg="add mod">
          <ac:chgData name="Kokchun Giang" userId="67e2125d-ec8c-4323-9653-9824a2ad815f" providerId="ADAL" clId="{DCC54989-7FD2-5047-809B-27BA7E8DEEE2}" dt="2024-01-25T17:57:16.104" v="681"/>
          <ac:inkMkLst>
            <pc:docMk/>
            <pc:sldMk cId="2303502608" sldId="331"/>
            <ac:inkMk id="1066" creationId="{4836E823-688F-F454-FFE9-62A53A12D06B}"/>
          </ac:inkMkLst>
        </pc:inkChg>
        <pc:inkChg chg="add mod">
          <ac:chgData name="Kokchun Giang" userId="67e2125d-ec8c-4323-9653-9824a2ad815f" providerId="ADAL" clId="{DCC54989-7FD2-5047-809B-27BA7E8DEEE2}" dt="2024-01-25T17:57:16.104" v="681"/>
          <ac:inkMkLst>
            <pc:docMk/>
            <pc:sldMk cId="2303502608" sldId="331"/>
            <ac:inkMk id="1067" creationId="{EF439C79-7FA2-D0F5-E46A-D5B562530CD7}"/>
          </ac:inkMkLst>
        </pc:inkChg>
        <pc:inkChg chg="add mod">
          <ac:chgData name="Kokchun Giang" userId="67e2125d-ec8c-4323-9653-9824a2ad815f" providerId="ADAL" clId="{DCC54989-7FD2-5047-809B-27BA7E8DEEE2}" dt="2024-01-25T17:57:16.104" v="681"/>
          <ac:inkMkLst>
            <pc:docMk/>
            <pc:sldMk cId="2303502608" sldId="331"/>
            <ac:inkMk id="1068" creationId="{99682556-6469-DD9B-C951-C79568FA739E}"/>
          </ac:inkMkLst>
        </pc:inkChg>
        <pc:inkChg chg="add mod">
          <ac:chgData name="Kokchun Giang" userId="67e2125d-ec8c-4323-9653-9824a2ad815f" providerId="ADAL" clId="{DCC54989-7FD2-5047-809B-27BA7E8DEEE2}" dt="2024-01-25T17:57:16.104" v="681"/>
          <ac:inkMkLst>
            <pc:docMk/>
            <pc:sldMk cId="2303502608" sldId="331"/>
            <ac:inkMk id="1069" creationId="{3793436E-DA7F-2AC5-5163-062D8E173D7F}"/>
          </ac:inkMkLst>
        </pc:inkChg>
        <pc:inkChg chg="add mod">
          <ac:chgData name="Kokchun Giang" userId="67e2125d-ec8c-4323-9653-9824a2ad815f" providerId="ADAL" clId="{DCC54989-7FD2-5047-809B-27BA7E8DEEE2}" dt="2024-01-25T17:57:16.104" v="681"/>
          <ac:inkMkLst>
            <pc:docMk/>
            <pc:sldMk cId="2303502608" sldId="331"/>
            <ac:inkMk id="1071" creationId="{6B0A63EB-52D5-60C2-AA71-45969B75DC6C}"/>
          </ac:inkMkLst>
        </pc:inkChg>
        <pc:inkChg chg="add mod">
          <ac:chgData name="Kokchun Giang" userId="67e2125d-ec8c-4323-9653-9824a2ad815f" providerId="ADAL" clId="{DCC54989-7FD2-5047-809B-27BA7E8DEEE2}" dt="2024-01-25T17:57:16.104" v="681"/>
          <ac:inkMkLst>
            <pc:docMk/>
            <pc:sldMk cId="2303502608" sldId="331"/>
            <ac:inkMk id="1072" creationId="{FAF2AE01-C65C-16C0-8B99-C781C29527DA}"/>
          </ac:inkMkLst>
        </pc:inkChg>
        <pc:inkChg chg="add mod">
          <ac:chgData name="Kokchun Giang" userId="67e2125d-ec8c-4323-9653-9824a2ad815f" providerId="ADAL" clId="{DCC54989-7FD2-5047-809B-27BA7E8DEEE2}" dt="2024-01-25T17:57:16.104" v="681"/>
          <ac:inkMkLst>
            <pc:docMk/>
            <pc:sldMk cId="2303502608" sldId="331"/>
            <ac:inkMk id="1073" creationId="{122979FA-2483-DEFB-C2ED-97FA4056B489}"/>
          </ac:inkMkLst>
        </pc:inkChg>
        <pc:inkChg chg="add mod">
          <ac:chgData name="Kokchun Giang" userId="67e2125d-ec8c-4323-9653-9824a2ad815f" providerId="ADAL" clId="{DCC54989-7FD2-5047-809B-27BA7E8DEEE2}" dt="2024-01-25T17:57:16.104" v="681"/>
          <ac:inkMkLst>
            <pc:docMk/>
            <pc:sldMk cId="2303502608" sldId="331"/>
            <ac:inkMk id="1074" creationId="{907DE21D-C85D-C268-CBF8-BE9B0D7EC6B9}"/>
          </ac:inkMkLst>
        </pc:inkChg>
        <pc:inkChg chg="add mod">
          <ac:chgData name="Kokchun Giang" userId="67e2125d-ec8c-4323-9653-9824a2ad815f" providerId="ADAL" clId="{DCC54989-7FD2-5047-809B-27BA7E8DEEE2}" dt="2024-01-25T17:57:16.104" v="681"/>
          <ac:inkMkLst>
            <pc:docMk/>
            <pc:sldMk cId="2303502608" sldId="331"/>
            <ac:inkMk id="1076" creationId="{E8CF81E4-EE32-50F5-A5C2-2D72D447047F}"/>
          </ac:inkMkLst>
        </pc:inkChg>
        <pc:inkChg chg="add mod">
          <ac:chgData name="Kokchun Giang" userId="67e2125d-ec8c-4323-9653-9824a2ad815f" providerId="ADAL" clId="{DCC54989-7FD2-5047-809B-27BA7E8DEEE2}" dt="2024-01-25T17:57:16.104" v="681"/>
          <ac:inkMkLst>
            <pc:docMk/>
            <pc:sldMk cId="2303502608" sldId="331"/>
            <ac:inkMk id="1077" creationId="{54E5E72B-ED51-93E1-95AE-2815B85561EF}"/>
          </ac:inkMkLst>
        </pc:inkChg>
        <pc:inkChg chg="add mod">
          <ac:chgData name="Kokchun Giang" userId="67e2125d-ec8c-4323-9653-9824a2ad815f" providerId="ADAL" clId="{DCC54989-7FD2-5047-809B-27BA7E8DEEE2}" dt="2024-01-25T17:57:17.981" v="684"/>
          <ac:inkMkLst>
            <pc:docMk/>
            <pc:sldMk cId="2303502608" sldId="331"/>
            <ac:inkMk id="1079" creationId="{CCD26C39-9217-1C3D-DCED-4E7203F042FB}"/>
          </ac:inkMkLst>
        </pc:inkChg>
        <pc:inkChg chg="add mod">
          <ac:chgData name="Kokchun Giang" userId="67e2125d-ec8c-4323-9653-9824a2ad815f" providerId="ADAL" clId="{DCC54989-7FD2-5047-809B-27BA7E8DEEE2}" dt="2024-01-25T17:57:17.981" v="684"/>
          <ac:inkMkLst>
            <pc:docMk/>
            <pc:sldMk cId="2303502608" sldId="331"/>
            <ac:inkMk id="1080" creationId="{1BB3D1B9-9001-24BF-1388-4756642B8CB7}"/>
          </ac:inkMkLst>
        </pc:inkChg>
        <pc:inkChg chg="add del mod">
          <ac:chgData name="Kokchun Giang" userId="67e2125d-ec8c-4323-9653-9824a2ad815f" providerId="ADAL" clId="{DCC54989-7FD2-5047-809B-27BA7E8DEEE2}" dt="2024-01-25T17:57:29.630" v="698" actId="478"/>
          <ac:inkMkLst>
            <pc:docMk/>
            <pc:sldMk cId="2303502608" sldId="331"/>
            <ac:inkMk id="1082" creationId="{6029AA7B-5525-194E-7A57-4CA808173A05}"/>
          </ac:inkMkLst>
        </pc:inkChg>
        <pc:inkChg chg="add del mod">
          <ac:chgData name="Kokchun Giang" userId="67e2125d-ec8c-4323-9653-9824a2ad815f" providerId="ADAL" clId="{DCC54989-7FD2-5047-809B-27BA7E8DEEE2}" dt="2024-01-25T17:57:27.687" v="697" actId="9405"/>
          <ac:inkMkLst>
            <pc:docMk/>
            <pc:sldMk cId="2303502608" sldId="331"/>
            <ac:inkMk id="1083" creationId="{4521F21A-2E0E-31EE-41C9-35474A5F184C}"/>
          </ac:inkMkLst>
        </pc:inkChg>
        <pc:inkChg chg="add del mod">
          <ac:chgData name="Kokchun Giang" userId="67e2125d-ec8c-4323-9653-9824a2ad815f" providerId="ADAL" clId="{DCC54989-7FD2-5047-809B-27BA7E8DEEE2}" dt="2024-01-25T17:57:27.215" v="696" actId="9405"/>
          <ac:inkMkLst>
            <pc:docMk/>
            <pc:sldMk cId="2303502608" sldId="331"/>
            <ac:inkMk id="1084" creationId="{646FBB28-FD09-031D-C011-201D8DB9D2B8}"/>
          </ac:inkMkLst>
        </pc:inkChg>
        <pc:inkChg chg="add del mod">
          <ac:chgData name="Kokchun Giang" userId="67e2125d-ec8c-4323-9653-9824a2ad815f" providerId="ADAL" clId="{DCC54989-7FD2-5047-809B-27BA7E8DEEE2}" dt="2024-01-25T17:57:26.697" v="695" actId="9405"/>
          <ac:inkMkLst>
            <pc:docMk/>
            <pc:sldMk cId="2303502608" sldId="331"/>
            <ac:inkMk id="1085" creationId="{898C11EE-7772-33CD-475E-732FADAB2489}"/>
          </ac:inkMkLst>
        </pc:inkChg>
        <pc:inkChg chg="add del mod">
          <ac:chgData name="Kokchun Giang" userId="67e2125d-ec8c-4323-9653-9824a2ad815f" providerId="ADAL" clId="{DCC54989-7FD2-5047-809B-27BA7E8DEEE2}" dt="2024-01-25T17:57:26.465" v="694" actId="9405"/>
          <ac:inkMkLst>
            <pc:docMk/>
            <pc:sldMk cId="2303502608" sldId="331"/>
            <ac:inkMk id="1086" creationId="{CAB08143-41B3-0A83-BF10-7A96EB982A82}"/>
          </ac:inkMkLst>
        </pc:inkChg>
        <pc:inkChg chg="add del mod">
          <ac:chgData name="Kokchun Giang" userId="67e2125d-ec8c-4323-9653-9824a2ad815f" providerId="ADAL" clId="{DCC54989-7FD2-5047-809B-27BA7E8DEEE2}" dt="2024-01-25T17:57:26.130" v="693"/>
          <ac:inkMkLst>
            <pc:docMk/>
            <pc:sldMk cId="2303502608" sldId="331"/>
            <ac:inkMk id="1087" creationId="{945EE3CE-614E-47F8-9EE0-320ACCDEDF36}"/>
          </ac:inkMkLst>
        </pc:inkChg>
        <pc:inkChg chg="add mod">
          <ac:chgData name="Kokchun Giang" userId="67e2125d-ec8c-4323-9653-9824a2ad815f" providerId="ADAL" clId="{DCC54989-7FD2-5047-809B-27BA7E8DEEE2}" dt="2024-01-25T17:57:40.447" v="713"/>
          <ac:inkMkLst>
            <pc:docMk/>
            <pc:sldMk cId="2303502608" sldId="331"/>
            <ac:inkMk id="1089" creationId="{612F48DA-22AB-17F4-CC48-DB15C361CB59}"/>
          </ac:inkMkLst>
        </pc:inkChg>
        <pc:inkChg chg="add mod">
          <ac:chgData name="Kokchun Giang" userId="67e2125d-ec8c-4323-9653-9824a2ad815f" providerId="ADAL" clId="{DCC54989-7FD2-5047-809B-27BA7E8DEEE2}" dt="2024-01-25T17:57:40.447" v="713"/>
          <ac:inkMkLst>
            <pc:docMk/>
            <pc:sldMk cId="2303502608" sldId="331"/>
            <ac:inkMk id="1090" creationId="{6EF60901-574A-E191-9DCF-E0CA5FAF790D}"/>
          </ac:inkMkLst>
        </pc:inkChg>
        <pc:inkChg chg="add mod">
          <ac:chgData name="Kokchun Giang" userId="67e2125d-ec8c-4323-9653-9824a2ad815f" providerId="ADAL" clId="{DCC54989-7FD2-5047-809B-27BA7E8DEEE2}" dt="2024-01-25T17:57:40.447" v="713"/>
          <ac:inkMkLst>
            <pc:docMk/>
            <pc:sldMk cId="2303502608" sldId="331"/>
            <ac:inkMk id="1091" creationId="{8B7CAD80-606D-EF42-C7E4-B9F8F25ADD4F}"/>
          </ac:inkMkLst>
        </pc:inkChg>
        <pc:inkChg chg="add mod">
          <ac:chgData name="Kokchun Giang" userId="67e2125d-ec8c-4323-9653-9824a2ad815f" providerId="ADAL" clId="{DCC54989-7FD2-5047-809B-27BA7E8DEEE2}" dt="2024-01-25T17:57:40.447" v="713"/>
          <ac:inkMkLst>
            <pc:docMk/>
            <pc:sldMk cId="2303502608" sldId="331"/>
            <ac:inkMk id="1092" creationId="{D829AE67-BAA1-8F78-6C6A-918B6BAEC9C8}"/>
          </ac:inkMkLst>
        </pc:inkChg>
        <pc:inkChg chg="add mod">
          <ac:chgData name="Kokchun Giang" userId="67e2125d-ec8c-4323-9653-9824a2ad815f" providerId="ADAL" clId="{DCC54989-7FD2-5047-809B-27BA7E8DEEE2}" dt="2024-01-25T17:57:40.447" v="713"/>
          <ac:inkMkLst>
            <pc:docMk/>
            <pc:sldMk cId="2303502608" sldId="331"/>
            <ac:inkMk id="1093" creationId="{F9B42DBB-C9DC-9CBA-3CFE-B0109D8EEEF0}"/>
          </ac:inkMkLst>
        </pc:inkChg>
        <pc:inkChg chg="add mod">
          <ac:chgData name="Kokchun Giang" userId="67e2125d-ec8c-4323-9653-9824a2ad815f" providerId="ADAL" clId="{DCC54989-7FD2-5047-809B-27BA7E8DEEE2}" dt="2024-01-25T17:57:40.447" v="713"/>
          <ac:inkMkLst>
            <pc:docMk/>
            <pc:sldMk cId="2303502608" sldId="331"/>
            <ac:inkMk id="1094" creationId="{C5857EA8-8845-D743-286B-7BE4A3C45BD7}"/>
          </ac:inkMkLst>
        </pc:inkChg>
        <pc:inkChg chg="add mod">
          <ac:chgData name="Kokchun Giang" userId="67e2125d-ec8c-4323-9653-9824a2ad815f" providerId="ADAL" clId="{DCC54989-7FD2-5047-809B-27BA7E8DEEE2}" dt="2024-01-25T17:57:40.447" v="713"/>
          <ac:inkMkLst>
            <pc:docMk/>
            <pc:sldMk cId="2303502608" sldId="331"/>
            <ac:inkMk id="1095" creationId="{4F702087-838B-7C57-73DB-D6CA90B98C49}"/>
          </ac:inkMkLst>
        </pc:inkChg>
        <pc:inkChg chg="add mod">
          <ac:chgData name="Kokchun Giang" userId="67e2125d-ec8c-4323-9653-9824a2ad815f" providerId="ADAL" clId="{DCC54989-7FD2-5047-809B-27BA7E8DEEE2}" dt="2024-01-25T17:57:40.447" v="713"/>
          <ac:inkMkLst>
            <pc:docMk/>
            <pc:sldMk cId="2303502608" sldId="331"/>
            <ac:inkMk id="1096" creationId="{223D02DF-2CAF-D91D-E85B-A652DE83F2E1}"/>
          </ac:inkMkLst>
        </pc:inkChg>
        <pc:inkChg chg="add mod">
          <ac:chgData name="Kokchun Giang" userId="67e2125d-ec8c-4323-9653-9824a2ad815f" providerId="ADAL" clId="{DCC54989-7FD2-5047-809B-27BA7E8DEEE2}" dt="2024-01-25T17:57:40.447" v="713"/>
          <ac:inkMkLst>
            <pc:docMk/>
            <pc:sldMk cId="2303502608" sldId="331"/>
            <ac:inkMk id="1097" creationId="{C33C3A32-2773-BE52-09AD-A4401D3EE676}"/>
          </ac:inkMkLst>
        </pc:inkChg>
        <pc:inkChg chg="add mod">
          <ac:chgData name="Kokchun Giang" userId="67e2125d-ec8c-4323-9653-9824a2ad815f" providerId="ADAL" clId="{DCC54989-7FD2-5047-809B-27BA7E8DEEE2}" dt="2024-01-25T17:57:40.447" v="713"/>
          <ac:inkMkLst>
            <pc:docMk/>
            <pc:sldMk cId="2303502608" sldId="331"/>
            <ac:inkMk id="1098" creationId="{C6EA49F1-B9AF-C471-4EB0-1CA6E9FC5129}"/>
          </ac:inkMkLst>
        </pc:inkChg>
        <pc:inkChg chg="add mod">
          <ac:chgData name="Kokchun Giang" userId="67e2125d-ec8c-4323-9653-9824a2ad815f" providerId="ADAL" clId="{DCC54989-7FD2-5047-809B-27BA7E8DEEE2}" dt="2024-01-25T17:57:40.447" v="713"/>
          <ac:inkMkLst>
            <pc:docMk/>
            <pc:sldMk cId="2303502608" sldId="331"/>
            <ac:inkMk id="1100" creationId="{11C9E1F6-BD64-C01B-DA62-155AFEC69C82}"/>
          </ac:inkMkLst>
        </pc:inkChg>
        <pc:inkChg chg="add mod">
          <ac:chgData name="Kokchun Giang" userId="67e2125d-ec8c-4323-9653-9824a2ad815f" providerId="ADAL" clId="{DCC54989-7FD2-5047-809B-27BA7E8DEEE2}" dt="2024-01-25T17:57:40.447" v="713"/>
          <ac:inkMkLst>
            <pc:docMk/>
            <pc:sldMk cId="2303502608" sldId="331"/>
            <ac:inkMk id="1101" creationId="{6FB2B9B1-A828-42CE-C477-7E2D3110C710}"/>
          </ac:inkMkLst>
        </pc:inkChg>
        <pc:inkChg chg="add mod">
          <ac:chgData name="Kokchun Giang" userId="67e2125d-ec8c-4323-9653-9824a2ad815f" providerId="ADAL" clId="{DCC54989-7FD2-5047-809B-27BA7E8DEEE2}" dt="2024-01-25T17:57:40.447" v="713"/>
          <ac:inkMkLst>
            <pc:docMk/>
            <pc:sldMk cId="2303502608" sldId="331"/>
            <ac:inkMk id="1102" creationId="{E25E9B27-DFF5-126F-3B7D-1486F0987F88}"/>
          </ac:inkMkLst>
        </pc:inkChg>
        <pc:inkChg chg="add mod">
          <ac:chgData name="Kokchun Giang" userId="67e2125d-ec8c-4323-9653-9824a2ad815f" providerId="ADAL" clId="{DCC54989-7FD2-5047-809B-27BA7E8DEEE2}" dt="2024-01-25T20:10:55.299" v="2188" actId="164"/>
          <ac:inkMkLst>
            <pc:docMk/>
            <pc:sldMk cId="2303502608" sldId="331"/>
            <ac:inkMk id="1104" creationId="{A48488D8-E752-13AA-D909-2BD3CE10B10E}"/>
          </ac:inkMkLst>
        </pc:inkChg>
        <pc:inkChg chg="add mod">
          <ac:chgData name="Kokchun Giang" userId="67e2125d-ec8c-4323-9653-9824a2ad815f" providerId="ADAL" clId="{DCC54989-7FD2-5047-809B-27BA7E8DEEE2}" dt="2024-01-25T20:10:55.299" v="2188" actId="164"/>
          <ac:inkMkLst>
            <pc:docMk/>
            <pc:sldMk cId="2303502608" sldId="331"/>
            <ac:inkMk id="1105" creationId="{182CC5D3-9D54-7CCD-425C-FB9C6E267B0C}"/>
          </ac:inkMkLst>
        </pc:inkChg>
        <pc:inkChg chg="add mod">
          <ac:chgData name="Kokchun Giang" userId="67e2125d-ec8c-4323-9653-9824a2ad815f" providerId="ADAL" clId="{DCC54989-7FD2-5047-809B-27BA7E8DEEE2}" dt="2024-01-25T20:10:55.299" v="2188" actId="164"/>
          <ac:inkMkLst>
            <pc:docMk/>
            <pc:sldMk cId="2303502608" sldId="331"/>
            <ac:inkMk id="1106" creationId="{F9DCE6F3-B4A0-E473-0824-DF0C29D23C67}"/>
          </ac:inkMkLst>
        </pc:inkChg>
        <pc:inkChg chg="add del mod">
          <ac:chgData name="Kokchun Giang" userId="67e2125d-ec8c-4323-9653-9824a2ad815f" providerId="ADAL" clId="{DCC54989-7FD2-5047-809B-27BA7E8DEEE2}" dt="2024-01-25T17:58:46.838" v="724" actId="9405"/>
          <ac:inkMkLst>
            <pc:docMk/>
            <pc:sldMk cId="2303502608" sldId="331"/>
            <ac:inkMk id="1107" creationId="{21A6B588-CFD6-5C65-FBAF-0B10DCBD2E62}"/>
          </ac:inkMkLst>
        </pc:inkChg>
        <pc:inkChg chg="add del mod">
          <ac:chgData name="Kokchun Giang" userId="67e2125d-ec8c-4323-9653-9824a2ad815f" providerId="ADAL" clId="{DCC54989-7FD2-5047-809B-27BA7E8DEEE2}" dt="2024-01-25T17:58:46.415" v="723" actId="9405"/>
          <ac:inkMkLst>
            <pc:docMk/>
            <pc:sldMk cId="2303502608" sldId="331"/>
            <ac:inkMk id="1108" creationId="{2E4A1874-A7F0-E051-64B8-FAA6877D7F5C}"/>
          </ac:inkMkLst>
        </pc:inkChg>
        <pc:inkChg chg="add del mod">
          <ac:chgData name="Kokchun Giang" userId="67e2125d-ec8c-4323-9653-9824a2ad815f" providerId="ADAL" clId="{DCC54989-7FD2-5047-809B-27BA7E8DEEE2}" dt="2024-01-25T17:58:46.120" v="722"/>
          <ac:inkMkLst>
            <pc:docMk/>
            <pc:sldMk cId="2303502608" sldId="331"/>
            <ac:inkMk id="1109" creationId="{21F5762C-F7EC-F1C9-60B1-7124E03B917D}"/>
          </ac:inkMkLst>
        </pc:inkChg>
        <pc:inkChg chg="add mod">
          <ac:chgData name="Kokchun Giang" userId="67e2125d-ec8c-4323-9653-9824a2ad815f" providerId="ADAL" clId="{DCC54989-7FD2-5047-809B-27BA7E8DEEE2}" dt="2024-01-25T17:58:52.654" v="737"/>
          <ac:inkMkLst>
            <pc:docMk/>
            <pc:sldMk cId="2303502608" sldId="331"/>
            <ac:inkMk id="1112" creationId="{FFC413A8-618E-DBB6-1868-AD46C2C19825}"/>
          </ac:inkMkLst>
        </pc:inkChg>
        <pc:inkChg chg="add mod">
          <ac:chgData name="Kokchun Giang" userId="67e2125d-ec8c-4323-9653-9824a2ad815f" providerId="ADAL" clId="{DCC54989-7FD2-5047-809B-27BA7E8DEEE2}" dt="2024-01-25T17:58:52.654" v="737"/>
          <ac:inkMkLst>
            <pc:docMk/>
            <pc:sldMk cId="2303502608" sldId="331"/>
            <ac:inkMk id="1113" creationId="{96B1632F-A2FD-8549-5EFC-B0B7F7E1E4C2}"/>
          </ac:inkMkLst>
        </pc:inkChg>
        <pc:inkChg chg="add mod">
          <ac:chgData name="Kokchun Giang" userId="67e2125d-ec8c-4323-9653-9824a2ad815f" providerId="ADAL" clId="{DCC54989-7FD2-5047-809B-27BA7E8DEEE2}" dt="2024-01-25T17:58:52.654" v="737"/>
          <ac:inkMkLst>
            <pc:docMk/>
            <pc:sldMk cId="2303502608" sldId="331"/>
            <ac:inkMk id="1114" creationId="{D9C1E25B-E7C9-DC9D-0246-B455E78C9BBD}"/>
          </ac:inkMkLst>
        </pc:inkChg>
        <pc:inkChg chg="add mod">
          <ac:chgData name="Kokchun Giang" userId="67e2125d-ec8c-4323-9653-9824a2ad815f" providerId="ADAL" clId="{DCC54989-7FD2-5047-809B-27BA7E8DEEE2}" dt="2024-01-25T17:58:52.654" v="737"/>
          <ac:inkMkLst>
            <pc:docMk/>
            <pc:sldMk cId="2303502608" sldId="331"/>
            <ac:inkMk id="1115" creationId="{95EC2356-919E-BE5A-85BD-9897B48C73AF}"/>
          </ac:inkMkLst>
        </pc:inkChg>
        <pc:inkChg chg="add mod">
          <ac:chgData name="Kokchun Giang" userId="67e2125d-ec8c-4323-9653-9824a2ad815f" providerId="ADAL" clId="{DCC54989-7FD2-5047-809B-27BA7E8DEEE2}" dt="2024-01-25T17:58:52.654" v="737"/>
          <ac:inkMkLst>
            <pc:docMk/>
            <pc:sldMk cId="2303502608" sldId="331"/>
            <ac:inkMk id="1116" creationId="{0F47CD61-D26F-1283-C6CF-2960908FC4AB}"/>
          </ac:inkMkLst>
        </pc:inkChg>
        <pc:inkChg chg="add mod">
          <ac:chgData name="Kokchun Giang" userId="67e2125d-ec8c-4323-9653-9824a2ad815f" providerId="ADAL" clId="{DCC54989-7FD2-5047-809B-27BA7E8DEEE2}" dt="2024-01-25T17:58:52.654" v="737"/>
          <ac:inkMkLst>
            <pc:docMk/>
            <pc:sldMk cId="2303502608" sldId="331"/>
            <ac:inkMk id="1117" creationId="{22B76C20-5B3B-8257-E7BA-1929A2AC783F}"/>
          </ac:inkMkLst>
        </pc:inkChg>
        <pc:inkChg chg="add mod">
          <ac:chgData name="Kokchun Giang" userId="67e2125d-ec8c-4323-9653-9824a2ad815f" providerId="ADAL" clId="{DCC54989-7FD2-5047-809B-27BA7E8DEEE2}" dt="2024-01-25T17:58:52.654" v="737"/>
          <ac:inkMkLst>
            <pc:docMk/>
            <pc:sldMk cId="2303502608" sldId="331"/>
            <ac:inkMk id="1118" creationId="{63A5A85A-046F-852B-20F5-9E1602542417}"/>
          </ac:inkMkLst>
        </pc:inkChg>
        <pc:inkChg chg="add mod">
          <ac:chgData name="Kokchun Giang" userId="67e2125d-ec8c-4323-9653-9824a2ad815f" providerId="ADAL" clId="{DCC54989-7FD2-5047-809B-27BA7E8DEEE2}" dt="2024-01-25T17:58:52.654" v="737"/>
          <ac:inkMkLst>
            <pc:docMk/>
            <pc:sldMk cId="2303502608" sldId="331"/>
            <ac:inkMk id="1119" creationId="{466082C2-7839-B47A-3E6B-3C688A949056}"/>
          </ac:inkMkLst>
        </pc:inkChg>
        <pc:inkChg chg="add mod">
          <ac:chgData name="Kokchun Giang" userId="67e2125d-ec8c-4323-9653-9824a2ad815f" providerId="ADAL" clId="{DCC54989-7FD2-5047-809B-27BA7E8DEEE2}" dt="2024-01-25T17:58:52.654" v="737"/>
          <ac:inkMkLst>
            <pc:docMk/>
            <pc:sldMk cId="2303502608" sldId="331"/>
            <ac:inkMk id="1120" creationId="{7ECD06DB-64AA-603A-BE6C-E29B2689FADD}"/>
          </ac:inkMkLst>
        </pc:inkChg>
        <pc:inkChg chg="add mod">
          <ac:chgData name="Kokchun Giang" userId="67e2125d-ec8c-4323-9653-9824a2ad815f" providerId="ADAL" clId="{DCC54989-7FD2-5047-809B-27BA7E8DEEE2}" dt="2024-01-25T17:58:52.654" v="737"/>
          <ac:inkMkLst>
            <pc:docMk/>
            <pc:sldMk cId="2303502608" sldId="331"/>
            <ac:inkMk id="1121" creationId="{CBF06D1D-BAC8-60BC-AC6F-4C61353C4F00}"/>
          </ac:inkMkLst>
        </pc:inkChg>
        <pc:inkChg chg="add mod">
          <ac:chgData name="Kokchun Giang" userId="67e2125d-ec8c-4323-9653-9824a2ad815f" providerId="ADAL" clId="{DCC54989-7FD2-5047-809B-27BA7E8DEEE2}" dt="2024-01-25T17:58:52.654" v="737"/>
          <ac:inkMkLst>
            <pc:docMk/>
            <pc:sldMk cId="2303502608" sldId="331"/>
            <ac:inkMk id="1122" creationId="{BFCE2575-246F-4443-AA70-2E49EA826F89}"/>
          </ac:inkMkLst>
        </pc:inkChg>
        <pc:inkChg chg="add mod">
          <ac:chgData name="Kokchun Giang" userId="67e2125d-ec8c-4323-9653-9824a2ad815f" providerId="ADAL" clId="{DCC54989-7FD2-5047-809B-27BA7E8DEEE2}" dt="2024-01-25T17:58:52.654" v="737"/>
          <ac:inkMkLst>
            <pc:docMk/>
            <pc:sldMk cId="2303502608" sldId="331"/>
            <ac:inkMk id="1123" creationId="{C8B8C92E-1038-2360-D26E-424249AE9F79}"/>
          </ac:inkMkLst>
        </pc:inkChg>
        <pc:inkChg chg="add mod">
          <ac:chgData name="Kokchun Giang" userId="67e2125d-ec8c-4323-9653-9824a2ad815f" providerId="ADAL" clId="{DCC54989-7FD2-5047-809B-27BA7E8DEEE2}" dt="2024-01-25T17:58:59.267" v="748"/>
          <ac:inkMkLst>
            <pc:docMk/>
            <pc:sldMk cId="2303502608" sldId="331"/>
            <ac:inkMk id="1126" creationId="{BD5A1113-BA65-A738-5799-57505607F9BC}"/>
          </ac:inkMkLst>
        </pc:inkChg>
        <pc:inkChg chg="add mod">
          <ac:chgData name="Kokchun Giang" userId="67e2125d-ec8c-4323-9653-9824a2ad815f" providerId="ADAL" clId="{DCC54989-7FD2-5047-809B-27BA7E8DEEE2}" dt="2024-01-25T17:58:59.267" v="748"/>
          <ac:inkMkLst>
            <pc:docMk/>
            <pc:sldMk cId="2303502608" sldId="331"/>
            <ac:inkMk id="1127" creationId="{326AEBC9-0442-DB80-B6BD-F9047D595D36}"/>
          </ac:inkMkLst>
        </pc:inkChg>
        <pc:inkChg chg="add mod">
          <ac:chgData name="Kokchun Giang" userId="67e2125d-ec8c-4323-9653-9824a2ad815f" providerId="ADAL" clId="{DCC54989-7FD2-5047-809B-27BA7E8DEEE2}" dt="2024-01-25T17:58:59.267" v="748"/>
          <ac:inkMkLst>
            <pc:docMk/>
            <pc:sldMk cId="2303502608" sldId="331"/>
            <ac:inkMk id="1128" creationId="{A628868C-788A-2EE5-43E2-7BB52E54017F}"/>
          </ac:inkMkLst>
        </pc:inkChg>
        <pc:inkChg chg="add mod">
          <ac:chgData name="Kokchun Giang" userId="67e2125d-ec8c-4323-9653-9824a2ad815f" providerId="ADAL" clId="{DCC54989-7FD2-5047-809B-27BA7E8DEEE2}" dt="2024-01-25T17:58:59.267" v="748"/>
          <ac:inkMkLst>
            <pc:docMk/>
            <pc:sldMk cId="2303502608" sldId="331"/>
            <ac:inkMk id="1129" creationId="{6CD907A2-A76C-936B-810B-9A191CEB83B9}"/>
          </ac:inkMkLst>
        </pc:inkChg>
        <pc:inkChg chg="add mod">
          <ac:chgData name="Kokchun Giang" userId="67e2125d-ec8c-4323-9653-9824a2ad815f" providerId="ADAL" clId="{DCC54989-7FD2-5047-809B-27BA7E8DEEE2}" dt="2024-01-25T17:58:59.267" v="748"/>
          <ac:inkMkLst>
            <pc:docMk/>
            <pc:sldMk cId="2303502608" sldId="331"/>
            <ac:inkMk id="1130" creationId="{6A57DBB7-D18A-4E76-3BDA-16672F0CB670}"/>
          </ac:inkMkLst>
        </pc:inkChg>
        <pc:inkChg chg="add mod">
          <ac:chgData name="Kokchun Giang" userId="67e2125d-ec8c-4323-9653-9824a2ad815f" providerId="ADAL" clId="{DCC54989-7FD2-5047-809B-27BA7E8DEEE2}" dt="2024-01-25T17:58:59.267" v="748"/>
          <ac:inkMkLst>
            <pc:docMk/>
            <pc:sldMk cId="2303502608" sldId="331"/>
            <ac:inkMk id="1131" creationId="{BB51EBBB-C0AA-15EA-BDD4-CC148C3C4BEB}"/>
          </ac:inkMkLst>
        </pc:inkChg>
        <pc:inkChg chg="add mod">
          <ac:chgData name="Kokchun Giang" userId="67e2125d-ec8c-4323-9653-9824a2ad815f" providerId="ADAL" clId="{DCC54989-7FD2-5047-809B-27BA7E8DEEE2}" dt="2024-01-25T17:58:59.267" v="748"/>
          <ac:inkMkLst>
            <pc:docMk/>
            <pc:sldMk cId="2303502608" sldId="331"/>
            <ac:inkMk id="1132" creationId="{94F3B4F2-494E-AA29-B8DF-0A73E46A3DA1}"/>
          </ac:inkMkLst>
        </pc:inkChg>
        <pc:inkChg chg="add mod">
          <ac:chgData name="Kokchun Giang" userId="67e2125d-ec8c-4323-9653-9824a2ad815f" providerId="ADAL" clId="{DCC54989-7FD2-5047-809B-27BA7E8DEEE2}" dt="2024-01-25T17:58:59.267" v="748"/>
          <ac:inkMkLst>
            <pc:docMk/>
            <pc:sldMk cId="2303502608" sldId="331"/>
            <ac:inkMk id="1133" creationId="{CFAB1176-E774-8EBA-A8E1-0A6D0FE1B6BC}"/>
          </ac:inkMkLst>
        </pc:inkChg>
        <pc:inkChg chg="add mod">
          <ac:chgData name="Kokchun Giang" userId="67e2125d-ec8c-4323-9653-9824a2ad815f" providerId="ADAL" clId="{DCC54989-7FD2-5047-809B-27BA7E8DEEE2}" dt="2024-01-25T17:58:59.267" v="748"/>
          <ac:inkMkLst>
            <pc:docMk/>
            <pc:sldMk cId="2303502608" sldId="331"/>
            <ac:inkMk id="1135" creationId="{FD6CC33C-CD4A-BA73-C622-A1419F62D946}"/>
          </ac:inkMkLst>
        </pc:inkChg>
        <pc:inkChg chg="add mod">
          <ac:chgData name="Kokchun Giang" userId="67e2125d-ec8c-4323-9653-9824a2ad815f" providerId="ADAL" clId="{DCC54989-7FD2-5047-809B-27BA7E8DEEE2}" dt="2024-01-25T17:59:07.791" v="754"/>
          <ac:inkMkLst>
            <pc:docMk/>
            <pc:sldMk cId="2303502608" sldId="331"/>
            <ac:inkMk id="1137" creationId="{B6149E63-E48D-7982-8F74-5B097F2D8A80}"/>
          </ac:inkMkLst>
        </pc:inkChg>
        <pc:inkChg chg="add mod">
          <ac:chgData name="Kokchun Giang" userId="67e2125d-ec8c-4323-9653-9824a2ad815f" providerId="ADAL" clId="{DCC54989-7FD2-5047-809B-27BA7E8DEEE2}" dt="2024-01-25T17:59:07.791" v="754"/>
          <ac:inkMkLst>
            <pc:docMk/>
            <pc:sldMk cId="2303502608" sldId="331"/>
            <ac:inkMk id="1138" creationId="{BBB20457-6FF7-8839-5132-CF1F7F792AD8}"/>
          </ac:inkMkLst>
        </pc:inkChg>
        <pc:inkChg chg="add mod">
          <ac:chgData name="Kokchun Giang" userId="67e2125d-ec8c-4323-9653-9824a2ad815f" providerId="ADAL" clId="{DCC54989-7FD2-5047-809B-27BA7E8DEEE2}" dt="2024-01-25T17:59:07.791" v="754"/>
          <ac:inkMkLst>
            <pc:docMk/>
            <pc:sldMk cId="2303502608" sldId="331"/>
            <ac:inkMk id="1139" creationId="{4C949291-DF8F-238E-3C18-B5E9B4DDBD8D}"/>
          </ac:inkMkLst>
        </pc:inkChg>
        <pc:inkChg chg="add mod">
          <ac:chgData name="Kokchun Giang" userId="67e2125d-ec8c-4323-9653-9824a2ad815f" providerId="ADAL" clId="{DCC54989-7FD2-5047-809B-27BA7E8DEEE2}" dt="2024-01-25T17:59:07.791" v="754"/>
          <ac:inkMkLst>
            <pc:docMk/>
            <pc:sldMk cId="2303502608" sldId="331"/>
            <ac:inkMk id="1140" creationId="{0085A514-578C-BCF1-017F-5B5524DA801B}"/>
          </ac:inkMkLst>
        </pc:inkChg>
        <pc:inkChg chg="add mod">
          <ac:chgData name="Kokchun Giang" userId="67e2125d-ec8c-4323-9653-9824a2ad815f" providerId="ADAL" clId="{DCC54989-7FD2-5047-809B-27BA7E8DEEE2}" dt="2024-01-25T17:59:07.791" v="754"/>
          <ac:inkMkLst>
            <pc:docMk/>
            <pc:sldMk cId="2303502608" sldId="331"/>
            <ac:inkMk id="1141" creationId="{D64FD9DB-48E4-3830-E925-C112599C53E4}"/>
          </ac:inkMkLst>
        </pc:inkChg>
        <pc:inkChg chg="add mod">
          <ac:chgData name="Kokchun Giang" userId="67e2125d-ec8c-4323-9653-9824a2ad815f" providerId="ADAL" clId="{DCC54989-7FD2-5047-809B-27BA7E8DEEE2}" dt="2024-01-25T20:10:55.299" v="2188" actId="164"/>
          <ac:inkMkLst>
            <pc:docMk/>
            <pc:sldMk cId="2303502608" sldId="331"/>
            <ac:inkMk id="1143" creationId="{034A7FD1-8240-46C9-91FB-1874C86AC80C}"/>
          </ac:inkMkLst>
        </pc:inkChg>
        <pc:inkChg chg="add mod">
          <ac:chgData name="Kokchun Giang" userId="67e2125d-ec8c-4323-9653-9824a2ad815f" providerId="ADAL" clId="{DCC54989-7FD2-5047-809B-27BA7E8DEEE2}" dt="2024-01-25T17:59:18.829" v="762"/>
          <ac:inkMkLst>
            <pc:docMk/>
            <pc:sldMk cId="2303502608" sldId="331"/>
            <ac:inkMk id="1144" creationId="{333374B6-F313-B8B4-BAC1-C346AB2DD485}"/>
          </ac:inkMkLst>
        </pc:inkChg>
        <pc:inkChg chg="add mod">
          <ac:chgData name="Kokchun Giang" userId="67e2125d-ec8c-4323-9653-9824a2ad815f" providerId="ADAL" clId="{DCC54989-7FD2-5047-809B-27BA7E8DEEE2}" dt="2024-01-25T17:59:18.829" v="762"/>
          <ac:inkMkLst>
            <pc:docMk/>
            <pc:sldMk cId="2303502608" sldId="331"/>
            <ac:inkMk id="1145" creationId="{0A0AC143-05C8-026D-45D0-944F1627820F}"/>
          </ac:inkMkLst>
        </pc:inkChg>
        <pc:inkChg chg="add mod">
          <ac:chgData name="Kokchun Giang" userId="67e2125d-ec8c-4323-9653-9824a2ad815f" providerId="ADAL" clId="{DCC54989-7FD2-5047-809B-27BA7E8DEEE2}" dt="2024-01-25T17:59:18.829" v="762"/>
          <ac:inkMkLst>
            <pc:docMk/>
            <pc:sldMk cId="2303502608" sldId="331"/>
            <ac:inkMk id="1146" creationId="{FB69E810-DD2B-0034-298D-EC378437F276}"/>
          </ac:inkMkLst>
        </pc:inkChg>
        <pc:inkChg chg="add mod">
          <ac:chgData name="Kokchun Giang" userId="67e2125d-ec8c-4323-9653-9824a2ad815f" providerId="ADAL" clId="{DCC54989-7FD2-5047-809B-27BA7E8DEEE2}" dt="2024-01-25T17:59:18.829" v="762"/>
          <ac:inkMkLst>
            <pc:docMk/>
            <pc:sldMk cId="2303502608" sldId="331"/>
            <ac:inkMk id="1147" creationId="{DB200C02-EA40-B085-5FFF-B1646BCC4BCC}"/>
          </ac:inkMkLst>
        </pc:inkChg>
        <pc:inkChg chg="add mod">
          <ac:chgData name="Kokchun Giang" userId="67e2125d-ec8c-4323-9653-9824a2ad815f" providerId="ADAL" clId="{DCC54989-7FD2-5047-809B-27BA7E8DEEE2}" dt="2024-01-25T17:59:18.829" v="762"/>
          <ac:inkMkLst>
            <pc:docMk/>
            <pc:sldMk cId="2303502608" sldId="331"/>
            <ac:inkMk id="1148" creationId="{72CA76F5-35CA-CAEE-2801-92DAB799DCBC}"/>
          </ac:inkMkLst>
        </pc:inkChg>
        <pc:inkChg chg="add mod">
          <ac:chgData name="Kokchun Giang" userId="67e2125d-ec8c-4323-9653-9824a2ad815f" providerId="ADAL" clId="{DCC54989-7FD2-5047-809B-27BA7E8DEEE2}" dt="2024-01-25T17:59:18.829" v="762"/>
          <ac:inkMkLst>
            <pc:docMk/>
            <pc:sldMk cId="2303502608" sldId="331"/>
            <ac:inkMk id="1149" creationId="{6AF0CD27-7941-4D09-6951-A2BCF60D2E8A}"/>
          </ac:inkMkLst>
        </pc:inkChg>
        <pc:inkChg chg="add mod">
          <ac:chgData name="Kokchun Giang" userId="67e2125d-ec8c-4323-9653-9824a2ad815f" providerId="ADAL" clId="{DCC54989-7FD2-5047-809B-27BA7E8DEEE2}" dt="2024-01-25T17:59:26.644" v="770"/>
          <ac:inkMkLst>
            <pc:docMk/>
            <pc:sldMk cId="2303502608" sldId="331"/>
            <ac:inkMk id="1152" creationId="{68B9D0B4-09F6-5C1C-4843-4D49596A5D5E}"/>
          </ac:inkMkLst>
        </pc:inkChg>
        <pc:inkChg chg="add mod">
          <ac:chgData name="Kokchun Giang" userId="67e2125d-ec8c-4323-9653-9824a2ad815f" providerId="ADAL" clId="{DCC54989-7FD2-5047-809B-27BA7E8DEEE2}" dt="2024-01-25T17:59:26.644" v="770"/>
          <ac:inkMkLst>
            <pc:docMk/>
            <pc:sldMk cId="2303502608" sldId="331"/>
            <ac:inkMk id="1153" creationId="{77D822E9-4072-426A-8938-3C47A6CACC37}"/>
          </ac:inkMkLst>
        </pc:inkChg>
        <pc:inkChg chg="add mod">
          <ac:chgData name="Kokchun Giang" userId="67e2125d-ec8c-4323-9653-9824a2ad815f" providerId="ADAL" clId="{DCC54989-7FD2-5047-809B-27BA7E8DEEE2}" dt="2024-01-25T17:59:26.644" v="770"/>
          <ac:inkMkLst>
            <pc:docMk/>
            <pc:sldMk cId="2303502608" sldId="331"/>
            <ac:inkMk id="1154" creationId="{9C433709-EE57-B140-6AD7-26D78444E450}"/>
          </ac:inkMkLst>
        </pc:inkChg>
        <pc:inkChg chg="add mod">
          <ac:chgData name="Kokchun Giang" userId="67e2125d-ec8c-4323-9653-9824a2ad815f" providerId="ADAL" clId="{DCC54989-7FD2-5047-809B-27BA7E8DEEE2}" dt="2024-01-25T17:59:26.644" v="770"/>
          <ac:inkMkLst>
            <pc:docMk/>
            <pc:sldMk cId="2303502608" sldId="331"/>
            <ac:inkMk id="1155" creationId="{BA8040A9-7AF1-DBC0-234A-72EC9935E2C3}"/>
          </ac:inkMkLst>
        </pc:inkChg>
        <pc:inkChg chg="add mod">
          <ac:chgData name="Kokchun Giang" userId="67e2125d-ec8c-4323-9653-9824a2ad815f" providerId="ADAL" clId="{DCC54989-7FD2-5047-809B-27BA7E8DEEE2}" dt="2024-01-25T17:59:26.644" v="770"/>
          <ac:inkMkLst>
            <pc:docMk/>
            <pc:sldMk cId="2303502608" sldId="331"/>
            <ac:inkMk id="1156" creationId="{B2E600A5-C28F-6A12-31B6-CD813A017FB5}"/>
          </ac:inkMkLst>
        </pc:inkChg>
        <pc:inkChg chg="add mod">
          <ac:chgData name="Kokchun Giang" userId="67e2125d-ec8c-4323-9653-9824a2ad815f" providerId="ADAL" clId="{DCC54989-7FD2-5047-809B-27BA7E8DEEE2}" dt="2024-01-25T17:59:26.644" v="770"/>
          <ac:inkMkLst>
            <pc:docMk/>
            <pc:sldMk cId="2303502608" sldId="331"/>
            <ac:inkMk id="1157" creationId="{73CA23AE-C022-AED8-B4B9-CA9F5AC58130}"/>
          </ac:inkMkLst>
        </pc:inkChg>
        <pc:inkChg chg="add mod">
          <ac:chgData name="Kokchun Giang" userId="67e2125d-ec8c-4323-9653-9824a2ad815f" providerId="ADAL" clId="{DCC54989-7FD2-5047-809B-27BA7E8DEEE2}" dt="2024-01-25T17:59:26.644" v="770"/>
          <ac:inkMkLst>
            <pc:docMk/>
            <pc:sldMk cId="2303502608" sldId="331"/>
            <ac:inkMk id="1158" creationId="{A067B7FA-2266-58E5-CFEF-A6FC1028065F}"/>
          </ac:inkMkLst>
        </pc:inkChg>
        <pc:inkChg chg="add mod">
          <ac:chgData name="Kokchun Giang" userId="67e2125d-ec8c-4323-9653-9824a2ad815f" providerId="ADAL" clId="{DCC54989-7FD2-5047-809B-27BA7E8DEEE2}" dt="2024-01-25T20:10:55.299" v="2188" actId="164"/>
          <ac:inkMkLst>
            <pc:docMk/>
            <pc:sldMk cId="2303502608" sldId="331"/>
            <ac:inkMk id="1160" creationId="{F931D226-E88C-16E5-B249-4C780DB9FF99}"/>
          </ac:inkMkLst>
        </pc:inkChg>
        <pc:inkChg chg="add mod">
          <ac:chgData name="Kokchun Giang" userId="67e2125d-ec8c-4323-9653-9824a2ad815f" providerId="ADAL" clId="{DCC54989-7FD2-5047-809B-27BA7E8DEEE2}" dt="2024-01-25T17:59:55.293" v="782"/>
          <ac:inkMkLst>
            <pc:docMk/>
            <pc:sldMk cId="2303502608" sldId="331"/>
            <ac:inkMk id="1161" creationId="{527E5802-E5D9-E222-95B0-DBFF48ECA337}"/>
          </ac:inkMkLst>
        </pc:inkChg>
        <pc:inkChg chg="add mod">
          <ac:chgData name="Kokchun Giang" userId="67e2125d-ec8c-4323-9653-9824a2ad815f" providerId="ADAL" clId="{DCC54989-7FD2-5047-809B-27BA7E8DEEE2}" dt="2024-01-25T17:59:55.293" v="782"/>
          <ac:inkMkLst>
            <pc:docMk/>
            <pc:sldMk cId="2303502608" sldId="331"/>
            <ac:inkMk id="1162" creationId="{8BB91A9B-F0B1-CE4D-977B-2C2119D190DC}"/>
          </ac:inkMkLst>
        </pc:inkChg>
        <pc:inkChg chg="add mod">
          <ac:chgData name="Kokchun Giang" userId="67e2125d-ec8c-4323-9653-9824a2ad815f" providerId="ADAL" clId="{DCC54989-7FD2-5047-809B-27BA7E8DEEE2}" dt="2024-01-25T17:59:55.293" v="782"/>
          <ac:inkMkLst>
            <pc:docMk/>
            <pc:sldMk cId="2303502608" sldId="331"/>
            <ac:inkMk id="1163" creationId="{1F3D1758-A7FF-9B99-24C3-90BCD7C1E1D2}"/>
          </ac:inkMkLst>
        </pc:inkChg>
        <pc:inkChg chg="add mod">
          <ac:chgData name="Kokchun Giang" userId="67e2125d-ec8c-4323-9653-9824a2ad815f" providerId="ADAL" clId="{DCC54989-7FD2-5047-809B-27BA7E8DEEE2}" dt="2024-01-25T17:59:55.293" v="782"/>
          <ac:inkMkLst>
            <pc:docMk/>
            <pc:sldMk cId="2303502608" sldId="331"/>
            <ac:inkMk id="1164" creationId="{B0BD1290-A18C-CA0A-6E22-3F387401E746}"/>
          </ac:inkMkLst>
        </pc:inkChg>
        <pc:inkChg chg="add mod">
          <ac:chgData name="Kokchun Giang" userId="67e2125d-ec8c-4323-9653-9824a2ad815f" providerId="ADAL" clId="{DCC54989-7FD2-5047-809B-27BA7E8DEEE2}" dt="2024-01-25T17:59:55.293" v="782"/>
          <ac:inkMkLst>
            <pc:docMk/>
            <pc:sldMk cId="2303502608" sldId="331"/>
            <ac:inkMk id="1165" creationId="{6B7FA83D-4530-0433-EA63-9379909D02C5}"/>
          </ac:inkMkLst>
        </pc:inkChg>
        <pc:inkChg chg="add mod">
          <ac:chgData name="Kokchun Giang" userId="67e2125d-ec8c-4323-9653-9824a2ad815f" providerId="ADAL" clId="{DCC54989-7FD2-5047-809B-27BA7E8DEEE2}" dt="2024-01-25T17:59:55.293" v="782"/>
          <ac:inkMkLst>
            <pc:docMk/>
            <pc:sldMk cId="2303502608" sldId="331"/>
            <ac:inkMk id="1166" creationId="{CB0E6B9B-729B-ED15-61E6-22136B6CF327}"/>
          </ac:inkMkLst>
        </pc:inkChg>
        <pc:inkChg chg="add mod">
          <ac:chgData name="Kokchun Giang" userId="67e2125d-ec8c-4323-9653-9824a2ad815f" providerId="ADAL" clId="{DCC54989-7FD2-5047-809B-27BA7E8DEEE2}" dt="2024-01-25T17:59:55.293" v="782"/>
          <ac:inkMkLst>
            <pc:docMk/>
            <pc:sldMk cId="2303502608" sldId="331"/>
            <ac:inkMk id="1167" creationId="{EFD2D4C8-F124-58B3-D134-1632AC1B016B}"/>
          </ac:inkMkLst>
        </pc:inkChg>
        <pc:inkChg chg="add mod">
          <ac:chgData name="Kokchun Giang" userId="67e2125d-ec8c-4323-9653-9824a2ad815f" providerId="ADAL" clId="{DCC54989-7FD2-5047-809B-27BA7E8DEEE2}" dt="2024-01-25T17:59:55.293" v="782"/>
          <ac:inkMkLst>
            <pc:docMk/>
            <pc:sldMk cId="2303502608" sldId="331"/>
            <ac:inkMk id="1168" creationId="{3D3C3A7B-5665-4ABA-4A60-CE18855EFE02}"/>
          </ac:inkMkLst>
        </pc:inkChg>
        <pc:inkChg chg="add mod">
          <ac:chgData name="Kokchun Giang" userId="67e2125d-ec8c-4323-9653-9824a2ad815f" providerId="ADAL" clId="{DCC54989-7FD2-5047-809B-27BA7E8DEEE2}" dt="2024-01-25T17:59:55.293" v="782"/>
          <ac:inkMkLst>
            <pc:docMk/>
            <pc:sldMk cId="2303502608" sldId="331"/>
            <ac:inkMk id="1169" creationId="{D60B570C-DF8C-8CFB-A097-A805EC7FBA10}"/>
          </ac:inkMkLst>
        </pc:inkChg>
        <pc:inkChg chg="add mod">
          <ac:chgData name="Kokchun Giang" userId="67e2125d-ec8c-4323-9653-9824a2ad815f" providerId="ADAL" clId="{DCC54989-7FD2-5047-809B-27BA7E8DEEE2}" dt="2024-01-25T17:59:55.293" v="782"/>
          <ac:inkMkLst>
            <pc:docMk/>
            <pc:sldMk cId="2303502608" sldId="331"/>
            <ac:inkMk id="1170" creationId="{3C9D2FED-BFAF-1E3F-16FC-D3BBE679971C}"/>
          </ac:inkMkLst>
        </pc:inkChg>
        <pc:inkChg chg="add mod">
          <ac:chgData name="Kokchun Giang" userId="67e2125d-ec8c-4323-9653-9824a2ad815f" providerId="ADAL" clId="{DCC54989-7FD2-5047-809B-27BA7E8DEEE2}" dt="2024-01-25T18:00:05.410" v="794"/>
          <ac:inkMkLst>
            <pc:docMk/>
            <pc:sldMk cId="2303502608" sldId="331"/>
            <ac:inkMk id="1172" creationId="{EB072371-AAB1-AC0D-2667-B20BABD58D23}"/>
          </ac:inkMkLst>
        </pc:inkChg>
        <pc:inkChg chg="add mod">
          <ac:chgData name="Kokchun Giang" userId="67e2125d-ec8c-4323-9653-9824a2ad815f" providerId="ADAL" clId="{DCC54989-7FD2-5047-809B-27BA7E8DEEE2}" dt="2024-01-25T18:00:05.410" v="794"/>
          <ac:inkMkLst>
            <pc:docMk/>
            <pc:sldMk cId="2303502608" sldId="331"/>
            <ac:inkMk id="1173" creationId="{F68DF933-926A-354A-6D81-2EF17B9683C6}"/>
          </ac:inkMkLst>
        </pc:inkChg>
        <pc:inkChg chg="add mod">
          <ac:chgData name="Kokchun Giang" userId="67e2125d-ec8c-4323-9653-9824a2ad815f" providerId="ADAL" clId="{DCC54989-7FD2-5047-809B-27BA7E8DEEE2}" dt="2024-01-25T18:00:05.410" v="794"/>
          <ac:inkMkLst>
            <pc:docMk/>
            <pc:sldMk cId="2303502608" sldId="331"/>
            <ac:inkMk id="1174" creationId="{6CFC4040-2269-331E-2477-4D345DE04AD5}"/>
          </ac:inkMkLst>
        </pc:inkChg>
        <pc:inkChg chg="add mod">
          <ac:chgData name="Kokchun Giang" userId="67e2125d-ec8c-4323-9653-9824a2ad815f" providerId="ADAL" clId="{DCC54989-7FD2-5047-809B-27BA7E8DEEE2}" dt="2024-01-25T18:00:05.410" v="794"/>
          <ac:inkMkLst>
            <pc:docMk/>
            <pc:sldMk cId="2303502608" sldId="331"/>
            <ac:inkMk id="1175" creationId="{A5750303-D2B9-4C51-B917-6E74F7E344D0}"/>
          </ac:inkMkLst>
        </pc:inkChg>
        <pc:inkChg chg="add mod">
          <ac:chgData name="Kokchun Giang" userId="67e2125d-ec8c-4323-9653-9824a2ad815f" providerId="ADAL" clId="{DCC54989-7FD2-5047-809B-27BA7E8DEEE2}" dt="2024-01-25T18:00:05.410" v="794"/>
          <ac:inkMkLst>
            <pc:docMk/>
            <pc:sldMk cId="2303502608" sldId="331"/>
            <ac:inkMk id="1176" creationId="{BDC09BAE-835C-411F-250D-A2A92A42DA0D}"/>
          </ac:inkMkLst>
        </pc:inkChg>
        <pc:inkChg chg="add mod">
          <ac:chgData name="Kokchun Giang" userId="67e2125d-ec8c-4323-9653-9824a2ad815f" providerId="ADAL" clId="{DCC54989-7FD2-5047-809B-27BA7E8DEEE2}" dt="2024-01-25T18:00:05.410" v="794"/>
          <ac:inkMkLst>
            <pc:docMk/>
            <pc:sldMk cId="2303502608" sldId="331"/>
            <ac:inkMk id="1177" creationId="{58BC8C6B-2A0B-0CA4-0FBE-C875F8184AB7}"/>
          </ac:inkMkLst>
        </pc:inkChg>
        <pc:inkChg chg="add mod">
          <ac:chgData name="Kokchun Giang" userId="67e2125d-ec8c-4323-9653-9824a2ad815f" providerId="ADAL" clId="{DCC54989-7FD2-5047-809B-27BA7E8DEEE2}" dt="2024-01-25T18:00:05.410" v="794"/>
          <ac:inkMkLst>
            <pc:docMk/>
            <pc:sldMk cId="2303502608" sldId="331"/>
            <ac:inkMk id="1178" creationId="{209FCEB2-7FD7-9AF9-C103-82861A2603DD}"/>
          </ac:inkMkLst>
        </pc:inkChg>
        <pc:inkChg chg="add mod">
          <ac:chgData name="Kokchun Giang" userId="67e2125d-ec8c-4323-9653-9824a2ad815f" providerId="ADAL" clId="{DCC54989-7FD2-5047-809B-27BA7E8DEEE2}" dt="2024-01-25T18:00:05.410" v="794"/>
          <ac:inkMkLst>
            <pc:docMk/>
            <pc:sldMk cId="2303502608" sldId="331"/>
            <ac:inkMk id="1179" creationId="{36E62E22-F2E5-2338-B3E1-297168D89FB4}"/>
          </ac:inkMkLst>
        </pc:inkChg>
        <pc:inkChg chg="add mod">
          <ac:chgData name="Kokchun Giang" userId="67e2125d-ec8c-4323-9653-9824a2ad815f" providerId="ADAL" clId="{DCC54989-7FD2-5047-809B-27BA7E8DEEE2}" dt="2024-01-25T18:00:05.410" v="794"/>
          <ac:inkMkLst>
            <pc:docMk/>
            <pc:sldMk cId="2303502608" sldId="331"/>
            <ac:inkMk id="1180" creationId="{988E35FC-3225-189F-EC65-15B6BA0A3D2D}"/>
          </ac:inkMkLst>
        </pc:inkChg>
        <pc:inkChg chg="add mod">
          <ac:chgData name="Kokchun Giang" userId="67e2125d-ec8c-4323-9653-9824a2ad815f" providerId="ADAL" clId="{DCC54989-7FD2-5047-809B-27BA7E8DEEE2}" dt="2024-01-25T18:00:05.410" v="794"/>
          <ac:inkMkLst>
            <pc:docMk/>
            <pc:sldMk cId="2303502608" sldId="331"/>
            <ac:inkMk id="1181" creationId="{6AD519D8-3D22-49E4-AD73-23346D5F700C}"/>
          </ac:inkMkLst>
        </pc:inkChg>
        <pc:inkChg chg="add mod">
          <ac:chgData name="Kokchun Giang" userId="67e2125d-ec8c-4323-9653-9824a2ad815f" providerId="ADAL" clId="{DCC54989-7FD2-5047-809B-27BA7E8DEEE2}" dt="2024-01-25T18:00:05.410" v="794"/>
          <ac:inkMkLst>
            <pc:docMk/>
            <pc:sldMk cId="2303502608" sldId="331"/>
            <ac:inkMk id="1182" creationId="{BD7C30A4-C900-E8D8-FE11-47255F9F1313}"/>
          </ac:inkMkLst>
        </pc:inkChg>
        <pc:inkChg chg="add mod">
          <ac:chgData name="Kokchun Giang" userId="67e2125d-ec8c-4323-9653-9824a2ad815f" providerId="ADAL" clId="{DCC54989-7FD2-5047-809B-27BA7E8DEEE2}" dt="2024-01-25T18:00:14.045" v="806"/>
          <ac:inkMkLst>
            <pc:docMk/>
            <pc:sldMk cId="2303502608" sldId="331"/>
            <ac:inkMk id="1185" creationId="{245D8A1D-C1A9-463C-8034-5A1F0EDEE8AD}"/>
          </ac:inkMkLst>
        </pc:inkChg>
        <pc:inkChg chg="add mod">
          <ac:chgData name="Kokchun Giang" userId="67e2125d-ec8c-4323-9653-9824a2ad815f" providerId="ADAL" clId="{DCC54989-7FD2-5047-809B-27BA7E8DEEE2}" dt="2024-01-25T18:00:14.045" v="806"/>
          <ac:inkMkLst>
            <pc:docMk/>
            <pc:sldMk cId="2303502608" sldId="331"/>
            <ac:inkMk id="1186" creationId="{95AE5D19-50F6-0F8A-82D1-1B8F43AA530B}"/>
          </ac:inkMkLst>
        </pc:inkChg>
        <pc:inkChg chg="add mod">
          <ac:chgData name="Kokchun Giang" userId="67e2125d-ec8c-4323-9653-9824a2ad815f" providerId="ADAL" clId="{DCC54989-7FD2-5047-809B-27BA7E8DEEE2}" dt="2024-01-25T18:00:14.045" v="806"/>
          <ac:inkMkLst>
            <pc:docMk/>
            <pc:sldMk cId="2303502608" sldId="331"/>
            <ac:inkMk id="1187" creationId="{3DE53120-9176-B3BC-B58A-231FB0BE6A2B}"/>
          </ac:inkMkLst>
        </pc:inkChg>
        <pc:inkChg chg="add mod">
          <ac:chgData name="Kokchun Giang" userId="67e2125d-ec8c-4323-9653-9824a2ad815f" providerId="ADAL" clId="{DCC54989-7FD2-5047-809B-27BA7E8DEEE2}" dt="2024-01-25T18:00:14.045" v="806"/>
          <ac:inkMkLst>
            <pc:docMk/>
            <pc:sldMk cId="2303502608" sldId="331"/>
            <ac:inkMk id="1188" creationId="{9D3894B4-95E7-C512-0CA3-A35AE4260667}"/>
          </ac:inkMkLst>
        </pc:inkChg>
        <pc:inkChg chg="add mod">
          <ac:chgData name="Kokchun Giang" userId="67e2125d-ec8c-4323-9653-9824a2ad815f" providerId="ADAL" clId="{DCC54989-7FD2-5047-809B-27BA7E8DEEE2}" dt="2024-01-25T18:00:14.045" v="806"/>
          <ac:inkMkLst>
            <pc:docMk/>
            <pc:sldMk cId="2303502608" sldId="331"/>
            <ac:inkMk id="1189" creationId="{FBB7B2CC-15FE-BDE6-7B07-1196BF11A230}"/>
          </ac:inkMkLst>
        </pc:inkChg>
        <pc:inkChg chg="add mod">
          <ac:chgData name="Kokchun Giang" userId="67e2125d-ec8c-4323-9653-9824a2ad815f" providerId="ADAL" clId="{DCC54989-7FD2-5047-809B-27BA7E8DEEE2}" dt="2024-01-25T18:00:14.045" v="806"/>
          <ac:inkMkLst>
            <pc:docMk/>
            <pc:sldMk cId="2303502608" sldId="331"/>
            <ac:inkMk id="1190" creationId="{1CEF1411-9F52-D3CE-9FE2-A3CB34794E43}"/>
          </ac:inkMkLst>
        </pc:inkChg>
        <pc:inkChg chg="add mod">
          <ac:chgData name="Kokchun Giang" userId="67e2125d-ec8c-4323-9653-9824a2ad815f" providerId="ADAL" clId="{DCC54989-7FD2-5047-809B-27BA7E8DEEE2}" dt="2024-01-25T18:00:14.045" v="806"/>
          <ac:inkMkLst>
            <pc:docMk/>
            <pc:sldMk cId="2303502608" sldId="331"/>
            <ac:inkMk id="1191" creationId="{6356A271-7161-E9DC-9244-4FB4815F16D5}"/>
          </ac:inkMkLst>
        </pc:inkChg>
        <pc:inkChg chg="add mod">
          <ac:chgData name="Kokchun Giang" userId="67e2125d-ec8c-4323-9653-9824a2ad815f" providerId="ADAL" clId="{DCC54989-7FD2-5047-809B-27BA7E8DEEE2}" dt="2024-01-25T18:00:14.045" v="806"/>
          <ac:inkMkLst>
            <pc:docMk/>
            <pc:sldMk cId="2303502608" sldId="331"/>
            <ac:inkMk id="1192" creationId="{11ED48CB-7609-2D72-9924-7E275B01AFA2}"/>
          </ac:inkMkLst>
        </pc:inkChg>
        <pc:inkChg chg="add mod">
          <ac:chgData name="Kokchun Giang" userId="67e2125d-ec8c-4323-9653-9824a2ad815f" providerId="ADAL" clId="{DCC54989-7FD2-5047-809B-27BA7E8DEEE2}" dt="2024-01-25T18:00:14.045" v="806"/>
          <ac:inkMkLst>
            <pc:docMk/>
            <pc:sldMk cId="2303502608" sldId="331"/>
            <ac:inkMk id="1193" creationId="{B8034D19-F987-1D84-4939-05E370E9E6D0}"/>
          </ac:inkMkLst>
        </pc:inkChg>
        <pc:inkChg chg="add mod">
          <ac:chgData name="Kokchun Giang" userId="67e2125d-ec8c-4323-9653-9824a2ad815f" providerId="ADAL" clId="{DCC54989-7FD2-5047-809B-27BA7E8DEEE2}" dt="2024-01-25T18:00:14.045" v="806"/>
          <ac:inkMkLst>
            <pc:docMk/>
            <pc:sldMk cId="2303502608" sldId="331"/>
            <ac:inkMk id="1194" creationId="{C6337318-1E3A-4A24-AAA7-D97DD324FE6D}"/>
          </ac:inkMkLst>
        </pc:inkChg>
        <pc:inkChg chg="add mod">
          <ac:chgData name="Kokchun Giang" userId="67e2125d-ec8c-4323-9653-9824a2ad815f" providerId="ADAL" clId="{DCC54989-7FD2-5047-809B-27BA7E8DEEE2}" dt="2024-01-25T18:00:14.045" v="806"/>
          <ac:inkMkLst>
            <pc:docMk/>
            <pc:sldMk cId="2303502608" sldId="331"/>
            <ac:inkMk id="1195" creationId="{135C5795-ABBD-057E-C9B1-72B3140D2773}"/>
          </ac:inkMkLst>
        </pc:inkChg>
        <pc:inkChg chg="add mod">
          <ac:chgData name="Kokchun Giang" userId="67e2125d-ec8c-4323-9653-9824a2ad815f" providerId="ADAL" clId="{DCC54989-7FD2-5047-809B-27BA7E8DEEE2}" dt="2024-01-25T18:00:37.677" v="812"/>
          <ac:inkMkLst>
            <pc:docMk/>
            <pc:sldMk cId="2303502608" sldId="331"/>
            <ac:inkMk id="1198" creationId="{F4F780C3-BB8A-9DFD-8E6E-CC4A214480E0}"/>
          </ac:inkMkLst>
        </pc:inkChg>
        <pc:inkChg chg="add mod">
          <ac:chgData name="Kokchun Giang" userId="67e2125d-ec8c-4323-9653-9824a2ad815f" providerId="ADAL" clId="{DCC54989-7FD2-5047-809B-27BA7E8DEEE2}" dt="2024-01-25T18:00:37.677" v="812"/>
          <ac:inkMkLst>
            <pc:docMk/>
            <pc:sldMk cId="2303502608" sldId="331"/>
            <ac:inkMk id="1199" creationId="{61C0F49A-7B2C-20D4-81A0-F42787B6F2E0}"/>
          </ac:inkMkLst>
        </pc:inkChg>
        <pc:inkChg chg="add mod">
          <ac:chgData name="Kokchun Giang" userId="67e2125d-ec8c-4323-9653-9824a2ad815f" providerId="ADAL" clId="{DCC54989-7FD2-5047-809B-27BA7E8DEEE2}" dt="2024-01-25T18:00:37.677" v="812"/>
          <ac:inkMkLst>
            <pc:docMk/>
            <pc:sldMk cId="2303502608" sldId="331"/>
            <ac:inkMk id="1200" creationId="{2CCF99C3-4628-4654-1501-EC630645F8FB}"/>
          </ac:inkMkLst>
        </pc:inkChg>
        <pc:inkChg chg="add mod">
          <ac:chgData name="Kokchun Giang" userId="67e2125d-ec8c-4323-9653-9824a2ad815f" providerId="ADAL" clId="{DCC54989-7FD2-5047-809B-27BA7E8DEEE2}" dt="2024-01-25T18:00:37.677" v="812"/>
          <ac:inkMkLst>
            <pc:docMk/>
            <pc:sldMk cId="2303502608" sldId="331"/>
            <ac:inkMk id="1201" creationId="{2759AA93-7CC3-DF9F-8AAB-D4B48C79831A}"/>
          </ac:inkMkLst>
        </pc:inkChg>
        <pc:inkChg chg="add mod">
          <ac:chgData name="Kokchun Giang" userId="67e2125d-ec8c-4323-9653-9824a2ad815f" providerId="ADAL" clId="{DCC54989-7FD2-5047-809B-27BA7E8DEEE2}" dt="2024-01-25T18:00:37.677" v="812"/>
          <ac:inkMkLst>
            <pc:docMk/>
            <pc:sldMk cId="2303502608" sldId="331"/>
            <ac:inkMk id="1202" creationId="{F5263F94-87D1-C876-6F2A-60A96F3A4059}"/>
          </ac:inkMkLst>
        </pc:inkChg>
        <pc:inkChg chg="add mod">
          <ac:chgData name="Kokchun Giang" userId="67e2125d-ec8c-4323-9653-9824a2ad815f" providerId="ADAL" clId="{DCC54989-7FD2-5047-809B-27BA7E8DEEE2}" dt="2024-01-25T20:11:14.406" v="2191" actId="164"/>
          <ac:inkMkLst>
            <pc:docMk/>
            <pc:sldMk cId="2303502608" sldId="331"/>
            <ac:inkMk id="1204" creationId="{104023F8-D6AA-C3A6-EA74-C382AFA1A501}"/>
          </ac:inkMkLst>
        </pc:inkChg>
        <pc:inkChg chg="add mod">
          <ac:chgData name="Kokchun Giang" userId="67e2125d-ec8c-4323-9653-9824a2ad815f" providerId="ADAL" clId="{DCC54989-7FD2-5047-809B-27BA7E8DEEE2}" dt="2024-01-25T20:11:19.094" v="2192" actId="164"/>
          <ac:inkMkLst>
            <pc:docMk/>
            <pc:sldMk cId="2303502608" sldId="331"/>
            <ac:inkMk id="1205" creationId="{B184C300-535E-F5D6-6453-53F1AE186C24}"/>
          </ac:inkMkLst>
        </pc:inkChg>
        <pc:inkChg chg="add mod">
          <ac:chgData name="Kokchun Giang" userId="67e2125d-ec8c-4323-9653-9824a2ad815f" providerId="ADAL" clId="{DCC54989-7FD2-5047-809B-27BA7E8DEEE2}" dt="2024-01-25T18:01:26.717" v="837"/>
          <ac:inkMkLst>
            <pc:docMk/>
            <pc:sldMk cId="2303502608" sldId="331"/>
            <ac:inkMk id="1206" creationId="{9BE17DCC-F65C-A029-2C08-489E0F87399F}"/>
          </ac:inkMkLst>
        </pc:inkChg>
        <pc:inkChg chg="add mod">
          <ac:chgData name="Kokchun Giang" userId="67e2125d-ec8c-4323-9653-9824a2ad815f" providerId="ADAL" clId="{DCC54989-7FD2-5047-809B-27BA7E8DEEE2}" dt="2024-01-25T18:01:26.717" v="837"/>
          <ac:inkMkLst>
            <pc:docMk/>
            <pc:sldMk cId="2303502608" sldId="331"/>
            <ac:inkMk id="1207" creationId="{080615EB-32BB-7E57-3BF8-9DB98D9E4A46}"/>
          </ac:inkMkLst>
        </pc:inkChg>
        <pc:inkChg chg="add mod">
          <ac:chgData name="Kokchun Giang" userId="67e2125d-ec8c-4323-9653-9824a2ad815f" providerId="ADAL" clId="{DCC54989-7FD2-5047-809B-27BA7E8DEEE2}" dt="2024-01-25T18:01:26.717" v="837"/>
          <ac:inkMkLst>
            <pc:docMk/>
            <pc:sldMk cId="2303502608" sldId="331"/>
            <ac:inkMk id="1208" creationId="{4E6FDCE9-6EAA-C535-8114-826710012C47}"/>
          </ac:inkMkLst>
        </pc:inkChg>
        <pc:inkChg chg="add mod">
          <ac:chgData name="Kokchun Giang" userId="67e2125d-ec8c-4323-9653-9824a2ad815f" providerId="ADAL" clId="{DCC54989-7FD2-5047-809B-27BA7E8DEEE2}" dt="2024-01-25T18:01:26.717" v="837"/>
          <ac:inkMkLst>
            <pc:docMk/>
            <pc:sldMk cId="2303502608" sldId="331"/>
            <ac:inkMk id="1209" creationId="{069E4739-4B6F-B5DC-C0A3-50242C6C50A9}"/>
          </ac:inkMkLst>
        </pc:inkChg>
        <pc:inkChg chg="add mod">
          <ac:chgData name="Kokchun Giang" userId="67e2125d-ec8c-4323-9653-9824a2ad815f" providerId="ADAL" clId="{DCC54989-7FD2-5047-809B-27BA7E8DEEE2}" dt="2024-01-25T18:01:26.717" v="837"/>
          <ac:inkMkLst>
            <pc:docMk/>
            <pc:sldMk cId="2303502608" sldId="331"/>
            <ac:inkMk id="1210" creationId="{CBD1884D-1460-C2F2-7728-B14621116711}"/>
          </ac:inkMkLst>
        </pc:inkChg>
        <pc:inkChg chg="add mod">
          <ac:chgData name="Kokchun Giang" userId="67e2125d-ec8c-4323-9653-9824a2ad815f" providerId="ADAL" clId="{DCC54989-7FD2-5047-809B-27BA7E8DEEE2}" dt="2024-01-25T18:01:26.717" v="837"/>
          <ac:inkMkLst>
            <pc:docMk/>
            <pc:sldMk cId="2303502608" sldId="331"/>
            <ac:inkMk id="1211" creationId="{9766DEAF-498F-BCCF-D7EF-8A82E32D8379}"/>
          </ac:inkMkLst>
        </pc:inkChg>
        <pc:inkChg chg="add mod">
          <ac:chgData name="Kokchun Giang" userId="67e2125d-ec8c-4323-9653-9824a2ad815f" providerId="ADAL" clId="{DCC54989-7FD2-5047-809B-27BA7E8DEEE2}" dt="2024-01-25T18:01:26.717" v="837"/>
          <ac:inkMkLst>
            <pc:docMk/>
            <pc:sldMk cId="2303502608" sldId="331"/>
            <ac:inkMk id="1212" creationId="{34A5CF6D-B57B-D5CB-16D8-DE8068911C1F}"/>
          </ac:inkMkLst>
        </pc:inkChg>
        <pc:inkChg chg="add mod">
          <ac:chgData name="Kokchun Giang" userId="67e2125d-ec8c-4323-9653-9824a2ad815f" providerId="ADAL" clId="{DCC54989-7FD2-5047-809B-27BA7E8DEEE2}" dt="2024-01-25T18:01:26.717" v="837"/>
          <ac:inkMkLst>
            <pc:docMk/>
            <pc:sldMk cId="2303502608" sldId="331"/>
            <ac:inkMk id="1213" creationId="{3DEBA74E-6D1D-C9A5-1D8A-D7DE82A52494}"/>
          </ac:inkMkLst>
        </pc:inkChg>
        <pc:inkChg chg="add mod">
          <ac:chgData name="Kokchun Giang" userId="67e2125d-ec8c-4323-9653-9824a2ad815f" providerId="ADAL" clId="{DCC54989-7FD2-5047-809B-27BA7E8DEEE2}" dt="2024-01-25T18:01:26.717" v="837"/>
          <ac:inkMkLst>
            <pc:docMk/>
            <pc:sldMk cId="2303502608" sldId="331"/>
            <ac:inkMk id="1214" creationId="{325F2405-919F-01FC-AAE4-B1F72CE16799}"/>
          </ac:inkMkLst>
        </pc:inkChg>
        <pc:inkChg chg="add mod">
          <ac:chgData name="Kokchun Giang" userId="67e2125d-ec8c-4323-9653-9824a2ad815f" providerId="ADAL" clId="{DCC54989-7FD2-5047-809B-27BA7E8DEEE2}" dt="2024-01-25T18:01:26.717" v="837"/>
          <ac:inkMkLst>
            <pc:docMk/>
            <pc:sldMk cId="2303502608" sldId="331"/>
            <ac:inkMk id="1215" creationId="{58A3F0A8-C9A0-498F-05CC-3142FFC4A3C4}"/>
          </ac:inkMkLst>
        </pc:inkChg>
        <pc:inkChg chg="add mod">
          <ac:chgData name="Kokchun Giang" userId="67e2125d-ec8c-4323-9653-9824a2ad815f" providerId="ADAL" clId="{DCC54989-7FD2-5047-809B-27BA7E8DEEE2}" dt="2024-01-25T18:00:55.429" v="830"/>
          <ac:inkMkLst>
            <pc:docMk/>
            <pc:sldMk cId="2303502608" sldId="331"/>
            <ac:inkMk id="1216" creationId="{935B7FED-F6C7-5275-3020-996C08BEC155}"/>
          </ac:inkMkLst>
        </pc:inkChg>
        <pc:inkChg chg="add mod">
          <ac:chgData name="Kokchun Giang" userId="67e2125d-ec8c-4323-9653-9824a2ad815f" providerId="ADAL" clId="{DCC54989-7FD2-5047-809B-27BA7E8DEEE2}" dt="2024-01-25T18:00:55.429" v="830"/>
          <ac:inkMkLst>
            <pc:docMk/>
            <pc:sldMk cId="2303502608" sldId="331"/>
            <ac:inkMk id="1217" creationId="{84CEB7FE-1226-F7BF-6C00-C8B58151ED42}"/>
          </ac:inkMkLst>
        </pc:inkChg>
        <pc:inkChg chg="add mod">
          <ac:chgData name="Kokchun Giang" userId="67e2125d-ec8c-4323-9653-9824a2ad815f" providerId="ADAL" clId="{DCC54989-7FD2-5047-809B-27BA7E8DEEE2}" dt="2024-01-25T18:00:55.429" v="830"/>
          <ac:inkMkLst>
            <pc:docMk/>
            <pc:sldMk cId="2303502608" sldId="331"/>
            <ac:inkMk id="1218" creationId="{C13D3708-76C3-278F-13E5-F556AE3E4077}"/>
          </ac:inkMkLst>
        </pc:inkChg>
        <pc:inkChg chg="add mod">
          <ac:chgData name="Kokchun Giang" userId="67e2125d-ec8c-4323-9653-9824a2ad815f" providerId="ADAL" clId="{DCC54989-7FD2-5047-809B-27BA7E8DEEE2}" dt="2024-01-25T18:00:55.429" v="830"/>
          <ac:inkMkLst>
            <pc:docMk/>
            <pc:sldMk cId="2303502608" sldId="331"/>
            <ac:inkMk id="1219" creationId="{1329ADEE-27C5-07D3-C37E-83FBAA699CBF}"/>
          </ac:inkMkLst>
        </pc:inkChg>
        <pc:inkChg chg="add mod">
          <ac:chgData name="Kokchun Giang" userId="67e2125d-ec8c-4323-9653-9824a2ad815f" providerId="ADAL" clId="{DCC54989-7FD2-5047-809B-27BA7E8DEEE2}" dt="2024-01-25T18:00:55.429" v="830"/>
          <ac:inkMkLst>
            <pc:docMk/>
            <pc:sldMk cId="2303502608" sldId="331"/>
            <ac:inkMk id="1220" creationId="{2BD08803-D26A-0D78-BA24-F40A5E60C53F}"/>
          </ac:inkMkLst>
        </pc:inkChg>
        <pc:inkChg chg="add mod">
          <ac:chgData name="Kokchun Giang" userId="67e2125d-ec8c-4323-9653-9824a2ad815f" providerId="ADAL" clId="{DCC54989-7FD2-5047-809B-27BA7E8DEEE2}" dt="2024-01-25T18:01:26.717" v="837"/>
          <ac:inkMkLst>
            <pc:docMk/>
            <pc:sldMk cId="2303502608" sldId="331"/>
            <ac:inkMk id="1225" creationId="{26738120-0EAC-AF16-975C-E5E5AB86B706}"/>
          </ac:inkMkLst>
        </pc:inkChg>
        <pc:inkChg chg="add mod">
          <ac:chgData name="Kokchun Giang" userId="67e2125d-ec8c-4323-9653-9824a2ad815f" providerId="ADAL" clId="{DCC54989-7FD2-5047-809B-27BA7E8DEEE2}" dt="2024-01-25T18:01:26.717" v="837"/>
          <ac:inkMkLst>
            <pc:docMk/>
            <pc:sldMk cId="2303502608" sldId="331"/>
            <ac:inkMk id="1226" creationId="{6DB19DB8-3352-50F7-0A86-3D41323A095A}"/>
          </ac:inkMkLst>
        </pc:inkChg>
        <pc:inkChg chg="add mod">
          <ac:chgData name="Kokchun Giang" userId="67e2125d-ec8c-4323-9653-9824a2ad815f" providerId="ADAL" clId="{DCC54989-7FD2-5047-809B-27BA7E8DEEE2}" dt="2024-01-25T18:01:26.717" v="837"/>
          <ac:inkMkLst>
            <pc:docMk/>
            <pc:sldMk cId="2303502608" sldId="331"/>
            <ac:inkMk id="1227" creationId="{AFA3E11D-9241-D636-B467-B4AAA7CF84E3}"/>
          </ac:inkMkLst>
        </pc:inkChg>
        <pc:inkChg chg="add mod">
          <ac:chgData name="Kokchun Giang" userId="67e2125d-ec8c-4323-9653-9824a2ad815f" providerId="ADAL" clId="{DCC54989-7FD2-5047-809B-27BA7E8DEEE2}" dt="2024-01-25T18:01:26.717" v="837"/>
          <ac:inkMkLst>
            <pc:docMk/>
            <pc:sldMk cId="2303502608" sldId="331"/>
            <ac:inkMk id="1228" creationId="{078701D1-81B9-2C2A-DC47-6569AF7DF7AD}"/>
          </ac:inkMkLst>
        </pc:inkChg>
        <pc:inkChg chg="add mod">
          <ac:chgData name="Kokchun Giang" userId="67e2125d-ec8c-4323-9653-9824a2ad815f" providerId="ADAL" clId="{DCC54989-7FD2-5047-809B-27BA7E8DEEE2}" dt="2024-01-25T18:01:26.717" v="837"/>
          <ac:inkMkLst>
            <pc:docMk/>
            <pc:sldMk cId="2303502608" sldId="331"/>
            <ac:inkMk id="1229" creationId="{D4432AC1-26B1-62F8-E2CF-0908203729C5}"/>
          </ac:inkMkLst>
        </pc:inkChg>
        <pc:inkChg chg="add mod">
          <ac:chgData name="Kokchun Giang" userId="67e2125d-ec8c-4323-9653-9824a2ad815f" providerId="ADAL" clId="{DCC54989-7FD2-5047-809B-27BA7E8DEEE2}" dt="2024-01-25T18:01:26.717" v="837"/>
          <ac:inkMkLst>
            <pc:docMk/>
            <pc:sldMk cId="2303502608" sldId="331"/>
            <ac:inkMk id="1230" creationId="{3326ACE3-39FC-BF4A-755B-3509F0463B14}"/>
          </ac:inkMkLst>
        </pc:inkChg>
        <pc:inkChg chg="add mod">
          <ac:chgData name="Kokchun Giang" userId="67e2125d-ec8c-4323-9653-9824a2ad815f" providerId="ADAL" clId="{DCC54989-7FD2-5047-809B-27BA7E8DEEE2}" dt="2024-01-25T18:01:35.180" v="850"/>
          <ac:inkMkLst>
            <pc:docMk/>
            <pc:sldMk cId="2303502608" sldId="331"/>
            <ac:inkMk id="1233" creationId="{F1F3AF2E-9081-4465-1991-C1FD23EE352B}"/>
          </ac:inkMkLst>
        </pc:inkChg>
        <pc:inkChg chg="add mod">
          <ac:chgData name="Kokchun Giang" userId="67e2125d-ec8c-4323-9653-9824a2ad815f" providerId="ADAL" clId="{DCC54989-7FD2-5047-809B-27BA7E8DEEE2}" dt="2024-01-25T18:01:35.180" v="850"/>
          <ac:inkMkLst>
            <pc:docMk/>
            <pc:sldMk cId="2303502608" sldId="331"/>
            <ac:inkMk id="1234" creationId="{D3B09818-4458-DDC4-C1EF-687A50182812}"/>
          </ac:inkMkLst>
        </pc:inkChg>
        <pc:inkChg chg="add mod">
          <ac:chgData name="Kokchun Giang" userId="67e2125d-ec8c-4323-9653-9824a2ad815f" providerId="ADAL" clId="{DCC54989-7FD2-5047-809B-27BA7E8DEEE2}" dt="2024-01-25T18:01:35.180" v="850"/>
          <ac:inkMkLst>
            <pc:docMk/>
            <pc:sldMk cId="2303502608" sldId="331"/>
            <ac:inkMk id="1235" creationId="{EF80C2FD-3F60-3834-2DD9-998891F841BB}"/>
          </ac:inkMkLst>
        </pc:inkChg>
        <pc:inkChg chg="add mod">
          <ac:chgData name="Kokchun Giang" userId="67e2125d-ec8c-4323-9653-9824a2ad815f" providerId="ADAL" clId="{DCC54989-7FD2-5047-809B-27BA7E8DEEE2}" dt="2024-01-25T18:01:35.180" v="850"/>
          <ac:inkMkLst>
            <pc:docMk/>
            <pc:sldMk cId="2303502608" sldId="331"/>
            <ac:inkMk id="1236" creationId="{A35917BB-BBE6-4708-77C4-7D73C02EAECF}"/>
          </ac:inkMkLst>
        </pc:inkChg>
        <pc:inkChg chg="add mod">
          <ac:chgData name="Kokchun Giang" userId="67e2125d-ec8c-4323-9653-9824a2ad815f" providerId="ADAL" clId="{DCC54989-7FD2-5047-809B-27BA7E8DEEE2}" dt="2024-01-25T18:01:35.180" v="850"/>
          <ac:inkMkLst>
            <pc:docMk/>
            <pc:sldMk cId="2303502608" sldId="331"/>
            <ac:inkMk id="1237" creationId="{AC852879-8B8F-F25A-A60A-97B5C9621886}"/>
          </ac:inkMkLst>
        </pc:inkChg>
        <pc:inkChg chg="add mod">
          <ac:chgData name="Kokchun Giang" userId="67e2125d-ec8c-4323-9653-9824a2ad815f" providerId="ADAL" clId="{DCC54989-7FD2-5047-809B-27BA7E8DEEE2}" dt="2024-01-25T18:01:35.180" v="850"/>
          <ac:inkMkLst>
            <pc:docMk/>
            <pc:sldMk cId="2303502608" sldId="331"/>
            <ac:inkMk id="1238" creationId="{187EDCC7-49A5-B159-11DB-6F00A7ED908E}"/>
          </ac:inkMkLst>
        </pc:inkChg>
        <pc:inkChg chg="add mod">
          <ac:chgData name="Kokchun Giang" userId="67e2125d-ec8c-4323-9653-9824a2ad815f" providerId="ADAL" clId="{DCC54989-7FD2-5047-809B-27BA7E8DEEE2}" dt="2024-01-25T18:01:35.180" v="850"/>
          <ac:inkMkLst>
            <pc:docMk/>
            <pc:sldMk cId="2303502608" sldId="331"/>
            <ac:inkMk id="1239" creationId="{0186FDEE-1F2B-F951-8754-45ECB21F9A9E}"/>
          </ac:inkMkLst>
        </pc:inkChg>
        <pc:inkChg chg="add mod">
          <ac:chgData name="Kokchun Giang" userId="67e2125d-ec8c-4323-9653-9824a2ad815f" providerId="ADAL" clId="{DCC54989-7FD2-5047-809B-27BA7E8DEEE2}" dt="2024-01-25T18:01:35.180" v="850"/>
          <ac:inkMkLst>
            <pc:docMk/>
            <pc:sldMk cId="2303502608" sldId="331"/>
            <ac:inkMk id="1240" creationId="{592777E6-F1EA-C50E-36C0-0E0932D0B2BC}"/>
          </ac:inkMkLst>
        </pc:inkChg>
        <pc:inkChg chg="add mod">
          <ac:chgData name="Kokchun Giang" userId="67e2125d-ec8c-4323-9653-9824a2ad815f" providerId="ADAL" clId="{DCC54989-7FD2-5047-809B-27BA7E8DEEE2}" dt="2024-01-25T18:01:35.180" v="850"/>
          <ac:inkMkLst>
            <pc:docMk/>
            <pc:sldMk cId="2303502608" sldId="331"/>
            <ac:inkMk id="1241" creationId="{0636EE7D-D020-F981-E9DF-39E4361444A4}"/>
          </ac:inkMkLst>
        </pc:inkChg>
        <pc:inkChg chg="add mod">
          <ac:chgData name="Kokchun Giang" userId="67e2125d-ec8c-4323-9653-9824a2ad815f" providerId="ADAL" clId="{DCC54989-7FD2-5047-809B-27BA7E8DEEE2}" dt="2024-01-25T18:01:35.180" v="850"/>
          <ac:inkMkLst>
            <pc:docMk/>
            <pc:sldMk cId="2303502608" sldId="331"/>
            <ac:inkMk id="1242" creationId="{33A35CF4-B674-C613-2B32-FE2D9A559127}"/>
          </ac:inkMkLst>
        </pc:inkChg>
        <pc:inkChg chg="add mod">
          <ac:chgData name="Kokchun Giang" userId="67e2125d-ec8c-4323-9653-9824a2ad815f" providerId="ADAL" clId="{DCC54989-7FD2-5047-809B-27BA7E8DEEE2}" dt="2024-01-25T18:01:35.180" v="850"/>
          <ac:inkMkLst>
            <pc:docMk/>
            <pc:sldMk cId="2303502608" sldId="331"/>
            <ac:inkMk id="1243" creationId="{8A1FC7E0-A240-9512-5CDF-DE0DEF6A02E5}"/>
          </ac:inkMkLst>
        </pc:inkChg>
        <pc:inkChg chg="add mod">
          <ac:chgData name="Kokchun Giang" userId="67e2125d-ec8c-4323-9653-9824a2ad815f" providerId="ADAL" clId="{DCC54989-7FD2-5047-809B-27BA7E8DEEE2}" dt="2024-01-25T18:01:35.180" v="850"/>
          <ac:inkMkLst>
            <pc:docMk/>
            <pc:sldMk cId="2303502608" sldId="331"/>
            <ac:inkMk id="1244" creationId="{B01E8125-6A2F-C04D-E40C-21A2E706A369}"/>
          </ac:inkMkLst>
        </pc:inkChg>
        <pc:inkChg chg="add mod">
          <ac:chgData name="Kokchun Giang" userId="67e2125d-ec8c-4323-9653-9824a2ad815f" providerId="ADAL" clId="{DCC54989-7FD2-5047-809B-27BA7E8DEEE2}" dt="2024-01-25T18:01:58.083" v="860"/>
          <ac:inkMkLst>
            <pc:docMk/>
            <pc:sldMk cId="2303502608" sldId="331"/>
            <ac:inkMk id="1246" creationId="{ADCB934A-F567-A06F-C09A-E04E26F9BA8D}"/>
          </ac:inkMkLst>
        </pc:inkChg>
        <pc:inkChg chg="add mod">
          <ac:chgData name="Kokchun Giang" userId="67e2125d-ec8c-4323-9653-9824a2ad815f" providerId="ADAL" clId="{DCC54989-7FD2-5047-809B-27BA7E8DEEE2}" dt="2024-01-25T18:01:58.083" v="860"/>
          <ac:inkMkLst>
            <pc:docMk/>
            <pc:sldMk cId="2303502608" sldId="331"/>
            <ac:inkMk id="1247" creationId="{68EC3DBB-8A6B-275C-0708-7C940947971A}"/>
          </ac:inkMkLst>
        </pc:inkChg>
        <pc:inkChg chg="add mod">
          <ac:chgData name="Kokchun Giang" userId="67e2125d-ec8c-4323-9653-9824a2ad815f" providerId="ADAL" clId="{DCC54989-7FD2-5047-809B-27BA7E8DEEE2}" dt="2024-01-25T18:01:58.083" v="860"/>
          <ac:inkMkLst>
            <pc:docMk/>
            <pc:sldMk cId="2303502608" sldId="331"/>
            <ac:inkMk id="1248" creationId="{BCE70CC0-90E2-133C-3A23-59229D49CDEF}"/>
          </ac:inkMkLst>
        </pc:inkChg>
        <pc:inkChg chg="add mod">
          <ac:chgData name="Kokchun Giang" userId="67e2125d-ec8c-4323-9653-9824a2ad815f" providerId="ADAL" clId="{DCC54989-7FD2-5047-809B-27BA7E8DEEE2}" dt="2024-01-25T18:01:58.083" v="860"/>
          <ac:inkMkLst>
            <pc:docMk/>
            <pc:sldMk cId="2303502608" sldId="331"/>
            <ac:inkMk id="1249" creationId="{38FEC131-02A9-8820-74D7-7E7508B77F3D}"/>
          </ac:inkMkLst>
        </pc:inkChg>
        <pc:inkChg chg="add mod">
          <ac:chgData name="Kokchun Giang" userId="67e2125d-ec8c-4323-9653-9824a2ad815f" providerId="ADAL" clId="{DCC54989-7FD2-5047-809B-27BA7E8DEEE2}" dt="2024-01-25T18:01:58.083" v="860"/>
          <ac:inkMkLst>
            <pc:docMk/>
            <pc:sldMk cId="2303502608" sldId="331"/>
            <ac:inkMk id="1250" creationId="{2B81A138-4913-D8A7-821D-ECDD05CEA3BA}"/>
          </ac:inkMkLst>
        </pc:inkChg>
        <pc:inkChg chg="add mod">
          <ac:chgData name="Kokchun Giang" userId="67e2125d-ec8c-4323-9653-9824a2ad815f" providerId="ADAL" clId="{DCC54989-7FD2-5047-809B-27BA7E8DEEE2}" dt="2024-01-25T18:01:58.083" v="860"/>
          <ac:inkMkLst>
            <pc:docMk/>
            <pc:sldMk cId="2303502608" sldId="331"/>
            <ac:inkMk id="1251" creationId="{567CBFB4-4473-713F-D9A6-DBA83C726B94}"/>
          </ac:inkMkLst>
        </pc:inkChg>
        <pc:inkChg chg="add mod">
          <ac:chgData name="Kokchun Giang" userId="67e2125d-ec8c-4323-9653-9824a2ad815f" providerId="ADAL" clId="{DCC54989-7FD2-5047-809B-27BA7E8DEEE2}" dt="2024-01-25T18:01:58.083" v="860"/>
          <ac:inkMkLst>
            <pc:docMk/>
            <pc:sldMk cId="2303502608" sldId="331"/>
            <ac:inkMk id="1252" creationId="{124F2476-D4B8-7317-4209-B1AFFCDF9781}"/>
          </ac:inkMkLst>
        </pc:inkChg>
        <pc:inkChg chg="add mod">
          <ac:chgData name="Kokchun Giang" userId="67e2125d-ec8c-4323-9653-9824a2ad815f" providerId="ADAL" clId="{DCC54989-7FD2-5047-809B-27BA7E8DEEE2}" dt="2024-01-25T18:01:58.083" v="860"/>
          <ac:inkMkLst>
            <pc:docMk/>
            <pc:sldMk cId="2303502608" sldId="331"/>
            <ac:inkMk id="1253" creationId="{E10BBFA9-00C9-8332-9B68-D31B68B0FED6}"/>
          </ac:inkMkLst>
        </pc:inkChg>
        <pc:inkChg chg="add mod">
          <ac:chgData name="Kokchun Giang" userId="67e2125d-ec8c-4323-9653-9824a2ad815f" providerId="ADAL" clId="{DCC54989-7FD2-5047-809B-27BA7E8DEEE2}" dt="2024-01-25T18:03:00.691" v="881"/>
          <ac:inkMkLst>
            <pc:docMk/>
            <pc:sldMk cId="2303502608" sldId="331"/>
            <ac:inkMk id="1257" creationId="{EFA56EE9-4E59-EED4-13E3-BC7C8F299F6C}"/>
          </ac:inkMkLst>
        </pc:inkChg>
        <pc:inkChg chg="add mod">
          <ac:chgData name="Kokchun Giang" userId="67e2125d-ec8c-4323-9653-9824a2ad815f" providerId="ADAL" clId="{DCC54989-7FD2-5047-809B-27BA7E8DEEE2}" dt="2024-01-25T18:03:00.691" v="881"/>
          <ac:inkMkLst>
            <pc:docMk/>
            <pc:sldMk cId="2303502608" sldId="331"/>
            <ac:inkMk id="1258" creationId="{EB766978-F839-58A1-E758-F2DA8CA6D596}"/>
          </ac:inkMkLst>
        </pc:inkChg>
        <pc:inkChg chg="add mod">
          <ac:chgData name="Kokchun Giang" userId="67e2125d-ec8c-4323-9653-9824a2ad815f" providerId="ADAL" clId="{DCC54989-7FD2-5047-809B-27BA7E8DEEE2}" dt="2024-01-25T18:03:00.691" v="881"/>
          <ac:inkMkLst>
            <pc:docMk/>
            <pc:sldMk cId="2303502608" sldId="331"/>
            <ac:inkMk id="1259" creationId="{E391995E-A6CB-60A4-59A5-EEF3E761E13C}"/>
          </ac:inkMkLst>
        </pc:inkChg>
        <pc:inkChg chg="add mod">
          <ac:chgData name="Kokchun Giang" userId="67e2125d-ec8c-4323-9653-9824a2ad815f" providerId="ADAL" clId="{DCC54989-7FD2-5047-809B-27BA7E8DEEE2}" dt="2024-01-25T18:03:00.691" v="881"/>
          <ac:inkMkLst>
            <pc:docMk/>
            <pc:sldMk cId="2303502608" sldId="331"/>
            <ac:inkMk id="1260" creationId="{00B6354B-9B08-D0F7-8133-FFBD4FCDF0A1}"/>
          </ac:inkMkLst>
        </pc:inkChg>
        <pc:inkChg chg="add mod">
          <ac:chgData name="Kokchun Giang" userId="67e2125d-ec8c-4323-9653-9824a2ad815f" providerId="ADAL" clId="{DCC54989-7FD2-5047-809B-27BA7E8DEEE2}" dt="2024-01-25T18:03:00.691" v="881"/>
          <ac:inkMkLst>
            <pc:docMk/>
            <pc:sldMk cId="2303502608" sldId="331"/>
            <ac:inkMk id="1261" creationId="{76B103D9-A024-089D-7234-6FF02377E19D}"/>
          </ac:inkMkLst>
        </pc:inkChg>
        <pc:inkChg chg="add mod">
          <ac:chgData name="Kokchun Giang" userId="67e2125d-ec8c-4323-9653-9824a2ad815f" providerId="ADAL" clId="{DCC54989-7FD2-5047-809B-27BA7E8DEEE2}" dt="2024-01-25T18:03:00.691" v="881"/>
          <ac:inkMkLst>
            <pc:docMk/>
            <pc:sldMk cId="2303502608" sldId="331"/>
            <ac:inkMk id="1262" creationId="{721A9035-7A8A-3BFB-3D77-422B122F0789}"/>
          </ac:inkMkLst>
        </pc:inkChg>
        <pc:inkChg chg="add mod">
          <ac:chgData name="Kokchun Giang" userId="67e2125d-ec8c-4323-9653-9824a2ad815f" providerId="ADAL" clId="{DCC54989-7FD2-5047-809B-27BA7E8DEEE2}" dt="2024-01-25T18:03:00.691" v="881"/>
          <ac:inkMkLst>
            <pc:docMk/>
            <pc:sldMk cId="2303502608" sldId="331"/>
            <ac:inkMk id="1263" creationId="{0361F75A-8007-3170-8E8C-FBF587D14721}"/>
          </ac:inkMkLst>
        </pc:inkChg>
        <pc:inkChg chg="add mod">
          <ac:chgData name="Kokchun Giang" userId="67e2125d-ec8c-4323-9653-9824a2ad815f" providerId="ADAL" clId="{DCC54989-7FD2-5047-809B-27BA7E8DEEE2}" dt="2024-01-25T18:03:00.691" v="881"/>
          <ac:inkMkLst>
            <pc:docMk/>
            <pc:sldMk cId="2303502608" sldId="331"/>
            <ac:inkMk id="1264" creationId="{156B72DA-A5B2-084F-2902-D355E020BB8C}"/>
          </ac:inkMkLst>
        </pc:inkChg>
        <pc:inkChg chg="add mod">
          <ac:chgData name="Kokchun Giang" userId="67e2125d-ec8c-4323-9653-9824a2ad815f" providerId="ADAL" clId="{DCC54989-7FD2-5047-809B-27BA7E8DEEE2}" dt="2024-01-25T18:03:00.691" v="881"/>
          <ac:inkMkLst>
            <pc:docMk/>
            <pc:sldMk cId="2303502608" sldId="331"/>
            <ac:inkMk id="1265" creationId="{EACDE888-4079-6486-A7C2-8B1811AE7340}"/>
          </ac:inkMkLst>
        </pc:inkChg>
        <pc:inkChg chg="add mod">
          <ac:chgData name="Kokchun Giang" userId="67e2125d-ec8c-4323-9653-9824a2ad815f" providerId="ADAL" clId="{DCC54989-7FD2-5047-809B-27BA7E8DEEE2}" dt="2024-01-25T18:03:00.691" v="881"/>
          <ac:inkMkLst>
            <pc:docMk/>
            <pc:sldMk cId="2303502608" sldId="331"/>
            <ac:inkMk id="1266" creationId="{A961EDF5-7019-3B46-D5E7-6BD3B4F9A6C9}"/>
          </ac:inkMkLst>
        </pc:inkChg>
        <pc:inkChg chg="add mod">
          <ac:chgData name="Kokchun Giang" userId="67e2125d-ec8c-4323-9653-9824a2ad815f" providerId="ADAL" clId="{DCC54989-7FD2-5047-809B-27BA7E8DEEE2}" dt="2024-01-25T18:03:00.691" v="881"/>
          <ac:inkMkLst>
            <pc:docMk/>
            <pc:sldMk cId="2303502608" sldId="331"/>
            <ac:inkMk id="1267" creationId="{8E60A377-0897-32F9-3A48-551F8CF79DB5}"/>
          </ac:inkMkLst>
        </pc:inkChg>
        <pc:inkChg chg="add mod">
          <ac:chgData name="Kokchun Giang" userId="67e2125d-ec8c-4323-9653-9824a2ad815f" providerId="ADAL" clId="{DCC54989-7FD2-5047-809B-27BA7E8DEEE2}" dt="2024-01-25T18:03:00.691" v="881"/>
          <ac:inkMkLst>
            <pc:docMk/>
            <pc:sldMk cId="2303502608" sldId="331"/>
            <ac:inkMk id="1268" creationId="{F7DCC47F-8A48-CF89-2F23-BEC81A9A6D28}"/>
          </ac:inkMkLst>
        </pc:inkChg>
        <pc:inkChg chg="add mod">
          <ac:chgData name="Kokchun Giang" userId="67e2125d-ec8c-4323-9653-9824a2ad815f" providerId="ADAL" clId="{DCC54989-7FD2-5047-809B-27BA7E8DEEE2}" dt="2024-01-25T18:03:00.691" v="881"/>
          <ac:inkMkLst>
            <pc:docMk/>
            <pc:sldMk cId="2303502608" sldId="331"/>
            <ac:inkMk id="1269" creationId="{130257CC-00EE-EDC1-2671-F65DCEC09CDC}"/>
          </ac:inkMkLst>
        </pc:inkChg>
        <pc:inkChg chg="add mod">
          <ac:chgData name="Kokchun Giang" userId="67e2125d-ec8c-4323-9653-9824a2ad815f" providerId="ADAL" clId="{DCC54989-7FD2-5047-809B-27BA7E8DEEE2}" dt="2024-01-25T18:03:00.691" v="881"/>
          <ac:inkMkLst>
            <pc:docMk/>
            <pc:sldMk cId="2303502608" sldId="331"/>
            <ac:inkMk id="1270" creationId="{EAAF0E22-0CFF-FE03-A6A9-FAF3FB475C23}"/>
          </ac:inkMkLst>
        </pc:inkChg>
        <pc:inkChg chg="add mod">
          <ac:chgData name="Kokchun Giang" userId="67e2125d-ec8c-4323-9653-9824a2ad815f" providerId="ADAL" clId="{DCC54989-7FD2-5047-809B-27BA7E8DEEE2}" dt="2024-01-25T18:03:00.691" v="881"/>
          <ac:inkMkLst>
            <pc:docMk/>
            <pc:sldMk cId="2303502608" sldId="331"/>
            <ac:inkMk id="1271" creationId="{462E54FC-7BCE-D7C0-DADC-13FBD9228D39}"/>
          </ac:inkMkLst>
        </pc:inkChg>
        <pc:inkChg chg="add mod">
          <ac:chgData name="Kokchun Giang" userId="67e2125d-ec8c-4323-9653-9824a2ad815f" providerId="ADAL" clId="{DCC54989-7FD2-5047-809B-27BA7E8DEEE2}" dt="2024-01-25T18:03:06.866" v="893"/>
          <ac:inkMkLst>
            <pc:docMk/>
            <pc:sldMk cId="2303502608" sldId="331"/>
            <ac:inkMk id="1275" creationId="{7AC1F960-EF3C-67A6-94D8-2265A0F90BD3}"/>
          </ac:inkMkLst>
        </pc:inkChg>
        <pc:inkChg chg="add mod">
          <ac:chgData name="Kokchun Giang" userId="67e2125d-ec8c-4323-9653-9824a2ad815f" providerId="ADAL" clId="{DCC54989-7FD2-5047-809B-27BA7E8DEEE2}" dt="2024-01-25T18:03:06.866" v="893"/>
          <ac:inkMkLst>
            <pc:docMk/>
            <pc:sldMk cId="2303502608" sldId="331"/>
            <ac:inkMk id="1276" creationId="{34D94181-9467-6C3D-2BF1-359C36C2C7E9}"/>
          </ac:inkMkLst>
        </pc:inkChg>
        <pc:inkChg chg="add mod">
          <ac:chgData name="Kokchun Giang" userId="67e2125d-ec8c-4323-9653-9824a2ad815f" providerId="ADAL" clId="{DCC54989-7FD2-5047-809B-27BA7E8DEEE2}" dt="2024-01-25T18:03:06.866" v="893"/>
          <ac:inkMkLst>
            <pc:docMk/>
            <pc:sldMk cId="2303502608" sldId="331"/>
            <ac:inkMk id="1277" creationId="{838F29EB-9CD9-08BB-B8F3-92651CC5F7D3}"/>
          </ac:inkMkLst>
        </pc:inkChg>
        <pc:inkChg chg="add mod">
          <ac:chgData name="Kokchun Giang" userId="67e2125d-ec8c-4323-9653-9824a2ad815f" providerId="ADAL" clId="{DCC54989-7FD2-5047-809B-27BA7E8DEEE2}" dt="2024-01-25T18:03:06.866" v="893"/>
          <ac:inkMkLst>
            <pc:docMk/>
            <pc:sldMk cId="2303502608" sldId="331"/>
            <ac:inkMk id="1278" creationId="{5F694073-64DF-5C46-50DD-7E9A1AA59F27}"/>
          </ac:inkMkLst>
        </pc:inkChg>
        <pc:inkChg chg="add mod">
          <ac:chgData name="Kokchun Giang" userId="67e2125d-ec8c-4323-9653-9824a2ad815f" providerId="ADAL" clId="{DCC54989-7FD2-5047-809B-27BA7E8DEEE2}" dt="2024-01-25T18:03:06.866" v="893"/>
          <ac:inkMkLst>
            <pc:docMk/>
            <pc:sldMk cId="2303502608" sldId="331"/>
            <ac:inkMk id="1279" creationId="{1C08984A-968E-419D-EC69-0E94EA42AA9F}"/>
          </ac:inkMkLst>
        </pc:inkChg>
        <pc:inkChg chg="add mod">
          <ac:chgData name="Kokchun Giang" userId="67e2125d-ec8c-4323-9653-9824a2ad815f" providerId="ADAL" clId="{DCC54989-7FD2-5047-809B-27BA7E8DEEE2}" dt="2024-01-25T18:03:06.866" v="893"/>
          <ac:inkMkLst>
            <pc:docMk/>
            <pc:sldMk cId="2303502608" sldId="331"/>
            <ac:inkMk id="1280" creationId="{9D4337DF-9776-91E0-CB60-DFDFC627ADA9}"/>
          </ac:inkMkLst>
        </pc:inkChg>
        <pc:inkChg chg="add mod">
          <ac:chgData name="Kokchun Giang" userId="67e2125d-ec8c-4323-9653-9824a2ad815f" providerId="ADAL" clId="{DCC54989-7FD2-5047-809B-27BA7E8DEEE2}" dt="2024-01-25T18:03:06.866" v="893"/>
          <ac:inkMkLst>
            <pc:docMk/>
            <pc:sldMk cId="2303502608" sldId="331"/>
            <ac:inkMk id="1282" creationId="{F000FF1E-BFFB-2087-14E2-5C10850CE1F9}"/>
          </ac:inkMkLst>
        </pc:inkChg>
        <pc:inkChg chg="add mod">
          <ac:chgData name="Kokchun Giang" userId="67e2125d-ec8c-4323-9653-9824a2ad815f" providerId="ADAL" clId="{DCC54989-7FD2-5047-809B-27BA7E8DEEE2}" dt="2024-01-25T18:03:06.866" v="893"/>
          <ac:inkMkLst>
            <pc:docMk/>
            <pc:sldMk cId="2303502608" sldId="331"/>
            <ac:inkMk id="1283" creationId="{D6E150F8-93E1-6592-70F3-9261C6F4915F}"/>
          </ac:inkMkLst>
        </pc:inkChg>
        <pc:inkChg chg="add mod">
          <ac:chgData name="Kokchun Giang" userId="67e2125d-ec8c-4323-9653-9824a2ad815f" providerId="ADAL" clId="{DCC54989-7FD2-5047-809B-27BA7E8DEEE2}" dt="2024-01-25T18:03:06.866" v="893"/>
          <ac:inkMkLst>
            <pc:docMk/>
            <pc:sldMk cId="2303502608" sldId="331"/>
            <ac:inkMk id="1284" creationId="{8C500E5A-C3A4-9D39-C243-6B9500A52B52}"/>
          </ac:inkMkLst>
        </pc:inkChg>
        <pc:inkChg chg="add mod">
          <ac:chgData name="Kokchun Giang" userId="67e2125d-ec8c-4323-9653-9824a2ad815f" providerId="ADAL" clId="{DCC54989-7FD2-5047-809B-27BA7E8DEEE2}" dt="2024-01-25T18:03:06.866" v="893"/>
          <ac:inkMkLst>
            <pc:docMk/>
            <pc:sldMk cId="2303502608" sldId="331"/>
            <ac:inkMk id="1285" creationId="{1566C5FC-B3B5-EB0E-9A2A-06545F779DF0}"/>
          </ac:inkMkLst>
        </pc:inkChg>
        <pc:inkChg chg="add mod">
          <ac:chgData name="Kokchun Giang" userId="67e2125d-ec8c-4323-9653-9824a2ad815f" providerId="ADAL" clId="{DCC54989-7FD2-5047-809B-27BA7E8DEEE2}" dt="2024-01-25T20:11:02.367" v="2189" actId="164"/>
          <ac:inkMkLst>
            <pc:docMk/>
            <pc:sldMk cId="2303502608" sldId="331"/>
            <ac:inkMk id="1287" creationId="{CD7A20C0-2ECE-0D70-3E16-A14A4585654D}"/>
          </ac:inkMkLst>
        </pc:inkChg>
      </pc:sldChg>
      <pc:sldChg chg="del">
        <pc:chgData name="Kokchun Giang" userId="67e2125d-ec8c-4323-9653-9824a2ad815f" providerId="ADAL" clId="{DCC54989-7FD2-5047-809B-27BA7E8DEEE2}" dt="2024-01-25T18:05:53.105" v="1031" actId="2696"/>
        <pc:sldMkLst>
          <pc:docMk/>
          <pc:sldMk cId="2374835458" sldId="332"/>
        </pc:sldMkLst>
      </pc:sldChg>
      <pc:sldChg chg="addSp delSp modSp mod delAnim modAnim">
        <pc:chgData name="Kokchun Giang" userId="67e2125d-ec8c-4323-9653-9824a2ad815f" providerId="ADAL" clId="{DCC54989-7FD2-5047-809B-27BA7E8DEEE2}" dt="2024-01-25T20:15:46.992" v="2238"/>
        <pc:sldMkLst>
          <pc:docMk/>
          <pc:sldMk cId="740354111" sldId="333"/>
        </pc:sldMkLst>
        <pc:spChg chg="mod">
          <ac:chgData name="Kokchun Giang" userId="67e2125d-ec8c-4323-9653-9824a2ad815f" providerId="ADAL" clId="{DCC54989-7FD2-5047-809B-27BA7E8DEEE2}" dt="2024-01-25T18:05:39.490" v="1027" actId="20577"/>
          <ac:spMkLst>
            <pc:docMk/>
            <pc:sldMk cId="740354111" sldId="333"/>
            <ac:spMk id="28" creationId="{240D861B-7F80-DF9C-31F0-E7AFBE0BAB19}"/>
          </ac:spMkLst>
        </pc:spChg>
        <pc:grpChg chg="mod">
          <ac:chgData name="Kokchun Giang" userId="67e2125d-ec8c-4323-9653-9824a2ad815f" providerId="ADAL" clId="{DCC54989-7FD2-5047-809B-27BA7E8DEEE2}" dt="2024-01-25T18:06:42.698" v="1041"/>
          <ac:grpSpMkLst>
            <pc:docMk/>
            <pc:sldMk cId="740354111" sldId="333"/>
            <ac:grpSpMk id="45" creationId="{8AA8B855-F3A0-31CE-E667-2BDE7BD66DB8}"/>
          </ac:grpSpMkLst>
        </pc:grpChg>
        <pc:grpChg chg="del mod">
          <ac:chgData name="Kokchun Giang" userId="67e2125d-ec8c-4323-9653-9824a2ad815f" providerId="ADAL" clId="{DCC54989-7FD2-5047-809B-27BA7E8DEEE2}" dt="2024-01-25T18:06:50.265" v="1055"/>
          <ac:grpSpMkLst>
            <pc:docMk/>
            <pc:sldMk cId="740354111" sldId="333"/>
            <ac:grpSpMk id="53" creationId="{E68F164C-476A-9C27-F08C-99125CA30696}"/>
          </ac:grpSpMkLst>
        </pc:grpChg>
        <pc:grpChg chg="mod">
          <ac:chgData name="Kokchun Giang" userId="67e2125d-ec8c-4323-9653-9824a2ad815f" providerId="ADAL" clId="{DCC54989-7FD2-5047-809B-27BA7E8DEEE2}" dt="2024-01-25T18:08:54.955" v="1178"/>
          <ac:grpSpMkLst>
            <pc:docMk/>
            <pc:sldMk cId="740354111" sldId="333"/>
            <ac:grpSpMk id="438" creationId="{ACD6E216-A42A-16D4-C9CC-F0FD782C6D15}"/>
          </ac:grpSpMkLst>
        </pc:grpChg>
        <pc:grpChg chg="mod">
          <ac:chgData name="Kokchun Giang" userId="67e2125d-ec8c-4323-9653-9824a2ad815f" providerId="ADAL" clId="{DCC54989-7FD2-5047-809B-27BA7E8DEEE2}" dt="2024-01-25T18:06:50.265" v="1055"/>
          <ac:grpSpMkLst>
            <pc:docMk/>
            <pc:sldMk cId="740354111" sldId="333"/>
            <ac:grpSpMk id="464" creationId="{DB459A5B-4BAD-3F17-AB4B-BD5C4ACC082A}"/>
          </ac:grpSpMkLst>
        </pc:grpChg>
        <pc:grpChg chg="mod">
          <ac:chgData name="Kokchun Giang" userId="67e2125d-ec8c-4323-9653-9824a2ad815f" providerId="ADAL" clId="{DCC54989-7FD2-5047-809B-27BA7E8DEEE2}" dt="2024-01-25T20:11:40.621" v="2193" actId="164"/>
          <ac:grpSpMkLst>
            <pc:docMk/>
            <pc:sldMk cId="740354111" sldId="333"/>
            <ac:grpSpMk id="493" creationId="{AADBA0CE-5BD3-F8DE-6C7D-D494F9DFB531}"/>
          </ac:grpSpMkLst>
        </pc:grpChg>
        <pc:grpChg chg="mod">
          <ac:chgData name="Kokchun Giang" userId="67e2125d-ec8c-4323-9653-9824a2ad815f" providerId="ADAL" clId="{DCC54989-7FD2-5047-809B-27BA7E8DEEE2}" dt="2024-01-25T20:11:40.621" v="2193" actId="164"/>
          <ac:grpSpMkLst>
            <pc:docMk/>
            <pc:sldMk cId="740354111" sldId="333"/>
            <ac:grpSpMk id="509" creationId="{2B321398-C887-E643-05C9-3B2D7DFDF3BC}"/>
          </ac:grpSpMkLst>
        </pc:grpChg>
        <pc:grpChg chg="del">
          <ac:chgData name="Kokchun Giang" userId="67e2125d-ec8c-4323-9653-9824a2ad815f" providerId="ADAL" clId="{DCC54989-7FD2-5047-809B-27BA7E8DEEE2}" dt="2024-01-25T18:05:42.115" v="1028" actId="478"/>
          <ac:grpSpMkLst>
            <pc:docMk/>
            <pc:sldMk cId="740354111" sldId="333"/>
            <ac:grpSpMk id="569" creationId="{FBD83E4A-F1EC-B08E-43D0-EBBCE90D5268}"/>
          </ac:grpSpMkLst>
        </pc:grpChg>
        <pc:grpChg chg="del">
          <ac:chgData name="Kokchun Giang" userId="67e2125d-ec8c-4323-9653-9824a2ad815f" providerId="ADAL" clId="{DCC54989-7FD2-5047-809B-27BA7E8DEEE2}" dt="2024-01-25T18:05:47.141" v="1030" actId="478"/>
          <ac:grpSpMkLst>
            <pc:docMk/>
            <pc:sldMk cId="740354111" sldId="333"/>
            <ac:grpSpMk id="570" creationId="{55132889-337A-DAA6-C3D9-CB7E92BAC0B6}"/>
          </ac:grpSpMkLst>
        </pc:grpChg>
        <pc:grpChg chg="del">
          <ac:chgData name="Kokchun Giang" userId="67e2125d-ec8c-4323-9653-9824a2ad815f" providerId="ADAL" clId="{DCC54989-7FD2-5047-809B-27BA7E8DEEE2}" dt="2024-01-25T18:05:47.141" v="1030" actId="478"/>
          <ac:grpSpMkLst>
            <pc:docMk/>
            <pc:sldMk cId="740354111" sldId="333"/>
            <ac:grpSpMk id="571" creationId="{DF5EFCAD-4601-A58B-D266-DD11EA696B03}"/>
          </ac:grpSpMkLst>
        </pc:grpChg>
        <pc:grpChg chg="mod">
          <ac:chgData name="Kokchun Giang" userId="67e2125d-ec8c-4323-9653-9824a2ad815f" providerId="ADAL" clId="{DCC54989-7FD2-5047-809B-27BA7E8DEEE2}" dt="2024-01-25T18:07:22.285" v="1084"/>
          <ac:grpSpMkLst>
            <pc:docMk/>
            <pc:sldMk cId="740354111" sldId="333"/>
            <ac:grpSpMk id="572" creationId="{4E0670F0-6E69-282B-3618-C567117D5F0B}"/>
          </ac:grpSpMkLst>
        </pc:grpChg>
        <pc:grpChg chg="mod">
          <ac:chgData name="Kokchun Giang" userId="67e2125d-ec8c-4323-9653-9824a2ad815f" providerId="ADAL" clId="{DCC54989-7FD2-5047-809B-27BA7E8DEEE2}" dt="2024-01-25T18:07:22.285" v="1084"/>
          <ac:grpSpMkLst>
            <pc:docMk/>
            <pc:sldMk cId="740354111" sldId="333"/>
            <ac:grpSpMk id="573" creationId="{90930AC4-3D50-5999-8B2A-AF5BDAD4B875}"/>
          </ac:grpSpMkLst>
        </pc:grpChg>
        <pc:grpChg chg="del mod">
          <ac:chgData name="Kokchun Giang" userId="67e2125d-ec8c-4323-9653-9824a2ad815f" providerId="ADAL" clId="{DCC54989-7FD2-5047-809B-27BA7E8DEEE2}" dt="2024-01-25T18:07:33.705" v="1107"/>
          <ac:grpSpMkLst>
            <pc:docMk/>
            <pc:sldMk cId="740354111" sldId="333"/>
            <ac:grpSpMk id="578" creationId="{80F61CB8-15E6-BF8F-9ACA-1CC35B23444F}"/>
          </ac:grpSpMkLst>
        </pc:grpChg>
        <pc:grpChg chg="del">
          <ac:chgData name="Kokchun Giang" userId="67e2125d-ec8c-4323-9653-9824a2ad815f" providerId="ADAL" clId="{DCC54989-7FD2-5047-809B-27BA7E8DEEE2}" dt="2024-01-25T18:05:44.881" v="1029" actId="478"/>
          <ac:grpSpMkLst>
            <pc:docMk/>
            <pc:sldMk cId="740354111" sldId="333"/>
            <ac:grpSpMk id="583" creationId="{37FFA505-4710-F844-70DA-4A63F4644A28}"/>
          </ac:grpSpMkLst>
        </pc:grpChg>
        <pc:grpChg chg="del">
          <ac:chgData name="Kokchun Giang" userId="67e2125d-ec8c-4323-9653-9824a2ad815f" providerId="ADAL" clId="{DCC54989-7FD2-5047-809B-27BA7E8DEEE2}" dt="2024-01-25T18:05:44.881" v="1029" actId="478"/>
          <ac:grpSpMkLst>
            <pc:docMk/>
            <pc:sldMk cId="740354111" sldId="333"/>
            <ac:grpSpMk id="584" creationId="{BDF6B3AA-F8E5-12D3-F165-5AA383032F4C}"/>
          </ac:grpSpMkLst>
        </pc:grpChg>
        <pc:grpChg chg="del">
          <ac:chgData name="Kokchun Giang" userId="67e2125d-ec8c-4323-9653-9824a2ad815f" providerId="ADAL" clId="{DCC54989-7FD2-5047-809B-27BA7E8DEEE2}" dt="2024-01-25T18:05:44.881" v="1029" actId="478"/>
          <ac:grpSpMkLst>
            <pc:docMk/>
            <pc:sldMk cId="740354111" sldId="333"/>
            <ac:grpSpMk id="585" creationId="{472D9F65-ECF2-216E-308D-4ED856215FC5}"/>
          </ac:grpSpMkLst>
        </pc:grpChg>
        <pc:grpChg chg="del">
          <ac:chgData name="Kokchun Giang" userId="67e2125d-ec8c-4323-9653-9824a2ad815f" providerId="ADAL" clId="{DCC54989-7FD2-5047-809B-27BA7E8DEEE2}" dt="2024-01-25T18:05:44.881" v="1029" actId="478"/>
          <ac:grpSpMkLst>
            <pc:docMk/>
            <pc:sldMk cId="740354111" sldId="333"/>
            <ac:grpSpMk id="586" creationId="{3049B7F7-B4E5-F134-F44C-76411A7761A8}"/>
          </ac:grpSpMkLst>
        </pc:grpChg>
        <pc:grpChg chg="mod">
          <ac:chgData name="Kokchun Giang" userId="67e2125d-ec8c-4323-9653-9824a2ad815f" providerId="ADAL" clId="{DCC54989-7FD2-5047-809B-27BA7E8DEEE2}" dt="2024-01-25T20:11:40.621" v="2193" actId="164"/>
          <ac:grpSpMkLst>
            <pc:docMk/>
            <pc:sldMk cId="740354111" sldId="333"/>
            <ac:grpSpMk id="590" creationId="{4D2612B1-189D-FE5E-2400-5CDEB29D426C}"/>
          </ac:grpSpMkLst>
        </pc:grpChg>
        <pc:grpChg chg="del mod">
          <ac:chgData name="Kokchun Giang" userId="67e2125d-ec8c-4323-9653-9824a2ad815f" providerId="ADAL" clId="{DCC54989-7FD2-5047-809B-27BA7E8DEEE2}" dt="2024-01-25T18:08:14.086" v="1125"/>
          <ac:grpSpMkLst>
            <pc:docMk/>
            <pc:sldMk cId="740354111" sldId="333"/>
            <ac:grpSpMk id="600" creationId="{B352B89B-D2C0-6D6D-3015-83FA390D6A69}"/>
          </ac:grpSpMkLst>
        </pc:grpChg>
        <pc:grpChg chg="mod">
          <ac:chgData name="Kokchun Giang" userId="67e2125d-ec8c-4323-9653-9824a2ad815f" providerId="ADAL" clId="{DCC54989-7FD2-5047-809B-27BA7E8DEEE2}" dt="2024-01-25T20:11:40.621" v="2193" actId="164"/>
          <ac:grpSpMkLst>
            <pc:docMk/>
            <pc:sldMk cId="740354111" sldId="333"/>
            <ac:grpSpMk id="609" creationId="{08AE39E8-DEC7-2AE6-EBDB-CF54508A770A}"/>
          </ac:grpSpMkLst>
        </pc:grpChg>
        <pc:grpChg chg="mod">
          <ac:chgData name="Kokchun Giang" userId="67e2125d-ec8c-4323-9653-9824a2ad815f" providerId="ADAL" clId="{DCC54989-7FD2-5047-809B-27BA7E8DEEE2}" dt="2024-01-25T20:11:40.621" v="2193" actId="164"/>
          <ac:grpSpMkLst>
            <pc:docMk/>
            <pc:sldMk cId="740354111" sldId="333"/>
            <ac:grpSpMk id="610" creationId="{49B744B0-A441-5479-15E9-15B0BE1FF0AB}"/>
          </ac:grpSpMkLst>
        </pc:grpChg>
        <pc:grpChg chg="mod">
          <ac:chgData name="Kokchun Giang" userId="67e2125d-ec8c-4323-9653-9824a2ad815f" providerId="ADAL" clId="{DCC54989-7FD2-5047-809B-27BA7E8DEEE2}" dt="2024-01-25T20:11:40.621" v="2193" actId="164"/>
          <ac:grpSpMkLst>
            <pc:docMk/>
            <pc:sldMk cId="740354111" sldId="333"/>
            <ac:grpSpMk id="618" creationId="{525779EE-1934-1B00-D147-8682DDBE22C8}"/>
          </ac:grpSpMkLst>
        </pc:grpChg>
        <pc:grpChg chg="mod">
          <ac:chgData name="Kokchun Giang" userId="67e2125d-ec8c-4323-9653-9824a2ad815f" providerId="ADAL" clId="{DCC54989-7FD2-5047-809B-27BA7E8DEEE2}" dt="2024-01-25T20:11:40.621" v="2193" actId="164"/>
          <ac:grpSpMkLst>
            <pc:docMk/>
            <pc:sldMk cId="740354111" sldId="333"/>
            <ac:grpSpMk id="624" creationId="{7B70EB22-5BA9-513C-E99B-5B6D70E7F6C1}"/>
          </ac:grpSpMkLst>
        </pc:grpChg>
        <pc:grpChg chg="add del mod">
          <ac:chgData name="Kokchun Giang" userId="67e2125d-ec8c-4323-9653-9824a2ad815f" providerId="ADAL" clId="{DCC54989-7FD2-5047-809B-27BA7E8DEEE2}" dt="2024-01-25T18:09:01.104" v="1188"/>
          <ac:grpSpMkLst>
            <pc:docMk/>
            <pc:sldMk cId="740354111" sldId="333"/>
            <ac:grpSpMk id="631" creationId="{A9FF947C-82B7-D16A-870C-1ACE8AF14615}"/>
          </ac:grpSpMkLst>
        </pc:grpChg>
        <pc:grpChg chg="add del mod">
          <ac:chgData name="Kokchun Giang" userId="67e2125d-ec8c-4323-9653-9824a2ad815f" providerId="ADAL" clId="{DCC54989-7FD2-5047-809B-27BA7E8DEEE2}" dt="2024-01-25T18:09:01.104" v="1188"/>
          <ac:grpSpMkLst>
            <pc:docMk/>
            <pc:sldMk cId="740354111" sldId="333"/>
            <ac:grpSpMk id="638" creationId="{A8E12DFD-75BA-993A-F6BF-0CD67B026B59}"/>
          </ac:grpSpMkLst>
        </pc:grpChg>
        <pc:grpChg chg="mod">
          <ac:chgData name="Kokchun Giang" userId="67e2125d-ec8c-4323-9653-9824a2ad815f" providerId="ADAL" clId="{DCC54989-7FD2-5047-809B-27BA7E8DEEE2}" dt="2024-01-25T20:11:40.621" v="2193" actId="164"/>
          <ac:grpSpMkLst>
            <pc:docMk/>
            <pc:sldMk cId="740354111" sldId="333"/>
            <ac:grpSpMk id="644" creationId="{61F42EB0-FC40-6759-60C8-36E3967C1AB6}"/>
          </ac:grpSpMkLst>
        </pc:grpChg>
        <pc:grpChg chg="mod">
          <ac:chgData name="Kokchun Giang" userId="67e2125d-ec8c-4323-9653-9824a2ad815f" providerId="ADAL" clId="{DCC54989-7FD2-5047-809B-27BA7E8DEEE2}" dt="2024-01-25T20:11:46.107" v="2194" actId="164"/>
          <ac:grpSpMkLst>
            <pc:docMk/>
            <pc:sldMk cId="740354111" sldId="333"/>
            <ac:grpSpMk id="649" creationId="{41FF08D8-1E11-ABD5-E224-F4AE133D4239}"/>
          </ac:grpSpMkLst>
        </pc:grpChg>
        <pc:grpChg chg="mod">
          <ac:chgData name="Kokchun Giang" userId="67e2125d-ec8c-4323-9653-9824a2ad815f" providerId="ADAL" clId="{DCC54989-7FD2-5047-809B-27BA7E8DEEE2}" dt="2024-01-25T20:11:47.981" v="2195" actId="164"/>
          <ac:grpSpMkLst>
            <pc:docMk/>
            <pc:sldMk cId="740354111" sldId="333"/>
            <ac:grpSpMk id="661" creationId="{ABD5BCBD-D7B9-575B-8A76-0B89C17E9733}"/>
          </ac:grpSpMkLst>
        </pc:grpChg>
        <pc:grpChg chg="mod">
          <ac:chgData name="Kokchun Giang" userId="67e2125d-ec8c-4323-9653-9824a2ad815f" providerId="ADAL" clId="{DCC54989-7FD2-5047-809B-27BA7E8DEEE2}" dt="2024-01-25T20:11:47.981" v="2195" actId="164"/>
          <ac:grpSpMkLst>
            <pc:docMk/>
            <pc:sldMk cId="740354111" sldId="333"/>
            <ac:grpSpMk id="662" creationId="{1A281E1B-14CB-677E-C0A0-A2A2DA79853F}"/>
          </ac:grpSpMkLst>
        </pc:grpChg>
        <pc:grpChg chg="mod">
          <ac:chgData name="Kokchun Giang" userId="67e2125d-ec8c-4323-9653-9824a2ad815f" providerId="ADAL" clId="{DCC54989-7FD2-5047-809B-27BA7E8DEEE2}" dt="2024-01-25T18:10:46.269" v="1218"/>
          <ac:grpSpMkLst>
            <pc:docMk/>
            <pc:sldMk cId="740354111" sldId="333"/>
            <ac:grpSpMk id="675" creationId="{EADDD8CF-E9DF-AA37-7EFB-AF12EC8CCC13}"/>
          </ac:grpSpMkLst>
        </pc:grpChg>
        <pc:grpChg chg="mod">
          <ac:chgData name="Kokchun Giang" userId="67e2125d-ec8c-4323-9653-9824a2ad815f" providerId="ADAL" clId="{DCC54989-7FD2-5047-809B-27BA7E8DEEE2}" dt="2024-01-25T18:10:57.006" v="1225"/>
          <ac:grpSpMkLst>
            <pc:docMk/>
            <pc:sldMk cId="740354111" sldId="333"/>
            <ac:grpSpMk id="680" creationId="{20E357D5-4D51-D697-0A1F-340C06AA89E3}"/>
          </ac:grpSpMkLst>
        </pc:grpChg>
        <pc:grpChg chg="mod">
          <ac:chgData name="Kokchun Giang" userId="67e2125d-ec8c-4323-9653-9824a2ad815f" providerId="ADAL" clId="{DCC54989-7FD2-5047-809B-27BA7E8DEEE2}" dt="2024-01-25T18:10:57.006" v="1225"/>
          <ac:grpSpMkLst>
            <pc:docMk/>
            <pc:sldMk cId="740354111" sldId="333"/>
            <ac:grpSpMk id="681" creationId="{C52D11DC-F5DF-B898-6E2A-EE5AF55E4473}"/>
          </ac:grpSpMkLst>
        </pc:grpChg>
        <pc:grpChg chg="mod">
          <ac:chgData name="Kokchun Giang" userId="67e2125d-ec8c-4323-9653-9824a2ad815f" providerId="ADAL" clId="{DCC54989-7FD2-5047-809B-27BA7E8DEEE2}" dt="2024-01-25T20:11:52.284" v="2196" actId="164"/>
          <ac:grpSpMkLst>
            <pc:docMk/>
            <pc:sldMk cId="740354111" sldId="333"/>
            <ac:grpSpMk id="692" creationId="{52A5824B-953D-5119-6315-E355D0A0B1B4}"/>
          </ac:grpSpMkLst>
        </pc:grpChg>
        <pc:grpChg chg="mod">
          <ac:chgData name="Kokchun Giang" userId="67e2125d-ec8c-4323-9653-9824a2ad815f" providerId="ADAL" clId="{DCC54989-7FD2-5047-809B-27BA7E8DEEE2}" dt="2024-01-25T20:11:52.284" v="2196" actId="164"/>
          <ac:grpSpMkLst>
            <pc:docMk/>
            <pc:sldMk cId="740354111" sldId="333"/>
            <ac:grpSpMk id="709" creationId="{A9C96991-18B0-F6D1-4A3B-A170B07E5463}"/>
          </ac:grpSpMkLst>
        </pc:grpChg>
        <pc:grpChg chg="mod">
          <ac:chgData name="Kokchun Giang" userId="67e2125d-ec8c-4323-9653-9824a2ad815f" providerId="ADAL" clId="{DCC54989-7FD2-5047-809B-27BA7E8DEEE2}" dt="2024-01-25T20:11:52.284" v="2196" actId="164"/>
          <ac:grpSpMkLst>
            <pc:docMk/>
            <pc:sldMk cId="740354111" sldId="333"/>
            <ac:grpSpMk id="710" creationId="{8CF84AF5-5AEE-427E-BAB1-376E50E6EEB6}"/>
          </ac:grpSpMkLst>
        </pc:grpChg>
        <pc:grpChg chg="del mod">
          <ac:chgData name="Kokchun Giang" userId="67e2125d-ec8c-4323-9653-9824a2ad815f" providerId="ADAL" clId="{DCC54989-7FD2-5047-809B-27BA7E8DEEE2}" dt="2024-01-25T18:11:42.178" v="1284"/>
          <ac:grpSpMkLst>
            <pc:docMk/>
            <pc:sldMk cId="740354111" sldId="333"/>
            <ac:grpSpMk id="713" creationId="{FD67A101-36BD-5DA9-EEEB-13F97F8BBD72}"/>
          </ac:grpSpMkLst>
        </pc:grpChg>
        <pc:grpChg chg="del mod">
          <ac:chgData name="Kokchun Giang" userId="67e2125d-ec8c-4323-9653-9824a2ad815f" providerId="ADAL" clId="{DCC54989-7FD2-5047-809B-27BA7E8DEEE2}" dt="2024-01-25T18:11:42.178" v="1284"/>
          <ac:grpSpMkLst>
            <pc:docMk/>
            <pc:sldMk cId="740354111" sldId="333"/>
            <ac:grpSpMk id="728" creationId="{5C5BF223-318A-745A-C047-6676E1ADE957}"/>
          </ac:grpSpMkLst>
        </pc:grpChg>
        <pc:grpChg chg="del mod">
          <ac:chgData name="Kokchun Giang" userId="67e2125d-ec8c-4323-9653-9824a2ad815f" providerId="ADAL" clId="{DCC54989-7FD2-5047-809B-27BA7E8DEEE2}" dt="2024-01-25T18:11:42.178" v="1284"/>
          <ac:grpSpMkLst>
            <pc:docMk/>
            <pc:sldMk cId="740354111" sldId="333"/>
            <ac:grpSpMk id="729" creationId="{A1C43129-6599-ED0C-586C-711BDEAB1885}"/>
          </ac:grpSpMkLst>
        </pc:grpChg>
        <pc:grpChg chg="del mod">
          <ac:chgData name="Kokchun Giang" userId="67e2125d-ec8c-4323-9653-9824a2ad815f" providerId="ADAL" clId="{DCC54989-7FD2-5047-809B-27BA7E8DEEE2}" dt="2024-01-25T18:11:42.178" v="1284"/>
          <ac:grpSpMkLst>
            <pc:docMk/>
            <pc:sldMk cId="740354111" sldId="333"/>
            <ac:grpSpMk id="741" creationId="{382DDD83-0C05-EF2D-3821-62524CF4EE24}"/>
          </ac:grpSpMkLst>
        </pc:grpChg>
        <pc:grpChg chg="mod">
          <ac:chgData name="Kokchun Giang" userId="67e2125d-ec8c-4323-9653-9824a2ad815f" providerId="ADAL" clId="{DCC54989-7FD2-5047-809B-27BA7E8DEEE2}" dt="2024-01-25T18:11:42.178" v="1284"/>
          <ac:grpSpMkLst>
            <pc:docMk/>
            <pc:sldMk cId="740354111" sldId="333"/>
            <ac:grpSpMk id="742" creationId="{2B3739E6-B31D-4F28-09B1-54CABC55221A}"/>
          </ac:grpSpMkLst>
        </pc:grpChg>
        <pc:grpChg chg="mod">
          <ac:chgData name="Kokchun Giang" userId="67e2125d-ec8c-4323-9653-9824a2ad815f" providerId="ADAL" clId="{DCC54989-7FD2-5047-809B-27BA7E8DEEE2}" dt="2024-01-25T18:11:52.148" v="1313"/>
          <ac:grpSpMkLst>
            <pc:docMk/>
            <pc:sldMk cId="740354111" sldId="333"/>
            <ac:grpSpMk id="753" creationId="{91055810-B9E6-3591-3B06-5F40890CD0AE}"/>
          </ac:grpSpMkLst>
        </pc:grpChg>
        <pc:grpChg chg="mod">
          <ac:chgData name="Kokchun Giang" userId="67e2125d-ec8c-4323-9653-9824a2ad815f" providerId="ADAL" clId="{DCC54989-7FD2-5047-809B-27BA7E8DEEE2}" dt="2024-01-25T18:11:52.148" v="1313"/>
          <ac:grpSpMkLst>
            <pc:docMk/>
            <pc:sldMk cId="740354111" sldId="333"/>
            <ac:grpSpMk id="754" creationId="{7241759F-9225-3097-5DC2-34BE03A41044}"/>
          </ac:grpSpMkLst>
        </pc:grpChg>
        <pc:grpChg chg="mod">
          <ac:chgData name="Kokchun Giang" userId="67e2125d-ec8c-4323-9653-9824a2ad815f" providerId="ADAL" clId="{DCC54989-7FD2-5047-809B-27BA7E8DEEE2}" dt="2024-01-25T18:11:50.986" v="1306"/>
          <ac:grpSpMkLst>
            <pc:docMk/>
            <pc:sldMk cId="740354111" sldId="333"/>
            <ac:grpSpMk id="762" creationId="{1DEA8C16-B60C-6B22-75F6-4AF632D7EB7D}"/>
          </ac:grpSpMkLst>
        </pc:grpChg>
        <pc:grpChg chg="mod">
          <ac:chgData name="Kokchun Giang" userId="67e2125d-ec8c-4323-9653-9824a2ad815f" providerId="ADAL" clId="{DCC54989-7FD2-5047-809B-27BA7E8DEEE2}" dt="2024-01-25T20:12:00.582" v="2197" actId="164"/>
          <ac:grpSpMkLst>
            <pc:docMk/>
            <pc:sldMk cId="740354111" sldId="333"/>
            <ac:grpSpMk id="765" creationId="{FD8FE868-C229-6955-5210-C23028CBB278}"/>
          </ac:grpSpMkLst>
        </pc:grpChg>
        <pc:grpChg chg="del mod">
          <ac:chgData name="Kokchun Giang" userId="67e2125d-ec8c-4323-9653-9824a2ad815f" providerId="ADAL" clId="{DCC54989-7FD2-5047-809B-27BA7E8DEEE2}" dt="2024-01-25T18:12:04.245" v="1337"/>
          <ac:grpSpMkLst>
            <pc:docMk/>
            <pc:sldMk cId="740354111" sldId="333"/>
            <ac:grpSpMk id="770" creationId="{36C35EA4-7F31-590C-F80E-A9E62567E86A}"/>
          </ac:grpSpMkLst>
        </pc:grpChg>
        <pc:grpChg chg="mod">
          <ac:chgData name="Kokchun Giang" userId="67e2125d-ec8c-4323-9653-9824a2ad815f" providerId="ADAL" clId="{DCC54989-7FD2-5047-809B-27BA7E8DEEE2}" dt="2024-01-25T20:12:00.582" v="2197" actId="164"/>
          <ac:grpSpMkLst>
            <pc:docMk/>
            <pc:sldMk cId="740354111" sldId="333"/>
            <ac:grpSpMk id="777" creationId="{FA345E3F-8E7F-DEB4-4862-D450139C8FB6}"/>
          </ac:grpSpMkLst>
        </pc:grpChg>
        <pc:grpChg chg="mod">
          <ac:chgData name="Kokchun Giang" userId="67e2125d-ec8c-4323-9653-9824a2ad815f" providerId="ADAL" clId="{DCC54989-7FD2-5047-809B-27BA7E8DEEE2}" dt="2024-01-25T20:12:00.582" v="2197" actId="164"/>
          <ac:grpSpMkLst>
            <pc:docMk/>
            <pc:sldMk cId="740354111" sldId="333"/>
            <ac:grpSpMk id="788" creationId="{F9FAF358-E60B-6625-7C74-B214C34528DA}"/>
          </ac:grpSpMkLst>
        </pc:grpChg>
        <pc:grpChg chg="mod">
          <ac:chgData name="Kokchun Giang" userId="67e2125d-ec8c-4323-9653-9824a2ad815f" providerId="ADAL" clId="{DCC54989-7FD2-5047-809B-27BA7E8DEEE2}" dt="2024-01-25T20:12:00.582" v="2197" actId="164"/>
          <ac:grpSpMkLst>
            <pc:docMk/>
            <pc:sldMk cId="740354111" sldId="333"/>
            <ac:grpSpMk id="789" creationId="{5E88E026-D40E-6289-0DD0-B667742D5834}"/>
          </ac:grpSpMkLst>
        </pc:grpChg>
        <pc:grpChg chg="mod">
          <ac:chgData name="Kokchun Giang" userId="67e2125d-ec8c-4323-9653-9824a2ad815f" providerId="ADAL" clId="{DCC54989-7FD2-5047-809B-27BA7E8DEEE2}" dt="2024-01-25T20:12:00.582" v="2197" actId="164"/>
          <ac:grpSpMkLst>
            <pc:docMk/>
            <pc:sldMk cId="740354111" sldId="333"/>
            <ac:grpSpMk id="790" creationId="{3D9BC2B5-B740-C53B-D3B8-CD5484B75DFD}"/>
          </ac:grpSpMkLst>
        </pc:grpChg>
        <pc:grpChg chg="mod">
          <ac:chgData name="Kokchun Giang" userId="67e2125d-ec8c-4323-9653-9824a2ad815f" providerId="ADAL" clId="{DCC54989-7FD2-5047-809B-27BA7E8DEEE2}" dt="2024-01-25T20:12:00.582" v="2197" actId="164"/>
          <ac:grpSpMkLst>
            <pc:docMk/>
            <pc:sldMk cId="740354111" sldId="333"/>
            <ac:grpSpMk id="798" creationId="{73160EB6-34C0-77A0-367D-67F65EDA5951}"/>
          </ac:grpSpMkLst>
        </pc:grpChg>
        <pc:grpChg chg="mod">
          <ac:chgData name="Kokchun Giang" userId="67e2125d-ec8c-4323-9653-9824a2ad815f" providerId="ADAL" clId="{DCC54989-7FD2-5047-809B-27BA7E8DEEE2}" dt="2024-01-25T20:12:00.582" v="2197" actId="164"/>
          <ac:grpSpMkLst>
            <pc:docMk/>
            <pc:sldMk cId="740354111" sldId="333"/>
            <ac:grpSpMk id="799" creationId="{9D993840-C521-7861-B437-79B9F1A0A030}"/>
          </ac:grpSpMkLst>
        </pc:grpChg>
        <pc:grpChg chg="mod">
          <ac:chgData name="Kokchun Giang" userId="67e2125d-ec8c-4323-9653-9824a2ad815f" providerId="ADAL" clId="{DCC54989-7FD2-5047-809B-27BA7E8DEEE2}" dt="2024-01-25T20:12:00.582" v="2197" actId="164"/>
          <ac:grpSpMkLst>
            <pc:docMk/>
            <pc:sldMk cId="740354111" sldId="333"/>
            <ac:grpSpMk id="810" creationId="{071AF7CC-83C4-C8E0-4D94-04AD8451BB3D}"/>
          </ac:grpSpMkLst>
        </pc:grpChg>
        <pc:grpChg chg="mod">
          <ac:chgData name="Kokchun Giang" userId="67e2125d-ec8c-4323-9653-9824a2ad815f" providerId="ADAL" clId="{DCC54989-7FD2-5047-809B-27BA7E8DEEE2}" dt="2024-01-25T18:12:33.232" v="1373"/>
          <ac:grpSpMkLst>
            <pc:docMk/>
            <pc:sldMk cId="740354111" sldId="333"/>
            <ac:grpSpMk id="814" creationId="{C803A05C-A1B8-8180-D8AE-99EF3E9095BC}"/>
          </ac:grpSpMkLst>
        </pc:grpChg>
        <pc:grpChg chg="del mod">
          <ac:chgData name="Kokchun Giang" userId="67e2125d-ec8c-4323-9653-9824a2ad815f" providerId="ADAL" clId="{DCC54989-7FD2-5047-809B-27BA7E8DEEE2}" dt="2024-01-25T18:12:42.271" v="1391"/>
          <ac:grpSpMkLst>
            <pc:docMk/>
            <pc:sldMk cId="740354111" sldId="333"/>
            <ac:grpSpMk id="828" creationId="{4E60DE39-02BF-8CD5-F1AD-B15A599B4A90}"/>
          </ac:grpSpMkLst>
        </pc:grpChg>
        <pc:grpChg chg="mod">
          <ac:chgData name="Kokchun Giang" userId="67e2125d-ec8c-4323-9653-9824a2ad815f" providerId="ADAL" clId="{DCC54989-7FD2-5047-809B-27BA7E8DEEE2}" dt="2024-01-25T20:12:00.582" v="2197" actId="164"/>
          <ac:grpSpMkLst>
            <pc:docMk/>
            <pc:sldMk cId="740354111" sldId="333"/>
            <ac:grpSpMk id="829" creationId="{FFDBDE95-E959-30DC-07E2-CE65D26698F6}"/>
          </ac:grpSpMkLst>
        </pc:grpChg>
        <pc:grpChg chg="mod">
          <ac:chgData name="Kokchun Giang" userId="67e2125d-ec8c-4323-9653-9824a2ad815f" providerId="ADAL" clId="{DCC54989-7FD2-5047-809B-27BA7E8DEEE2}" dt="2024-01-25T20:12:00.582" v="2197" actId="164"/>
          <ac:grpSpMkLst>
            <pc:docMk/>
            <pc:sldMk cId="740354111" sldId="333"/>
            <ac:grpSpMk id="831" creationId="{5AE825A8-C897-2852-1F4E-E365C1849EAF}"/>
          </ac:grpSpMkLst>
        </pc:grpChg>
        <pc:grpChg chg="mod">
          <ac:chgData name="Kokchun Giang" userId="67e2125d-ec8c-4323-9653-9824a2ad815f" providerId="ADAL" clId="{DCC54989-7FD2-5047-809B-27BA7E8DEEE2}" dt="2024-01-25T20:12:00.582" v="2197" actId="164"/>
          <ac:grpSpMkLst>
            <pc:docMk/>
            <pc:sldMk cId="740354111" sldId="333"/>
            <ac:grpSpMk id="838" creationId="{E7C763C7-B4E1-E144-3592-A5902B1923F0}"/>
          </ac:grpSpMkLst>
        </pc:grpChg>
        <pc:grpChg chg="mod">
          <ac:chgData name="Kokchun Giang" userId="67e2125d-ec8c-4323-9653-9824a2ad815f" providerId="ADAL" clId="{DCC54989-7FD2-5047-809B-27BA7E8DEEE2}" dt="2024-01-25T20:12:04.865" v="2198" actId="164"/>
          <ac:grpSpMkLst>
            <pc:docMk/>
            <pc:sldMk cId="740354111" sldId="333"/>
            <ac:grpSpMk id="852" creationId="{6786ED9F-3D52-2E89-5433-ED9D272EFAC5}"/>
          </ac:grpSpMkLst>
        </pc:grpChg>
        <pc:grpChg chg="mod">
          <ac:chgData name="Kokchun Giang" userId="67e2125d-ec8c-4323-9653-9824a2ad815f" providerId="ADAL" clId="{DCC54989-7FD2-5047-809B-27BA7E8DEEE2}" dt="2024-01-25T20:12:08.174" v="2199" actId="164"/>
          <ac:grpSpMkLst>
            <pc:docMk/>
            <pc:sldMk cId="740354111" sldId="333"/>
            <ac:grpSpMk id="859" creationId="{9EBA8404-2E12-632C-8D04-188FF22537B7}"/>
          </ac:grpSpMkLst>
        </pc:grpChg>
        <pc:grpChg chg="mod">
          <ac:chgData name="Kokchun Giang" userId="67e2125d-ec8c-4323-9653-9824a2ad815f" providerId="ADAL" clId="{DCC54989-7FD2-5047-809B-27BA7E8DEEE2}" dt="2024-01-25T20:12:08.174" v="2199" actId="164"/>
          <ac:grpSpMkLst>
            <pc:docMk/>
            <pc:sldMk cId="740354111" sldId="333"/>
            <ac:grpSpMk id="869" creationId="{67A29D55-2A53-CF5E-6EE6-561D962A23C1}"/>
          </ac:grpSpMkLst>
        </pc:grpChg>
        <pc:grpChg chg="mod">
          <ac:chgData name="Kokchun Giang" userId="67e2125d-ec8c-4323-9653-9824a2ad815f" providerId="ADAL" clId="{DCC54989-7FD2-5047-809B-27BA7E8DEEE2}" dt="2024-01-25T20:12:08.174" v="2199" actId="164"/>
          <ac:grpSpMkLst>
            <pc:docMk/>
            <pc:sldMk cId="740354111" sldId="333"/>
            <ac:grpSpMk id="876" creationId="{B536E15F-AFC3-70F4-00E9-FEC30CC17321}"/>
          </ac:grpSpMkLst>
        </pc:grpChg>
        <pc:grpChg chg="mod">
          <ac:chgData name="Kokchun Giang" userId="67e2125d-ec8c-4323-9653-9824a2ad815f" providerId="ADAL" clId="{DCC54989-7FD2-5047-809B-27BA7E8DEEE2}" dt="2024-01-25T18:13:41.912" v="1444"/>
          <ac:grpSpMkLst>
            <pc:docMk/>
            <pc:sldMk cId="740354111" sldId="333"/>
            <ac:grpSpMk id="881" creationId="{DAC43AD2-0F7B-E3DD-A533-AA3729189EB3}"/>
          </ac:grpSpMkLst>
        </pc:grpChg>
        <pc:grpChg chg="mod topLvl">
          <ac:chgData name="Kokchun Giang" userId="67e2125d-ec8c-4323-9653-9824a2ad815f" providerId="ADAL" clId="{DCC54989-7FD2-5047-809B-27BA7E8DEEE2}" dt="2024-01-25T20:12:35.283" v="2202" actId="164"/>
          <ac:grpSpMkLst>
            <pc:docMk/>
            <pc:sldMk cId="740354111" sldId="333"/>
            <ac:grpSpMk id="895" creationId="{C5BB9F67-D1B6-A628-F51B-8469FEA869AE}"/>
          </ac:grpSpMkLst>
        </pc:grpChg>
        <pc:grpChg chg="mod topLvl">
          <ac:chgData name="Kokchun Giang" userId="67e2125d-ec8c-4323-9653-9824a2ad815f" providerId="ADAL" clId="{DCC54989-7FD2-5047-809B-27BA7E8DEEE2}" dt="2024-01-25T20:12:35.283" v="2202" actId="164"/>
          <ac:grpSpMkLst>
            <pc:docMk/>
            <pc:sldMk cId="740354111" sldId="333"/>
            <ac:grpSpMk id="896" creationId="{BC0986B7-1925-6FCE-292F-5D0305707ABD}"/>
          </ac:grpSpMkLst>
        </pc:grpChg>
        <pc:grpChg chg="del mod">
          <ac:chgData name="Kokchun Giang" userId="67e2125d-ec8c-4323-9653-9824a2ad815f" providerId="ADAL" clId="{DCC54989-7FD2-5047-809B-27BA7E8DEEE2}" dt="2024-01-25T18:13:57.350" v="1475"/>
          <ac:grpSpMkLst>
            <pc:docMk/>
            <pc:sldMk cId="740354111" sldId="333"/>
            <ac:grpSpMk id="899" creationId="{03085787-C373-84EA-5893-4A259820B313}"/>
          </ac:grpSpMkLst>
        </pc:grpChg>
        <pc:grpChg chg="mod topLvl">
          <ac:chgData name="Kokchun Giang" userId="67e2125d-ec8c-4323-9653-9824a2ad815f" providerId="ADAL" clId="{DCC54989-7FD2-5047-809B-27BA7E8DEEE2}" dt="2024-01-25T20:12:41.907" v="2203" actId="164"/>
          <ac:grpSpMkLst>
            <pc:docMk/>
            <pc:sldMk cId="740354111" sldId="333"/>
            <ac:grpSpMk id="910" creationId="{C40EDF5A-3697-534F-82AE-6B708B6964B2}"/>
          </ac:grpSpMkLst>
        </pc:grpChg>
        <pc:grpChg chg="mod">
          <ac:chgData name="Kokchun Giang" userId="67e2125d-ec8c-4323-9653-9824a2ad815f" providerId="ADAL" clId="{DCC54989-7FD2-5047-809B-27BA7E8DEEE2}" dt="2024-01-25T18:14:02.267" v="1484"/>
          <ac:grpSpMkLst>
            <pc:docMk/>
            <pc:sldMk cId="740354111" sldId="333"/>
            <ac:grpSpMk id="915" creationId="{8282C434-115F-3F88-9835-DCE974519F10}"/>
          </ac:grpSpMkLst>
        </pc:grpChg>
        <pc:grpChg chg="mod">
          <ac:chgData name="Kokchun Giang" userId="67e2125d-ec8c-4323-9653-9824a2ad815f" providerId="ADAL" clId="{DCC54989-7FD2-5047-809B-27BA7E8DEEE2}" dt="2024-01-25T20:12:41.907" v="2203" actId="164"/>
          <ac:grpSpMkLst>
            <pc:docMk/>
            <pc:sldMk cId="740354111" sldId="333"/>
            <ac:grpSpMk id="918" creationId="{196BF37E-6A67-F61A-D7E0-8814B74D4CE4}"/>
          </ac:grpSpMkLst>
        </pc:grpChg>
        <pc:grpChg chg="mod">
          <ac:chgData name="Kokchun Giang" userId="67e2125d-ec8c-4323-9653-9824a2ad815f" providerId="ADAL" clId="{DCC54989-7FD2-5047-809B-27BA7E8DEEE2}" dt="2024-01-25T20:12:41.907" v="2203" actId="164"/>
          <ac:grpSpMkLst>
            <pc:docMk/>
            <pc:sldMk cId="740354111" sldId="333"/>
            <ac:grpSpMk id="923" creationId="{39F98BB6-A081-6B1B-3C36-77E049DC29D8}"/>
          </ac:grpSpMkLst>
        </pc:grpChg>
        <pc:grpChg chg="del mod">
          <ac:chgData name="Kokchun Giang" userId="67e2125d-ec8c-4323-9653-9824a2ad815f" providerId="ADAL" clId="{DCC54989-7FD2-5047-809B-27BA7E8DEEE2}" dt="2024-01-25T18:14:24.793" v="1508"/>
          <ac:grpSpMkLst>
            <pc:docMk/>
            <pc:sldMk cId="740354111" sldId="333"/>
            <ac:grpSpMk id="926" creationId="{02106870-85BF-ED72-DC58-4E7BFFC639A3}"/>
          </ac:grpSpMkLst>
        </pc:grpChg>
        <pc:grpChg chg="del mod">
          <ac:chgData name="Kokchun Giang" userId="67e2125d-ec8c-4323-9653-9824a2ad815f" providerId="ADAL" clId="{DCC54989-7FD2-5047-809B-27BA7E8DEEE2}" dt="2024-01-25T18:14:31.776" v="1524"/>
          <ac:grpSpMkLst>
            <pc:docMk/>
            <pc:sldMk cId="740354111" sldId="333"/>
            <ac:grpSpMk id="938" creationId="{C8E9F45E-6012-FE9D-5EE1-B361702F04FB}"/>
          </ac:grpSpMkLst>
        </pc:grpChg>
        <pc:grpChg chg="del mod">
          <ac:chgData name="Kokchun Giang" userId="67e2125d-ec8c-4323-9653-9824a2ad815f" providerId="ADAL" clId="{DCC54989-7FD2-5047-809B-27BA7E8DEEE2}" dt="2024-01-25T18:14:59.479" v="1543"/>
          <ac:grpSpMkLst>
            <pc:docMk/>
            <pc:sldMk cId="740354111" sldId="333"/>
            <ac:grpSpMk id="954" creationId="{72D8976D-DBEF-5DA7-FE49-B9E7D2FA1E07}"/>
          </ac:grpSpMkLst>
        </pc:grpChg>
        <pc:grpChg chg="mod">
          <ac:chgData name="Kokchun Giang" userId="67e2125d-ec8c-4323-9653-9824a2ad815f" providerId="ADAL" clId="{DCC54989-7FD2-5047-809B-27BA7E8DEEE2}" dt="2024-01-25T20:12:58.580" v="2207" actId="164"/>
          <ac:grpSpMkLst>
            <pc:docMk/>
            <pc:sldMk cId="740354111" sldId="333"/>
            <ac:grpSpMk id="970" creationId="{84774B02-3C61-9B53-8351-C097B4F73D80}"/>
          </ac:grpSpMkLst>
        </pc:grpChg>
        <pc:grpChg chg="del mod">
          <ac:chgData name="Kokchun Giang" userId="67e2125d-ec8c-4323-9653-9824a2ad815f" providerId="ADAL" clId="{DCC54989-7FD2-5047-809B-27BA7E8DEEE2}" dt="2024-01-25T20:12:51.245" v="2204" actId="165"/>
          <ac:grpSpMkLst>
            <pc:docMk/>
            <pc:sldMk cId="740354111" sldId="333"/>
            <ac:grpSpMk id="971" creationId="{7B14EB46-C9EA-7822-00C5-8298F81CB2CF}"/>
          </ac:grpSpMkLst>
        </pc:grpChg>
        <pc:grpChg chg="add mod">
          <ac:chgData name="Kokchun Giang" userId="67e2125d-ec8c-4323-9653-9824a2ad815f" providerId="ADAL" clId="{DCC54989-7FD2-5047-809B-27BA7E8DEEE2}" dt="2024-01-25T20:11:46.107" v="2194" actId="164"/>
          <ac:grpSpMkLst>
            <pc:docMk/>
            <pc:sldMk cId="740354111" sldId="333"/>
            <ac:grpSpMk id="973" creationId="{043A8B4E-FFCB-0706-E8D4-6FEA44D64A43}"/>
          </ac:grpSpMkLst>
        </pc:grpChg>
        <pc:grpChg chg="add mod">
          <ac:chgData name="Kokchun Giang" userId="67e2125d-ec8c-4323-9653-9824a2ad815f" providerId="ADAL" clId="{DCC54989-7FD2-5047-809B-27BA7E8DEEE2}" dt="2024-01-25T20:11:46.107" v="2194" actId="164"/>
          <ac:grpSpMkLst>
            <pc:docMk/>
            <pc:sldMk cId="740354111" sldId="333"/>
            <ac:grpSpMk id="974" creationId="{3E62CE26-16FE-3A10-BB61-0631850FCE4A}"/>
          </ac:grpSpMkLst>
        </pc:grpChg>
        <pc:grpChg chg="add mod">
          <ac:chgData name="Kokchun Giang" userId="67e2125d-ec8c-4323-9653-9824a2ad815f" providerId="ADAL" clId="{DCC54989-7FD2-5047-809B-27BA7E8DEEE2}" dt="2024-01-25T20:11:47.981" v="2195" actId="164"/>
          <ac:grpSpMkLst>
            <pc:docMk/>
            <pc:sldMk cId="740354111" sldId="333"/>
            <ac:grpSpMk id="975" creationId="{365ED1AB-06E9-69BF-42E2-3C1CAED8984F}"/>
          </ac:grpSpMkLst>
        </pc:grpChg>
        <pc:grpChg chg="add mod">
          <ac:chgData name="Kokchun Giang" userId="67e2125d-ec8c-4323-9653-9824a2ad815f" providerId="ADAL" clId="{DCC54989-7FD2-5047-809B-27BA7E8DEEE2}" dt="2024-01-25T20:11:52.284" v="2196" actId="164"/>
          <ac:grpSpMkLst>
            <pc:docMk/>
            <pc:sldMk cId="740354111" sldId="333"/>
            <ac:grpSpMk id="976" creationId="{DD506B2F-425A-8520-98FD-1D2BDD7621A2}"/>
          </ac:grpSpMkLst>
        </pc:grpChg>
        <pc:grpChg chg="add mod">
          <ac:chgData name="Kokchun Giang" userId="67e2125d-ec8c-4323-9653-9824a2ad815f" providerId="ADAL" clId="{DCC54989-7FD2-5047-809B-27BA7E8DEEE2}" dt="2024-01-25T20:12:00.582" v="2197" actId="164"/>
          <ac:grpSpMkLst>
            <pc:docMk/>
            <pc:sldMk cId="740354111" sldId="333"/>
            <ac:grpSpMk id="977" creationId="{8BCA3AE1-C5C3-F3AC-F353-AD2BFF622FFA}"/>
          </ac:grpSpMkLst>
        </pc:grpChg>
        <pc:grpChg chg="add mod">
          <ac:chgData name="Kokchun Giang" userId="67e2125d-ec8c-4323-9653-9824a2ad815f" providerId="ADAL" clId="{DCC54989-7FD2-5047-809B-27BA7E8DEEE2}" dt="2024-01-25T20:12:04.865" v="2198" actId="164"/>
          <ac:grpSpMkLst>
            <pc:docMk/>
            <pc:sldMk cId="740354111" sldId="333"/>
            <ac:grpSpMk id="978" creationId="{DB78E508-9119-2954-1D6C-5ABEF220D65C}"/>
          </ac:grpSpMkLst>
        </pc:grpChg>
        <pc:grpChg chg="add mod">
          <ac:chgData name="Kokchun Giang" userId="67e2125d-ec8c-4323-9653-9824a2ad815f" providerId="ADAL" clId="{DCC54989-7FD2-5047-809B-27BA7E8DEEE2}" dt="2024-01-25T20:12:08.174" v="2199" actId="164"/>
          <ac:grpSpMkLst>
            <pc:docMk/>
            <pc:sldMk cId="740354111" sldId="333"/>
            <ac:grpSpMk id="979" creationId="{D10825BA-B92B-12FE-6569-BBFCEA471143}"/>
          </ac:grpSpMkLst>
        </pc:grpChg>
        <pc:grpChg chg="add del mod">
          <ac:chgData name="Kokchun Giang" userId="67e2125d-ec8c-4323-9653-9824a2ad815f" providerId="ADAL" clId="{DCC54989-7FD2-5047-809B-27BA7E8DEEE2}" dt="2024-01-25T20:12:24.267" v="2201" actId="165"/>
          <ac:grpSpMkLst>
            <pc:docMk/>
            <pc:sldMk cId="740354111" sldId="333"/>
            <ac:grpSpMk id="980" creationId="{F8E4AFEC-3C65-B872-A6FE-52E88A48AD78}"/>
          </ac:grpSpMkLst>
        </pc:grpChg>
        <pc:grpChg chg="add mod">
          <ac:chgData name="Kokchun Giang" userId="67e2125d-ec8c-4323-9653-9824a2ad815f" providerId="ADAL" clId="{DCC54989-7FD2-5047-809B-27BA7E8DEEE2}" dt="2024-01-25T20:12:35.283" v="2202" actId="164"/>
          <ac:grpSpMkLst>
            <pc:docMk/>
            <pc:sldMk cId="740354111" sldId="333"/>
            <ac:grpSpMk id="981" creationId="{1A4E8228-7BAC-451B-6FDB-D3796A10E3BD}"/>
          </ac:grpSpMkLst>
        </pc:grpChg>
        <pc:grpChg chg="add mod">
          <ac:chgData name="Kokchun Giang" userId="67e2125d-ec8c-4323-9653-9824a2ad815f" providerId="ADAL" clId="{DCC54989-7FD2-5047-809B-27BA7E8DEEE2}" dt="2024-01-25T20:12:41.907" v="2203" actId="164"/>
          <ac:grpSpMkLst>
            <pc:docMk/>
            <pc:sldMk cId="740354111" sldId="333"/>
            <ac:grpSpMk id="982" creationId="{E00BB396-2BE0-B9BB-7903-55A368E7A791}"/>
          </ac:grpSpMkLst>
        </pc:grpChg>
        <pc:grpChg chg="add mod">
          <ac:chgData name="Kokchun Giang" userId="67e2125d-ec8c-4323-9653-9824a2ad815f" providerId="ADAL" clId="{DCC54989-7FD2-5047-809B-27BA7E8DEEE2}" dt="2024-01-25T20:12:53.835" v="2205" actId="164"/>
          <ac:grpSpMkLst>
            <pc:docMk/>
            <pc:sldMk cId="740354111" sldId="333"/>
            <ac:grpSpMk id="983" creationId="{A007E258-4BF6-4B38-B547-827876BFE999}"/>
          </ac:grpSpMkLst>
        </pc:grpChg>
        <pc:grpChg chg="add mod">
          <ac:chgData name="Kokchun Giang" userId="67e2125d-ec8c-4323-9653-9824a2ad815f" providerId="ADAL" clId="{DCC54989-7FD2-5047-809B-27BA7E8DEEE2}" dt="2024-01-25T20:15:42.494" v="2236" actId="164"/>
          <ac:grpSpMkLst>
            <pc:docMk/>
            <pc:sldMk cId="740354111" sldId="333"/>
            <ac:grpSpMk id="984" creationId="{4995E504-7833-FCDC-7C10-C4711BE82FDF}"/>
          </ac:grpSpMkLst>
        </pc:grpChg>
        <pc:grpChg chg="add mod">
          <ac:chgData name="Kokchun Giang" userId="67e2125d-ec8c-4323-9653-9824a2ad815f" providerId="ADAL" clId="{DCC54989-7FD2-5047-809B-27BA7E8DEEE2}" dt="2024-01-25T20:12:58.580" v="2207" actId="164"/>
          <ac:grpSpMkLst>
            <pc:docMk/>
            <pc:sldMk cId="740354111" sldId="333"/>
            <ac:grpSpMk id="985" creationId="{1A034A51-0D63-CA79-5AF4-A6B3C6220CEB}"/>
          </ac:grpSpMkLst>
        </pc:grpChg>
        <pc:grpChg chg="add mod">
          <ac:chgData name="Kokchun Giang" userId="67e2125d-ec8c-4323-9653-9824a2ad815f" providerId="ADAL" clId="{DCC54989-7FD2-5047-809B-27BA7E8DEEE2}" dt="2024-01-25T20:15:42.494" v="2236" actId="164"/>
          <ac:grpSpMkLst>
            <pc:docMk/>
            <pc:sldMk cId="740354111" sldId="333"/>
            <ac:grpSpMk id="986" creationId="{3C974582-3A8F-903F-FABD-327234054A01}"/>
          </ac:grpSpMkLst>
        </pc:grpChg>
        <pc:inkChg chg="add del mod">
          <ac:chgData name="Kokchun Giang" userId="67e2125d-ec8c-4323-9653-9824a2ad815f" providerId="ADAL" clId="{DCC54989-7FD2-5047-809B-27BA7E8DEEE2}" dt="2024-01-25T18:06:44.694" v="1046" actId="9405"/>
          <ac:inkMkLst>
            <pc:docMk/>
            <pc:sldMk cId="740354111" sldId="333"/>
            <ac:inkMk id="2" creationId="{EBA6CBAF-EED2-F810-B274-C6D922F48623}"/>
          </ac:inkMkLst>
        </pc:inkChg>
        <pc:inkChg chg="add del mod">
          <ac:chgData name="Kokchun Giang" userId="67e2125d-ec8c-4323-9653-9824a2ad815f" providerId="ADAL" clId="{DCC54989-7FD2-5047-809B-27BA7E8DEEE2}" dt="2024-01-25T18:06:44.276" v="1045" actId="9405"/>
          <ac:inkMkLst>
            <pc:docMk/>
            <pc:sldMk cId="740354111" sldId="333"/>
            <ac:inkMk id="40" creationId="{3B4FFBFC-F0FD-D9B7-4E70-2969ED197EFE}"/>
          </ac:inkMkLst>
        </pc:inkChg>
        <pc:inkChg chg="add del mod">
          <ac:chgData name="Kokchun Giang" userId="67e2125d-ec8c-4323-9653-9824a2ad815f" providerId="ADAL" clId="{DCC54989-7FD2-5047-809B-27BA7E8DEEE2}" dt="2024-01-25T18:06:43.862" v="1044" actId="9405"/>
          <ac:inkMkLst>
            <pc:docMk/>
            <pc:sldMk cId="740354111" sldId="333"/>
            <ac:inkMk id="41" creationId="{910198CF-166C-A45C-378F-A34F36D1D4E7}"/>
          </ac:inkMkLst>
        </pc:inkChg>
        <pc:inkChg chg="add del mod">
          <ac:chgData name="Kokchun Giang" userId="67e2125d-ec8c-4323-9653-9824a2ad815f" providerId="ADAL" clId="{DCC54989-7FD2-5047-809B-27BA7E8DEEE2}" dt="2024-01-25T18:06:43.443" v="1043" actId="9405"/>
          <ac:inkMkLst>
            <pc:docMk/>
            <pc:sldMk cId="740354111" sldId="333"/>
            <ac:inkMk id="42" creationId="{373D0327-EC6A-F7EA-F3DD-9BF3D667FB87}"/>
          </ac:inkMkLst>
        </pc:inkChg>
        <pc:inkChg chg="add del mod">
          <ac:chgData name="Kokchun Giang" userId="67e2125d-ec8c-4323-9653-9824a2ad815f" providerId="ADAL" clId="{DCC54989-7FD2-5047-809B-27BA7E8DEEE2}" dt="2024-01-25T18:06:42.955" v="1042" actId="9405"/>
          <ac:inkMkLst>
            <pc:docMk/>
            <pc:sldMk cId="740354111" sldId="333"/>
            <ac:inkMk id="43" creationId="{F0663E14-FEA3-FB9C-4D93-2FA9B45306C4}"/>
          </ac:inkMkLst>
        </pc:inkChg>
        <pc:inkChg chg="add del mod">
          <ac:chgData name="Kokchun Giang" userId="67e2125d-ec8c-4323-9653-9824a2ad815f" providerId="ADAL" clId="{DCC54989-7FD2-5047-809B-27BA7E8DEEE2}" dt="2024-01-25T18:06:42.698" v="1041"/>
          <ac:inkMkLst>
            <pc:docMk/>
            <pc:sldMk cId="740354111" sldId="333"/>
            <ac:inkMk id="44" creationId="{8EA7CC86-984A-AD43-658C-E130993AA206}"/>
          </ac:inkMkLst>
        </pc:inkChg>
        <pc:inkChg chg="add mod">
          <ac:chgData name="Kokchun Giang" userId="67e2125d-ec8c-4323-9653-9824a2ad815f" providerId="ADAL" clId="{DCC54989-7FD2-5047-809B-27BA7E8DEEE2}" dt="2024-01-25T18:06:50.265" v="1055"/>
          <ac:inkMkLst>
            <pc:docMk/>
            <pc:sldMk cId="740354111" sldId="333"/>
            <ac:inkMk id="46" creationId="{40A22400-9C00-B05A-298C-C9526CF8A9F0}"/>
          </ac:inkMkLst>
        </pc:inkChg>
        <pc:inkChg chg="add mod">
          <ac:chgData name="Kokchun Giang" userId="67e2125d-ec8c-4323-9653-9824a2ad815f" providerId="ADAL" clId="{DCC54989-7FD2-5047-809B-27BA7E8DEEE2}" dt="2024-01-25T18:06:50.265" v="1055"/>
          <ac:inkMkLst>
            <pc:docMk/>
            <pc:sldMk cId="740354111" sldId="333"/>
            <ac:inkMk id="47" creationId="{804FEC39-3020-C561-A0EF-8ADA1A55FBDB}"/>
          </ac:inkMkLst>
        </pc:inkChg>
        <pc:inkChg chg="add mod">
          <ac:chgData name="Kokchun Giang" userId="67e2125d-ec8c-4323-9653-9824a2ad815f" providerId="ADAL" clId="{DCC54989-7FD2-5047-809B-27BA7E8DEEE2}" dt="2024-01-25T18:06:50.265" v="1055"/>
          <ac:inkMkLst>
            <pc:docMk/>
            <pc:sldMk cId="740354111" sldId="333"/>
            <ac:inkMk id="48" creationId="{3D691F8B-0D27-C216-7462-42716EFF2950}"/>
          </ac:inkMkLst>
        </pc:inkChg>
        <pc:inkChg chg="add mod">
          <ac:chgData name="Kokchun Giang" userId="67e2125d-ec8c-4323-9653-9824a2ad815f" providerId="ADAL" clId="{DCC54989-7FD2-5047-809B-27BA7E8DEEE2}" dt="2024-01-25T18:06:50.265" v="1055"/>
          <ac:inkMkLst>
            <pc:docMk/>
            <pc:sldMk cId="740354111" sldId="333"/>
            <ac:inkMk id="49" creationId="{417E4532-A6EA-ACCF-34FD-5BCE0BEEC3B5}"/>
          </ac:inkMkLst>
        </pc:inkChg>
        <pc:inkChg chg="add mod">
          <ac:chgData name="Kokchun Giang" userId="67e2125d-ec8c-4323-9653-9824a2ad815f" providerId="ADAL" clId="{DCC54989-7FD2-5047-809B-27BA7E8DEEE2}" dt="2024-01-25T18:06:50.265" v="1055"/>
          <ac:inkMkLst>
            <pc:docMk/>
            <pc:sldMk cId="740354111" sldId="333"/>
            <ac:inkMk id="50" creationId="{583BDB76-D0FE-78AD-9E8D-552B8F07F947}"/>
          </ac:inkMkLst>
        </pc:inkChg>
        <pc:inkChg chg="add mod">
          <ac:chgData name="Kokchun Giang" userId="67e2125d-ec8c-4323-9653-9824a2ad815f" providerId="ADAL" clId="{DCC54989-7FD2-5047-809B-27BA7E8DEEE2}" dt="2024-01-25T18:06:50.265" v="1055"/>
          <ac:inkMkLst>
            <pc:docMk/>
            <pc:sldMk cId="740354111" sldId="333"/>
            <ac:inkMk id="51" creationId="{0F50B7FE-EEA2-16D4-D4CD-00CF53473EBF}"/>
          </ac:inkMkLst>
        </pc:inkChg>
        <pc:inkChg chg="add mod">
          <ac:chgData name="Kokchun Giang" userId="67e2125d-ec8c-4323-9653-9824a2ad815f" providerId="ADAL" clId="{DCC54989-7FD2-5047-809B-27BA7E8DEEE2}" dt="2024-01-25T18:09:01.104" v="1188"/>
          <ac:inkMkLst>
            <pc:docMk/>
            <pc:sldMk cId="740354111" sldId="333"/>
            <ac:inkMk id="413" creationId="{1B650886-952C-2E94-2006-FCEA5E5DF59B}"/>
          </ac:inkMkLst>
        </pc:inkChg>
        <pc:inkChg chg="add mod">
          <ac:chgData name="Kokchun Giang" userId="67e2125d-ec8c-4323-9653-9824a2ad815f" providerId="ADAL" clId="{DCC54989-7FD2-5047-809B-27BA7E8DEEE2}" dt="2024-01-25T18:09:01.104" v="1188"/>
          <ac:inkMkLst>
            <pc:docMk/>
            <pc:sldMk cId="740354111" sldId="333"/>
            <ac:inkMk id="414" creationId="{76CD8920-88C4-0F2B-96E7-F2C36964514E}"/>
          </ac:inkMkLst>
        </pc:inkChg>
        <pc:inkChg chg="add mod">
          <ac:chgData name="Kokchun Giang" userId="67e2125d-ec8c-4323-9653-9824a2ad815f" providerId="ADAL" clId="{DCC54989-7FD2-5047-809B-27BA7E8DEEE2}" dt="2024-01-25T18:09:01.104" v="1188"/>
          <ac:inkMkLst>
            <pc:docMk/>
            <pc:sldMk cId="740354111" sldId="333"/>
            <ac:inkMk id="415" creationId="{0AADC7CA-1627-2B0A-1F22-89C1520C9B9C}"/>
          </ac:inkMkLst>
        </pc:inkChg>
        <pc:inkChg chg="add mod">
          <ac:chgData name="Kokchun Giang" userId="67e2125d-ec8c-4323-9653-9824a2ad815f" providerId="ADAL" clId="{DCC54989-7FD2-5047-809B-27BA7E8DEEE2}" dt="2024-01-25T18:09:01.104" v="1188"/>
          <ac:inkMkLst>
            <pc:docMk/>
            <pc:sldMk cId="740354111" sldId="333"/>
            <ac:inkMk id="416" creationId="{51260F66-2B0F-364F-87D1-0E27860BCE24}"/>
          </ac:inkMkLst>
        </pc:inkChg>
        <pc:inkChg chg="add mod">
          <ac:chgData name="Kokchun Giang" userId="67e2125d-ec8c-4323-9653-9824a2ad815f" providerId="ADAL" clId="{DCC54989-7FD2-5047-809B-27BA7E8DEEE2}" dt="2024-01-25T18:09:01.104" v="1188"/>
          <ac:inkMkLst>
            <pc:docMk/>
            <pc:sldMk cId="740354111" sldId="333"/>
            <ac:inkMk id="417" creationId="{F970B867-A231-4DA8-EB16-5D0E12A35E88}"/>
          </ac:inkMkLst>
        </pc:inkChg>
        <pc:inkChg chg="add mod">
          <ac:chgData name="Kokchun Giang" userId="67e2125d-ec8c-4323-9653-9824a2ad815f" providerId="ADAL" clId="{DCC54989-7FD2-5047-809B-27BA7E8DEEE2}" dt="2024-01-25T18:09:01.104" v="1188"/>
          <ac:inkMkLst>
            <pc:docMk/>
            <pc:sldMk cId="740354111" sldId="333"/>
            <ac:inkMk id="418" creationId="{03C2E077-546C-9349-923F-43B24781D484}"/>
          </ac:inkMkLst>
        </pc:inkChg>
        <pc:inkChg chg="add del mod">
          <ac:chgData name="Kokchun Giang" userId="67e2125d-ec8c-4323-9653-9824a2ad815f" providerId="ADAL" clId="{DCC54989-7FD2-5047-809B-27BA7E8DEEE2}" dt="2024-01-25T18:08:56.263" v="1182" actId="9405"/>
          <ac:inkMkLst>
            <pc:docMk/>
            <pc:sldMk cId="740354111" sldId="333"/>
            <ac:inkMk id="419" creationId="{A49F21CA-A302-E317-8C82-AA7602DA0D13}"/>
          </ac:inkMkLst>
        </pc:inkChg>
        <pc:inkChg chg="add del mod">
          <ac:chgData name="Kokchun Giang" userId="67e2125d-ec8c-4323-9653-9824a2ad815f" providerId="ADAL" clId="{DCC54989-7FD2-5047-809B-27BA7E8DEEE2}" dt="2024-01-25T18:08:55.674" v="1181" actId="9405"/>
          <ac:inkMkLst>
            <pc:docMk/>
            <pc:sldMk cId="740354111" sldId="333"/>
            <ac:inkMk id="420" creationId="{67C05C3B-32FF-EF9B-7F3B-D342E5F4C9EB}"/>
          </ac:inkMkLst>
        </pc:inkChg>
        <pc:inkChg chg="add del mod">
          <ac:chgData name="Kokchun Giang" userId="67e2125d-ec8c-4323-9653-9824a2ad815f" providerId="ADAL" clId="{DCC54989-7FD2-5047-809B-27BA7E8DEEE2}" dt="2024-01-25T18:08:55.437" v="1180" actId="9405"/>
          <ac:inkMkLst>
            <pc:docMk/>
            <pc:sldMk cId="740354111" sldId="333"/>
            <ac:inkMk id="421" creationId="{10F2FB78-8572-0D8B-DE10-37549359C2EF}"/>
          </ac:inkMkLst>
        </pc:inkChg>
        <pc:inkChg chg="add del mod">
          <ac:chgData name="Kokchun Giang" userId="67e2125d-ec8c-4323-9653-9824a2ad815f" providerId="ADAL" clId="{DCC54989-7FD2-5047-809B-27BA7E8DEEE2}" dt="2024-01-25T18:08:55.203" v="1179" actId="9405"/>
          <ac:inkMkLst>
            <pc:docMk/>
            <pc:sldMk cId="740354111" sldId="333"/>
            <ac:inkMk id="422" creationId="{8A226807-F5B3-5E86-735B-0317AC31D761}"/>
          </ac:inkMkLst>
        </pc:inkChg>
        <pc:inkChg chg="add del mod">
          <ac:chgData name="Kokchun Giang" userId="67e2125d-ec8c-4323-9653-9824a2ad815f" providerId="ADAL" clId="{DCC54989-7FD2-5047-809B-27BA7E8DEEE2}" dt="2024-01-25T18:08:54.955" v="1178"/>
          <ac:inkMkLst>
            <pc:docMk/>
            <pc:sldMk cId="740354111" sldId="333"/>
            <ac:inkMk id="423" creationId="{78FC700E-E86F-83DD-1F67-B4A90A0D7CA4}"/>
          </ac:inkMkLst>
        </pc:inkChg>
        <pc:inkChg chg="add mod">
          <ac:chgData name="Kokchun Giang" userId="67e2125d-ec8c-4323-9653-9824a2ad815f" providerId="ADAL" clId="{DCC54989-7FD2-5047-809B-27BA7E8DEEE2}" dt="2024-01-25T18:09:01.104" v="1188"/>
          <ac:inkMkLst>
            <pc:docMk/>
            <pc:sldMk cId="740354111" sldId="333"/>
            <ac:inkMk id="439" creationId="{233328DE-B49F-7516-BDD1-77295F86219D}"/>
          </ac:inkMkLst>
        </pc:inkChg>
        <pc:inkChg chg="add mod">
          <ac:chgData name="Kokchun Giang" userId="67e2125d-ec8c-4323-9653-9824a2ad815f" providerId="ADAL" clId="{DCC54989-7FD2-5047-809B-27BA7E8DEEE2}" dt="2024-01-25T18:06:50.265" v="1055"/>
          <ac:inkMkLst>
            <pc:docMk/>
            <pc:sldMk cId="740354111" sldId="333"/>
            <ac:inkMk id="463" creationId="{D5748392-F3D9-0531-961E-EA475568BCEF}"/>
          </ac:inkMkLst>
        </pc:inkChg>
        <pc:inkChg chg="add mod">
          <ac:chgData name="Kokchun Giang" userId="67e2125d-ec8c-4323-9653-9824a2ad815f" providerId="ADAL" clId="{DCC54989-7FD2-5047-809B-27BA7E8DEEE2}" dt="2024-01-25T18:07:01.775" v="1070"/>
          <ac:inkMkLst>
            <pc:docMk/>
            <pc:sldMk cId="740354111" sldId="333"/>
            <ac:inkMk id="465" creationId="{F9C2896F-BC06-022B-E2DC-0EB9850798CA}"/>
          </ac:inkMkLst>
        </pc:inkChg>
        <pc:inkChg chg="add mod">
          <ac:chgData name="Kokchun Giang" userId="67e2125d-ec8c-4323-9653-9824a2ad815f" providerId="ADAL" clId="{DCC54989-7FD2-5047-809B-27BA7E8DEEE2}" dt="2024-01-25T18:07:01.775" v="1070"/>
          <ac:inkMkLst>
            <pc:docMk/>
            <pc:sldMk cId="740354111" sldId="333"/>
            <ac:inkMk id="466" creationId="{0FB49750-70AF-5401-EB0F-44948E7C55A5}"/>
          </ac:inkMkLst>
        </pc:inkChg>
        <pc:inkChg chg="add mod">
          <ac:chgData name="Kokchun Giang" userId="67e2125d-ec8c-4323-9653-9824a2ad815f" providerId="ADAL" clId="{DCC54989-7FD2-5047-809B-27BA7E8DEEE2}" dt="2024-01-25T18:07:01.775" v="1070"/>
          <ac:inkMkLst>
            <pc:docMk/>
            <pc:sldMk cId="740354111" sldId="333"/>
            <ac:inkMk id="467" creationId="{A672FBA3-0D6E-5D04-5D86-E9F18FB316E9}"/>
          </ac:inkMkLst>
        </pc:inkChg>
        <pc:inkChg chg="add mod">
          <ac:chgData name="Kokchun Giang" userId="67e2125d-ec8c-4323-9653-9824a2ad815f" providerId="ADAL" clId="{DCC54989-7FD2-5047-809B-27BA7E8DEEE2}" dt="2024-01-25T18:07:01.775" v="1070"/>
          <ac:inkMkLst>
            <pc:docMk/>
            <pc:sldMk cId="740354111" sldId="333"/>
            <ac:inkMk id="468" creationId="{9491CEBF-ACA2-A86A-5C9A-FA600871DDC1}"/>
          </ac:inkMkLst>
        </pc:inkChg>
        <pc:inkChg chg="add mod">
          <ac:chgData name="Kokchun Giang" userId="67e2125d-ec8c-4323-9653-9824a2ad815f" providerId="ADAL" clId="{DCC54989-7FD2-5047-809B-27BA7E8DEEE2}" dt="2024-01-25T18:07:01.775" v="1070"/>
          <ac:inkMkLst>
            <pc:docMk/>
            <pc:sldMk cId="740354111" sldId="333"/>
            <ac:inkMk id="469" creationId="{03DDB4ED-201A-8A26-1356-9CCDC1428FDC}"/>
          </ac:inkMkLst>
        </pc:inkChg>
        <pc:inkChg chg="add mod">
          <ac:chgData name="Kokchun Giang" userId="67e2125d-ec8c-4323-9653-9824a2ad815f" providerId="ADAL" clId="{DCC54989-7FD2-5047-809B-27BA7E8DEEE2}" dt="2024-01-25T18:07:01.775" v="1070"/>
          <ac:inkMkLst>
            <pc:docMk/>
            <pc:sldMk cId="740354111" sldId="333"/>
            <ac:inkMk id="470" creationId="{29AB178C-946B-A47D-4CD7-1A714844D2BD}"/>
          </ac:inkMkLst>
        </pc:inkChg>
        <pc:inkChg chg="add mod">
          <ac:chgData name="Kokchun Giang" userId="67e2125d-ec8c-4323-9653-9824a2ad815f" providerId="ADAL" clId="{DCC54989-7FD2-5047-809B-27BA7E8DEEE2}" dt="2024-01-25T18:07:01.775" v="1070"/>
          <ac:inkMkLst>
            <pc:docMk/>
            <pc:sldMk cId="740354111" sldId="333"/>
            <ac:inkMk id="471" creationId="{6CA52F31-0217-1D1C-F7DD-BE9F686EFAB3}"/>
          </ac:inkMkLst>
        </pc:inkChg>
        <pc:inkChg chg="add mod">
          <ac:chgData name="Kokchun Giang" userId="67e2125d-ec8c-4323-9653-9824a2ad815f" providerId="ADAL" clId="{DCC54989-7FD2-5047-809B-27BA7E8DEEE2}" dt="2024-01-25T18:07:01.775" v="1070"/>
          <ac:inkMkLst>
            <pc:docMk/>
            <pc:sldMk cId="740354111" sldId="333"/>
            <ac:inkMk id="484" creationId="{5D15DD71-5F09-452A-E59E-A437BEF3568F}"/>
          </ac:inkMkLst>
        </pc:inkChg>
        <pc:inkChg chg="add mod">
          <ac:chgData name="Kokchun Giang" userId="67e2125d-ec8c-4323-9653-9824a2ad815f" providerId="ADAL" clId="{DCC54989-7FD2-5047-809B-27BA7E8DEEE2}" dt="2024-01-25T18:07:01.775" v="1070"/>
          <ac:inkMkLst>
            <pc:docMk/>
            <pc:sldMk cId="740354111" sldId="333"/>
            <ac:inkMk id="485" creationId="{A032E730-D944-181F-3462-B119508FA30A}"/>
          </ac:inkMkLst>
        </pc:inkChg>
        <pc:inkChg chg="add mod">
          <ac:chgData name="Kokchun Giang" userId="67e2125d-ec8c-4323-9653-9824a2ad815f" providerId="ADAL" clId="{DCC54989-7FD2-5047-809B-27BA7E8DEEE2}" dt="2024-01-25T18:07:01.775" v="1070"/>
          <ac:inkMkLst>
            <pc:docMk/>
            <pc:sldMk cId="740354111" sldId="333"/>
            <ac:inkMk id="486" creationId="{0D35ECC2-ACD0-70E0-686C-93F096F66953}"/>
          </ac:inkMkLst>
        </pc:inkChg>
        <pc:inkChg chg="add mod">
          <ac:chgData name="Kokchun Giang" userId="67e2125d-ec8c-4323-9653-9824a2ad815f" providerId="ADAL" clId="{DCC54989-7FD2-5047-809B-27BA7E8DEEE2}" dt="2024-01-25T18:07:01.775" v="1070"/>
          <ac:inkMkLst>
            <pc:docMk/>
            <pc:sldMk cId="740354111" sldId="333"/>
            <ac:inkMk id="487" creationId="{8D23D513-FBE4-4F57-633A-6A75F39BB812}"/>
          </ac:inkMkLst>
        </pc:inkChg>
        <pc:inkChg chg="add mod">
          <ac:chgData name="Kokchun Giang" userId="67e2125d-ec8c-4323-9653-9824a2ad815f" providerId="ADAL" clId="{DCC54989-7FD2-5047-809B-27BA7E8DEEE2}" dt="2024-01-25T18:07:01.775" v="1070"/>
          <ac:inkMkLst>
            <pc:docMk/>
            <pc:sldMk cId="740354111" sldId="333"/>
            <ac:inkMk id="488" creationId="{6677B176-D15A-2C06-3BE7-F051576233B3}"/>
          </ac:inkMkLst>
        </pc:inkChg>
        <pc:inkChg chg="add mod">
          <ac:chgData name="Kokchun Giang" userId="67e2125d-ec8c-4323-9653-9824a2ad815f" providerId="ADAL" clId="{DCC54989-7FD2-5047-809B-27BA7E8DEEE2}" dt="2024-01-25T18:07:01.775" v="1070"/>
          <ac:inkMkLst>
            <pc:docMk/>
            <pc:sldMk cId="740354111" sldId="333"/>
            <ac:inkMk id="489" creationId="{0326CD82-5C0A-B0A0-4159-02C6C23AAE43}"/>
          </ac:inkMkLst>
        </pc:inkChg>
        <pc:inkChg chg="add mod">
          <ac:chgData name="Kokchun Giang" userId="67e2125d-ec8c-4323-9653-9824a2ad815f" providerId="ADAL" clId="{DCC54989-7FD2-5047-809B-27BA7E8DEEE2}" dt="2024-01-25T18:07:01.775" v="1070"/>
          <ac:inkMkLst>
            <pc:docMk/>
            <pc:sldMk cId="740354111" sldId="333"/>
            <ac:inkMk id="492" creationId="{575B054F-8B77-F423-6C67-F10CA082F292}"/>
          </ac:inkMkLst>
        </pc:inkChg>
        <pc:inkChg chg="add del">
          <ac:chgData name="Kokchun Giang" userId="67e2125d-ec8c-4323-9653-9824a2ad815f" providerId="ADAL" clId="{DCC54989-7FD2-5047-809B-27BA7E8DEEE2}" dt="2024-01-25T18:07:25.192" v="1094" actId="9405"/>
          <ac:inkMkLst>
            <pc:docMk/>
            <pc:sldMk cId="740354111" sldId="333"/>
            <ac:inkMk id="510" creationId="{0B7E8977-DB04-853B-8FD7-944590BBA3BD}"/>
          </ac:inkMkLst>
        </pc:inkChg>
        <pc:inkChg chg="add del mod">
          <ac:chgData name="Kokchun Giang" userId="67e2125d-ec8c-4323-9653-9824a2ad815f" providerId="ADAL" clId="{DCC54989-7FD2-5047-809B-27BA7E8DEEE2}" dt="2024-01-25T18:07:24.867" v="1093" actId="9405"/>
          <ac:inkMkLst>
            <pc:docMk/>
            <pc:sldMk cId="740354111" sldId="333"/>
            <ac:inkMk id="515" creationId="{8EAA4FF0-AD05-B9D7-27BE-440D2AFA36FD}"/>
          </ac:inkMkLst>
        </pc:inkChg>
        <pc:inkChg chg="add del mod">
          <ac:chgData name="Kokchun Giang" userId="67e2125d-ec8c-4323-9653-9824a2ad815f" providerId="ADAL" clId="{DCC54989-7FD2-5047-809B-27BA7E8DEEE2}" dt="2024-01-25T18:07:24.595" v="1092" actId="9405"/>
          <ac:inkMkLst>
            <pc:docMk/>
            <pc:sldMk cId="740354111" sldId="333"/>
            <ac:inkMk id="516" creationId="{0F14D5EF-5726-4C70-0894-DC78093BDCD1}"/>
          </ac:inkMkLst>
        </pc:inkChg>
        <pc:inkChg chg="add del mod">
          <ac:chgData name="Kokchun Giang" userId="67e2125d-ec8c-4323-9653-9824a2ad815f" providerId="ADAL" clId="{DCC54989-7FD2-5047-809B-27BA7E8DEEE2}" dt="2024-01-25T18:07:24.268" v="1091" actId="9405"/>
          <ac:inkMkLst>
            <pc:docMk/>
            <pc:sldMk cId="740354111" sldId="333"/>
            <ac:inkMk id="517" creationId="{EA135DA2-BF8F-5778-FCFF-75D87303AADD}"/>
          </ac:inkMkLst>
        </pc:inkChg>
        <pc:inkChg chg="add del mod">
          <ac:chgData name="Kokchun Giang" userId="67e2125d-ec8c-4323-9653-9824a2ad815f" providerId="ADAL" clId="{DCC54989-7FD2-5047-809B-27BA7E8DEEE2}" dt="2024-01-25T18:07:23.912" v="1090" actId="9405"/>
          <ac:inkMkLst>
            <pc:docMk/>
            <pc:sldMk cId="740354111" sldId="333"/>
            <ac:inkMk id="518" creationId="{120B5F88-3EE3-1E82-D605-7896CE3A819E}"/>
          </ac:inkMkLst>
        </pc:inkChg>
        <pc:inkChg chg="add del mod">
          <ac:chgData name="Kokchun Giang" userId="67e2125d-ec8c-4323-9653-9824a2ad815f" providerId="ADAL" clId="{DCC54989-7FD2-5047-809B-27BA7E8DEEE2}" dt="2024-01-25T18:07:23.582" v="1089" actId="9405"/>
          <ac:inkMkLst>
            <pc:docMk/>
            <pc:sldMk cId="740354111" sldId="333"/>
            <ac:inkMk id="529" creationId="{D84097C3-8A03-9F7A-D881-75BF8DCC9A44}"/>
          </ac:inkMkLst>
        </pc:inkChg>
        <pc:inkChg chg="add del mod">
          <ac:chgData name="Kokchun Giang" userId="67e2125d-ec8c-4323-9653-9824a2ad815f" providerId="ADAL" clId="{DCC54989-7FD2-5047-809B-27BA7E8DEEE2}" dt="2024-01-25T18:07:23.249" v="1088" actId="9405"/>
          <ac:inkMkLst>
            <pc:docMk/>
            <pc:sldMk cId="740354111" sldId="333"/>
            <ac:inkMk id="530" creationId="{21AC9B99-555B-C340-BCD3-C34C423E6377}"/>
          </ac:inkMkLst>
        </pc:inkChg>
        <pc:inkChg chg="add del mod">
          <ac:chgData name="Kokchun Giang" userId="67e2125d-ec8c-4323-9653-9824a2ad815f" providerId="ADAL" clId="{DCC54989-7FD2-5047-809B-27BA7E8DEEE2}" dt="2024-01-25T18:07:23.002" v="1087" actId="9405"/>
          <ac:inkMkLst>
            <pc:docMk/>
            <pc:sldMk cId="740354111" sldId="333"/>
            <ac:inkMk id="547" creationId="{512591FD-488A-A2E9-F7C0-3EE19FD14818}"/>
          </ac:inkMkLst>
        </pc:inkChg>
        <pc:inkChg chg="add del mod">
          <ac:chgData name="Kokchun Giang" userId="67e2125d-ec8c-4323-9653-9824a2ad815f" providerId="ADAL" clId="{DCC54989-7FD2-5047-809B-27BA7E8DEEE2}" dt="2024-01-25T18:07:22.798" v="1086" actId="9405"/>
          <ac:inkMkLst>
            <pc:docMk/>
            <pc:sldMk cId="740354111" sldId="333"/>
            <ac:inkMk id="556" creationId="{DF0F5F4B-9426-18F0-0964-22DCDD797028}"/>
          </ac:inkMkLst>
        </pc:inkChg>
        <pc:inkChg chg="add del mod">
          <ac:chgData name="Kokchun Giang" userId="67e2125d-ec8c-4323-9653-9824a2ad815f" providerId="ADAL" clId="{DCC54989-7FD2-5047-809B-27BA7E8DEEE2}" dt="2024-01-25T18:07:22.583" v="1085" actId="9405"/>
          <ac:inkMkLst>
            <pc:docMk/>
            <pc:sldMk cId="740354111" sldId="333"/>
            <ac:inkMk id="563" creationId="{1AB5FDC1-FBDF-0B20-2152-729B881CF214}"/>
          </ac:inkMkLst>
        </pc:inkChg>
        <pc:inkChg chg="add del mod">
          <ac:chgData name="Kokchun Giang" userId="67e2125d-ec8c-4323-9653-9824a2ad815f" providerId="ADAL" clId="{DCC54989-7FD2-5047-809B-27BA7E8DEEE2}" dt="2024-01-25T18:07:22.285" v="1084"/>
          <ac:inkMkLst>
            <pc:docMk/>
            <pc:sldMk cId="740354111" sldId="333"/>
            <ac:inkMk id="566" creationId="{B4A878F4-763E-77BF-1972-A2E21A418194}"/>
          </ac:inkMkLst>
        </pc:inkChg>
        <pc:inkChg chg="add mod">
          <ac:chgData name="Kokchun Giang" userId="67e2125d-ec8c-4323-9653-9824a2ad815f" providerId="ADAL" clId="{DCC54989-7FD2-5047-809B-27BA7E8DEEE2}" dt="2024-01-25T18:07:33.705" v="1107"/>
          <ac:inkMkLst>
            <pc:docMk/>
            <pc:sldMk cId="740354111" sldId="333"/>
            <ac:inkMk id="574" creationId="{04FC4FFE-5F69-59A6-2B98-37150869BB53}"/>
          </ac:inkMkLst>
        </pc:inkChg>
        <pc:inkChg chg="add mod">
          <ac:chgData name="Kokchun Giang" userId="67e2125d-ec8c-4323-9653-9824a2ad815f" providerId="ADAL" clId="{DCC54989-7FD2-5047-809B-27BA7E8DEEE2}" dt="2024-01-25T18:07:33.705" v="1107"/>
          <ac:inkMkLst>
            <pc:docMk/>
            <pc:sldMk cId="740354111" sldId="333"/>
            <ac:inkMk id="575" creationId="{C402A4FD-FDF0-A944-01C9-08A2CA3F8640}"/>
          </ac:inkMkLst>
        </pc:inkChg>
        <pc:inkChg chg="add mod">
          <ac:chgData name="Kokchun Giang" userId="67e2125d-ec8c-4323-9653-9824a2ad815f" providerId="ADAL" clId="{DCC54989-7FD2-5047-809B-27BA7E8DEEE2}" dt="2024-01-25T18:07:33.705" v="1107"/>
          <ac:inkMkLst>
            <pc:docMk/>
            <pc:sldMk cId="740354111" sldId="333"/>
            <ac:inkMk id="576" creationId="{727102E9-5B27-B7DD-6E48-BCF32AF50B00}"/>
          </ac:inkMkLst>
        </pc:inkChg>
        <pc:inkChg chg="add mod">
          <ac:chgData name="Kokchun Giang" userId="67e2125d-ec8c-4323-9653-9824a2ad815f" providerId="ADAL" clId="{DCC54989-7FD2-5047-809B-27BA7E8DEEE2}" dt="2024-01-25T18:07:33.705" v="1107"/>
          <ac:inkMkLst>
            <pc:docMk/>
            <pc:sldMk cId="740354111" sldId="333"/>
            <ac:inkMk id="577" creationId="{73FB7181-1D77-E4BF-F519-616570BFEFCE}"/>
          </ac:inkMkLst>
        </pc:inkChg>
        <pc:inkChg chg="add mod">
          <ac:chgData name="Kokchun Giang" userId="67e2125d-ec8c-4323-9653-9824a2ad815f" providerId="ADAL" clId="{DCC54989-7FD2-5047-809B-27BA7E8DEEE2}" dt="2024-01-25T18:07:33.705" v="1107"/>
          <ac:inkMkLst>
            <pc:docMk/>
            <pc:sldMk cId="740354111" sldId="333"/>
            <ac:inkMk id="579" creationId="{3CC9E465-8899-71C0-FAA5-05FB66EDA505}"/>
          </ac:inkMkLst>
        </pc:inkChg>
        <pc:inkChg chg="add mod">
          <ac:chgData name="Kokchun Giang" userId="67e2125d-ec8c-4323-9653-9824a2ad815f" providerId="ADAL" clId="{DCC54989-7FD2-5047-809B-27BA7E8DEEE2}" dt="2024-01-25T18:07:33.705" v="1107"/>
          <ac:inkMkLst>
            <pc:docMk/>
            <pc:sldMk cId="740354111" sldId="333"/>
            <ac:inkMk id="580" creationId="{8221D5C6-3566-044A-1330-8B063EA1DDD9}"/>
          </ac:inkMkLst>
        </pc:inkChg>
        <pc:inkChg chg="add mod">
          <ac:chgData name="Kokchun Giang" userId="67e2125d-ec8c-4323-9653-9824a2ad815f" providerId="ADAL" clId="{DCC54989-7FD2-5047-809B-27BA7E8DEEE2}" dt="2024-01-25T18:07:33.705" v="1107"/>
          <ac:inkMkLst>
            <pc:docMk/>
            <pc:sldMk cId="740354111" sldId="333"/>
            <ac:inkMk id="581" creationId="{4F08548E-6991-04A0-EEE1-503B1BCC28CF}"/>
          </ac:inkMkLst>
        </pc:inkChg>
        <pc:inkChg chg="add mod">
          <ac:chgData name="Kokchun Giang" userId="67e2125d-ec8c-4323-9653-9824a2ad815f" providerId="ADAL" clId="{DCC54989-7FD2-5047-809B-27BA7E8DEEE2}" dt="2024-01-25T18:07:33.705" v="1107"/>
          <ac:inkMkLst>
            <pc:docMk/>
            <pc:sldMk cId="740354111" sldId="333"/>
            <ac:inkMk id="582" creationId="{4FBE72A3-DB8C-821D-992F-239CDD6EBBA9}"/>
          </ac:inkMkLst>
        </pc:inkChg>
        <pc:inkChg chg="add mod">
          <ac:chgData name="Kokchun Giang" userId="67e2125d-ec8c-4323-9653-9824a2ad815f" providerId="ADAL" clId="{DCC54989-7FD2-5047-809B-27BA7E8DEEE2}" dt="2024-01-25T18:07:33.705" v="1107"/>
          <ac:inkMkLst>
            <pc:docMk/>
            <pc:sldMk cId="740354111" sldId="333"/>
            <ac:inkMk id="587" creationId="{74CCBA3C-432E-14AC-CF30-4E0C5C27821E}"/>
          </ac:inkMkLst>
        </pc:inkChg>
        <pc:inkChg chg="add mod">
          <ac:chgData name="Kokchun Giang" userId="67e2125d-ec8c-4323-9653-9824a2ad815f" providerId="ADAL" clId="{DCC54989-7FD2-5047-809B-27BA7E8DEEE2}" dt="2024-01-25T18:07:33.705" v="1107"/>
          <ac:inkMkLst>
            <pc:docMk/>
            <pc:sldMk cId="740354111" sldId="333"/>
            <ac:inkMk id="588" creationId="{0978F1A9-1D58-F6B3-2D2A-CC1D69B3F3B4}"/>
          </ac:inkMkLst>
        </pc:inkChg>
        <pc:inkChg chg="add mod">
          <ac:chgData name="Kokchun Giang" userId="67e2125d-ec8c-4323-9653-9824a2ad815f" providerId="ADAL" clId="{DCC54989-7FD2-5047-809B-27BA7E8DEEE2}" dt="2024-01-25T18:07:33.705" v="1107"/>
          <ac:inkMkLst>
            <pc:docMk/>
            <pc:sldMk cId="740354111" sldId="333"/>
            <ac:inkMk id="589" creationId="{E81E83A7-62EB-34AE-ECD3-2E8C579F1219}"/>
          </ac:inkMkLst>
        </pc:inkChg>
        <pc:inkChg chg="add del mod">
          <ac:chgData name="Kokchun Giang" userId="67e2125d-ec8c-4323-9653-9824a2ad815f" providerId="ADAL" clId="{DCC54989-7FD2-5047-809B-27BA7E8DEEE2}" dt="2024-01-25T18:08:14.086" v="1124"/>
          <ac:inkMkLst>
            <pc:docMk/>
            <pc:sldMk cId="740354111" sldId="333"/>
            <ac:inkMk id="591" creationId="{EB5A9202-B49F-07A8-E25F-56B80D3B8BC3}"/>
          </ac:inkMkLst>
        </pc:inkChg>
        <pc:inkChg chg="add del">
          <ac:chgData name="Kokchun Giang" userId="67e2125d-ec8c-4323-9653-9824a2ad815f" providerId="ADAL" clId="{DCC54989-7FD2-5047-809B-27BA7E8DEEE2}" dt="2024-01-25T18:08:14.081" v="1119"/>
          <ac:inkMkLst>
            <pc:docMk/>
            <pc:sldMk cId="740354111" sldId="333"/>
            <ac:inkMk id="592" creationId="{15AF6A20-44B2-852D-44AE-B3D118579C47}"/>
          </ac:inkMkLst>
        </pc:inkChg>
        <pc:inkChg chg="add del mod">
          <ac:chgData name="Kokchun Giang" userId="67e2125d-ec8c-4323-9653-9824a2ad815f" providerId="ADAL" clId="{DCC54989-7FD2-5047-809B-27BA7E8DEEE2}" dt="2024-01-25T18:08:14.085" v="1123"/>
          <ac:inkMkLst>
            <pc:docMk/>
            <pc:sldMk cId="740354111" sldId="333"/>
            <ac:inkMk id="593" creationId="{4256EE75-BC33-FE30-DF14-1952089E1DDD}"/>
          </ac:inkMkLst>
        </pc:inkChg>
        <pc:inkChg chg="add del mod">
          <ac:chgData name="Kokchun Giang" userId="67e2125d-ec8c-4323-9653-9824a2ad815f" providerId="ADAL" clId="{DCC54989-7FD2-5047-809B-27BA7E8DEEE2}" dt="2024-01-25T18:08:14.079" v="1118"/>
          <ac:inkMkLst>
            <pc:docMk/>
            <pc:sldMk cId="740354111" sldId="333"/>
            <ac:inkMk id="594" creationId="{4070A3C8-A2E0-1AAA-8492-A63536342485}"/>
          </ac:inkMkLst>
        </pc:inkChg>
        <pc:inkChg chg="add del mod">
          <ac:chgData name="Kokchun Giang" userId="67e2125d-ec8c-4323-9653-9824a2ad815f" providerId="ADAL" clId="{DCC54989-7FD2-5047-809B-27BA7E8DEEE2}" dt="2024-01-25T18:08:14.086" v="1125"/>
          <ac:inkMkLst>
            <pc:docMk/>
            <pc:sldMk cId="740354111" sldId="333"/>
            <ac:inkMk id="595" creationId="{DD7AB686-1865-BEB5-0B81-EC9FA2A77D2E}"/>
          </ac:inkMkLst>
        </pc:inkChg>
        <pc:inkChg chg="add del mod">
          <ac:chgData name="Kokchun Giang" userId="67e2125d-ec8c-4323-9653-9824a2ad815f" providerId="ADAL" clId="{DCC54989-7FD2-5047-809B-27BA7E8DEEE2}" dt="2024-01-25T18:08:14.084" v="1121"/>
          <ac:inkMkLst>
            <pc:docMk/>
            <pc:sldMk cId="740354111" sldId="333"/>
            <ac:inkMk id="596" creationId="{3A56C2BF-C516-875F-6FD0-47F6E5F8237C}"/>
          </ac:inkMkLst>
        </pc:inkChg>
        <pc:inkChg chg="add del mod">
          <ac:chgData name="Kokchun Giang" userId="67e2125d-ec8c-4323-9653-9824a2ad815f" providerId="ADAL" clId="{DCC54989-7FD2-5047-809B-27BA7E8DEEE2}" dt="2024-01-25T18:08:14.083" v="1120"/>
          <ac:inkMkLst>
            <pc:docMk/>
            <pc:sldMk cId="740354111" sldId="333"/>
            <ac:inkMk id="597" creationId="{D052AF67-7793-C8E8-FD10-05F86D7264C2}"/>
          </ac:inkMkLst>
        </pc:inkChg>
        <pc:inkChg chg="add del mod">
          <ac:chgData name="Kokchun Giang" userId="67e2125d-ec8c-4323-9653-9824a2ad815f" providerId="ADAL" clId="{DCC54989-7FD2-5047-809B-27BA7E8DEEE2}" dt="2024-01-25T18:08:14.085" v="1122"/>
          <ac:inkMkLst>
            <pc:docMk/>
            <pc:sldMk cId="740354111" sldId="333"/>
            <ac:inkMk id="598" creationId="{735E7DA5-30E1-4770-7B0A-6DC77E4B9AF5}"/>
          </ac:inkMkLst>
        </pc:inkChg>
        <pc:inkChg chg="add del mod">
          <ac:chgData name="Kokchun Giang" userId="67e2125d-ec8c-4323-9653-9824a2ad815f" providerId="ADAL" clId="{DCC54989-7FD2-5047-809B-27BA7E8DEEE2}" dt="2024-01-25T18:08:14.087" v="1126"/>
          <ac:inkMkLst>
            <pc:docMk/>
            <pc:sldMk cId="740354111" sldId="333"/>
            <ac:inkMk id="599" creationId="{E85A0208-C89A-0C4A-DBBB-35FD20C9764E}"/>
          </ac:inkMkLst>
        </pc:inkChg>
        <pc:inkChg chg="add mod">
          <ac:chgData name="Kokchun Giang" userId="67e2125d-ec8c-4323-9653-9824a2ad815f" providerId="ADAL" clId="{DCC54989-7FD2-5047-809B-27BA7E8DEEE2}" dt="2024-01-25T18:08:21.156" v="1135"/>
          <ac:inkMkLst>
            <pc:docMk/>
            <pc:sldMk cId="740354111" sldId="333"/>
            <ac:inkMk id="601" creationId="{56750EA7-858C-FDFB-177B-62ED057DB798}"/>
          </ac:inkMkLst>
        </pc:inkChg>
        <pc:inkChg chg="add mod">
          <ac:chgData name="Kokchun Giang" userId="67e2125d-ec8c-4323-9653-9824a2ad815f" providerId="ADAL" clId="{DCC54989-7FD2-5047-809B-27BA7E8DEEE2}" dt="2024-01-25T18:08:21.156" v="1135"/>
          <ac:inkMkLst>
            <pc:docMk/>
            <pc:sldMk cId="740354111" sldId="333"/>
            <ac:inkMk id="602" creationId="{02890845-5ED0-525D-DA64-B636F5DA65B8}"/>
          </ac:inkMkLst>
        </pc:inkChg>
        <pc:inkChg chg="add mod">
          <ac:chgData name="Kokchun Giang" userId="67e2125d-ec8c-4323-9653-9824a2ad815f" providerId="ADAL" clId="{DCC54989-7FD2-5047-809B-27BA7E8DEEE2}" dt="2024-01-25T18:08:21.156" v="1135"/>
          <ac:inkMkLst>
            <pc:docMk/>
            <pc:sldMk cId="740354111" sldId="333"/>
            <ac:inkMk id="603" creationId="{3D8E36B3-2638-3B76-5059-7D005EF67DD5}"/>
          </ac:inkMkLst>
        </pc:inkChg>
        <pc:inkChg chg="add mod">
          <ac:chgData name="Kokchun Giang" userId="67e2125d-ec8c-4323-9653-9824a2ad815f" providerId="ADAL" clId="{DCC54989-7FD2-5047-809B-27BA7E8DEEE2}" dt="2024-01-25T18:08:21.156" v="1135"/>
          <ac:inkMkLst>
            <pc:docMk/>
            <pc:sldMk cId="740354111" sldId="333"/>
            <ac:inkMk id="604" creationId="{47428E03-748D-8317-559C-45B32AB5FAAE}"/>
          </ac:inkMkLst>
        </pc:inkChg>
        <pc:inkChg chg="add mod">
          <ac:chgData name="Kokchun Giang" userId="67e2125d-ec8c-4323-9653-9824a2ad815f" providerId="ADAL" clId="{DCC54989-7FD2-5047-809B-27BA7E8DEEE2}" dt="2024-01-25T18:08:21.156" v="1135"/>
          <ac:inkMkLst>
            <pc:docMk/>
            <pc:sldMk cId="740354111" sldId="333"/>
            <ac:inkMk id="605" creationId="{E4DB5562-6F72-8B86-012B-EFB272F9D563}"/>
          </ac:inkMkLst>
        </pc:inkChg>
        <pc:inkChg chg="add mod">
          <ac:chgData name="Kokchun Giang" userId="67e2125d-ec8c-4323-9653-9824a2ad815f" providerId="ADAL" clId="{DCC54989-7FD2-5047-809B-27BA7E8DEEE2}" dt="2024-01-25T18:08:21.156" v="1135"/>
          <ac:inkMkLst>
            <pc:docMk/>
            <pc:sldMk cId="740354111" sldId="333"/>
            <ac:inkMk id="606" creationId="{E44849E1-5C68-EB24-CABC-CFA1962F2A8A}"/>
          </ac:inkMkLst>
        </pc:inkChg>
        <pc:inkChg chg="add mod">
          <ac:chgData name="Kokchun Giang" userId="67e2125d-ec8c-4323-9653-9824a2ad815f" providerId="ADAL" clId="{DCC54989-7FD2-5047-809B-27BA7E8DEEE2}" dt="2024-01-25T18:08:21.156" v="1135"/>
          <ac:inkMkLst>
            <pc:docMk/>
            <pc:sldMk cId="740354111" sldId="333"/>
            <ac:inkMk id="607" creationId="{278C35AF-68DA-8F2E-8F7B-008D64BADD60}"/>
          </ac:inkMkLst>
        </pc:inkChg>
        <pc:inkChg chg="add mod">
          <ac:chgData name="Kokchun Giang" userId="67e2125d-ec8c-4323-9653-9824a2ad815f" providerId="ADAL" clId="{DCC54989-7FD2-5047-809B-27BA7E8DEEE2}" dt="2024-01-25T18:08:21.156" v="1135"/>
          <ac:inkMkLst>
            <pc:docMk/>
            <pc:sldMk cId="740354111" sldId="333"/>
            <ac:inkMk id="608" creationId="{469BB4DC-299B-9668-6011-EA5C09B1ADE2}"/>
          </ac:inkMkLst>
        </pc:inkChg>
        <pc:inkChg chg="add mod">
          <ac:chgData name="Kokchun Giang" userId="67e2125d-ec8c-4323-9653-9824a2ad815f" providerId="ADAL" clId="{DCC54989-7FD2-5047-809B-27BA7E8DEEE2}" dt="2024-01-25T18:08:24.701" v="1143"/>
          <ac:inkMkLst>
            <pc:docMk/>
            <pc:sldMk cId="740354111" sldId="333"/>
            <ac:inkMk id="611" creationId="{583F4F28-9E84-DFBE-D555-FDA9393857F9}"/>
          </ac:inkMkLst>
        </pc:inkChg>
        <pc:inkChg chg="add mod">
          <ac:chgData name="Kokchun Giang" userId="67e2125d-ec8c-4323-9653-9824a2ad815f" providerId="ADAL" clId="{DCC54989-7FD2-5047-809B-27BA7E8DEEE2}" dt="2024-01-25T18:08:24.701" v="1143"/>
          <ac:inkMkLst>
            <pc:docMk/>
            <pc:sldMk cId="740354111" sldId="333"/>
            <ac:inkMk id="612" creationId="{55FADA68-7EDB-C726-2C9E-C007D13347F0}"/>
          </ac:inkMkLst>
        </pc:inkChg>
        <pc:inkChg chg="add mod">
          <ac:chgData name="Kokchun Giang" userId="67e2125d-ec8c-4323-9653-9824a2ad815f" providerId="ADAL" clId="{DCC54989-7FD2-5047-809B-27BA7E8DEEE2}" dt="2024-01-25T18:08:24.701" v="1143"/>
          <ac:inkMkLst>
            <pc:docMk/>
            <pc:sldMk cId="740354111" sldId="333"/>
            <ac:inkMk id="613" creationId="{03F3D6ED-9B8D-E6C9-A577-266C55CA4C7A}"/>
          </ac:inkMkLst>
        </pc:inkChg>
        <pc:inkChg chg="add mod">
          <ac:chgData name="Kokchun Giang" userId="67e2125d-ec8c-4323-9653-9824a2ad815f" providerId="ADAL" clId="{DCC54989-7FD2-5047-809B-27BA7E8DEEE2}" dt="2024-01-25T18:08:24.701" v="1143"/>
          <ac:inkMkLst>
            <pc:docMk/>
            <pc:sldMk cId="740354111" sldId="333"/>
            <ac:inkMk id="614" creationId="{C9D38959-DA09-8941-6498-DA8F2BEAA9FA}"/>
          </ac:inkMkLst>
        </pc:inkChg>
        <pc:inkChg chg="add mod">
          <ac:chgData name="Kokchun Giang" userId="67e2125d-ec8c-4323-9653-9824a2ad815f" providerId="ADAL" clId="{DCC54989-7FD2-5047-809B-27BA7E8DEEE2}" dt="2024-01-25T18:08:24.701" v="1143"/>
          <ac:inkMkLst>
            <pc:docMk/>
            <pc:sldMk cId="740354111" sldId="333"/>
            <ac:inkMk id="615" creationId="{D1A941EE-CFAC-3554-4181-875C07F3173C}"/>
          </ac:inkMkLst>
        </pc:inkChg>
        <pc:inkChg chg="add mod">
          <ac:chgData name="Kokchun Giang" userId="67e2125d-ec8c-4323-9653-9824a2ad815f" providerId="ADAL" clId="{DCC54989-7FD2-5047-809B-27BA7E8DEEE2}" dt="2024-01-25T18:08:24.701" v="1143"/>
          <ac:inkMkLst>
            <pc:docMk/>
            <pc:sldMk cId="740354111" sldId="333"/>
            <ac:inkMk id="616" creationId="{8CBD25D3-8E35-964A-8C9B-37B12ABADD05}"/>
          </ac:inkMkLst>
        </pc:inkChg>
        <pc:inkChg chg="add mod">
          <ac:chgData name="Kokchun Giang" userId="67e2125d-ec8c-4323-9653-9824a2ad815f" providerId="ADAL" clId="{DCC54989-7FD2-5047-809B-27BA7E8DEEE2}" dt="2024-01-25T18:08:24.701" v="1143"/>
          <ac:inkMkLst>
            <pc:docMk/>
            <pc:sldMk cId="740354111" sldId="333"/>
            <ac:inkMk id="617" creationId="{2413C8D6-C26E-FF24-7CA7-D1A7E8C54DD8}"/>
          </ac:inkMkLst>
        </pc:inkChg>
        <pc:inkChg chg="add mod">
          <ac:chgData name="Kokchun Giang" userId="67e2125d-ec8c-4323-9653-9824a2ad815f" providerId="ADAL" clId="{DCC54989-7FD2-5047-809B-27BA7E8DEEE2}" dt="2024-01-25T18:08:27.263" v="1149"/>
          <ac:inkMkLst>
            <pc:docMk/>
            <pc:sldMk cId="740354111" sldId="333"/>
            <ac:inkMk id="619" creationId="{49A89B85-E5DD-C10B-B3C9-CD90BE7C05D8}"/>
          </ac:inkMkLst>
        </pc:inkChg>
        <pc:inkChg chg="add mod">
          <ac:chgData name="Kokchun Giang" userId="67e2125d-ec8c-4323-9653-9824a2ad815f" providerId="ADAL" clId="{DCC54989-7FD2-5047-809B-27BA7E8DEEE2}" dt="2024-01-25T18:08:27.263" v="1149"/>
          <ac:inkMkLst>
            <pc:docMk/>
            <pc:sldMk cId="740354111" sldId="333"/>
            <ac:inkMk id="620" creationId="{93CB7685-662F-877B-DE39-30EE5752B8E5}"/>
          </ac:inkMkLst>
        </pc:inkChg>
        <pc:inkChg chg="add mod">
          <ac:chgData name="Kokchun Giang" userId="67e2125d-ec8c-4323-9653-9824a2ad815f" providerId="ADAL" clId="{DCC54989-7FD2-5047-809B-27BA7E8DEEE2}" dt="2024-01-25T18:08:27.263" v="1149"/>
          <ac:inkMkLst>
            <pc:docMk/>
            <pc:sldMk cId="740354111" sldId="333"/>
            <ac:inkMk id="621" creationId="{2244EB1F-C000-B02C-3DE9-736F67FC387B}"/>
          </ac:inkMkLst>
        </pc:inkChg>
        <pc:inkChg chg="add mod">
          <ac:chgData name="Kokchun Giang" userId="67e2125d-ec8c-4323-9653-9824a2ad815f" providerId="ADAL" clId="{DCC54989-7FD2-5047-809B-27BA7E8DEEE2}" dt="2024-01-25T18:08:27.263" v="1149"/>
          <ac:inkMkLst>
            <pc:docMk/>
            <pc:sldMk cId="740354111" sldId="333"/>
            <ac:inkMk id="622" creationId="{93BCD760-3F43-923F-8975-6C2BF966BC0B}"/>
          </ac:inkMkLst>
        </pc:inkChg>
        <pc:inkChg chg="add mod">
          <ac:chgData name="Kokchun Giang" userId="67e2125d-ec8c-4323-9653-9824a2ad815f" providerId="ADAL" clId="{DCC54989-7FD2-5047-809B-27BA7E8DEEE2}" dt="2024-01-25T18:08:27.263" v="1149"/>
          <ac:inkMkLst>
            <pc:docMk/>
            <pc:sldMk cId="740354111" sldId="333"/>
            <ac:inkMk id="623" creationId="{564DBC82-C15B-2B4F-58B4-BF2E74CB7EE1}"/>
          </ac:inkMkLst>
        </pc:inkChg>
        <pc:inkChg chg="add mod">
          <ac:chgData name="Kokchun Giang" userId="67e2125d-ec8c-4323-9653-9824a2ad815f" providerId="ADAL" clId="{DCC54989-7FD2-5047-809B-27BA7E8DEEE2}" dt="2024-01-25T18:09:01.104" v="1188"/>
          <ac:inkMkLst>
            <pc:docMk/>
            <pc:sldMk cId="740354111" sldId="333"/>
            <ac:inkMk id="625" creationId="{C300E3A2-0586-7D8A-26B4-6C325C95EC9B}"/>
          </ac:inkMkLst>
        </pc:inkChg>
        <pc:inkChg chg="add mod">
          <ac:chgData name="Kokchun Giang" userId="67e2125d-ec8c-4323-9653-9824a2ad815f" providerId="ADAL" clId="{DCC54989-7FD2-5047-809B-27BA7E8DEEE2}" dt="2024-01-25T18:09:01.104" v="1188"/>
          <ac:inkMkLst>
            <pc:docMk/>
            <pc:sldMk cId="740354111" sldId="333"/>
            <ac:inkMk id="626" creationId="{D5EF22AA-5495-F844-EC82-0A5DB7A0E3E6}"/>
          </ac:inkMkLst>
        </pc:inkChg>
        <pc:inkChg chg="add mod">
          <ac:chgData name="Kokchun Giang" userId="67e2125d-ec8c-4323-9653-9824a2ad815f" providerId="ADAL" clId="{DCC54989-7FD2-5047-809B-27BA7E8DEEE2}" dt="2024-01-25T18:09:01.104" v="1188"/>
          <ac:inkMkLst>
            <pc:docMk/>
            <pc:sldMk cId="740354111" sldId="333"/>
            <ac:inkMk id="627" creationId="{8BEB4E80-0100-D7E1-FCC1-60865850C351}"/>
          </ac:inkMkLst>
        </pc:inkChg>
        <pc:inkChg chg="add mod">
          <ac:chgData name="Kokchun Giang" userId="67e2125d-ec8c-4323-9653-9824a2ad815f" providerId="ADAL" clId="{DCC54989-7FD2-5047-809B-27BA7E8DEEE2}" dt="2024-01-25T18:09:01.104" v="1188"/>
          <ac:inkMkLst>
            <pc:docMk/>
            <pc:sldMk cId="740354111" sldId="333"/>
            <ac:inkMk id="628" creationId="{35189A4D-F788-D0C7-0C7C-33EAADAC6472}"/>
          </ac:inkMkLst>
        </pc:inkChg>
        <pc:inkChg chg="add mod">
          <ac:chgData name="Kokchun Giang" userId="67e2125d-ec8c-4323-9653-9824a2ad815f" providerId="ADAL" clId="{DCC54989-7FD2-5047-809B-27BA7E8DEEE2}" dt="2024-01-25T18:09:01.104" v="1188"/>
          <ac:inkMkLst>
            <pc:docMk/>
            <pc:sldMk cId="740354111" sldId="333"/>
            <ac:inkMk id="629" creationId="{B0902CF6-9219-E511-7F61-DF93D3D4D67E}"/>
          </ac:inkMkLst>
        </pc:inkChg>
        <pc:inkChg chg="add mod">
          <ac:chgData name="Kokchun Giang" userId="67e2125d-ec8c-4323-9653-9824a2ad815f" providerId="ADAL" clId="{DCC54989-7FD2-5047-809B-27BA7E8DEEE2}" dt="2024-01-25T18:09:01.104" v="1188"/>
          <ac:inkMkLst>
            <pc:docMk/>
            <pc:sldMk cId="740354111" sldId="333"/>
            <ac:inkMk id="630" creationId="{CE383A5C-7A34-BE54-3983-59571E2B2D26}"/>
          </ac:inkMkLst>
        </pc:inkChg>
        <pc:inkChg chg="add mod">
          <ac:chgData name="Kokchun Giang" userId="67e2125d-ec8c-4323-9653-9824a2ad815f" providerId="ADAL" clId="{DCC54989-7FD2-5047-809B-27BA7E8DEEE2}" dt="2024-01-25T18:09:01.104" v="1188"/>
          <ac:inkMkLst>
            <pc:docMk/>
            <pc:sldMk cId="740354111" sldId="333"/>
            <ac:inkMk id="632" creationId="{5CBD5E96-00EF-ADDE-DB85-DD57C432D525}"/>
          </ac:inkMkLst>
        </pc:inkChg>
        <pc:inkChg chg="add mod">
          <ac:chgData name="Kokchun Giang" userId="67e2125d-ec8c-4323-9653-9824a2ad815f" providerId="ADAL" clId="{DCC54989-7FD2-5047-809B-27BA7E8DEEE2}" dt="2024-01-25T18:09:01.104" v="1188"/>
          <ac:inkMkLst>
            <pc:docMk/>
            <pc:sldMk cId="740354111" sldId="333"/>
            <ac:inkMk id="633" creationId="{B8A8DA79-1A98-835F-D578-85090963FECB}"/>
          </ac:inkMkLst>
        </pc:inkChg>
        <pc:inkChg chg="add mod">
          <ac:chgData name="Kokchun Giang" userId="67e2125d-ec8c-4323-9653-9824a2ad815f" providerId="ADAL" clId="{DCC54989-7FD2-5047-809B-27BA7E8DEEE2}" dt="2024-01-25T18:09:01.104" v="1188"/>
          <ac:inkMkLst>
            <pc:docMk/>
            <pc:sldMk cId="740354111" sldId="333"/>
            <ac:inkMk id="634" creationId="{BE6BE486-7457-84FE-E2BF-B4D0653DE7CA}"/>
          </ac:inkMkLst>
        </pc:inkChg>
        <pc:inkChg chg="add mod">
          <ac:chgData name="Kokchun Giang" userId="67e2125d-ec8c-4323-9653-9824a2ad815f" providerId="ADAL" clId="{DCC54989-7FD2-5047-809B-27BA7E8DEEE2}" dt="2024-01-25T18:09:01.104" v="1188"/>
          <ac:inkMkLst>
            <pc:docMk/>
            <pc:sldMk cId="740354111" sldId="333"/>
            <ac:inkMk id="635" creationId="{DF85BDD7-9DD1-BCF5-03B0-13C77F1ED5EF}"/>
          </ac:inkMkLst>
        </pc:inkChg>
        <pc:inkChg chg="add mod">
          <ac:chgData name="Kokchun Giang" userId="67e2125d-ec8c-4323-9653-9824a2ad815f" providerId="ADAL" clId="{DCC54989-7FD2-5047-809B-27BA7E8DEEE2}" dt="2024-01-25T18:09:01.104" v="1188"/>
          <ac:inkMkLst>
            <pc:docMk/>
            <pc:sldMk cId="740354111" sldId="333"/>
            <ac:inkMk id="636" creationId="{8B9593EF-560D-EC3F-6E98-C75F4F259DCA}"/>
          </ac:inkMkLst>
        </pc:inkChg>
        <pc:inkChg chg="add mod">
          <ac:chgData name="Kokchun Giang" userId="67e2125d-ec8c-4323-9653-9824a2ad815f" providerId="ADAL" clId="{DCC54989-7FD2-5047-809B-27BA7E8DEEE2}" dt="2024-01-25T18:09:01.104" v="1188"/>
          <ac:inkMkLst>
            <pc:docMk/>
            <pc:sldMk cId="740354111" sldId="333"/>
            <ac:inkMk id="637" creationId="{FB2C94CF-F9F6-B0E3-9916-8804FEC0F12A}"/>
          </ac:inkMkLst>
        </pc:inkChg>
        <pc:inkChg chg="add mod">
          <ac:chgData name="Kokchun Giang" userId="67e2125d-ec8c-4323-9653-9824a2ad815f" providerId="ADAL" clId="{DCC54989-7FD2-5047-809B-27BA7E8DEEE2}" dt="2024-01-25T18:09:01.104" v="1188"/>
          <ac:inkMkLst>
            <pc:docMk/>
            <pc:sldMk cId="740354111" sldId="333"/>
            <ac:inkMk id="639" creationId="{6867216F-ACBF-4378-6395-5B8827D368A1}"/>
          </ac:inkMkLst>
        </pc:inkChg>
        <pc:inkChg chg="add mod">
          <ac:chgData name="Kokchun Giang" userId="67e2125d-ec8c-4323-9653-9824a2ad815f" providerId="ADAL" clId="{DCC54989-7FD2-5047-809B-27BA7E8DEEE2}" dt="2024-01-25T18:09:01.104" v="1188"/>
          <ac:inkMkLst>
            <pc:docMk/>
            <pc:sldMk cId="740354111" sldId="333"/>
            <ac:inkMk id="640" creationId="{E7F75075-6111-4A9B-C8C6-785F1BEEBFB4}"/>
          </ac:inkMkLst>
        </pc:inkChg>
        <pc:inkChg chg="add mod">
          <ac:chgData name="Kokchun Giang" userId="67e2125d-ec8c-4323-9653-9824a2ad815f" providerId="ADAL" clId="{DCC54989-7FD2-5047-809B-27BA7E8DEEE2}" dt="2024-01-25T18:09:01.104" v="1188"/>
          <ac:inkMkLst>
            <pc:docMk/>
            <pc:sldMk cId="740354111" sldId="333"/>
            <ac:inkMk id="641" creationId="{CA3EAC68-65A3-23DD-EA5C-45B3F7DF3D03}"/>
          </ac:inkMkLst>
        </pc:inkChg>
        <pc:inkChg chg="add mod">
          <ac:chgData name="Kokchun Giang" userId="67e2125d-ec8c-4323-9653-9824a2ad815f" providerId="ADAL" clId="{DCC54989-7FD2-5047-809B-27BA7E8DEEE2}" dt="2024-01-25T18:09:01.104" v="1188"/>
          <ac:inkMkLst>
            <pc:docMk/>
            <pc:sldMk cId="740354111" sldId="333"/>
            <ac:inkMk id="642" creationId="{64EA6CDC-2D8F-FF0E-5F01-010A13368D2B}"/>
          </ac:inkMkLst>
        </pc:inkChg>
        <pc:inkChg chg="add mod">
          <ac:chgData name="Kokchun Giang" userId="67e2125d-ec8c-4323-9653-9824a2ad815f" providerId="ADAL" clId="{DCC54989-7FD2-5047-809B-27BA7E8DEEE2}" dt="2024-01-25T18:09:01.104" v="1188"/>
          <ac:inkMkLst>
            <pc:docMk/>
            <pc:sldMk cId="740354111" sldId="333"/>
            <ac:inkMk id="643" creationId="{78CB8A9E-03BE-F55A-F8B3-6DE1E42E4AE4}"/>
          </ac:inkMkLst>
        </pc:inkChg>
        <pc:inkChg chg="add mod">
          <ac:chgData name="Kokchun Giang" userId="67e2125d-ec8c-4323-9653-9824a2ad815f" providerId="ADAL" clId="{DCC54989-7FD2-5047-809B-27BA7E8DEEE2}" dt="2024-01-25T18:09:03.666" v="1193"/>
          <ac:inkMkLst>
            <pc:docMk/>
            <pc:sldMk cId="740354111" sldId="333"/>
            <ac:inkMk id="645" creationId="{1778D8DF-982B-11A3-67D8-E2F717EFAAD8}"/>
          </ac:inkMkLst>
        </pc:inkChg>
        <pc:inkChg chg="add mod">
          <ac:chgData name="Kokchun Giang" userId="67e2125d-ec8c-4323-9653-9824a2ad815f" providerId="ADAL" clId="{DCC54989-7FD2-5047-809B-27BA7E8DEEE2}" dt="2024-01-25T18:09:03.666" v="1193"/>
          <ac:inkMkLst>
            <pc:docMk/>
            <pc:sldMk cId="740354111" sldId="333"/>
            <ac:inkMk id="646" creationId="{6237220C-935D-17C6-833B-CA9ABA503CFF}"/>
          </ac:inkMkLst>
        </pc:inkChg>
        <pc:inkChg chg="add mod">
          <ac:chgData name="Kokchun Giang" userId="67e2125d-ec8c-4323-9653-9824a2ad815f" providerId="ADAL" clId="{DCC54989-7FD2-5047-809B-27BA7E8DEEE2}" dt="2024-01-25T18:09:03.666" v="1193"/>
          <ac:inkMkLst>
            <pc:docMk/>
            <pc:sldMk cId="740354111" sldId="333"/>
            <ac:inkMk id="647" creationId="{36859459-31C1-F0C4-5FA3-38C43D0A65B0}"/>
          </ac:inkMkLst>
        </pc:inkChg>
        <pc:inkChg chg="add mod">
          <ac:chgData name="Kokchun Giang" userId="67e2125d-ec8c-4323-9653-9824a2ad815f" providerId="ADAL" clId="{DCC54989-7FD2-5047-809B-27BA7E8DEEE2}" dt="2024-01-25T18:09:03.666" v="1193"/>
          <ac:inkMkLst>
            <pc:docMk/>
            <pc:sldMk cId="740354111" sldId="333"/>
            <ac:inkMk id="648" creationId="{4C81EE0E-149F-C749-C97F-02165E2A209F}"/>
          </ac:inkMkLst>
        </pc:inkChg>
        <pc:inkChg chg="add mod">
          <ac:chgData name="Kokchun Giang" userId="67e2125d-ec8c-4323-9653-9824a2ad815f" providerId="ADAL" clId="{DCC54989-7FD2-5047-809B-27BA7E8DEEE2}" dt="2024-01-25T18:09:24.825" v="1205"/>
          <ac:inkMkLst>
            <pc:docMk/>
            <pc:sldMk cId="740354111" sldId="333"/>
            <ac:inkMk id="650" creationId="{E8FFFF3C-06E8-DCFB-6957-A39A6BA7286D}"/>
          </ac:inkMkLst>
        </pc:inkChg>
        <pc:inkChg chg="add mod">
          <ac:chgData name="Kokchun Giang" userId="67e2125d-ec8c-4323-9653-9824a2ad815f" providerId="ADAL" clId="{DCC54989-7FD2-5047-809B-27BA7E8DEEE2}" dt="2024-01-25T18:09:24.825" v="1205"/>
          <ac:inkMkLst>
            <pc:docMk/>
            <pc:sldMk cId="740354111" sldId="333"/>
            <ac:inkMk id="651" creationId="{2A76BDE2-BB51-AC31-4287-E35B407F5BA1}"/>
          </ac:inkMkLst>
        </pc:inkChg>
        <pc:inkChg chg="add mod">
          <ac:chgData name="Kokchun Giang" userId="67e2125d-ec8c-4323-9653-9824a2ad815f" providerId="ADAL" clId="{DCC54989-7FD2-5047-809B-27BA7E8DEEE2}" dt="2024-01-25T18:09:24.825" v="1205"/>
          <ac:inkMkLst>
            <pc:docMk/>
            <pc:sldMk cId="740354111" sldId="333"/>
            <ac:inkMk id="652" creationId="{3F35C055-61DD-9EFC-CD91-02C0FED209B8}"/>
          </ac:inkMkLst>
        </pc:inkChg>
        <pc:inkChg chg="add mod">
          <ac:chgData name="Kokchun Giang" userId="67e2125d-ec8c-4323-9653-9824a2ad815f" providerId="ADAL" clId="{DCC54989-7FD2-5047-809B-27BA7E8DEEE2}" dt="2024-01-25T18:09:24.825" v="1205"/>
          <ac:inkMkLst>
            <pc:docMk/>
            <pc:sldMk cId="740354111" sldId="333"/>
            <ac:inkMk id="653" creationId="{E91CA05D-C567-7F9B-8E6F-C800574466E6}"/>
          </ac:inkMkLst>
        </pc:inkChg>
        <pc:inkChg chg="add mod">
          <ac:chgData name="Kokchun Giang" userId="67e2125d-ec8c-4323-9653-9824a2ad815f" providerId="ADAL" clId="{DCC54989-7FD2-5047-809B-27BA7E8DEEE2}" dt="2024-01-25T18:09:24.825" v="1205"/>
          <ac:inkMkLst>
            <pc:docMk/>
            <pc:sldMk cId="740354111" sldId="333"/>
            <ac:inkMk id="654" creationId="{93772364-645B-1B5D-F05A-EE57813981ED}"/>
          </ac:inkMkLst>
        </pc:inkChg>
        <pc:inkChg chg="add mod">
          <ac:chgData name="Kokchun Giang" userId="67e2125d-ec8c-4323-9653-9824a2ad815f" providerId="ADAL" clId="{DCC54989-7FD2-5047-809B-27BA7E8DEEE2}" dt="2024-01-25T18:09:24.825" v="1205"/>
          <ac:inkMkLst>
            <pc:docMk/>
            <pc:sldMk cId="740354111" sldId="333"/>
            <ac:inkMk id="655" creationId="{3353B456-91F2-4F75-BB37-1310427848BC}"/>
          </ac:inkMkLst>
        </pc:inkChg>
        <pc:inkChg chg="add mod">
          <ac:chgData name="Kokchun Giang" userId="67e2125d-ec8c-4323-9653-9824a2ad815f" providerId="ADAL" clId="{DCC54989-7FD2-5047-809B-27BA7E8DEEE2}" dt="2024-01-25T18:09:24.825" v="1205"/>
          <ac:inkMkLst>
            <pc:docMk/>
            <pc:sldMk cId="740354111" sldId="333"/>
            <ac:inkMk id="656" creationId="{A8E1B7B6-6623-A3F1-BBE3-D875B153152E}"/>
          </ac:inkMkLst>
        </pc:inkChg>
        <pc:inkChg chg="add mod">
          <ac:chgData name="Kokchun Giang" userId="67e2125d-ec8c-4323-9653-9824a2ad815f" providerId="ADAL" clId="{DCC54989-7FD2-5047-809B-27BA7E8DEEE2}" dt="2024-01-25T18:09:24.825" v="1205"/>
          <ac:inkMkLst>
            <pc:docMk/>
            <pc:sldMk cId="740354111" sldId="333"/>
            <ac:inkMk id="657" creationId="{88D66360-B3DE-F9CE-7DF8-63335AC3C2EB}"/>
          </ac:inkMkLst>
        </pc:inkChg>
        <pc:inkChg chg="add mod">
          <ac:chgData name="Kokchun Giang" userId="67e2125d-ec8c-4323-9653-9824a2ad815f" providerId="ADAL" clId="{DCC54989-7FD2-5047-809B-27BA7E8DEEE2}" dt="2024-01-25T18:09:24.825" v="1205"/>
          <ac:inkMkLst>
            <pc:docMk/>
            <pc:sldMk cId="740354111" sldId="333"/>
            <ac:inkMk id="658" creationId="{08839BF4-A05C-61A6-301E-BBF51C435E98}"/>
          </ac:inkMkLst>
        </pc:inkChg>
        <pc:inkChg chg="add mod">
          <ac:chgData name="Kokchun Giang" userId="67e2125d-ec8c-4323-9653-9824a2ad815f" providerId="ADAL" clId="{DCC54989-7FD2-5047-809B-27BA7E8DEEE2}" dt="2024-01-25T18:09:24.825" v="1205"/>
          <ac:inkMkLst>
            <pc:docMk/>
            <pc:sldMk cId="740354111" sldId="333"/>
            <ac:inkMk id="659" creationId="{B09B6FC1-5CD2-FE3C-90D7-3033858F2192}"/>
          </ac:inkMkLst>
        </pc:inkChg>
        <pc:inkChg chg="add mod">
          <ac:chgData name="Kokchun Giang" userId="67e2125d-ec8c-4323-9653-9824a2ad815f" providerId="ADAL" clId="{DCC54989-7FD2-5047-809B-27BA7E8DEEE2}" dt="2024-01-25T18:09:24.825" v="1205"/>
          <ac:inkMkLst>
            <pc:docMk/>
            <pc:sldMk cId="740354111" sldId="333"/>
            <ac:inkMk id="660" creationId="{23E34ADD-524D-F41E-0352-D45ABD5659E1}"/>
          </ac:inkMkLst>
        </pc:inkChg>
        <pc:inkChg chg="add mod">
          <ac:chgData name="Kokchun Giang" userId="67e2125d-ec8c-4323-9653-9824a2ad815f" providerId="ADAL" clId="{DCC54989-7FD2-5047-809B-27BA7E8DEEE2}" dt="2024-01-25T18:10:46.269" v="1218"/>
          <ac:inkMkLst>
            <pc:docMk/>
            <pc:sldMk cId="740354111" sldId="333"/>
            <ac:inkMk id="663" creationId="{46FB159F-195E-EF12-43E7-0D57F943992C}"/>
          </ac:inkMkLst>
        </pc:inkChg>
        <pc:inkChg chg="add mod">
          <ac:chgData name="Kokchun Giang" userId="67e2125d-ec8c-4323-9653-9824a2ad815f" providerId="ADAL" clId="{DCC54989-7FD2-5047-809B-27BA7E8DEEE2}" dt="2024-01-25T18:10:46.269" v="1218"/>
          <ac:inkMkLst>
            <pc:docMk/>
            <pc:sldMk cId="740354111" sldId="333"/>
            <ac:inkMk id="664" creationId="{91092A9C-9CC9-444F-D9CA-8944EBD2EB5D}"/>
          </ac:inkMkLst>
        </pc:inkChg>
        <pc:inkChg chg="add mod">
          <ac:chgData name="Kokchun Giang" userId="67e2125d-ec8c-4323-9653-9824a2ad815f" providerId="ADAL" clId="{DCC54989-7FD2-5047-809B-27BA7E8DEEE2}" dt="2024-01-25T18:10:46.269" v="1218"/>
          <ac:inkMkLst>
            <pc:docMk/>
            <pc:sldMk cId="740354111" sldId="333"/>
            <ac:inkMk id="665" creationId="{411E26E8-3E5B-E449-71AE-E68B16A239BD}"/>
          </ac:inkMkLst>
        </pc:inkChg>
        <pc:inkChg chg="add mod">
          <ac:chgData name="Kokchun Giang" userId="67e2125d-ec8c-4323-9653-9824a2ad815f" providerId="ADAL" clId="{DCC54989-7FD2-5047-809B-27BA7E8DEEE2}" dt="2024-01-25T18:10:46.269" v="1218"/>
          <ac:inkMkLst>
            <pc:docMk/>
            <pc:sldMk cId="740354111" sldId="333"/>
            <ac:inkMk id="666" creationId="{3DDF72FD-0F51-0DC3-85F9-3694B646D49B}"/>
          </ac:inkMkLst>
        </pc:inkChg>
        <pc:inkChg chg="add mod">
          <ac:chgData name="Kokchun Giang" userId="67e2125d-ec8c-4323-9653-9824a2ad815f" providerId="ADAL" clId="{DCC54989-7FD2-5047-809B-27BA7E8DEEE2}" dt="2024-01-25T18:10:46.269" v="1218"/>
          <ac:inkMkLst>
            <pc:docMk/>
            <pc:sldMk cId="740354111" sldId="333"/>
            <ac:inkMk id="667" creationId="{91934A80-D537-3416-349E-1B5CC5D400CD}"/>
          </ac:inkMkLst>
        </pc:inkChg>
        <pc:inkChg chg="add mod">
          <ac:chgData name="Kokchun Giang" userId="67e2125d-ec8c-4323-9653-9824a2ad815f" providerId="ADAL" clId="{DCC54989-7FD2-5047-809B-27BA7E8DEEE2}" dt="2024-01-25T18:10:46.269" v="1218"/>
          <ac:inkMkLst>
            <pc:docMk/>
            <pc:sldMk cId="740354111" sldId="333"/>
            <ac:inkMk id="668" creationId="{6B0D1983-54A8-3CDE-D62C-B3C852B6030E}"/>
          </ac:inkMkLst>
        </pc:inkChg>
        <pc:inkChg chg="add mod">
          <ac:chgData name="Kokchun Giang" userId="67e2125d-ec8c-4323-9653-9824a2ad815f" providerId="ADAL" clId="{DCC54989-7FD2-5047-809B-27BA7E8DEEE2}" dt="2024-01-25T18:10:46.269" v="1218"/>
          <ac:inkMkLst>
            <pc:docMk/>
            <pc:sldMk cId="740354111" sldId="333"/>
            <ac:inkMk id="669" creationId="{BA6AC38F-9DC5-0596-6814-26CE076C6969}"/>
          </ac:inkMkLst>
        </pc:inkChg>
        <pc:inkChg chg="add mod">
          <ac:chgData name="Kokchun Giang" userId="67e2125d-ec8c-4323-9653-9824a2ad815f" providerId="ADAL" clId="{DCC54989-7FD2-5047-809B-27BA7E8DEEE2}" dt="2024-01-25T18:10:46.269" v="1218"/>
          <ac:inkMkLst>
            <pc:docMk/>
            <pc:sldMk cId="740354111" sldId="333"/>
            <ac:inkMk id="670" creationId="{006271F1-FEE1-6FD4-8983-2C21E4186214}"/>
          </ac:inkMkLst>
        </pc:inkChg>
        <pc:inkChg chg="add mod">
          <ac:chgData name="Kokchun Giang" userId="67e2125d-ec8c-4323-9653-9824a2ad815f" providerId="ADAL" clId="{DCC54989-7FD2-5047-809B-27BA7E8DEEE2}" dt="2024-01-25T18:10:46.269" v="1218"/>
          <ac:inkMkLst>
            <pc:docMk/>
            <pc:sldMk cId="740354111" sldId="333"/>
            <ac:inkMk id="671" creationId="{0D15B788-7591-C08D-6C95-66E0DB12ED93}"/>
          </ac:inkMkLst>
        </pc:inkChg>
        <pc:inkChg chg="add mod">
          <ac:chgData name="Kokchun Giang" userId="67e2125d-ec8c-4323-9653-9824a2ad815f" providerId="ADAL" clId="{DCC54989-7FD2-5047-809B-27BA7E8DEEE2}" dt="2024-01-25T18:10:46.269" v="1218"/>
          <ac:inkMkLst>
            <pc:docMk/>
            <pc:sldMk cId="740354111" sldId="333"/>
            <ac:inkMk id="672" creationId="{B9FE1C81-C083-69B1-42BE-C99EC28E3734}"/>
          </ac:inkMkLst>
        </pc:inkChg>
        <pc:inkChg chg="add mod">
          <ac:chgData name="Kokchun Giang" userId="67e2125d-ec8c-4323-9653-9824a2ad815f" providerId="ADAL" clId="{DCC54989-7FD2-5047-809B-27BA7E8DEEE2}" dt="2024-01-25T18:10:46.269" v="1218"/>
          <ac:inkMkLst>
            <pc:docMk/>
            <pc:sldMk cId="740354111" sldId="333"/>
            <ac:inkMk id="673" creationId="{7F771F46-88EC-6674-9C07-18EAB83BAB78}"/>
          </ac:inkMkLst>
        </pc:inkChg>
        <pc:inkChg chg="add mod">
          <ac:chgData name="Kokchun Giang" userId="67e2125d-ec8c-4323-9653-9824a2ad815f" providerId="ADAL" clId="{DCC54989-7FD2-5047-809B-27BA7E8DEEE2}" dt="2024-01-25T18:10:46.269" v="1218"/>
          <ac:inkMkLst>
            <pc:docMk/>
            <pc:sldMk cId="740354111" sldId="333"/>
            <ac:inkMk id="674" creationId="{855E7080-4484-CD8F-C357-DD34D00BE72E}"/>
          </ac:inkMkLst>
        </pc:inkChg>
        <pc:inkChg chg="add mod">
          <ac:chgData name="Kokchun Giang" userId="67e2125d-ec8c-4323-9653-9824a2ad815f" providerId="ADAL" clId="{DCC54989-7FD2-5047-809B-27BA7E8DEEE2}" dt="2024-01-25T20:11:52.284" v="2196" actId="164"/>
          <ac:inkMkLst>
            <pc:docMk/>
            <pc:sldMk cId="740354111" sldId="333"/>
            <ac:inkMk id="676" creationId="{622B2556-9E54-D8D8-641D-72956137F699}"/>
          </ac:inkMkLst>
        </pc:inkChg>
        <pc:inkChg chg="add mod">
          <ac:chgData name="Kokchun Giang" userId="67e2125d-ec8c-4323-9653-9824a2ad815f" providerId="ADAL" clId="{DCC54989-7FD2-5047-809B-27BA7E8DEEE2}" dt="2024-01-25T20:11:52.284" v="2196" actId="164"/>
          <ac:inkMkLst>
            <pc:docMk/>
            <pc:sldMk cId="740354111" sldId="333"/>
            <ac:inkMk id="677" creationId="{D689412C-B5C6-2745-9D2A-D4795D0962E4}"/>
          </ac:inkMkLst>
        </pc:inkChg>
        <pc:inkChg chg="add del mod">
          <ac:chgData name="Kokchun Giang" userId="67e2125d-ec8c-4323-9653-9824a2ad815f" providerId="ADAL" clId="{DCC54989-7FD2-5047-809B-27BA7E8DEEE2}" dt="2024-01-25T18:10:57.487" v="1226" actId="9405"/>
          <ac:inkMkLst>
            <pc:docMk/>
            <pc:sldMk cId="740354111" sldId="333"/>
            <ac:inkMk id="678" creationId="{90092670-5AA6-946C-5F53-C81378BB15F3}"/>
          </ac:inkMkLst>
        </pc:inkChg>
        <pc:inkChg chg="add del mod">
          <ac:chgData name="Kokchun Giang" userId="67e2125d-ec8c-4323-9653-9824a2ad815f" providerId="ADAL" clId="{DCC54989-7FD2-5047-809B-27BA7E8DEEE2}" dt="2024-01-25T18:10:57.006" v="1225"/>
          <ac:inkMkLst>
            <pc:docMk/>
            <pc:sldMk cId="740354111" sldId="333"/>
            <ac:inkMk id="679" creationId="{B5E2BE4E-AEB7-2B13-1431-6F97718B7098}"/>
          </ac:inkMkLst>
        </pc:inkChg>
        <pc:inkChg chg="add mod">
          <ac:chgData name="Kokchun Giang" userId="67e2125d-ec8c-4323-9653-9824a2ad815f" providerId="ADAL" clId="{DCC54989-7FD2-5047-809B-27BA7E8DEEE2}" dt="2024-01-25T18:11:02.788" v="1237"/>
          <ac:inkMkLst>
            <pc:docMk/>
            <pc:sldMk cId="740354111" sldId="333"/>
            <ac:inkMk id="682" creationId="{1DB411AB-18BC-222F-0CD4-63777B476396}"/>
          </ac:inkMkLst>
        </pc:inkChg>
        <pc:inkChg chg="add mod">
          <ac:chgData name="Kokchun Giang" userId="67e2125d-ec8c-4323-9653-9824a2ad815f" providerId="ADAL" clId="{DCC54989-7FD2-5047-809B-27BA7E8DEEE2}" dt="2024-01-25T18:11:02.788" v="1237"/>
          <ac:inkMkLst>
            <pc:docMk/>
            <pc:sldMk cId="740354111" sldId="333"/>
            <ac:inkMk id="683" creationId="{CA10B294-9470-28B8-DC91-A95BE3328E44}"/>
          </ac:inkMkLst>
        </pc:inkChg>
        <pc:inkChg chg="add mod">
          <ac:chgData name="Kokchun Giang" userId="67e2125d-ec8c-4323-9653-9824a2ad815f" providerId="ADAL" clId="{DCC54989-7FD2-5047-809B-27BA7E8DEEE2}" dt="2024-01-25T18:11:02.788" v="1237"/>
          <ac:inkMkLst>
            <pc:docMk/>
            <pc:sldMk cId="740354111" sldId="333"/>
            <ac:inkMk id="684" creationId="{840EA495-72EA-F5A9-E842-2D7987DBED96}"/>
          </ac:inkMkLst>
        </pc:inkChg>
        <pc:inkChg chg="add mod">
          <ac:chgData name="Kokchun Giang" userId="67e2125d-ec8c-4323-9653-9824a2ad815f" providerId="ADAL" clId="{DCC54989-7FD2-5047-809B-27BA7E8DEEE2}" dt="2024-01-25T18:11:02.788" v="1237"/>
          <ac:inkMkLst>
            <pc:docMk/>
            <pc:sldMk cId="740354111" sldId="333"/>
            <ac:inkMk id="685" creationId="{7DF081CE-EEBF-EFD0-F51E-DBF17F0D456F}"/>
          </ac:inkMkLst>
        </pc:inkChg>
        <pc:inkChg chg="add mod">
          <ac:chgData name="Kokchun Giang" userId="67e2125d-ec8c-4323-9653-9824a2ad815f" providerId="ADAL" clId="{DCC54989-7FD2-5047-809B-27BA7E8DEEE2}" dt="2024-01-25T18:11:02.788" v="1237"/>
          <ac:inkMkLst>
            <pc:docMk/>
            <pc:sldMk cId="740354111" sldId="333"/>
            <ac:inkMk id="686" creationId="{44D937AE-3CDC-FBBA-EA57-4081EB616450}"/>
          </ac:inkMkLst>
        </pc:inkChg>
        <pc:inkChg chg="add mod">
          <ac:chgData name="Kokchun Giang" userId="67e2125d-ec8c-4323-9653-9824a2ad815f" providerId="ADAL" clId="{DCC54989-7FD2-5047-809B-27BA7E8DEEE2}" dt="2024-01-25T18:11:02.788" v="1237"/>
          <ac:inkMkLst>
            <pc:docMk/>
            <pc:sldMk cId="740354111" sldId="333"/>
            <ac:inkMk id="687" creationId="{175BF5C3-16E6-C83B-A8C0-73188CBCD3B2}"/>
          </ac:inkMkLst>
        </pc:inkChg>
        <pc:inkChg chg="add mod">
          <ac:chgData name="Kokchun Giang" userId="67e2125d-ec8c-4323-9653-9824a2ad815f" providerId="ADAL" clId="{DCC54989-7FD2-5047-809B-27BA7E8DEEE2}" dt="2024-01-25T18:11:02.788" v="1237"/>
          <ac:inkMkLst>
            <pc:docMk/>
            <pc:sldMk cId="740354111" sldId="333"/>
            <ac:inkMk id="688" creationId="{69ADE14E-01B6-BAEA-6FD5-5D195510962A}"/>
          </ac:inkMkLst>
        </pc:inkChg>
        <pc:inkChg chg="add mod">
          <ac:chgData name="Kokchun Giang" userId="67e2125d-ec8c-4323-9653-9824a2ad815f" providerId="ADAL" clId="{DCC54989-7FD2-5047-809B-27BA7E8DEEE2}" dt="2024-01-25T18:11:02.788" v="1237"/>
          <ac:inkMkLst>
            <pc:docMk/>
            <pc:sldMk cId="740354111" sldId="333"/>
            <ac:inkMk id="689" creationId="{783F66D0-1B71-78E6-F929-9FA0156A5F3F}"/>
          </ac:inkMkLst>
        </pc:inkChg>
        <pc:inkChg chg="add mod">
          <ac:chgData name="Kokchun Giang" userId="67e2125d-ec8c-4323-9653-9824a2ad815f" providerId="ADAL" clId="{DCC54989-7FD2-5047-809B-27BA7E8DEEE2}" dt="2024-01-25T18:11:02.788" v="1237"/>
          <ac:inkMkLst>
            <pc:docMk/>
            <pc:sldMk cId="740354111" sldId="333"/>
            <ac:inkMk id="690" creationId="{E55D92A9-A941-6DAD-10B9-949FB1F46BF9}"/>
          </ac:inkMkLst>
        </pc:inkChg>
        <pc:inkChg chg="add mod">
          <ac:chgData name="Kokchun Giang" userId="67e2125d-ec8c-4323-9653-9824a2ad815f" providerId="ADAL" clId="{DCC54989-7FD2-5047-809B-27BA7E8DEEE2}" dt="2024-01-25T18:11:02.788" v="1237"/>
          <ac:inkMkLst>
            <pc:docMk/>
            <pc:sldMk cId="740354111" sldId="333"/>
            <ac:inkMk id="691" creationId="{3324C418-E60A-CD8C-EDA1-A32D3485D42A}"/>
          </ac:inkMkLst>
        </pc:inkChg>
        <pc:inkChg chg="add mod">
          <ac:chgData name="Kokchun Giang" userId="67e2125d-ec8c-4323-9653-9824a2ad815f" providerId="ADAL" clId="{DCC54989-7FD2-5047-809B-27BA7E8DEEE2}" dt="2024-01-25T18:11:11.688" v="1254"/>
          <ac:inkMkLst>
            <pc:docMk/>
            <pc:sldMk cId="740354111" sldId="333"/>
            <ac:inkMk id="693" creationId="{6B1FF5DA-514E-E9F6-8193-F8A33EFA8D5D}"/>
          </ac:inkMkLst>
        </pc:inkChg>
        <pc:inkChg chg="add mod">
          <ac:chgData name="Kokchun Giang" userId="67e2125d-ec8c-4323-9653-9824a2ad815f" providerId="ADAL" clId="{DCC54989-7FD2-5047-809B-27BA7E8DEEE2}" dt="2024-01-25T18:11:11.688" v="1254"/>
          <ac:inkMkLst>
            <pc:docMk/>
            <pc:sldMk cId="740354111" sldId="333"/>
            <ac:inkMk id="694" creationId="{FA104B95-5046-16B9-1D99-938EC8A47BF7}"/>
          </ac:inkMkLst>
        </pc:inkChg>
        <pc:inkChg chg="add mod">
          <ac:chgData name="Kokchun Giang" userId="67e2125d-ec8c-4323-9653-9824a2ad815f" providerId="ADAL" clId="{DCC54989-7FD2-5047-809B-27BA7E8DEEE2}" dt="2024-01-25T18:11:11.688" v="1254"/>
          <ac:inkMkLst>
            <pc:docMk/>
            <pc:sldMk cId="740354111" sldId="333"/>
            <ac:inkMk id="695" creationId="{06C381F8-FFCF-3E7F-9363-475EF8C3F07A}"/>
          </ac:inkMkLst>
        </pc:inkChg>
        <pc:inkChg chg="add mod">
          <ac:chgData name="Kokchun Giang" userId="67e2125d-ec8c-4323-9653-9824a2ad815f" providerId="ADAL" clId="{DCC54989-7FD2-5047-809B-27BA7E8DEEE2}" dt="2024-01-25T18:11:11.688" v="1254"/>
          <ac:inkMkLst>
            <pc:docMk/>
            <pc:sldMk cId="740354111" sldId="333"/>
            <ac:inkMk id="696" creationId="{1EFCAF76-43DA-0822-6C7B-681198D1BF35}"/>
          </ac:inkMkLst>
        </pc:inkChg>
        <pc:inkChg chg="add mod">
          <ac:chgData name="Kokchun Giang" userId="67e2125d-ec8c-4323-9653-9824a2ad815f" providerId="ADAL" clId="{DCC54989-7FD2-5047-809B-27BA7E8DEEE2}" dt="2024-01-25T18:11:11.688" v="1254"/>
          <ac:inkMkLst>
            <pc:docMk/>
            <pc:sldMk cId="740354111" sldId="333"/>
            <ac:inkMk id="697" creationId="{F27DB6A3-9477-8672-E48B-8B19B7B35DEF}"/>
          </ac:inkMkLst>
        </pc:inkChg>
        <pc:inkChg chg="add mod">
          <ac:chgData name="Kokchun Giang" userId="67e2125d-ec8c-4323-9653-9824a2ad815f" providerId="ADAL" clId="{DCC54989-7FD2-5047-809B-27BA7E8DEEE2}" dt="2024-01-25T18:11:11.688" v="1254"/>
          <ac:inkMkLst>
            <pc:docMk/>
            <pc:sldMk cId="740354111" sldId="333"/>
            <ac:inkMk id="698" creationId="{4FA79B97-49AC-852A-0C71-707B31A94A55}"/>
          </ac:inkMkLst>
        </pc:inkChg>
        <pc:inkChg chg="add mod">
          <ac:chgData name="Kokchun Giang" userId="67e2125d-ec8c-4323-9653-9824a2ad815f" providerId="ADAL" clId="{DCC54989-7FD2-5047-809B-27BA7E8DEEE2}" dt="2024-01-25T18:11:11.688" v="1254"/>
          <ac:inkMkLst>
            <pc:docMk/>
            <pc:sldMk cId="740354111" sldId="333"/>
            <ac:inkMk id="699" creationId="{FCD573B8-39B2-C20C-1D43-42FC45A274A9}"/>
          </ac:inkMkLst>
        </pc:inkChg>
        <pc:inkChg chg="add mod">
          <ac:chgData name="Kokchun Giang" userId="67e2125d-ec8c-4323-9653-9824a2ad815f" providerId="ADAL" clId="{DCC54989-7FD2-5047-809B-27BA7E8DEEE2}" dt="2024-01-25T18:11:11.688" v="1254"/>
          <ac:inkMkLst>
            <pc:docMk/>
            <pc:sldMk cId="740354111" sldId="333"/>
            <ac:inkMk id="700" creationId="{9575ED1E-30B5-EDC0-0211-9DE59D104D0C}"/>
          </ac:inkMkLst>
        </pc:inkChg>
        <pc:inkChg chg="add mod">
          <ac:chgData name="Kokchun Giang" userId="67e2125d-ec8c-4323-9653-9824a2ad815f" providerId="ADAL" clId="{DCC54989-7FD2-5047-809B-27BA7E8DEEE2}" dt="2024-01-25T18:11:11.688" v="1254"/>
          <ac:inkMkLst>
            <pc:docMk/>
            <pc:sldMk cId="740354111" sldId="333"/>
            <ac:inkMk id="701" creationId="{A5A9DF7A-1EA7-E17F-D9D9-5EDF00653BCC}"/>
          </ac:inkMkLst>
        </pc:inkChg>
        <pc:inkChg chg="add mod">
          <ac:chgData name="Kokchun Giang" userId="67e2125d-ec8c-4323-9653-9824a2ad815f" providerId="ADAL" clId="{DCC54989-7FD2-5047-809B-27BA7E8DEEE2}" dt="2024-01-25T18:11:11.688" v="1254"/>
          <ac:inkMkLst>
            <pc:docMk/>
            <pc:sldMk cId="740354111" sldId="333"/>
            <ac:inkMk id="702" creationId="{2F7A9446-3E51-1075-418A-5744531EDF15}"/>
          </ac:inkMkLst>
        </pc:inkChg>
        <pc:inkChg chg="add mod">
          <ac:chgData name="Kokchun Giang" userId="67e2125d-ec8c-4323-9653-9824a2ad815f" providerId="ADAL" clId="{DCC54989-7FD2-5047-809B-27BA7E8DEEE2}" dt="2024-01-25T18:11:11.688" v="1254"/>
          <ac:inkMkLst>
            <pc:docMk/>
            <pc:sldMk cId="740354111" sldId="333"/>
            <ac:inkMk id="703" creationId="{544D8A80-061B-AD82-59B1-3E7444E499CB}"/>
          </ac:inkMkLst>
        </pc:inkChg>
        <pc:inkChg chg="add mod">
          <ac:chgData name="Kokchun Giang" userId="67e2125d-ec8c-4323-9653-9824a2ad815f" providerId="ADAL" clId="{DCC54989-7FD2-5047-809B-27BA7E8DEEE2}" dt="2024-01-25T18:11:11.688" v="1254"/>
          <ac:inkMkLst>
            <pc:docMk/>
            <pc:sldMk cId="740354111" sldId="333"/>
            <ac:inkMk id="704" creationId="{5FD81273-040A-55CF-57E2-551348CA1C82}"/>
          </ac:inkMkLst>
        </pc:inkChg>
        <pc:inkChg chg="add mod">
          <ac:chgData name="Kokchun Giang" userId="67e2125d-ec8c-4323-9653-9824a2ad815f" providerId="ADAL" clId="{DCC54989-7FD2-5047-809B-27BA7E8DEEE2}" dt="2024-01-25T18:11:11.688" v="1254"/>
          <ac:inkMkLst>
            <pc:docMk/>
            <pc:sldMk cId="740354111" sldId="333"/>
            <ac:inkMk id="705" creationId="{D5DD7838-3B2A-A8FD-73F4-031308E7CC84}"/>
          </ac:inkMkLst>
        </pc:inkChg>
        <pc:inkChg chg="add mod">
          <ac:chgData name="Kokchun Giang" userId="67e2125d-ec8c-4323-9653-9824a2ad815f" providerId="ADAL" clId="{DCC54989-7FD2-5047-809B-27BA7E8DEEE2}" dt="2024-01-25T18:11:11.688" v="1254"/>
          <ac:inkMkLst>
            <pc:docMk/>
            <pc:sldMk cId="740354111" sldId="333"/>
            <ac:inkMk id="706" creationId="{D849AEF8-8CE9-7B83-2565-FACEBE3745F1}"/>
          </ac:inkMkLst>
        </pc:inkChg>
        <pc:inkChg chg="add mod">
          <ac:chgData name="Kokchun Giang" userId="67e2125d-ec8c-4323-9653-9824a2ad815f" providerId="ADAL" clId="{DCC54989-7FD2-5047-809B-27BA7E8DEEE2}" dt="2024-01-25T18:11:11.688" v="1254"/>
          <ac:inkMkLst>
            <pc:docMk/>
            <pc:sldMk cId="740354111" sldId="333"/>
            <ac:inkMk id="707" creationId="{F1E160A8-E595-D80B-46D2-B92CD4D5FE33}"/>
          </ac:inkMkLst>
        </pc:inkChg>
        <pc:inkChg chg="add mod">
          <ac:chgData name="Kokchun Giang" userId="67e2125d-ec8c-4323-9653-9824a2ad815f" providerId="ADAL" clId="{DCC54989-7FD2-5047-809B-27BA7E8DEEE2}" dt="2024-01-25T18:11:11.688" v="1254"/>
          <ac:inkMkLst>
            <pc:docMk/>
            <pc:sldMk cId="740354111" sldId="333"/>
            <ac:inkMk id="708" creationId="{EE4C1CEF-993E-925B-CB80-EF51869FA628}"/>
          </ac:inkMkLst>
        </pc:inkChg>
        <pc:inkChg chg="add mod">
          <ac:chgData name="Kokchun Giang" userId="67e2125d-ec8c-4323-9653-9824a2ad815f" providerId="ADAL" clId="{DCC54989-7FD2-5047-809B-27BA7E8DEEE2}" dt="2024-01-25T18:11:42.178" v="1284"/>
          <ac:inkMkLst>
            <pc:docMk/>
            <pc:sldMk cId="740354111" sldId="333"/>
            <ac:inkMk id="711" creationId="{ED8A730C-9B7D-677F-2F84-B49A5A330788}"/>
          </ac:inkMkLst>
        </pc:inkChg>
        <pc:inkChg chg="add mod">
          <ac:chgData name="Kokchun Giang" userId="67e2125d-ec8c-4323-9653-9824a2ad815f" providerId="ADAL" clId="{DCC54989-7FD2-5047-809B-27BA7E8DEEE2}" dt="2024-01-25T18:11:42.178" v="1284"/>
          <ac:inkMkLst>
            <pc:docMk/>
            <pc:sldMk cId="740354111" sldId="333"/>
            <ac:inkMk id="712" creationId="{35AB8498-F0E0-932F-7686-C17045C9283F}"/>
          </ac:inkMkLst>
        </pc:inkChg>
        <pc:inkChg chg="add mod">
          <ac:chgData name="Kokchun Giang" userId="67e2125d-ec8c-4323-9653-9824a2ad815f" providerId="ADAL" clId="{DCC54989-7FD2-5047-809B-27BA7E8DEEE2}" dt="2024-01-25T18:11:42.178" v="1284"/>
          <ac:inkMkLst>
            <pc:docMk/>
            <pc:sldMk cId="740354111" sldId="333"/>
            <ac:inkMk id="714" creationId="{04D2EC11-B0B5-9452-76AE-6845EE08D1DB}"/>
          </ac:inkMkLst>
        </pc:inkChg>
        <pc:inkChg chg="add mod">
          <ac:chgData name="Kokchun Giang" userId="67e2125d-ec8c-4323-9653-9824a2ad815f" providerId="ADAL" clId="{DCC54989-7FD2-5047-809B-27BA7E8DEEE2}" dt="2024-01-25T18:11:42.178" v="1284"/>
          <ac:inkMkLst>
            <pc:docMk/>
            <pc:sldMk cId="740354111" sldId="333"/>
            <ac:inkMk id="715" creationId="{3B74F2BF-845B-3834-7AB3-89289DEC0C75}"/>
          </ac:inkMkLst>
        </pc:inkChg>
        <pc:inkChg chg="add mod">
          <ac:chgData name="Kokchun Giang" userId="67e2125d-ec8c-4323-9653-9824a2ad815f" providerId="ADAL" clId="{DCC54989-7FD2-5047-809B-27BA7E8DEEE2}" dt="2024-01-25T18:11:42.178" v="1284"/>
          <ac:inkMkLst>
            <pc:docMk/>
            <pc:sldMk cId="740354111" sldId="333"/>
            <ac:inkMk id="716" creationId="{E719187D-D670-CF27-36F7-FC6728227259}"/>
          </ac:inkMkLst>
        </pc:inkChg>
        <pc:inkChg chg="add mod">
          <ac:chgData name="Kokchun Giang" userId="67e2125d-ec8c-4323-9653-9824a2ad815f" providerId="ADAL" clId="{DCC54989-7FD2-5047-809B-27BA7E8DEEE2}" dt="2024-01-25T18:11:42.178" v="1284"/>
          <ac:inkMkLst>
            <pc:docMk/>
            <pc:sldMk cId="740354111" sldId="333"/>
            <ac:inkMk id="717" creationId="{4F1FDE4B-BE5D-893F-62EC-FE6264220AAB}"/>
          </ac:inkMkLst>
        </pc:inkChg>
        <pc:inkChg chg="add mod">
          <ac:chgData name="Kokchun Giang" userId="67e2125d-ec8c-4323-9653-9824a2ad815f" providerId="ADAL" clId="{DCC54989-7FD2-5047-809B-27BA7E8DEEE2}" dt="2024-01-25T18:11:42.178" v="1284"/>
          <ac:inkMkLst>
            <pc:docMk/>
            <pc:sldMk cId="740354111" sldId="333"/>
            <ac:inkMk id="718" creationId="{A8F610F4-0CB8-4C24-5278-CD3D265A8162}"/>
          </ac:inkMkLst>
        </pc:inkChg>
        <pc:inkChg chg="add mod">
          <ac:chgData name="Kokchun Giang" userId="67e2125d-ec8c-4323-9653-9824a2ad815f" providerId="ADAL" clId="{DCC54989-7FD2-5047-809B-27BA7E8DEEE2}" dt="2024-01-25T18:11:42.178" v="1284"/>
          <ac:inkMkLst>
            <pc:docMk/>
            <pc:sldMk cId="740354111" sldId="333"/>
            <ac:inkMk id="719" creationId="{67AE8B87-9580-2748-8FC3-B7D581E4A1F2}"/>
          </ac:inkMkLst>
        </pc:inkChg>
        <pc:inkChg chg="add mod">
          <ac:chgData name="Kokchun Giang" userId="67e2125d-ec8c-4323-9653-9824a2ad815f" providerId="ADAL" clId="{DCC54989-7FD2-5047-809B-27BA7E8DEEE2}" dt="2024-01-25T18:11:42.178" v="1284"/>
          <ac:inkMkLst>
            <pc:docMk/>
            <pc:sldMk cId="740354111" sldId="333"/>
            <ac:inkMk id="720" creationId="{C9F80384-8534-81A0-58FE-C0BB9F8F4C86}"/>
          </ac:inkMkLst>
        </pc:inkChg>
        <pc:inkChg chg="add mod">
          <ac:chgData name="Kokchun Giang" userId="67e2125d-ec8c-4323-9653-9824a2ad815f" providerId="ADAL" clId="{DCC54989-7FD2-5047-809B-27BA7E8DEEE2}" dt="2024-01-25T18:11:42.178" v="1284"/>
          <ac:inkMkLst>
            <pc:docMk/>
            <pc:sldMk cId="740354111" sldId="333"/>
            <ac:inkMk id="721" creationId="{1BE20C7F-19E1-82E8-C3CF-1669649B08DF}"/>
          </ac:inkMkLst>
        </pc:inkChg>
        <pc:inkChg chg="add mod">
          <ac:chgData name="Kokchun Giang" userId="67e2125d-ec8c-4323-9653-9824a2ad815f" providerId="ADAL" clId="{DCC54989-7FD2-5047-809B-27BA7E8DEEE2}" dt="2024-01-25T18:11:42.178" v="1284"/>
          <ac:inkMkLst>
            <pc:docMk/>
            <pc:sldMk cId="740354111" sldId="333"/>
            <ac:inkMk id="722" creationId="{9BE8D025-777D-0B27-1987-C019D3C1473A}"/>
          </ac:inkMkLst>
        </pc:inkChg>
        <pc:inkChg chg="add mod">
          <ac:chgData name="Kokchun Giang" userId="67e2125d-ec8c-4323-9653-9824a2ad815f" providerId="ADAL" clId="{DCC54989-7FD2-5047-809B-27BA7E8DEEE2}" dt="2024-01-25T18:11:42.178" v="1284"/>
          <ac:inkMkLst>
            <pc:docMk/>
            <pc:sldMk cId="740354111" sldId="333"/>
            <ac:inkMk id="723" creationId="{23784619-3907-BD63-C18C-53D541EEEDF1}"/>
          </ac:inkMkLst>
        </pc:inkChg>
        <pc:inkChg chg="add mod">
          <ac:chgData name="Kokchun Giang" userId="67e2125d-ec8c-4323-9653-9824a2ad815f" providerId="ADAL" clId="{DCC54989-7FD2-5047-809B-27BA7E8DEEE2}" dt="2024-01-25T18:11:42.178" v="1284"/>
          <ac:inkMkLst>
            <pc:docMk/>
            <pc:sldMk cId="740354111" sldId="333"/>
            <ac:inkMk id="724" creationId="{700A9B25-51C7-05D3-C1C7-8797B69A5612}"/>
          </ac:inkMkLst>
        </pc:inkChg>
        <pc:inkChg chg="add mod">
          <ac:chgData name="Kokchun Giang" userId="67e2125d-ec8c-4323-9653-9824a2ad815f" providerId="ADAL" clId="{DCC54989-7FD2-5047-809B-27BA7E8DEEE2}" dt="2024-01-25T18:11:42.178" v="1284"/>
          <ac:inkMkLst>
            <pc:docMk/>
            <pc:sldMk cId="740354111" sldId="333"/>
            <ac:inkMk id="725" creationId="{2A43A362-B748-494D-A4F5-5F642270A0DA}"/>
          </ac:inkMkLst>
        </pc:inkChg>
        <pc:inkChg chg="add mod">
          <ac:chgData name="Kokchun Giang" userId="67e2125d-ec8c-4323-9653-9824a2ad815f" providerId="ADAL" clId="{DCC54989-7FD2-5047-809B-27BA7E8DEEE2}" dt="2024-01-25T18:11:42.178" v="1284"/>
          <ac:inkMkLst>
            <pc:docMk/>
            <pc:sldMk cId="740354111" sldId="333"/>
            <ac:inkMk id="726" creationId="{8097FD07-1986-24CF-1EAF-41CF611016C4}"/>
          </ac:inkMkLst>
        </pc:inkChg>
        <pc:inkChg chg="add mod">
          <ac:chgData name="Kokchun Giang" userId="67e2125d-ec8c-4323-9653-9824a2ad815f" providerId="ADAL" clId="{DCC54989-7FD2-5047-809B-27BA7E8DEEE2}" dt="2024-01-25T18:11:42.178" v="1284"/>
          <ac:inkMkLst>
            <pc:docMk/>
            <pc:sldMk cId="740354111" sldId="333"/>
            <ac:inkMk id="727" creationId="{52BC9B1F-36EE-9906-B4B6-39D566248F0F}"/>
          </ac:inkMkLst>
        </pc:inkChg>
        <pc:inkChg chg="add mod">
          <ac:chgData name="Kokchun Giang" userId="67e2125d-ec8c-4323-9653-9824a2ad815f" providerId="ADAL" clId="{DCC54989-7FD2-5047-809B-27BA7E8DEEE2}" dt="2024-01-25T18:11:42.178" v="1284"/>
          <ac:inkMkLst>
            <pc:docMk/>
            <pc:sldMk cId="740354111" sldId="333"/>
            <ac:inkMk id="730" creationId="{F3944D9C-72B5-DD93-BD72-58B02969A2C3}"/>
          </ac:inkMkLst>
        </pc:inkChg>
        <pc:inkChg chg="add mod">
          <ac:chgData name="Kokchun Giang" userId="67e2125d-ec8c-4323-9653-9824a2ad815f" providerId="ADAL" clId="{DCC54989-7FD2-5047-809B-27BA7E8DEEE2}" dt="2024-01-25T18:11:42.178" v="1284"/>
          <ac:inkMkLst>
            <pc:docMk/>
            <pc:sldMk cId="740354111" sldId="333"/>
            <ac:inkMk id="731" creationId="{DDA5B180-9D58-32EF-908C-6082F37EC100}"/>
          </ac:inkMkLst>
        </pc:inkChg>
        <pc:inkChg chg="add mod">
          <ac:chgData name="Kokchun Giang" userId="67e2125d-ec8c-4323-9653-9824a2ad815f" providerId="ADAL" clId="{DCC54989-7FD2-5047-809B-27BA7E8DEEE2}" dt="2024-01-25T18:11:42.178" v="1284"/>
          <ac:inkMkLst>
            <pc:docMk/>
            <pc:sldMk cId="740354111" sldId="333"/>
            <ac:inkMk id="732" creationId="{2AAC9074-5BBF-718F-F0A7-5114BBF4F492}"/>
          </ac:inkMkLst>
        </pc:inkChg>
        <pc:inkChg chg="add mod">
          <ac:chgData name="Kokchun Giang" userId="67e2125d-ec8c-4323-9653-9824a2ad815f" providerId="ADAL" clId="{DCC54989-7FD2-5047-809B-27BA7E8DEEE2}" dt="2024-01-25T18:11:42.178" v="1284"/>
          <ac:inkMkLst>
            <pc:docMk/>
            <pc:sldMk cId="740354111" sldId="333"/>
            <ac:inkMk id="733" creationId="{7417965D-DB6B-56AA-3B58-98D18E0A557B}"/>
          </ac:inkMkLst>
        </pc:inkChg>
        <pc:inkChg chg="add mod">
          <ac:chgData name="Kokchun Giang" userId="67e2125d-ec8c-4323-9653-9824a2ad815f" providerId="ADAL" clId="{DCC54989-7FD2-5047-809B-27BA7E8DEEE2}" dt="2024-01-25T18:11:42.178" v="1284"/>
          <ac:inkMkLst>
            <pc:docMk/>
            <pc:sldMk cId="740354111" sldId="333"/>
            <ac:inkMk id="734" creationId="{348F0BB9-22A8-B00C-8EE2-8532C6C9B0DD}"/>
          </ac:inkMkLst>
        </pc:inkChg>
        <pc:inkChg chg="add mod">
          <ac:chgData name="Kokchun Giang" userId="67e2125d-ec8c-4323-9653-9824a2ad815f" providerId="ADAL" clId="{DCC54989-7FD2-5047-809B-27BA7E8DEEE2}" dt="2024-01-25T18:11:42.178" v="1284"/>
          <ac:inkMkLst>
            <pc:docMk/>
            <pc:sldMk cId="740354111" sldId="333"/>
            <ac:inkMk id="735" creationId="{64FC5FA3-AB1F-455A-AB3A-3FC5A151FEE7}"/>
          </ac:inkMkLst>
        </pc:inkChg>
        <pc:inkChg chg="add mod">
          <ac:chgData name="Kokchun Giang" userId="67e2125d-ec8c-4323-9653-9824a2ad815f" providerId="ADAL" clId="{DCC54989-7FD2-5047-809B-27BA7E8DEEE2}" dt="2024-01-25T18:11:42.178" v="1284"/>
          <ac:inkMkLst>
            <pc:docMk/>
            <pc:sldMk cId="740354111" sldId="333"/>
            <ac:inkMk id="736" creationId="{4E13A7EB-0FAB-02FF-2AC2-F5A4CCE046E0}"/>
          </ac:inkMkLst>
        </pc:inkChg>
        <pc:inkChg chg="add mod">
          <ac:chgData name="Kokchun Giang" userId="67e2125d-ec8c-4323-9653-9824a2ad815f" providerId="ADAL" clId="{DCC54989-7FD2-5047-809B-27BA7E8DEEE2}" dt="2024-01-25T18:11:42.178" v="1284"/>
          <ac:inkMkLst>
            <pc:docMk/>
            <pc:sldMk cId="740354111" sldId="333"/>
            <ac:inkMk id="737" creationId="{649818C7-700D-B94D-C3B5-74B7DACA45D8}"/>
          </ac:inkMkLst>
        </pc:inkChg>
        <pc:inkChg chg="add mod">
          <ac:chgData name="Kokchun Giang" userId="67e2125d-ec8c-4323-9653-9824a2ad815f" providerId="ADAL" clId="{DCC54989-7FD2-5047-809B-27BA7E8DEEE2}" dt="2024-01-25T18:11:42.178" v="1284"/>
          <ac:inkMkLst>
            <pc:docMk/>
            <pc:sldMk cId="740354111" sldId="333"/>
            <ac:inkMk id="738" creationId="{1AA71C18-BF61-331E-8D23-1EA8D816BADD}"/>
          </ac:inkMkLst>
        </pc:inkChg>
        <pc:inkChg chg="add mod">
          <ac:chgData name="Kokchun Giang" userId="67e2125d-ec8c-4323-9653-9824a2ad815f" providerId="ADAL" clId="{DCC54989-7FD2-5047-809B-27BA7E8DEEE2}" dt="2024-01-25T18:11:42.178" v="1284"/>
          <ac:inkMkLst>
            <pc:docMk/>
            <pc:sldMk cId="740354111" sldId="333"/>
            <ac:inkMk id="739" creationId="{3747365D-4437-ACEC-8A58-6E0754ACE1CE}"/>
          </ac:inkMkLst>
        </pc:inkChg>
        <pc:inkChg chg="add mod">
          <ac:chgData name="Kokchun Giang" userId="67e2125d-ec8c-4323-9653-9824a2ad815f" providerId="ADAL" clId="{DCC54989-7FD2-5047-809B-27BA7E8DEEE2}" dt="2024-01-25T18:11:42.178" v="1284"/>
          <ac:inkMkLst>
            <pc:docMk/>
            <pc:sldMk cId="740354111" sldId="333"/>
            <ac:inkMk id="740" creationId="{826801B7-D100-10EC-772E-FD16814EF70E}"/>
          </ac:inkMkLst>
        </pc:inkChg>
        <pc:inkChg chg="add del mod">
          <ac:chgData name="Kokchun Giang" userId="67e2125d-ec8c-4323-9653-9824a2ad815f" providerId="ADAL" clId="{DCC54989-7FD2-5047-809B-27BA7E8DEEE2}" dt="2024-01-25T18:11:54.415" v="1322" actId="9405"/>
          <ac:inkMkLst>
            <pc:docMk/>
            <pc:sldMk cId="740354111" sldId="333"/>
            <ac:inkMk id="743" creationId="{14BA2B01-49B0-960C-999E-D754E5D3BA4F}"/>
          </ac:inkMkLst>
        </pc:inkChg>
        <pc:inkChg chg="add del mod">
          <ac:chgData name="Kokchun Giang" userId="67e2125d-ec8c-4323-9653-9824a2ad815f" providerId="ADAL" clId="{DCC54989-7FD2-5047-809B-27BA7E8DEEE2}" dt="2024-01-25T18:11:53.963" v="1321" actId="9405"/>
          <ac:inkMkLst>
            <pc:docMk/>
            <pc:sldMk cId="740354111" sldId="333"/>
            <ac:inkMk id="744" creationId="{65F3D195-1A12-1E04-D81F-4B21118CBF61}"/>
          </ac:inkMkLst>
        </pc:inkChg>
        <pc:inkChg chg="add del mod">
          <ac:chgData name="Kokchun Giang" userId="67e2125d-ec8c-4323-9653-9824a2ad815f" providerId="ADAL" clId="{DCC54989-7FD2-5047-809B-27BA7E8DEEE2}" dt="2024-01-25T18:11:53.740" v="1320" actId="9405"/>
          <ac:inkMkLst>
            <pc:docMk/>
            <pc:sldMk cId="740354111" sldId="333"/>
            <ac:inkMk id="745" creationId="{2F4CB1B8-0D49-529F-6DA2-B34C3FE657B9}"/>
          </ac:inkMkLst>
        </pc:inkChg>
        <pc:inkChg chg="add del mod">
          <ac:chgData name="Kokchun Giang" userId="67e2125d-ec8c-4323-9653-9824a2ad815f" providerId="ADAL" clId="{DCC54989-7FD2-5047-809B-27BA7E8DEEE2}" dt="2024-01-25T18:11:53.368" v="1319" actId="9405"/>
          <ac:inkMkLst>
            <pc:docMk/>
            <pc:sldMk cId="740354111" sldId="333"/>
            <ac:inkMk id="746" creationId="{67A714A7-6827-7BD5-86B7-ED1DF99694C2}"/>
          </ac:inkMkLst>
        </pc:inkChg>
        <pc:inkChg chg="add del">
          <ac:chgData name="Kokchun Giang" userId="67e2125d-ec8c-4323-9653-9824a2ad815f" providerId="ADAL" clId="{DCC54989-7FD2-5047-809B-27BA7E8DEEE2}" dt="2024-01-25T18:11:53.163" v="1318" actId="9405"/>
          <ac:inkMkLst>
            <pc:docMk/>
            <pc:sldMk cId="740354111" sldId="333"/>
            <ac:inkMk id="747" creationId="{E9A670FB-9165-663D-81FA-97F9F69760F4}"/>
          </ac:inkMkLst>
        </pc:inkChg>
        <pc:inkChg chg="add del mod">
          <ac:chgData name="Kokchun Giang" userId="67e2125d-ec8c-4323-9653-9824a2ad815f" providerId="ADAL" clId="{DCC54989-7FD2-5047-809B-27BA7E8DEEE2}" dt="2024-01-25T18:11:52.951" v="1317" actId="9405"/>
          <ac:inkMkLst>
            <pc:docMk/>
            <pc:sldMk cId="740354111" sldId="333"/>
            <ac:inkMk id="748" creationId="{D82927BC-C5B6-6CC0-48D0-32E57DAE2C56}"/>
          </ac:inkMkLst>
        </pc:inkChg>
        <pc:inkChg chg="add del mod">
          <ac:chgData name="Kokchun Giang" userId="67e2125d-ec8c-4323-9653-9824a2ad815f" providerId="ADAL" clId="{DCC54989-7FD2-5047-809B-27BA7E8DEEE2}" dt="2024-01-25T18:11:52.766" v="1316" actId="9405"/>
          <ac:inkMkLst>
            <pc:docMk/>
            <pc:sldMk cId="740354111" sldId="333"/>
            <ac:inkMk id="749" creationId="{259D3E84-5C6B-5FE3-5120-3C136E078FD9}"/>
          </ac:inkMkLst>
        </pc:inkChg>
        <pc:inkChg chg="add del mod">
          <ac:chgData name="Kokchun Giang" userId="67e2125d-ec8c-4323-9653-9824a2ad815f" providerId="ADAL" clId="{DCC54989-7FD2-5047-809B-27BA7E8DEEE2}" dt="2024-01-25T18:11:52.545" v="1315" actId="9405"/>
          <ac:inkMkLst>
            <pc:docMk/>
            <pc:sldMk cId="740354111" sldId="333"/>
            <ac:inkMk id="750" creationId="{78699A84-4216-7170-0158-74B7F3D97BF4}"/>
          </ac:inkMkLst>
        </pc:inkChg>
        <pc:inkChg chg="add del mod">
          <ac:chgData name="Kokchun Giang" userId="67e2125d-ec8c-4323-9653-9824a2ad815f" providerId="ADAL" clId="{DCC54989-7FD2-5047-809B-27BA7E8DEEE2}" dt="2024-01-25T18:11:52.352" v="1314" actId="9405"/>
          <ac:inkMkLst>
            <pc:docMk/>
            <pc:sldMk cId="740354111" sldId="333"/>
            <ac:inkMk id="751" creationId="{1204ABD2-D7E5-77EA-8AAD-6C3D77EE4119}"/>
          </ac:inkMkLst>
        </pc:inkChg>
        <pc:inkChg chg="add del mod">
          <ac:chgData name="Kokchun Giang" userId="67e2125d-ec8c-4323-9653-9824a2ad815f" providerId="ADAL" clId="{DCC54989-7FD2-5047-809B-27BA7E8DEEE2}" dt="2024-01-25T18:11:52.148" v="1313"/>
          <ac:inkMkLst>
            <pc:docMk/>
            <pc:sldMk cId="740354111" sldId="333"/>
            <ac:inkMk id="752" creationId="{9404A5F5-01D5-773B-7B6C-EBF11242D5AE}"/>
          </ac:inkMkLst>
        </pc:inkChg>
        <pc:inkChg chg="add del mod">
          <ac:chgData name="Kokchun Giang" userId="67e2125d-ec8c-4323-9653-9824a2ad815f" providerId="ADAL" clId="{DCC54989-7FD2-5047-809B-27BA7E8DEEE2}" dt="2024-01-25T18:11:51.948" v="1311" actId="9405"/>
          <ac:inkMkLst>
            <pc:docMk/>
            <pc:sldMk cId="740354111" sldId="333"/>
            <ac:inkMk id="755" creationId="{55E8873E-E321-ED08-6DFB-34AFFCB1D573}"/>
          </ac:inkMkLst>
        </pc:inkChg>
        <pc:inkChg chg="add del mod">
          <ac:chgData name="Kokchun Giang" userId="67e2125d-ec8c-4323-9653-9824a2ad815f" providerId="ADAL" clId="{DCC54989-7FD2-5047-809B-27BA7E8DEEE2}" dt="2024-01-25T18:11:51.752" v="1310" actId="9405"/>
          <ac:inkMkLst>
            <pc:docMk/>
            <pc:sldMk cId="740354111" sldId="333"/>
            <ac:inkMk id="756" creationId="{67DF97B2-D1AE-8FB5-FBC0-0912810AAB6C}"/>
          </ac:inkMkLst>
        </pc:inkChg>
        <pc:inkChg chg="add del mod">
          <ac:chgData name="Kokchun Giang" userId="67e2125d-ec8c-4323-9653-9824a2ad815f" providerId="ADAL" clId="{DCC54989-7FD2-5047-809B-27BA7E8DEEE2}" dt="2024-01-25T18:11:51.557" v="1309" actId="9405"/>
          <ac:inkMkLst>
            <pc:docMk/>
            <pc:sldMk cId="740354111" sldId="333"/>
            <ac:inkMk id="757" creationId="{7C61CCF6-17EE-07DA-E508-FC6AAE9AC618}"/>
          </ac:inkMkLst>
        </pc:inkChg>
        <pc:inkChg chg="add del mod">
          <ac:chgData name="Kokchun Giang" userId="67e2125d-ec8c-4323-9653-9824a2ad815f" providerId="ADAL" clId="{DCC54989-7FD2-5047-809B-27BA7E8DEEE2}" dt="2024-01-25T18:11:51.375" v="1308" actId="9405"/>
          <ac:inkMkLst>
            <pc:docMk/>
            <pc:sldMk cId="740354111" sldId="333"/>
            <ac:inkMk id="758" creationId="{14E63590-B479-6B4B-CC7A-25BE8B92B1DB}"/>
          </ac:inkMkLst>
        </pc:inkChg>
        <pc:inkChg chg="add del mod">
          <ac:chgData name="Kokchun Giang" userId="67e2125d-ec8c-4323-9653-9824a2ad815f" providerId="ADAL" clId="{DCC54989-7FD2-5047-809B-27BA7E8DEEE2}" dt="2024-01-25T18:11:51.181" v="1307" actId="9405"/>
          <ac:inkMkLst>
            <pc:docMk/>
            <pc:sldMk cId="740354111" sldId="333"/>
            <ac:inkMk id="759" creationId="{D4DCE6E0-5F77-71B8-BC2E-8464FC734BA5}"/>
          </ac:inkMkLst>
        </pc:inkChg>
        <pc:inkChg chg="add del mod">
          <ac:chgData name="Kokchun Giang" userId="67e2125d-ec8c-4323-9653-9824a2ad815f" providerId="ADAL" clId="{DCC54989-7FD2-5047-809B-27BA7E8DEEE2}" dt="2024-01-25T18:11:50.986" v="1306"/>
          <ac:inkMkLst>
            <pc:docMk/>
            <pc:sldMk cId="740354111" sldId="333"/>
            <ac:inkMk id="760" creationId="{E029B5F8-E678-EAB8-8932-286024BD0CEB}"/>
          </ac:inkMkLst>
        </pc:inkChg>
        <pc:inkChg chg="add del">
          <ac:chgData name="Kokchun Giang" userId="67e2125d-ec8c-4323-9653-9824a2ad815f" providerId="ADAL" clId="{DCC54989-7FD2-5047-809B-27BA7E8DEEE2}" dt="2024-01-25T18:11:50.708" v="1303" actId="9405"/>
          <ac:inkMkLst>
            <pc:docMk/>
            <pc:sldMk cId="740354111" sldId="333"/>
            <ac:inkMk id="761" creationId="{CC1AD2A8-CBB0-A35D-62C2-1E34D856562C}"/>
          </ac:inkMkLst>
        </pc:inkChg>
        <pc:inkChg chg="add mod">
          <ac:chgData name="Kokchun Giang" userId="67e2125d-ec8c-4323-9653-9824a2ad815f" providerId="ADAL" clId="{DCC54989-7FD2-5047-809B-27BA7E8DEEE2}" dt="2024-01-25T18:11:56.818" v="1325"/>
          <ac:inkMkLst>
            <pc:docMk/>
            <pc:sldMk cId="740354111" sldId="333"/>
            <ac:inkMk id="763" creationId="{FCAEC195-2550-16E6-84EB-FE463811F480}"/>
          </ac:inkMkLst>
        </pc:inkChg>
        <pc:inkChg chg="add mod">
          <ac:chgData name="Kokchun Giang" userId="67e2125d-ec8c-4323-9653-9824a2ad815f" providerId="ADAL" clId="{DCC54989-7FD2-5047-809B-27BA7E8DEEE2}" dt="2024-01-25T18:11:56.818" v="1325"/>
          <ac:inkMkLst>
            <pc:docMk/>
            <pc:sldMk cId="740354111" sldId="333"/>
            <ac:inkMk id="764" creationId="{EA79C46C-2974-FB18-C301-811980DB4456}"/>
          </ac:inkMkLst>
        </pc:inkChg>
        <pc:inkChg chg="add mod">
          <ac:chgData name="Kokchun Giang" userId="67e2125d-ec8c-4323-9653-9824a2ad815f" providerId="ADAL" clId="{DCC54989-7FD2-5047-809B-27BA7E8DEEE2}" dt="2024-01-25T18:12:04.245" v="1337"/>
          <ac:inkMkLst>
            <pc:docMk/>
            <pc:sldMk cId="740354111" sldId="333"/>
            <ac:inkMk id="766" creationId="{4BDFAAF3-C94E-3AD4-C0C4-7C4DFA562C6F}"/>
          </ac:inkMkLst>
        </pc:inkChg>
        <pc:inkChg chg="add mod">
          <ac:chgData name="Kokchun Giang" userId="67e2125d-ec8c-4323-9653-9824a2ad815f" providerId="ADAL" clId="{DCC54989-7FD2-5047-809B-27BA7E8DEEE2}" dt="2024-01-25T18:12:04.245" v="1337"/>
          <ac:inkMkLst>
            <pc:docMk/>
            <pc:sldMk cId="740354111" sldId="333"/>
            <ac:inkMk id="767" creationId="{7F97AC7A-91A8-E8D5-3658-5CFD62922063}"/>
          </ac:inkMkLst>
        </pc:inkChg>
        <pc:inkChg chg="add mod">
          <ac:chgData name="Kokchun Giang" userId="67e2125d-ec8c-4323-9653-9824a2ad815f" providerId="ADAL" clId="{DCC54989-7FD2-5047-809B-27BA7E8DEEE2}" dt="2024-01-25T18:12:04.245" v="1337"/>
          <ac:inkMkLst>
            <pc:docMk/>
            <pc:sldMk cId="740354111" sldId="333"/>
            <ac:inkMk id="768" creationId="{D04CC61C-5D06-FC97-E7D7-FD35F4F118C3}"/>
          </ac:inkMkLst>
        </pc:inkChg>
        <pc:inkChg chg="add mod">
          <ac:chgData name="Kokchun Giang" userId="67e2125d-ec8c-4323-9653-9824a2ad815f" providerId="ADAL" clId="{DCC54989-7FD2-5047-809B-27BA7E8DEEE2}" dt="2024-01-25T18:12:04.245" v="1337"/>
          <ac:inkMkLst>
            <pc:docMk/>
            <pc:sldMk cId="740354111" sldId="333"/>
            <ac:inkMk id="769" creationId="{DE24EAB5-AA88-C7BE-2F79-23BC62BB1B95}"/>
          </ac:inkMkLst>
        </pc:inkChg>
        <pc:inkChg chg="add mod">
          <ac:chgData name="Kokchun Giang" userId="67e2125d-ec8c-4323-9653-9824a2ad815f" providerId="ADAL" clId="{DCC54989-7FD2-5047-809B-27BA7E8DEEE2}" dt="2024-01-25T18:12:04.245" v="1337"/>
          <ac:inkMkLst>
            <pc:docMk/>
            <pc:sldMk cId="740354111" sldId="333"/>
            <ac:inkMk id="771" creationId="{2FC0C3CF-3739-3873-2C5D-6F3683BD3E29}"/>
          </ac:inkMkLst>
        </pc:inkChg>
        <pc:inkChg chg="add mod">
          <ac:chgData name="Kokchun Giang" userId="67e2125d-ec8c-4323-9653-9824a2ad815f" providerId="ADAL" clId="{DCC54989-7FD2-5047-809B-27BA7E8DEEE2}" dt="2024-01-25T18:12:04.245" v="1337"/>
          <ac:inkMkLst>
            <pc:docMk/>
            <pc:sldMk cId="740354111" sldId="333"/>
            <ac:inkMk id="772" creationId="{FDA70584-1B0A-781D-0872-8BCABF90A963}"/>
          </ac:inkMkLst>
        </pc:inkChg>
        <pc:inkChg chg="add mod">
          <ac:chgData name="Kokchun Giang" userId="67e2125d-ec8c-4323-9653-9824a2ad815f" providerId="ADAL" clId="{DCC54989-7FD2-5047-809B-27BA7E8DEEE2}" dt="2024-01-25T18:12:04.245" v="1337"/>
          <ac:inkMkLst>
            <pc:docMk/>
            <pc:sldMk cId="740354111" sldId="333"/>
            <ac:inkMk id="773" creationId="{59A40508-C442-602C-D13A-7902FDBD7224}"/>
          </ac:inkMkLst>
        </pc:inkChg>
        <pc:inkChg chg="add mod">
          <ac:chgData name="Kokchun Giang" userId="67e2125d-ec8c-4323-9653-9824a2ad815f" providerId="ADAL" clId="{DCC54989-7FD2-5047-809B-27BA7E8DEEE2}" dt="2024-01-25T18:12:04.245" v="1337"/>
          <ac:inkMkLst>
            <pc:docMk/>
            <pc:sldMk cId="740354111" sldId="333"/>
            <ac:inkMk id="774" creationId="{7691151D-3C82-445F-FD47-26D2772EA462}"/>
          </ac:inkMkLst>
        </pc:inkChg>
        <pc:inkChg chg="add mod">
          <ac:chgData name="Kokchun Giang" userId="67e2125d-ec8c-4323-9653-9824a2ad815f" providerId="ADAL" clId="{DCC54989-7FD2-5047-809B-27BA7E8DEEE2}" dt="2024-01-25T18:12:04.245" v="1337"/>
          <ac:inkMkLst>
            <pc:docMk/>
            <pc:sldMk cId="740354111" sldId="333"/>
            <ac:inkMk id="775" creationId="{B700CDBD-3E0B-21CE-CDE2-B6B19AD3FCE0}"/>
          </ac:inkMkLst>
        </pc:inkChg>
        <pc:inkChg chg="add mod">
          <ac:chgData name="Kokchun Giang" userId="67e2125d-ec8c-4323-9653-9824a2ad815f" providerId="ADAL" clId="{DCC54989-7FD2-5047-809B-27BA7E8DEEE2}" dt="2024-01-25T18:12:04.245" v="1337"/>
          <ac:inkMkLst>
            <pc:docMk/>
            <pc:sldMk cId="740354111" sldId="333"/>
            <ac:inkMk id="776" creationId="{FB08438C-10D4-2E99-5F37-1F3B37685FA0}"/>
          </ac:inkMkLst>
        </pc:inkChg>
        <pc:inkChg chg="add mod">
          <ac:chgData name="Kokchun Giang" userId="67e2125d-ec8c-4323-9653-9824a2ad815f" providerId="ADAL" clId="{DCC54989-7FD2-5047-809B-27BA7E8DEEE2}" dt="2024-01-25T20:12:00.582" v="2197" actId="164"/>
          <ac:inkMkLst>
            <pc:docMk/>
            <pc:sldMk cId="740354111" sldId="333"/>
            <ac:inkMk id="778" creationId="{6FBB224A-DB73-E2D8-E1EB-CD890AC31B5B}"/>
          </ac:inkMkLst>
        </pc:inkChg>
        <pc:inkChg chg="add mod">
          <ac:chgData name="Kokchun Giang" userId="67e2125d-ec8c-4323-9653-9824a2ad815f" providerId="ADAL" clId="{DCC54989-7FD2-5047-809B-27BA7E8DEEE2}" dt="2024-01-25T18:12:09.279" v="1348"/>
          <ac:inkMkLst>
            <pc:docMk/>
            <pc:sldMk cId="740354111" sldId="333"/>
            <ac:inkMk id="779" creationId="{6C8B7C19-51F8-C7A2-21A9-81474FF3C5AE}"/>
          </ac:inkMkLst>
        </pc:inkChg>
        <pc:inkChg chg="add mod">
          <ac:chgData name="Kokchun Giang" userId="67e2125d-ec8c-4323-9653-9824a2ad815f" providerId="ADAL" clId="{DCC54989-7FD2-5047-809B-27BA7E8DEEE2}" dt="2024-01-25T18:12:09.279" v="1348"/>
          <ac:inkMkLst>
            <pc:docMk/>
            <pc:sldMk cId="740354111" sldId="333"/>
            <ac:inkMk id="780" creationId="{C9667E77-4216-7195-F8B8-8F9EF69FC078}"/>
          </ac:inkMkLst>
        </pc:inkChg>
        <pc:inkChg chg="add mod">
          <ac:chgData name="Kokchun Giang" userId="67e2125d-ec8c-4323-9653-9824a2ad815f" providerId="ADAL" clId="{DCC54989-7FD2-5047-809B-27BA7E8DEEE2}" dt="2024-01-25T18:12:09.279" v="1348"/>
          <ac:inkMkLst>
            <pc:docMk/>
            <pc:sldMk cId="740354111" sldId="333"/>
            <ac:inkMk id="781" creationId="{A69DAD9F-A5DB-C7CD-3791-4787023A863D}"/>
          </ac:inkMkLst>
        </pc:inkChg>
        <pc:inkChg chg="add mod">
          <ac:chgData name="Kokchun Giang" userId="67e2125d-ec8c-4323-9653-9824a2ad815f" providerId="ADAL" clId="{DCC54989-7FD2-5047-809B-27BA7E8DEEE2}" dt="2024-01-25T18:12:09.279" v="1348"/>
          <ac:inkMkLst>
            <pc:docMk/>
            <pc:sldMk cId="740354111" sldId="333"/>
            <ac:inkMk id="782" creationId="{8CE37FDE-4D42-2C8E-4FCF-AD099355C570}"/>
          </ac:inkMkLst>
        </pc:inkChg>
        <pc:inkChg chg="add mod">
          <ac:chgData name="Kokchun Giang" userId="67e2125d-ec8c-4323-9653-9824a2ad815f" providerId="ADAL" clId="{DCC54989-7FD2-5047-809B-27BA7E8DEEE2}" dt="2024-01-25T18:12:09.279" v="1348"/>
          <ac:inkMkLst>
            <pc:docMk/>
            <pc:sldMk cId="740354111" sldId="333"/>
            <ac:inkMk id="783" creationId="{6FBFE3A0-05BE-71CC-3F17-0B2946D5C511}"/>
          </ac:inkMkLst>
        </pc:inkChg>
        <pc:inkChg chg="add mod">
          <ac:chgData name="Kokchun Giang" userId="67e2125d-ec8c-4323-9653-9824a2ad815f" providerId="ADAL" clId="{DCC54989-7FD2-5047-809B-27BA7E8DEEE2}" dt="2024-01-25T18:12:09.279" v="1348"/>
          <ac:inkMkLst>
            <pc:docMk/>
            <pc:sldMk cId="740354111" sldId="333"/>
            <ac:inkMk id="784" creationId="{D8E39DAD-85CA-688C-1287-312B2869434A}"/>
          </ac:inkMkLst>
        </pc:inkChg>
        <pc:inkChg chg="add mod">
          <ac:chgData name="Kokchun Giang" userId="67e2125d-ec8c-4323-9653-9824a2ad815f" providerId="ADAL" clId="{DCC54989-7FD2-5047-809B-27BA7E8DEEE2}" dt="2024-01-25T18:12:09.279" v="1348"/>
          <ac:inkMkLst>
            <pc:docMk/>
            <pc:sldMk cId="740354111" sldId="333"/>
            <ac:inkMk id="785" creationId="{ACCE483A-3574-E4F6-5949-F07781DEE2A9}"/>
          </ac:inkMkLst>
        </pc:inkChg>
        <pc:inkChg chg="add mod">
          <ac:chgData name="Kokchun Giang" userId="67e2125d-ec8c-4323-9653-9824a2ad815f" providerId="ADAL" clId="{DCC54989-7FD2-5047-809B-27BA7E8DEEE2}" dt="2024-01-25T18:12:09.279" v="1348"/>
          <ac:inkMkLst>
            <pc:docMk/>
            <pc:sldMk cId="740354111" sldId="333"/>
            <ac:inkMk id="786" creationId="{F6C84EDD-9FD9-5A7F-6027-164D81BDFA41}"/>
          </ac:inkMkLst>
        </pc:inkChg>
        <pc:inkChg chg="add mod">
          <ac:chgData name="Kokchun Giang" userId="67e2125d-ec8c-4323-9653-9824a2ad815f" providerId="ADAL" clId="{DCC54989-7FD2-5047-809B-27BA7E8DEEE2}" dt="2024-01-25T18:12:09.279" v="1348"/>
          <ac:inkMkLst>
            <pc:docMk/>
            <pc:sldMk cId="740354111" sldId="333"/>
            <ac:inkMk id="787" creationId="{FB312F73-B8B1-37E3-CC1B-8BB9F90250AF}"/>
          </ac:inkMkLst>
        </pc:inkChg>
        <pc:inkChg chg="add mod">
          <ac:chgData name="Kokchun Giang" userId="67e2125d-ec8c-4323-9653-9824a2ad815f" providerId="ADAL" clId="{DCC54989-7FD2-5047-809B-27BA7E8DEEE2}" dt="2024-01-25T18:12:16.379" v="1356"/>
          <ac:inkMkLst>
            <pc:docMk/>
            <pc:sldMk cId="740354111" sldId="333"/>
            <ac:inkMk id="791" creationId="{F23FB92D-7594-0192-5F9F-6A9DA3D5F6CA}"/>
          </ac:inkMkLst>
        </pc:inkChg>
        <pc:inkChg chg="add mod">
          <ac:chgData name="Kokchun Giang" userId="67e2125d-ec8c-4323-9653-9824a2ad815f" providerId="ADAL" clId="{DCC54989-7FD2-5047-809B-27BA7E8DEEE2}" dt="2024-01-25T18:12:16.379" v="1356"/>
          <ac:inkMkLst>
            <pc:docMk/>
            <pc:sldMk cId="740354111" sldId="333"/>
            <ac:inkMk id="792" creationId="{E9AB98D6-8F36-17CE-F4AD-AA83619EC9D0}"/>
          </ac:inkMkLst>
        </pc:inkChg>
        <pc:inkChg chg="add mod">
          <ac:chgData name="Kokchun Giang" userId="67e2125d-ec8c-4323-9653-9824a2ad815f" providerId="ADAL" clId="{DCC54989-7FD2-5047-809B-27BA7E8DEEE2}" dt="2024-01-25T18:12:16.379" v="1356"/>
          <ac:inkMkLst>
            <pc:docMk/>
            <pc:sldMk cId="740354111" sldId="333"/>
            <ac:inkMk id="793" creationId="{6BF7913D-6BE1-4D40-94C3-9E8975873183}"/>
          </ac:inkMkLst>
        </pc:inkChg>
        <pc:inkChg chg="add mod">
          <ac:chgData name="Kokchun Giang" userId="67e2125d-ec8c-4323-9653-9824a2ad815f" providerId="ADAL" clId="{DCC54989-7FD2-5047-809B-27BA7E8DEEE2}" dt="2024-01-25T18:12:16.379" v="1356"/>
          <ac:inkMkLst>
            <pc:docMk/>
            <pc:sldMk cId="740354111" sldId="333"/>
            <ac:inkMk id="794" creationId="{C7A8BBC4-29C3-3CBC-0662-1959AEF82C7C}"/>
          </ac:inkMkLst>
        </pc:inkChg>
        <pc:inkChg chg="add mod">
          <ac:chgData name="Kokchun Giang" userId="67e2125d-ec8c-4323-9653-9824a2ad815f" providerId="ADAL" clId="{DCC54989-7FD2-5047-809B-27BA7E8DEEE2}" dt="2024-01-25T18:12:16.379" v="1356"/>
          <ac:inkMkLst>
            <pc:docMk/>
            <pc:sldMk cId="740354111" sldId="333"/>
            <ac:inkMk id="795" creationId="{2C0A3F63-1C49-5520-4F91-0ADE2AF437A7}"/>
          </ac:inkMkLst>
        </pc:inkChg>
        <pc:inkChg chg="add mod">
          <ac:chgData name="Kokchun Giang" userId="67e2125d-ec8c-4323-9653-9824a2ad815f" providerId="ADAL" clId="{DCC54989-7FD2-5047-809B-27BA7E8DEEE2}" dt="2024-01-25T18:12:16.379" v="1356"/>
          <ac:inkMkLst>
            <pc:docMk/>
            <pc:sldMk cId="740354111" sldId="333"/>
            <ac:inkMk id="796" creationId="{F3978A63-E146-81C6-B46A-B70849B80A6A}"/>
          </ac:inkMkLst>
        </pc:inkChg>
        <pc:inkChg chg="add mod">
          <ac:chgData name="Kokchun Giang" userId="67e2125d-ec8c-4323-9653-9824a2ad815f" providerId="ADAL" clId="{DCC54989-7FD2-5047-809B-27BA7E8DEEE2}" dt="2024-01-25T18:12:16.379" v="1356"/>
          <ac:inkMkLst>
            <pc:docMk/>
            <pc:sldMk cId="740354111" sldId="333"/>
            <ac:inkMk id="797" creationId="{2224E9E5-0189-D92A-25E8-26DA8E263B79}"/>
          </ac:inkMkLst>
        </pc:inkChg>
        <pc:inkChg chg="add mod">
          <ac:chgData name="Kokchun Giang" userId="67e2125d-ec8c-4323-9653-9824a2ad815f" providerId="ADAL" clId="{DCC54989-7FD2-5047-809B-27BA7E8DEEE2}" dt="2024-01-25T18:12:20.059" v="1367"/>
          <ac:inkMkLst>
            <pc:docMk/>
            <pc:sldMk cId="740354111" sldId="333"/>
            <ac:inkMk id="800" creationId="{D50ECDB5-AAA9-2564-6445-7951B96CC7C0}"/>
          </ac:inkMkLst>
        </pc:inkChg>
        <pc:inkChg chg="add mod">
          <ac:chgData name="Kokchun Giang" userId="67e2125d-ec8c-4323-9653-9824a2ad815f" providerId="ADAL" clId="{DCC54989-7FD2-5047-809B-27BA7E8DEEE2}" dt="2024-01-25T18:12:20.059" v="1367"/>
          <ac:inkMkLst>
            <pc:docMk/>
            <pc:sldMk cId="740354111" sldId="333"/>
            <ac:inkMk id="801" creationId="{E75E78C4-5768-4DE9-E197-3EF31480BD41}"/>
          </ac:inkMkLst>
        </pc:inkChg>
        <pc:inkChg chg="add mod">
          <ac:chgData name="Kokchun Giang" userId="67e2125d-ec8c-4323-9653-9824a2ad815f" providerId="ADAL" clId="{DCC54989-7FD2-5047-809B-27BA7E8DEEE2}" dt="2024-01-25T18:12:20.059" v="1367"/>
          <ac:inkMkLst>
            <pc:docMk/>
            <pc:sldMk cId="740354111" sldId="333"/>
            <ac:inkMk id="802" creationId="{2B088EEE-5BA8-06D4-712D-7985A5C9DF04}"/>
          </ac:inkMkLst>
        </pc:inkChg>
        <pc:inkChg chg="add mod">
          <ac:chgData name="Kokchun Giang" userId="67e2125d-ec8c-4323-9653-9824a2ad815f" providerId="ADAL" clId="{DCC54989-7FD2-5047-809B-27BA7E8DEEE2}" dt="2024-01-25T18:12:20.059" v="1367"/>
          <ac:inkMkLst>
            <pc:docMk/>
            <pc:sldMk cId="740354111" sldId="333"/>
            <ac:inkMk id="803" creationId="{2A6DFF3D-013F-B2C3-DA8F-46200B821533}"/>
          </ac:inkMkLst>
        </pc:inkChg>
        <pc:inkChg chg="add mod">
          <ac:chgData name="Kokchun Giang" userId="67e2125d-ec8c-4323-9653-9824a2ad815f" providerId="ADAL" clId="{DCC54989-7FD2-5047-809B-27BA7E8DEEE2}" dt="2024-01-25T18:12:20.059" v="1367"/>
          <ac:inkMkLst>
            <pc:docMk/>
            <pc:sldMk cId="740354111" sldId="333"/>
            <ac:inkMk id="804" creationId="{F64BAB99-EAF5-BD69-9A2A-92BC58AB3E02}"/>
          </ac:inkMkLst>
        </pc:inkChg>
        <pc:inkChg chg="add mod">
          <ac:chgData name="Kokchun Giang" userId="67e2125d-ec8c-4323-9653-9824a2ad815f" providerId="ADAL" clId="{DCC54989-7FD2-5047-809B-27BA7E8DEEE2}" dt="2024-01-25T18:12:20.059" v="1367"/>
          <ac:inkMkLst>
            <pc:docMk/>
            <pc:sldMk cId="740354111" sldId="333"/>
            <ac:inkMk id="805" creationId="{ABB558F1-46C0-4D9F-3F17-A269607F31B2}"/>
          </ac:inkMkLst>
        </pc:inkChg>
        <pc:inkChg chg="add mod">
          <ac:chgData name="Kokchun Giang" userId="67e2125d-ec8c-4323-9653-9824a2ad815f" providerId="ADAL" clId="{DCC54989-7FD2-5047-809B-27BA7E8DEEE2}" dt="2024-01-25T18:12:20.059" v="1367"/>
          <ac:inkMkLst>
            <pc:docMk/>
            <pc:sldMk cId="740354111" sldId="333"/>
            <ac:inkMk id="806" creationId="{C3DF9E5A-3AA4-809A-EC39-F62C53F5E3BE}"/>
          </ac:inkMkLst>
        </pc:inkChg>
        <pc:inkChg chg="add mod">
          <ac:chgData name="Kokchun Giang" userId="67e2125d-ec8c-4323-9653-9824a2ad815f" providerId="ADAL" clId="{DCC54989-7FD2-5047-809B-27BA7E8DEEE2}" dt="2024-01-25T18:12:20.059" v="1367"/>
          <ac:inkMkLst>
            <pc:docMk/>
            <pc:sldMk cId="740354111" sldId="333"/>
            <ac:inkMk id="807" creationId="{52320C25-435B-2C62-F544-94D198D7B146}"/>
          </ac:inkMkLst>
        </pc:inkChg>
        <pc:inkChg chg="add mod">
          <ac:chgData name="Kokchun Giang" userId="67e2125d-ec8c-4323-9653-9824a2ad815f" providerId="ADAL" clId="{DCC54989-7FD2-5047-809B-27BA7E8DEEE2}" dt="2024-01-25T18:12:20.059" v="1367"/>
          <ac:inkMkLst>
            <pc:docMk/>
            <pc:sldMk cId="740354111" sldId="333"/>
            <ac:inkMk id="808" creationId="{4AA2C199-B61A-C3EB-3C9B-376DC149FC3A}"/>
          </ac:inkMkLst>
        </pc:inkChg>
        <pc:inkChg chg="add mod">
          <ac:chgData name="Kokchun Giang" userId="67e2125d-ec8c-4323-9653-9824a2ad815f" providerId="ADAL" clId="{DCC54989-7FD2-5047-809B-27BA7E8DEEE2}" dt="2024-01-25T18:12:20.059" v="1367"/>
          <ac:inkMkLst>
            <pc:docMk/>
            <pc:sldMk cId="740354111" sldId="333"/>
            <ac:inkMk id="809" creationId="{17005841-BB57-7A0B-9D35-2A897086944B}"/>
          </ac:inkMkLst>
        </pc:inkChg>
        <pc:inkChg chg="add del mod">
          <ac:chgData name="Kokchun Giang" userId="67e2125d-ec8c-4323-9653-9824a2ad815f" providerId="ADAL" clId="{DCC54989-7FD2-5047-809B-27BA7E8DEEE2}" dt="2024-01-25T18:12:34" v="1375" actId="9405"/>
          <ac:inkMkLst>
            <pc:docMk/>
            <pc:sldMk cId="740354111" sldId="333"/>
            <ac:inkMk id="811" creationId="{1CA3754C-1F78-DF55-CF10-34F02AA57FBF}"/>
          </ac:inkMkLst>
        </pc:inkChg>
        <pc:inkChg chg="add del mod">
          <ac:chgData name="Kokchun Giang" userId="67e2125d-ec8c-4323-9653-9824a2ad815f" providerId="ADAL" clId="{DCC54989-7FD2-5047-809B-27BA7E8DEEE2}" dt="2024-01-25T18:12:33.537" v="1374" actId="9405"/>
          <ac:inkMkLst>
            <pc:docMk/>
            <pc:sldMk cId="740354111" sldId="333"/>
            <ac:inkMk id="812" creationId="{AFE2458D-0E87-8FD8-5F77-78448172BB01}"/>
          </ac:inkMkLst>
        </pc:inkChg>
        <pc:inkChg chg="add del mod">
          <ac:chgData name="Kokchun Giang" userId="67e2125d-ec8c-4323-9653-9824a2ad815f" providerId="ADAL" clId="{DCC54989-7FD2-5047-809B-27BA7E8DEEE2}" dt="2024-01-25T18:12:33.232" v="1373"/>
          <ac:inkMkLst>
            <pc:docMk/>
            <pc:sldMk cId="740354111" sldId="333"/>
            <ac:inkMk id="813" creationId="{700A67EC-AB85-EB45-023E-941C62CABC05}"/>
          </ac:inkMkLst>
        </pc:inkChg>
        <pc:inkChg chg="add mod">
          <ac:chgData name="Kokchun Giang" userId="67e2125d-ec8c-4323-9653-9824a2ad815f" providerId="ADAL" clId="{DCC54989-7FD2-5047-809B-27BA7E8DEEE2}" dt="2024-01-25T18:12:41.033" v="1389"/>
          <ac:inkMkLst>
            <pc:docMk/>
            <pc:sldMk cId="740354111" sldId="333"/>
            <ac:inkMk id="815" creationId="{49F13F07-537E-ED13-7950-8A5ADD44AEE2}"/>
          </ac:inkMkLst>
        </pc:inkChg>
        <pc:inkChg chg="add mod">
          <ac:chgData name="Kokchun Giang" userId="67e2125d-ec8c-4323-9653-9824a2ad815f" providerId="ADAL" clId="{DCC54989-7FD2-5047-809B-27BA7E8DEEE2}" dt="2024-01-25T18:12:41.033" v="1389"/>
          <ac:inkMkLst>
            <pc:docMk/>
            <pc:sldMk cId="740354111" sldId="333"/>
            <ac:inkMk id="816" creationId="{0DCBDA98-3EC8-A44F-B414-431BFF1C9BBF}"/>
          </ac:inkMkLst>
        </pc:inkChg>
        <pc:inkChg chg="add mod">
          <ac:chgData name="Kokchun Giang" userId="67e2125d-ec8c-4323-9653-9824a2ad815f" providerId="ADAL" clId="{DCC54989-7FD2-5047-809B-27BA7E8DEEE2}" dt="2024-01-25T18:12:41.033" v="1389"/>
          <ac:inkMkLst>
            <pc:docMk/>
            <pc:sldMk cId="740354111" sldId="333"/>
            <ac:inkMk id="817" creationId="{9C2766EB-3ED0-E5D6-A4BE-6B80041B4889}"/>
          </ac:inkMkLst>
        </pc:inkChg>
        <pc:inkChg chg="add mod">
          <ac:chgData name="Kokchun Giang" userId="67e2125d-ec8c-4323-9653-9824a2ad815f" providerId="ADAL" clId="{DCC54989-7FD2-5047-809B-27BA7E8DEEE2}" dt="2024-01-25T18:12:41.033" v="1389"/>
          <ac:inkMkLst>
            <pc:docMk/>
            <pc:sldMk cId="740354111" sldId="333"/>
            <ac:inkMk id="818" creationId="{96B9BC40-0CAC-4548-DE42-CA082647117A}"/>
          </ac:inkMkLst>
        </pc:inkChg>
        <pc:inkChg chg="add mod">
          <ac:chgData name="Kokchun Giang" userId="67e2125d-ec8c-4323-9653-9824a2ad815f" providerId="ADAL" clId="{DCC54989-7FD2-5047-809B-27BA7E8DEEE2}" dt="2024-01-25T18:12:41.033" v="1389"/>
          <ac:inkMkLst>
            <pc:docMk/>
            <pc:sldMk cId="740354111" sldId="333"/>
            <ac:inkMk id="819" creationId="{5A03A930-297D-9871-49F5-D7F514ACDC93}"/>
          </ac:inkMkLst>
        </pc:inkChg>
        <pc:inkChg chg="add mod">
          <ac:chgData name="Kokchun Giang" userId="67e2125d-ec8c-4323-9653-9824a2ad815f" providerId="ADAL" clId="{DCC54989-7FD2-5047-809B-27BA7E8DEEE2}" dt="2024-01-25T18:12:42.271" v="1391"/>
          <ac:inkMkLst>
            <pc:docMk/>
            <pc:sldMk cId="740354111" sldId="333"/>
            <ac:inkMk id="820" creationId="{AF32BE51-AA6D-B235-5FA0-02D259EFF21F}"/>
          </ac:inkMkLst>
        </pc:inkChg>
        <pc:inkChg chg="add mod">
          <ac:chgData name="Kokchun Giang" userId="67e2125d-ec8c-4323-9653-9824a2ad815f" providerId="ADAL" clId="{DCC54989-7FD2-5047-809B-27BA7E8DEEE2}" dt="2024-01-25T18:12:42.271" v="1391"/>
          <ac:inkMkLst>
            <pc:docMk/>
            <pc:sldMk cId="740354111" sldId="333"/>
            <ac:inkMk id="821" creationId="{3DAF1E80-A87B-A5F2-A704-FA7C3576C2BD}"/>
          </ac:inkMkLst>
        </pc:inkChg>
        <pc:inkChg chg="add mod">
          <ac:chgData name="Kokchun Giang" userId="67e2125d-ec8c-4323-9653-9824a2ad815f" providerId="ADAL" clId="{DCC54989-7FD2-5047-809B-27BA7E8DEEE2}" dt="2024-01-25T18:12:42.271" v="1391"/>
          <ac:inkMkLst>
            <pc:docMk/>
            <pc:sldMk cId="740354111" sldId="333"/>
            <ac:inkMk id="822" creationId="{EF970877-1D67-E7BC-DEF4-7C3A3023AB9B}"/>
          </ac:inkMkLst>
        </pc:inkChg>
        <pc:inkChg chg="add mod">
          <ac:chgData name="Kokchun Giang" userId="67e2125d-ec8c-4323-9653-9824a2ad815f" providerId="ADAL" clId="{DCC54989-7FD2-5047-809B-27BA7E8DEEE2}" dt="2024-01-25T18:12:42.271" v="1391"/>
          <ac:inkMkLst>
            <pc:docMk/>
            <pc:sldMk cId="740354111" sldId="333"/>
            <ac:inkMk id="823" creationId="{23141BA1-6267-D1C8-BBB0-418EA1117449}"/>
          </ac:inkMkLst>
        </pc:inkChg>
        <pc:inkChg chg="add mod">
          <ac:chgData name="Kokchun Giang" userId="67e2125d-ec8c-4323-9653-9824a2ad815f" providerId="ADAL" clId="{DCC54989-7FD2-5047-809B-27BA7E8DEEE2}" dt="2024-01-25T18:12:42.271" v="1391"/>
          <ac:inkMkLst>
            <pc:docMk/>
            <pc:sldMk cId="740354111" sldId="333"/>
            <ac:inkMk id="824" creationId="{F9542E94-C1CA-169D-E62F-2B6EE79F4B80}"/>
          </ac:inkMkLst>
        </pc:inkChg>
        <pc:inkChg chg="add mod">
          <ac:chgData name="Kokchun Giang" userId="67e2125d-ec8c-4323-9653-9824a2ad815f" providerId="ADAL" clId="{DCC54989-7FD2-5047-809B-27BA7E8DEEE2}" dt="2024-01-25T18:12:42.271" v="1391"/>
          <ac:inkMkLst>
            <pc:docMk/>
            <pc:sldMk cId="740354111" sldId="333"/>
            <ac:inkMk id="825" creationId="{4A282D3E-C71B-5CD0-9043-995326073863}"/>
          </ac:inkMkLst>
        </pc:inkChg>
        <pc:inkChg chg="add mod">
          <ac:chgData name="Kokchun Giang" userId="67e2125d-ec8c-4323-9653-9824a2ad815f" providerId="ADAL" clId="{DCC54989-7FD2-5047-809B-27BA7E8DEEE2}" dt="2024-01-25T18:12:42.271" v="1391"/>
          <ac:inkMkLst>
            <pc:docMk/>
            <pc:sldMk cId="740354111" sldId="333"/>
            <ac:inkMk id="826" creationId="{895273F0-8B12-C3A6-531A-F013CE7F0C12}"/>
          </ac:inkMkLst>
        </pc:inkChg>
        <pc:inkChg chg="add mod">
          <ac:chgData name="Kokchun Giang" userId="67e2125d-ec8c-4323-9653-9824a2ad815f" providerId="ADAL" clId="{DCC54989-7FD2-5047-809B-27BA7E8DEEE2}" dt="2024-01-25T18:12:42.271" v="1391"/>
          <ac:inkMkLst>
            <pc:docMk/>
            <pc:sldMk cId="740354111" sldId="333"/>
            <ac:inkMk id="827" creationId="{765539A9-D0E1-D7B0-44A2-B28D5AD728A7}"/>
          </ac:inkMkLst>
        </pc:inkChg>
        <pc:inkChg chg="add mod">
          <ac:chgData name="Kokchun Giang" userId="67e2125d-ec8c-4323-9653-9824a2ad815f" providerId="ADAL" clId="{DCC54989-7FD2-5047-809B-27BA7E8DEEE2}" dt="2024-01-25T18:12:42.271" v="1391"/>
          <ac:inkMkLst>
            <pc:docMk/>
            <pc:sldMk cId="740354111" sldId="333"/>
            <ac:inkMk id="830" creationId="{D199E71A-10E6-3FEE-560D-F8E303E5A34D}"/>
          </ac:inkMkLst>
        </pc:inkChg>
        <pc:inkChg chg="add mod">
          <ac:chgData name="Kokchun Giang" userId="67e2125d-ec8c-4323-9653-9824a2ad815f" providerId="ADAL" clId="{DCC54989-7FD2-5047-809B-27BA7E8DEEE2}" dt="2024-01-25T18:12:46.113" v="1398"/>
          <ac:inkMkLst>
            <pc:docMk/>
            <pc:sldMk cId="740354111" sldId="333"/>
            <ac:inkMk id="832" creationId="{D0B03FBA-7618-E301-8E0F-C5066A99B4EF}"/>
          </ac:inkMkLst>
        </pc:inkChg>
        <pc:inkChg chg="add mod">
          <ac:chgData name="Kokchun Giang" userId="67e2125d-ec8c-4323-9653-9824a2ad815f" providerId="ADAL" clId="{DCC54989-7FD2-5047-809B-27BA7E8DEEE2}" dt="2024-01-25T18:12:46.113" v="1398"/>
          <ac:inkMkLst>
            <pc:docMk/>
            <pc:sldMk cId="740354111" sldId="333"/>
            <ac:inkMk id="833" creationId="{3E565A88-6F4E-654B-CD5C-C14DDA03BF6D}"/>
          </ac:inkMkLst>
        </pc:inkChg>
        <pc:inkChg chg="add mod">
          <ac:chgData name="Kokchun Giang" userId="67e2125d-ec8c-4323-9653-9824a2ad815f" providerId="ADAL" clId="{DCC54989-7FD2-5047-809B-27BA7E8DEEE2}" dt="2024-01-25T18:12:46.113" v="1398"/>
          <ac:inkMkLst>
            <pc:docMk/>
            <pc:sldMk cId="740354111" sldId="333"/>
            <ac:inkMk id="834" creationId="{0949B396-F975-4693-DEDA-04516193B320}"/>
          </ac:inkMkLst>
        </pc:inkChg>
        <pc:inkChg chg="add mod">
          <ac:chgData name="Kokchun Giang" userId="67e2125d-ec8c-4323-9653-9824a2ad815f" providerId="ADAL" clId="{DCC54989-7FD2-5047-809B-27BA7E8DEEE2}" dt="2024-01-25T18:12:46.113" v="1398"/>
          <ac:inkMkLst>
            <pc:docMk/>
            <pc:sldMk cId="740354111" sldId="333"/>
            <ac:inkMk id="835" creationId="{4462994C-8087-3F41-9928-FB58DA1FBD3C}"/>
          </ac:inkMkLst>
        </pc:inkChg>
        <pc:inkChg chg="add mod">
          <ac:chgData name="Kokchun Giang" userId="67e2125d-ec8c-4323-9653-9824a2ad815f" providerId="ADAL" clId="{DCC54989-7FD2-5047-809B-27BA7E8DEEE2}" dt="2024-01-25T18:12:46.113" v="1398"/>
          <ac:inkMkLst>
            <pc:docMk/>
            <pc:sldMk cId="740354111" sldId="333"/>
            <ac:inkMk id="836" creationId="{5CF3C2AF-3E48-985B-4D47-05D00D6AA075}"/>
          </ac:inkMkLst>
        </pc:inkChg>
        <pc:inkChg chg="add mod">
          <ac:chgData name="Kokchun Giang" userId="67e2125d-ec8c-4323-9653-9824a2ad815f" providerId="ADAL" clId="{DCC54989-7FD2-5047-809B-27BA7E8DEEE2}" dt="2024-01-25T18:12:46.113" v="1398"/>
          <ac:inkMkLst>
            <pc:docMk/>
            <pc:sldMk cId="740354111" sldId="333"/>
            <ac:inkMk id="837" creationId="{338ED971-513C-58E0-74A1-34092E7B86A8}"/>
          </ac:inkMkLst>
        </pc:inkChg>
        <pc:inkChg chg="add mod">
          <ac:chgData name="Kokchun Giang" userId="67e2125d-ec8c-4323-9653-9824a2ad815f" providerId="ADAL" clId="{DCC54989-7FD2-5047-809B-27BA7E8DEEE2}" dt="2024-01-25T18:13:04.907" v="1413"/>
          <ac:inkMkLst>
            <pc:docMk/>
            <pc:sldMk cId="740354111" sldId="333"/>
            <ac:inkMk id="840" creationId="{522330E3-2FF0-DCD6-7F7D-DD73404F8F6F}"/>
          </ac:inkMkLst>
        </pc:inkChg>
        <pc:inkChg chg="add mod">
          <ac:chgData name="Kokchun Giang" userId="67e2125d-ec8c-4323-9653-9824a2ad815f" providerId="ADAL" clId="{DCC54989-7FD2-5047-809B-27BA7E8DEEE2}" dt="2024-01-25T18:13:04.907" v="1413"/>
          <ac:inkMkLst>
            <pc:docMk/>
            <pc:sldMk cId="740354111" sldId="333"/>
            <ac:inkMk id="841" creationId="{8AA15949-8059-70C7-82AB-8FB680A390BB}"/>
          </ac:inkMkLst>
        </pc:inkChg>
        <pc:inkChg chg="add mod">
          <ac:chgData name="Kokchun Giang" userId="67e2125d-ec8c-4323-9653-9824a2ad815f" providerId="ADAL" clId="{DCC54989-7FD2-5047-809B-27BA7E8DEEE2}" dt="2024-01-25T18:13:04.907" v="1413"/>
          <ac:inkMkLst>
            <pc:docMk/>
            <pc:sldMk cId="740354111" sldId="333"/>
            <ac:inkMk id="842" creationId="{E11FD83D-ED5F-295B-2AE5-EE84AF7D81D4}"/>
          </ac:inkMkLst>
        </pc:inkChg>
        <pc:inkChg chg="add mod">
          <ac:chgData name="Kokchun Giang" userId="67e2125d-ec8c-4323-9653-9824a2ad815f" providerId="ADAL" clId="{DCC54989-7FD2-5047-809B-27BA7E8DEEE2}" dt="2024-01-25T18:13:04.907" v="1413"/>
          <ac:inkMkLst>
            <pc:docMk/>
            <pc:sldMk cId="740354111" sldId="333"/>
            <ac:inkMk id="843" creationId="{6C5C4C8F-F051-9E7D-5B1C-B1E0C0FABD16}"/>
          </ac:inkMkLst>
        </pc:inkChg>
        <pc:inkChg chg="add mod">
          <ac:chgData name="Kokchun Giang" userId="67e2125d-ec8c-4323-9653-9824a2ad815f" providerId="ADAL" clId="{DCC54989-7FD2-5047-809B-27BA7E8DEEE2}" dt="2024-01-25T18:13:04.907" v="1413"/>
          <ac:inkMkLst>
            <pc:docMk/>
            <pc:sldMk cId="740354111" sldId="333"/>
            <ac:inkMk id="844" creationId="{A2F17EB9-6CC1-0C6E-7A21-3C5073CD0DC1}"/>
          </ac:inkMkLst>
        </pc:inkChg>
        <pc:inkChg chg="add mod">
          <ac:chgData name="Kokchun Giang" userId="67e2125d-ec8c-4323-9653-9824a2ad815f" providerId="ADAL" clId="{DCC54989-7FD2-5047-809B-27BA7E8DEEE2}" dt="2024-01-25T18:13:04.907" v="1413"/>
          <ac:inkMkLst>
            <pc:docMk/>
            <pc:sldMk cId="740354111" sldId="333"/>
            <ac:inkMk id="845" creationId="{750B468E-4017-F4A3-A46D-F24DB2A75A26}"/>
          </ac:inkMkLst>
        </pc:inkChg>
        <pc:inkChg chg="add mod">
          <ac:chgData name="Kokchun Giang" userId="67e2125d-ec8c-4323-9653-9824a2ad815f" providerId="ADAL" clId="{DCC54989-7FD2-5047-809B-27BA7E8DEEE2}" dt="2024-01-25T18:13:04.907" v="1413"/>
          <ac:inkMkLst>
            <pc:docMk/>
            <pc:sldMk cId="740354111" sldId="333"/>
            <ac:inkMk id="846" creationId="{E7F84069-F75F-1FE7-131C-ACDFD6B63D33}"/>
          </ac:inkMkLst>
        </pc:inkChg>
        <pc:inkChg chg="add mod">
          <ac:chgData name="Kokchun Giang" userId="67e2125d-ec8c-4323-9653-9824a2ad815f" providerId="ADAL" clId="{DCC54989-7FD2-5047-809B-27BA7E8DEEE2}" dt="2024-01-25T18:13:04.907" v="1413"/>
          <ac:inkMkLst>
            <pc:docMk/>
            <pc:sldMk cId="740354111" sldId="333"/>
            <ac:inkMk id="847" creationId="{71AF16F8-5B31-F007-556A-60BD29D131D7}"/>
          </ac:inkMkLst>
        </pc:inkChg>
        <pc:inkChg chg="add mod">
          <ac:chgData name="Kokchun Giang" userId="67e2125d-ec8c-4323-9653-9824a2ad815f" providerId="ADAL" clId="{DCC54989-7FD2-5047-809B-27BA7E8DEEE2}" dt="2024-01-25T18:13:04.907" v="1413"/>
          <ac:inkMkLst>
            <pc:docMk/>
            <pc:sldMk cId="740354111" sldId="333"/>
            <ac:inkMk id="848" creationId="{1C23053D-5106-07B0-D574-B9B3A03E0DFA}"/>
          </ac:inkMkLst>
        </pc:inkChg>
        <pc:inkChg chg="add mod">
          <ac:chgData name="Kokchun Giang" userId="67e2125d-ec8c-4323-9653-9824a2ad815f" providerId="ADAL" clId="{DCC54989-7FD2-5047-809B-27BA7E8DEEE2}" dt="2024-01-25T18:13:04.907" v="1413"/>
          <ac:inkMkLst>
            <pc:docMk/>
            <pc:sldMk cId="740354111" sldId="333"/>
            <ac:inkMk id="849" creationId="{8DB7E34F-CE85-FCF8-E5AA-820F2779A7F9}"/>
          </ac:inkMkLst>
        </pc:inkChg>
        <pc:inkChg chg="add mod">
          <ac:chgData name="Kokchun Giang" userId="67e2125d-ec8c-4323-9653-9824a2ad815f" providerId="ADAL" clId="{DCC54989-7FD2-5047-809B-27BA7E8DEEE2}" dt="2024-01-25T18:13:04.907" v="1413"/>
          <ac:inkMkLst>
            <pc:docMk/>
            <pc:sldMk cId="740354111" sldId="333"/>
            <ac:inkMk id="850" creationId="{04D3B7B7-107B-059C-EB64-5DB651E4033D}"/>
          </ac:inkMkLst>
        </pc:inkChg>
        <pc:inkChg chg="add mod">
          <ac:chgData name="Kokchun Giang" userId="67e2125d-ec8c-4323-9653-9824a2ad815f" providerId="ADAL" clId="{DCC54989-7FD2-5047-809B-27BA7E8DEEE2}" dt="2024-01-25T20:12:04.865" v="2198" actId="164"/>
          <ac:inkMkLst>
            <pc:docMk/>
            <pc:sldMk cId="740354111" sldId="333"/>
            <ac:inkMk id="851" creationId="{BDB99BA7-B53A-4270-0ED1-CA08AC989936}"/>
          </ac:inkMkLst>
        </pc:inkChg>
        <pc:inkChg chg="add mod">
          <ac:chgData name="Kokchun Giang" userId="67e2125d-ec8c-4323-9653-9824a2ad815f" providerId="ADAL" clId="{DCC54989-7FD2-5047-809B-27BA7E8DEEE2}" dt="2024-01-25T18:13:19.171" v="1420"/>
          <ac:inkMkLst>
            <pc:docMk/>
            <pc:sldMk cId="740354111" sldId="333"/>
            <ac:inkMk id="853" creationId="{23819C2D-BBCF-51F2-D2CE-C50A6D1E10F1}"/>
          </ac:inkMkLst>
        </pc:inkChg>
        <pc:inkChg chg="add mod">
          <ac:chgData name="Kokchun Giang" userId="67e2125d-ec8c-4323-9653-9824a2ad815f" providerId="ADAL" clId="{DCC54989-7FD2-5047-809B-27BA7E8DEEE2}" dt="2024-01-25T18:13:19.171" v="1420"/>
          <ac:inkMkLst>
            <pc:docMk/>
            <pc:sldMk cId="740354111" sldId="333"/>
            <ac:inkMk id="854" creationId="{84502BDE-D120-CF2A-DA44-2600E3741DCA}"/>
          </ac:inkMkLst>
        </pc:inkChg>
        <pc:inkChg chg="add mod">
          <ac:chgData name="Kokchun Giang" userId="67e2125d-ec8c-4323-9653-9824a2ad815f" providerId="ADAL" clId="{DCC54989-7FD2-5047-809B-27BA7E8DEEE2}" dt="2024-01-25T18:13:19.171" v="1420"/>
          <ac:inkMkLst>
            <pc:docMk/>
            <pc:sldMk cId="740354111" sldId="333"/>
            <ac:inkMk id="855" creationId="{2349D506-D3C9-ED01-7261-EFD6382697DF}"/>
          </ac:inkMkLst>
        </pc:inkChg>
        <pc:inkChg chg="add mod">
          <ac:chgData name="Kokchun Giang" userId="67e2125d-ec8c-4323-9653-9824a2ad815f" providerId="ADAL" clId="{DCC54989-7FD2-5047-809B-27BA7E8DEEE2}" dt="2024-01-25T18:13:19.171" v="1420"/>
          <ac:inkMkLst>
            <pc:docMk/>
            <pc:sldMk cId="740354111" sldId="333"/>
            <ac:inkMk id="856" creationId="{EF4F59EF-6AA9-CA03-C522-E96C0FA54D57}"/>
          </ac:inkMkLst>
        </pc:inkChg>
        <pc:inkChg chg="add mod">
          <ac:chgData name="Kokchun Giang" userId="67e2125d-ec8c-4323-9653-9824a2ad815f" providerId="ADAL" clId="{DCC54989-7FD2-5047-809B-27BA7E8DEEE2}" dt="2024-01-25T18:13:19.171" v="1420"/>
          <ac:inkMkLst>
            <pc:docMk/>
            <pc:sldMk cId="740354111" sldId="333"/>
            <ac:inkMk id="857" creationId="{DFFE7FEA-D821-572A-2A51-F60EF8E57271}"/>
          </ac:inkMkLst>
        </pc:inkChg>
        <pc:inkChg chg="add mod">
          <ac:chgData name="Kokchun Giang" userId="67e2125d-ec8c-4323-9653-9824a2ad815f" providerId="ADAL" clId="{DCC54989-7FD2-5047-809B-27BA7E8DEEE2}" dt="2024-01-25T18:13:19.171" v="1420"/>
          <ac:inkMkLst>
            <pc:docMk/>
            <pc:sldMk cId="740354111" sldId="333"/>
            <ac:inkMk id="858" creationId="{C5DD1ED5-2711-0D53-BA7D-12C91E47C002}"/>
          </ac:inkMkLst>
        </pc:inkChg>
        <pc:inkChg chg="add mod">
          <ac:chgData name="Kokchun Giang" userId="67e2125d-ec8c-4323-9653-9824a2ad815f" providerId="ADAL" clId="{DCC54989-7FD2-5047-809B-27BA7E8DEEE2}" dt="2024-01-25T18:13:24.022" v="1430"/>
          <ac:inkMkLst>
            <pc:docMk/>
            <pc:sldMk cId="740354111" sldId="333"/>
            <ac:inkMk id="860" creationId="{C32CEDA1-038C-AACA-8E14-3E8832CE4874}"/>
          </ac:inkMkLst>
        </pc:inkChg>
        <pc:inkChg chg="add mod">
          <ac:chgData name="Kokchun Giang" userId="67e2125d-ec8c-4323-9653-9824a2ad815f" providerId="ADAL" clId="{DCC54989-7FD2-5047-809B-27BA7E8DEEE2}" dt="2024-01-25T18:13:24.022" v="1430"/>
          <ac:inkMkLst>
            <pc:docMk/>
            <pc:sldMk cId="740354111" sldId="333"/>
            <ac:inkMk id="861" creationId="{B2D8135C-CC7F-F03D-6994-9E0439568C50}"/>
          </ac:inkMkLst>
        </pc:inkChg>
        <pc:inkChg chg="add mod">
          <ac:chgData name="Kokchun Giang" userId="67e2125d-ec8c-4323-9653-9824a2ad815f" providerId="ADAL" clId="{DCC54989-7FD2-5047-809B-27BA7E8DEEE2}" dt="2024-01-25T18:13:24.022" v="1430"/>
          <ac:inkMkLst>
            <pc:docMk/>
            <pc:sldMk cId="740354111" sldId="333"/>
            <ac:inkMk id="862" creationId="{6A47DBB4-0AA1-BC44-FF00-BC88716BFF79}"/>
          </ac:inkMkLst>
        </pc:inkChg>
        <pc:inkChg chg="add mod">
          <ac:chgData name="Kokchun Giang" userId="67e2125d-ec8c-4323-9653-9824a2ad815f" providerId="ADAL" clId="{DCC54989-7FD2-5047-809B-27BA7E8DEEE2}" dt="2024-01-25T18:13:24.022" v="1430"/>
          <ac:inkMkLst>
            <pc:docMk/>
            <pc:sldMk cId="740354111" sldId="333"/>
            <ac:inkMk id="863" creationId="{2FA995E8-52E6-0AF9-7901-E194C6E4C1F2}"/>
          </ac:inkMkLst>
        </pc:inkChg>
        <pc:inkChg chg="add mod">
          <ac:chgData name="Kokchun Giang" userId="67e2125d-ec8c-4323-9653-9824a2ad815f" providerId="ADAL" clId="{DCC54989-7FD2-5047-809B-27BA7E8DEEE2}" dt="2024-01-25T18:13:24.022" v="1430"/>
          <ac:inkMkLst>
            <pc:docMk/>
            <pc:sldMk cId="740354111" sldId="333"/>
            <ac:inkMk id="864" creationId="{1F4E2721-13E9-DF3E-3EA1-65CD332A1B40}"/>
          </ac:inkMkLst>
        </pc:inkChg>
        <pc:inkChg chg="add mod">
          <ac:chgData name="Kokchun Giang" userId="67e2125d-ec8c-4323-9653-9824a2ad815f" providerId="ADAL" clId="{DCC54989-7FD2-5047-809B-27BA7E8DEEE2}" dt="2024-01-25T18:13:24.022" v="1430"/>
          <ac:inkMkLst>
            <pc:docMk/>
            <pc:sldMk cId="740354111" sldId="333"/>
            <ac:inkMk id="865" creationId="{A8F08050-D1E5-0F8C-89ED-1461270F88C5}"/>
          </ac:inkMkLst>
        </pc:inkChg>
        <pc:inkChg chg="add mod">
          <ac:chgData name="Kokchun Giang" userId="67e2125d-ec8c-4323-9653-9824a2ad815f" providerId="ADAL" clId="{DCC54989-7FD2-5047-809B-27BA7E8DEEE2}" dt="2024-01-25T18:13:24.022" v="1430"/>
          <ac:inkMkLst>
            <pc:docMk/>
            <pc:sldMk cId="740354111" sldId="333"/>
            <ac:inkMk id="866" creationId="{E13DFE36-3C5B-FF29-7629-5DA6B7A66065}"/>
          </ac:inkMkLst>
        </pc:inkChg>
        <pc:inkChg chg="add mod">
          <ac:chgData name="Kokchun Giang" userId="67e2125d-ec8c-4323-9653-9824a2ad815f" providerId="ADAL" clId="{DCC54989-7FD2-5047-809B-27BA7E8DEEE2}" dt="2024-01-25T18:13:24.022" v="1430"/>
          <ac:inkMkLst>
            <pc:docMk/>
            <pc:sldMk cId="740354111" sldId="333"/>
            <ac:inkMk id="867" creationId="{D6C1F60A-7560-127B-3B7F-2C8EB64A3C49}"/>
          </ac:inkMkLst>
        </pc:inkChg>
        <pc:inkChg chg="add mod">
          <ac:chgData name="Kokchun Giang" userId="67e2125d-ec8c-4323-9653-9824a2ad815f" providerId="ADAL" clId="{DCC54989-7FD2-5047-809B-27BA7E8DEEE2}" dt="2024-01-25T18:13:24.022" v="1430"/>
          <ac:inkMkLst>
            <pc:docMk/>
            <pc:sldMk cId="740354111" sldId="333"/>
            <ac:inkMk id="868" creationId="{B4170CBB-C537-2BA6-6097-769CD7D994BE}"/>
          </ac:inkMkLst>
        </pc:inkChg>
        <pc:inkChg chg="add mod">
          <ac:chgData name="Kokchun Giang" userId="67e2125d-ec8c-4323-9653-9824a2ad815f" providerId="ADAL" clId="{DCC54989-7FD2-5047-809B-27BA7E8DEEE2}" dt="2024-01-25T18:13:27.244" v="1437"/>
          <ac:inkMkLst>
            <pc:docMk/>
            <pc:sldMk cId="740354111" sldId="333"/>
            <ac:inkMk id="870" creationId="{01B70D4F-1829-227C-0690-B2D8C1B471DA}"/>
          </ac:inkMkLst>
        </pc:inkChg>
        <pc:inkChg chg="add mod">
          <ac:chgData name="Kokchun Giang" userId="67e2125d-ec8c-4323-9653-9824a2ad815f" providerId="ADAL" clId="{DCC54989-7FD2-5047-809B-27BA7E8DEEE2}" dt="2024-01-25T18:13:27.244" v="1437"/>
          <ac:inkMkLst>
            <pc:docMk/>
            <pc:sldMk cId="740354111" sldId="333"/>
            <ac:inkMk id="871" creationId="{C7736E56-D67D-990E-982C-3CC41BD6E09D}"/>
          </ac:inkMkLst>
        </pc:inkChg>
        <pc:inkChg chg="add mod">
          <ac:chgData name="Kokchun Giang" userId="67e2125d-ec8c-4323-9653-9824a2ad815f" providerId="ADAL" clId="{DCC54989-7FD2-5047-809B-27BA7E8DEEE2}" dt="2024-01-25T18:13:27.244" v="1437"/>
          <ac:inkMkLst>
            <pc:docMk/>
            <pc:sldMk cId="740354111" sldId="333"/>
            <ac:inkMk id="872" creationId="{A8960751-1C17-1C2F-A9D5-0CEB2CEFD503}"/>
          </ac:inkMkLst>
        </pc:inkChg>
        <pc:inkChg chg="add mod">
          <ac:chgData name="Kokchun Giang" userId="67e2125d-ec8c-4323-9653-9824a2ad815f" providerId="ADAL" clId="{DCC54989-7FD2-5047-809B-27BA7E8DEEE2}" dt="2024-01-25T18:13:27.244" v="1437"/>
          <ac:inkMkLst>
            <pc:docMk/>
            <pc:sldMk cId="740354111" sldId="333"/>
            <ac:inkMk id="873" creationId="{DDB5FFA9-2BBC-14AA-169D-699038EB3636}"/>
          </ac:inkMkLst>
        </pc:inkChg>
        <pc:inkChg chg="add mod">
          <ac:chgData name="Kokchun Giang" userId="67e2125d-ec8c-4323-9653-9824a2ad815f" providerId="ADAL" clId="{DCC54989-7FD2-5047-809B-27BA7E8DEEE2}" dt="2024-01-25T18:13:27.244" v="1437"/>
          <ac:inkMkLst>
            <pc:docMk/>
            <pc:sldMk cId="740354111" sldId="333"/>
            <ac:inkMk id="874" creationId="{F1078233-C6C5-2D7C-A4C8-9A2E9BDFF875}"/>
          </ac:inkMkLst>
        </pc:inkChg>
        <pc:inkChg chg="add mod">
          <ac:chgData name="Kokchun Giang" userId="67e2125d-ec8c-4323-9653-9824a2ad815f" providerId="ADAL" clId="{DCC54989-7FD2-5047-809B-27BA7E8DEEE2}" dt="2024-01-25T18:13:27.244" v="1437"/>
          <ac:inkMkLst>
            <pc:docMk/>
            <pc:sldMk cId="740354111" sldId="333"/>
            <ac:inkMk id="875" creationId="{83EEE702-AD25-82DA-8E55-D56ABB0DBB6A}"/>
          </ac:inkMkLst>
        </pc:inkChg>
        <pc:inkChg chg="add del mod">
          <ac:chgData name="Kokchun Giang" userId="67e2125d-ec8c-4323-9653-9824a2ad815f" providerId="ADAL" clId="{DCC54989-7FD2-5047-809B-27BA7E8DEEE2}" dt="2024-01-25T18:13:42.928" v="1447" actId="9405"/>
          <ac:inkMkLst>
            <pc:docMk/>
            <pc:sldMk cId="740354111" sldId="333"/>
            <ac:inkMk id="877" creationId="{8961FAFC-F813-BCBA-6206-9A7A44DFB6A5}"/>
          </ac:inkMkLst>
        </pc:inkChg>
        <pc:inkChg chg="add del mod">
          <ac:chgData name="Kokchun Giang" userId="67e2125d-ec8c-4323-9653-9824a2ad815f" providerId="ADAL" clId="{DCC54989-7FD2-5047-809B-27BA7E8DEEE2}" dt="2024-01-25T18:13:42.592" v="1446" actId="9405"/>
          <ac:inkMkLst>
            <pc:docMk/>
            <pc:sldMk cId="740354111" sldId="333"/>
            <ac:inkMk id="878" creationId="{93C3A094-550A-A7A7-A1D6-E305CDCB6DAE}"/>
          </ac:inkMkLst>
        </pc:inkChg>
        <pc:inkChg chg="add del mod">
          <ac:chgData name="Kokchun Giang" userId="67e2125d-ec8c-4323-9653-9824a2ad815f" providerId="ADAL" clId="{DCC54989-7FD2-5047-809B-27BA7E8DEEE2}" dt="2024-01-25T18:13:42.246" v="1445" actId="9405"/>
          <ac:inkMkLst>
            <pc:docMk/>
            <pc:sldMk cId="740354111" sldId="333"/>
            <ac:inkMk id="879" creationId="{8EE53AA0-812C-39AA-7252-2766DD4B1730}"/>
          </ac:inkMkLst>
        </pc:inkChg>
        <pc:inkChg chg="add del mod">
          <ac:chgData name="Kokchun Giang" userId="67e2125d-ec8c-4323-9653-9824a2ad815f" providerId="ADAL" clId="{DCC54989-7FD2-5047-809B-27BA7E8DEEE2}" dt="2024-01-25T18:13:41.912" v="1444"/>
          <ac:inkMkLst>
            <pc:docMk/>
            <pc:sldMk cId="740354111" sldId="333"/>
            <ac:inkMk id="880" creationId="{81348139-C31B-AA7B-D770-2C9F4176BF80}"/>
          </ac:inkMkLst>
        </pc:inkChg>
        <pc:inkChg chg="add mod">
          <ac:chgData name="Kokchun Giang" userId="67e2125d-ec8c-4323-9653-9824a2ad815f" providerId="ADAL" clId="{DCC54989-7FD2-5047-809B-27BA7E8DEEE2}" dt="2024-01-25T20:12:24.267" v="2201" actId="165"/>
          <ac:inkMkLst>
            <pc:docMk/>
            <pc:sldMk cId="740354111" sldId="333"/>
            <ac:inkMk id="882" creationId="{0FC6CB90-E339-30D4-48E3-0514C37863E4}"/>
          </ac:inkMkLst>
        </pc:inkChg>
        <pc:inkChg chg="add mod">
          <ac:chgData name="Kokchun Giang" userId="67e2125d-ec8c-4323-9653-9824a2ad815f" providerId="ADAL" clId="{DCC54989-7FD2-5047-809B-27BA7E8DEEE2}" dt="2024-01-25T20:12:24.267" v="2201" actId="165"/>
          <ac:inkMkLst>
            <pc:docMk/>
            <pc:sldMk cId="740354111" sldId="333"/>
            <ac:inkMk id="883" creationId="{49971EB6-8177-981F-5557-610FD71E12B4}"/>
          </ac:inkMkLst>
        </pc:inkChg>
        <pc:inkChg chg="add mod">
          <ac:chgData name="Kokchun Giang" userId="67e2125d-ec8c-4323-9653-9824a2ad815f" providerId="ADAL" clId="{DCC54989-7FD2-5047-809B-27BA7E8DEEE2}" dt="2024-01-25T20:12:24.267" v="2201" actId="165"/>
          <ac:inkMkLst>
            <pc:docMk/>
            <pc:sldMk cId="740354111" sldId="333"/>
            <ac:inkMk id="884" creationId="{840BCBEE-209A-CBEC-2A7C-66A68CAD0C03}"/>
          </ac:inkMkLst>
        </pc:inkChg>
        <pc:inkChg chg="add mod">
          <ac:chgData name="Kokchun Giang" userId="67e2125d-ec8c-4323-9653-9824a2ad815f" providerId="ADAL" clId="{DCC54989-7FD2-5047-809B-27BA7E8DEEE2}" dt="2024-01-25T20:12:24.267" v="2201" actId="165"/>
          <ac:inkMkLst>
            <pc:docMk/>
            <pc:sldMk cId="740354111" sldId="333"/>
            <ac:inkMk id="885" creationId="{A7B8CDD5-7DE9-73CD-47C2-0ADA7FCBEB00}"/>
          </ac:inkMkLst>
        </pc:inkChg>
        <pc:inkChg chg="add mod">
          <ac:chgData name="Kokchun Giang" userId="67e2125d-ec8c-4323-9653-9824a2ad815f" providerId="ADAL" clId="{DCC54989-7FD2-5047-809B-27BA7E8DEEE2}" dt="2024-01-25T20:12:24.267" v="2201" actId="165"/>
          <ac:inkMkLst>
            <pc:docMk/>
            <pc:sldMk cId="740354111" sldId="333"/>
            <ac:inkMk id="886" creationId="{74D29C8D-D36C-FF9A-53C7-A317D846B730}"/>
          </ac:inkMkLst>
        </pc:inkChg>
        <pc:inkChg chg="add mod">
          <ac:chgData name="Kokchun Giang" userId="67e2125d-ec8c-4323-9653-9824a2ad815f" providerId="ADAL" clId="{DCC54989-7FD2-5047-809B-27BA7E8DEEE2}" dt="2024-01-25T20:12:24.267" v="2201" actId="165"/>
          <ac:inkMkLst>
            <pc:docMk/>
            <pc:sldMk cId="740354111" sldId="333"/>
            <ac:inkMk id="887" creationId="{EF5F9F3B-75C2-E18B-C406-C92F4C6F22EC}"/>
          </ac:inkMkLst>
        </pc:inkChg>
        <pc:inkChg chg="add mod">
          <ac:chgData name="Kokchun Giang" userId="67e2125d-ec8c-4323-9653-9824a2ad815f" providerId="ADAL" clId="{DCC54989-7FD2-5047-809B-27BA7E8DEEE2}" dt="2024-01-25T20:12:24.267" v="2201" actId="165"/>
          <ac:inkMkLst>
            <pc:docMk/>
            <pc:sldMk cId="740354111" sldId="333"/>
            <ac:inkMk id="888" creationId="{DECC2B69-86DF-E7DD-A297-202B86C88DF2}"/>
          </ac:inkMkLst>
        </pc:inkChg>
        <pc:inkChg chg="add mod">
          <ac:chgData name="Kokchun Giang" userId="67e2125d-ec8c-4323-9653-9824a2ad815f" providerId="ADAL" clId="{DCC54989-7FD2-5047-809B-27BA7E8DEEE2}" dt="2024-01-25T20:12:24.267" v="2201" actId="165"/>
          <ac:inkMkLst>
            <pc:docMk/>
            <pc:sldMk cId="740354111" sldId="333"/>
            <ac:inkMk id="889" creationId="{4267A2C5-E220-EB00-E3C0-74DBB37DFAF8}"/>
          </ac:inkMkLst>
        </pc:inkChg>
        <pc:inkChg chg="add mod">
          <ac:chgData name="Kokchun Giang" userId="67e2125d-ec8c-4323-9653-9824a2ad815f" providerId="ADAL" clId="{DCC54989-7FD2-5047-809B-27BA7E8DEEE2}" dt="2024-01-25T20:12:24.267" v="2201" actId="165"/>
          <ac:inkMkLst>
            <pc:docMk/>
            <pc:sldMk cId="740354111" sldId="333"/>
            <ac:inkMk id="890" creationId="{D5E53AD8-5820-BF1F-03F8-B9223EDBF256}"/>
          </ac:inkMkLst>
        </pc:inkChg>
        <pc:inkChg chg="add mod">
          <ac:chgData name="Kokchun Giang" userId="67e2125d-ec8c-4323-9653-9824a2ad815f" providerId="ADAL" clId="{DCC54989-7FD2-5047-809B-27BA7E8DEEE2}" dt="2024-01-25T20:12:24.267" v="2201" actId="165"/>
          <ac:inkMkLst>
            <pc:docMk/>
            <pc:sldMk cId="740354111" sldId="333"/>
            <ac:inkMk id="891" creationId="{8826C6CC-FBE3-4533-D3DE-AB4CE147C287}"/>
          </ac:inkMkLst>
        </pc:inkChg>
        <pc:inkChg chg="add mod">
          <ac:chgData name="Kokchun Giang" userId="67e2125d-ec8c-4323-9653-9824a2ad815f" providerId="ADAL" clId="{DCC54989-7FD2-5047-809B-27BA7E8DEEE2}" dt="2024-01-25T20:12:24.267" v="2201" actId="165"/>
          <ac:inkMkLst>
            <pc:docMk/>
            <pc:sldMk cId="740354111" sldId="333"/>
            <ac:inkMk id="892" creationId="{16ABE9CC-2BA4-609C-5A07-064CF62FA7BA}"/>
          </ac:inkMkLst>
        </pc:inkChg>
        <pc:inkChg chg="add mod">
          <ac:chgData name="Kokchun Giang" userId="67e2125d-ec8c-4323-9653-9824a2ad815f" providerId="ADAL" clId="{DCC54989-7FD2-5047-809B-27BA7E8DEEE2}" dt="2024-01-25T20:12:24.267" v="2201" actId="165"/>
          <ac:inkMkLst>
            <pc:docMk/>
            <pc:sldMk cId="740354111" sldId="333"/>
            <ac:inkMk id="893" creationId="{11EFBC72-3184-F663-0501-6A77BE56BF94}"/>
          </ac:inkMkLst>
        </pc:inkChg>
        <pc:inkChg chg="add mod">
          <ac:chgData name="Kokchun Giang" userId="67e2125d-ec8c-4323-9653-9824a2ad815f" providerId="ADAL" clId="{DCC54989-7FD2-5047-809B-27BA7E8DEEE2}" dt="2024-01-25T20:12:24.267" v="2201" actId="165"/>
          <ac:inkMkLst>
            <pc:docMk/>
            <pc:sldMk cId="740354111" sldId="333"/>
            <ac:inkMk id="894" creationId="{D708518E-0BDD-52BA-BDF1-26F60C55FDF5}"/>
          </ac:inkMkLst>
        </pc:inkChg>
        <pc:inkChg chg="add mod">
          <ac:chgData name="Kokchun Giang" userId="67e2125d-ec8c-4323-9653-9824a2ad815f" providerId="ADAL" clId="{DCC54989-7FD2-5047-809B-27BA7E8DEEE2}" dt="2024-01-25T20:12:24.267" v="2201" actId="165"/>
          <ac:inkMkLst>
            <pc:docMk/>
            <pc:sldMk cId="740354111" sldId="333"/>
            <ac:inkMk id="897" creationId="{EF18C4A6-E1D7-9080-E6E6-A05395AA5419}"/>
          </ac:inkMkLst>
        </pc:inkChg>
        <pc:inkChg chg="add mod">
          <ac:chgData name="Kokchun Giang" userId="67e2125d-ec8c-4323-9653-9824a2ad815f" providerId="ADAL" clId="{DCC54989-7FD2-5047-809B-27BA7E8DEEE2}" dt="2024-01-25T20:12:24.267" v="2201" actId="165"/>
          <ac:inkMkLst>
            <pc:docMk/>
            <pc:sldMk cId="740354111" sldId="333"/>
            <ac:inkMk id="898" creationId="{4A559CF0-46C3-4629-47FA-815851850503}"/>
          </ac:inkMkLst>
        </pc:inkChg>
        <pc:inkChg chg="add mod">
          <ac:chgData name="Kokchun Giang" userId="67e2125d-ec8c-4323-9653-9824a2ad815f" providerId="ADAL" clId="{DCC54989-7FD2-5047-809B-27BA7E8DEEE2}" dt="2024-01-25T20:12:24.267" v="2201" actId="165"/>
          <ac:inkMkLst>
            <pc:docMk/>
            <pc:sldMk cId="740354111" sldId="333"/>
            <ac:inkMk id="900" creationId="{3FA3FBCE-C3A7-8AC2-399D-EB176BED894F}"/>
          </ac:inkMkLst>
        </pc:inkChg>
        <pc:inkChg chg="add mod">
          <ac:chgData name="Kokchun Giang" userId="67e2125d-ec8c-4323-9653-9824a2ad815f" providerId="ADAL" clId="{DCC54989-7FD2-5047-809B-27BA7E8DEEE2}" dt="2024-01-25T20:12:24.267" v="2201" actId="165"/>
          <ac:inkMkLst>
            <pc:docMk/>
            <pc:sldMk cId="740354111" sldId="333"/>
            <ac:inkMk id="901" creationId="{EAAC908C-A382-A2CA-15ED-75A13477D5D1}"/>
          </ac:inkMkLst>
        </pc:inkChg>
        <pc:inkChg chg="add mod">
          <ac:chgData name="Kokchun Giang" userId="67e2125d-ec8c-4323-9653-9824a2ad815f" providerId="ADAL" clId="{DCC54989-7FD2-5047-809B-27BA7E8DEEE2}" dt="2024-01-25T20:12:24.267" v="2201" actId="165"/>
          <ac:inkMkLst>
            <pc:docMk/>
            <pc:sldMk cId="740354111" sldId="333"/>
            <ac:inkMk id="902" creationId="{86F4C65F-32A2-C71B-F017-45BA12DE2E03}"/>
          </ac:inkMkLst>
        </pc:inkChg>
        <pc:inkChg chg="add mod">
          <ac:chgData name="Kokchun Giang" userId="67e2125d-ec8c-4323-9653-9824a2ad815f" providerId="ADAL" clId="{DCC54989-7FD2-5047-809B-27BA7E8DEEE2}" dt="2024-01-25T20:12:24.267" v="2201" actId="165"/>
          <ac:inkMkLst>
            <pc:docMk/>
            <pc:sldMk cId="740354111" sldId="333"/>
            <ac:inkMk id="903" creationId="{77665080-71A9-471F-55D9-B170ED478571}"/>
          </ac:inkMkLst>
        </pc:inkChg>
        <pc:inkChg chg="add mod">
          <ac:chgData name="Kokchun Giang" userId="67e2125d-ec8c-4323-9653-9824a2ad815f" providerId="ADAL" clId="{DCC54989-7FD2-5047-809B-27BA7E8DEEE2}" dt="2024-01-25T20:12:24.267" v="2201" actId="165"/>
          <ac:inkMkLst>
            <pc:docMk/>
            <pc:sldMk cId="740354111" sldId="333"/>
            <ac:inkMk id="904" creationId="{A27DD8C0-53E3-B92E-CD9B-A12AA81661F8}"/>
          </ac:inkMkLst>
        </pc:inkChg>
        <pc:inkChg chg="add mod">
          <ac:chgData name="Kokchun Giang" userId="67e2125d-ec8c-4323-9653-9824a2ad815f" providerId="ADAL" clId="{DCC54989-7FD2-5047-809B-27BA7E8DEEE2}" dt="2024-01-25T20:12:24.267" v="2201" actId="165"/>
          <ac:inkMkLst>
            <pc:docMk/>
            <pc:sldMk cId="740354111" sldId="333"/>
            <ac:inkMk id="905" creationId="{70B341C5-2D60-F81F-AE72-142723C77400}"/>
          </ac:inkMkLst>
        </pc:inkChg>
        <pc:inkChg chg="add mod">
          <ac:chgData name="Kokchun Giang" userId="67e2125d-ec8c-4323-9653-9824a2ad815f" providerId="ADAL" clId="{DCC54989-7FD2-5047-809B-27BA7E8DEEE2}" dt="2024-01-25T20:12:24.267" v="2201" actId="165"/>
          <ac:inkMkLst>
            <pc:docMk/>
            <pc:sldMk cId="740354111" sldId="333"/>
            <ac:inkMk id="906" creationId="{664E83F0-FEDF-EBE2-243B-A86AF4AB86E3}"/>
          </ac:inkMkLst>
        </pc:inkChg>
        <pc:inkChg chg="add mod">
          <ac:chgData name="Kokchun Giang" userId="67e2125d-ec8c-4323-9653-9824a2ad815f" providerId="ADAL" clId="{DCC54989-7FD2-5047-809B-27BA7E8DEEE2}" dt="2024-01-25T20:12:24.267" v="2201" actId="165"/>
          <ac:inkMkLst>
            <pc:docMk/>
            <pc:sldMk cId="740354111" sldId="333"/>
            <ac:inkMk id="907" creationId="{D5FD5067-44F1-C38C-4110-151CDA0EE4CC}"/>
          </ac:inkMkLst>
        </pc:inkChg>
        <pc:inkChg chg="add mod">
          <ac:chgData name="Kokchun Giang" userId="67e2125d-ec8c-4323-9653-9824a2ad815f" providerId="ADAL" clId="{DCC54989-7FD2-5047-809B-27BA7E8DEEE2}" dt="2024-01-25T20:12:24.267" v="2201" actId="165"/>
          <ac:inkMkLst>
            <pc:docMk/>
            <pc:sldMk cId="740354111" sldId="333"/>
            <ac:inkMk id="908" creationId="{2EC9A27D-1F83-52AD-62D7-1F37A0B3799E}"/>
          </ac:inkMkLst>
        </pc:inkChg>
        <pc:inkChg chg="add mod">
          <ac:chgData name="Kokchun Giang" userId="67e2125d-ec8c-4323-9653-9824a2ad815f" providerId="ADAL" clId="{DCC54989-7FD2-5047-809B-27BA7E8DEEE2}" dt="2024-01-25T20:12:24.267" v="2201" actId="165"/>
          <ac:inkMkLst>
            <pc:docMk/>
            <pc:sldMk cId="740354111" sldId="333"/>
            <ac:inkMk id="909" creationId="{27400CA2-9E7B-25BA-F11E-4891AE682BCD}"/>
          </ac:inkMkLst>
        </pc:inkChg>
        <pc:inkChg chg="add del">
          <ac:chgData name="Kokchun Giang" userId="67e2125d-ec8c-4323-9653-9824a2ad815f" providerId="ADAL" clId="{DCC54989-7FD2-5047-809B-27BA7E8DEEE2}" dt="2024-01-25T18:13:59.316" v="1477" actId="9405"/>
          <ac:inkMkLst>
            <pc:docMk/>
            <pc:sldMk cId="740354111" sldId="333"/>
            <ac:inkMk id="911" creationId="{426BB78C-43C4-E7EC-C9BF-8112E0145B38}"/>
          </ac:inkMkLst>
        </pc:inkChg>
        <pc:inkChg chg="add del mod">
          <ac:chgData name="Kokchun Giang" userId="67e2125d-ec8c-4323-9653-9824a2ad815f" providerId="ADAL" clId="{DCC54989-7FD2-5047-809B-27BA7E8DEEE2}" dt="2024-01-25T18:14:02.484" v="1485" actId="9405"/>
          <ac:inkMkLst>
            <pc:docMk/>
            <pc:sldMk cId="740354111" sldId="333"/>
            <ac:inkMk id="912" creationId="{BD3FC1B7-0036-F2E6-2D1C-282956B30583}"/>
          </ac:inkMkLst>
        </pc:inkChg>
        <pc:inkChg chg="add del mod">
          <ac:chgData name="Kokchun Giang" userId="67e2125d-ec8c-4323-9653-9824a2ad815f" providerId="ADAL" clId="{DCC54989-7FD2-5047-809B-27BA7E8DEEE2}" dt="2024-01-25T18:14:02.267" v="1484"/>
          <ac:inkMkLst>
            <pc:docMk/>
            <pc:sldMk cId="740354111" sldId="333"/>
            <ac:inkMk id="913" creationId="{3C2FF7EF-A968-A10A-EE19-098948AE4AA9}"/>
          </ac:inkMkLst>
        </pc:inkChg>
        <pc:inkChg chg="add del">
          <ac:chgData name="Kokchun Giang" userId="67e2125d-ec8c-4323-9653-9824a2ad815f" providerId="ADAL" clId="{DCC54989-7FD2-5047-809B-27BA7E8DEEE2}" dt="2024-01-25T18:14:02.013" v="1481" actId="9405"/>
          <ac:inkMkLst>
            <pc:docMk/>
            <pc:sldMk cId="740354111" sldId="333"/>
            <ac:inkMk id="914" creationId="{06DDE551-D7C2-BE0E-51A4-3B996CF1CCDF}"/>
          </ac:inkMkLst>
        </pc:inkChg>
        <pc:inkChg chg="add mod">
          <ac:chgData name="Kokchun Giang" userId="67e2125d-ec8c-4323-9653-9824a2ad815f" providerId="ADAL" clId="{DCC54989-7FD2-5047-809B-27BA7E8DEEE2}" dt="2024-01-25T18:14:04.888" v="1488"/>
          <ac:inkMkLst>
            <pc:docMk/>
            <pc:sldMk cId="740354111" sldId="333"/>
            <ac:inkMk id="916" creationId="{4C6094F8-6204-8D25-5CFA-502A6E3F7768}"/>
          </ac:inkMkLst>
        </pc:inkChg>
        <pc:inkChg chg="add mod">
          <ac:chgData name="Kokchun Giang" userId="67e2125d-ec8c-4323-9653-9824a2ad815f" providerId="ADAL" clId="{DCC54989-7FD2-5047-809B-27BA7E8DEEE2}" dt="2024-01-25T18:14:04.888" v="1488"/>
          <ac:inkMkLst>
            <pc:docMk/>
            <pc:sldMk cId="740354111" sldId="333"/>
            <ac:inkMk id="917" creationId="{EADFD973-7ED8-6A5C-892B-45D55EC456D8}"/>
          </ac:inkMkLst>
        </pc:inkChg>
        <pc:inkChg chg="add mod">
          <ac:chgData name="Kokchun Giang" userId="67e2125d-ec8c-4323-9653-9824a2ad815f" providerId="ADAL" clId="{DCC54989-7FD2-5047-809B-27BA7E8DEEE2}" dt="2024-01-25T18:14:08.208" v="1493"/>
          <ac:inkMkLst>
            <pc:docMk/>
            <pc:sldMk cId="740354111" sldId="333"/>
            <ac:inkMk id="919" creationId="{29AA43D7-D8E9-29E5-4086-A9C222DCF57C}"/>
          </ac:inkMkLst>
        </pc:inkChg>
        <pc:inkChg chg="add mod">
          <ac:chgData name="Kokchun Giang" userId="67e2125d-ec8c-4323-9653-9824a2ad815f" providerId="ADAL" clId="{DCC54989-7FD2-5047-809B-27BA7E8DEEE2}" dt="2024-01-25T18:14:08.208" v="1493"/>
          <ac:inkMkLst>
            <pc:docMk/>
            <pc:sldMk cId="740354111" sldId="333"/>
            <ac:inkMk id="920" creationId="{676D9075-8E3B-21A8-459A-1AD8040A7060}"/>
          </ac:inkMkLst>
        </pc:inkChg>
        <pc:inkChg chg="add mod">
          <ac:chgData name="Kokchun Giang" userId="67e2125d-ec8c-4323-9653-9824a2ad815f" providerId="ADAL" clId="{DCC54989-7FD2-5047-809B-27BA7E8DEEE2}" dt="2024-01-25T18:14:08.208" v="1493"/>
          <ac:inkMkLst>
            <pc:docMk/>
            <pc:sldMk cId="740354111" sldId="333"/>
            <ac:inkMk id="921" creationId="{05927DCD-1613-23BC-229C-55DC55B40B19}"/>
          </ac:inkMkLst>
        </pc:inkChg>
        <pc:inkChg chg="add mod">
          <ac:chgData name="Kokchun Giang" userId="67e2125d-ec8c-4323-9653-9824a2ad815f" providerId="ADAL" clId="{DCC54989-7FD2-5047-809B-27BA7E8DEEE2}" dt="2024-01-25T20:12:53.835" v="2205" actId="164"/>
          <ac:inkMkLst>
            <pc:docMk/>
            <pc:sldMk cId="740354111" sldId="333"/>
            <ac:inkMk id="922" creationId="{F32DE4E3-96D1-5C72-A2F5-4B4505F048ED}"/>
          </ac:inkMkLst>
        </pc:inkChg>
        <pc:inkChg chg="add mod topLvl">
          <ac:chgData name="Kokchun Giang" userId="67e2125d-ec8c-4323-9653-9824a2ad815f" providerId="ADAL" clId="{DCC54989-7FD2-5047-809B-27BA7E8DEEE2}" dt="2024-01-25T20:12:53.835" v="2205" actId="164"/>
          <ac:inkMkLst>
            <pc:docMk/>
            <pc:sldMk cId="740354111" sldId="333"/>
            <ac:inkMk id="924" creationId="{0625464C-18FF-1B05-ECFB-9A13618D513F}"/>
          </ac:inkMkLst>
        </pc:inkChg>
        <pc:inkChg chg="add mod topLvl">
          <ac:chgData name="Kokchun Giang" userId="67e2125d-ec8c-4323-9653-9824a2ad815f" providerId="ADAL" clId="{DCC54989-7FD2-5047-809B-27BA7E8DEEE2}" dt="2024-01-25T20:12:53.835" v="2205" actId="164"/>
          <ac:inkMkLst>
            <pc:docMk/>
            <pc:sldMk cId="740354111" sldId="333"/>
            <ac:inkMk id="925" creationId="{735D28C3-927D-08CA-A0D5-ADEB5AE437F2}"/>
          </ac:inkMkLst>
        </pc:inkChg>
        <pc:inkChg chg="add mod topLvl">
          <ac:chgData name="Kokchun Giang" userId="67e2125d-ec8c-4323-9653-9824a2ad815f" providerId="ADAL" clId="{DCC54989-7FD2-5047-809B-27BA7E8DEEE2}" dt="2024-01-25T20:12:53.835" v="2205" actId="164"/>
          <ac:inkMkLst>
            <pc:docMk/>
            <pc:sldMk cId="740354111" sldId="333"/>
            <ac:inkMk id="927" creationId="{55BD1CFD-EA06-B396-98D4-01FD759B91A8}"/>
          </ac:inkMkLst>
        </pc:inkChg>
        <pc:inkChg chg="add mod topLvl">
          <ac:chgData name="Kokchun Giang" userId="67e2125d-ec8c-4323-9653-9824a2ad815f" providerId="ADAL" clId="{DCC54989-7FD2-5047-809B-27BA7E8DEEE2}" dt="2024-01-25T20:12:53.835" v="2205" actId="164"/>
          <ac:inkMkLst>
            <pc:docMk/>
            <pc:sldMk cId="740354111" sldId="333"/>
            <ac:inkMk id="928" creationId="{05194FC5-9D12-4C7B-C6FD-D66833222C41}"/>
          </ac:inkMkLst>
        </pc:inkChg>
        <pc:inkChg chg="add mod topLvl">
          <ac:chgData name="Kokchun Giang" userId="67e2125d-ec8c-4323-9653-9824a2ad815f" providerId="ADAL" clId="{DCC54989-7FD2-5047-809B-27BA7E8DEEE2}" dt="2024-01-25T20:12:53.835" v="2205" actId="164"/>
          <ac:inkMkLst>
            <pc:docMk/>
            <pc:sldMk cId="740354111" sldId="333"/>
            <ac:inkMk id="929" creationId="{B3E3CAC6-1992-4886-CC8A-9069A94B30BD}"/>
          </ac:inkMkLst>
        </pc:inkChg>
        <pc:inkChg chg="add mod topLvl">
          <ac:chgData name="Kokchun Giang" userId="67e2125d-ec8c-4323-9653-9824a2ad815f" providerId="ADAL" clId="{DCC54989-7FD2-5047-809B-27BA7E8DEEE2}" dt="2024-01-25T20:12:53.835" v="2205" actId="164"/>
          <ac:inkMkLst>
            <pc:docMk/>
            <pc:sldMk cId="740354111" sldId="333"/>
            <ac:inkMk id="930" creationId="{CC5FBDAE-2B46-A219-AF22-AF6F576C9B49}"/>
          </ac:inkMkLst>
        </pc:inkChg>
        <pc:inkChg chg="add mod topLvl">
          <ac:chgData name="Kokchun Giang" userId="67e2125d-ec8c-4323-9653-9824a2ad815f" providerId="ADAL" clId="{DCC54989-7FD2-5047-809B-27BA7E8DEEE2}" dt="2024-01-25T20:12:53.835" v="2205" actId="164"/>
          <ac:inkMkLst>
            <pc:docMk/>
            <pc:sldMk cId="740354111" sldId="333"/>
            <ac:inkMk id="931" creationId="{864B6F0C-76F0-95C7-E31C-83A2AC56AE2A}"/>
          </ac:inkMkLst>
        </pc:inkChg>
        <pc:inkChg chg="add mod topLvl">
          <ac:chgData name="Kokchun Giang" userId="67e2125d-ec8c-4323-9653-9824a2ad815f" providerId="ADAL" clId="{DCC54989-7FD2-5047-809B-27BA7E8DEEE2}" dt="2024-01-25T20:12:53.835" v="2205" actId="164"/>
          <ac:inkMkLst>
            <pc:docMk/>
            <pc:sldMk cId="740354111" sldId="333"/>
            <ac:inkMk id="932" creationId="{57DAF469-4820-CDAF-03BC-E954DCD5B98C}"/>
          </ac:inkMkLst>
        </pc:inkChg>
        <pc:inkChg chg="add mod topLvl">
          <ac:chgData name="Kokchun Giang" userId="67e2125d-ec8c-4323-9653-9824a2ad815f" providerId="ADAL" clId="{DCC54989-7FD2-5047-809B-27BA7E8DEEE2}" dt="2024-01-25T20:12:53.835" v="2205" actId="164"/>
          <ac:inkMkLst>
            <pc:docMk/>
            <pc:sldMk cId="740354111" sldId="333"/>
            <ac:inkMk id="933" creationId="{89C54A5F-F48B-F731-8BA0-58F12CC0C906}"/>
          </ac:inkMkLst>
        </pc:inkChg>
        <pc:inkChg chg="add mod topLvl">
          <ac:chgData name="Kokchun Giang" userId="67e2125d-ec8c-4323-9653-9824a2ad815f" providerId="ADAL" clId="{DCC54989-7FD2-5047-809B-27BA7E8DEEE2}" dt="2024-01-25T20:12:53.835" v="2205" actId="164"/>
          <ac:inkMkLst>
            <pc:docMk/>
            <pc:sldMk cId="740354111" sldId="333"/>
            <ac:inkMk id="934" creationId="{56882BB7-BCEF-3575-1F08-437D4351C7CE}"/>
          </ac:inkMkLst>
        </pc:inkChg>
        <pc:inkChg chg="add mod topLvl">
          <ac:chgData name="Kokchun Giang" userId="67e2125d-ec8c-4323-9653-9824a2ad815f" providerId="ADAL" clId="{DCC54989-7FD2-5047-809B-27BA7E8DEEE2}" dt="2024-01-25T20:12:53.835" v="2205" actId="164"/>
          <ac:inkMkLst>
            <pc:docMk/>
            <pc:sldMk cId="740354111" sldId="333"/>
            <ac:inkMk id="935" creationId="{9FEBBB5C-30CF-F190-8224-7066DDC2A94A}"/>
          </ac:inkMkLst>
        </pc:inkChg>
        <pc:inkChg chg="add mod topLvl">
          <ac:chgData name="Kokchun Giang" userId="67e2125d-ec8c-4323-9653-9824a2ad815f" providerId="ADAL" clId="{DCC54989-7FD2-5047-809B-27BA7E8DEEE2}" dt="2024-01-25T20:12:53.835" v="2205" actId="164"/>
          <ac:inkMkLst>
            <pc:docMk/>
            <pc:sldMk cId="740354111" sldId="333"/>
            <ac:inkMk id="936" creationId="{4BE865AF-0431-6A2E-E701-705D50564D6D}"/>
          </ac:inkMkLst>
        </pc:inkChg>
        <pc:inkChg chg="add mod topLvl">
          <ac:chgData name="Kokchun Giang" userId="67e2125d-ec8c-4323-9653-9824a2ad815f" providerId="ADAL" clId="{DCC54989-7FD2-5047-809B-27BA7E8DEEE2}" dt="2024-01-25T20:12:53.835" v="2205" actId="164"/>
          <ac:inkMkLst>
            <pc:docMk/>
            <pc:sldMk cId="740354111" sldId="333"/>
            <ac:inkMk id="937" creationId="{F58844D5-42A5-7AB5-C006-1DE41B3B6325}"/>
          </ac:inkMkLst>
        </pc:inkChg>
        <pc:inkChg chg="add mod topLvl">
          <ac:chgData name="Kokchun Giang" userId="67e2125d-ec8c-4323-9653-9824a2ad815f" providerId="ADAL" clId="{DCC54989-7FD2-5047-809B-27BA7E8DEEE2}" dt="2024-01-25T20:12:56.326" v="2206" actId="164"/>
          <ac:inkMkLst>
            <pc:docMk/>
            <pc:sldMk cId="740354111" sldId="333"/>
            <ac:inkMk id="939" creationId="{2B20ED52-7ED0-84C3-067E-088259F3943C}"/>
          </ac:inkMkLst>
        </pc:inkChg>
        <pc:inkChg chg="add mod topLvl">
          <ac:chgData name="Kokchun Giang" userId="67e2125d-ec8c-4323-9653-9824a2ad815f" providerId="ADAL" clId="{DCC54989-7FD2-5047-809B-27BA7E8DEEE2}" dt="2024-01-25T20:12:56.326" v="2206" actId="164"/>
          <ac:inkMkLst>
            <pc:docMk/>
            <pc:sldMk cId="740354111" sldId="333"/>
            <ac:inkMk id="940" creationId="{BBAB8E0A-BD14-55CB-C79D-E3F5D7530257}"/>
          </ac:inkMkLst>
        </pc:inkChg>
        <pc:inkChg chg="add mod topLvl">
          <ac:chgData name="Kokchun Giang" userId="67e2125d-ec8c-4323-9653-9824a2ad815f" providerId="ADAL" clId="{DCC54989-7FD2-5047-809B-27BA7E8DEEE2}" dt="2024-01-25T20:12:56.326" v="2206" actId="164"/>
          <ac:inkMkLst>
            <pc:docMk/>
            <pc:sldMk cId="740354111" sldId="333"/>
            <ac:inkMk id="941" creationId="{ECE8E655-2406-BBE1-1A88-BADA98A7B719}"/>
          </ac:inkMkLst>
        </pc:inkChg>
        <pc:inkChg chg="add mod topLvl">
          <ac:chgData name="Kokchun Giang" userId="67e2125d-ec8c-4323-9653-9824a2ad815f" providerId="ADAL" clId="{DCC54989-7FD2-5047-809B-27BA7E8DEEE2}" dt="2024-01-25T20:12:56.326" v="2206" actId="164"/>
          <ac:inkMkLst>
            <pc:docMk/>
            <pc:sldMk cId="740354111" sldId="333"/>
            <ac:inkMk id="942" creationId="{B175AD5F-3828-4D49-870D-9D869F212FFD}"/>
          </ac:inkMkLst>
        </pc:inkChg>
        <pc:inkChg chg="add mod topLvl">
          <ac:chgData name="Kokchun Giang" userId="67e2125d-ec8c-4323-9653-9824a2ad815f" providerId="ADAL" clId="{DCC54989-7FD2-5047-809B-27BA7E8DEEE2}" dt="2024-01-25T20:12:56.326" v="2206" actId="164"/>
          <ac:inkMkLst>
            <pc:docMk/>
            <pc:sldMk cId="740354111" sldId="333"/>
            <ac:inkMk id="943" creationId="{B71806D3-69D4-BC98-EE06-71C6F34007A4}"/>
          </ac:inkMkLst>
        </pc:inkChg>
        <pc:inkChg chg="add mod topLvl">
          <ac:chgData name="Kokchun Giang" userId="67e2125d-ec8c-4323-9653-9824a2ad815f" providerId="ADAL" clId="{DCC54989-7FD2-5047-809B-27BA7E8DEEE2}" dt="2024-01-25T20:12:56.326" v="2206" actId="164"/>
          <ac:inkMkLst>
            <pc:docMk/>
            <pc:sldMk cId="740354111" sldId="333"/>
            <ac:inkMk id="944" creationId="{D861D6DA-36B0-C3A8-F82D-0B4B63EBA945}"/>
          </ac:inkMkLst>
        </pc:inkChg>
        <pc:inkChg chg="add mod topLvl">
          <ac:chgData name="Kokchun Giang" userId="67e2125d-ec8c-4323-9653-9824a2ad815f" providerId="ADAL" clId="{DCC54989-7FD2-5047-809B-27BA7E8DEEE2}" dt="2024-01-25T20:12:56.326" v="2206" actId="164"/>
          <ac:inkMkLst>
            <pc:docMk/>
            <pc:sldMk cId="740354111" sldId="333"/>
            <ac:inkMk id="945" creationId="{E1E9A2BD-AA34-5B85-02F4-FA7E5BA30B49}"/>
          </ac:inkMkLst>
        </pc:inkChg>
        <pc:inkChg chg="add mod topLvl">
          <ac:chgData name="Kokchun Giang" userId="67e2125d-ec8c-4323-9653-9824a2ad815f" providerId="ADAL" clId="{DCC54989-7FD2-5047-809B-27BA7E8DEEE2}" dt="2024-01-25T20:12:56.326" v="2206" actId="164"/>
          <ac:inkMkLst>
            <pc:docMk/>
            <pc:sldMk cId="740354111" sldId="333"/>
            <ac:inkMk id="946" creationId="{DC72E7BE-CD6D-B119-F131-2304EC0D019F}"/>
          </ac:inkMkLst>
        </pc:inkChg>
        <pc:inkChg chg="add mod topLvl">
          <ac:chgData name="Kokchun Giang" userId="67e2125d-ec8c-4323-9653-9824a2ad815f" providerId="ADAL" clId="{DCC54989-7FD2-5047-809B-27BA7E8DEEE2}" dt="2024-01-25T20:15:42.494" v="2236" actId="164"/>
          <ac:inkMkLst>
            <pc:docMk/>
            <pc:sldMk cId="740354111" sldId="333"/>
            <ac:inkMk id="947" creationId="{0467D385-0F98-4A79-5AA3-E06F47CB5096}"/>
          </ac:inkMkLst>
        </pc:inkChg>
        <pc:inkChg chg="add mod topLvl">
          <ac:chgData name="Kokchun Giang" userId="67e2125d-ec8c-4323-9653-9824a2ad815f" providerId="ADAL" clId="{DCC54989-7FD2-5047-809B-27BA7E8DEEE2}" dt="2024-01-25T20:12:56.326" v="2206" actId="164"/>
          <ac:inkMkLst>
            <pc:docMk/>
            <pc:sldMk cId="740354111" sldId="333"/>
            <ac:inkMk id="948" creationId="{E3016B02-A27C-BB0B-6056-3A09EEE04E64}"/>
          </ac:inkMkLst>
        </pc:inkChg>
        <pc:inkChg chg="add mod topLvl">
          <ac:chgData name="Kokchun Giang" userId="67e2125d-ec8c-4323-9653-9824a2ad815f" providerId="ADAL" clId="{DCC54989-7FD2-5047-809B-27BA7E8DEEE2}" dt="2024-01-25T20:12:56.326" v="2206" actId="164"/>
          <ac:inkMkLst>
            <pc:docMk/>
            <pc:sldMk cId="740354111" sldId="333"/>
            <ac:inkMk id="949" creationId="{A835ACB1-1CD5-AA2E-88CA-15B65E548777}"/>
          </ac:inkMkLst>
        </pc:inkChg>
        <pc:inkChg chg="add mod topLvl">
          <ac:chgData name="Kokchun Giang" userId="67e2125d-ec8c-4323-9653-9824a2ad815f" providerId="ADAL" clId="{DCC54989-7FD2-5047-809B-27BA7E8DEEE2}" dt="2024-01-25T20:12:56.326" v="2206" actId="164"/>
          <ac:inkMkLst>
            <pc:docMk/>
            <pc:sldMk cId="740354111" sldId="333"/>
            <ac:inkMk id="950" creationId="{141AF1C6-82D3-9B23-7239-7CFAF96CF1BD}"/>
          </ac:inkMkLst>
        </pc:inkChg>
        <pc:inkChg chg="add mod topLvl">
          <ac:chgData name="Kokchun Giang" userId="67e2125d-ec8c-4323-9653-9824a2ad815f" providerId="ADAL" clId="{DCC54989-7FD2-5047-809B-27BA7E8DEEE2}" dt="2024-01-25T20:12:56.326" v="2206" actId="164"/>
          <ac:inkMkLst>
            <pc:docMk/>
            <pc:sldMk cId="740354111" sldId="333"/>
            <ac:inkMk id="951" creationId="{C1EC169C-4E09-4309-B568-AB613F7CC356}"/>
          </ac:inkMkLst>
        </pc:inkChg>
        <pc:inkChg chg="add mod topLvl">
          <ac:chgData name="Kokchun Giang" userId="67e2125d-ec8c-4323-9653-9824a2ad815f" providerId="ADAL" clId="{DCC54989-7FD2-5047-809B-27BA7E8DEEE2}" dt="2024-01-25T20:12:56.326" v="2206" actId="164"/>
          <ac:inkMkLst>
            <pc:docMk/>
            <pc:sldMk cId="740354111" sldId="333"/>
            <ac:inkMk id="952" creationId="{ECFC5253-71DF-01CB-4268-DEC0FC725ACE}"/>
          </ac:inkMkLst>
        </pc:inkChg>
        <pc:inkChg chg="add mod topLvl">
          <ac:chgData name="Kokchun Giang" userId="67e2125d-ec8c-4323-9653-9824a2ad815f" providerId="ADAL" clId="{DCC54989-7FD2-5047-809B-27BA7E8DEEE2}" dt="2024-01-25T20:12:56.326" v="2206" actId="164"/>
          <ac:inkMkLst>
            <pc:docMk/>
            <pc:sldMk cId="740354111" sldId="333"/>
            <ac:inkMk id="953" creationId="{D700D7BD-A1EF-7313-40AC-59914C8D9048}"/>
          </ac:inkMkLst>
        </pc:inkChg>
        <pc:inkChg chg="add mod">
          <ac:chgData name="Kokchun Giang" userId="67e2125d-ec8c-4323-9653-9824a2ad815f" providerId="ADAL" clId="{DCC54989-7FD2-5047-809B-27BA7E8DEEE2}" dt="2024-01-25T20:12:58.580" v="2207" actId="164"/>
          <ac:inkMkLst>
            <pc:docMk/>
            <pc:sldMk cId="740354111" sldId="333"/>
            <ac:inkMk id="955" creationId="{95C53095-0E2E-296F-8D4B-D8C5C193151B}"/>
          </ac:inkMkLst>
        </pc:inkChg>
        <pc:inkChg chg="add del">
          <ac:chgData name="Kokchun Giang" userId="67e2125d-ec8c-4323-9653-9824a2ad815f" providerId="ADAL" clId="{DCC54989-7FD2-5047-809B-27BA7E8DEEE2}" dt="2024-01-25T18:14:43.572" v="1531" actId="9405"/>
          <ac:inkMkLst>
            <pc:docMk/>
            <pc:sldMk cId="740354111" sldId="333"/>
            <ac:inkMk id="956" creationId="{CECD00A6-CDD7-8D35-4A51-CE2CFD1691E3}"/>
          </ac:inkMkLst>
        </pc:inkChg>
        <pc:inkChg chg="add del">
          <ac:chgData name="Kokchun Giang" userId="67e2125d-ec8c-4323-9653-9824a2ad815f" providerId="ADAL" clId="{DCC54989-7FD2-5047-809B-27BA7E8DEEE2}" dt="2024-01-25T18:14:42.680" v="1530" actId="9405"/>
          <ac:inkMkLst>
            <pc:docMk/>
            <pc:sldMk cId="740354111" sldId="333"/>
            <ac:inkMk id="957" creationId="{40C6C75E-06E9-C9CA-AAC6-34BEFD3D3E40}"/>
          </ac:inkMkLst>
        </pc:inkChg>
        <pc:inkChg chg="add del">
          <ac:chgData name="Kokchun Giang" userId="67e2125d-ec8c-4323-9653-9824a2ad815f" providerId="ADAL" clId="{DCC54989-7FD2-5047-809B-27BA7E8DEEE2}" dt="2024-01-25T18:14:42.381" v="1529" actId="9405"/>
          <ac:inkMkLst>
            <pc:docMk/>
            <pc:sldMk cId="740354111" sldId="333"/>
            <ac:inkMk id="958" creationId="{F49C4305-ECA9-14C5-06CA-2968DDDC303E}"/>
          </ac:inkMkLst>
        </pc:inkChg>
        <pc:inkChg chg="add mod topLvl">
          <ac:chgData name="Kokchun Giang" userId="67e2125d-ec8c-4323-9653-9824a2ad815f" providerId="ADAL" clId="{DCC54989-7FD2-5047-809B-27BA7E8DEEE2}" dt="2024-01-25T20:12:58.580" v="2207" actId="164"/>
          <ac:inkMkLst>
            <pc:docMk/>
            <pc:sldMk cId="740354111" sldId="333"/>
            <ac:inkMk id="959" creationId="{1C5EB4C2-7280-D9C2-9321-2F067457D05D}"/>
          </ac:inkMkLst>
        </pc:inkChg>
        <pc:inkChg chg="add mod topLvl">
          <ac:chgData name="Kokchun Giang" userId="67e2125d-ec8c-4323-9653-9824a2ad815f" providerId="ADAL" clId="{DCC54989-7FD2-5047-809B-27BA7E8DEEE2}" dt="2024-01-25T20:12:58.580" v="2207" actId="164"/>
          <ac:inkMkLst>
            <pc:docMk/>
            <pc:sldMk cId="740354111" sldId="333"/>
            <ac:inkMk id="960" creationId="{B62FD42D-3864-D6AA-1522-D97F8479F575}"/>
          </ac:inkMkLst>
        </pc:inkChg>
        <pc:inkChg chg="add mod topLvl">
          <ac:chgData name="Kokchun Giang" userId="67e2125d-ec8c-4323-9653-9824a2ad815f" providerId="ADAL" clId="{DCC54989-7FD2-5047-809B-27BA7E8DEEE2}" dt="2024-01-25T20:12:58.580" v="2207" actId="164"/>
          <ac:inkMkLst>
            <pc:docMk/>
            <pc:sldMk cId="740354111" sldId="333"/>
            <ac:inkMk id="961" creationId="{135ED8CC-1154-9ECC-C2E4-FAB22CD3BC9E}"/>
          </ac:inkMkLst>
        </pc:inkChg>
        <pc:inkChg chg="add mod topLvl">
          <ac:chgData name="Kokchun Giang" userId="67e2125d-ec8c-4323-9653-9824a2ad815f" providerId="ADAL" clId="{DCC54989-7FD2-5047-809B-27BA7E8DEEE2}" dt="2024-01-25T20:12:58.580" v="2207" actId="164"/>
          <ac:inkMkLst>
            <pc:docMk/>
            <pc:sldMk cId="740354111" sldId="333"/>
            <ac:inkMk id="962" creationId="{1B779D4A-32BA-175E-0F82-9218476EED60}"/>
          </ac:inkMkLst>
        </pc:inkChg>
        <pc:inkChg chg="add mod topLvl">
          <ac:chgData name="Kokchun Giang" userId="67e2125d-ec8c-4323-9653-9824a2ad815f" providerId="ADAL" clId="{DCC54989-7FD2-5047-809B-27BA7E8DEEE2}" dt="2024-01-25T20:12:58.580" v="2207" actId="164"/>
          <ac:inkMkLst>
            <pc:docMk/>
            <pc:sldMk cId="740354111" sldId="333"/>
            <ac:inkMk id="963" creationId="{3D08324B-1370-42A5-0135-F8C01CD24698}"/>
          </ac:inkMkLst>
        </pc:inkChg>
        <pc:inkChg chg="add mod topLvl">
          <ac:chgData name="Kokchun Giang" userId="67e2125d-ec8c-4323-9653-9824a2ad815f" providerId="ADAL" clId="{DCC54989-7FD2-5047-809B-27BA7E8DEEE2}" dt="2024-01-25T20:12:58.580" v="2207" actId="164"/>
          <ac:inkMkLst>
            <pc:docMk/>
            <pc:sldMk cId="740354111" sldId="333"/>
            <ac:inkMk id="964" creationId="{1841E493-AC02-9E63-44A5-3BEDC69082BB}"/>
          </ac:inkMkLst>
        </pc:inkChg>
        <pc:inkChg chg="add mod topLvl">
          <ac:chgData name="Kokchun Giang" userId="67e2125d-ec8c-4323-9653-9824a2ad815f" providerId="ADAL" clId="{DCC54989-7FD2-5047-809B-27BA7E8DEEE2}" dt="2024-01-25T20:12:58.580" v="2207" actId="164"/>
          <ac:inkMkLst>
            <pc:docMk/>
            <pc:sldMk cId="740354111" sldId="333"/>
            <ac:inkMk id="965" creationId="{0817B4A7-A21E-DCF4-BACF-B5E0725F2547}"/>
          </ac:inkMkLst>
        </pc:inkChg>
        <pc:inkChg chg="add mod topLvl">
          <ac:chgData name="Kokchun Giang" userId="67e2125d-ec8c-4323-9653-9824a2ad815f" providerId="ADAL" clId="{DCC54989-7FD2-5047-809B-27BA7E8DEEE2}" dt="2024-01-25T20:12:58.580" v="2207" actId="164"/>
          <ac:inkMkLst>
            <pc:docMk/>
            <pc:sldMk cId="740354111" sldId="333"/>
            <ac:inkMk id="966" creationId="{73D214E0-3F63-0E1B-ED25-306D9F7850D9}"/>
          </ac:inkMkLst>
        </pc:inkChg>
        <pc:inkChg chg="add mod topLvl">
          <ac:chgData name="Kokchun Giang" userId="67e2125d-ec8c-4323-9653-9824a2ad815f" providerId="ADAL" clId="{DCC54989-7FD2-5047-809B-27BA7E8DEEE2}" dt="2024-01-25T20:12:58.580" v="2207" actId="164"/>
          <ac:inkMkLst>
            <pc:docMk/>
            <pc:sldMk cId="740354111" sldId="333"/>
            <ac:inkMk id="967" creationId="{DC4A51B2-C6C3-FB26-A94E-562394CE61AF}"/>
          </ac:inkMkLst>
        </pc:inkChg>
        <pc:inkChg chg="add mod">
          <ac:chgData name="Kokchun Giang" userId="67e2125d-ec8c-4323-9653-9824a2ad815f" providerId="ADAL" clId="{DCC54989-7FD2-5047-809B-27BA7E8DEEE2}" dt="2024-01-25T18:14:59.479" v="1543"/>
          <ac:inkMkLst>
            <pc:docMk/>
            <pc:sldMk cId="740354111" sldId="333"/>
            <ac:inkMk id="968" creationId="{9ED9CFAB-411A-66A0-A064-E2B55852CF9B}"/>
          </ac:inkMkLst>
        </pc:inkChg>
        <pc:inkChg chg="add mod">
          <ac:chgData name="Kokchun Giang" userId="67e2125d-ec8c-4323-9653-9824a2ad815f" providerId="ADAL" clId="{DCC54989-7FD2-5047-809B-27BA7E8DEEE2}" dt="2024-01-25T18:14:59.479" v="1543"/>
          <ac:inkMkLst>
            <pc:docMk/>
            <pc:sldMk cId="740354111" sldId="333"/>
            <ac:inkMk id="969" creationId="{DAEA81B9-018D-253D-B6F0-32DDE85C33AF}"/>
          </ac:inkMkLst>
        </pc:inkChg>
        <pc:inkChg chg="add del">
          <ac:chgData name="Kokchun Giang" userId="67e2125d-ec8c-4323-9653-9824a2ad815f" providerId="ADAL" clId="{DCC54989-7FD2-5047-809B-27BA7E8DEEE2}" dt="2024-01-25T20:03:42.522" v="1669" actId="478"/>
          <ac:inkMkLst>
            <pc:docMk/>
            <pc:sldMk cId="740354111" sldId="333"/>
            <ac:inkMk id="972" creationId="{128B263E-55D6-150A-CC64-217B5FDE1B56}"/>
          </ac:inkMkLst>
        </pc:inkChg>
        <pc:cxnChg chg="mod">
          <ac:chgData name="Kokchun Giang" userId="67e2125d-ec8c-4323-9653-9824a2ad815f" providerId="ADAL" clId="{DCC54989-7FD2-5047-809B-27BA7E8DEEE2}" dt="2024-01-25T18:06:00.814" v="1032" actId="1076"/>
          <ac:cxnSpMkLst>
            <pc:docMk/>
            <pc:sldMk cId="740354111" sldId="333"/>
            <ac:cxnSpMk id="392" creationId="{1ACB2AC6-FC27-9A24-207D-6E252DEBCCCB}"/>
          </ac:cxnSpMkLst>
        </pc:cxnChg>
        <pc:cxnChg chg="add mod">
          <ac:chgData name="Kokchun Giang" userId="67e2125d-ec8c-4323-9653-9824a2ad815f" providerId="ADAL" clId="{DCC54989-7FD2-5047-809B-27BA7E8DEEE2}" dt="2024-01-25T18:12:53.417" v="1400" actId="1076"/>
          <ac:cxnSpMkLst>
            <pc:docMk/>
            <pc:sldMk cId="740354111" sldId="333"/>
            <ac:cxnSpMk id="839" creationId="{7D00FF58-8229-5483-51BF-EB3ECB34A7AA}"/>
          </ac:cxnSpMkLst>
        </pc:cxnChg>
      </pc:sldChg>
      <pc:sldChg chg="addSp delSp modSp add mod delAnim modAnim">
        <pc:chgData name="Kokchun Giang" userId="67e2125d-ec8c-4323-9653-9824a2ad815f" providerId="ADAL" clId="{DCC54989-7FD2-5047-809B-27BA7E8DEEE2}" dt="2024-01-25T20:14:06.646" v="2219"/>
        <pc:sldMkLst>
          <pc:docMk/>
          <pc:sldMk cId="3308498511" sldId="334"/>
        </pc:sldMkLst>
        <pc:spChg chg="mod">
          <ac:chgData name="Kokchun Giang" userId="67e2125d-ec8c-4323-9653-9824a2ad815f" providerId="ADAL" clId="{DCC54989-7FD2-5047-809B-27BA7E8DEEE2}" dt="2024-01-25T20:13:22.096" v="2211" actId="1076"/>
          <ac:spMkLst>
            <pc:docMk/>
            <pc:sldMk cId="3308498511" sldId="334"/>
            <ac:spMk id="28" creationId="{9D8D3C13-76D9-F889-FC97-C3B4D8DF8166}"/>
          </ac:spMkLst>
        </pc:spChg>
        <pc:grpChg chg="mod">
          <ac:chgData name="Kokchun Giang" userId="67e2125d-ec8c-4323-9653-9824a2ad815f" providerId="ADAL" clId="{DCC54989-7FD2-5047-809B-27BA7E8DEEE2}" dt="2024-01-25T20:13:06.198" v="2208" actId="164"/>
          <ac:grpSpMkLst>
            <pc:docMk/>
            <pc:sldMk cId="3308498511" sldId="334"/>
            <ac:grpSpMk id="12" creationId="{81DA7909-01D4-7BB4-57DE-9E20CB86C38B}"/>
          </ac:grpSpMkLst>
        </pc:grpChg>
        <pc:grpChg chg="del mod">
          <ac:chgData name="Kokchun Giang" userId="67e2125d-ec8c-4323-9653-9824a2ad815f" providerId="ADAL" clId="{DCC54989-7FD2-5047-809B-27BA7E8DEEE2}" dt="2024-01-25T18:16:04.917" v="1601"/>
          <ac:grpSpMkLst>
            <pc:docMk/>
            <pc:sldMk cId="3308498511" sldId="334"/>
            <ac:grpSpMk id="16" creationId="{77006770-6952-89F8-90E2-51CD58D66F73}"/>
          </ac:grpSpMkLst>
        </pc:grpChg>
        <pc:grpChg chg="mod">
          <ac:chgData name="Kokchun Giang" userId="67e2125d-ec8c-4323-9653-9824a2ad815f" providerId="ADAL" clId="{DCC54989-7FD2-5047-809B-27BA7E8DEEE2}" dt="2024-01-25T20:13:06.198" v="2208" actId="164"/>
          <ac:grpSpMkLst>
            <pc:docMk/>
            <pc:sldMk cId="3308498511" sldId="334"/>
            <ac:grpSpMk id="19" creationId="{1F1C0758-594E-4C0C-5F2C-DAF3C80F2E30}"/>
          </ac:grpSpMkLst>
        </pc:grpChg>
        <pc:grpChg chg="mod">
          <ac:chgData name="Kokchun Giang" userId="67e2125d-ec8c-4323-9653-9824a2ad815f" providerId="ADAL" clId="{DCC54989-7FD2-5047-809B-27BA7E8DEEE2}" dt="2024-01-25T20:13:06.198" v="2208" actId="164"/>
          <ac:grpSpMkLst>
            <pc:docMk/>
            <pc:sldMk cId="3308498511" sldId="334"/>
            <ac:grpSpMk id="35" creationId="{60B44398-EFAD-6488-FBC3-A4910A3F940D}"/>
          </ac:grpSpMkLst>
        </pc:grpChg>
        <pc:grpChg chg="mod">
          <ac:chgData name="Kokchun Giang" userId="67e2125d-ec8c-4323-9653-9824a2ad815f" providerId="ADAL" clId="{DCC54989-7FD2-5047-809B-27BA7E8DEEE2}" dt="2024-01-25T20:13:06.198" v="2208" actId="164"/>
          <ac:grpSpMkLst>
            <pc:docMk/>
            <pc:sldMk cId="3308498511" sldId="334"/>
            <ac:grpSpMk id="39" creationId="{E874B08F-05CF-647A-0215-F41879F153C7}"/>
          </ac:grpSpMkLst>
        </pc:grpChg>
        <pc:grpChg chg="mod">
          <ac:chgData name="Kokchun Giang" userId="67e2125d-ec8c-4323-9653-9824a2ad815f" providerId="ADAL" clId="{DCC54989-7FD2-5047-809B-27BA7E8DEEE2}" dt="2024-01-25T20:13:06.198" v="2208" actId="164"/>
          <ac:grpSpMkLst>
            <pc:docMk/>
            <pc:sldMk cId="3308498511" sldId="334"/>
            <ac:grpSpMk id="61" creationId="{8E391445-4938-E7CC-32F3-07B02B50DDA5}"/>
          </ac:grpSpMkLst>
        </pc:grpChg>
        <pc:grpChg chg="mod">
          <ac:chgData name="Kokchun Giang" userId="67e2125d-ec8c-4323-9653-9824a2ad815f" providerId="ADAL" clId="{DCC54989-7FD2-5047-809B-27BA7E8DEEE2}" dt="2024-01-25T20:13:06.198" v="2208" actId="164"/>
          <ac:grpSpMkLst>
            <pc:docMk/>
            <pc:sldMk cId="3308498511" sldId="334"/>
            <ac:grpSpMk id="62" creationId="{047CB13B-E819-816B-3748-4E6994B64FDD}"/>
          </ac:grpSpMkLst>
        </pc:grpChg>
        <pc:grpChg chg="mod">
          <ac:chgData name="Kokchun Giang" userId="67e2125d-ec8c-4323-9653-9824a2ad815f" providerId="ADAL" clId="{DCC54989-7FD2-5047-809B-27BA7E8DEEE2}" dt="2024-01-25T20:07:57.280" v="1909"/>
          <ac:grpSpMkLst>
            <pc:docMk/>
            <pc:sldMk cId="3308498511" sldId="334"/>
            <ac:grpSpMk id="393" creationId="{1976BC76-4E18-ADDE-C90C-D691BC73531E}"/>
          </ac:grpSpMkLst>
        </pc:grpChg>
        <pc:grpChg chg="mod">
          <ac:chgData name="Kokchun Giang" userId="67e2125d-ec8c-4323-9653-9824a2ad815f" providerId="ADAL" clId="{DCC54989-7FD2-5047-809B-27BA7E8DEEE2}" dt="2024-01-25T20:07:57.280" v="1909"/>
          <ac:grpSpMkLst>
            <pc:docMk/>
            <pc:sldMk cId="3308498511" sldId="334"/>
            <ac:grpSpMk id="394" creationId="{43A09824-6749-249A-70A3-B2AC7C268BEB}"/>
          </ac:grpSpMkLst>
        </pc:grpChg>
        <pc:grpChg chg="mod">
          <ac:chgData name="Kokchun Giang" userId="67e2125d-ec8c-4323-9653-9824a2ad815f" providerId="ADAL" clId="{DCC54989-7FD2-5047-809B-27BA7E8DEEE2}" dt="2024-01-25T20:07:57.280" v="1909"/>
          <ac:grpSpMkLst>
            <pc:docMk/>
            <pc:sldMk cId="3308498511" sldId="334"/>
            <ac:grpSpMk id="395" creationId="{DFD3A7DF-D409-27B4-98AD-7A39EE1E5949}"/>
          </ac:grpSpMkLst>
        </pc:grpChg>
        <pc:grpChg chg="mod">
          <ac:chgData name="Kokchun Giang" userId="67e2125d-ec8c-4323-9653-9824a2ad815f" providerId="ADAL" clId="{DCC54989-7FD2-5047-809B-27BA7E8DEEE2}" dt="2024-01-25T20:07:57.280" v="1909"/>
          <ac:grpSpMkLst>
            <pc:docMk/>
            <pc:sldMk cId="3308498511" sldId="334"/>
            <ac:grpSpMk id="396" creationId="{C21B1C94-376E-BF7B-C94E-B3D985C63538}"/>
          </ac:grpSpMkLst>
        </pc:grpChg>
        <pc:grpChg chg="del mod">
          <ac:chgData name="Kokchun Giang" userId="67e2125d-ec8c-4323-9653-9824a2ad815f" providerId="ADAL" clId="{DCC54989-7FD2-5047-809B-27BA7E8DEEE2}" dt="2024-01-25T20:08:52.246" v="2049"/>
          <ac:grpSpMkLst>
            <pc:docMk/>
            <pc:sldMk cId="3308498511" sldId="334"/>
            <ac:grpSpMk id="406" creationId="{FE6B9304-06F4-DC82-ED5C-D69A17A6F1B9}"/>
          </ac:grpSpMkLst>
        </pc:grpChg>
        <pc:grpChg chg="mod">
          <ac:chgData name="Kokchun Giang" userId="67e2125d-ec8c-4323-9653-9824a2ad815f" providerId="ADAL" clId="{DCC54989-7FD2-5047-809B-27BA7E8DEEE2}" dt="2024-01-25T20:08:06.888" v="1933"/>
          <ac:grpSpMkLst>
            <pc:docMk/>
            <pc:sldMk cId="3308498511" sldId="334"/>
            <ac:grpSpMk id="423" creationId="{579100B9-2D14-3417-4D9F-6665EDF5F20A}"/>
          </ac:grpSpMkLst>
        </pc:grpChg>
        <pc:grpChg chg="mod">
          <ac:chgData name="Kokchun Giang" userId="67e2125d-ec8c-4323-9653-9824a2ad815f" providerId="ADAL" clId="{DCC54989-7FD2-5047-809B-27BA7E8DEEE2}" dt="2024-01-25T20:08:06.888" v="1933"/>
          <ac:grpSpMkLst>
            <pc:docMk/>
            <pc:sldMk cId="3308498511" sldId="334"/>
            <ac:grpSpMk id="424" creationId="{8DB48F46-116A-5466-7F8E-83BAA570A74B}"/>
          </ac:grpSpMkLst>
        </pc:grpChg>
        <pc:grpChg chg="del mod">
          <ac:chgData name="Kokchun Giang" userId="67e2125d-ec8c-4323-9653-9824a2ad815f" providerId="ADAL" clId="{DCC54989-7FD2-5047-809B-27BA7E8DEEE2}" dt="2024-01-25T20:08:51.231" v="1987"/>
          <ac:grpSpMkLst>
            <pc:docMk/>
            <pc:sldMk cId="3308498511" sldId="334"/>
            <ac:grpSpMk id="430" creationId="{ABD2459C-5191-95FE-7612-92AF813013A5}"/>
          </ac:grpSpMkLst>
        </pc:grpChg>
        <pc:grpChg chg="del mod">
          <ac:chgData name="Kokchun Giang" userId="67e2125d-ec8c-4323-9653-9824a2ad815f" providerId="ADAL" clId="{DCC54989-7FD2-5047-809B-27BA7E8DEEE2}" dt="2024-01-25T20:08:51.244" v="2011"/>
          <ac:grpSpMkLst>
            <pc:docMk/>
            <pc:sldMk cId="3308498511" sldId="334"/>
            <ac:grpSpMk id="445" creationId="{0DACCBA4-DA58-582B-F420-2BD2C353FF59}"/>
          </ac:grpSpMkLst>
        </pc:grpChg>
        <pc:grpChg chg="mod">
          <ac:chgData name="Kokchun Giang" userId="67e2125d-ec8c-4323-9653-9824a2ad815f" providerId="ADAL" clId="{DCC54989-7FD2-5047-809B-27BA7E8DEEE2}" dt="2024-01-25T20:13:09.511" v="2209" actId="164"/>
          <ac:grpSpMkLst>
            <pc:docMk/>
            <pc:sldMk cId="3308498511" sldId="334"/>
            <ac:grpSpMk id="448" creationId="{0DBC9E69-C8CD-2239-D269-EE0E74BFD960}"/>
          </ac:grpSpMkLst>
        </pc:grpChg>
        <pc:grpChg chg="del mod">
          <ac:chgData name="Kokchun Giang" userId="67e2125d-ec8c-4323-9653-9824a2ad815f" providerId="ADAL" clId="{DCC54989-7FD2-5047-809B-27BA7E8DEEE2}" dt="2024-01-25T18:16:44.107" v="1667"/>
          <ac:grpSpMkLst>
            <pc:docMk/>
            <pc:sldMk cId="3308498511" sldId="334"/>
            <ac:grpSpMk id="452" creationId="{B2BF228C-B1E4-D024-F24A-F2B176ACBCE8}"/>
          </ac:grpSpMkLst>
        </pc:grpChg>
        <pc:grpChg chg="del">
          <ac:chgData name="Kokchun Giang" userId="67e2125d-ec8c-4323-9653-9824a2ad815f" providerId="ADAL" clId="{DCC54989-7FD2-5047-809B-27BA7E8DEEE2}" dt="2024-01-25T18:15:50.390" v="1584" actId="478"/>
          <ac:grpSpMkLst>
            <pc:docMk/>
            <pc:sldMk cId="3308498511" sldId="334"/>
            <ac:grpSpMk id="464" creationId="{6534641B-8234-348D-96D0-94F921007283}"/>
          </ac:grpSpMkLst>
        </pc:grpChg>
        <pc:grpChg chg="mod">
          <ac:chgData name="Kokchun Giang" userId="67e2125d-ec8c-4323-9653-9824a2ad815f" providerId="ADAL" clId="{DCC54989-7FD2-5047-809B-27BA7E8DEEE2}" dt="2024-01-25T20:13:09.511" v="2209" actId="164"/>
          <ac:grpSpMkLst>
            <pc:docMk/>
            <pc:sldMk cId="3308498511" sldId="334"/>
            <ac:grpSpMk id="474" creationId="{7BF182FE-B93B-C8E2-CC5B-0CD5813EC9D5}"/>
          </ac:grpSpMkLst>
        </pc:grpChg>
        <pc:grpChg chg="mod">
          <ac:chgData name="Kokchun Giang" userId="67e2125d-ec8c-4323-9653-9824a2ad815f" providerId="ADAL" clId="{DCC54989-7FD2-5047-809B-27BA7E8DEEE2}" dt="2024-01-25T20:13:09.511" v="2209" actId="164"/>
          <ac:grpSpMkLst>
            <pc:docMk/>
            <pc:sldMk cId="3308498511" sldId="334"/>
            <ac:grpSpMk id="475" creationId="{26AB740B-599E-284D-09E8-04701F0AF788}"/>
          </ac:grpSpMkLst>
        </pc:grpChg>
        <pc:grpChg chg="mod">
          <ac:chgData name="Kokchun Giang" userId="67e2125d-ec8c-4323-9653-9824a2ad815f" providerId="ADAL" clId="{DCC54989-7FD2-5047-809B-27BA7E8DEEE2}" dt="2024-01-25T20:05:17.691" v="1683"/>
          <ac:grpSpMkLst>
            <pc:docMk/>
            <pc:sldMk cId="3308498511" sldId="334"/>
            <ac:grpSpMk id="490" creationId="{E470FD5D-21D7-0EE8-340A-E7C1EE6FE96C}"/>
          </ac:grpSpMkLst>
        </pc:grpChg>
        <pc:grpChg chg="del">
          <ac:chgData name="Kokchun Giang" userId="67e2125d-ec8c-4323-9653-9824a2ad815f" providerId="ADAL" clId="{DCC54989-7FD2-5047-809B-27BA7E8DEEE2}" dt="2024-01-25T18:15:50.390" v="1584" actId="478"/>
          <ac:grpSpMkLst>
            <pc:docMk/>
            <pc:sldMk cId="3308498511" sldId="334"/>
            <ac:grpSpMk id="493" creationId="{B9212CA3-D08C-7447-4212-1AE293DE40FE}"/>
          </ac:grpSpMkLst>
        </pc:grpChg>
        <pc:grpChg chg="mod">
          <ac:chgData name="Kokchun Giang" userId="67e2125d-ec8c-4323-9653-9824a2ad815f" providerId="ADAL" clId="{DCC54989-7FD2-5047-809B-27BA7E8DEEE2}" dt="2024-01-25T20:13:09.511" v="2209" actId="164"/>
          <ac:grpSpMkLst>
            <pc:docMk/>
            <pc:sldMk cId="3308498511" sldId="334"/>
            <ac:grpSpMk id="495" creationId="{00CDA30A-C968-8151-2E1F-8FA69C5812FA}"/>
          </ac:grpSpMkLst>
        </pc:grpChg>
        <pc:grpChg chg="add del mod">
          <ac:chgData name="Kokchun Giang" userId="67e2125d-ec8c-4323-9653-9824a2ad815f" providerId="ADAL" clId="{DCC54989-7FD2-5047-809B-27BA7E8DEEE2}" dt="2024-01-25T20:05:48.145" v="1704"/>
          <ac:grpSpMkLst>
            <pc:docMk/>
            <pc:sldMk cId="3308498511" sldId="334"/>
            <ac:grpSpMk id="498" creationId="{E302C7B4-1FAC-ECD9-C0A6-283A799C5586}"/>
          </ac:grpSpMkLst>
        </pc:grpChg>
        <pc:grpChg chg="mod">
          <ac:chgData name="Kokchun Giang" userId="67e2125d-ec8c-4323-9653-9824a2ad815f" providerId="ADAL" clId="{DCC54989-7FD2-5047-809B-27BA7E8DEEE2}" dt="2024-01-25T20:05:47.330" v="1700"/>
          <ac:grpSpMkLst>
            <pc:docMk/>
            <pc:sldMk cId="3308498511" sldId="334"/>
            <ac:grpSpMk id="502" creationId="{8C7E5394-028F-03DB-44B8-EA316135271E}"/>
          </ac:grpSpMkLst>
        </pc:grpChg>
        <pc:grpChg chg="del">
          <ac:chgData name="Kokchun Giang" userId="67e2125d-ec8c-4323-9653-9824a2ad815f" providerId="ADAL" clId="{DCC54989-7FD2-5047-809B-27BA7E8DEEE2}" dt="2024-01-25T18:15:50.390" v="1584" actId="478"/>
          <ac:grpSpMkLst>
            <pc:docMk/>
            <pc:sldMk cId="3308498511" sldId="334"/>
            <ac:grpSpMk id="509" creationId="{1C7713FA-1BBB-C0D7-F4FE-CEB3486030C1}"/>
          </ac:grpSpMkLst>
        </pc:grpChg>
        <pc:grpChg chg="mod">
          <ac:chgData name="Kokchun Giang" userId="67e2125d-ec8c-4323-9653-9824a2ad815f" providerId="ADAL" clId="{DCC54989-7FD2-5047-809B-27BA7E8DEEE2}" dt="2024-01-25T20:13:09.511" v="2209" actId="164"/>
          <ac:grpSpMkLst>
            <pc:docMk/>
            <pc:sldMk cId="3308498511" sldId="334"/>
            <ac:grpSpMk id="514" creationId="{5ADBD110-C7E3-099D-B2C8-A9B95E7B4875}"/>
          </ac:grpSpMkLst>
        </pc:grpChg>
        <pc:grpChg chg="mod">
          <ac:chgData name="Kokchun Giang" userId="67e2125d-ec8c-4323-9653-9824a2ad815f" providerId="ADAL" clId="{DCC54989-7FD2-5047-809B-27BA7E8DEEE2}" dt="2024-01-25T20:13:09.511" v="2209" actId="164"/>
          <ac:grpSpMkLst>
            <pc:docMk/>
            <pc:sldMk cId="3308498511" sldId="334"/>
            <ac:grpSpMk id="532" creationId="{9A93DE69-A322-D8C8-2950-17D98BF02242}"/>
          </ac:grpSpMkLst>
        </pc:grpChg>
        <pc:grpChg chg="mod">
          <ac:chgData name="Kokchun Giang" userId="67e2125d-ec8c-4323-9653-9824a2ad815f" providerId="ADAL" clId="{DCC54989-7FD2-5047-809B-27BA7E8DEEE2}" dt="2024-01-25T20:13:09.511" v="2209" actId="164"/>
          <ac:grpSpMkLst>
            <pc:docMk/>
            <pc:sldMk cId="3308498511" sldId="334"/>
            <ac:grpSpMk id="533" creationId="{92E9F066-6C30-6D48-3286-59A8B7F03982}"/>
          </ac:grpSpMkLst>
        </pc:grpChg>
        <pc:grpChg chg="mod">
          <ac:chgData name="Kokchun Giang" userId="67e2125d-ec8c-4323-9653-9824a2ad815f" providerId="ADAL" clId="{DCC54989-7FD2-5047-809B-27BA7E8DEEE2}" dt="2024-01-25T20:13:09.511" v="2209" actId="164"/>
          <ac:grpSpMkLst>
            <pc:docMk/>
            <pc:sldMk cId="3308498511" sldId="334"/>
            <ac:grpSpMk id="534" creationId="{524B30D1-0D31-6923-ECBB-442D450C9D1C}"/>
          </ac:grpSpMkLst>
        </pc:grpChg>
        <pc:grpChg chg="del mod">
          <ac:chgData name="Kokchun Giang" userId="67e2125d-ec8c-4323-9653-9824a2ad815f" providerId="ADAL" clId="{DCC54989-7FD2-5047-809B-27BA7E8DEEE2}" dt="2024-01-25T20:06:05.690" v="1749"/>
          <ac:grpSpMkLst>
            <pc:docMk/>
            <pc:sldMk cId="3308498511" sldId="334"/>
            <ac:grpSpMk id="547" creationId="{FC7AE012-897A-703B-7915-A45536B3AF24}"/>
          </ac:grpSpMkLst>
        </pc:grpChg>
        <pc:grpChg chg="mod">
          <ac:chgData name="Kokchun Giang" userId="67e2125d-ec8c-4323-9653-9824a2ad815f" providerId="ADAL" clId="{DCC54989-7FD2-5047-809B-27BA7E8DEEE2}" dt="2024-01-25T20:13:09.511" v="2209" actId="164"/>
          <ac:grpSpMkLst>
            <pc:docMk/>
            <pc:sldMk cId="3308498511" sldId="334"/>
            <ac:grpSpMk id="549" creationId="{6364EC8C-8865-136A-B3F6-073C5FEEF771}"/>
          </ac:grpSpMkLst>
        </pc:grpChg>
        <pc:grpChg chg="mod">
          <ac:chgData name="Kokchun Giang" userId="67e2125d-ec8c-4323-9653-9824a2ad815f" providerId="ADAL" clId="{DCC54989-7FD2-5047-809B-27BA7E8DEEE2}" dt="2024-01-25T20:06:42.078" v="1771"/>
          <ac:grpSpMkLst>
            <pc:docMk/>
            <pc:sldMk cId="3308498511" sldId="334"/>
            <ac:grpSpMk id="559" creationId="{DC3B7949-651D-A200-E7DE-EDCEA15A7A48}"/>
          </ac:grpSpMkLst>
        </pc:grpChg>
        <pc:grpChg chg="mod">
          <ac:chgData name="Kokchun Giang" userId="67e2125d-ec8c-4323-9653-9824a2ad815f" providerId="ADAL" clId="{DCC54989-7FD2-5047-809B-27BA7E8DEEE2}" dt="2024-01-25T20:06:24.054" v="1766"/>
          <ac:grpSpMkLst>
            <pc:docMk/>
            <pc:sldMk cId="3308498511" sldId="334"/>
            <ac:grpSpMk id="564" creationId="{D959FB4B-C91F-EEEA-88D7-FB3EECF6A2D5}"/>
          </ac:grpSpMkLst>
        </pc:grpChg>
        <pc:grpChg chg="mod">
          <ac:chgData name="Kokchun Giang" userId="67e2125d-ec8c-4323-9653-9824a2ad815f" providerId="ADAL" clId="{DCC54989-7FD2-5047-809B-27BA7E8DEEE2}" dt="2024-01-25T20:06:24.054" v="1766"/>
          <ac:grpSpMkLst>
            <pc:docMk/>
            <pc:sldMk cId="3308498511" sldId="334"/>
            <ac:grpSpMk id="565" creationId="{851F1272-9C1E-7E88-3A92-0E0E491D8DBC}"/>
          </ac:grpSpMkLst>
        </pc:grpChg>
        <pc:grpChg chg="mod">
          <ac:chgData name="Kokchun Giang" userId="67e2125d-ec8c-4323-9653-9824a2ad815f" providerId="ADAL" clId="{DCC54989-7FD2-5047-809B-27BA7E8DEEE2}" dt="2024-01-25T20:06:50.710" v="1786"/>
          <ac:grpSpMkLst>
            <pc:docMk/>
            <pc:sldMk cId="3308498511" sldId="334"/>
            <ac:grpSpMk id="570" creationId="{2E1971FC-1557-EFBF-C78E-9E56FC867266}"/>
          </ac:grpSpMkLst>
        </pc:grpChg>
        <pc:grpChg chg="del mod">
          <ac:chgData name="Kokchun Giang" userId="67e2125d-ec8c-4323-9653-9824a2ad815f" providerId="ADAL" clId="{DCC54989-7FD2-5047-809B-27BA7E8DEEE2}" dt="2024-01-25T20:08:51.242" v="2007"/>
          <ac:grpSpMkLst>
            <pc:docMk/>
            <pc:sldMk cId="3308498511" sldId="334"/>
            <ac:grpSpMk id="584" creationId="{161639C2-511D-FD5E-4638-24BFFAC67C54}"/>
          </ac:grpSpMkLst>
        </pc:grpChg>
        <pc:grpChg chg="del mod">
          <ac:chgData name="Kokchun Giang" userId="67e2125d-ec8c-4323-9653-9824a2ad815f" providerId="ADAL" clId="{DCC54989-7FD2-5047-809B-27BA7E8DEEE2}" dt="2024-01-25T20:08:56.755" v="2064"/>
          <ac:grpSpMkLst>
            <pc:docMk/>
            <pc:sldMk cId="3308498511" sldId="334"/>
            <ac:grpSpMk id="585" creationId="{0A35189C-9775-E59A-FD28-0A4ABF6719F9}"/>
          </ac:grpSpMkLst>
        </pc:grpChg>
        <pc:grpChg chg="del">
          <ac:chgData name="Kokchun Giang" userId="67e2125d-ec8c-4323-9653-9824a2ad815f" providerId="ADAL" clId="{DCC54989-7FD2-5047-809B-27BA7E8DEEE2}" dt="2024-01-25T18:15:50.390" v="1584" actId="478"/>
          <ac:grpSpMkLst>
            <pc:docMk/>
            <pc:sldMk cId="3308498511" sldId="334"/>
            <ac:grpSpMk id="590" creationId="{00A06330-574E-A3FF-018B-5D2235C698F2}"/>
          </ac:grpSpMkLst>
        </pc:grpChg>
        <pc:grpChg chg="del mod">
          <ac:chgData name="Kokchun Giang" userId="67e2125d-ec8c-4323-9653-9824a2ad815f" providerId="ADAL" clId="{DCC54989-7FD2-5047-809B-27BA7E8DEEE2}" dt="2024-01-25T20:08:51.230" v="1985"/>
          <ac:grpSpMkLst>
            <pc:docMk/>
            <pc:sldMk cId="3308498511" sldId="334"/>
            <ac:grpSpMk id="593" creationId="{217A1E3C-47A0-6EE6-3751-58C03BD136F2}"/>
          </ac:grpSpMkLst>
        </pc:grpChg>
        <pc:grpChg chg="del">
          <ac:chgData name="Kokchun Giang" userId="67e2125d-ec8c-4323-9653-9824a2ad815f" providerId="ADAL" clId="{DCC54989-7FD2-5047-809B-27BA7E8DEEE2}" dt="2024-01-25T18:15:50.390" v="1584" actId="478"/>
          <ac:grpSpMkLst>
            <pc:docMk/>
            <pc:sldMk cId="3308498511" sldId="334"/>
            <ac:grpSpMk id="609" creationId="{76973C88-03CE-AEE0-F0EE-BB88279EA893}"/>
          </ac:grpSpMkLst>
        </pc:grpChg>
        <pc:grpChg chg="del">
          <ac:chgData name="Kokchun Giang" userId="67e2125d-ec8c-4323-9653-9824a2ad815f" providerId="ADAL" clId="{DCC54989-7FD2-5047-809B-27BA7E8DEEE2}" dt="2024-01-25T18:15:50.390" v="1584" actId="478"/>
          <ac:grpSpMkLst>
            <pc:docMk/>
            <pc:sldMk cId="3308498511" sldId="334"/>
            <ac:grpSpMk id="610" creationId="{B8689054-7216-7CCD-6C1B-324A2EAC9599}"/>
          </ac:grpSpMkLst>
        </pc:grpChg>
        <pc:grpChg chg="del">
          <ac:chgData name="Kokchun Giang" userId="67e2125d-ec8c-4323-9653-9824a2ad815f" providerId="ADAL" clId="{DCC54989-7FD2-5047-809B-27BA7E8DEEE2}" dt="2024-01-25T18:15:50.390" v="1584" actId="478"/>
          <ac:grpSpMkLst>
            <pc:docMk/>
            <pc:sldMk cId="3308498511" sldId="334"/>
            <ac:grpSpMk id="618" creationId="{A21B2FAB-4F4D-02CE-C677-506A21778A87}"/>
          </ac:grpSpMkLst>
        </pc:grpChg>
        <pc:grpChg chg="del">
          <ac:chgData name="Kokchun Giang" userId="67e2125d-ec8c-4323-9653-9824a2ad815f" providerId="ADAL" clId="{DCC54989-7FD2-5047-809B-27BA7E8DEEE2}" dt="2024-01-25T18:15:50.390" v="1584" actId="478"/>
          <ac:grpSpMkLst>
            <pc:docMk/>
            <pc:sldMk cId="3308498511" sldId="334"/>
            <ac:grpSpMk id="624" creationId="{36B1284B-C98D-B5C0-5064-33E4EED4E9FF}"/>
          </ac:grpSpMkLst>
        </pc:grpChg>
        <pc:grpChg chg="del">
          <ac:chgData name="Kokchun Giang" userId="67e2125d-ec8c-4323-9653-9824a2ad815f" providerId="ADAL" clId="{DCC54989-7FD2-5047-809B-27BA7E8DEEE2}" dt="2024-01-25T18:15:50.390" v="1584" actId="478"/>
          <ac:grpSpMkLst>
            <pc:docMk/>
            <pc:sldMk cId="3308498511" sldId="334"/>
            <ac:grpSpMk id="644" creationId="{9620B11C-C1B5-EEBC-B2FA-25D2989C6F0D}"/>
          </ac:grpSpMkLst>
        </pc:grpChg>
        <pc:grpChg chg="del">
          <ac:chgData name="Kokchun Giang" userId="67e2125d-ec8c-4323-9653-9824a2ad815f" providerId="ADAL" clId="{DCC54989-7FD2-5047-809B-27BA7E8DEEE2}" dt="2024-01-25T18:15:50.390" v="1584" actId="478"/>
          <ac:grpSpMkLst>
            <pc:docMk/>
            <pc:sldMk cId="3308498511" sldId="334"/>
            <ac:grpSpMk id="649" creationId="{5ED03F24-18B9-FAED-4F6E-DD2B1FC2CA11}"/>
          </ac:grpSpMkLst>
        </pc:grpChg>
        <pc:grpChg chg="del">
          <ac:chgData name="Kokchun Giang" userId="67e2125d-ec8c-4323-9653-9824a2ad815f" providerId="ADAL" clId="{DCC54989-7FD2-5047-809B-27BA7E8DEEE2}" dt="2024-01-25T18:15:50.390" v="1584" actId="478"/>
          <ac:grpSpMkLst>
            <pc:docMk/>
            <pc:sldMk cId="3308498511" sldId="334"/>
            <ac:grpSpMk id="661" creationId="{5A12F86F-31C6-2AC2-D9B9-89E666AD37A0}"/>
          </ac:grpSpMkLst>
        </pc:grpChg>
        <pc:grpChg chg="del">
          <ac:chgData name="Kokchun Giang" userId="67e2125d-ec8c-4323-9653-9824a2ad815f" providerId="ADAL" clId="{DCC54989-7FD2-5047-809B-27BA7E8DEEE2}" dt="2024-01-25T18:15:50.390" v="1584" actId="478"/>
          <ac:grpSpMkLst>
            <pc:docMk/>
            <pc:sldMk cId="3308498511" sldId="334"/>
            <ac:grpSpMk id="662" creationId="{CD7083A6-B0B8-3B57-40F3-A0AE9540B912}"/>
          </ac:grpSpMkLst>
        </pc:grpChg>
        <pc:grpChg chg="del">
          <ac:chgData name="Kokchun Giang" userId="67e2125d-ec8c-4323-9653-9824a2ad815f" providerId="ADAL" clId="{DCC54989-7FD2-5047-809B-27BA7E8DEEE2}" dt="2024-01-25T18:15:50.390" v="1584" actId="478"/>
          <ac:grpSpMkLst>
            <pc:docMk/>
            <pc:sldMk cId="3308498511" sldId="334"/>
            <ac:grpSpMk id="675" creationId="{61174588-5995-A300-760F-F0CA74770D8A}"/>
          </ac:grpSpMkLst>
        </pc:grpChg>
        <pc:grpChg chg="del">
          <ac:chgData name="Kokchun Giang" userId="67e2125d-ec8c-4323-9653-9824a2ad815f" providerId="ADAL" clId="{DCC54989-7FD2-5047-809B-27BA7E8DEEE2}" dt="2024-01-25T18:15:50.390" v="1584" actId="478"/>
          <ac:grpSpMkLst>
            <pc:docMk/>
            <pc:sldMk cId="3308498511" sldId="334"/>
            <ac:grpSpMk id="692" creationId="{ED42AF23-90A4-18D9-860F-60A68176FF28}"/>
          </ac:grpSpMkLst>
        </pc:grpChg>
        <pc:grpChg chg="del">
          <ac:chgData name="Kokchun Giang" userId="67e2125d-ec8c-4323-9653-9824a2ad815f" providerId="ADAL" clId="{DCC54989-7FD2-5047-809B-27BA7E8DEEE2}" dt="2024-01-25T18:15:50.390" v="1584" actId="478"/>
          <ac:grpSpMkLst>
            <pc:docMk/>
            <pc:sldMk cId="3308498511" sldId="334"/>
            <ac:grpSpMk id="709" creationId="{D5F9E6FD-7EB0-F119-82FC-72DD0E25E345}"/>
          </ac:grpSpMkLst>
        </pc:grpChg>
        <pc:grpChg chg="del">
          <ac:chgData name="Kokchun Giang" userId="67e2125d-ec8c-4323-9653-9824a2ad815f" providerId="ADAL" clId="{DCC54989-7FD2-5047-809B-27BA7E8DEEE2}" dt="2024-01-25T18:15:50.390" v="1584" actId="478"/>
          <ac:grpSpMkLst>
            <pc:docMk/>
            <pc:sldMk cId="3308498511" sldId="334"/>
            <ac:grpSpMk id="710" creationId="{006437F4-FE65-588C-32E4-73C2D20674B2}"/>
          </ac:grpSpMkLst>
        </pc:grpChg>
        <pc:grpChg chg="del mod">
          <ac:chgData name="Kokchun Giang" userId="67e2125d-ec8c-4323-9653-9824a2ad815f" providerId="ADAL" clId="{DCC54989-7FD2-5047-809B-27BA7E8DEEE2}" dt="2024-01-25T20:08:56.749" v="2058"/>
          <ac:grpSpMkLst>
            <pc:docMk/>
            <pc:sldMk cId="3308498511" sldId="334"/>
            <ac:grpSpMk id="728" creationId="{B08165C1-B860-D5C0-03A7-B78C86723F50}"/>
          </ac:grpSpMkLst>
        </pc:grpChg>
        <pc:grpChg chg="del mod">
          <ac:chgData name="Kokchun Giang" userId="67e2125d-ec8c-4323-9653-9824a2ad815f" providerId="ADAL" clId="{DCC54989-7FD2-5047-809B-27BA7E8DEEE2}" dt="2024-01-25T20:08:56.758" v="2068"/>
          <ac:grpSpMkLst>
            <pc:docMk/>
            <pc:sldMk cId="3308498511" sldId="334"/>
            <ac:grpSpMk id="729" creationId="{E3933286-162C-E910-F2DE-CAE5EE1F978B}"/>
          </ac:grpSpMkLst>
        </pc:grpChg>
        <pc:grpChg chg="del mod">
          <ac:chgData name="Kokchun Giang" userId="67e2125d-ec8c-4323-9653-9824a2ad815f" providerId="ADAL" clId="{DCC54989-7FD2-5047-809B-27BA7E8DEEE2}" dt="2024-01-25T20:08:56.757" v="2066"/>
          <ac:grpSpMkLst>
            <pc:docMk/>
            <pc:sldMk cId="3308498511" sldId="334"/>
            <ac:grpSpMk id="741" creationId="{89BAE42D-FC39-84EF-C8CB-921677C152DE}"/>
          </ac:grpSpMkLst>
        </pc:grpChg>
        <pc:grpChg chg="del">
          <ac:chgData name="Kokchun Giang" userId="67e2125d-ec8c-4323-9653-9824a2ad815f" providerId="ADAL" clId="{DCC54989-7FD2-5047-809B-27BA7E8DEEE2}" dt="2024-01-25T18:15:50.390" v="1584" actId="478"/>
          <ac:grpSpMkLst>
            <pc:docMk/>
            <pc:sldMk cId="3308498511" sldId="334"/>
            <ac:grpSpMk id="742" creationId="{24377F0B-72EC-23B6-01E2-22E2CAC9F849}"/>
          </ac:grpSpMkLst>
        </pc:grpChg>
        <pc:grpChg chg="mod">
          <ac:chgData name="Kokchun Giang" userId="67e2125d-ec8c-4323-9653-9824a2ad815f" providerId="ADAL" clId="{DCC54989-7FD2-5047-809B-27BA7E8DEEE2}" dt="2024-01-25T20:07:41.270" v="1873"/>
          <ac:grpSpMkLst>
            <pc:docMk/>
            <pc:sldMk cId="3308498511" sldId="334"/>
            <ac:grpSpMk id="747" creationId="{07FC0375-A047-03CC-1950-6526B57898AC}"/>
          </ac:grpSpMkLst>
        </pc:grpChg>
        <pc:grpChg chg="mod">
          <ac:chgData name="Kokchun Giang" userId="67e2125d-ec8c-4323-9653-9824a2ad815f" providerId="ADAL" clId="{DCC54989-7FD2-5047-809B-27BA7E8DEEE2}" dt="2024-01-25T20:07:49.491" v="1888"/>
          <ac:grpSpMkLst>
            <pc:docMk/>
            <pc:sldMk cId="3308498511" sldId="334"/>
            <ac:grpSpMk id="757" creationId="{40C1CEDF-EA7A-FE29-B3B2-37B77154C573}"/>
          </ac:grpSpMkLst>
        </pc:grpChg>
        <pc:grpChg chg="mod">
          <ac:chgData name="Kokchun Giang" userId="67e2125d-ec8c-4323-9653-9824a2ad815f" providerId="ADAL" clId="{DCC54989-7FD2-5047-809B-27BA7E8DEEE2}" dt="2024-01-25T20:07:49.491" v="1888"/>
          <ac:grpSpMkLst>
            <pc:docMk/>
            <pc:sldMk cId="3308498511" sldId="334"/>
            <ac:grpSpMk id="758" creationId="{7C404B36-883B-E709-3AA4-3C3D70FC38E5}"/>
          </ac:grpSpMkLst>
        </pc:grpChg>
        <pc:grpChg chg="del">
          <ac:chgData name="Kokchun Giang" userId="67e2125d-ec8c-4323-9653-9824a2ad815f" providerId="ADAL" clId="{DCC54989-7FD2-5047-809B-27BA7E8DEEE2}" dt="2024-01-25T18:15:50.390" v="1584" actId="478"/>
          <ac:grpSpMkLst>
            <pc:docMk/>
            <pc:sldMk cId="3308498511" sldId="334"/>
            <ac:grpSpMk id="765" creationId="{D50AA54E-F15D-0114-3CC6-B1A1AF8D90AA}"/>
          </ac:grpSpMkLst>
        </pc:grpChg>
        <pc:grpChg chg="del">
          <ac:chgData name="Kokchun Giang" userId="67e2125d-ec8c-4323-9653-9824a2ad815f" providerId="ADAL" clId="{DCC54989-7FD2-5047-809B-27BA7E8DEEE2}" dt="2024-01-25T18:15:50.390" v="1584" actId="478"/>
          <ac:grpSpMkLst>
            <pc:docMk/>
            <pc:sldMk cId="3308498511" sldId="334"/>
            <ac:grpSpMk id="777" creationId="{68FD7A45-30F3-63D5-41F5-7882168F2D8C}"/>
          </ac:grpSpMkLst>
        </pc:grpChg>
        <pc:grpChg chg="del">
          <ac:chgData name="Kokchun Giang" userId="67e2125d-ec8c-4323-9653-9824a2ad815f" providerId="ADAL" clId="{DCC54989-7FD2-5047-809B-27BA7E8DEEE2}" dt="2024-01-25T18:15:50.390" v="1584" actId="478"/>
          <ac:grpSpMkLst>
            <pc:docMk/>
            <pc:sldMk cId="3308498511" sldId="334"/>
            <ac:grpSpMk id="788" creationId="{1636408C-E4CA-CD33-6958-BC821D8367A2}"/>
          </ac:grpSpMkLst>
        </pc:grpChg>
        <pc:grpChg chg="del">
          <ac:chgData name="Kokchun Giang" userId="67e2125d-ec8c-4323-9653-9824a2ad815f" providerId="ADAL" clId="{DCC54989-7FD2-5047-809B-27BA7E8DEEE2}" dt="2024-01-25T18:15:50.390" v="1584" actId="478"/>
          <ac:grpSpMkLst>
            <pc:docMk/>
            <pc:sldMk cId="3308498511" sldId="334"/>
            <ac:grpSpMk id="789" creationId="{FB767E78-A775-32D3-433B-E9600E38EE5A}"/>
          </ac:grpSpMkLst>
        </pc:grpChg>
        <pc:grpChg chg="del">
          <ac:chgData name="Kokchun Giang" userId="67e2125d-ec8c-4323-9653-9824a2ad815f" providerId="ADAL" clId="{DCC54989-7FD2-5047-809B-27BA7E8DEEE2}" dt="2024-01-25T18:15:50.390" v="1584" actId="478"/>
          <ac:grpSpMkLst>
            <pc:docMk/>
            <pc:sldMk cId="3308498511" sldId="334"/>
            <ac:grpSpMk id="790" creationId="{0C1235A2-DCD6-5210-4A46-49643DF051AA}"/>
          </ac:grpSpMkLst>
        </pc:grpChg>
        <pc:grpChg chg="del">
          <ac:chgData name="Kokchun Giang" userId="67e2125d-ec8c-4323-9653-9824a2ad815f" providerId="ADAL" clId="{DCC54989-7FD2-5047-809B-27BA7E8DEEE2}" dt="2024-01-25T18:15:50.390" v="1584" actId="478"/>
          <ac:grpSpMkLst>
            <pc:docMk/>
            <pc:sldMk cId="3308498511" sldId="334"/>
            <ac:grpSpMk id="798" creationId="{42FE9167-2BB7-9F7E-F77E-DE0BECE40E13}"/>
          </ac:grpSpMkLst>
        </pc:grpChg>
        <pc:grpChg chg="del">
          <ac:chgData name="Kokchun Giang" userId="67e2125d-ec8c-4323-9653-9824a2ad815f" providerId="ADAL" clId="{DCC54989-7FD2-5047-809B-27BA7E8DEEE2}" dt="2024-01-25T18:15:50.390" v="1584" actId="478"/>
          <ac:grpSpMkLst>
            <pc:docMk/>
            <pc:sldMk cId="3308498511" sldId="334"/>
            <ac:grpSpMk id="799" creationId="{4BBB678C-CFBF-5A5E-C8D8-1FC4F4BCD814}"/>
          </ac:grpSpMkLst>
        </pc:grpChg>
        <pc:grpChg chg="del">
          <ac:chgData name="Kokchun Giang" userId="67e2125d-ec8c-4323-9653-9824a2ad815f" providerId="ADAL" clId="{DCC54989-7FD2-5047-809B-27BA7E8DEEE2}" dt="2024-01-25T18:15:50.390" v="1584" actId="478"/>
          <ac:grpSpMkLst>
            <pc:docMk/>
            <pc:sldMk cId="3308498511" sldId="334"/>
            <ac:grpSpMk id="810" creationId="{CEDDF945-8332-DD67-8231-00EDCC785965}"/>
          </ac:grpSpMkLst>
        </pc:grpChg>
        <pc:grpChg chg="del">
          <ac:chgData name="Kokchun Giang" userId="67e2125d-ec8c-4323-9653-9824a2ad815f" providerId="ADAL" clId="{DCC54989-7FD2-5047-809B-27BA7E8DEEE2}" dt="2024-01-25T18:15:50.390" v="1584" actId="478"/>
          <ac:grpSpMkLst>
            <pc:docMk/>
            <pc:sldMk cId="3308498511" sldId="334"/>
            <ac:grpSpMk id="829" creationId="{15CB0899-9640-7CC0-A2C8-D8A85E8EE000}"/>
          </ac:grpSpMkLst>
        </pc:grpChg>
        <pc:grpChg chg="del">
          <ac:chgData name="Kokchun Giang" userId="67e2125d-ec8c-4323-9653-9824a2ad815f" providerId="ADAL" clId="{DCC54989-7FD2-5047-809B-27BA7E8DEEE2}" dt="2024-01-25T18:15:50.390" v="1584" actId="478"/>
          <ac:grpSpMkLst>
            <pc:docMk/>
            <pc:sldMk cId="3308498511" sldId="334"/>
            <ac:grpSpMk id="831" creationId="{A5C98277-668D-8F23-7E6E-AAE85DB6CDA3}"/>
          </ac:grpSpMkLst>
        </pc:grpChg>
        <pc:grpChg chg="del">
          <ac:chgData name="Kokchun Giang" userId="67e2125d-ec8c-4323-9653-9824a2ad815f" providerId="ADAL" clId="{DCC54989-7FD2-5047-809B-27BA7E8DEEE2}" dt="2024-01-25T18:15:50.390" v="1584" actId="478"/>
          <ac:grpSpMkLst>
            <pc:docMk/>
            <pc:sldMk cId="3308498511" sldId="334"/>
            <ac:grpSpMk id="838" creationId="{446A8D7A-8F15-6DC9-A102-8014E37CB186}"/>
          </ac:grpSpMkLst>
        </pc:grpChg>
        <pc:grpChg chg="del">
          <ac:chgData name="Kokchun Giang" userId="67e2125d-ec8c-4323-9653-9824a2ad815f" providerId="ADAL" clId="{DCC54989-7FD2-5047-809B-27BA7E8DEEE2}" dt="2024-01-25T18:15:50.390" v="1584" actId="478"/>
          <ac:grpSpMkLst>
            <pc:docMk/>
            <pc:sldMk cId="3308498511" sldId="334"/>
            <ac:grpSpMk id="852" creationId="{715B1D43-9B4E-EEFD-40A0-7AA28FE6A793}"/>
          </ac:grpSpMkLst>
        </pc:grpChg>
        <pc:grpChg chg="del">
          <ac:chgData name="Kokchun Giang" userId="67e2125d-ec8c-4323-9653-9824a2ad815f" providerId="ADAL" clId="{DCC54989-7FD2-5047-809B-27BA7E8DEEE2}" dt="2024-01-25T18:15:50.390" v="1584" actId="478"/>
          <ac:grpSpMkLst>
            <pc:docMk/>
            <pc:sldMk cId="3308498511" sldId="334"/>
            <ac:grpSpMk id="859" creationId="{7802067D-8E0C-67F7-98DA-DA68D6381999}"/>
          </ac:grpSpMkLst>
        </pc:grpChg>
        <pc:grpChg chg="del">
          <ac:chgData name="Kokchun Giang" userId="67e2125d-ec8c-4323-9653-9824a2ad815f" providerId="ADAL" clId="{DCC54989-7FD2-5047-809B-27BA7E8DEEE2}" dt="2024-01-25T18:15:50.390" v="1584" actId="478"/>
          <ac:grpSpMkLst>
            <pc:docMk/>
            <pc:sldMk cId="3308498511" sldId="334"/>
            <ac:grpSpMk id="869" creationId="{02128E3D-510D-BF23-A844-975F7D44D9F5}"/>
          </ac:grpSpMkLst>
        </pc:grpChg>
        <pc:grpChg chg="del">
          <ac:chgData name="Kokchun Giang" userId="67e2125d-ec8c-4323-9653-9824a2ad815f" providerId="ADAL" clId="{DCC54989-7FD2-5047-809B-27BA7E8DEEE2}" dt="2024-01-25T18:15:50.390" v="1584" actId="478"/>
          <ac:grpSpMkLst>
            <pc:docMk/>
            <pc:sldMk cId="3308498511" sldId="334"/>
            <ac:grpSpMk id="876" creationId="{54D3831E-F448-EEF8-B0B3-6EAA9BDCD47C}"/>
          </ac:grpSpMkLst>
        </pc:grpChg>
        <pc:grpChg chg="del">
          <ac:chgData name="Kokchun Giang" userId="67e2125d-ec8c-4323-9653-9824a2ad815f" providerId="ADAL" clId="{DCC54989-7FD2-5047-809B-27BA7E8DEEE2}" dt="2024-01-25T18:15:50.390" v="1584" actId="478"/>
          <ac:grpSpMkLst>
            <pc:docMk/>
            <pc:sldMk cId="3308498511" sldId="334"/>
            <ac:grpSpMk id="895" creationId="{6ED518D9-311A-3949-0440-D8B69B455041}"/>
          </ac:grpSpMkLst>
        </pc:grpChg>
        <pc:grpChg chg="del">
          <ac:chgData name="Kokchun Giang" userId="67e2125d-ec8c-4323-9653-9824a2ad815f" providerId="ADAL" clId="{DCC54989-7FD2-5047-809B-27BA7E8DEEE2}" dt="2024-01-25T18:15:50.390" v="1584" actId="478"/>
          <ac:grpSpMkLst>
            <pc:docMk/>
            <pc:sldMk cId="3308498511" sldId="334"/>
            <ac:grpSpMk id="896" creationId="{1EACFA11-E95D-97A2-B3EE-65A7EA71AFC0}"/>
          </ac:grpSpMkLst>
        </pc:grpChg>
        <pc:grpChg chg="del">
          <ac:chgData name="Kokchun Giang" userId="67e2125d-ec8c-4323-9653-9824a2ad815f" providerId="ADAL" clId="{DCC54989-7FD2-5047-809B-27BA7E8DEEE2}" dt="2024-01-25T18:15:50.390" v="1584" actId="478"/>
          <ac:grpSpMkLst>
            <pc:docMk/>
            <pc:sldMk cId="3308498511" sldId="334"/>
            <ac:grpSpMk id="910" creationId="{158298B8-694E-4C2E-0C9C-0D4972183AAF}"/>
          </ac:grpSpMkLst>
        </pc:grpChg>
        <pc:grpChg chg="del">
          <ac:chgData name="Kokchun Giang" userId="67e2125d-ec8c-4323-9653-9824a2ad815f" providerId="ADAL" clId="{DCC54989-7FD2-5047-809B-27BA7E8DEEE2}" dt="2024-01-25T18:15:50.390" v="1584" actId="478"/>
          <ac:grpSpMkLst>
            <pc:docMk/>
            <pc:sldMk cId="3308498511" sldId="334"/>
            <ac:grpSpMk id="918" creationId="{0E97EF0A-0D76-A941-E3A9-35C1008C168E}"/>
          </ac:grpSpMkLst>
        </pc:grpChg>
        <pc:grpChg chg="del">
          <ac:chgData name="Kokchun Giang" userId="67e2125d-ec8c-4323-9653-9824a2ad815f" providerId="ADAL" clId="{DCC54989-7FD2-5047-809B-27BA7E8DEEE2}" dt="2024-01-25T18:15:50.390" v="1584" actId="478"/>
          <ac:grpSpMkLst>
            <pc:docMk/>
            <pc:sldMk cId="3308498511" sldId="334"/>
            <ac:grpSpMk id="923" creationId="{FC0A394F-046C-5B69-C8D4-C1283C064AE3}"/>
          </ac:grpSpMkLst>
        </pc:grpChg>
        <pc:grpChg chg="del mod">
          <ac:chgData name="Kokchun Giang" userId="67e2125d-ec8c-4323-9653-9824a2ad815f" providerId="ADAL" clId="{DCC54989-7FD2-5047-809B-27BA7E8DEEE2}" dt="2024-01-25T18:16:29.299" v="1650"/>
          <ac:grpSpMkLst>
            <pc:docMk/>
            <pc:sldMk cId="3308498511" sldId="334"/>
            <ac:grpSpMk id="957" creationId="{68FF6D7E-D7D7-AB08-70AA-BCBA5DA48826}"/>
          </ac:grpSpMkLst>
        </pc:grpChg>
        <pc:grpChg chg="del">
          <ac:chgData name="Kokchun Giang" userId="67e2125d-ec8c-4323-9653-9824a2ad815f" providerId="ADAL" clId="{DCC54989-7FD2-5047-809B-27BA7E8DEEE2}" dt="2024-01-25T18:15:50.390" v="1584" actId="478"/>
          <ac:grpSpMkLst>
            <pc:docMk/>
            <pc:sldMk cId="3308498511" sldId="334"/>
            <ac:grpSpMk id="970" creationId="{A4FDB3DB-6496-155B-45C4-F48FE5509428}"/>
          </ac:grpSpMkLst>
        </pc:grpChg>
        <pc:grpChg chg="del">
          <ac:chgData name="Kokchun Giang" userId="67e2125d-ec8c-4323-9653-9824a2ad815f" providerId="ADAL" clId="{DCC54989-7FD2-5047-809B-27BA7E8DEEE2}" dt="2024-01-25T18:15:50.390" v="1584" actId="478"/>
          <ac:grpSpMkLst>
            <pc:docMk/>
            <pc:sldMk cId="3308498511" sldId="334"/>
            <ac:grpSpMk id="971" creationId="{833E52BC-0827-1238-26C0-DA5DFDEE2E96}"/>
          </ac:grpSpMkLst>
        </pc:grpChg>
        <pc:grpChg chg="del mod">
          <ac:chgData name="Kokchun Giang" userId="67e2125d-ec8c-4323-9653-9824a2ad815f" providerId="ADAL" clId="{DCC54989-7FD2-5047-809B-27BA7E8DEEE2}" dt="2024-01-25T20:08:51.244" v="2012"/>
          <ac:grpSpMkLst>
            <pc:docMk/>
            <pc:sldMk cId="3308498511" sldId="334"/>
            <ac:grpSpMk id="975" creationId="{67E82539-A21F-2118-4A7D-BA392D56F946}"/>
          </ac:grpSpMkLst>
        </pc:grpChg>
        <pc:grpChg chg="del mod">
          <ac:chgData name="Kokchun Giang" userId="67e2125d-ec8c-4323-9653-9824a2ad815f" providerId="ADAL" clId="{DCC54989-7FD2-5047-809B-27BA7E8DEEE2}" dt="2024-01-25T20:08:51.247" v="2017"/>
          <ac:grpSpMkLst>
            <pc:docMk/>
            <pc:sldMk cId="3308498511" sldId="334"/>
            <ac:grpSpMk id="984" creationId="{40B10AAB-9EFD-8BCF-5D9A-242858364078}"/>
          </ac:grpSpMkLst>
        </pc:grpChg>
        <pc:grpChg chg="del mod">
          <ac:chgData name="Kokchun Giang" userId="67e2125d-ec8c-4323-9653-9824a2ad815f" providerId="ADAL" clId="{DCC54989-7FD2-5047-809B-27BA7E8DEEE2}" dt="2024-01-25T20:08:51.248" v="2019"/>
          <ac:grpSpMkLst>
            <pc:docMk/>
            <pc:sldMk cId="3308498511" sldId="334"/>
            <ac:grpSpMk id="996" creationId="{E3FA17FE-C97E-28A2-9D01-69EFEA09403E}"/>
          </ac:grpSpMkLst>
        </pc:grpChg>
        <pc:grpChg chg="del mod">
          <ac:chgData name="Kokchun Giang" userId="67e2125d-ec8c-4323-9653-9824a2ad815f" providerId="ADAL" clId="{DCC54989-7FD2-5047-809B-27BA7E8DEEE2}" dt="2024-01-25T20:08:51.242" v="2008"/>
          <ac:grpSpMkLst>
            <pc:docMk/>
            <pc:sldMk cId="3308498511" sldId="334"/>
            <ac:grpSpMk id="997" creationId="{6A6437A5-FA09-2E3E-34B5-A38FBFBC0EE5}"/>
          </ac:grpSpMkLst>
        </pc:grpChg>
        <pc:grpChg chg="del mod">
          <ac:chgData name="Kokchun Giang" userId="67e2125d-ec8c-4323-9653-9824a2ad815f" providerId="ADAL" clId="{DCC54989-7FD2-5047-809B-27BA7E8DEEE2}" dt="2024-01-25T20:08:51.246" v="2015"/>
          <ac:grpSpMkLst>
            <pc:docMk/>
            <pc:sldMk cId="3308498511" sldId="334"/>
            <ac:grpSpMk id="998" creationId="{8B4144A7-AF98-34A9-A69A-16BACAEC93AA}"/>
          </ac:grpSpMkLst>
        </pc:grpChg>
        <pc:grpChg chg="del mod">
          <ac:chgData name="Kokchun Giang" userId="67e2125d-ec8c-4323-9653-9824a2ad815f" providerId="ADAL" clId="{DCC54989-7FD2-5047-809B-27BA7E8DEEE2}" dt="2024-01-25T20:08:51.245" v="2013"/>
          <ac:grpSpMkLst>
            <pc:docMk/>
            <pc:sldMk cId="3308498511" sldId="334"/>
            <ac:grpSpMk id="1014" creationId="{719E3275-5CCA-F0F2-5FB2-4D492AAAC78D}"/>
          </ac:grpSpMkLst>
        </pc:grpChg>
        <pc:grpChg chg="del mod">
          <ac:chgData name="Kokchun Giang" userId="67e2125d-ec8c-4323-9653-9824a2ad815f" providerId="ADAL" clId="{DCC54989-7FD2-5047-809B-27BA7E8DEEE2}" dt="2024-01-25T20:08:51.250" v="2022"/>
          <ac:grpSpMkLst>
            <pc:docMk/>
            <pc:sldMk cId="3308498511" sldId="334"/>
            <ac:grpSpMk id="1015" creationId="{01B0C378-C35A-EA18-27CA-83F9BC736AFE}"/>
          </ac:grpSpMkLst>
        </pc:grpChg>
        <pc:grpChg chg="mod">
          <ac:chgData name="Kokchun Giang" userId="67e2125d-ec8c-4323-9653-9824a2ad815f" providerId="ADAL" clId="{DCC54989-7FD2-5047-809B-27BA7E8DEEE2}" dt="2024-01-25T20:13:30.263" v="2212" actId="164"/>
          <ac:grpSpMkLst>
            <pc:docMk/>
            <pc:sldMk cId="3308498511" sldId="334"/>
            <ac:grpSpMk id="1024" creationId="{30660EDD-2971-29A5-66DE-41A65261903F}"/>
          </ac:grpSpMkLst>
        </pc:grpChg>
        <pc:grpChg chg="del mod">
          <ac:chgData name="Kokchun Giang" userId="67e2125d-ec8c-4323-9653-9824a2ad815f" providerId="ADAL" clId="{DCC54989-7FD2-5047-809B-27BA7E8DEEE2}" dt="2024-01-25T20:09:24.063" v="2119"/>
          <ac:grpSpMkLst>
            <pc:docMk/>
            <pc:sldMk cId="3308498511" sldId="334"/>
            <ac:grpSpMk id="1039" creationId="{A980A097-7260-FFD6-5E5A-4EFDB68445D2}"/>
          </ac:grpSpMkLst>
        </pc:grpChg>
        <pc:grpChg chg="del mod">
          <ac:chgData name="Kokchun Giang" userId="67e2125d-ec8c-4323-9653-9824a2ad815f" providerId="ADAL" clId="{DCC54989-7FD2-5047-809B-27BA7E8DEEE2}" dt="2024-01-25T20:09:24.063" v="2119"/>
          <ac:grpSpMkLst>
            <pc:docMk/>
            <pc:sldMk cId="3308498511" sldId="334"/>
            <ac:grpSpMk id="1040" creationId="{A311207B-FBD4-FEF2-C291-2E0AD9A5448D}"/>
          </ac:grpSpMkLst>
        </pc:grpChg>
        <pc:grpChg chg="del mod">
          <ac:chgData name="Kokchun Giang" userId="67e2125d-ec8c-4323-9653-9824a2ad815f" providerId="ADAL" clId="{DCC54989-7FD2-5047-809B-27BA7E8DEEE2}" dt="2024-01-25T20:09:24.063" v="2119"/>
          <ac:grpSpMkLst>
            <pc:docMk/>
            <pc:sldMk cId="3308498511" sldId="334"/>
            <ac:grpSpMk id="1041" creationId="{91E9D407-C7E9-C419-9D59-A71F9295EEFC}"/>
          </ac:grpSpMkLst>
        </pc:grpChg>
        <pc:grpChg chg="mod">
          <ac:chgData name="Kokchun Giang" userId="67e2125d-ec8c-4323-9653-9824a2ad815f" providerId="ADAL" clId="{DCC54989-7FD2-5047-809B-27BA7E8DEEE2}" dt="2024-01-25T20:13:30.263" v="2212" actId="164"/>
          <ac:grpSpMkLst>
            <pc:docMk/>
            <pc:sldMk cId="3308498511" sldId="334"/>
            <ac:grpSpMk id="1060" creationId="{FEA8AD54-9CFD-C6B2-73A5-7C17CA8A78A6}"/>
          </ac:grpSpMkLst>
        </pc:grpChg>
        <pc:grpChg chg="mod">
          <ac:chgData name="Kokchun Giang" userId="67e2125d-ec8c-4323-9653-9824a2ad815f" providerId="ADAL" clId="{DCC54989-7FD2-5047-809B-27BA7E8DEEE2}" dt="2024-01-25T20:13:30.263" v="2212" actId="164"/>
          <ac:grpSpMkLst>
            <pc:docMk/>
            <pc:sldMk cId="3308498511" sldId="334"/>
            <ac:grpSpMk id="1071" creationId="{CFA01B7E-7570-13E3-04B1-8E214C012310}"/>
          </ac:grpSpMkLst>
        </pc:grpChg>
        <pc:grpChg chg="mod">
          <ac:chgData name="Kokchun Giang" userId="67e2125d-ec8c-4323-9653-9824a2ad815f" providerId="ADAL" clId="{DCC54989-7FD2-5047-809B-27BA7E8DEEE2}" dt="2024-01-25T20:13:30.263" v="2212" actId="164"/>
          <ac:grpSpMkLst>
            <pc:docMk/>
            <pc:sldMk cId="3308498511" sldId="334"/>
            <ac:grpSpMk id="1072" creationId="{CD885B3C-9BD7-D8CD-EF02-2EFF1AD106DA}"/>
          </ac:grpSpMkLst>
        </pc:grpChg>
        <pc:grpChg chg="mod">
          <ac:chgData name="Kokchun Giang" userId="67e2125d-ec8c-4323-9653-9824a2ad815f" providerId="ADAL" clId="{DCC54989-7FD2-5047-809B-27BA7E8DEEE2}" dt="2024-01-25T20:13:37.757" v="2213" actId="164"/>
          <ac:grpSpMkLst>
            <pc:docMk/>
            <pc:sldMk cId="3308498511" sldId="334"/>
            <ac:grpSpMk id="1076" creationId="{D031E3C8-D530-77DB-CB21-CD7077BE6482}"/>
          </ac:grpSpMkLst>
        </pc:grpChg>
        <pc:grpChg chg="mod">
          <ac:chgData name="Kokchun Giang" userId="67e2125d-ec8c-4323-9653-9824a2ad815f" providerId="ADAL" clId="{DCC54989-7FD2-5047-809B-27BA7E8DEEE2}" dt="2024-01-25T20:13:37.757" v="2213" actId="164"/>
          <ac:grpSpMkLst>
            <pc:docMk/>
            <pc:sldMk cId="3308498511" sldId="334"/>
            <ac:grpSpMk id="1087" creationId="{7AC14D6A-2D32-C8F6-93A7-C2891DB42D8A}"/>
          </ac:grpSpMkLst>
        </pc:grpChg>
        <pc:grpChg chg="mod">
          <ac:chgData name="Kokchun Giang" userId="67e2125d-ec8c-4323-9653-9824a2ad815f" providerId="ADAL" clId="{DCC54989-7FD2-5047-809B-27BA7E8DEEE2}" dt="2024-01-25T20:13:37.757" v="2213" actId="164"/>
          <ac:grpSpMkLst>
            <pc:docMk/>
            <pc:sldMk cId="3308498511" sldId="334"/>
            <ac:grpSpMk id="1088" creationId="{4FFDB34E-BB94-D5A6-B7E5-19F13FE88AA2}"/>
          </ac:grpSpMkLst>
        </pc:grpChg>
        <pc:grpChg chg="del mod">
          <ac:chgData name="Kokchun Giang" userId="67e2125d-ec8c-4323-9653-9824a2ad815f" providerId="ADAL" clId="{DCC54989-7FD2-5047-809B-27BA7E8DEEE2}" dt="2024-01-25T20:09:55.145" v="2167"/>
          <ac:grpSpMkLst>
            <pc:docMk/>
            <pc:sldMk cId="3308498511" sldId="334"/>
            <ac:grpSpMk id="1100" creationId="{D938A107-8B89-7F54-8095-FC52D4AA564C}"/>
          </ac:grpSpMkLst>
        </pc:grpChg>
        <pc:grpChg chg="del mod">
          <ac:chgData name="Kokchun Giang" userId="67e2125d-ec8c-4323-9653-9824a2ad815f" providerId="ADAL" clId="{DCC54989-7FD2-5047-809B-27BA7E8DEEE2}" dt="2024-01-25T20:09:55.145" v="2167"/>
          <ac:grpSpMkLst>
            <pc:docMk/>
            <pc:sldMk cId="3308498511" sldId="334"/>
            <ac:grpSpMk id="1101" creationId="{B7ECC65F-1473-001F-97BE-55D59ABBED61}"/>
          </ac:grpSpMkLst>
        </pc:grpChg>
        <pc:grpChg chg="mod">
          <ac:chgData name="Kokchun Giang" userId="67e2125d-ec8c-4323-9653-9824a2ad815f" providerId="ADAL" clId="{DCC54989-7FD2-5047-809B-27BA7E8DEEE2}" dt="2024-01-25T20:13:37.757" v="2213" actId="164"/>
          <ac:grpSpMkLst>
            <pc:docMk/>
            <pc:sldMk cId="3308498511" sldId="334"/>
            <ac:grpSpMk id="1111" creationId="{25141FF5-30C1-18F9-9617-072818E302BA}"/>
          </ac:grpSpMkLst>
        </pc:grpChg>
        <pc:grpChg chg="mod">
          <ac:chgData name="Kokchun Giang" userId="67e2125d-ec8c-4323-9653-9824a2ad815f" providerId="ADAL" clId="{DCC54989-7FD2-5047-809B-27BA7E8DEEE2}" dt="2024-01-25T20:13:37.757" v="2213" actId="164"/>
          <ac:grpSpMkLst>
            <pc:docMk/>
            <pc:sldMk cId="3308498511" sldId="334"/>
            <ac:grpSpMk id="1123" creationId="{48A93781-39E4-D5D0-05DA-EADFA0423854}"/>
          </ac:grpSpMkLst>
        </pc:grpChg>
        <pc:grpChg chg="add mod">
          <ac:chgData name="Kokchun Giang" userId="67e2125d-ec8c-4323-9653-9824a2ad815f" providerId="ADAL" clId="{DCC54989-7FD2-5047-809B-27BA7E8DEEE2}" dt="2024-01-25T20:13:06.198" v="2208" actId="164"/>
          <ac:grpSpMkLst>
            <pc:docMk/>
            <pc:sldMk cId="3308498511" sldId="334"/>
            <ac:grpSpMk id="1124" creationId="{12B0C7C7-31DF-6529-D3B6-1F338ADDD4B4}"/>
          </ac:grpSpMkLst>
        </pc:grpChg>
        <pc:grpChg chg="add mod">
          <ac:chgData name="Kokchun Giang" userId="67e2125d-ec8c-4323-9653-9824a2ad815f" providerId="ADAL" clId="{DCC54989-7FD2-5047-809B-27BA7E8DEEE2}" dt="2024-01-25T20:13:09.511" v="2209" actId="164"/>
          <ac:grpSpMkLst>
            <pc:docMk/>
            <pc:sldMk cId="3308498511" sldId="334"/>
            <ac:grpSpMk id="1125" creationId="{28982053-F945-2FAB-A104-9B3AA855236C}"/>
          </ac:grpSpMkLst>
        </pc:grpChg>
        <pc:grpChg chg="add mod">
          <ac:chgData name="Kokchun Giang" userId="67e2125d-ec8c-4323-9653-9824a2ad815f" providerId="ADAL" clId="{DCC54989-7FD2-5047-809B-27BA7E8DEEE2}" dt="2024-01-25T20:13:30.263" v="2212" actId="164"/>
          <ac:grpSpMkLst>
            <pc:docMk/>
            <pc:sldMk cId="3308498511" sldId="334"/>
            <ac:grpSpMk id="1126" creationId="{7F460CC4-28AB-A6D5-E9D5-50039179425A}"/>
          </ac:grpSpMkLst>
        </pc:grpChg>
        <pc:grpChg chg="add mod">
          <ac:chgData name="Kokchun Giang" userId="67e2125d-ec8c-4323-9653-9824a2ad815f" providerId="ADAL" clId="{DCC54989-7FD2-5047-809B-27BA7E8DEEE2}" dt="2024-01-25T20:13:37.757" v="2213" actId="164"/>
          <ac:grpSpMkLst>
            <pc:docMk/>
            <pc:sldMk cId="3308498511" sldId="334"/>
            <ac:grpSpMk id="1127" creationId="{C441D0B0-1D7F-4248-F0CF-A46D1DD232F1}"/>
          </ac:grpSpMkLst>
        </pc:grpChg>
        <pc:inkChg chg="add mod">
          <ac:chgData name="Kokchun Giang" userId="67e2125d-ec8c-4323-9653-9824a2ad815f" providerId="ADAL" clId="{DCC54989-7FD2-5047-809B-27BA7E8DEEE2}" dt="2024-01-25T20:13:06.198" v="2208" actId="164"/>
          <ac:inkMkLst>
            <pc:docMk/>
            <pc:sldMk cId="3308498511" sldId="334"/>
            <ac:inkMk id="2" creationId="{175D037C-2FD3-214F-F85B-B19CC30B0671}"/>
          </ac:inkMkLst>
        </pc:inkChg>
        <pc:inkChg chg="add mod">
          <ac:chgData name="Kokchun Giang" userId="67e2125d-ec8c-4323-9653-9824a2ad815f" providerId="ADAL" clId="{DCC54989-7FD2-5047-809B-27BA7E8DEEE2}" dt="2024-01-25T18:16:00.051" v="1594"/>
          <ac:inkMkLst>
            <pc:docMk/>
            <pc:sldMk cId="3308498511" sldId="334"/>
            <ac:inkMk id="3" creationId="{ADFE1AF6-AB02-EA03-D101-793E133C5EDE}"/>
          </ac:inkMkLst>
        </pc:inkChg>
        <pc:inkChg chg="add mod">
          <ac:chgData name="Kokchun Giang" userId="67e2125d-ec8c-4323-9653-9824a2ad815f" providerId="ADAL" clId="{DCC54989-7FD2-5047-809B-27BA7E8DEEE2}" dt="2024-01-25T18:16:00.051" v="1594"/>
          <ac:inkMkLst>
            <pc:docMk/>
            <pc:sldMk cId="3308498511" sldId="334"/>
            <ac:inkMk id="4" creationId="{52956BEE-E1D3-8A13-1F8F-ED3B8E05C0AF}"/>
          </ac:inkMkLst>
        </pc:inkChg>
        <pc:inkChg chg="add mod">
          <ac:chgData name="Kokchun Giang" userId="67e2125d-ec8c-4323-9653-9824a2ad815f" providerId="ADAL" clId="{DCC54989-7FD2-5047-809B-27BA7E8DEEE2}" dt="2024-01-25T18:16:00.051" v="1594"/>
          <ac:inkMkLst>
            <pc:docMk/>
            <pc:sldMk cId="3308498511" sldId="334"/>
            <ac:inkMk id="5" creationId="{6C2B81B4-E5F2-29B8-4F09-9648D5227BC1}"/>
          </ac:inkMkLst>
        </pc:inkChg>
        <pc:inkChg chg="add mod">
          <ac:chgData name="Kokchun Giang" userId="67e2125d-ec8c-4323-9653-9824a2ad815f" providerId="ADAL" clId="{DCC54989-7FD2-5047-809B-27BA7E8DEEE2}" dt="2024-01-25T18:16:00.051" v="1594"/>
          <ac:inkMkLst>
            <pc:docMk/>
            <pc:sldMk cId="3308498511" sldId="334"/>
            <ac:inkMk id="6" creationId="{F25067FE-834A-4B9D-4F4A-77BA125FDF19}"/>
          </ac:inkMkLst>
        </pc:inkChg>
        <pc:inkChg chg="add mod">
          <ac:chgData name="Kokchun Giang" userId="67e2125d-ec8c-4323-9653-9824a2ad815f" providerId="ADAL" clId="{DCC54989-7FD2-5047-809B-27BA7E8DEEE2}" dt="2024-01-25T18:16:00.051" v="1594"/>
          <ac:inkMkLst>
            <pc:docMk/>
            <pc:sldMk cId="3308498511" sldId="334"/>
            <ac:inkMk id="7" creationId="{31A0FB4F-6FC3-817E-9E9F-B732D1A0169D}"/>
          </ac:inkMkLst>
        </pc:inkChg>
        <pc:inkChg chg="add mod">
          <ac:chgData name="Kokchun Giang" userId="67e2125d-ec8c-4323-9653-9824a2ad815f" providerId="ADAL" clId="{DCC54989-7FD2-5047-809B-27BA7E8DEEE2}" dt="2024-01-25T18:16:00.051" v="1594"/>
          <ac:inkMkLst>
            <pc:docMk/>
            <pc:sldMk cId="3308498511" sldId="334"/>
            <ac:inkMk id="8" creationId="{6C4DADA7-A743-E859-ACE6-ABEBFFB23B44}"/>
          </ac:inkMkLst>
        </pc:inkChg>
        <pc:inkChg chg="add mod">
          <ac:chgData name="Kokchun Giang" userId="67e2125d-ec8c-4323-9653-9824a2ad815f" providerId="ADAL" clId="{DCC54989-7FD2-5047-809B-27BA7E8DEEE2}" dt="2024-01-25T18:16:00.051" v="1594"/>
          <ac:inkMkLst>
            <pc:docMk/>
            <pc:sldMk cId="3308498511" sldId="334"/>
            <ac:inkMk id="9" creationId="{9088C97E-6F02-DB3E-0A7C-A3349CA4C796}"/>
          </ac:inkMkLst>
        </pc:inkChg>
        <pc:inkChg chg="add mod">
          <ac:chgData name="Kokchun Giang" userId="67e2125d-ec8c-4323-9653-9824a2ad815f" providerId="ADAL" clId="{DCC54989-7FD2-5047-809B-27BA7E8DEEE2}" dt="2024-01-25T18:16:00.051" v="1594"/>
          <ac:inkMkLst>
            <pc:docMk/>
            <pc:sldMk cId="3308498511" sldId="334"/>
            <ac:inkMk id="10" creationId="{ACC8FF3A-1C43-2AB7-6CB5-621ED7F12E29}"/>
          </ac:inkMkLst>
        </pc:inkChg>
        <pc:inkChg chg="add mod">
          <ac:chgData name="Kokchun Giang" userId="67e2125d-ec8c-4323-9653-9824a2ad815f" providerId="ADAL" clId="{DCC54989-7FD2-5047-809B-27BA7E8DEEE2}" dt="2024-01-25T18:16:00.051" v="1594"/>
          <ac:inkMkLst>
            <pc:docMk/>
            <pc:sldMk cId="3308498511" sldId="334"/>
            <ac:inkMk id="11" creationId="{2D8E9F1F-6277-FFFC-197E-EA4B4E4278E6}"/>
          </ac:inkMkLst>
        </pc:inkChg>
        <pc:inkChg chg="add mod">
          <ac:chgData name="Kokchun Giang" userId="67e2125d-ec8c-4323-9653-9824a2ad815f" providerId="ADAL" clId="{DCC54989-7FD2-5047-809B-27BA7E8DEEE2}" dt="2024-01-25T18:16:04.917" v="1601"/>
          <ac:inkMkLst>
            <pc:docMk/>
            <pc:sldMk cId="3308498511" sldId="334"/>
            <ac:inkMk id="13" creationId="{E93AE6B9-9381-D6BD-9071-D20746E18072}"/>
          </ac:inkMkLst>
        </pc:inkChg>
        <pc:inkChg chg="add mod">
          <ac:chgData name="Kokchun Giang" userId="67e2125d-ec8c-4323-9653-9824a2ad815f" providerId="ADAL" clId="{DCC54989-7FD2-5047-809B-27BA7E8DEEE2}" dt="2024-01-25T18:16:04.917" v="1601"/>
          <ac:inkMkLst>
            <pc:docMk/>
            <pc:sldMk cId="3308498511" sldId="334"/>
            <ac:inkMk id="14" creationId="{9344B855-AC72-9337-97BE-83EADE861744}"/>
          </ac:inkMkLst>
        </pc:inkChg>
        <pc:inkChg chg="add mod">
          <ac:chgData name="Kokchun Giang" userId="67e2125d-ec8c-4323-9653-9824a2ad815f" providerId="ADAL" clId="{DCC54989-7FD2-5047-809B-27BA7E8DEEE2}" dt="2024-01-25T18:16:04.917" v="1601"/>
          <ac:inkMkLst>
            <pc:docMk/>
            <pc:sldMk cId="3308498511" sldId="334"/>
            <ac:inkMk id="15" creationId="{EA661867-00E6-D43A-7010-4E4CD0B214EB}"/>
          </ac:inkMkLst>
        </pc:inkChg>
        <pc:inkChg chg="add mod">
          <ac:chgData name="Kokchun Giang" userId="67e2125d-ec8c-4323-9653-9824a2ad815f" providerId="ADAL" clId="{DCC54989-7FD2-5047-809B-27BA7E8DEEE2}" dt="2024-01-25T18:16:04.917" v="1601"/>
          <ac:inkMkLst>
            <pc:docMk/>
            <pc:sldMk cId="3308498511" sldId="334"/>
            <ac:inkMk id="17" creationId="{FB90BBF9-7402-E2E9-BC0A-E9D4B01AB230}"/>
          </ac:inkMkLst>
        </pc:inkChg>
        <pc:inkChg chg="add mod">
          <ac:chgData name="Kokchun Giang" userId="67e2125d-ec8c-4323-9653-9824a2ad815f" providerId="ADAL" clId="{DCC54989-7FD2-5047-809B-27BA7E8DEEE2}" dt="2024-01-25T20:13:06.198" v="2208" actId="164"/>
          <ac:inkMkLst>
            <pc:docMk/>
            <pc:sldMk cId="3308498511" sldId="334"/>
            <ac:inkMk id="18" creationId="{D2EE8598-B12A-5D6E-C8A5-AF3512933B4A}"/>
          </ac:inkMkLst>
        </pc:inkChg>
        <pc:inkChg chg="add mod">
          <ac:chgData name="Kokchun Giang" userId="67e2125d-ec8c-4323-9653-9824a2ad815f" providerId="ADAL" clId="{DCC54989-7FD2-5047-809B-27BA7E8DEEE2}" dt="2024-01-25T18:16:10.041" v="1616"/>
          <ac:inkMkLst>
            <pc:docMk/>
            <pc:sldMk cId="3308498511" sldId="334"/>
            <ac:inkMk id="20" creationId="{A30E8412-DFB4-CA49-8F89-5C97E8DF117B}"/>
          </ac:inkMkLst>
        </pc:inkChg>
        <pc:inkChg chg="add mod">
          <ac:chgData name="Kokchun Giang" userId="67e2125d-ec8c-4323-9653-9824a2ad815f" providerId="ADAL" clId="{DCC54989-7FD2-5047-809B-27BA7E8DEEE2}" dt="2024-01-25T18:16:10.041" v="1616"/>
          <ac:inkMkLst>
            <pc:docMk/>
            <pc:sldMk cId="3308498511" sldId="334"/>
            <ac:inkMk id="21" creationId="{D567914C-A4E3-9166-D154-4BA09119FB61}"/>
          </ac:inkMkLst>
        </pc:inkChg>
        <pc:inkChg chg="add mod">
          <ac:chgData name="Kokchun Giang" userId="67e2125d-ec8c-4323-9653-9824a2ad815f" providerId="ADAL" clId="{DCC54989-7FD2-5047-809B-27BA7E8DEEE2}" dt="2024-01-25T18:16:10.041" v="1616"/>
          <ac:inkMkLst>
            <pc:docMk/>
            <pc:sldMk cId="3308498511" sldId="334"/>
            <ac:inkMk id="22" creationId="{B9FDAD6A-F775-3D6A-49BA-F15405FA6F3B}"/>
          </ac:inkMkLst>
        </pc:inkChg>
        <pc:inkChg chg="add mod">
          <ac:chgData name="Kokchun Giang" userId="67e2125d-ec8c-4323-9653-9824a2ad815f" providerId="ADAL" clId="{DCC54989-7FD2-5047-809B-27BA7E8DEEE2}" dt="2024-01-25T18:16:10.041" v="1616"/>
          <ac:inkMkLst>
            <pc:docMk/>
            <pc:sldMk cId="3308498511" sldId="334"/>
            <ac:inkMk id="23" creationId="{A25CAC1B-9D89-7485-71DB-6D437F793D63}"/>
          </ac:inkMkLst>
        </pc:inkChg>
        <pc:inkChg chg="add mod">
          <ac:chgData name="Kokchun Giang" userId="67e2125d-ec8c-4323-9653-9824a2ad815f" providerId="ADAL" clId="{DCC54989-7FD2-5047-809B-27BA7E8DEEE2}" dt="2024-01-25T18:16:10.041" v="1616"/>
          <ac:inkMkLst>
            <pc:docMk/>
            <pc:sldMk cId="3308498511" sldId="334"/>
            <ac:inkMk id="24" creationId="{D55B55F3-AD3E-ABE7-4D16-6948E533CA48}"/>
          </ac:inkMkLst>
        </pc:inkChg>
        <pc:inkChg chg="add mod">
          <ac:chgData name="Kokchun Giang" userId="67e2125d-ec8c-4323-9653-9824a2ad815f" providerId="ADAL" clId="{DCC54989-7FD2-5047-809B-27BA7E8DEEE2}" dt="2024-01-25T18:16:10.041" v="1616"/>
          <ac:inkMkLst>
            <pc:docMk/>
            <pc:sldMk cId="3308498511" sldId="334"/>
            <ac:inkMk id="25" creationId="{1D44B9BA-4D83-37AA-F5EA-2A5443E70994}"/>
          </ac:inkMkLst>
        </pc:inkChg>
        <pc:inkChg chg="add mod">
          <ac:chgData name="Kokchun Giang" userId="67e2125d-ec8c-4323-9653-9824a2ad815f" providerId="ADAL" clId="{DCC54989-7FD2-5047-809B-27BA7E8DEEE2}" dt="2024-01-25T18:16:10.041" v="1616"/>
          <ac:inkMkLst>
            <pc:docMk/>
            <pc:sldMk cId="3308498511" sldId="334"/>
            <ac:inkMk id="26" creationId="{E8DE40E4-5A85-BF06-3AD4-CA7F79858760}"/>
          </ac:inkMkLst>
        </pc:inkChg>
        <pc:inkChg chg="add mod">
          <ac:chgData name="Kokchun Giang" userId="67e2125d-ec8c-4323-9653-9824a2ad815f" providerId="ADAL" clId="{DCC54989-7FD2-5047-809B-27BA7E8DEEE2}" dt="2024-01-25T18:16:10.041" v="1616"/>
          <ac:inkMkLst>
            <pc:docMk/>
            <pc:sldMk cId="3308498511" sldId="334"/>
            <ac:inkMk id="27" creationId="{6C2EA8DD-065E-D629-D3E7-BA2BBF50DC90}"/>
          </ac:inkMkLst>
        </pc:inkChg>
        <pc:inkChg chg="add mod">
          <ac:chgData name="Kokchun Giang" userId="67e2125d-ec8c-4323-9653-9824a2ad815f" providerId="ADAL" clId="{DCC54989-7FD2-5047-809B-27BA7E8DEEE2}" dt="2024-01-25T18:16:10.041" v="1616"/>
          <ac:inkMkLst>
            <pc:docMk/>
            <pc:sldMk cId="3308498511" sldId="334"/>
            <ac:inkMk id="29" creationId="{02962152-3CB1-B2D9-5059-9AB6D7D4EA24}"/>
          </ac:inkMkLst>
        </pc:inkChg>
        <pc:inkChg chg="add mod">
          <ac:chgData name="Kokchun Giang" userId="67e2125d-ec8c-4323-9653-9824a2ad815f" providerId="ADAL" clId="{DCC54989-7FD2-5047-809B-27BA7E8DEEE2}" dt="2024-01-25T18:16:10.041" v="1616"/>
          <ac:inkMkLst>
            <pc:docMk/>
            <pc:sldMk cId="3308498511" sldId="334"/>
            <ac:inkMk id="30" creationId="{D93BD42A-BBBE-029E-68E1-3C76D90CF237}"/>
          </ac:inkMkLst>
        </pc:inkChg>
        <pc:inkChg chg="add mod">
          <ac:chgData name="Kokchun Giang" userId="67e2125d-ec8c-4323-9653-9824a2ad815f" providerId="ADAL" clId="{DCC54989-7FD2-5047-809B-27BA7E8DEEE2}" dt="2024-01-25T18:16:10.041" v="1616"/>
          <ac:inkMkLst>
            <pc:docMk/>
            <pc:sldMk cId="3308498511" sldId="334"/>
            <ac:inkMk id="31" creationId="{78BD07F7-FA2A-6EBD-CBC3-1B9695FBA258}"/>
          </ac:inkMkLst>
        </pc:inkChg>
        <pc:inkChg chg="add mod">
          <ac:chgData name="Kokchun Giang" userId="67e2125d-ec8c-4323-9653-9824a2ad815f" providerId="ADAL" clId="{DCC54989-7FD2-5047-809B-27BA7E8DEEE2}" dt="2024-01-25T18:16:10.041" v="1616"/>
          <ac:inkMkLst>
            <pc:docMk/>
            <pc:sldMk cId="3308498511" sldId="334"/>
            <ac:inkMk id="32" creationId="{92C07947-FFA4-ABB9-2F59-B7ED621E8E2D}"/>
          </ac:inkMkLst>
        </pc:inkChg>
        <pc:inkChg chg="add mod">
          <ac:chgData name="Kokchun Giang" userId="67e2125d-ec8c-4323-9653-9824a2ad815f" providerId="ADAL" clId="{DCC54989-7FD2-5047-809B-27BA7E8DEEE2}" dt="2024-01-25T18:16:10.041" v="1616"/>
          <ac:inkMkLst>
            <pc:docMk/>
            <pc:sldMk cId="3308498511" sldId="334"/>
            <ac:inkMk id="33" creationId="{95CEC32A-7032-FDAC-179F-CF5E5FE699FE}"/>
          </ac:inkMkLst>
        </pc:inkChg>
        <pc:inkChg chg="add mod">
          <ac:chgData name="Kokchun Giang" userId="67e2125d-ec8c-4323-9653-9824a2ad815f" providerId="ADAL" clId="{DCC54989-7FD2-5047-809B-27BA7E8DEEE2}" dt="2024-01-25T18:16:10.041" v="1616"/>
          <ac:inkMkLst>
            <pc:docMk/>
            <pc:sldMk cId="3308498511" sldId="334"/>
            <ac:inkMk id="34" creationId="{1FDA5E28-B82C-0D05-A6F1-715B1C94DFC9}"/>
          </ac:inkMkLst>
        </pc:inkChg>
        <pc:inkChg chg="add mod">
          <ac:chgData name="Kokchun Giang" userId="67e2125d-ec8c-4323-9653-9824a2ad815f" providerId="ADAL" clId="{DCC54989-7FD2-5047-809B-27BA7E8DEEE2}" dt="2024-01-25T18:16:13.106" v="1620"/>
          <ac:inkMkLst>
            <pc:docMk/>
            <pc:sldMk cId="3308498511" sldId="334"/>
            <ac:inkMk id="36" creationId="{6F1F9EC0-AE1E-EBCD-D2F4-17AE4439CDA1}"/>
          </ac:inkMkLst>
        </pc:inkChg>
        <pc:inkChg chg="add mod">
          <ac:chgData name="Kokchun Giang" userId="67e2125d-ec8c-4323-9653-9824a2ad815f" providerId="ADAL" clId="{DCC54989-7FD2-5047-809B-27BA7E8DEEE2}" dt="2024-01-25T18:16:13.106" v="1620"/>
          <ac:inkMkLst>
            <pc:docMk/>
            <pc:sldMk cId="3308498511" sldId="334"/>
            <ac:inkMk id="37" creationId="{0AF73772-624D-020B-2AB5-A328A6792C70}"/>
          </ac:inkMkLst>
        </pc:inkChg>
        <pc:inkChg chg="add mod">
          <ac:chgData name="Kokchun Giang" userId="67e2125d-ec8c-4323-9653-9824a2ad815f" providerId="ADAL" clId="{DCC54989-7FD2-5047-809B-27BA7E8DEEE2}" dt="2024-01-25T18:16:13.106" v="1620"/>
          <ac:inkMkLst>
            <pc:docMk/>
            <pc:sldMk cId="3308498511" sldId="334"/>
            <ac:inkMk id="38" creationId="{24BBA2A0-BFA0-8248-44FF-6B8E1E57FB0F}"/>
          </ac:inkMkLst>
        </pc:inkChg>
        <pc:inkChg chg="add mod">
          <ac:chgData name="Kokchun Giang" userId="67e2125d-ec8c-4323-9653-9824a2ad815f" providerId="ADAL" clId="{DCC54989-7FD2-5047-809B-27BA7E8DEEE2}" dt="2024-01-25T18:16:19.905" v="1636"/>
          <ac:inkMkLst>
            <pc:docMk/>
            <pc:sldMk cId="3308498511" sldId="334"/>
            <ac:inkMk id="40" creationId="{701CDD08-98E5-736B-0493-53A4C2AD76D9}"/>
          </ac:inkMkLst>
        </pc:inkChg>
        <pc:inkChg chg="add mod">
          <ac:chgData name="Kokchun Giang" userId="67e2125d-ec8c-4323-9653-9824a2ad815f" providerId="ADAL" clId="{DCC54989-7FD2-5047-809B-27BA7E8DEEE2}" dt="2024-01-25T18:16:19.905" v="1636"/>
          <ac:inkMkLst>
            <pc:docMk/>
            <pc:sldMk cId="3308498511" sldId="334"/>
            <ac:inkMk id="41" creationId="{71C1D226-78C9-5DD3-2587-7621187E5BC7}"/>
          </ac:inkMkLst>
        </pc:inkChg>
        <pc:inkChg chg="add mod">
          <ac:chgData name="Kokchun Giang" userId="67e2125d-ec8c-4323-9653-9824a2ad815f" providerId="ADAL" clId="{DCC54989-7FD2-5047-809B-27BA7E8DEEE2}" dt="2024-01-25T18:16:19.905" v="1636"/>
          <ac:inkMkLst>
            <pc:docMk/>
            <pc:sldMk cId="3308498511" sldId="334"/>
            <ac:inkMk id="42" creationId="{148A601E-7C0E-087B-0052-B498657D5973}"/>
          </ac:inkMkLst>
        </pc:inkChg>
        <pc:inkChg chg="add mod">
          <ac:chgData name="Kokchun Giang" userId="67e2125d-ec8c-4323-9653-9824a2ad815f" providerId="ADAL" clId="{DCC54989-7FD2-5047-809B-27BA7E8DEEE2}" dt="2024-01-25T18:16:19.905" v="1636"/>
          <ac:inkMkLst>
            <pc:docMk/>
            <pc:sldMk cId="3308498511" sldId="334"/>
            <ac:inkMk id="43" creationId="{E72CC87C-A84E-2204-964B-63B9E1D9B324}"/>
          </ac:inkMkLst>
        </pc:inkChg>
        <pc:inkChg chg="add mod">
          <ac:chgData name="Kokchun Giang" userId="67e2125d-ec8c-4323-9653-9824a2ad815f" providerId="ADAL" clId="{DCC54989-7FD2-5047-809B-27BA7E8DEEE2}" dt="2024-01-25T18:16:19.905" v="1636"/>
          <ac:inkMkLst>
            <pc:docMk/>
            <pc:sldMk cId="3308498511" sldId="334"/>
            <ac:inkMk id="44" creationId="{46342CA8-4EB0-C4C8-0570-42142EAC01C6}"/>
          </ac:inkMkLst>
        </pc:inkChg>
        <pc:inkChg chg="add mod">
          <ac:chgData name="Kokchun Giang" userId="67e2125d-ec8c-4323-9653-9824a2ad815f" providerId="ADAL" clId="{DCC54989-7FD2-5047-809B-27BA7E8DEEE2}" dt="2024-01-25T18:16:19.905" v="1636"/>
          <ac:inkMkLst>
            <pc:docMk/>
            <pc:sldMk cId="3308498511" sldId="334"/>
            <ac:inkMk id="45" creationId="{8764E115-8FC6-D89D-E6D4-E570E58FB29E}"/>
          </ac:inkMkLst>
        </pc:inkChg>
        <pc:inkChg chg="add mod">
          <ac:chgData name="Kokchun Giang" userId="67e2125d-ec8c-4323-9653-9824a2ad815f" providerId="ADAL" clId="{DCC54989-7FD2-5047-809B-27BA7E8DEEE2}" dt="2024-01-25T18:16:19.905" v="1636"/>
          <ac:inkMkLst>
            <pc:docMk/>
            <pc:sldMk cId="3308498511" sldId="334"/>
            <ac:inkMk id="52" creationId="{CC4835DB-5CE7-2D0E-FBCA-F0E87F371422}"/>
          </ac:inkMkLst>
        </pc:inkChg>
        <pc:inkChg chg="add mod">
          <ac:chgData name="Kokchun Giang" userId="67e2125d-ec8c-4323-9653-9824a2ad815f" providerId="ADAL" clId="{DCC54989-7FD2-5047-809B-27BA7E8DEEE2}" dt="2024-01-25T18:16:19.905" v="1636"/>
          <ac:inkMkLst>
            <pc:docMk/>
            <pc:sldMk cId="3308498511" sldId="334"/>
            <ac:inkMk id="53" creationId="{E862B03C-F9A1-B20E-DAC0-91373A2436FC}"/>
          </ac:inkMkLst>
        </pc:inkChg>
        <pc:inkChg chg="add mod">
          <ac:chgData name="Kokchun Giang" userId="67e2125d-ec8c-4323-9653-9824a2ad815f" providerId="ADAL" clId="{DCC54989-7FD2-5047-809B-27BA7E8DEEE2}" dt="2024-01-25T18:16:19.905" v="1636"/>
          <ac:inkMkLst>
            <pc:docMk/>
            <pc:sldMk cId="3308498511" sldId="334"/>
            <ac:inkMk id="54" creationId="{8BF4A819-333D-D384-4398-F2076BE853ED}"/>
          </ac:inkMkLst>
        </pc:inkChg>
        <pc:inkChg chg="add mod">
          <ac:chgData name="Kokchun Giang" userId="67e2125d-ec8c-4323-9653-9824a2ad815f" providerId="ADAL" clId="{DCC54989-7FD2-5047-809B-27BA7E8DEEE2}" dt="2024-01-25T18:16:19.905" v="1636"/>
          <ac:inkMkLst>
            <pc:docMk/>
            <pc:sldMk cId="3308498511" sldId="334"/>
            <ac:inkMk id="55" creationId="{68FFF1B4-0778-F217-9D31-B46A50E6CB52}"/>
          </ac:inkMkLst>
        </pc:inkChg>
        <pc:inkChg chg="add mod">
          <ac:chgData name="Kokchun Giang" userId="67e2125d-ec8c-4323-9653-9824a2ad815f" providerId="ADAL" clId="{DCC54989-7FD2-5047-809B-27BA7E8DEEE2}" dt="2024-01-25T18:16:19.905" v="1636"/>
          <ac:inkMkLst>
            <pc:docMk/>
            <pc:sldMk cId="3308498511" sldId="334"/>
            <ac:inkMk id="56" creationId="{C381A98D-89DB-EF5B-B771-5E35DEEEFEA1}"/>
          </ac:inkMkLst>
        </pc:inkChg>
        <pc:inkChg chg="add mod">
          <ac:chgData name="Kokchun Giang" userId="67e2125d-ec8c-4323-9653-9824a2ad815f" providerId="ADAL" clId="{DCC54989-7FD2-5047-809B-27BA7E8DEEE2}" dt="2024-01-25T18:16:19.905" v="1636"/>
          <ac:inkMkLst>
            <pc:docMk/>
            <pc:sldMk cId="3308498511" sldId="334"/>
            <ac:inkMk id="57" creationId="{FA0B53EC-4339-D6AD-E8CF-879E67B6C9FA}"/>
          </ac:inkMkLst>
        </pc:inkChg>
        <pc:inkChg chg="add mod">
          <ac:chgData name="Kokchun Giang" userId="67e2125d-ec8c-4323-9653-9824a2ad815f" providerId="ADAL" clId="{DCC54989-7FD2-5047-809B-27BA7E8DEEE2}" dt="2024-01-25T18:16:19.905" v="1636"/>
          <ac:inkMkLst>
            <pc:docMk/>
            <pc:sldMk cId="3308498511" sldId="334"/>
            <ac:inkMk id="58" creationId="{9D6C46A6-7C89-DAC2-4AE3-113260328F82}"/>
          </ac:inkMkLst>
        </pc:inkChg>
        <pc:inkChg chg="add mod">
          <ac:chgData name="Kokchun Giang" userId="67e2125d-ec8c-4323-9653-9824a2ad815f" providerId="ADAL" clId="{DCC54989-7FD2-5047-809B-27BA7E8DEEE2}" dt="2024-01-25T18:16:19.905" v="1636"/>
          <ac:inkMkLst>
            <pc:docMk/>
            <pc:sldMk cId="3308498511" sldId="334"/>
            <ac:inkMk id="59" creationId="{2DF830FD-74B3-C011-5096-F1B5E76FAC72}"/>
          </ac:inkMkLst>
        </pc:inkChg>
        <pc:inkChg chg="add mod">
          <ac:chgData name="Kokchun Giang" userId="67e2125d-ec8c-4323-9653-9824a2ad815f" providerId="ADAL" clId="{DCC54989-7FD2-5047-809B-27BA7E8DEEE2}" dt="2024-01-25T18:16:19.905" v="1636"/>
          <ac:inkMkLst>
            <pc:docMk/>
            <pc:sldMk cId="3308498511" sldId="334"/>
            <ac:inkMk id="60" creationId="{97FFA5C9-B7A1-B8FB-8732-84C68958AC33}"/>
          </ac:inkMkLst>
        </pc:inkChg>
        <pc:inkChg chg="add mod">
          <ac:chgData name="Kokchun Giang" userId="67e2125d-ec8c-4323-9653-9824a2ad815f" providerId="ADAL" clId="{DCC54989-7FD2-5047-809B-27BA7E8DEEE2}" dt="2024-01-25T18:16:29.299" v="1650"/>
          <ac:inkMkLst>
            <pc:docMk/>
            <pc:sldMk cId="3308498511" sldId="334"/>
            <ac:inkMk id="63" creationId="{C5072052-74D7-2E3F-1F0C-F9C4A2CC5B5F}"/>
          </ac:inkMkLst>
        </pc:inkChg>
        <pc:inkChg chg="add del mod">
          <ac:chgData name="Kokchun Giang" userId="67e2125d-ec8c-4323-9653-9824a2ad815f" providerId="ADAL" clId="{DCC54989-7FD2-5047-809B-27BA7E8DEEE2}" dt="2024-01-25T20:08:51.253" v="2025"/>
          <ac:inkMkLst>
            <pc:docMk/>
            <pc:sldMk cId="3308498511" sldId="334"/>
            <ac:inkMk id="384" creationId="{0E06F336-FFB7-ED7A-A0EC-3568BB336E91}"/>
          </ac:inkMkLst>
        </pc:inkChg>
        <pc:inkChg chg="add del mod">
          <ac:chgData name="Kokchun Giang" userId="67e2125d-ec8c-4323-9653-9824a2ad815f" providerId="ADAL" clId="{DCC54989-7FD2-5047-809B-27BA7E8DEEE2}" dt="2024-01-25T20:08:51.234" v="1994"/>
          <ac:inkMkLst>
            <pc:docMk/>
            <pc:sldMk cId="3308498511" sldId="334"/>
            <ac:inkMk id="385" creationId="{7774B7C2-0923-ADA5-DFEA-9FAB47CCF025}"/>
          </ac:inkMkLst>
        </pc:inkChg>
        <pc:inkChg chg="add del mod">
          <ac:chgData name="Kokchun Giang" userId="67e2125d-ec8c-4323-9653-9824a2ad815f" providerId="ADAL" clId="{DCC54989-7FD2-5047-809B-27BA7E8DEEE2}" dt="2024-01-25T20:08:51.225" v="1975"/>
          <ac:inkMkLst>
            <pc:docMk/>
            <pc:sldMk cId="3308498511" sldId="334"/>
            <ac:inkMk id="386" creationId="{98E316CF-2FF1-7238-0C95-B4EB51D8D554}"/>
          </ac:inkMkLst>
        </pc:inkChg>
        <pc:inkChg chg="add del mod">
          <ac:chgData name="Kokchun Giang" userId="67e2125d-ec8c-4323-9653-9824a2ad815f" providerId="ADAL" clId="{DCC54989-7FD2-5047-809B-27BA7E8DEEE2}" dt="2024-01-25T20:08:56.761" v="2073"/>
          <ac:inkMkLst>
            <pc:docMk/>
            <pc:sldMk cId="3308498511" sldId="334"/>
            <ac:inkMk id="387" creationId="{C68BF94F-BD56-1ED6-68D0-CC7919A4ACF7}"/>
          </ac:inkMkLst>
        </pc:inkChg>
        <pc:inkChg chg="add del mod">
          <ac:chgData name="Kokchun Giang" userId="67e2125d-ec8c-4323-9653-9824a2ad815f" providerId="ADAL" clId="{DCC54989-7FD2-5047-809B-27BA7E8DEEE2}" dt="2024-01-25T20:08:56.760" v="2071"/>
          <ac:inkMkLst>
            <pc:docMk/>
            <pc:sldMk cId="3308498511" sldId="334"/>
            <ac:inkMk id="388" creationId="{25C2C7F3-174A-DB98-F4AC-C78DB2CA5079}"/>
          </ac:inkMkLst>
        </pc:inkChg>
        <pc:inkChg chg="add del mod">
          <ac:chgData name="Kokchun Giang" userId="67e2125d-ec8c-4323-9653-9824a2ad815f" providerId="ADAL" clId="{DCC54989-7FD2-5047-809B-27BA7E8DEEE2}" dt="2024-01-25T20:08:52.760" v="2055"/>
          <ac:inkMkLst>
            <pc:docMk/>
            <pc:sldMk cId="3308498511" sldId="334"/>
            <ac:inkMk id="389" creationId="{307C28EF-BBBF-D5C9-B3B8-5484F7586F0C}"/>
          </ac:inkMkLst>
        </pc:inkChg>
        <pc:inkChg chg="add del mod">
          <ac:chgData name="Kokchun Giang" userId="67e2125d-ec8c-4323-9653-9824a2ad815f" providerId="ADAL" clId="{DCC54989-7FD2-5047-809B-27BA7E8DEEE2}" dt="2024-01-25T20:07:57.526" v="1910" actId="9405"/>
          <ac:inkMkLst>
            <pc:docMk/>
            <pc:sldMk cId="3308498511" sldId="334"/>
            <ac:inkMk id="390" creationId="{009CFDC1-754B-03C8-E059-7B7D5152F836}"/>
          </ac:inkMkLst>
        </pc:inkChg>
        <pc:inkChg chg="add del mod">
          <ac:chgData name="Kokchun Giang" userId="67e2125d-ec8c-4323-9653-9824a2ad815f" providerId="ADAL" clId="{DCC54989-7FD2-5047-809B-27BA7E8DEEE2}" dt="2024-01-25T20:07:57.280" v="1909"/>
          <ac:inkMkLst>
            <pc:docMk/>
            <pc:sldMk cId="3308498511" sldId="334"/>
            <ac:inkMk id="391" creationId="{6847607D-417A-09E5-8AED-F025B3497593}"/>
          </ac:inkMkLst>
        </pc:inkChg>
        <pc:inkChg chg="add del mod">
          <ac:chgData name="Kokchun Giang" userId="67e2125d-ec8c-4323-9653-9824a2ad815f" providerId="ADAL" clId="{DCC54989-7FD2-5047-809B-27BA7E8DEEE2}" dt="2024-01-25T20:08:52.247" v="2051"/>
          <ac:inkMkLst>
            <pc:docMk/>
            <pc:sldMk cId="3308498511" sldId="334"/>
            <ac:inkMk id="397" creationId="{36C62A79-280A-0ED5-B742-ECAABC9B1E39}"/>
          </ac:inkMkLst>
        </pc:inkChg>
        <pc:inkChg chg="add del mod">
          <ac:chgData name="Kokchun Giang" userId="67e2125d-ec8c-4323-9653-9824a2ad815f" providerId="ADAL" clId="{DCC54989-7FD2-5047-809B-27BA7E8DEEE2}" dt="2024-01-25T20:08:52.246" v="2049"/>
          <ac:inkMkLst>
            <pc:docMk/>
            <pc:sldMk cId="3308498511" sldId="334"/>
            <ac:inkMk id="398" creationId="{5E3BDC11-5555-F29E-D610-27323FE0C5D5}"/>
          </ac:inkMkLst>
        </pc:inkChg>
        <pc:inkChg chg="add del mod">
          <ac:chgData name="Kokchun Giang" userId="67e2125d-ec8c-4323-9653-9824a2ad815f" providerId="ADAL" clId="{DCC54989-7FD2-5047-809B-27BA7E8DEEE2}" dt="2024-01-25T20:08:51.714" v="2041"/>
          <ac:inkMkLst>
            <pc:docMk/>
            <pc:sldMk cId="3308498511" sldId="334"/>
            <ac:inkMk id="399" creationId="{B6C4098A-974A-D3DE-27EF-43B506FF5EA5}"/>
          </ac:inkMkLst>
        </pc:inkChg>
        <pc:inkChg chg="add del mod">
          <ac:chgData name="Kokchun Giang" userId="67e2125d-ec8c-4323-9653-9824a2ad815f" providerId="ADAL" clId="{DCC54989-7FD2-5047-809B-27BA7E8DEEE2}" dt="2024-01-25T20:08:51.449" v="2036"/>
          <ac:inkMkLst>
            <pc:docMk/>
            <pc:sldMk cId="3308498511" sldId="334"/>
            <ac:inkMk id="400" creationId="{89A6EFB4-DAFE-4E74-3833-EC5D87C6BA31}"/>
          </ac:inkMkLst>
        </pc:inkChg>
        <pc:inkChg chg="add del mod">
          <ac:chgData name="Kokchun Giang" userId="67e2125d-ec8c-4323-9653-9824a2ad815f" providerId="ADAL" clId="{DCC54989-7FD2-5047-809B-27BA7E8DEEE2}" dt="2024-01-25T20:08:51.714" v="2040"/>
          <ac:inkMkLst>
            <pc:docMk/>
            <pc:sldMk cId="3308498511" sldId="334"/>
            <ac:inkMk id="401" creationId="{349FCB92-1DFD-137D-5A68-E7826E3884C1}"/>
          </ac:inkMkLst>
        </pc:inkChg>
        <pc:inkChg chg="add del mod">
          <ac:chgData name="Kokchun Giang" userId="67e2125d-ec8c-4323-9653-9824a2ad815f" providerId="ADAL" clId="{DCC54989-7FD2-5047-809B-27BA7E8DEEE2}" dt="2024-01-25T20:08:51.448" v="2034"/>
          <ac:inkMkLst>
            <pc:docMk/>
            <pc:sldMk cId="3308498511" sldId="334"/>
            <ac:inkMk id="402" creationId="{72CF4D85-02F5-6308-BA68-6818104D8A77}"/>
          </ac:inkMkLst>
        </pc:inkChg>
        <pc:inkChg chg="add del mod">
          <ac:chgData name="Kokchun Giang" userId="67e2125d-ec8c-4323-9653-9824a2ad815f" providerId="ADAL" clId="{DCC54989-7FD2-5047-809B-27BA7E8DEEE2}" dt="2024-01-25T20:08:51.447" v="2032"/>
          <ac:inkMkLst>
            <pc:docMk/>
            <pc:sldMk cId="3308498511" sldId="334"/>
            <ac:inkMk id="403" creationId="{95007858-B8D1-9734-B4B6-AE132CEA5B6A}"/>
          </ac:inkMkLst>
        </pc:inkChg>
        <pc:inkChg chg="add del mod">
          <ac:chgData name="Kokchun Giang" userId="67e2125d-ec8c-4323-9653-9824a2ad815f" providerId="ADAL" clId="{DCC54989-7FD2-5047-809B-27BA7E8DEEE2}" dt="2024-01-25T20:08:51.368" v="2030"/>
          <ac:inkMkLst>
            <pc:docMk/>
            <pc:sldMk cId="3308498511" sldId="334"/>
            <ac:inkMk id="404" creationId="{49105378-9048-55EE-FF3D-76B073A2DE6A}"/>
          </ac:inkMkLst>
        </pc:inkChg>
        <pc:inkChg chg="add del mod">
          <ac:chgData name="Kokchun Giang" userId="67e2125d-ec8c-4323-9653-9824a2ad815f" providerId="ADAL" clId="{DCC54989-7FD2-5047-809B-27BA7E8DEEE2}" dt="2024-01-25T20:08:51.228" v="1982"/>
          <ac:inkMkLst>
            <pc:docMk/>
            <pc:sldMk cId="3308498511" sldId="334"/>
            <ac:inkMk id="405" creationId="{1443DA65-C85D-2ACA-A376-F06D0EDBD243}"/>
          </ac:inkMkLst>
        </pc:inkChg>
        <pc:inkChg chg="add del mod">
          <ac:chgData name="Kokchun Giang" userId="67e2125d-ec8c-4323-9653-9824a2ad815f" providerId="ADAL" clId="{DCC54989-7FD2-5047-809B-27BA7E8DEEE2}" dt="2024-01-25T20:08:52.498" v="2053"/>
          <ac:inkMkLst>
            <pc:docMk/>
            <pc:sldMk cId="3308498511" sldId="334"/>
            <ac:inkMk id="407" creationId="{5C26C8B1-2C97-4559-5A70-E6C5BCFF9E10}"/>
          </ac:inkMkLst>
        </pc:inkChg>
        <pc:inkChg chg="add del mod">
          <ac:chgData name="Kokchun Giang" userId="67e2125d-ec8c-4323-9653-9824a2ad815f" providerId="ADAL" clId="{DCC54989-7FD2-5047-809B-27BA7E8DEEE2}" dt="2024-01-25T20:08:52.244" v="2046"/>
          <ac:inkMkLst>
            <pc:docMk/>
            <pc:sldMk cId="3308498511" sldId="334"/>
            <ac:inkMk id="408" creationId="{A803EA9C-71D7-7254-3C98-55CDCB049F37}"/>
          </ac:inkMkLst>
        </pc:inkChg>
        <pc:inkChg chg="add del mod">
          <ac:chgData name="Kokchun Giang" userId="67e2125d-ec8c-4323-9653-9824a2ad815f" providerId="ADAL" clId="{DCC54989-7FD2-5047-809B-27BA7E8DEEE2}" dt="2024-01-25T20:08:51.976" v="2044"/>
          <ac:inkMkLst>
            <pc:docMk/>
            <pc:sldMk cId="3308498511" sldId="334"/>
            <ac:inkMk id="409" creationId="{A01BF4F8-4C03-7D2B-0879-34DE5C65C074}"/>
          </ac:inkMkLst>
        </pc:inkChg>
        <pc:inkChg chg="add del mod">
          <ac:chgData name="Kokchun Giang" userId="67e2125d-ec8c-4323-9653-9824a2ad815f" providerId="ADAL" clId="{DCC54989-7FD2-5047-809B-27BA7E8DEEE2}" dt="2024-01-25T20:08:51.713" v="2038"/>
          <ac:inkMkLst>
            <pc:docMk/>
            <pc:sldMk cId="3308498511" sldId="334"/>
            <ac:inkMk id="410" creationId="{EE8502B8-A122-CB69-4768-68BAF8754C01}"/>
          </ac:inkMkLst>
        </pc:inkChg>
        <pc:inkChg chg="add del mod">
          <ac:chgData name="Kokchun Giang" userId="67e2125d-ec8c-4323-9653-9824a2ad815f" providerId="ADAL" clId="{DCC54989-7FD2-5047-809B-27BA7E8DEEE2}" dt="2024-01-25T20:08:51.712" v="2037"/>
          <ac:inkMkLst>
            <pc:docMk/>
            <pc:sldMk cId="3308498511" sldId="334"/>
            <ac:inkMk id="411" creationId="{1B2CE5E1-B01C-B25E-2CD5-2E6BCB6AD9EA}"/>
          </ac:inkMkLst>
        </pc:inkChg>
        <pc:inkChg chg="add del mod">
          <ac:chgData name="Kokchun Giang" userId="67e2125d-ec8c-4323-9653-9824a2ad815f" providerId="ADAL" clId="{DCC54989-7FD2-5047-809B-27BA7E8DEEE2}" dt="2024-01-25T20:08:51.449" v="2035"/>
          <ac:inkMkLst>
            <pc:docMk/>
            <pc:sldMk cId="3308498511" sldId="334"/>
            <ac:inkMk id="412" creationId="{2DAC47AD-F86A-C5E0-CA2E-EAB3E4F78EA0}"/>
          </ac:inkMkLst>
        </pc:inkChg>
        <pc:inkChg chg="add del mod">
          <ac:chgData name="Kokchun Giang" userId="67e2125d-ec8c-4323-9653-9824a2ad815f" providerId="ADAL" clId="{DCC54989-7FD2-5047-809B-27BA7E8DEEE2}" dt="2024-01-25T20:08:51.448" v="2033"/>
          <ac:inkMkLst>
            <pc:docMk/>
            <pc:sldMk cId="3308498511" sldId="334"/>
            <ac:inkMk id="419" creationId="{F92A1EF7-D219-8647-53AD-5D757F3257D0}"/>
          </ac:inkMkLst>
        </pc:inkChg>
        <pc:inkChg chg="add del mod">
          <ac:chgData name="Kokchun Giang" userId="67e2125d-ec8c-4323-9653-9824a2ad815f" providerId="ADAL" clId="{DCC54989-7FD2-5047-809B-27BA7E8DEEE2}" dt="2024-01-25T20:08:07.451" v="1935" actId="9405"/>
          <ac:inkMkLst>
            <pc:docMk/>
            <pc:sldMk cId="3308498511" sldId="334"/>
            <ac:inkMk id="420" creationId="{B833799D-74BF-965D-CBB5-B4BDDB3EE2B1}"/>
          </ac:inkMkLst>
        </pc:inkChg>
        <pc:inkChg chg="add del mod">
          <ac:chgData name="Kokchun Giang" userId="67e2125d-ec8c-4323-9653-9824a2ad815f" providerId="ADAL" clId="{DCC54989-7FD2-5047-809B-27BA7E8DEEE2}" dt="2024-01-25T20:08:07.127" v="1934" actId="9405"/>
          <ac:inkMkLst>
            <pc:docMk/>
            <pc:sldMk cId="3308498511" sldId="334"/>
            <ac:inkMk id="421" creationId="{B055EFBE-ACE6-ED4A-E0D4-2A746ACCD53B}"/>
          </ac:inkMkLst>
        </pc:inkChg>
        <pc:inkChg chg="add del mod">
          <ac:chgData name="Kokchun Giang" userId="67e2125d-ec8c-4323-9653-9824a2ad815f" providerId="ADAL" clId="{DCC54989-7FD2-5047-809B-27BA7E8DEEE2}" dt="2024-01-25T20:08:06.888" v="1933"/>
          <ac:inkMkLst>
            <pc:docMk/>
            <pc:sldMk cId="3308498511" sldId="334"/>
            <ac:inkMk id="422" creationId="{700D773C-BA5F-22AA-F5AB-48D93B01CA57}"/>
          </ac:inkMkLst>
        </pc:inkChg>
        <pc:inkChg chg="add del mod">
          <ac:chgData name="Kokchun Giang" userId="67e2125d-ec8c-4323-9653-9824a2ad815f" providerId="ADAL" clId="{DCC54989-7FD2-5047-809B-27BA7E8DEEE2}" dt="2024-01-25T20:08:51.254" v="2027"/>
          <ac:inkMkLst>
            <pc:docMk/>
            <pc:sldMk cId="3308498511" sldId="334"/>
            <ac:inkMk id="425" creationId="{91FE65E5-2653-A81B-5AE5-2C3BFF66DBD8}"/>
          </ac:inkMkLst>
        </pc:inkChg>
        <pc:inkChg chg="add del mod">
          <ac:chgData name="Kokchun Giang" userId="67e2125d-ec8c-4323-9653-9824a2ad815f" providerId="ADAL" clId="{DCC54989-7FD2-5047-809B-27BA7E8DEEE2}" dt="2024-01-25T20:08:51.231" v="1987"/>
          <ac:inkMkLst>
            <pc:docMk/>
            <pc:sldMk cId="3308498511" sldId="334"/>
            <ac:inkMk id="426" creationId="{2DF737FC-0EAC-D564-B978-DBDAD14443A5}"/>
          </ac:inkMkLst>
        </pc:inkChg>
        <pc:inkChg chg="add del mod">
          <ac:chgData name="Kokchun Giang" userId="67e2125d-ec8c-4323-9653-9824a2ad815f" providerId="ADAL" clId="{DCC54989-7FD2-5047-809B-27BA7E8DEEE2}" dt="2024-01-25T20:08:51.219" v="1965"/>
          <ac:inkMkLst>
            <pc:docMk/>
            <pc:sldMk cId="3308498511" sldId="334"/>
            <ac:inkMk id="427" creationId="{284C05B5-B4FF-AB88-CE47-F879B115B9CE}"/>
          </ac:inkMkLst>
        </pc:inkChg>
        <pc:inkChg chg="add del mod">
          <ac:chgData name="Kokchun Giang" userId="67e2125d-ec8c-4323-9653-9824a2ad815f" providerId="ADAL" clId="{DCC54989-7FD2-5047-809B-27BA7E8DEEE2}" dt="2024-01-25T20:08:51.213" v="1956"/>
          <ac:inkMkLst>
            <pc:docMk/>
            <pc:sldMk cId="3308498511" sldId="334"/>
            <ac:inkMk id="428" creationId="{37EF63D4-8B5B-4731-C31F-EB34455DD2C9}"/>
          </ac:inkMkLst>
        </pc:inkChg>
        <pc:inkChg chg="add del mod">
          <ac:chgData name="Kokchun Giang" userId="67e2125d-ec8c-4323-9653-9824a2ad815f" providerId="ADAL" clId="{DCC54989-7FD2-5047-809B-27BA7E8DEEE2}" dt="2024-01-25T20:08:51.227" v="1979"/>
          <ac:inkMkLst>
            <pc:docMk/>
            <pc:sldMk cId="3308498511" sldId="334"/>
            <ac:inkMk id="429" creationId="{17334704-7611-8892-026C-C9F304225AF3}"/>
          </ac:inkMkLst>
        </pc:inkChg>
        <pc:inkChg chg="add del mod">
          <ac:chgData name="Kokchun Giang" userId="67e2125d-ec8c-4323-9653-9824a2ad815f" providerId="ADAL" clId="{DCC54989-7FD2-5047-809B-27BA7E8DEEE2}" dt="2024-01-25T20:08:51.235" v="1995"/>
          <ac:inkMkLst>
            <pc:docMk/>
            <pc:sldMk cId="3308498511" sldId="334"/>
            <ac:inkMk id="431" creationId="{E5011A25-909D-8349-3E84-3B539ACFF88E}"/>
          </ac:inkMkLst>
        </pc:inkChg>
        <pc:inkChg chg="add del mod">
          <ac:chgData name="Kokchun Giang" userId="67e2125d-ec8c-4323-9653-9824a2ad815f" providerId="ADAL" clId="{DCC54989-7FD2-5047-809B-27BA7E8DEEE2}" dt="2024-01-25T20:08:51.222" v="1970"/>
          <ac:inkMkLst>
            <pc:docMk/>
            <pc:sldMk cId="3308498511" sldId="334"/>
            <ac:inkMk id="432" creationId="{ADCC210E-B4A2-6FCC-6DFB-9586E9A1C231}"/>
          </ac:inkMkLst>
        </pc:inkChg>
        <pc:inkChg chg="add del mod">
          <ac:chgData name="Kokchun Giang" userId="67e2125d-ec8c-4323-9653-9824a2ad815f" providerId="ADAL" clId="{DCC54989-7FD2-5047-809B-27BA7E8DEEE2}" dt="2024-01-25T20:08:51.239" v="2002"/>
          <ac:inkMkLst>
            <pc:docMk/>
            <pc:sldMk cId="3308498511" sldId="334"/>
            <ac:inkMk id="433" creationId="{6F23EB93-91ED-DEFF-2979-F0E41F7315E3}"/>
          </ac:inkMkLst>
        </pc:inkChg>
        <pc:inkChg chg="add del mod">
          <ac:chgData name="Kokchun Giang" userId="67e2125d-ec8c-4323-9653-9824a2ad815f" providerId="ADAL" clId="{DCC54989-7FD2-5047-809B-27BA7E8DEEE2}" dt="2024-01-25T20:08:51.234" v="1993"/>
          <ac:inkMkLst>
            <pc:docMk/>
            <pc:sldMk cId="3308498511" sldId="334"/>
            <ac:inkMk id="434" creationId="{D7AB7FC8-8D66-6F6F-9209-8F1F2C42DA1A}"/>
          </ac:inkMkLst>
        </pc:inkChg>
        <pc:inkChg chg="add del mod">
          <ac:chgData name="Kokchun Giang" userId="67e2125d-ec8c-4323-9653-9824a2ad815f" providerId="ADAL" clId="{DCC54989-7FD2-5047-809B-27BA7E8DEEE2}" dt="2024-01-25T20:08:51.238" v="2000"/>
          <ac:inkMkLst>
            <pc:docMk/>
            <pc:sldMk cId="3308498511" sldId="334"/>
            <ac:inkMk id="435" creationId="{37593019-E238-6337-2EA2-B084B5A2A232}"/>
          </ac:inkMkLst>
        </pc:inkChg>
        <pc:inkChg chg="add del mod">
          <ac:chgData name="Kokchun Giang" userId="67e2125d-ec8c-4323-9653-9824a2ad815f" providerId="ADAL" clId="{DCC54989-7FD2-5047-809B-27BA7E8DEEE2}" dt="2024-01-25T20:08:51.232" v="1989"/>
          <ac:inkMkLst>
            <pc:docMk/>
            <pc:sldMk cId="3308498511" sldId="334"/>
            <ac:inkMk id="436" creationId="{E74FFACE-F69B-350C-0A92-F43763283BBD}"/>
          </ac:inkMkLst>
        </pc:inkChg>
        <pc:inkChg chg="add del mod">
          <ac:chgData name="Kokchun Giang" userId="67e2125d-ec8c-4323-9653-9824a2ad815f" providerId="ADAL" clId="{DCC54989-7FD2-5047-809B-27BA7E8DEEE2}" dt="2024-01-25T20:08:51.221" v="1969"/>
          <ac:inkMkLst>
            <pc:docMk/>
            <pc:sldMk cId="3308498511" sldId="334"/>
            <ac:inkMk id="437" creationId="{CD203FB1-91E5-9068-7BF9-858E596770BA}"/>
          </ac:inkMkLst>
        </pc:inkChg>
        <pc:inkChg chg="add del mod">
          <ac:chgData name="Kokchun Giang" userId="67e2125d-ec8c-4323-9653-9824a2ad815f" providerId="ADAL" clId="{DCC54989-7FD2-5047-809B-27BA7E8DEEE2}" dt="2024-01-25T20:08:51.216" v="1960"/>
          <ac:inkMkLst>
            <pc:docMk/>
            <pc:sldMk cId="3308498511" sldId="334"/>
            <ac:inkMk id="438" creationId="{A4848FE2-72CC-2AAF-5078-88DF382A84DD}"/>
          </ac:inkMkLst>
        </pc:inkChg>
        <pc:inkChg chg="add del mod">
          <ac:chgData name="Kokchun Giang" userId="67e2125d-ec8c-4323-9653-9824a2ad815f" providerId="ADAL" clId="{DCC54989-7FD2-5047-809B-27BA7E8DEEE2}" dt="2024-01-25T20:08:51.220" v="1967"/>
          <ac:inkMkLst>
            <pc:docMk/>
            <pc:sldMk cId="3308498511" sldId="334"/>
            <ac:inkMk id="440" creationId="{BF81727D-C0C6-59B9-C17D-466B418DED97}"/>
          </ac:inkMkLst>
        </pc:inkChg>
        <pc:inkChg chg="add del mod">
          <ac:chgData name="Kokchun Giang" userId="67e2125d-ec8c-4323-9653-9824a2ad815f" providerId="ADAL" clId="{DCC54989-7FD2-5047-809B-27BA7E8DEEE2}" dt="2024-01-25T20:08:51.217" v="1962"/>
          <ac:inkMkLst>
            <pc:docMk/>
            <pc:sldMk cId="3308498511" sldId="334"/>
            <ac:inkMk id="441" creationId="{99C9E353-C2C5-0D7D-6F66-BA3FB58FE7E5}"/>
          </ac:inkMkLst>
        </pc:inkChg>
        <pc:inkChg chg="add del mod">
          <ac:chgData name="Kokchun Giang" userId="67e2125d-ec8c-4323-9653-9824a2ad815f" providerId="ADAL" clId="{DCC54989-7FD2-5047-809B-27BA7E8DEEE2}" dt="2024-01-25T20:08:51.255" v="2029"/>
          <ac:inkMkLst>
            <pc:docMk/>
            <pc:sldMk cId="3308498511" sldId="334"/>
            <ac:inkMk id="442" creationId="{FC0B16B6-9FD4-7721-2844-BBA2B72AAB53}"/>
          </ac:inkMkLst>
        </pc:inkChg>
        <pc:inkChg chg="add del mod">
          <ac:chgData name="Kokchun Giang" userId="67e2125d-ec8c-4323-9653-9824a2ad815f" providerId="ADAL" clId="{DCC54989-7FD2-5047-809B-27BA7E8DEEE2}" dt="2024-01-25T20:08:51.244" v="2011"/>
          <ac:inkMkLst>
            <pc:docMk/>
            <pc:sldMk cId="3308498511" sldId="334"/>
            <ac:inkMk id="443" creationId="{28AC10A7-BAE9-6D28-9126-639E1B54505B}"/>
          </ac:inkMkLst>
        </pc:inkChg>
        <pc:inkChg chg="add del mod">
          <ac:chgData name="Kokchun Giang" userId="67e2125d-ec8c-4323-9653-9824a2ad815f" providerId="ADAL" clId="{DCC54989-7FD2-5047-809B-27BA7E8DEEE2}" dt="2024-01-25T20:08:51.223" v="1972"/>
          <ac:inkMkLst>
            <pc:docMk/>
            <pc:sldMk cId="3308498511" sldId="334"/>
            <ac:inkMk id="444" creationId="{2EDF04B8-D89D-004E-364E-4D015D6E457F}"/>
          </ac:inkMkLst>
        </pc:inkChg>
        <pc:inkChg chg="add mod">
          <ac:chgData name="Kokchun Giang" userId="67e2125d-ec8c-4323-9653-9824a2ad815f" providerId="ADAL" clId="{DCC54989-7FD2-5047-809B-27BA7E8DEEE2}" dt="2024-01-25T20:09:05.729" v="2085"/>
          <ac:inkMkLst>
            <pc:docMk/>
            <pc:sldMk cId="3308498511" sldId="334"/>
            <ac:inkMk id="446" creationId="{9252CD85-EF71-A8A3-A548-6E1DF447BC35}"/>
          </ac:inkMkLst>
        </pc:inkChg>
        <pc:inkChg chg="add mod">
          <ac:chgData name="Kokchun Giang" userId="67e2125d-ec8c-4323-9653-9824a2ad815f" providerId="ADAL" clId="{DCC54989-7FD2-5047-809B-27BA7E8DEEE2}" dt="2024-01-25T20:09:05.729" v="2085"/>
          <ac:inkMkLst>
            <pc:docMk/>
            <pc:sldMk cId="3308498511" sldId="334"/>
            <ac:inkMk id="447" creationId="{B7FE65C3-7329-0197-2750-BDD2FB4B93EC}"/>
          </ac:inkMkLst>
        </pc:inkChg>
        <pc:inkChg chg="add mod">
          <ac:chgData name="Kokchun Giang" userId="67e2125d-ec8c-4323-9653-9824a2ad815f" providerId="ADAL" clId="{DCC54989-7FD2-5047-809B-27BA7E8DEEE2}" dt="2024-01-25T20:13:09.511" v="2209" actId="164"/>
          <ac:inkMkLst>
            <pc:docMk/>
            <pc:sldMk cId="3308498511" sldId="334"/>
            <ac:inkMk id="449" creationId="{8A93F51E-5EA6-C055-809F-5F892336AFFC}"/>
          </ac:inkMkLst>
        </pc:inkChg>
        <pc:inkChg chg="add mod">
          <ac:chgData name="Kokchun Giang" userId="67e2125d-ec8c-4323-9653-9824a2ad815f" providerId="ADAL" clId="{DCC54989-7FD2-5047-809B-27BA7E8DEEE2}" dt="2024-01-25T18:16:44.107" v="1667"/>
          <ac:inkMkLst>
            <pc:docMk/>
            <pc:sldMk cId="3308498511" sldId="334"/>
            <ac:inkMk id="450" creationId="{ACBF59AD-372F-7B10-35AB-1CD3652199C2}"/>
          </ac:inkMkLst>
        </pc:inkChg>
        <pc:inkChg chg="add mod">
          <ac:chgData name="Kokchun Giang" userId="67e2125d-ec8c-4323-9653-9824a2ad815f" providerId="ADAL" clId="{DCC54989-7FD2-5047-809B-27BA7E8DEEE2}" dt="2024-01-25T18:16:44.107" v="1667"/>
          <ac:inkMkLst>
            <pc:docMk/>
            <pc:sldMk cId="3308498511" sldId="334"/>
            <ac:inkMk id="451" creationId="{B11ABCAE-8A15-4147-C95B-5C28D491B533}"/>
          </ac:inkMkLst>
        </pc:inkChg>
        <pc:inkChg chg="add mod">
          <ac:chgData name="Kokchun Giang" userId="67e2125d-ec8c-4323-9653-9824a2ad815f" providerId="ADAL" clId="{DCC54989-7FD2-5047-809B-27BA7E8DEEE2}" dt="2024-01-25T18:16:44.107" v="1667"/>
          <ac:inkMkLst>
            <pc:docMk/>
            <pc:sldMk cId="3308498511" sldId="334"/>
            <ac:inkMk id="453" creationId="{290A36B6-FDB8-0B34-3403-93D1AC12D8F2}"/>
          </ac:inkMkLst>
        </pc:inkChg>
        <pc:inkChg chg="add mod">
          <ac:chgData name="Kokchun Giang" userId="67e2125d-ec8c-4323-9653-9824a2ad815f" providerId="ADAL" clId="{DCC54989-7FD2-5047-809B-27BA7E8DEEE2}" dt="2024-01-25T18:16:44.107" v="1667"/>
          <ac:inkMkLst>
            <pc:docMk/>
            <pc:sldMk cId="3308498511" sldId="334"/>
            <ac:inkMk id="454" creationId="{94DB1273-19EF-9298-12C7-ACADA5165448}"/>
          </ac:inkMkLst>
        </pc:inkChg>
        <pc:inkChg chg="add mod">
          <ac:chgData name="Kokchun Giang" userId="67e2125d-ec8c-4323-9653-9824a2ad815f" providerId="ADAL" clId="{DCC54989-7FD2-5047-809B-27BA7E8DEEE2}" dt="2024-01-25T18:16:44.107" v="1667"/>
          <ac:inkMkLst>
            <pc:docMk/>
            <pc:sldMk cId="3308498511" sldId="334"/>
            <ac:inkMk id="455" creationId="{0183C4CA-3A0B-E2E3-2366-92C8FE800559}"/>
          </ac:inkMkLst>
        </pc:inkChg>
        <pc:inkChg chg="add mod">
          <ac:chgData name="Kokchun Giang" userId="67e2125d-ec8c-4323-9653-9824a2ad815f" providerId="ADAL" clId="{DCC54989-7FD2-5047-809B-27BA7E8DEEE2}" dt="2024-01-25T18:16:44.107" v="1667"/>
          <ac:inkMkLst>
            <pc:docMk/>
            <pc:sldMk cId="3308498511" sldId="334"/>
            <ac:inkMk id="456" creationId="{EF33DE69-E5E8-0EF7-7254-FE860E802A85}"/>
          </ac:inkMkLst>
        </pc:inkChg>
        <pc:inkChg chg="add mod">
          <ac:chgData name="Kokchun Giang" userId="67e2125d-ec8c-4323-9653-9824a2ad815f" providerId="ADAL" clId="{DCC54989-7FD2-5047-809B-27BA7E8DEEE2}" dt="2024-01-25T18:16:44.107" v="1667"/>
          <ac:inkMkLst>
            <pc:docMk/>
            <pc:sldMk cId="3308498511" sldId="334"/>
            <ac:inkMk id="457" creationId="{960AAC48-AE2C-670D-35C9-A4DB348AFAB5}"/>
          </ac:inkMkLst>
        </pc:inkChg>
        <pc:inkChg chg="add mod">
          <ac:chgData name="Kokchun Giang" userId="67e2125d-ec8c-4323-9653-9824a2ad815f" providerId="ADAL" clId="{DCC54989-7FD2-5047-809B-27BA7E8DEEE2}" dt="2024-01-25T18:16:44.107" v="1667"/>
          <ac:inkMkLst>
            <pc:docMk/>
            <pc:sldMk cId="3308498511" sldId="334"/>
            <ac:inkMk id="458" creationId="{A73F1856-093F-F3FD-6702-7BC8E00FB740}"/>
          </ac:inkMkLst>
        </pc:inkChg>
        <pc:inkChg chg="add mod">
          <ac:chgData name="Kokchun Giang" userId="67e2125d-ec8c-4323-9653-9824a2ad815f" providerId="ADAL" clId="{DCC54989-7FD2-5047-809B-27BA7E8DEEE2}" dt="2024-01-25T18:16:44.107" v="1667"/>
          <ac:inkMkLst>
            <pc:docMk/>
            <pc:sldMk cId="3308498511" sldId="334"/>
            <ac:inkMk id="459" creationId="{2787FBCF-936F-4412-3CD7-87A9599CDCB7}"/>
          </ac:inkMkLst>
        </pc:inkChg>
        <pc:inkChg chg="add mod">
          <ac:chgData name="Kokchun Giang" userId="67e2125d-ec8c-4323-9653-9824a2ad815f" providerId="ADAL" clId="{DCC54989-7FD2-5047-809B-27BA7E8DEEE2}" dt="2024-01-25T18:16:44.107" v="1667"/>
          <ac:inkMkLst>
            <pc:docMk/>
            <pc:sldMk cId="3308498511" sldId="334"/>
            <ac:inkMk id="460" creationId="{1E9BB82C-EB20-A2F3-D266-74371359A587}"/>
          </ac:inkMkLst>
        </pc:inkChg>
        <pc:inkChg chg="add mod">
          <ac:chgData name="Kokchun Giang" userId="67e2125d-ec8c-4323-9653-9824a2ad815f" providerId="ADAL" clId="{DCC54989-7FD2-5047-809B-27BA7E8DEEE2}" dt="2024-01-25T18:16:44.107" v="1667"/>
          <ac:inkMkLst>
            <pc:docMk/>
            <pc:sldMk cId="3308498511" sldId="334"/>
            <ac:inkMk id="461" creationId="{FAE38C22-1101-3F6A-FF07-ADC9E239E8A3}"/>
          </ac:inkMkLst>
        </pc:inkChg>
        <pc:inkChg chg="add mod">
          <ac:chgData name="Kokchun Giang" userId="67e2125d-ec8c-4323-9653-9824a2ad815f" providerId="ADAL" clId="{DCC54989-7FD2-5047-809B-27BA7E8DEEE2}" dt="2024-01-25T18:16:44.107" v="1667"/>
          <ac:inkMkLst>
            <pc:docMk/>
            <pc:sldMk cId="3308498511" sldId="334"/>
            <ac:inkMk id="462" creationId="{BEF5CF16-14B2-5F5F-BB41-BF027937D940}"/>
          </ac:inkMkLst>
        </pc:inkChg>
        <pc:inkChg chg="add mod">
          <ac:chgData name="Kokchun Giang" userId="67e2125d-ec8c-4323-9653-9824a2ad815f" providerId="ADAL" clId="{DCC54989-7FD2-5047-809B-27BA7E8DEEE2}" dt="2024-01-25T18:16:44.107" v="1667"/>
          <ac:inkMkLst>
            <pc:docMk/>
            <pc:sldMk cId="3308498511" sldId="334"/>
            <ac:inkMk id="472" creationId="{4F76227C-EF24-5F18-203F-0BAAA9D6CF2D}"/>
          </ac:inkMkLst>
        </pc:inkChg>
        <pc:inkChg chg="add mod">
          <ac:chgData name="Kokchun Giang" userId="67e2125d-ec8c-4323-9653-9824a2ad815f" providerId="ADAL" clId="{DCC54989-7FD2-5047-809B-27BA7E8DEEE2}" dt="2024-01-25T18:16:44.107" v="1667"/>
          <ac:inkMkLst>
            <pc:docMk/>
            <pc:sldMk cId="3308498511" sldId="334"/>
            <ac:inkMk id="473" creationId="{E5997B3A-A54F-D16C-7C90-D24EB3CDE0A4}"/>
          </ac:inkMkLst>
        </pc:inkChg>
        <pc:inkChg chg="add del mod">
          <ac:chgData name="Kokchun Giang" userId="67e2125d-ec8c-4323-9653-9824a2ad815f" providerId="ADAL" clId="{DCC54989-7FD2-5047-809B-27BA7E8DEEE2}" dt="2024-01-25T20:05:18.833" v="1687" actId="9405"/>
          <ac:inkMkLst>
            <pc:docMk/>
            <pc:sldMk cId="3308498511" sldId="334"/>
            <ac:inkMk id="479" creationId="{4B4D2938-F8E5-11E3-A6B2-95792BB1BC20}"/>
          </ac:inkMkLst>
        </pc:inkChg>
        <pc:inkChg chg="add del mod">
          <ac:chgData name="Kokchun Giang" userId="67e2125d-ec8c-4323-9653-9824a2ad815f" providerId="ADAL" clId="{DCC54989-7FD2-5047-809B-27BA7E8DEEE2}" dt="2024-01-25T20:05:18.572" v="1686" actId="9405"/>
          <ac:inkMkLst>
            <pc:docMk/>
            <pc:sldMk cId="3308498511" sldId="334"/>
            <ac:inkMk id="480" creationId="{4D3C31ED-5E1B-9650-363E-B9F713C0FF1D}"/>
          </ac:inkMkLst>
        </pc:inkChg>
        <pc:inkChg chg="add del mod">
          <ac:chgData name="Kokchun Giang" userId="67e2125d-ec8c-4323-9653-9824a2ad815f" providerId="ADAL" clId="{DCC54989-7FD2-5047-809B-27BA7E8DEEE2}" dt="2024-01-25T20:05:18.345" v="1685" actId="9405"/>
          <ac:inkMkLst>
            <pc:docMk/>
            <pc:sldMk cId="3308498511" sldId="334"/>
            <ac:inkMk id="481" creationId="{D9B19163-8448-2F26-1791-F2679818EBFB}"/>
          </ac:inkMkLst>
        </pc:inkChg>
        <pc:inkChg chg="add del mod">
          <ac:chgData name="Kokchun Giang" userId="67e2125d-ec8c-4323-9653-9824a2ad815f" providerId="ADAL" clId="{DCC54989-7FD2-5047-809B-27BA7E8DEEE2}" dt="2024-01-25T20:05:18.091" v="1684" actId="9405"/>
          <ac:inkMkLst>
            <pc:docMk/>
            <pc:sldMk cId="3308498511" sldId="334"/>
            <ac:inkMk id="482" creationId="{9591A708-DFFF-7954-CD7F-2FAB753B96FD}"/>
          </ac:inkMkLst>
        </pc:inkChg>
        <pc:inkChg chg="add del mod">
          <ac:chgData name="Kokchun Giang" userId="67e2125d-ec8c-4323-9653-9824a2ad815f" providerId="ADAL" clId="{DCC54989-7FD2-5047-809B-27BA7E8DEEE2}" dt="2024-01-25T20:05:17.691" v="1683"/>
          <ac:inkMkLst>
            <pc:docMk/>
            <pc:sldMk cId="3308498511" sldId="334"/>
            <ac:inkMk id="483" creationId="{AE992AF5-B253-DF29-80FB-9A2A63789EEA}"/>
          </ac:inkMkLst>
        </pc:inkChg>
        <pc:inkChg chg="add mod">
          <ac:chgData name="Kokchun Giang" userId="67e2125d-ec8c-4323-9653-9824a2ad815f" providerId="ADAL" clId="{DCC54989-7FD2-5047-809B-27BA7E8DEEE2}" dt="2024-01-25T20:05:29.428" v="1691"/>
          <ac:inkMkLst>
            <pc:docMk/>
            <pc:sldMk cId="3308498511" sldId="334"/>
            <ac:inkMk id="491" creationId="{3CC66613-1535-CA44-4435-2011DC8D0F8A}"/>
          </ac:inkMkLst>
        </pc:inkChg>
        <pc:inkChg chg="add mod">
          <ac:chgData name="Kokchun Giang" userId="67e2125d-ec8c-4323-9653-9824a2ad815f" providerId="ADAL" clId="{DCC54989-7FD2-5047-809B-27BA7E8DEEE2}" dt="2024-01-25T20:05:29.428" v="1691"/>
          <ac:inkMkLst>
            <pc:docMk/>
            <pc:sldMk cId="3308498511" sldId="334"/>
            <ac:inkMk id="494" creationId="{EBEC262C-EDD1-E03C-B59B-160053A3D07F}"/>
          </ac:inkMkLst>
        </pc:inkChg>
        <pc:inkChg chg="add del mod">
          <ac:chgData name="Kokchun Giang" userId="67e2125d-ec8c-4323-9653-9824a2ad815f" providerId="ADAL" clId="{DCC54989-7FD2-5047-809B-27BA7E8DEEE2}" dt="2024-01-25T20:05:48.735" v="1705" actId="9405"/>
          <ac:inkMkLst>
            <pc:docMk/>
            <pc:sldMk cId="3308498511" sldId="334"/>
            <ac:inkMk id="496" creationId="{EF632C19-56E9-66C8-4090-8558619F8C32}"/>
          </ac:inkMkLst>
        </pc:inkChg>
        <pc:inkChg chg="add del mod">
          <ac:chgData name="Kokchun Giang" userId="67e2125d-ec8c-4323-9653-9824a2ad815f" providerId="ADAL" clId="{DCC54989-7FD2-5047-809B-27BA7E8DEEE2}" dt="2024-01-25T20:05:48.145" v="1704"/>
          <ac:inkMkLst>
            <pc:docMk/>
            <pc:sldMk cId="3308498511" sldId="334"/>
            <ac:inkMk id="497" creationId="{ED5E84B1-3396-A46B-ECDA-B4CD0F140B71}"/>
          </ac:inkMkLst>
        </pc:inkChg>
        <pc:inkChg chg="add del mod">
          <ac:chgData name="Kokchun Giang" userId="67e2125d-ec8c-4323-9653-9824a2ad815f" providerId="ADAL" clId="{DCC54989-7FD2-5047-809B-27BA7E8DEEE2}" dt="2024-01-25T20:05:47.755" v="1702" actId="9405"/>
          <ac:inkMkLst>
            <pc:docMk/>
            <pc:sldMk cId="3308498511" sldId="334"/>
            <ac:inkMk id="499" creationId="{897EDB12-9E21-3027-7081-D284E23CC7E0}"/>
          </ac:inkMkLst>
        </pc:inkChg>
        <pc:inkChg chg="add del mod">
          <ac:chgData name="Kokchun Giang" userId="67e2125d-ec8c-4323-9653-9824a2ad815f" providerId="ADAL" clId="{DCC54989-7FD2-5047-809B-27BA7E8DEEE2}" dt="2024-01-25T20:05:47.529" v="1701" actId="9405"/>
          <ac:inkMkLst>
            <pc:docMk/>
            <pc:sldMk cId="3308498511" sldId="334"/>
            <ac:inkMk id="500" creationId="{AB0A7CFF-EA38-A507-AE24-5EAEB344E363}"/>
          </ac:inkMkLst>
        </pc:inkChg>
        <pc:inkChg chg="add del mod">
          <ac:chgData name="Kokchun Giang" userId="67e2125d-ec8c-4323-9653-9824a2ad815f" providerId="ADAL" clId="{DCC54989-7FD2-5047-809B-27BA7E8DEEE2}" dt="2024-01-25T20:05:47.330" v="1700"/>
          <ac:inkMkLst>
            <pc:docMk/>
            <pc:sldMk cId="3308498511" sldId="334"/>
            <ac:inkMk id="501" creationId="{F780C2C0-1B75-24F1-D795-021ECC776E43}"/>
          </ac:inkMkLst>
        </pc:inkChg>
        <pc:inkChg chg="add mod">
          <ac:chgData name="Kokchun Giang" userId="67e2125d-ec8c-4323-9653-9824a2ad815f" providerId="ADAL" clId="{DCC54989-7FD2-5047-809B-27BA7E8DEEE2}" dt="2024-01-25T20:05:52.001" v="1716"/>
          <ac:inkMkLst>
            <pc:docMk/>
            <pc:sldMk cId="3308498511" sldId="334"/>
            <ac:inkMk id="503" creationId="{E1C719B9-BC49-981C-7B21-E7FFB4192A41}"/>
          </ac:inkMkLst>
        </pc:inkChg>
        <pc:inkChg chg="add mod">
          <ac:chgData name="Kokchun Giang" userId="67e2125d-ec8c-4323-9653-9824a2ad815f" providerId="ADAL" clId="{DCC54989-7FD2-5047-809B-27BA7E8DEEE2}" dt="2024-01-25T20:05:52.001" v="1716"/>
          <ac:inkMkLst>
            <pc:docMk/>
            <pc:sldMk cId="3308498511" sldId="334"/>
            <ac:inkMk id="504" creationId="{FB42FFC2-4BB5-277F-F624-A025AADC65B9}"/>
          </ac:inkMkLst>
        </pc:inkChg>
        <pc:inkChg chg="add mod">
          <ac:chgData name="Kokchun Giang" userId="67e2125d-ec8c-4323-9653-9824a2ad815f" providerId="ADAL" clId="{DCC54989-7FD2-5047-809B-27BA7E8DEEE2}" dt="2024-01-25T20:05:52.001" v="1716"/>
          <ac:inkMkLst>
            <pc:docMk/>
            <pc:sldMk cId="3308498511" sldId="334"/>
            <ac:inkMk id="505" creationId="{1E30FE23-13B7-BD50-246E-70CEA6F232D3}"/>
          </ac:inkMkLst>
        </pc:inkChg>
        <pc:inkChg chg="add mod">
          <ac:chgData name="Kokchun Giang" userId="67e2125d-ec8c-4323-9653-9824a2ad815f" providerId="ADAL" clId="{DCC54989-7FD2-5047-809B-27BA7E8DEEE2}" dt="2024-01-25T20:05:52.001" v="1716"/>
          <ac:inkMkLst>
            <pc:docMk/>
            <pc:sldMk cId="3308498511" sldId="334"/>
            <ac:inkMk id="506" creationId="{DC66B2F6-A91B-343A-9D04-C005A9E99406}"/>
          </ac:inkMkLst>
        </pc:inkChg>
        <pc:inkChg chg="add mod">
          <ac:chgData name="Kokchun Giang" userId="67e2125d-ec8c-4323-9653-9824a2ad815f" providerId="ADAL" clId="{DCC54989-7FD2-5047-809B-27BA7E8DEEE2}" dt="2024-01-25T20:05:52.001" v="1716"/>
          <ac:inkMkLst>
            <pc:docMk/>
            <pc:sldMk cId="3308498511" sldId="334"/>
            <ac:inkMk id="507" creationId="{32237F35-FB6A-116A-7AE4-FEFC00A3647E}"/>
          </ac:inkMkLst>
        </pc:inkChg>
        <pc:inkChg chg="add mod">
          <ac:chgData name="Kokchun Giang" userId="67e2125d-ec8c-4323-9653-9824a2ad815f" providerId="ADAL" clId="{DCC54989-7FD2-5047-809B-27BA7E8DEEE2}" dt="2024-01-25T20:05:52.001" v="1716"/>
          <ac:inkMkLst>
            <pc:docMk/>
            <pc:sldMk cId="3308498511" sldId="334"/>
            <ac:inkMk id="508" creationId="{5DFD3170-055B-5B66-95DC-FA1FCCAEA2B6}"/>
          </ac:inkMkLst>
        </pc:inkChg>
        <pc:inkChg chg="add mod">
          <ac:chgData name="Kokchun Giang" userId="67e2125d-ec8c-4323-9653-9824a2ad815f" providerId="ADAL" clId="{DCC54989-7FD2-5047-809B-27BA7E8DEEE2}" dt="2024-01-25T20:05:52.001" v="1716"/>
          <ac:inkMkLst>
            <pc:docMk/>
            <pc:sldMk cId="3308498511" sldId="334"/>
            <ac:inkMk id="510" creationId="{68F9C5A2-EE6C-7AA4-C254-5460DD23DB88}"/>
          </ac:inkMkLst>
        </pc:inkChg>
        <pc:inkChg chg="add mod">
          <ac:chgData name="Kokchun Giang" userId="67e2125d-ec8c-4323-9653-9824a2ad815f" providerId="ADAL" clId="{DCC54989-7FD2-5047-809B-27BA7E8DEEE2}" dt="2024-01-25T20:05:52.001" v="1716"/>
          <ac:inkMkLst>
            <pc:docMk/>
            <pc:sldMk cId="3308498511" sldId="334"/>
            <ac:inkMk id="511" creationId="{21D3CE17-9081-94E7-D222-11DE0706B3D1}"/>
          </ac:inkMkLst>
        </pc:inkChg>
        <pc:inkChg chg="add mod">
          <ac:chgData name="Kokchun Giang" userId="67e2125d-ec8c-4323-9653-9824a2ad815f" providerId="ADAL" clId="{DCC54989-7FD2-5047-809B-27BA7E8DEEE2}" dt="2024-01-25T20:05:52.001" v="1716"/>
          <ac:inkMkLst>
            <pc:docMk/>
            <pc:sldMk cId="3308498511" sldId="334"/>
            <ac:inkMk id="512" creationId="{FD1F977A-416D-9CE2-E16D-E4E82AA941F4}"/>
          </ac:inkMkLst>
        </pc:inkChg>
        <pc:inkChg chg="add mod">
          <ac:chgData name="Kokchun Giang" userId="67e2125d-ec8c-4323-9653-9824a2ad815f" providerId="ADAL" clId="{DCC54989-7FD2-5047-809B-27BA7E8DEEE2}" dt="2024-01-25T20:05:52.001" v="1716"/>
          <ac:inkMkLst>
            <pc:docMk/>
            <pc:sldMk cId="3308498511" sldId="334"/>
            <ac:inkMk id="513" creationId="{AEE383AF-947A-452E-BBBD-ACDF610C868A}"/>
          </ac:inkMkLst>
        </pc:inkChg>
        <pc:inkChg chg="add mod">
          <ac:chgData name="Kokchun Giang" userId="67e2125d-ec8c-4323-9653-9824a2ad815f" providerId="ADAL" clId="{DCC54989-7FD2-5047-809B-27BA7E8DEEE2}" dt="2024-01-25T20:05:58.015" v="1734"/>
          <ac:inkMkLst>
            <pc:docMk/>
            <pc:sldMk cId="3308498511" sldId="334"/>
            <ac:inkMk id="515" creationId="{C40F464F-B736-E4B7-D87E-3EBA47F8E65D}"/>
          </ac:inkMkLst>
        </pc:inkChg>
        <pc:inkChg chg="add mod">
          <ac:chgData name="Kokchun Giang" userId="67e2125d-ec8c-4323-9653-9824a2ad815f" providerId="ADAL" clId="{DCC54989-7FD2-5047-809B-27BA7E8DEEE2}" dt="2024-01-25T20:05:58.015" v="1734"/>
          <ac:inkMkLst>
            <pc:docMk/>
            <pc:sldMk cId="3308498511" sldId="334"/>
            <ac:inkMk id="516" creationId="{B1D6D348-B898-6F3E-3C6D-89CDA9B72005}"/>
          </ac:inkMkLst>
        </pc:inkChg>
        <pc:inkChg chg="add mod">
          <ac:chgData name="Kokchun Giang" userId="67e2125d-ec8c-4323-9653-9824a2ad815f" providerId="ADAL" clId="{DCC54989-7FD2-5047-809B-27BA7E8DEEE2}" dt="2024-01-25T20:05:58.015" v="1734"/>
          <ac:inkMkLst>
            <pc:docMk/>
            <pc:sldMk cId="3308498511" sldId="334"/>
            <ac:inkMk id="517" creationId="{72E24319-463F-A9B9-FD47-3A0B8B1C3A9D}"/>
          </ac:inkMkLst>
        </pc:inkChg>
        <pc:inkChg chg="add mod">
          <ac:chgData name="Kokchun Giang" userId="67e2125d-ec8c-4323-9653-9824a2ad815f" providerId="ADAL" clId="{DCC54989-7FD2-5047-809B-27BA7E8DEEE2}" dt="2024-01-25T20:05:58.015" v="1734"/>
          <ac:inkMkLst>
            <pc:docMk/>
            <pc:sldMk cId="3308498511" sldId="334"/>
            <ac:inkMk id="518" creationId="{343BE54A-8E02-2B53-0DB2-90212FC46338}"/>
          </ac:inkMkLst>
        </pc:inkChg>
        <pc:inkChg chg="add mod">
          <ac:chgData name="Kokchun Giang" userId="67e2125d-ec8c-4323-9653-9824a2ad815f" providerId="ADAL" clId="{DCC54989-7FD2-5047-809B-27BA7E8DEEE2}" dt="2024-01-25T20:05:58.015" v="1734"/>
          <ac:inkMkLst>
            <pc:docMk/>
            <pc:sldMk cId="3308498511" sldId="334"/>
            <ac:inkMk id="519" creationId="{8CB97516-D9D4-5060-3B63-27F1A47A4594}"/>
          </ac:inkMkLst>
        </pc:inkChg>
        <pc:inkChg chg="add mod">
          <ac:chgData name="Kokchun Giang" userId="67e2125d-ec8c-4323-9653-9824a2ad815f" providerId="ADAL" clId="{DCC54989-7FD2-5047-809B-27BA7E8DEEE2}" dt="2024-01-25T20:05:58.015" v="1734"/>
          <ac:inkMkLst>
            <pc:docMk/>
            <pc:sldMk cId="3308498511" sldId="334"/>
            <ac:inkMk id="520" creationId="{A28BE7EC-C7FB-BDAE-8C4E-A793D8D14420}"/>
          </ac:inkMkLst>
        </pc:inkChg>
        <pc:inkChg chg="add mod">
          <ac:chgData name="Kokchun Giang" userId="67e2125d-ec8c-4323-9653-9824a2ad815f" providerId="ADAL" clId="{DCC54989-7FD2-5047-809B-27BA7E8DEEE2}" dt="2024-01-25T20:05:58.015" v="1734"/>
          <ac:inkMkLst>
            <pc:docMk/>
            <pc:sldMk cId="3308498511" sldId="334"/>
            <ac:inkMk id="521" creationId="{0C050E2F-26C1-B1B4-2934-E16ACB45B171}"/>
          </ac:inkMkLst>
        </pc:inkChg>
        <pc:inkChg chg="add mod">
          <ac:chgData name="Kokchun Giang" userId="67e2125d-ec8c-4323-9653-9824a2ad815f" providerId="ADAL" clId="{DCC54989-7FD2-5047-809B-27BA7E8DEEE2}" dt="2024-01-25T20:05:58.015" v="1734"/>
          <ac:inkMkLst>
            <pc:docMk/>
            <pc:sldMk cId="3308498511" sldId="334"/>
            <ac:inkMk id="522" creationId="{3982D345-0E50-704A-45C4-B068BD35611F}"/>
          </ac:inkMkLst>
        </pc:inkChg>
        <pc:inkChg chg="add mod">
          <ac:chgData name="Kokchun Giang" userId="67e2125d-ec8c-4323-9653-9824a2ad815f" providerId="ADAL" clId="{DCC54989-7FD2-5047-809B-27BA7E8DEEE2}" dt="2024-01-25T20:05:58.015" v="1734"/>
          <ac:inkMkLst>
            <pc:docMk/>
            <pc:sldMk cId="3308498511" sldId="334"/>
            <ac:inkMk id="523" creationId="{3BA49E3C-0A6E-3F6F-30D9-048BD789028B}"/>
          </ac:inkMkLst>
        </pc:inkChg>
        <pc:inkChg chg="add mod">
          <ac:chgData name="Kokchun Giang" userId="67e2125d-ec8c-4323-9653-9824a2ad815f" providerId="ADAL" clId="{DCC54989-7FD2-5047-809B-27BA7E8DEEE2}" dt="2024-01-25T20:05:58.015" v="1734"/>
          <ac:inkMkLst>
            <pc:docMk/>
            <pc:sldMk cId="3308498511" sldId="334"/>
            <ac:inkMk id="524" creationId="{9F5CD073-48D6-0A7F-12B3-61ED863BB947}"/>
          </ac:inkMkLst>
        </pc:inkChg>
        <pc:inkChg chg="add mod">
          <ac:chgData name="Kokchun Giang" userId="67e2125d-ec8c-4323-9653-9824a2ad815f" providerId="ADAL" clId="{DCC54989-7FD2-5047-809B-27BA7E8DEEE2}" dt="2024-01-25T20:05:58.015" v="1734"/>
          <ac:inkMkLst>
            <pc:docMk/>
            <pc:sldMk cId="3308498511" sldId="334"/>
            <ac:inkMk id="525" creationId="{A18B4052-5E27-E27E-3E7E-1CBF55D4AF78}"/>
          </ac:inkMkLst>
        </pc:inkChg>
        <pc:inkChg chg="add mod">
          <ac:chgData name="Kokchun Giang" userId="67e2125d-ec8c-4323-9653-9824a2ad815f" providerId="ADAL" clId="{DCC54989-7FD2-5047-809B-27BA7E8DEEE2}" dt="2024-01-25T20:05:58.015" v="1734"/>
          <ac:inkMkLst>
            <pc:docMk/>
            <pc:sldMk cId="3308498511" sldId="334"/>
            <ac:inkMk id="526" creationId="{4951F0A2-A41B-2811-C3E1-89A43A6C5492}"/>
          </ac:inkMkLst>
        </pc:inkChg>
        <pc:inkChg chg="add mod">
          <ac:chgData name="Kokchun Giang" userId="67e2125d-ec8c-4323-9653-9824a2ad815f" providerId="ADAL" clId="{DCC54989-7FD2-5047-809B-27BA7E8DEEE2}" dt="2024-01-25T20:05:58.015" v="1734"/>
          <ac:inkMkLst>
            <pc:docMk/>
            <pc:sldMk cId="3308498511" sldId="334"/>
            <ac:inkMk id="527" creationId="{54D986C0-03A5-ECC5-8443-201126DD4CAD}"/>
          </ac:inkMkLst>
        </pc:inkChg>
        <pc:inkChg chg="add mod">
          <ac:chgData name="Kokchun Giang" userId="67e2125d-ec8c-4323-9653-9824a2ad815f" providerId="ADAL" clId="{DCC54989-7FD2-5047-809B-27BA7E8DEEE2}" dt="2024-01-25T20:05:58.015" v="1734"/>
          <ac:inkMkLst>
            <pc:docMk/>
            <pc:sldMk cId="3308498511" sldId="334"/>
            <ac:inkMk id="528" creationId="{447D6F61-D8D5-F5F4-5D09-D191325CDCB4}"/>
          </ac:inkMkLst>
        </pc:inkChg>
        <pc:inkChg chg="add mod">
          <ac:chgData name="Kokchun Giang" userId="67e2125d-ec8c-4323-9653-9824a2ad815f" providerId="ADAL" clId="{DCC54989-7FD2-5047-809B-27BA7E8DEEE2}" dt="2024-01-25T20:05:58.015" v="1734"/>
          <ac:inkMkLst>
            <pc:docMk/>
            <pc:sldMk cId="3308498511" sldId="334"/>
            <ac:inkMk id="529" creationId="{79BAD205-F891-ABDE-A58E-F08C7FCECA78}"/>
          </ac:inkMkLst>
        </pc:inkChg>
        <pc:inkChg chg="add mod">
          <ac:chgData name="Kokchun Giang" userId="67e2125d-ec8c-4323-9653-9824a2ad815f" providerId="ADAL" clId="{DCC54989-7FD2-5047-809B-27BA7E8DEEE2}" dt="2024-01-25T20:05:58.015" v="1734"/>
          <ac:inkMkLst>
            <pc:docMk/>
            <pc:sldMk cId="3308498511" sldId="334"/>
            <ac:inkMk id="530" creationId="{22F6AF56-CBD6-C811-B85E-47BC48E3CAB3}"/>
          </ac:inkMkLst>
        </pc:inkChg>
        <pc:inkChg chg="add mod">
          <ac:chgData name="Kokchun Giang" userId="67e2125d-ec8c-4323-9653-9824a2ad815f" providerId="ADAL" clId="{DCC54989-7FD2-5047-809B-27BA7E8DEEE2}" dt="2024-01-25T20:05:58.015" v="1734"/>
          <ac:inkMkLst>
            <pc:docMk/>
            <pc:sldMk cId="3308498511" sldId="334"/>
            <ac:inkMk id="531" creationId="{F0A37327-B4E3-4B7E-00D2-0E3AFA6AEEF1}"/>
          </ac:inkMkLst>
        </pc:inkChg>
        <pc:inkChg chg="add mod">
          <ac:chgData name="Kokchun Giang" userId="67e2125d-ec8c-4323-9653-9824a2ad815f" providerId="ADAL" clId="{DCC54989-7FD2-5047-809B-27BA7E8DEEE2}" dt="2024-01-25T20:06:05.690" v="1749"/>
          <ac:inkMkLst>
            <pc:docMk/>
            <pc:sldMk cId="3308498511" sldId="334"/>
            <ac:inkMk id="535" creationId="{A88CD393-64B7-FED4-E010-0264C359656A}"/>
          </ac:inkMkLst>
        </pc:inkChg>
        <pc:inkChg chg="add mod">
          <ac:chgData name="Kokchun Giang" userId="67e2125d-ec8c-4323-9653-9824a2ad815f" providerId="ADAL" clId="{DCC54989-7FD2-5047-809B-27BA7E8DEEE2}" dt="2024-01-25T20:06:05.690" v="1749"/>
          <ac:inkMkLst>
            <pc:docMk/>
            <pc:sldMk cId="3308498511" sldId="334"/>
            <ac:inkMk id="536" creationId="{158FCE42-C234-56C3-8F15-8C40CF8BF557}"/>
          </ac:inkMkLst>
        </pc:inkChg>
        <pc:inkChg chg="add mod">
          <ac:chgData name="Kokchun Giang" userId="67e2125d-ec8c-4323-9653-9824a2ad815f" providerId="ADAL" clId="{DCC54989-7FD2-5047-809B-27BA7E8DEEE2}" dt="2024-01-25T20:06:05.690" v="1749"/>
          <ac:inkMkLst>
            <pc:docMk/>
            <pc:sldMk cId="3308498511" sldId="334"/>
            <ac:inkMk id="537" creationId="{E287AE83-3C05-B478-8219-8D11F7347361}"/>
          </ac:inkMkLst>
        </pc:inkChg>
        <pc:inkChg chg="add mod">
          <ac:chgData name="Kokchun Giang" userId="67e2125d-ec8c-4323-9653-9824a2ad815f" providerId="ADAL" clId="{DCC54989-7FD2-5047-809B-27BA7E8DEEE2}" dt="2024-01-25T20:06:05.690" v="1749"/>
          <ac:inkMkLst>
            <pc:docMk/>
            <pc:sldMk cId="3308498511" sldId="334"/>
            <ac:inkMk id="538" creationId="{F62891C4-6747-F08D-A268-ECB102868375}"/>
          </ac:inkMkLst>
        </pc:inkChg>
        <pc:inkChg chg="add mod">
          <ac:chgData name="Kokchun Giang" userId="67e2125d-ec8c-4323-9653-9824a2ad815f" providerId="ADAL" clId="{DCC54989-7FD2-5047-809B-27BA7E8DEEE2}" dt="2024-01-25T20:06:05.690" v="1749"/>
          <ac:inkMkLst>
            <pc:docMk/>
            <pc:sldMk cId="3308498511" sldId="334"/>
            <ac:inkMk id="539" creationId="{FABEF318-72DF-8C01-24E4-9813EAAD168C}"/>
          </ac:inkMkLst>
        </pc:inkChg>
        <pc:inkChg chg="add mod">
          <ac:chgData name="Kokchun Giang" userId="67e2125d-ec8c-4323-9653-9824a2ad815f" providerId="ADAL" clId="{DCC54989-7FD2-5047-809B-27BA7E8DEEE2}" dt="2024-01-25T20:06:05.690" v="1749"/>
          <ac:inkMkLst>
            <pc:docMk/>
            <pc:sldMk cId="3308498511" sldId="334"/>
            <ac:inkMk id="540" creationId="{B56BD45C-6F62-BC61-64F0-B50C221DF9E1}"/>
          </ac:inkMkLst>
        </pc:inkChg>
        <pc:inkChg chg="add mod">
          <ac:chgData name="Kokchun Giang" userId="67e2125d-ec8c-4323-9653-9824a2ad815f" providerId="ADAL" clId="{DCC54989-7FD2-5047-809B-27BA7E8DEEE2}" dt="2024-01-25T20:06:05.690" v="1749"/>
          <ac:inkMkLst>
            <pc:docMk/>
            <pc:sldMk cId="3308498511" sldId="334"/>
            <ac:inkMk id="541" creationId="{0DDAE2F5-2E57-C352-CEEF-1B6AE088518B}"/>
          </ac:inkMkLst>
        </pc:inkChg>
        <pc:inkChg chg="add mod">
          <ac:chgData name="Kokchun Giang" userId="67e2125d-ec8c-4323-9653-9824a2ad815f" providerId="ADAL" clId="{DCC54989-7FD2-5047-809B-27BA7E8DEEE2}" dt="2024-01-25T20:06:05.690" v="1749"/>
          <ac:inkMkLst>
            <pc:docMk/>
            <pc:sldMk cId="3308498511" sldId="334"/>
            <ac:inkMk id="542" creationId="{3828C3C5-FA3B-868B-A8F9-B50B36A4B995}"/>
          </ac:inkMkLst>
        </pc:inkChg>
        <pc:inkChg chg="add mod">
          <ac:chgData name="Kokchun Giang" userId="67e2125d-ec8c-4323-9653-9824a2ad815f" providerId="ADAL" clId="{DCC54989-7FD2-5047-809B-27BA7E8DEEE2}" dt="2024-01-25T20:06:05.690" v="1749"/>
          <ac:inkMkLst>
            <pc:docMk/>
            <pc:sldMk cId="3308498511" sldId="334"/>
            <ac:inkMk id="543" creationId="{6705C795-E662-C4AE-79DD-9843E3E03F29}"/>
          </ac:inkMkLst>
        </pc:inkChg>
        <pc:inkChg chg="add mod">
          <ac:chgData name="Kokchun Giang" userId="67e2125d-ec8c-4323-9653-9824a2ad815f" providerId="ADAL" clId="{DCC54989-7FD2-5047-809B-27BA7E8DEEE2}" dt="2024-01-25T20:06:05.690" v="1749"/>
          <ac:inkMkLst>
            <pc:docMk/>
            <pc:sldMk cId="3308498511" sldId="334"/>
            <ac:inkMk id="544" creationId="{2B6EF9DD-EA72-5000-3719-449B456914EC}"/>
          </ac:inkMkLst>
        </pc:inkChg>
        <pc:inkChg chg="add mod">
          <ac:chgData name="Kokchun Giang" userId="67e2125d-ec8c-4323-9653-9824a2ad815f" providerId="ADAL" clId="{DCC54989-7FD2-5047-809B-27BA7E8DEEE2}" dt="2024-01-25T20:06:05.690" v="1749"/>
          <ac:inkMkLst>
            <pc:docMk/>
            <pc:sldMk cId="3308498511" sldId="334"/>
            <ac:inkMk id="545" creationId="{10E0659D-5722-949D-2D57-58BE7B30CD55}"/>
          </ac:inkMkLst>
        </pc:inkChg>
        <pc:inkChg chg="add mod">
          <ac:chgData name="Kokchun Giang" userId="67e2125d-ec8c-4323-9653-9824a2ad815f" providerId="ADAL" clId="{DCC54989-7FD2-5047-809B-27BA7E8DEEE2}" dt="2024-01-25T20:06:05.690" v="1749"/>
          <ac:inkMkLst>
            <pc:docMk/>
            <pc:sldMk cId="3308498511" sldId="334"/>
            <ac:inkMk id="546" creationId="{98036E02-61EC-07AE-F2BE-AC0EFDBB2403}"/>
          </ac:inkMkLst>
        </pc:inkChg>
        <pc:inkChg chg="add mod">
          <ac:chgData name="Kokchun Giang" userId="67e2125d-ec8c-4323-9653-9824a2ad815f" providerId="ADAL" clId="{DCC54989-7FD2-5047-809B-27BA7E8DEEE2}" dt="2024-01-25T20:06:05.690" v="1749"/>
          <ac:inkMkLst>
            <pc:docMk/>
            <pc:sldMk cId="3308498511" sldId="334"/>
            <ac:inkMk id="548" creationId="{818783E9-3E9A-579B-74F4-8F8509E3861D}"/>
          </ac:inkMkLst>
        </pc:inkChg>
        <pc:inkChg chg="add del mod">
          <ac:chgData name="Kokchun Giang" userId="67e2125d-ec8c-4323-9653-9824a2ad815f" providerId="ADAL" clId="{DCC54989-7FD2-5047-809B-27BA7E8DEEE2}" dt="2024-01-25T20:06:44.325" v="1779" actId="9405"/>
          <ac:inkMkLst>
            <pc:docMk/>
            <pc:sldMk cId="3308498511" sldId="334"/>
            <ac:inkMk id="550" creationId="{1E511C7B-07E0-F06B-5858-BE8F8B7E4CEC}"/>
          </ac:inkMkLst>
        </pc:inkChg>
        <pc:inkChg chg="add del mod">
          <ac:chgData name="Kokchun Giang" userId="67e2125d-ec8c-4323-9653-9824a2ad815f" providerId="ADAL" clId="{DCC54989-7FD2-5047-809B-27BA7E8DEEE2}" dt="2024-01-25T20:06:43.816" v="1778" actId="9405"/>
          <ac:inkMkLst>
            <pc:docMk/>
            <pc:sldMk cId="3308498511" sldId="334"/>
            <ac:inkMk id="551" creationId="{F1DBD49A-11AE-B2FB-4A87-33AEBDCC55DC}"/>
          </ac:inkMkLst>
        </pc:inkChg>
        <pc:inkChg chg="add del mod">
          <ac:chgData name="Kokchun Giang" userId="67e2125d-ec8c-4323-9653-9824a2ad815f" providerId="ADAL" clId="{DCC54989-7FD2-5047-809B-27BA7E8DEEE2}" dt="2024-01-25T20:06:43.532" v="1777" actId="9405"/>
          <ac:inkMkLst>
            <pc:docMk/>
            <pc:sldMk cId="3308498511" sldId="334"/>
            <ac:inkMk id="552" creationId="{7551EDCF-FD9C-9AA1-A29C-FA5DD5ED9DE2}"/>
          </ac:inkMkLst>
        </pc:inkChg>
        <pc:inkChg chg="add del mod">
          <ac:chgData name="Kokchun Giang" userId="67e2125d-ec8c-4323-9653-9824a2ad815f" providerId="ADAL" clId="{DCC54989-7FD2-5047-809B-27BA7E8DEEE2}" dt="2024-01-25T20:06:43.330" v="1776" actId="9405"/>
          <ac:inkMkLst>
            <pc:docMk/>
            <pc:sldMk cId="3308498511" sldId="334"/>
            <ac:inkMk id="553" creationId="{F1C86404-839A-BF20-D833-E64891A1223C}"/>
          </ac:inkMkLst>
        </pc:inkChg>
        <pc:inkChg chg="add del mod">
          <ac:chgData name="Kokchun Giang" userId="67e2125d-ec8c-4323-9653-9824a2ad815f" providerId="ADAL" clId="{DCC54989-7FD2-5047-809B-27BA7E8DEEE2}" dt="2024-01-25T20:06:43.068" v="1775" actId="9405"/>
          <ac:inkMkLst>
            <pc:docMk/>
            <pc:sldMk cId="3308498511" sldId="334"/>
            <ac:inkMk id="554" creationId="{A6F40E4B-A893-2B30-5212-E4BE00C7F3D4}"/>
          </ac:inkMkLst>
        </pc:inkChg>
        <pc:inkChg chg="add del mod">
          <ac:chgData name="Kokchun Giang" userId="67e2125d-ec8c-4323-9653-9824a2ad815f" providerId="ADAL" clId="{DCC54989-7FD2-5047-809B-27BA7E8DEEE2}" dt="2024-01-25T20:06:42.845" v="1774" actId="9405"/>
          <ac:inkMkLst>
            <pc:docMk/>
            <pc:sldMk cId="3308498511" sldId="334"/>
            <ac:inkMk id="555" creationId="{92C23560-DA6A-BD30-FA2A-F0FFF7C9C9C8}"/>
          </ac:inkMkLst>
        </pc:inkChg>
        <pc:inkChg chg="add del mod">
          <ac:chgData name="Kokchun Giang" userId="67e2125d-ec8c-4323-9653-9824a2ad815f" providerId="ADAL" clId="{DCC54989-7FD2-5047-809B-27BA7E8DEEE2}" dt="2024-01-25T20:06:42.623" v="1773" actId="9405"/>
          <ac:inkMkLst>
            <pc:docMk/>
            <pc:sldMk cId="3308498511" sldId="334"/>
            <ac:inkMk id="556" creationId="{4A606E8F-B5A1-B979-BCF4-5CBEE25F5445}"/>
          </ac:inkMkLst>
        </pc:inkChg>
        <pc:inkChg chg="add del mod">
          <ac:chgData name="Kokchun Giang" userId="67e2125d-ec8c-4323-9653-9824a2ad815f" providerId="ADAL" clId="{DCC54989-7FD2-5047-809B-27BA7E8DEEE2}" dt="2024-01-25T20:06:42.364" v="1772" actId="9405"/>
          <ac:inkMkLst>
            <pc:docMk/>
            <pc:sldMk cId="3308498511" sldId="334"/>
            <ac:inkMk id="557" creationId="{499A9EFE-5418-A9B2-592B-04E908870732}"/>
          </ac:inkMkLst>
        </pc:inkChg>
        <pc:inkChg chg="add del mod">
          <ac:chgData name="Kokchun Giang" userId="67e2125d-ec8c-4323-9653-9824a2ad815f" providerId="ADAL" clId="{DCC54989-7FD2-5047-809B-27BA7E8DEEE2}" dt="2024-01-25T20:06:42.078" v="1771"/>
          <ac:inkMkLst>
            <pc:docMk/>
            <pc:sldMk cId="3308498511" sldId="334"/>
            <ac:inkMk id="558" creationId="{8707805C-67AE-478A-2ABF-3BC53D2AF939}"/>
          </ac:inkMkLst>
        </pc:inkChg>
        <pc:inkChg chg="add del mod">
          <ac:chgData name="Kokchun Giang" userId="67e2125d-ec8c-4323-9653-9824a2ad815f" providerId="ADAL" clId="{DCC54989-7FD2-5047-809B-27BA7E8DEEE2}" dt="2024-01-25T20:06:24.990" v="1769" actId="9405"/>
          <ac:inkMkLst>
            <pc:docMk/>
            <pc:sldMk cId="3308498511" sldId="334"/>
            <ac:inkMk id="560" creationId="{B7718221-597F-3FDB-F06B-AEF62EA1EA71}"/>
          </ac:inkMkLst>
        </pc:inkChg>
        <pc:inkChg chg="add del mod">
          <ac:chgData name="Kokchun Giang" userId="67e2125d-ec8c-4323-9653-9824a2ad815f" providerId="ADAL" clId="{DCC54989-7FD2-5047-809B-27BA7E8DEEE2}" dt="2024-01-25T20:06:24.534" v="1768" actId="9405"/>
          <ac:inkMkLst>
            <pc:docMk/>
            <pc:sldMk cId="3308498511" sldId="334"/>
            <ac:inkMk id="561" creationId="{363C5786-98EE-026B-42D7-975E634956EA}"/>
          </ac:inkMkLst>
        </pc:inkChg>
        <pc:inkChg chg="add del mod">
          <ac:chgData name="Kokchun Giang" userId="67e2125d-ec8c-4323-9653-9824a2ad815f" providerId="ADAL" clId="{DCC54989-7FD2-5047-809B-27BA7E8DEEE2}" dt="2024-01-25T20:06:24.308" v="1767" actId="9405"/>
          <ac:inkMkLst>
            <pc:docMk/>
            <pc:sldMk cId="3308498511" sldId="334"/>
            <ac:inkMk id="562" creationId="{F2B1114D-3731-50AE-68F5-FEC5E4D1114E}"/>
          </ac:inkMkLst>
        </pc:inkChg>
        <pc:inkChg chg="add del mod">
          <ac:chgData name="Kokchun Giang" userId="67e2125d-ec8c-4323-9653-9824a2ad815f" providerId="ADAL" clId="{DCC54989-7FD2-5047-809B-27BA7E8DEEE2}" dt="2024-01-25T20:06:24.054" v="1766"/>
          <ac:inkMkLst>
            <pc:docMk/>
            <pc:sldMk cId="3308498511" sldId="334"/>
            <ac:inkMk id="563" creationId="{949BBB6C-BEEE-EA39-9DEC-380CDE66193D}"/>
          </ac:inkMkLst>
        </pc:inkChg>
        <pc:inkChg chg="add del mod">
          <ac:chgData name="Kokchun Giang" userId="67e2125d-ec8c-4323-9653-9824a2ad815f" providerId="ADAL" clId="{DCC54989-7FD2-5047-809B-27BA7E8DEEE2}" dt="2024-01-25T20:06:51.500" v="1789" actId="9405"/>
          <ac:inkMkLst>
            <pc:docMk/>
            <pc:sldMk cId="3308498511" sldId="334"/>
            <ac:inkMk id="566" creationId="{81978CCA-B524-47D5-3324-EE461AA7EE93}"/>
          </ac:inkMkLst>
        </pc:inkChg>
        <pc:inkChg chg="add del">
          <ac:chgData name="Kokchun Giang" userId="67e2125d-ec8c-4323-9653-9824a2ad815f" providerId="ADAL" clId="{DCC54989-7FD2-5047-809B-27BA7E8DEEE2}" dt="2024-01-25T20:06:51.159" v="1788" actId="9405"/>
          <ac:inkMkLst>
            <pc:docMk/>
            <pc:sldMk cId="3308498511" sldId="334"/>
            <ac:inkMk id="567" creationId="{D5A97AFA-210E-B293-A6CB-A99376ED4ABB}"/>
          </ac:inkMkLst>
        </pc:inkChg>
        <pc:inkChg chg="add del mod">
          <ac:chgData name="Kokchun Giang" userId="67e2125d-ec8c-4323-9653-9824a2ad815f" providerId="ADAL" clId="{DCC54989-7FD2-5047-809B-27BA7E8DEEE2}" dt="2024-01-25T20:06:50.942" v="1787" actId="9405"/>
          <ac:inkMkLst>
            <pc:docMk/>
            <pc:sldMk cId="3308498511" sldId="334"/>
            <ac:inkMk id="568" creationId="{264EF4F3-3D55-D717-E226-711E9C1C39C3}"/>
          </ac:inkMkLst>
        </pc:inkChg>
        <pc:inkChg chg="add del">
          <ac:chgData name="Kokchun Giang" userId="67e2125d-ec8c-4323-9653-9824a2ad815f" providerId="ADAL" clId="{DCC54989-7FD2-5047-809B-27BA7E8DEEE2}" dt="2024-01-25T20:06:50.710" v="1786"/>
          <ac:inkMkLst>
            <pc:docMk/>
            <pc:sldMk cId="3308498511" sldId="334"/>
            <ac:inkMk id="569" creationId="{0F2F62E7-DC39-65B0-9ACC-13FED6530C2E}"/>
          </ac:inkMkLst>
        </pc:inkChg>
        <pc:inkChg chg="add del mod">
          <ac:chgData name="Kokchun Giang" userId="67e2125d-ec8c-4323-9653-9824a2ad815f" providerId="ADAL" clId="{DCC54989-7FD2-5047-809B-27BA7E8DEEE2}" dt="2024-01-25T20:08:51.249" v="2021"/>
          <ac:inkMkLst>
            <pc:docMk/>
            <pc:sldMk cId="3308498511" sldId="334"/>
            <ac:inkMk id="571" creationId="{1E57257E-D054-18D2-27D0-79EBB3A16924}"/>
          </ac:inkMkLst>
        </pc:inkChg>
        <pc:inkChg chg="add del mod">
          <ac:chgData name="Kokchun Giang" userId="67e2125d-ec8c-4323-9653-9824a2ad815f" providerId="ADAL" clId="{DCC54989-7FD2-5047-809B-27BA7E8DEEE2}" dt="2024-01-25T20:08:51.228" v="1981"/>
          <ac:inkMkLst>
            <pc:docMk/>
            <pc:sldMk cId="3308498511" sldId="334"/>
            <ac:inkMk id="572" creationId="{CD44EAA9-8C4B-B980-83FC-61BF460C3949}"/>
          </ac:inkMkLst>
        </pc:inkChg>
        <pc:inkChg chg="add del mod">
          <ac:chgData name="Kokchun Giang" userId="67e2125d-ec8c-4323-9653-9824a2ad815f" providerId="ADAL" clId="{DCC54989-7FD2-5047-809B-27BA7E8DEEE2}" dt="2024-01-25T20:08:51.240" v="2005"/>
          <ac:inkMkLst>
            <pc:docMk/>
            <pc:sldMk cId="3308498511" sldId="334"/>
            <ac:inkMk id="573" creationId="{95A701AC-E5DC-F7D2-F3B9-8D4468516D48}"/>
          </ac:inkMkLst>
        </pc:inkChg>
        <pc:inkChg chg="add del mod">
          <ac:chgData name="Kokchun Giang" userId="67e2125d-ec8c-4323-9653-9824a2ad815f" providerId="ADAL" clId="{DCC54989-7FD2-5047-809B-27BA7E8DEEE2}" dt="2024-01-25T20:08:51.220" v="1966"/>
          <ac:inkMkLst>
            <pc:docMk/>
            <pc:sldMk cId="3308498511" sldId="334"/>
            <ac:inkMk id="578" creationId="{7EBEBFD0-C669-79F3-6157-630FC0822DE6}"/>
          </ac:inkMkLst>
        </pc:inkChg>
        <pc:inkChg chg="add del mod">
          <ac:chgData name="Kokchun Giang" userId="67e2125d-ec8c-4323-9653-9824a2ad815f" providerId="ADAL" clId="{DCC54989-7FD2-5047-809B-27BA7E8DEEE2}" dt="2024-01-25T20:08:51.240" v="2004"/>
          <ac:inkMkLst>
            <pc:docMk/>
            <pc:sldMk cId="3308498511" sldId="334"/>
            <ac:inkMk id="583" creationId="{84247435-28C4-E817-93C7-F83D99741F6C}"/>
          </ac:inkMkLst>
        </pc:inkChg>
        <pc:inkChg chg="add del mod">
          <ac:chgData name="Kokchun Giang" userId="67e2125d-ec8c-4323-9653-9824a2ad815f" providerId="ADAL" clId="{DCC54989-7FD2-5047-809B-27BA7E8DEEE2}" dt="2024-01-25T20:08:51.230" v="1985"/>
          <ac:inkMkLst>
            <pc:docMk/>
            <pc:sldMk cId="3308498511" sldId="334"/>
            <ac:inkMk id="586" creationId="{4712C5AA-F864-42D8-ABFF-1049A607A60C}"/>
          </ac:inkMkLst>
        </pc:inkChg>
        <pc:inkChg chg="add del mod">
          <ac:chgData name="Kokchun Giang" userId="67e2125d-ec8c-4323-9653-9824a2ad815f" providerId="ADAL" clId="{DCC54989-7FD2-5047-809B-27BA7E8DEEE2}" dt="2024-01-25T20:08:51.225" v="1977"/>
          <ac:inkMkLst>
            <pc:docMk/>
            <pc:sldMk cId="3308498511" sldId="334"/>
            <ac:inkMk id="591" creationId="{B7A682D3-584D-B380-AEC6-B503EB75FBED}"/>
          </ac:inkMkLst>
        </pc:inkChg>
        <pc:inkChg chg="add del mod">
          <ac:chgData name="Kokchun Giang" userId="67e2125d-ec8c-4323-9653-9824a2ad815f" providerId="ADAL" clId="{DCC54989-7FD2-5047-809B-27BA7E8DEEE2}" dt="2024-01-25T20:08:51.239" v="2003"/>
          <ac:inkMkLst>
            <pc:docMk/>
            <pc:sldMk cId="3308498511" sldId="334"/>
            <ac:inkMk id="592" creationId="{AE0BC412-0F95-741D-2FAD-3B57A4B43E03}"/>
          </ac:inkMkLst>
        </pc:inkChg>
        <pc:inkChg chg="add del mod">
          <ac:chgData name="Kokchun Giang" userId="67e2125d-ec8c-4323-9653-9824a2ad815f" providerId="ADAL" clId="{DCC54989-7FD2-5047-809B-27BA7E8DEEE2}" dt="2024-01-25T20:08:56.748" v="2057"/>
          <ac:inkMkLst>
            <pc:docMk/>
            <pc:sldMk cId="3308498511" sldId="334"/>
            <ac:inkMk id="594" creationId="{158F9E99-BAB6-3DB1-7955-4412A9827815}"/>
          </ac:inkMkLst>
        </pc:inkChg>
        <pc:inkChg chg="add del mod">
          <ac:chgData name="Kokchun Giang" userId="67e2125d-ec8c-4323-9653-9824a2ad815f" providerId="ADAL" clId="{DCC54989-7FD2-5047-809B-27BA7E8DEEE2}" dt="2024-01-25T20:08:56.758" v="2067"/>
          <ac:inkMkLst>
            <pc:docMk/>
            <pc:sldMk cId="3308498511" sldId="334"/>
            <ac:inkMk id="595" creationId="{6CADBE5C-06C6-9076-F41D-06F82413CC0E}"/>
          </ac:inkMkLst>
        </pc:inkChg>
        <pc:inkChg chg="add del mod">
          <ac:chgData name="Kokchun Giang" userId="67e2125d-ec8c-4323-9653-9824a2ad815f" providerId="ADAL" clId="{DCC54989-7FD2-5047-809B-27BA7E8DEEE2}" dt="2024-01-25T20:08:56.757" v="2066"/>
          <ac:inkMkLst>
            <pc:docMk/>
            <pc:sldMk cId="3308498511" sldId="334"/>
            <ac:inkMk id="596" creationId="{9294A9DF-4A88-C112-7BB4-43AA3F4A9BA1}"/>
          </ac:inkMkLst>
        </pc:inkChg>
        <pc:inkChg chg="add del mod">
          <ac:chgData name="Kokchun Giang" userId="67e2125d-ec8c-4323-9653-9824a2ad815f" providerId="ADAL" clId="{DCC54989-7FD2-5047-809B-27BA7E8DEEE2}" dt="2024-01-25T20:08:56.754" v="2063"/>
          <ac:inkMkLst>
            <pc:docMk/>
            <pc:sldMk cId="3308498511" sldId="334"/>
            <ac:inkMk id="597" creationId="{12E3E29C-90E7-6A3E-063C-F22E59192C8B}"/>
          </ac:inkMkLst>
        </pc:inkChg>
        <pc:inkChg chg="add del mod">
          <ac:chgData name="Kokchun Giang" userId="67e2125d-ec8c-4323-9653-9824a2ad815f" providerId="ADAL" clId="{DCC54989-7FD2-5047-809B-27BA7E8DEEE2}" dt="2024-01-25T20:08:56.759" v="2069"/>
          <ac:inkMkLst>
            <pc:docMk/>
            <pc:sldMk cId="3308498511" sldId="334"/>
            <ac:inkMk id="598" creationId="{29185AA1-7771-BF17-BEA3-1FCF06FD333D}"/>
          </ac:inkMkLst>
        </pc:inkChg>
        <pc:inkChg chg="add del mod">
          <ac:chgData name="Kokchun Giang" userId="67e2125d-ec8c-4323-9653-9824a2ad815f" providerId="ADAL" clId="{DCC54989-7FD2-5047-809B-27BA7E8DEEE2}" dt="2024-01-25T20:08:56.756" v="2065"/>
          <ac:inkMkLst>
            <pc:docMk/>
            <pc:sldMk cId="3308498511" sldId="334"/>
            <ac:inkMk id="599" creationId="{947E4A5A-4D71-E8D8-BE0E-6E214DE3B8CE}"/>
          </ac:inkMkLst>
        </pc:inkChg>
        <pc:inkChg chg="add del mod">
          <ac:chgData name="Kokchun Giang" userId="67e2125d-ec8c-4323-9653-9824a2ad815f" providerId="ADAL" clId="{DCC54989-7FD2-5047-809B-27BA7E8DEEE2}" dt="2024-01-25T20:08:56.750" v="2059"/>
          <ac:inkMkLst>
            <pc:docMk/>
            <pc:sldMk cId="3308498511" sldId="334"/>
            <ac:inkMk id="600" creationId="{B0CFCB21-A2CB-4664-E0CD-868D97D36173}"/>
          </ac:inkMkLst>
        </pc:inkChg>
        <pc:inkChg chg="add del mod">
          <ac:chgData name="Kokchun Giang" userId="67e2125d-ec8c-4323-9653-9824a2ad815f" providerId="ADAL" clId="{DCC54989-7FD2-5047-809B-27BA7E8DEEE2}" dt="2024-01-25T20:08:56.758" v="2068"/>
          <ac:inkMkLst>
            <pc:docMk/>
            <pc:sldMk cId="3308498511" sldId="334"/>
            <ac:inkMk id="631" creationId="{07B2F063-5B07-0F86-442E-3E2A08B69E68}"/>
          </ac:inkMkLst>
        </pc:inkChg>
        <pc:inkChg chg="add del mod">
          <ac:chgData name="Kokchun Giang" userId="67e2125d-ec8c-4323-9653-9824a2ad815f" providerId="ADAL" clId="{DCC54989-7FD2-5047-809B-27BA7E8DEEE2}" dt="2024-01-25T20:08:56.747" v="2056"/>
          <ac:inkMkLst>
            <pc:docMk/>
            <pc:sldMk cId="3308498511" sldId="334"/>
            <ac:inkMk id="638" creationId="{4ADE8F32-604E-4450-3382-1CB9A8FA7389}"/>
          </ac:inkMkLst>
        </pc:inkChg>
        <pc:inkChg chg="del">
          <ac:chgData name="Kokchun Giang" userId="67e2125d-ec8c-4323-9653-9824a2ad815f" providerId="ADAL" clId="{DCC54989-7FD2-5047-809B-27BA7E8DEEE2}" dt="2024-01-25T18:15:50.390" v="1584" actId="478"/>
          <ac:inkMkLst>
            <pc:docMk/>
            <pc:sldMk cId="3308498511" sldId="334"/>
            <ac:inkMk id="676" creationId="{20963F50-1193-E22B-EA75-304C7A79A8E7}"/>
          </ac:inkMkLst>
        </pc:inkChg>
        <pc:inkChg chg="del">
          <ac:chgData name="Kokchun Giang" userId="67e2125d-ec8c-4323-9653-9824a2ad815f" providerId="ADAL" clId="{DCC54989-7FD2-5047-809B-27BA7E8DEEE2}" dt="2024-01-25T18:15:50.390" v="1584" actId="478"/>
          <ac:inkMkLst>
            <pc:docMk/>
            <pc:sldMk cId="3308498511" sldId="334"/>
            <ac:inkMk id="677" creationId="{676CAE08-820B-DB67-55B6-14DAFA282E04}"/>
          </ac:inkMkLst>
        </pc:inkChg>
        <pc:inkChg chg="add del mod">
          <ac:chgData name="Kokchun Giang" userId="67e2125d-ec8c-4323-9653-9824a2ad815f" providerId="ADAL" clId="{DCC54989-7FD2-5047-809B-27BA7E8DEEE2}" dt="2024-01-25T20:08:56.751" v="2062"/>
          <ac:inkMkLst>
            <pc:docMk/>
            <pc:sldMk cId="3308498511" sldId="334"/>
            <ac:inkMk id="678" creationId="{99B7428B-3461-A8C6-1516-36A12C696840}"/>
          </ac:inkMkLst>
        </pc:inkChg>
        <pc:inkChg chg="add del mod">
          <ac:chgData name="Kokchun Giang" userId="67e2125d-ec8c-4323-9653-9824a2ad815f" providerId="ADAL" clId="{DCC54989-7FD2-5047-809B-27BA7E8DEEE2}" dt="2024-01-25T20:08:56.749" v="2058"/>
          <ac:inkMkLst>
            <pc:docMk/>
            <pc:sldMk cId="3308498511" sldId="334"/>
            <ac:inkMk id="679" creationId="{C82527FA-2847-4D32-E553-C8DF1BE684B5}"/>
          </ac:inkMkLst>
        </pc:inkChg>
        <pc:inkChg chg="add del mod">
          <ac:chgData name="Kokchun Giang" userId="67e2125d-ec8c-4323-9653-9824a2ad815f" providerId="ADAL" clId="{DCC54989-7FD2-5047-809B-27BA7E8DEEE2}" dt="2024-01-25T20:08:56.760" v="2072"/>
          <ac:inkMkLst>
            <pc:docMk/>
            <pc:sldMk cId="3308498511" sldId="334"/>
            <ac:inkMk id="680" creationId="{48293949-DBC0-D058-B9E8-7EA0FA423EE9}"/>
          </ac:inkMkLst>
        </pc:inkChg>
        <pc:inkChg chg="add del mod">
          <ac:chgData name="Kokchun Giang" userId="67e2125d-ec8c-4323-9653-9824a2ad815f" providerId="ADAL" clId="{DCC54989-7FD2-5047-809B-27BA7E8DEEE2}" dt="2024-01-25T20:08:51.215" v="1959"/>
          <ac:inkMkLst>
            <pc:docMk/>
            <pc:sldMk cId="3308498511" sldId="334"/>
            <ac:inkMk id="681" creationId="{B859552C-D83E-607E-9DD1-D5252D86364C}"/>
          </ac:inkMkLst>
        </pc:inkChg>
        <pc:inkChg chg="add del mod">
          <ac:chgData name="Kokchun Giang" userId="67e2125d-ec8c-4323-9653-9824a2ad815f" providerId="ADAL" clId="{DCC54989-7FD2-5047-809B-27BA7E8DEEE2}" dt="2024-01-25T20:08:51.235" v="1996"/>
          <ac:inkMkLst>
            <pc:docMk/>
            <pc:sldMk cId="3308498511" sldId="334"/>
            <ac:inkMk id="713" creationId="{A875660D-B226-C914-4D0E-0EE6E6BF7A9B}"/>
          </ac:inkMkLst>
        </pc:inkChg>
        <pc:inkChg chg="add del mod">
          <ac:chgData name="Kokchun Giang" userId="67e2125d-ec8c-4323-9653-9824a2ad815f" providerId="ADAL" clId="{DCC54989-7FD2-5047-809B-27BA7E8DEEE2}" dt="2024-01-25T20:07:42.084" v="1876" actId="9405"/>
          <ac:inkMkLst>
            <pc:docMk/>
            <pc:sldMk cId="3308498511" sldId="334"/>
            <ac:inkMk id="743" creationId="{6F964B30-DA6A-57C8-1228-F2E38E944B1F}"/>
          </ac:inkMkLst>
        </pc:inkChg>
        <pc:inkChg chg="add del mod">
          <ac:chgData name="Kokchun Giang" userId="67e2125d-ec8c-4323-9653-9824a2ad815f" providerId="ADAL" clId="{DCC54989-7FD2-5047-809B-27BA7E8DEEE2}" dt="2024-01-25T20:07:41.774" v="1875" actId="9405"/>
          <ac:inkMkLst>
            <pc:docMk/>
            <pc:sldMk cId="3308498511" sldId="334"/>
            <ac:inkMk id="744" creationId="{89F9907A-5546-42CE-B4C5-EBD8D6DA9F16}"/>
          </ac:inkMkLst>
        </pc:inkChg>
        <pc:inkChg chg="add del mod">
          <ac:chgData name="Kokchun Giang" userId="67e2125d-ec8c-4323-9653-9824a2ad815f" providerId="ADAL" clId="{DCC54989-7FD2-5047-809B-27BA7E8DEEE2}" dt="2024-01-25T20:07:41.516" v="1874" actId="9405"/>
          <ac:inkMkLst>
            <pc:docMk/>
            <pc:sldMk cId="3308498511" sldId="334"/>
            <ac:inkMk id="745" creationId="{5605B09E-4F3F-B464-6C86-F91FBF38BCEB}"/>
          </ac:inkMkLst>
        </pc:inkChg>
        <pc:inkChg chg="add del mod">
          <ac:chgData name="Kokchun Giang" userId="67e2125d-ec8c-4323-9653-9824a2ad815f" providerId="ADAL" clId="{DCC54989-7FD2-5047-809B-27BA7E8DEEE2}" dt="2024-01-25T20:07:41.270" v="1873"/>
          <ac:inkMkLst>
            <pc:docMk/>
            <pc:sldMk cId="3308498511" sldId="334"/>
            <ac:inkMk id="746" creationId="{812C87C2-3E3E-2FBF-CE96-6C3B7BC8D7C1}"/>
          </ac:inkMkLst>
        </pc:inkChg>
        <pc:inkChg chg="add del">
          <ac:chgData name="Kokchun Giang" userId="67e2125d-ec8c-4323-9653-9824a2ad815f" providerId="ADAL" clId="{DCC54989-7FD2-5047-809B-27BA7E8DEEE2}" dt="2024-01-25T20:08:51.232" v="1990"/>
          <ac:inkMkLst>
            <pc:docMk/>
            <pc:sldMk cId="3308498511" sldId="334"/>
            <ac:inkMk id="748" creationId="{5B44664B-B235-177A-87AA-6ACC853F1D8B}"/>
          </ac:inkMkLst>
        </pc:inkChg>
        <pc:inkChg chg="add del mod">
          <ac:chgData name="Kokchun Giang" userId="67e2125d-ec8c-4323-9653-9824a2ad815f" providerId="ADAL" clId="{DCC54989-7FD2-5047-809B-27BA7E8DEEE2}" dt="2024-01-25T20:08:56.761" v="2074"/>
          <ac:inkMkLst>
            <pc:docMk/>
            <pc:sldMk cId="3308498511" sldId="334"/>
            <ac:inkMk id="749" creationId="{1457E205-399E-3072-C85C-5F62C386F60E}"/>
          </ac:inkMkLst>
        </pc:inkChg>
        <pc:inkChg chg="add del mod">
          <ac:chgData name="Kokchun Giang" userId="67e2125d-ec8c-4323-9653-9824a2ad815f" providerId="ADAL" clId="{DCC54989-7FD2-5047-809B-27BA7E8DEEE2}" dt="2024-01-25T20:08:56.750" v="2060"/>
          <ac:inkMkLst>
            <pc:docMk/>
            <pc:sldMk cId="3308498511" sldId="334"/>
            <ac:inkMk id="750" creationId="{5B7497D4-B8DF-24BA-E704-6435CB0B49BE}"/>
          </ac:inkMkLst>
        </pc:inkChg>
        <pc:inkChg chg="add del mod">
          <ac:chgData name="Kokchun Giang" userId="67e2125d-ec8c-4323-9653-9824a2ad815f" providerId="ADAL" clId="{DCC54989-7FD2-5047-809B-27BA7E8DEEE2}" dt="2024-01-25T20:08:56.762" v="2075"/>
          <ac:inkMkLst>
            <pc:docMk/>
            <pc:sldMk cId="3308498511" sldId="334"/>
            <ac:inkMk id="751" creationId="{99AB7AA3-916B-DE28-9E26-05FD804A17A7}"/>
          </ac:inkMkLst>
        </pc:inkChg>
        <pc:inkChg chg="add del mod">
          <ac:chgData name="Kokchun Giang" userId="67e2125d-ec8c-4323-9653-9824a2ad815f" providerId="ADAL" clId="{DCC54989-7FD2-5047-809B-27BA7E8DEEE2}" dt="2024-01-25T20:08:56.762" v="2076"/>
          <ac:inkMkLst>
            <pc:docMk/>
            <pc:sldMk cId="3308498511" sldId="334"/>
            <ac:inkMk id="752" creationId="{249369F1-2277-CE85-14BB-5F962CC9DCB0}"/>
          </ac:inkMkLst>
        </pc:inkChg>
        <pc:inkChg chg="add del mod">
          <ac:chgData name="Kokchun Giang" userId="67e2125d-ec8c-4323-9653-9824a2ad815f" providerId="ADAL" clId="{DCC54989-7FD2-5047-809B-27BA7E8DEEE2}" dt="2024-01-25T20:08:52.759" v="2054"/>
          <ac:inkMkLst>
            <pc:docMk/>
            <pc:sldMk cId="3308498511" sldId="334"/>
            <ac:inkMk id="753" creationId="{1E0C258D-8AA0-1934-A5EC-8D4EDED40824}"/>
          </ac:inkMkLst>
        </pc:inkChg>
        <pc:inkChg chg="add del mod">
          <ac:chgData name="Kokchun Giang" userId="67e2125d-ec8c-4323-9653-9824a2ad815f" providerId="ADAL" clId="{DCC54989-7FD2-5047-809B-27BA7E8DEEE2}" dt="2024-01-25T20:08:52.498" v="2052"/>
          <ac:inkMkLst>
            <pc:docMk/>
            <pc:sldMk cId="3308498511" sldId="334"/>
            <ac:inkMk id="754" creationId="{AE456F1C-1D98-A79F-E445-24F7F9CFF932}"/>
          </ac:inkMkLst>
        </pc:inkChg>
        <pc:inkChg chg="add del mod">
          <ac:chgData name="Kokchun Giang" userId="67e2125d-ec8c-4323-9653-9824a2ad815f" providerId="ADAL" clId="{DCC54989-7FD2-5047-809B-27BA7E8DEEE2}" dt="2024-01-25T20:08:52.245" v="2048"/>
          <ac:inkMkLst>
            <pc:docMk/>
            <pc:sldMk cId="3308498511" sldId="334"/>
            <ac:inkMk id="755" creationId="{C4E2884F-C530-B4CB-D5EA-6B40D032EFAB}"/>
          </ac:inkMkLst>
        </pc:inkChg>
        <pc:inkChg chg="add del mod">
          <ac:chgData name="Kokchun Giang" userId="67e2125d-ec8c-4323-9653-9824a2ad815f" providerId="ADAL" clId="{DCC54989-7FD2-5047-809B-27BA7E8DEEE2}" dt="2024-01-25T20:07:49.491" v="1888"/>
          <ac:inkMkLst>
            <pc:docMk/>
            <pc:sldMk cId="3308498511" sldId="334"/>
            <ac:inkMk id="756" creationId="{2BD47ECB-D40A-CF08-8C7C-EBC1DF201A21}"/>
          </ac:inkMkLst>
        </pc:inkChg>
        <pc:inkChg chg="add del mod">
          <ac:chgData name="Kokchun Giang" userId="67e2125d-ec8c-4323-9653-9824a2ad815f" providerId="ADAL" clId="{DCC54989-7FD2-5047-809B-27BA7E8DEEE2}" dt="2024-01-25T20:08:52.244" v="2047"/>
          <ac:inkMkLst>
            <pc:docMk/>
            <pc:sldMk cId="3308498511" sldId="334"/>
            <ac:inkMk id="759" creationId="{503F1C42-AE0A-6915-1920-CC7784488943}"/>
          </ac:inkMkLst>
        </pc:inkChg>
        <pc:inkChg chg="add del mod">
          <ac:chgData name="Kokchun Giang" userId="67e2125d-ec8c-4323-9653-9824a2ad815f" providerId="ADAL" clId="{DCC54989-7FD2-5047-809B-27BA7E8DEEE2}" dt="2024-01-25T20:08:52.246" v="2050"/>
          <ac:inkMkLst>
            <pc:docMk/>
            <pc:sldMk cId="3308498511" sldId="334"/>
            <ac:inkMk id="760" creationId="{73A936FB-0195-DE81-ED09-74C7C2492B19}"/>
          </ac:inkMkLst>
        </pc:inkChg>
        <pc:inkChg chg="add del mod">
          <ac:chgData name="Kokchun Giang" userId="67e2125d-ec8c-4323-9653-9824a2ad815f" providerId="ADAL" clId="{DCC54989-7FD2-5047-809B-27BA7E8DEEE2}" dt="2024-01-25T20:08:51.977" v="2045"/>
          <ac:inkMkLst>
            <pc:docMk/>
            <pc:sldMk cId="3308498511" sldId="334"/>
            <ac:inkMk id="761" creationId="{F5627F0C-E31B-001D-DDB3-5FEAC1ABEDB3}"/>
          </ac:inkMkLst>
        </pc:inkChg>
        <pc:inkChg chg="add del mod">
          <ac:chgData name="Kokchun Giang" userId="67e2125d-ec8c-4323-9653-9824a2ad815f" providerId="ADAL" clId="{DCC54989-7FD2-5047-809B-27BA7E8DEEE2}" dt="2024-01-25T20:08:51.713" v="2039"/>
          <ac:inkMkLst>
            <pc:docMk/>
            <pc:sldMk cId="3308498511" sldId="334"/>
            <ac:inkMk id="762" creationId="{A730F188-5A4A-737F-8679-C988B30D9A95}"/>
          </ac:inkMkLst>
        </pc:inkChg>
        <pc:inkChg chg="add del mod">
          <ac:chgData name="Kokchun Giang" userId="67e2125d-ec8c-4323-9653-9824a2ad815f" providerId="ADAL" clId="{DCC54989-7FD2-5047-809B-27BA7E8DEEE2}" dt="2024-01-25T20:08:51.715" v="2042"/>
          <ac:inkMkLst>
            <pc:docMk/>
            <pc:sldMk cId="3308498511" sldId="334"/>
            <ac:inkMk id="770" creationId="{1ADFCFEC-9C31-1490-E67F-704D9FF7DFFA}"/>
          </ac:inkMkLst>
        </pc:inkChg>
        <pc:inkChg chg="del">
          <ac:chgData name="Kokchun Giang" userId="67e2125d-ec8c-4323-9653-9824a2ad815f" providerId="ADAL" clId="{DCC54989-7FD2-5047-809B-27BA7E8DEEE2}" dt="2024-01-25T18:15:50.390" v="1584" actId="478"/>
          <ac:inkMkLst>
            <pc:docMk/>
            <pc:sldMk cId="3308498511" sldId="334"/>
            <ac:inkMk id="778" creationId="{F4210404-9AEC-5369-C82D-C3CC18F49DF5}"/>
          </ac:inkMkLst>
        </pc:inkChg>
        <pc:inkChg chg="add del mod">
          <ac:chgData name="Kokchun Giang" userId="67e2125d-ec8c-4323-9653-9824a2ad815f" providerId="ADAL" clId="{DCC54989-7FD2-5047-809B-27BA7E8DEEE2}" dt="2024-01-25T20:08:51.369" v="2031"/>
          <ac:inkMkLst>
            <pc:docMk/>
            <pc:sldMk cId="3308498511" sldId="334"/>
            <ac:inkMk id="811" creationId="{C757BDF8-5A3F-208C-3794-14FBE14CBBEC}"/>
          </ac:inkMkLst>
        </pc:inkChg>
        <pc:inkChg chg="add del mod">
          <ac:chgData name="Kokchun Giang" userId="67e2125d-ec8c-4323-9653-9824a2ad815f" providerId="ADAL" clId="{DCC54989-7FD2-5047-809B-27BA7E8DEEE2}" dt="2024-01-25T20:08:51.715" v="2043"/>
          <ac:inkMkLst>
            <pc:docMk/>
            <pc:sldMk cId="3308498511" sldId="334"/>
            <ac:inkMk id="812" creationId="{342246F6-F043-8E98-AEAE-F73F293CA93D}"/>
          </ac:inkMkLst>
        </pc:inkChg>
        <pc:inkChg chg="add del mod">
          <ac:chgData name="Kokchun Giang" userId="67e2125d-ec8c-4323-9653-9824a2ad815f" providerId="ADAL" clId="{DCC54989-7FD2-5047-809B-27BA7E8DEEE2}" dt="2024-01-25T20:08:51.225" v="1976"/>
          <ac:inkMkLst>
            <pc:docMk/>
            <pc:sldMk cId="3308498511" sldId="334"/>
            <ac:inkMk id="813" creationId="{34DA6BCF-1831-E204-D002-317904D0C6E2}"/>
          </ac:inkMkLst>
        </pc:inkChg>
        <pc:inkChg chg="add del mod">
          <ac:chgData name="Kokchun Giang" userId="67e2125d-ec8c-4323-9653-9824a2ad815f" providerId="ADAL" clId="{DCC54989-7FD2-5047-809B-27BA7E8DEEE2}" dt="2024-01-25T20:08:51.238" v="2001"/>
          <ac:inkMkLst>
            <pc:docMk/>
            <pc:sldMk cId="3308498511" sldId="334"/>
            <ac:inkMk id="814" creationId="{105124AB-8B64-B8B8-2517-D1AB93379F5B}"/>
          </ac:inkMkLst>
        </pc:inkChg>
        <pc:inkChg chg="add del mod">
          <ac:chgData name="Kokchun Giang" userId="67e2125d-ec8c-4323-9653-9824a2ad815f" providerId="ADAL" clId="{DCC54989-7FD2-5047-809B-27BA7E8DEEE2}" dt="2024-01-25T20:08:51.249" v="2020"/>
          <ac:inkMkLst>
            <pc:docMk/>
            <pc:sldMk cId="3308498511" sldId="334"/>
            <ac:inkMk id="828" creationId="{02733E8E-7301-B582-05B0-C10626A68C7F}"/>
          </ac:inkMkLst>
        </pc:inkChg>
        <pc:inkChg chg="del">
          <ac:chgData name="Kokchun Giang" userId="67e2125d-ec8c-4323-9653-9824a2ad815f" providerId="ADAL" clId="{DCC54989-7FD2-5047-809B-27BA7E8DEEE2}" dt="2024-01-25T18:15:50.390" v="1584" actId="478"/>
          <ac:inkMkLst>
            <pc:docMk/>
            <pc:sldMk cId="3308498511" sldId="334"/>
            <ac:inkMk id="851" creationId="{F69B5198-6C22-939F-C50B-F405E5922A9D}"/>
          </ac:inkMkLst>
        </pc:inkChg>
        <pc:inkChg chg="add mod">
          <ac:chgData name="Kokchun Giang" userId="67e2125d-ec8c-4323-9653-9824a2ad815f" providerId="ADAL" clId="{DCC54989-7FD2-5047-809B-27BA7E8DEEE2}" dt="2024-01-25T20:09:05.729" v="2085"/>
          <ac:inkMkLst>
            <pc:docMk/>
            <pc:sldMk cId="3308498511" sldId="334"/>
            <ac:inkMk id="877" creationId="{4BBF6867-EDDE-A4EB-1F35-94538009BCD4}"/>
          </ac:inkMkLst>
        </pc:inkChg>
        <pc:inkChg chg="add mod">
          <ac:chgData name="Kokchun Giang" userId="67e2125d-ec8c-4323-9653-9824a2ad815f" providerId="ADAL" clId="{DCC54989-7FD2-5047-809B-27BA7E8DEEE2}" dt="2024-01-25T20:09:05.729" v="2085"/>
          <ac:inkMkLst>
            <pc:docMk/>
            <pc:sldMk cId="3308498511" sldId="334"/>
            <ac:inkMk id="878" creationId="{F31298E2-F56E-6A7C-A311-015E5F1D44F6}"/>
          </ac:inkMkLst>
        </pc:inkChg>
        <pc:inkChg chg="add mod">
          <ac:chgData name="Kokchun Giang" userId="67e2125d-ec8c-4323-9653-9824a2ad815f" providerId="ADAL" clId="{DCC54989-7FD2-5047-809B-27BA7E8DEEE2}" dt="2024-01-25T20:09:05.729" v="2085"/>
          <ac:inkMkLst>
            <pc:docMk/>
            <pc:sldMk cId="3308498511" sldId="334"/>
            <ac:inkMk id="879" creationId="{C9C0E1A2-A2A6-61FD-17BB-716B99B573A3}"/>
          </ac:inkMkLst>
        </pc:inkChg>
        <pc:inkChg chg="add mod">
          <ac:chgData name="Kokchun Giang" userId="67e2125d-ec8c-4323-9653-9824a2ad815f" providerId="ADAL" clId="{DCC54989-7FD2-5047-809B-27BA7E8DEEE2}" dt="2024-01-25T20:09:05.729" v="2085"/>
          <ac:inkMkLst>
            <pc:docMk/>
            <pc:sldMk cId="3308498511" sldId="334"/>
            <ac:inkMk id="880" creationId="{54A98C53-BEBB-9B0A-CE96-C49747A74BC9}"/>
          </ac:inkMkLst>
        </pc:inkChg>
        <pc:inkChg chg="add mod">
          <ac:chgData name="Kokchun Giang" userId="67e2125d-ec8c-4323-9653-9824a2ad815f" providerId="ADAL" clId="{DCC54989-7FD2-5047-809B-27BA7E8DEEE2}" dt="2024-01-25T20:09:05.729" v="2085"/>
          <ac:inkMkLst>
            <pc:docMk/>
            <pc:sldMk cId="3308498511" sldId="334"/>
            <ac:inkMk id="881" creationId="{2C81A436-1BE6-7F98-1381-772771372EFA}"/>
          </ac:inkMkLst>
        </pc:inkChg>
        <pc:inkChg chg="add mod">
          <ac:chgData name="Kokchun Giang" userId="67e2125d-ec8c-4323-9653-9824a2ad815f" providerId="ADAL" clId="{DCC54989-7FD2-5047-809B-27BA7E8DEEE2}" dt="2024-01-25T18:16:29.299" v="1650"/>
          <ac:inkMkLst>
            <pc:docMk/>
            <pc:sldMk cId="3308498511" sldId="334"/>
            <ac:inkMk id="899" creationId="{1182EE1A-4015-E7DE-279A-FE918CC64839}"/>
          </ac:inkMkLst>
        </pc:inkChg>
        <pc:inkChg chg="add mod">
          <ac:chgData name="Kokchun Giang" userId="67e2125d-ec8c-4323-9653-9824a2ad815f" providerId="ADAL" clId="{DCC54989-7FD2-5047-809B-27BA7E8DEEE2}" dt="2024-01-25T18:16:29.299" v="1650"/>
          <ac:inkMkLst>
            <pc:docMk/>
            <pc:sldMk cId="3308498511" sldId="334"/>
            <ac:inkMk id="911" creationId="{40541C0E-DAC5-8964-7777-BE486196A0F1}"/>
          </ac:inkMkLst>
        </pc:inkChg>
        <pc:inkChg chg="add mod">
          <ac:chgData name="Kokchun Giang" userId="67e2125d-ec8c-4323-9653-9824a2ad815f" providerId="ADAL" clId="{DCC54989-7FD2-5047-809B-27BA7E8DEEE2}" dt="2024-01-25T18:16:29.299" v="1650"/>
          <ac:inkMkLst>
            <pc:docMk/>
            <pc:sldMk cId="3308498511" sldId="334"/>
            <ac:inkMk id="912" creationId="{F48DA7E8-83B0-B8CC-5048-47351A09057F}"/>
          </ac:inkMkLst>
        </pc:inkChg>
        <pc:inkChg chg="add mod">
          <ac:chgData name="Kokchun Giang" userId="67e2125d-ec8c-4323-9653-9824a2ad815f" providerId="ADAL" clId="{DCC54989-7FD2-5047-809B-27BA7E8DEEE2}" dt="2024-01-25T18:16:29.299" v="1650"/>
          <ac:inkMkLst>
            <pc:docMk/>
            <pc:sldMk cId="3308498511" sldId="334"/>
            <ac:inkMk id="913" creationId="{0825970E-461D-9E7F-721F-9E191484CE4B}"/>
          </ac:inkMkLst>
        </pc:inkChg>
        <pc:inkChg chg="add mod">
          <ac:chgData name="Kokchun Giang" userId="67e2125d-ec8c-4323-9653-9824a2ad815f" providerId="ADAL" clId="{DCC54989-7FD2-5047-809B-27BA7E8DEEE2}" dt="2024-01-25T18:16:29.299" v="1650"/>
          <ac:inkMkLst>
            <pc:docMk/>
            <pc:sldMk cId="3308498511" sldId="334"/>
            <ac:inkMk id="914" creationId="{A98880DA-23DE-A44D-1F72-43377DE0EDD9}"/>
          </ac:inkMkLst>
        </pc:inkChg>
        <pc:inkChg chg="add mod">
          <ac:chgData name="Kokchun Giang" userId="67e2125d-ec8c-4323-9653-9824a2ad815f" providerId="ADAL" clId="{DCC54989-7FD2-5047-809B-27BA7E8DEEE2}" dt="2024-01-25T18:16:29.299" v="1650"/>
          <ac:inkMkLst>
            <pc:docMk/>
            <pc:sldMk cId="3308498511" sldId="334"/>
            <ac:inkMk id="915" creationId="{589C710D-3723-F7DD-7C77-9F9AC21DE8B7}"/>
          </ac:inkMkLst>
        </pc:inkChg>
        <pc:inkChg chg="del">
          <ac:chgData name="Kokchun Giang" userId="67e2125d-ec8c-4323-9653-9824a2ad815f" providerId="ADAL" clId="{DCC54989-7FD2-5047-809B-27BA7E8DEEE2}" dt="2024-01-25T18:15:50.390" v="1584" actId="478"/>
          <ac:inkMkLst>
            <pc:docMk/>
            <pc:sldMk cId="3308498511" sldId="334"/>
            <ac:inkMk id="922" creationId="{D7EBAFBD-EBEC-8A53-E9BB-AF91A0418425}"/>
          </ac:inkMkLst>
        </pc:inkChg>
        <pc:inkChg chg="add mod">
          <ac:chgData name="Kokchun Giang" userId="67e2125d-ec8c-4323-9653-9824a2ad815f" providerId="ADAL" clId="{DCC54989-7FD2-5047-809B-27BA7E8DEEE2}" dt="2024-01-25T18:16:29.299" v="1650"/>
          <ac:inkMkLst>
            <pc:docMk/>
            <pc:sldMk cId="3308498511" sldId="334"/>
            <ac:inkMk id="926" creationId="{153E8164-1EE6-AE52-0177-19741F0EF0AC}"/>
          </ac:inkMkLst>
        </pc:inkChg>
        <pc:inkChg chg="add mod">
          <ac:chgData name="Kokchun Giang" userId="67e2125d-ec8c-4323-9653-9824a2ad815f" providerId="ADAL" clId="{DCC54989-7FD2-5047-809B-27BA7E8DEEE2}" dt="2024-01-25T18:16:29.299" v="1650"/>
          <ac:inkMkLst>
            <pc:docMk/>
            <pc:sldMk cId="3308498511" sldId="334"/>
            <ac:inkMk id="938" creationId="{CA052F79-11CF-F69F-9833-0DB220352266}"/>
          </ac:inkMkLst>
        </pc:inkChg>
        <pc:inkChg chg="add mod">
          <ac:chgData name="Kokchun Giang" userId="67e2125d-ec8c-4323-9653-9824a2ad815f" providerId="ADAL" clId="{DCC54989-7FD2-5047-809B-27BA7E8DEEE2}" dt="2024-01-25T18:16:29.299" v="1650"/>
          <ac:inkMkLst>
            <pc:docMk/>
            <pc:sldMk cId="3308498511" sldId="334"/>
            <ac:inkMk id="954" creationId="{2F786402-7D71-FB1A-BF24-BECC3D0928DC}"/>
          </ac:inkMkLst>
        </pc:inkChg>
        <pc:inkChg chg="del">
          <ac:chgData name="Kokchun Giang" userId="67e2125d-ec8c-4323-9653-9824a2ad815f" providerId="ADAL" clId="{DCC54989-7FD2-5047-809B-27BA7E8DEEE2}" dt="2024-01-25T18:15:50.390" v="1584" actId="478"/>
          <ac:inkMkLst>
            <pc:docMk/>
            <pc:sldMk cId="3308498511" sldId="334"/>
            <ac:inkMk id="955" creationId="{4CB9BF4E-0C44-C94F-726C-BBC17B1EF589}"/>
          </ac:inkMkLst>
        </pc:inkChg>
        <pc:inkChg chg="add mod">
          <ac:chgData name="Kokchun Giang" userId="67e2125d-ec8c-4323-9653-9824a2ad815f" providerId="ADAL" clId="{DCC54989-7FD2-5047-809B-27BA7E8DEEE2}" dt="2024-01-25T18:16:29.299" v="1650"/>
          <ac:inkMkLst>
            <pc:docMk/>
            <pc:sldMk cId="3308498511" sldId="334"/>
            <ac:inkMk id="956" creationId="{9A599AC8-D4F5-1B26-A564-A47644B13AA0}"/>
          </ac:inkMkLst>
        </pc:inkChg>
        <pc:inkChg chg="add mod">
          <ac:chgData name="Kokchun Giang" userId="67e2125d-ec8c-4323-9653-9824a2ad815f" providerId="ADAL" clId="{DCC54989-7FD2-5047-809B-27BA7E8DEEE2}" dt="2024-01-25T18:16:29.299" v="1650"/>
          <ac:inkMkLst>
            <pc:docMk/>
            <pc:sldMk cId="3308498511" sldId="334"/>
            <ac:inkMk id="958" creationId="{AFE850AB-6B13-290C-6B55-6D25E59DA7B3}"/>
          </ac:inkMkLst>
        </pc:inkChg>
        <pc:inkChg chg="add del mod">
          <ac:chgData name="Kokchun Giang" userId="67e2125d-ec8c-4323-9653-9824a2ad815f" providerId="ADAL" clId="{DCC54989-7FD2-5047-809B-27BA7E8DEEE2}" dt="2024-01-25T20:08:51.244" v="2012"/>
          <ac:inkMkLst>
            <pc:docMk/>
            <pc:sldMk cId="3308498511" sldId="334"/>
            <ac:inkMk id="972" creationId="{564890DB-82D7-917D-B474-77073F6B1C3F}"/>
          </ac:inkMkLst>
        </pc:inkChg>
        <pc:inkChg chg="add del mod">
          <ac:chgData name="Kokchun Giang" userId="67e2125d-ec8c-4323-9653-9824a2ad815f" providerId="ADAL" clId="{DCC54989-7FD2-5047-809B-27BA7E8DEEE2}" dt="2024-01-25T20:08:51.237" v="1999"/>
          <ac:inkMkLst>
            <pc:docMk/>
            <pc:sldMk cId="3308498511" sldId="334"/>
            <ac:inkMk id="973" creationId="{DA4290FE-47ED-95CA-32C4-C90A1A592E65}"/>
          </ac:inkMkLst>
        </pc:inkChg>
        <pc:inkChg chg="add del mod">
          <ac:chgData name="Kokchun Giang" userId="67e2125d-ec8c-4323-9653-9824a2ad815f" providerId="ADAL" clId="{DCC54989-7FD2-5047-809B-27BA7E8DEEE2}" dt="2024-01-25T20:08:51.229" v="1983"/>
          <ac:inkMkLst>
            <pc:docMk/>
            <pc:sldMk cId="3308498511" sldId="334"/>
            <ac:inkMk id="974" creationId="{181B4FA4-A6F4-B8A3-252D-153CEB96DF6B}"/>
          </ac:inkMkLst>
        </pc:inkChg>
        <pc:inkChg chg="add del mod">
          <ac:chgData name="Kokchun Giang" userId="67e2125d-ec8c-4323-9653-9824a2ad815f" providerId="ADAL" clId="{DCC54989-7FD2-5047-809B-27BA7E8DEEE2}" dt="2024-01-25T20:08:51.224" v="1973"/>
          <ac:inkMkLst>
            <pc:docMk/>
            <pc:sldMk cId="3308498511" sldId="334"/>
            <ac:inkMk id="976" creationId="{20129D00-7B90-84FD-1BB7-CE58BE8C9D85}"/>
          </ac:inkMkLst>
        </pc:inkChg>
        <pc:inkChg chg="add del mod">
          <ac:chgData name="Kokchun Giang" userId="67e2125d-ec8c-4323-9653-9824a2ad815f" providerId="ADAL" clId="{DCC54989-7FD2-5047-809B-27BA7E8DEEE2}" dt="2024-01-25T20:08:51.250" v="2024"/>
          <ac:inkMkLst>
            <pc:docMk/>
            <pc:sldMk cId="3308498511" sldId="334"/>
            <ac:inkMk id="977" creationId="{2DB24755-0B36-89F7-D2D7-88F190704D21}"/>
          </ac:inkMkLst>
        </pc:inkChg>
        <pc:inkChg chg="add del mod">
          <ac:chgData name="Kokchun Giang" userId="67e2125d-ec8c-4323-9653-9824a2ad815f" providerId="ADAL" clId="{DCC54989-7FD2-5047-809B-27BA7E8DEEE2}" dt="2024-01-25T20:08:51.222" v="1971"/>
          <ac:inkMkLst>
            <pc:docMk/>
            <pc:sldMk cId="3308498511" sldId="334"/>
            <ac:inkMk id="978" creationId="{4EEA0151-94A2-5676-C711-FA7F90E74BAA}"/>
          </ac:inkMkLst>
        </pc:inkChg>
        <pc:inkChg chg="add del mod">
          <ac:chgData name="Kokchun Giang" userId="67e2125d-ec8c-4323-9653-9824a2ad815f" providerId="ADAL" clId="{DCC54989-7FD2-5047-809B-27BA7E8DEEE2}" dt="2024-01-25T20:08:51.224" v="1974"/>
          <ac:inkMkLst>
            <pc:docMk/>
            <pc:sldMk cId="3308498511" sldId="334"/>
            <ac:inkMk id="979" creationId="{B931A518-EE76-DE76-E7B3-C12CD1701ACE}"/>
          </ac:inkMkLst>
        </pc:inkChg>
        <pc:inkChg chg="add del mod">
          <ac:chgData name="Kokchun Giang" userId="67e2125d-ec8c-4323-9653-9824a2ad815f" providerId="ADAL" clId="{DCC54989-7FD2-5047-809B-27BA7E8DEEE2}" dt="2024-01-25T20:08:51.243" v="2010"/>
          <ac:inkMkLst>
            <pc:docMk/>
            <pc:sldMk cId="3308498511" sldId="334"/>
            <ac:inkMk id="980" creationId="{C58D7ED5-A547-47EE-9B0C-763BBA72352A}"/>
          </ac:inkMkLst>
        </pc:inkChg>
        <pc:inkChg chg="add del mod">
          <ac:chgData name="Kokchun Giang" userId="67e2125d-ec8c-4323-9653-9824a2ad815f" providerId="ADAL" clId="{DCC54989-7FD2-5047-809B-27BA7E8DEEE2}" dt="2024-01-25T20:08:51.247" v="2017"/>
          <ac:inkMkLst>
            <pc:docMk/>
            <pc:sldMk cId="3308498511" sldId="334"/>
            <ac:inkMk id="981" creationId="{A29A2078-0D5F-2C4C-629B-134BED489972}"/>
          </ac:inkMkLst>
        </pc:inkChg>
        <pc:inkChg chg="add del mod">
          <ac:chgData name="Kokchun Giang" userId="67e2125d-ec8c-4323-9653-9824a2ad815f" providerId="ADAL" clId="{DCC54989-7FD2-5047-809B-27BA7E8DEEE2}" dt="2024-01-25T20:08:51.230" v="1986"/>
          <ac:inkMkLst>
            <pc:docMk/>
            <pc:sldMk cId="3308498511" sldId="334"/>
            <ac:inkMk id="982" creationId="{B5ACD39B-CAB3-B70B-6EB2-FE9039E4B0C0}"/>
          </ac:inkMkLst>
        </pc:inkChg>
        <pc:inkChg chg="add del mod">
          <ac:chgData name="Kokchun Giang" userId="67e2125d-ec8c-4323-9653-9824a2ad815f" providerId="ADAL" clId="{DCC54989-7FD2-5047-809B-27BA7E8DEEE2}" dt="2024-01-25T20:08:51.243" v="2009"/>
          <ac:inkMkLst>
            <pc:docMk/>
            <pc:sldMk cId="3308498511" sldId="334"/>
            <ac:inkMk id="983" creationId="{43C47122-4EE5-6DAC-01C1-16750D4287B4}"/>
          </ac:inkMkLst>
        </pc:inkChg>
        <pc:inkChg chg="add del mod">
          <ac:chgData name="Kokchun Giang" userId="67e2125d-ec8c-4323-9653-9824a2ad815f" providerId="ADAL" clId="{DCC54989-7FD2-5047-809B-27BA7E8DEEE2}" dt="2024-01-25T20:08:51.215" v="1958"/>
          <ac:inkMkLst>
            <pc:docMk/>
            <pc:sldMk cId="3308498511" sldId="334"/>
            <ac:inkMk id="985" creationId="{CBB4813D-7C59-1E19-60BB-2FBA74EC259B}"/>
          </ac:inkMkLst>
        </pc:inkChg>
        <pc:inkChg chg="add del mod">
          <ac:chgData name="Kokchun Giang" userId="67e2125d-ec8c-4323-9653-9824a2ad815f" providerId="ADAL" clId="{DCC54989-7FD2-5047-809B-27BA7E8DEEE2}" dt="2024-01-25T20:08:57.237" v="2077"/>
          <ac:inkMkLst>
            <pc:docMk/>
            <pc:sldMk cId="3308498511" sldId="334"/>
            <ac:inkMk id="986" creationId="{4CC83713-0EB3-9483-84DB-2AA680DA4E49}"/>
          </ac:inkMkLst>
        </pc:inkChg>
        <pc:inkChg chg="add del mod">
          <ac:chgData name="Kokchun Giang" userId="67e2125d-ec8c-4323-9653-9824a2ad815f" providerId="ADAL" clId="{DCC54989-7FD2-5047-809B-27BA7E8DEEE2}" dt="2024-01-25T20:08:51.246" v="2015"/>
          <ac:inkMkLst>
            <pc:docMk/>
            <pc:sldMk cId="3308498511" sldId="334"/>
            <ac:inkMk id="987" creationId="{1AA33FA8-C6FE-2B36-BA29-0061A8A449A1}"/>
          </ac:inkMkLst>
        </pc:inkChg>
        <pc:inkChg chg="add del mod">
          <ac:chgData name="Kokchun Giang" userId="67e2125d-ec8c-4323-9653-9824a2ad815f" providerId="ADAL" clId="{DCC54989-7FD2-5047-809B-27BA7E8DEEE2}" dt="2024-01-25T20:08:51.242" v="2008"/>
          <ac:inkMkLst>
            <pc:docMk/>
            <pc:sldMk cId="3308498511" sldId="334"/>
            <ac:inkMk id="988" creationId="{AF54C14D-2779-1C3C-71E0-9B944E846585}"/>
          </ac:inkMkLst>
        </pc:inkChg>
        <pc:inkChg chg="add del mod">
          <ac:chgData name="Kokchun Giang" userId="67e2125d-ec8c-4323-9653-9824a2ad815f" providerId="ADAL" clId="{DCC54989-7FD2-5047-809B-27BA7E8DEEE2}" dt="2024-01-25T20:08:51.246" v="2016"/>
          <ac:inkMkLst>
            <pc:docMk/>
            <pc:sldMk cId="3308498511" sldId="334"/>
            <ac:inkMk id="989" creationId="{DE84E17C-49AC-5FEE-8DAE-65E1ED66AE5D}"/>
          </ac:inkMkLst>
        </pc:inkChg>
        <pc:inkChg chg="add del mod">
          <ac:chgData name="Kokchun Giang" userId="67e2125d-ec8c-4323-9653-9824a2ad815f" providerId="ADAL" clId="{DCC54989-7FD2-5047-809B-27BA7E8DEEE2}" dt="2024-01-25T20:08:51.214" v="1957"/>
          <ac:inkMkLst>
            <pc:docMk/>
            <pc:sldMk cId="3308498511" sldId="334"/>
            <ac:inkMk id="990" creationId="{7F5B9D2E-9983-5099-F45D-6C006D197E97}"/>
          </ac:inkMkLst>
        </pc:inkChg>
        <pc:inkChg chg="add del mod">
          <ac:chgData name="Kokchun Giang" userId="67e2125d-ec8c-4323-9653-9824a2ad815f" providerId="ADAL" clId="{DCC54989-7FD2-5047-809B-27BA7E8DEEE2}" dt="2024-01-25T20:08:51.236" v="1997"/>
          <ac:inkMkLst>
            <pc:docMk/>
            <pc:sldMk cId="3308498511" sldId="334"/>
            <ac:inkMk id="991" creationId="{69F25FDB-CE30-7E32-74FB-F9729007E878}"/>
          </ac:inkMkLst>
        </pc:inkChg>
        <pc:inkChg chg="add del mod">
          <ac:chgData name="Kokchun Giang" userId="67e2125d-ec8c-4323-9653-9824a2ad815f" providerId="ADAL" clId="{DCC54989-7FD2-5047-809B-27BA7E8DEEE2}" dt="2024-01-25T20:08:51.248" v="2019"/>
          <ac:inkMkLst>
            <pc:docMk/>
            <pc:sldMk cId="3308498511" sldId="334"/>
            <ac:inkMk id="992" creationId="{88DF459D-71C7-0E59-EF05-5BC5D4568C46}"/>
          </ac:inkMkLst>
        </pc:inkChg>
        <pc:inkChg chg="add del mod">
          <ac:chgData name="Kokchun Giang" userId="67e2125d-ec8c-4323-9653-9824a2ad815f" providerId="ADAL" clId="{DCC54989-7FD2-5047-809B-27BA7E8DEEE2}" dt="2024-01-25T20:08:51.221" v="1968"/>
          <ac:inkMkLst>
            <pc:docMk/>
            <pc:sldMk cId="3308498511" sldId="334"/>
            <ac:inkMk id="993" creationId="{A57365B2-B0BE-51A6-19E1-EB5375C194F2}"/>
          </ac:inkMkLst>
        </pc:inkChg>
        <pc:inkChg chg="add del mod">
          <ac:chgData name="Kokchun Giang" userId="67e2125d-ec8c-4323-9653-9824a2ad815f" providerId="ADAL" clId="{DCC54989-7FD2-5047-809B-27BA7E8DEEE2}" dt="2024-01-25T20:08:51.253" v="2026"/>
          <ac:inkMkLst>
            <pc:docMk/>
            <pc:sldMk cId="3308498511" sldId="334"/>
            <ac:inkMk id="994" creationId="{807C9C50-696C-AF74-FCBB-973FE3E451AA}"/>
          </ac:inkMkLst>
        </pc:inkChg>
        <pc:inkChg chg="add del mod">
          <ac:chgData name="Kokchun Giang" userId="67e2125d-ec8c-4323-9653-9824a2ad815f" providerId="ADAL" clId="{DCC54989-7FD2-5047-809B-27BA7E8DEEE2}" dt="2024-01-25T20:08:51.217" v="1963"/>
          <ac:inkMkLst>
            <pc:docMk/>
            <pc:sldMk cId="3308498511" sldId="334"/>
            <ac:inkMk id="995" creationId="{092C521D-E45A-880C-E373-3666AD2BA2C9}"/>
          </ac:inkMkLst>
        </pc:inkChg>
        <pc:inkChg chg="add del">
          <ac:chgData name="Kokchun Giang" userId="67e2125d-ec8c-4323-9653-9824a2ad815f" providerId="ADAL" clId="{DCC54989-7FD2-5047-809B-27BA7E8DEEE2}" dt="2024-01-25T20:07:07.572" v="1823" actId="9405"/>
          <ac:inkMkLst>
            <pc:docMk/>
            <pc:sldMk cId="3308498511" sldId="334"/>
            <ac:inkMk id="999" creationId="{D592B4D6-B478-1378-F8FD-B3AFD8EDBD34}"/>
          </ac:inkMkLst>
        </pc:inkChg>
        <pc:inkChg chg="add del">
          <ac:chgData name="Kokchun Giang" userId="67e2125d-ec8c-4323-9653-9824a2ad815f" providerId="ADAL" clId="{DCC54989-7FD2-5047-809B-27BA7E8DEEE2}" dt="2024-01-25T20:07:07.109" v="1822" actId="9405"/>
          <ac:inkMkLst>
            <pc:docMk/>
            <pc:sldMk cId="3308498511" sldId="334"/>
            <ac:inkMk id="1000" creationId="{3C4B7466-8F4B-98F3-2982-8DCF9D6DB4DB}"/>
          </ac:inkMkLst>
        </pc:inkChg>
        <pc:inkChg chg="add del">
          <ac:chgData name="Kokchun Giang" userId="67e2125d-ec8c-4323-9653-9824a2ad815f" providerId="ADAL" clId="{DCC54989-7FD2-5047-809B-27BA7E8DEEE2}" dt="2024-01-25T20:07:06.851" v="1821" actId="9405"/>
          <ac:inkMkLst>
            <pc:docMk/>
            <pc:sldMk cId="3308498511" sldId="334"/>
            <ac:inkMk id="1001" creationId="{D9B14D72-CC7E-CE76-4F8E-B89681468AE1}"/>
          </ac:inkMkLst>
        </pc:inkChg>
        <pc:inkChg chg="add del mod">
          <ac:chgData name="Kokchun Giang" userId="67e2125d-ec8c-4323-9653-9824a2ad815f" providerId="ADAL" clId="{DCC54989-7FD2-5047-809B-27BA7E8DEEE2}" dt="2024-01-25T20:08:51.218" v="1964"/>
          <ac:inkMkLst>
            <pc:docMk/>
            <pc:sldMk cId="3308498511" sldId="334"/>
            <ac:inkMk id="1002" creationId="{5F69479A-6D04-E470-F295-4D326E0156BE}"/>
          </ac:inkMkLst>
        </pc:inkChg>
        <pc:inkChg chg="add del mod">
          <ac:chgData name="Kokchun Giang" userId="67e2125d-ec8c-4323-9653-9824a2ad815f" providerId="ADAL" clId="{DCC54989-7FD2-5047-809B-27BA7E8DEEE2}" dt="2024-01-25T20:08:51.250" v="2022"/>
          <ac:inkMkLst>
            <pc:docMk/>
            <pc:sldMk cId="3308498511" sldId="334"/>
            <ac:inkMk id="1003" creationId="{BFCA17CC-33CF-3B8C-A347-1B5C26CC4811}"/>
          </ac:inkMkLst>
        </pc:inkChg>
        <pc:inkChg chg="add del mod">
          <ac:chgData name="Kokchun Giang" userId="67e2125d-ec8c-4323-9653-9824a2ad815f" providerId="ADAL" clId="{DCC54989-7FD2-5047-809B-27BA7E8DEEE2}" dt="2024-01-25T20:08:51.233" v="1991"/>
          <ac:inkMkLst>
            <pc:docMk/>
            <pc:sldMk cId="3308498511" sldId="334"/>
            <ac:inkMk id="1004" creationId="{B474EC4C-356E-279E-34F0-17AB3F856A6E}"/>
          </ac:inkMkLst>
        </pc:inkChg>
        <pc:inkChg chg="add del mod">
          <ac:chgData name="Kokchun Giang" userId="67e2125d-ec8c-4323-9653-9824a2ad815f" providerId="ADAL" clId="{DCC54989-7FD2-5047-809B-27BA7E8DEEE2}" dt="2024-01-25T20:08:51.250" v="2023"/>
          <ac:inkMkLst>
            <pc:docMk/>
            <pc:sldMk cId="3308498511" sldId="334"/>
            <ac:inkMk id="1005" creationId="{B5173682-C39C-9717-0548-9F5981ADF655}"/>
          </ac:inkMkLst>
        </pc:inkChg>
        <pc:inkChg chg="add del mod">
          <ac:chgData name="Kokchun Giang" userId="67e2125d-ec8c-4323-9653-9824a2ad815f" providerId="ADAL" clId="{DCC54989-7FD2-5047-809B-27BA7E8DEEE2}" dt="2024-01-25T20:08:51.216" v="1961"/>
          <ac:inkMkLst>
            <pc:docMk/>
            <pc:sldMk cId="3308498511" sldId="334"/>
            <ac:inkMk id="1006" creationId="{B7CB1C2A-57F2-B219-FFB2-C8E959AC5419}"/>
          </ac:inkMkLst>
        </pc:inkChg>
        <pc:inkChg chg="add del mod">
          <ac:chgData name="Kokchun Giang" userId="67e2125d-ec8c-4323-9653-9824a2ad815f" providerId="ADAL" clId="{DCC54989-7FD2-5047-809B-27BA7E8DEEE2}" dt="2024-01-25T20:08:51.233" v="1992"/>
          <ac:inkMkLst>
            <pc:docMk/>
            <pc:sldMk cId="3308498511" sldId="334"/>
            <ac:inkMk id="1007" creationId="{B6FD8025-4E6F-72D8-FBCB-B4990450C59D}"/>
          </ac:inkMkLst>
        </pc:inkChg>
        <pc:inkChg chg="add del mod">
          <ac:chgData name="Kokchun Giang" userId="67e2125d-ec8c-4323-9653-9824a2ad815f" providerId="ADAL" clId="{DCC54989-7FD2-5047-809B-27BA7E8DEEE2}" dt="2024-01-25T20:08:51.231" v="1988"/>
          <ac:inkMkLst>
            <pc:docMk/>
            <pc:sldMk cId="3308498511" sldId="334"/>
            <ac:inkMk id="1008" creationId="{C4F0022D-DEA3-4388-BBE0-97578BAC1688}"/>
          </ac:inkMkLst>
        </pc:inkChg>
        <pc:inkChg chg="add del mod">
          <ac:chgData name="Kokchun Giang" userId="67e2125d-ec8c-4323-9653-9824a2ad815f" providerId="ADAL" clId="{DCC54989-7FD2-5047-809B-27BA7E8DEEE2}" dt="2024-01-25T20:08:51.227" v="1980"/>
          <ac:inkMkLst>
            <pc:docMk/>
            <pc:sldMk cId="3308498511" sldId="334"/>
            <ac:inkMk id="1009" creationId="{3F05617F-D89A-4F0D-5F97-B909E276072C}"/>
          </ac:inkMkLst>
        </pc:inkChg>
        <pc:inkChg chg="add del mod">
          <ac:chgData name="Kokchun Giang" userId="67e2125d-ec8c-4323-9653-9824a2ad815f" providerId="ADAL" clId="{DCC54989-7FD2-5047-809B-27BA7E8DEEE2}" dt="2024-01-25T20:08:51.229" v="1984"/>
          <ac:inkMkLst>
            <pc:docMk/>
            <pc:sldMk cId="3308498511" sldId="334"/>
            <ac:inkMk id="1010" creationId="{903D73F8-F1C3-0B7E-701D-B29067E1A4F3}"/>
          </ac:inkMkLst>
        </pc:inkChg>
        <pc:inkChg chg="add del mod">
          <ac:chgData name="Kokchun Giang" userId="67e2125d-ec8c-4323-9653-9824a2ad815f" providerId="ADAL" clId="{DCC54989-7FD2-5047-809B-27BA7E8DEEE2}" dt="2024-01-25T20:08:51.226" v="1978"/>
          <ac:inkMkLst>
            <pc:docMk/>
            <pc:sldMk cId="3308498511" sldId="334"/>
            <ac:inkMk id="1011" creationId="{471ED9AA-5DED-2C41-7CF8-045BFD6BB2F0}"/>
          </ac:inkMkLst>
        </pc:inkChg>
        <pc:inkChg chg="add del mod">
          <ac:chgData name="Kokchun Giang" userId="67e2125d-ec8c-4323-9653-9824a2ad815f" providerId="ADAL" clId="{DCC54989-7FD2-5047-809B-27BA7E8DEEE2}" dt="2024-01-25T20:08:51.245" v="2014"/>
          <ac:inkMkLst>
            <pc:docMk/>
            <pc:sldMk cId="3308498511" sldId="334"/>
            <ac:inkMk id="1012" creationId="{C849FD79-BA35-3701-3401-E0675134F876}"/>
          </ac:inkMkLst>
        </pc:inkChg>
        <pc:inkChg chg="add del mod">
          <ac:chgData name="Kokchun Giang" userId="67e2125d-ec8c-4323-9653-9824a2ad815f" providerId="ADAL" clId="{DCC54989-7FD2-5047-809B-27BA7E8DEEE2}" dt="2024-01-25T20:08:51.245" v="2013"/>
          <ac:inkMkLst>
            <pc:docMk/>
            <pc:sldMk cId="3308498511" sldId="334"/>
            <ac:inkMk id="1013" creationId="{5152FA09-40FC-EEE2-69B9-C67E10DD6C31}"/>
          </ac:inkMkLst>
        </pc:inkChg>
        <pc:inkChg chg="add del mod">
          <ac:chgData name="Kokchun Giang" userId="67e2125d-ec8c-4323-9653-9824a2ad815f" providerId="ADAL" clId="{DCC54989-7FD2-5047-809B-27BA7E8DEEE2}" dt="2024-01-25T20:08:56.759" v="2070"/>
          <ac:inkMkLst>
            <pc:docMk/>
            <pc:sldMk cId="3308498511" sldId="334"/>
            <ac:inkMk id="1016" creationId="{F9286CB4-5EEE-F0FF-2325-6A99E4D4820E}"/>
          </ac:inkMkLst>
        </pc:inkChg>
        <pc:inkChg chg="add del mod">
          <ac:chgData name="Kokchun Giang" userId="67e2125d-ec8c-4323-9653-9824a2ad815f" providerId="ADAL" clId="{DCC54989-7FD2-5047-809B-27BA7E8DEEE2}" dt="2024-01-25T20:08:56.755" v="2064"/>
          <ac:inkMkLst>
            <pc:docMk/>
            <pc:sldMk cId="3308498511" sldId="334"/>
            <ac:inkMk id="1017" creationId="{0297AEBF-6A99-C1F0-A7A9-1E564F60288B}"/>
          </ac:inkMkLst>
        </pc:inkChg>
        <pc:inkChg chg="add del mod">
          <ac:chgData name="Kokchun Giang" userId="67e2125d-ec8c-4323-9653-9824a2ad815f" providerId="ADAL" clId="{DCC54989-7FD2-5047-809B-27BA7E8DEEE2}" dt="2024-01-25T20:08:51.237" v="1998"/>
          <ac:inkMkLst>
            <pc:docMk/>
            <pc:sldMk cId="3308498511" sldId="334"/>
            <ac:inkMk id="1018" creationId="{1FF54A50-75AD-D79F-DA92-D2CDE8964FEB}"/>
          </ac:inkMkLst>
        </pc:inkChg>
        <pc:inkChg chg="add del mod">
          <ac:chgData name="Kokchun Giang" userId="67e2125d-ec8c-4323-9653-9824a2ad815f" providerId="ADAL" clId="{DCC54989-7FD2-5047-809B-27BA7E8DEEE2}" dt="2024-01-25T20:08:51.241" v="2006"/>
          <ac:inkMkLst>
            <pc:docMk/>
            <pc:sldMk cId="3308498511" sldId="334"/>
            <ac:inkMk id="1019" creationId="{9F3788C5-FD89-353D-B4D0-1D419C9374F6}"/>
          </ac:inkMkLst>
        </pc:inkChg>
        <pc:inkChg chg="add del mod">
          <ac:chgData name="Kokchun Giang" userId="67e2125d-ec8c-4323-9653-9824a2ad815f" providerId="ADAL" clId="{DCC54989-7FD2-5047-809B-27BA7E8DEEE2}" dt="2024-01-25T20:08:51.254" v="2028"/>
          <ac:inkMkLst>
            <pc:docMk/>
            <pc:sldMk cId="3308498511" sldId="334"/>
            <ac:inkMk id="1020" creationId="{C9E3AA81-97EA-0BD2-F54F-74731A163446}"/>
          </ac:inkMkLst>
        </pc:inkChg>
        <pc:inkChg chg="add del mod">
          <ac:chgData name="Kokchun Giang" userId="67e2125d-ec8c-4323-9653-9824a2ad815f" providerId="ADAL" clId="{DCC54989-7FD2-5047-809B-27BA7E8DEEE2}" dt="2024-01-25T20:08:56.750" v="2061"/>
          <ac:inkMkLst>
            <pc:docMk/>
            <pc:sldMk cId="3308498511" sldId="334"/>
            <ac:inkMk id="1021" creationId="{B5A931D9-6BEF-814D-84F5-0A68C5329016}"/>
          </ac:inkMkLst>
        </pc:inkChg>
        <pc:inkChg chg="add del mod">
          <ac:chgData name="Kokchun Giang" userId="67e2125d-ec8c-4323-9653-9824a2ad815f" providerId="ADAL" clId="{DCC54989-7FD2-5047-809B-27BA7E8DEEE2}" dt="2024-01-25T20:08:51.242" v="2007"/>
          <ac:inkMkLst>
            <pc:docMk/>
            <pc:sldMk cId="3308498511" sldId="334"/>
            <ac:inkMk id="1022" creationId="{A6504FE3-2F91-9739-7787-9F7413F74CC7}"/>
          </ac:inkMkLst>
        </pc:inkChg>
        <pc:inkChg chg="add del mod">
          <ac:chgData name="Kokchun Giang" userId="67e2125d-ec8c-4323-9653-9824a2ad815f" providerId="ADAL" clId="{DCC54989-7FD2-5047-809B-27BA7E8DEEE2}" dt="2024-01-25T20:08:51.248" v="2018"/>
          <ac:inkMkLst>
            <pc:docMk/>
            <pc:sldMk cId="3308498511" sldId="334"/>
            <ac:inkMk id="1023" creationId="{EF75D593-7EC2-AD08-3922-81F31570FC72}"/>
          </ac:inkMkLst>
        </pc:inkChg>
        <pc:inkChg chg="add mod">
          <ac:chgData name="Kokchun Giang" userId="67e2125d-ec8c-4323-9653-9824a2ad815f" providerId="ADAL" clId="{DCC54989-7FD2-5047-809B-27BA7E8DEEE2}" dt="2024-01-25T20:09:24.063" v="2119"/>
          <ac:inkMkLst>
            <pc:docMk/>
            <pc:sldMk cId="3308498511" sldId="334"/>
            <ac:inkMk id="1025" creationId="{C3156BA2-4C4F-EAD6-1806-6CECDE263F04}"/>
          </ac:inkMkLst>
        </pc:inkChg>
        <pc:inkChg chg="add mod">
          <ac:chgData name="Kokchun Giang" userId="67e2125d-ec8c-4323-9653-9824a2ad815f" providerId="ADAL" clId="{DCC54989-7FD2-5047-809B-27BA7E8DEEE2}" dt="2024-01-25T20:09:24.063" v="2119"/>
          <ac:inkMkLst>
            <pc:docMk/>
            <pc:sldMk cId="3308498511" sldId="334"/>
            <ac:inkMk id="1026" creationId="{BD57975E-715E-41AC-A4F2-0E3CBA432C09}"/>
          </ac:inkMkLst>
        </pc:inkChg>
        <pc:inkChg chg="add mod">
          <ac:chgData name="Kokchun Giang" userId="67e2125d-ec8c-4323-9653-9824a2ad815f" providerId="ADAL" clId="{DCC54989-7FD2-5047-809B-27BA7E8DEEE2}" dt="2024-01-25T20:09:24.063" v="2119"/>
          <ac:inkMkLst>
            <pc:docMk/>
            <pc:sldMk cId="3308498511" sldId="334"/>
            <ac:inkMk id="1027" creationId="{C575CBD8-B841-A175-3F65-525B2024DBD0}"/>
          </ac:inkMkLst>
        </pc:inkChg>
        <pc:inkChg chg="add mod">
          <ac:chgData name="Kokchun Giang" userId="67e2125d-ec8c-4323-9653-9824a2ad815f" providerId="ADAL" clId="{DCC54989-7FD2-5047-809B-27BA7E8DEEE2}" dt="2024-01-25T20:09:24.063" v="2119"/>
          <ac:inkMkLst>
            <pc:docMk/>
            <pc:sldMk cId="3308498511" sldId="334"/>
            <ac:inkMk id="1028" creationId="{F7E6D14F-0767-4520-6D01-75E9A6FC4DD9}"/>
          </ac:inkMkLst>
        </pc:inkChg>
        <pc:inkChg chg="add mod">
          <ac:chgData name="Kokchun Giang" userId="67e2125d-ec8c-4323-9653-9824a2ad815f" providerId="ADAL" clId="{DCC54989-7FD2-5047-809B-27BA7E8DEEE2}" dt="2024-01-25T20:09:24.063" v="2119"/>
          <ac:inkMkLst>
            <pc:docMk/>
            <pc:sldMk cId="3308498511" sldId="334"/>
            <ac:inkMk id="1029" creationId="{9555A5D5-FC8E-3513-FDF9-F075A5EB136E}"/>
          </ac:inkMkLst>
        </pc:inkChg>
        <pc:inkChg chg="add mod">
          <ac:chgData name="Kokchun Giang" userId="67e2125d-ec8c-4323-9653-9824a2ad815f" providerId="ADAL" clId="{DCC54989-7FD2-5047-809B-27BA7E8DEEE2}" dt="2024-01-25T20:09:24.063" v="2119"/>
          <ac:inkMkLst>
            <pc:docMk/>
            <pc:sldMk cId="3308498511" sldId="334"/>
            <ac:inkMk id="1030" creationId="{A509F6B6-592B-9DBA-B250-B8BC603F8BF2}"/>
          </ac:inkMkLst>
        </pc:inkChg>
        <pc:inkChg chg="add mod">
          <ac:chgData name="Kokchun Giang" userId="67e2125d-ec8c-4323-9653-9824a2ad815f" providerId="ADAL" clId="{DCC54989-7FD2-5047-809B-27BA7E8DEEE2}" dt="2024-01-25T20:09:24.063" v="2119"/>
          <ac:inkMkLst>
            <pc:docMk/>
            <pc:sldMk cId="3308498511" sldId="334"/>
            <ac:inkMk id="1031" creationId="{85006267-AB85-CB9C-9532-39361C43839F}"/>
          </ac:inkMkLst>
        </pc:inkChg>
        <pc:inkChg chg="add mod">
          <ac:chgData name="Kokchun Giang" userId="67e2125d-ec8c-4323-9653-9824a2ad815f" providerId="ADAL" clId="{DCC54989-7FD2-5047-809B-27BA7E8DEEE2}" dt="2024-01-25T20:09:24.063" v="2119"/>
          <ac:inkMkLst>
            <pc:docMk/>
            <pc:sldMk cId="3308498511" sldId="334"/>
            <ac:inkMk id="1032" creationId="{95941DAD-A668-A7E9-BB8C-03D396DFC147}"/>
          </ac:inkMkLst>
        </pc:inkChg>
        <pc:inkChg chg="add mod">
          <ac:chgData name="Kokchun Giang" userId="67e2125d-ec8c-4323-9653-9824a2ad815f" providerId="ADAL" clId="{DCC54989-7FD2-5047-809B-27BA7E8DEEE2}" dt="2024-01-25T20:09:24.063" v="2119"/>
          <ac:inkMkLst>
            <pc:docMk/>
            <pc:sldMk cId="3308498511" sldId="334"/>
            <ac:inkMk id="1033" creationId="{E87962B0-C76A-1583-7108-476921B40CCC}"/>
          </ac:inkMkLst>
        </pc:inkChg>
        <pc:inkChg chg="add mod">
          <ac:chgData name="Kokchun Giang" userId="67e2125d-ec8c-4323-9653-9824a2ad815f" providerId="ADAL" clId="{DCC54989-7FD2-5047-809B-27BA7E8DEEE2}" dt="2024-01-25T20:09:24.063" v="2119"/>
          <ac:inkMkLst>
            <pc:docMk/>
            <pc:sldMk cId="3308498511" sldId="334"/>
            <ac:inkMk id="1034" creationId="{F28C4668-4272-8494-8549-413B74AA2077}"/>
          </ac:inkMkLst>
        </pc:inkChg>
        <pc:inkChg chg="add mod">
          <ac:chgData name="Kokchun Giang" userId="67e2125d-ec8c-4323-9653-9824a2ad815f" providerId="ADAL" clId="{DCC54989-7FD2-5047-809B-27BA7E8DEEE2}" dt="2024-01-25T20:09:24.063" v="2119"/>
          <ac:inkMkLst>
            <pc:docMk/>
            <pc:sldMk cId="3308498511" sldId="334"/>
            <ac:inkMk id="1035" creationId="{3B7FC35E-3460-FC0A-E5A4-1B6311BD766F}"/>
          </ac:inkMkLst>
        </pc:inkChg>
        <pc:inkChg chg="add mod">
          <ac:chgData name="Kokchun Giang" userId="67e2125d-ec8c-4323-9653-9824a2ad815f" providerId="ADAL" clId="{DCC54989-7FD2-5047-809B-27BA7E8DEEE2}" dt="2024-01-25T20:09:24.063" v="2119"/>
          <ac:inkMkLst>
            <pc:docMk/>
            <pc:sldMk cId="3308498511" sldId="334"/>
            <ac:inkMk id="1036" creationId="{0E1F82EB-A36D-E130-0DA2-CA7D3EB9A828}"/>
          </ac:inkMkLst>
        </pc:inkChg>
        <pc:inkChg chg="add mod">
          <ac:chgData name="Kokchun Giang" userId="67e2125d-ec8c-4323-9653-9824a2ad815f" providerId="ADAL" clId="{DCC54989-7FD2-5047-809B-27BA7E8DEEE2}" dt="2024-01-25T20:09:24.063" v="2119"/>
          <ac:inkMkLst>
            <pc:docMk/>
            <pc:sldMk cId="3308498511" sldId="334"/>
            <ac:inkMk id="1037" creationId="{26EE2B95-2EB9-D967-A299-7A25E8D102DD}"/>
          </ac:inkMkLst>
        </pc:inkChg>
        <pc:inkChg chg="add mod">
          <ac:chgData name="Kokchun Giang" userId="67e2125d-ec8c-4323-9653-9824a2ad815f" providerId="ADAL" clId="{DCC54989-7FD2-5047-809B-27BA7E8DEEE2}" dt="2024-01-25T20:09:24.063" v="2119"/>
          <ac:inkMkLst>
            <pc:docMk/>
            <pc:sldMk cId="3308498511" sldId="334"/>
            <ac:inkMk id="1038" creationId="{D960ECB5-8B93-8162-A0A5-584B53CBFB85}"/>
          </ac:inkMkLst>
        </pc:inkChg>
        <pc:inkChg chg="add mod">
          <ac:chgData name="Kokchun Giang" userId="67e2125d-ec8c-4323-9653-9824a2ad815f" providerId="ADAL" clId="{DCC54989-7FD2-5047-809B-27BA7E8DEEE2}" dt="2024-01-25T20:09:24.063" v="2119"/>
          <ac:inkMkLst>
            <pc:docMk/>
            <pc:sldMk cId="3308498511" sldId="334"/>
            <ac:inkMk id="1042" creationId="{599193CD-808F-6DB0-1540-E02D08EAD52B}"/>
          </ac:inkMkLst>
        </pc:inkChg>
        <pc:inkChg chg="add mod">
          <ac:chgData name="Kokchun Giang" userId="67e2125d-ec8c-4323-9653-9824a2ad815f" providerId="ADAL" clId="{DCC54989-7FD2-5047-809B-27BA7E8DEEE2}" dt="2024-01-25T20:09:24.063" v="2119"/>
          <ac:inkMkLst>
            <pc:docMk/>
            <pc:sldMk cId="3308498511" sldId="334"/>
            <ac:inkMk id="1043" creationId="{2C9BDFEC-C374-BB41-BC9C-E9BD597238ED}"/>
          </ac:inkMkLst>
        </pc:inkChg>
        <pc:inkChg chg="add mod">
          <ac:chgData name="Kokchun Giang" userId="67e2125d-ec8c-4323-9653-9824a2ad815f" providerId="ADAL" clId="{DCC54989-7FD2-5047-809B-27BA7E8DEEE2}" dt="2024-01-25T20:09:24.063" v="2119"/>
          <ac:inkMkLst>
            <pc:docMk/>
            <pc:sldMk cId="3308498511" sldId="334"/>
            <ac:inkMk id="1044" creationId="{4881AB8A-CE06-866D-1AF3-DDADA32D7CD2}"/>
          </ac:inkMkLst>
        </pc:inkChg>
        <pc:inkChg chg="add mod">
          <ac:chgData name="Kokchun Giang" userId="67e2125d-ec8c-4323-9653-9824a2ad815f" providerId="ADAL" clId="{DCC54989-7FD2-5047-809B-27BA7E8DEEE2}" dt="2024-01-25T20:09:24.063" v="2119"/>
          <ac:inkMkLst>
            <pc:docMk/>
            <pc:sldMk cId="3308498511" sldId="334"/>
            <ac:inkMk id="1045" creationId="{68DACD94-A92F-1FA5-B26B-951F2EE80E43}"/>
          </ac:inkMkLst>
        </pc:inkChg>
        <pc:inkChg chg="add mod">
          <ac:chgData name="Kokchun Giang" userId="67e2125d-ec8c-4323-9653-9824a2ad815f" providerId="ADAL" clId="{DCC54989-7FD2-5047-809B-27BA7E8DEEE2}" dt="2024-01-25T20:09:24.063" v="2119"/>
          <ac:inkMkLst>
            <pc:docMk/>
            <pc:sldMk cId="3308498511" sldId="334"/>
            <ac:inkMk id="1046" creationId="{9C10787D-014B-E690-FE83-B29C8196B8CE}"/>
          </ac:inkMkLst>
        </pc:inkChg>
        <pc:inkChg chg="add mod">
          <ac:chgData name="Kokchun Giang" userId="67e2125d-ec8c-4323-9653-9824a2ad815f" providerId="ADAL" clId="{DCC54989-7FD2-5047-809B-27BA7E8DEEE2}" dt="2024-01-25T20:09:24.063" v="2119"/>
          <ac:inkMkLst>
            <pc:docMk/>
            <pc:sldMk cId="3308498511" sldId="334"/>
            <ac:inkMk id="1047" creationId="{7D2BE845-2519-CFA4-CC4F-173BB8153EA3}"/>
          </ac:inkMkLst>
        </pc:inkChg>
        <pc:inkChg chg="add mod">
          <ac:chgData name="Kokchun Giang" userId="67e2125d-ec8c-4323-9653-9824a2ad815f" providerId="ADAL" clId="{DCC54989-7FD2-5047-809B-27BA7E8DEEE2}" dt="2024-01-25T20:09:24.063" v="2119"/>
          <ac:inkMkLst>
            <pc:docMk/>
            <pc:sldMk cId="3308498511" sldId="334"/>
            <ac:inkMk id="1048" creationId="{AEADFEF0-33B1-A44A-4DAE-D7FDF686761D}"/>
          </ac:inkMkLst>
        </pc:inkChg>
        <pc:inkChg chg="add mod">
          <ac:chgData name="Kokchun Giang" userId="67e2125d-ec8c-4323-9653-9824a2ad815f" providerId="ADAL" clId="{DCC54989-7FD2-5047-809B-27BA7E8DEEE2}" dt="2024-01-25T20:09:24.063" v="2119"/>
          <ac:inkMkLst>
            <pc:docMk/>
            <pc:sldMk cId="3308498511" sldId="334"/>
            <ac:inkMk id="1049" creationId="{EFAD604B-65DD-CA4B-D0B6-4CA641F9871F}"/>
          </ac:inkMkLst>
        </pc:inkChg>
        <pc:inkChg chg="add mod">
          <ac:chgData name="Kokchun Giang" userId="67e2125d-ec8c-4323-9653-9824a2ad815f" providerId="ADAL" clId="{DCC54989-7FD2-5047-809B-27BA7E8DEEE2}" dt="2024-01-25T20:09:24.063" v="2119"/>
          <ac:inkMkLst>
            <pc:docMk/>
            <pc:sldMk cId="3308498511" sldId="334"/>
            <ac:inkMk id="1050" creationId="{CCCCBE9C-1A2C-D04A-2370-20FD8471F353}"/>
          </ac:inkMkLst>
        </pc:inkChg>
        <pc:inkChg chg="add mod">
          <ac:chgData name="Kokchun Giang" userId="67e2125d-ec8c-4323-9653-9824a2ad815f" providerId="ADAL" clId="{DCC54989-7FD2-5047-809B-27BA7E8DEEE2}" dt="2024-01-25T20:09:24.063" v="2119"/>
          <ac:inkMkLst>
            <pc:docMk/>
            <pc:sldMk cId="3308498511" sldId="334"/>
            <ac:inkMk id="1051" creationId="{F3A34968-C74C-0403-F0C0-53C7CB8E3234}"/>
          </ac:inkMkLst>
        </pc:inkChg>
        <pc:inkChg chg="add mod">
          <ac:chgData name="Kokchun Giang" userId="67e2125d-ec8c-4323-9653-9824a2ad815f" providerId="ADAL" clId="{DCC54989-7FD2-5047-809B-27BA7E8DEEE2}" dt="2024-01-25T20:09:24.063" v="2119"/>
          <ac:inkMkLst>
            <pc:docMk/>
            <pc:sldMk cId="3308498511" sldId="334"/>
            <ac:inkMk id="1052" creationId="{3E20DFEE-9CA0-B3E8-2238-C730EDFC52BD}"/>
          </ac:inkMkLst>
        </pc:inkChg>
        <pc:inkChg chg="add mod">
          <ac:chgData name="Kokchun Giang" userId="67e2125d-ec8c-4323-9653-9824a2ad815f" providerId="ADAL" clId="{DCC54989-7FD2-5047-809B-27BA7E8DEEE2}" dt="2024-01-25T20:09:24.063" v="2119"/>
          <ac:inkMkLst>
            <pc:docMk/>
            <pc:sldMk cId="3308498511" sldId="334"/>
            <ac:inkMk id="1053" creationId="{173C6623-DF15-93EF-D196-B61915065EE3}"/>
          </ac:inkMkLst>
        </pc:inkChg>
        <pc:inkChg chg="add mod">
          <ac:chgData name="Kokchun Giang" userId="67e2125d-ec8c-4323-9653-9824a2ad815f" providerId="ADAL" clId="{DCC54989-7FD2-5047-809B-27BA7E8DEEE2}" dt="2024-01-25T20:09:24.063" v="2119"/>
          <ac:inkMkLst>
            <pc:docMk/>
            <pc:sldMk cId="3308498511" sldId="334"/>
            <ac:inkMk id="1054" creationId="{A4D7A7A8-DE28-AF14-B391-F386BC47BC89}"/>
          </ac:inkMkLst>
        </pc:inkChg>
        <pc:inkChg chg="add mod">
          <ac:chgData name="Kokchun Giang" userId="67e2125d-ec8c-4323-9653-9824a2ad815f" providerId="ADAL" clId="{DCC54989-7FD2-5047-809B-27BA7E8DEEE2}" dt="2024-01-25T20:09:24.063" v="2119"/>
          <ac:inkMkLst>
            <pc:docMk/>
            <pc:sldMk cId="3308498511" sldId="334"/>
            <ac:inkMk id="1055" creationId="{24320172-0AC6-CA58-4501-2402941A1123}"/>
          </ac:inkMkLst>
        </pc:inkChg>
        <pc:inkChg chg="add mod">
          <ac:chgData name="Kokchun Giang" userId="67e2125d-ec8c-4323-9653-9824a2ad815f" providerId="ADAL" clId="{DCC54989-7FD2-5047-809B-27BA7E8DEEE2}" dt="2024-01-25T20:09:24.063" v="2119"/>
          <ac:inkMkLst>
            <pc:docMk/>
            <pc:sldMk cId="3308498511" sldId="334"/>
            <ac:inkMk id="1056" creationId="{0D2C07CB-670E-C874-69E4-56A25CED7795}"/>
          </ac:inkMkLst>
        </pc:inkChg>
        <pc:inkChg chg="add mod">
          <ac:chgData name="Kokchun Giang" userId="67e2125d-ec8c-4323-9653-9824a2ad815f" providerId="ADAL" clId="{DCC54989-7FD2-5047-809B-27BA7E8DEEE2}" dt="2024-01-25T20:09:24.063" v="2119"/>
          <ac:inkMkLst>
            <pc:docMk/>
            <pc:sldMk cId="3308498511" sldId="334"/>
            <ac:inkMk id="1057" creationId="{D8451E4C-29F1-7AA5-64C2-89E58A4FA48A}"/>
          </ac:inkMkLst>
        </pc:inkChg>
        <pc:inkChg chg="add mod">
          <ac:chgData name="Kokchun Giang" userId="67e2125d-ec8c-4323-9653-9824a2ad815f" providerId="ADAL" clId="{DCC54989-7FD2-5047-809B-27BA7E8DEEE2}" dt="2024-01-25T20:09:24.063" v="2119"/>
          <ac:inkMkLst>
            <pc:docMk/>
            <pc:sldMk cId="3308498511" sldId="334"/>
            <ac:inkMk id="1058" creationId="{304F8CC3-0F3B-42A8-B19C-A818DA892830}"/>
          </ac:inkMkLst>
        </pc:inkChg>
        <pc:inkChg chg="add mod">
          <ac:chgData name="Kokchun Giang" userId="67e2125d-ec8c-4323-9653-9824a2ad815f" providerId="ADAL" clId="{DCC54989-7FD2-5047-809B-27BA7E8DEEE2}" dt="2024-01-25T20:09:24.063" v="2119"/>
          <ac:inkMkLst>
            <pc:docMk/>
            <pc:sldMk cId="3308498511" sldId="334"/>
            <ac:inkMk id="1059" creationId="{F2167B0F-8548-ADC1-06A7-4CA192572CFE}"/>
          </ac:inkMkLst>
        </pc:inkChg>
        <pc:inkChg chg="add mod">
          <ac:chgData name="Kokchun Giang" userId="67e2125d-ec8c-4323-9653-9824a2ad815f" providerId="ADAL" clId="{DCC54989-7FD2-5047-809B-27BA7E8DEEE2}" dt="2024-01-25T20:09:30.267" v="2130"/>
          <ac:inkMkLst>
            <pc:docMk/>
            <pc:sldMk cId="3308498511" sldId="334"/>
            <ac:inkMk id="1061" creationId="{ECF9B8FE-0C48-358C-25C3-BBBCFB4F0609}"/>
          </ac:inkMkLst>
        </pc:inkChg>
        <pc:inkChg chg="add mod">
          <ac:chgData name="Kokchun Giang" userId="67e2125d-ec8c-4323-9653-9824a2ad815f" providerId="ADAL" clId="{DCC54989-7FD2-5047-809B-27BA7E8DEEE2}" dt="2024-01-25T20:09:30.267" v="2130"/>
          <ac:inkMkLst>
            <pc:docMk/>
            <pc:sldMk cId="3308498511" sldId="334"/>
            <ac:inkMk id="1062" creationId="{58211DF6-8E01-81A3-D527-3E0F1452CED6}"/>
          </ac:inkMkLst>
        </pc:inkChg>
        <pc:inkChg chg="add mod">
          <ac:chgData name="Kokchun Giang" userId="67e2125d-ec8c-4323-9653-9824a2ad815f" providerId="ADAL" clId="{DCC54989-7FD2-5047-809B-27BA7E8DEEE2}" dt="2024-01-25T20:09:30.267" v="2130"/>
          <ac:inkMkLst>
            <pc:docMk/>
            <pc:sldMk cId="3308498511" sldId="334"/>
            <ac:inkMk id="1063" creationId="{2014611E-A997-3C5B-C4EB-399F482E41EB}"/>
          </ac:inkMkLst>
        </pc:inkChg>
        <pc:inkChg chg="add mod">
          <ac:chgData name="Kokchun Giang" userId="67e2125d-ec8c-4323-9653-9824a2ad815f" providerId="ADAL" clId="{DCC54989-7FD2-5047-809B-27BA7E8DEEE2}" dt="2024-01-25T20:09:30.267" v="2130"/>
          <ac:inkMkLst>
            <pc:docMk/>
            <pc:sldMk cId="3308498511" sldId="334"/>
            <ac:inkMk id="1064" creationId="{07D07AB8-EFA9-5C2B-F92C-AECCD356613F}"/>
          </ac:inkMkLst>
        </pc:inkChg>
        <pc:inkChg chg="add mod">
          <ac:chgData name="Kokchun Giang" userId="67e2125d-ec8c-4323-9653-9824a2ad815f" providerId="ADAL" clId="{DCC54989-7FD2-5047-809B-27BA7E8DEEE2}" dt="2024-01-25T20:09:30.267" v="2130"/>
          <ac:inkMkLst>
            <pc:docMk/>
            <pc:sldMk cId="3308498511" sldId="334"/>
            <ac:inkMk id="1065" creationId="{21A814CF-AA2F-DBC7-32AC-0B63F0126236}"/>
          </ac:inkMkLst>
        </pc:inkChg>
        <pc:inkChg chg="add mod">
          <ac:chgData name="Kokchun Giang" userId="67e2125d-ec8c-4323-9653-9824a2ad815f" providerId="ADAL" clId="{DCC54989-7FD2-5047-809B-27BA7E8DEEE2}" dt="2024-01-25T20:09:30.267" v="2130"/>
          <ac:inkMkLst>
            <pc:docMk/>
            <pc:sldMk cId="3308498511" sldId="334"/>
            <ac:inkMk id="1066" creationId="{B687ED65-6694-984C-38C3-93E716B44CE4}"/>
          </ac:inkMkLst>
        </pc:inkChg>
        <pc:inkChg chg="add mod">
          <ac:chgData name="Kokchun Giang" userId="67e2125d-ec8c-4323-9653-9824a2ad815f" providerId="ADAL" clId="{DCC54989-7FD2-5047-809B-27BA7E8DEEE2}" dt="2024-01-25T20:09:30.267" v="2130"/>
          <ac:inkMkLst>
            <pc:docMk/>
            <pc:sldMk cId="3308498511" sldId="334"/>
            <ac:inkMk id="1067" creationId="{FBB15C3F-22CA-FFB8-683F-7AFFB1B6DB2A}"/>
          </ac:inkMkLst>
        </pc:inkChg>
        <pc:inkChg chg="add mod">
          <ac:chgData name="Kokchun Giang" userId="67e2125d-ec8c-4323-9653-9824a2ad815f" providerId="ADAL" clId="{DCC54989-7FD2-5047-809B-27BA7E8DEEE2}" dt="2024-01-25T20:09:30.267" v="2130"/>
          <ac:inkMkLst>
            <pc:docMk/>
            <pc:sldMk cId="3308498511" sldId="334"/>
            <ac:inkMk id="1068" creationId="{55EE4982-ECD2-1903-4447-1D6F3EAA9624}"/>
          </ac:inkMkLst>
        </pc:inkChg>
        <pc:inkChg chg="add mod">
          <ac:chgData name="Kokchun Giang" userId="67e2125d-ec8c-4323-9653-9824a2ad815f" providerId="ADAL" clId="{DCC54989-7FD2-5047-809B-27BA7E8DEEE2}" dt="2024-01-25T20:09:30.267" v="2130"/>
          <ac:inkMkLst>
            <pc:docMk/>
            <pc:sldMk cId="3308498511" sldId="334"/>
            <ac:inkMk id="1069" creationId="{7F616D14-091A-1414-30EB-698111042FC4}"/>
          </ac:inkMkLst>
        </pc:inkChg>
        <pc:inkChg chg="add mod">
          <ac:chgData name="Kokchun Giang" userId="67e2125d-ec8c-4323-9653-9824a2ad815f" providerId="ADAL" clId="{DCC54989-7FD2-5047-809B-27BA7E8DEEE2}" dt="2024-01-25T20:09:30.267" v="2130"/>
          <ac:inkMkLst>
            <pc:docMk/>
            <pc:sldMk cId="3308498511" sldId="334"/>
            <ac:inkMk id="1070" creationId="{06533860-EF2A-70E5-8A89-462D50A8FA6A}"/>
          </ac:inkMkLst>
        </pc:inkChg>
        <pc:inkChg chg="add mod">
          <ac:chgData name="Kokchun Giang" userId="67e2125d-ec8c-4323-9653-9824a2ad815f" providerId="ADAL" clId="{DCC54989-7FD2-5047-809B-27BA7E8DEEE2}" dt="2024-01-25T20:09:33.946" v="2134"/>
          <ac:inkMkLst>
            <pc:docMk/>
            <pc:sldMk cId="3308498511" sldId="334"/>
            <ac:inkMk id="1073" creationId="{38B9800E-87F8-08D6-C1B8-4198FAD58AFC}"/>
          </ac:inkMkLst>
        </pc:inkChg>
        <pc:inkChg chg="add mod">
          <ac:chgData name="Kokchun Giang" userId="67e2125d-ec8c-4323-9653-9824a2ad815f" providerId="ADAL" clId="{DCC54989-7FD2-5047-809B-27BA7E8DEEE2}" dt="2024-01-25T20:09:33.946" v="2134"/>
          <ac:inkMkLst>
            <pc:docMk/>
            <pc:sldMk cId="3308498511" sldId="334"/>
            <ac:inkMk id="1074" creationId="{7593BA01-0CC8-C8EC-26D8-95BF1223E160}"/>
          </ac:inkMkLst>
        </pc:inkChg>
        <pc:inkChg chg="add mod">
          <ac:chgData name="Kokchun Giang" userId="67e2125d-ec8c-4323-9653-9824a2ad815f" providerId="ADAL" clId="{DCC54989-7FD2-5047-809B-27BA7E8DEEE2}" dt="2024-01-25T20:09:33.946" v="2134"/>
          <ac:inkMkLst>
            <pc:docMk/>
            <pc:sldMk cId="3308498511" sldId="334"/>
            <ac:inkMk id="1075" creationId="{271CA126-8C2F-6702-22D2-3175C2BA86B9}"/>
          </ac:inkMkLst>
        </pc:inkChg>
        <pc:inkChg chg="add mod">
          <ac:chgData name="Kokchun Giang" userId="67e2125d-ec8c-4323-9653-9824a2ad815f" providerId="ADAL" clId="{DCC54989-7FD2-5047-809B-27BA7E8DEEE2}" dt="2024-01-25T20:09:38.312" v="2145"/>
          <ac:inkMkLst>
            <pc:docMk/>
            <pc:sldMk cId="3308498511" sldId="334"/>
            <ac:inkMk id="1077" creationId="{6579F02C-C20C-08E1-5C0E-E0D27975D022}"/>
          </ac:inkMkLst>
        </pc:inkChg>
        <pc:inkChg chg="add mod">
          <ac:chgData name="Kokchun Giang" userId="67e2125d-ec8c-4323-9653-9824a2ad815f" providerId="ADAL" clId="{DCC54989-7FD2-5047-809B-27BA7E8DEEE2}" dt="2024-01-25T20:09:38.312" v="2145"/>
          <ac:inkMkLst>
            <pc:docMk/>
            <pc:sldMk cId="3308498511" sldId="334"/>
            <ac:inkMk id="1078" creationId="{076EE6D3-DA92-B7B4-10B0-064488A67D79}"/>
          </ac:inkMkLst>
        </pc:inkChg>
        <pc:inkChg chg="add mod">
          <ac:chgData name="Kokchun Giang" userId="67e2125d-ec8c-4323-9653-9824a2ad815f" providerId="ADAL" clId="{DCC54989-7FD2-5047-809B-27BA7E8DEEE2}" dt="2024-01-25T20:09:38.312" v="2145"/>
          <ac:inkMkLst>
            <pc:docMk/>
            <pc:sldMk cId="3308498511" sldId="334"/>
            <ac:inkMk id="1079" creationId="{1621B678-B56E-68F4-75DE-5BE9244B7884}"/>
          </ac:inkMkLst>
        </pc:inkChg>
        <pc:inkChg chg="add mod">
          <ac:chgData name="Kokchun Giang" userId="67e2125d-ec8c-4323-9653-9824a2ad815f" providerId="ADAL" clId="{DCC54989-7FD2-5047-809B-27BA7E8DEEE2}" dt="2024-01-25T20:09:38.312" v="2145"/>
          <ac:inkMkLst>
            <pc:docMk/>
            <pc:sldMk cId="3308498511" sldId="334"/>
            <ac:inkMk id="1080" creationId="{3E96D2BC-CCBC-E163-34A5-810FF7D5C98F}"/>
          </ac:inkMkLst>
        </pc:inkChg>
        <pc:inkChg chg="add mod">
          <ac:chgData name="Kokchun Giang" userId="67e2125d-ec8c-4323-9653-9824a2ad815f" providerId="ADAL" clId="{DCC54989-7FD2-5047-809B-27BA7E8DEEE2}" dt="2024-01-25T20:09:38.312" v="2145"/>
          <ac:inkMkLst>
            <pc:docMk/>
            <pc:sldMk cId="3308498511" sldId="334"/>
            <ac:inkMk id="1081" creationId="{AECDCB47-3EB4-0760-BA89-F9B9CFAB4824}"/>
          </ac:inkMkLst>
        </pc:inkChg>
        <pc:inkChg chg="add mod">
          <ac:chgData name="Kokchun Giang" userId="67e2125d-ec8c-4323-9653-9824a2ad815f" providerId="ADAL" clId="{DCC54989-7FD2-5047-809B-27BA7E8DEEE2}" dt="2024-01-25T20:09:38.312" v="2145"/>
          <ac:inkMkLst>
            <pc:docMk/>
            <pc:sldMk cId="3308498511" sldId="334"/>
            <ac:inkMk id="1082" creationId="{97D0470B-5215-2069-F64B-797D37604C7F}"/>
          </ac:inkMkLst>
        </pc:inkChg>
        <pc:inkChg chg="add mod">
          <ac:chgData name="Kokchun Giang" userId="67e2125d-ec8c-4323-9653-9824a2ad815f" providerId="ADAL" clId="{DCC54989-7FD2-5047-809B-27BA7E8DEEE2}" dt="2024-01-25T20:09:38.312" v="2145"/>
          <ac:inkMkLst>
            <pc:docMk/>
            <pc:sldMk cId="3308498511" sldId="334"/>
            <ac:inkMk id="1083" creationId="{191E91BD-BC7A-F11B-DFE5-1D460E502EB1}"/>
          </ac:inkMkLst>
        </pc:inkChg>
        <pc:inkChg chg="add mod">
          <ac:chgData name="Kokchun Giang" userId="67e2125d-ec8c-4323-9653-9824a2ad815f" providerId="ADAL" clId="{DCC54989-7FD2-5047-809B-27BA7E8DEEE2}" dt="2024-01-25T20:09:38.312" v="2145"/>
          <ac:inkMkLst>
            <pc:docMk/>
            <pc:sldMk cId="3308498511" sldId="334"/>
            <ac:inkMk id="1084" creationId="{34609D5F-EF3F-8EEE-0B00-0FDA5F2734AF}"/>
          </ac:inkMkLst>
        </pc:inkChg>
        <pc:inkChg chg="add mod">
          <ac:chgData name="Kokchun Giang" userId="67e2125d-ec8c-4323-9653-9824a2ad815f" providerId="ADAL" clId="{DCC54989-7FD2-5047-809B-27BA7E8DEEE2}" dt="2024-01-25T20:09:38.312" v="2145"/>
          <ac:inkMkLst>
            <pc:docMk/>
            <pc:sldMk cId="3308498511" sldId="334"/>
            <ac:inkMk id="1085" creationId="{C1ACAFC7-BD2A-470B-76AB-310576FAEBD5}"/>
          </ac:inkMkLst>
        </pc:inkChg>
        <pc:inkChg chg="add mod">
          <ac:chgData name="Kokchun Giang" userId="67e2125d-ec8c-4323-9653-9824a2ad815f" providerId="ADAL" clId="{DCC54989-7FD2-5047-809B-27BA7E8DEEE2}" dt="2024-01-25T20:09:38.312" v="2145"/>
          <ac:inkMkLst>
            <pc:docMk/>
            <pc:sldMk cId="3308498511" sldId="334"/>
            <ac:inkMk id="1086" creationId="{FB3B397B-60E9-BC9F-D1A9-48DEC3DAE532}"/>
          </ac:inkMkLst>
        </pc:inkChg>
        <pc:inkChg chg="add mod">
          <ac:chgData name="Kokchun Giang" userId="67e2125d-ec8c-4323-9653-9824a2ad815f" providerId="ADAL" clId="{DCC54989-7FD2-5047-809B-27BA7E8DEEE2}" dt="2024-01-25T20:09:55.145" v="2167"/>
          <ac:inkMkLst>
            <pc:docMk/>
            <pc:sldMk cId="3308498511" sldId="334"/>
            <ac:inkMk id="1089" creationId="{CCB6BC41-7EA1-2EFF-5731-4275774865B9}"/>
          </ac:inkMkLst>
        </pc:inkChg>
        <pc:inkChg chg="add mod">
          <ac:chgData name="Kokchun Giang" userId="67e2125d-ec8c-4323-9653-9824a2ad815f" providerId="ADAL" clId="{DCC54989-7FD2-5047-809B-27BA7E8DEEE2}" dt="2024-01-25T20:09:55.145" v="2167"/>
          <ac:inkMkLst>
            <pc:docMk/>
            <pc:sldMk cId="3308498511" sldId="334"/>
            <ac:inkMk id="1090" creationId="{4CC1DDD4-244A-29E3-CB07-0E23A6D13C59}"/>
          </ac:inkMkLst>
        </pc:inkChg>
        <pc:inkChg chg="add mod">
          <ac:chgData name="Kokchun Giang" userId="67e2125d-ec8c-4323-9653-9824a2ad815f" providerId="ADAL" clId="{DCC54989-7FD2-5047-809B-27BA7E8DEEE2}" dt="2024-01-25T20:09:55.145" v="2167"/>
          <ac:inkMkLst>
            <pc:docMk/>
            <pc:sldMk cId="3308498511" sldId="334"/>
            <ac:inkMk id="1091" creationId="{B3674EEA-CE6A-B7F8-9594-3798EE43F95A}"/>
          </ac:inkMkLst>
        </pc:inkChg>
        <pc:inkChg chg="add mod">
          <ac:chgData name="Kokchun Giang" userId="67e2125d-ec8c-4323-9653-9824a2ad815f" providerId="ADAL" clId="{DCC54989-7FD2-5047-809B-27BA7E8DEEE2}" dt="2024-01-25T20:09:55.145" v="2167"/>
          <ac:inkMkLst>
            <pc:docMk/>
            <pc:sldMk cId="3308498511" sldId="334"/>
            <ac:inkMk id="1092" creationId="{C36E9A8C-EAAD-419A-DCB6-D2206CB0EA99}"/>
          </ac:inkMkLst>
        </pc:inkChg>
        <pc:inkChg chg="add mod">
          <ac:chgData name="Kokchun Giang" userId="67e2125d-ec8c-4323-9653-9824a2ad815f" providerId="ADAL" clId="{DCC54989-7FD2-5047-809B-27BA7E8DEEE2}" dt="2024-01-25T20:09:55.145" v="2167"/>
          <ac:inkMkLst>
            <pc:docMk/>
            <pc:sldMk cId="3308498511" sldId="334"/>
            <ac:inkMk id="1093" creationId="{694C9CC4-0553-C2BE-4C04-6A843A0015DD}"/>
          </ac:inkMkLst>
        </pc:inkChg>
        <pc:inkChg chg="add mod">
          <ac:chgData name="Kokchun Giang" userId="67e2125d-ec8c-4323-9653-9824a2ad815f" providerId="ADAL" clId="{DCC54989-7FD2-5047-809B-27BA7E8DEEE2}" dt="2024-01-25T20:09:55.145" v="2167"/>
          <ac:inkMkLst>
            <pc:docMk/>
            <pc:sldMk cId="3308498511" sldId="334"/>
            <ac:inkMk id="1094" creationId="{1E1EA4EE-205E-57D1-D761-B7885896CDF5}"/>
          </ac:inkMkLst>
        </pc:inkChg>
        <pc:inkChg chg="add mod">
          <ac:chgData name="Kokchun Giang" userId="67e2125d-ec8c-4323-9653-9824a2ad815f" providerId="ADAL" clId="{DCC54989-7FD2-5047-809B-27BA7E8DEEE2}" dt="2024-01-25T20:09:55.145" v="2167"/>
          <ac:inkMkLst>
            <pc:docMk/>
            <pc:sldMk cId="3308498511" sldId="334"/>
            <ac:inkMk id="1095" creationId="{E66EA675-0E1D-1E8F-04B1-4B63918C1BA0}"/>
          </ac:inkMkLst>
        </pc:inkChg>
        <pc:inkChg chg="add mod">
          <ac:chgData name="Kokchun Giang" userId="67e2125d-ec8c-4323-9653-9824a2ad815f" providerId="ADAL" clId="{DCC54989-7FD2-5047-809B-27BA7E8DEEE2}" dt="2024-01-25T20:09:55.145" v="2167"/>
          <ac:inkMkLst>
            <pc:docMk/>
            <pc:sldMk cId="3308498511" sldId="334"/>
            <ac:inkMk id="1096" creationId="{01C0B124-A160-BC73-65DC-DE0DC805A553}"/>
          </ac:inkMkLst>
        </pc:inkChg>
        <pc:inkChg chg="add mod">
          <ac:chgData name="Kokchun Giang" userId="67e2125d-ec8c-4323-9653-9824a2ad815f" providerId="ADAL" clId="{DCC54989-7FD2-5047-809B-27BA7E8DEEE2}" dt="2024-01-25T20:09:55.145" v="2167"/>
          <ac:inkMkLst>
            <pc:docMk/>
            <pc:sldMk cId="3308498511" sldId="334"/>
            <ac:inkMk id="1097" creationId="{5AE045AB-0E7F-FC34-A580-054DFEBDDC41}"/>
          </ac:inkMkLst>
        </pc:inkChg>
        <pc:inkChg chg="add mod">
          <ac:chgData name="Kokchun Giang" userId="67e2125d-ec8c-4323-9653-9824a2ad815f" providerId="ADAL" clId="{DCC54989-7FD2-5047-809B-27BA7E8DEEE2}" dt="2024-01-25T20:09:55.145" v="2167"/>
          <ac:inkMkLst>
            <pc:docMk/>
            <pc:sldMk cId="3308498511" sldId="334"/>
            <ac:inkMk id="1098" creationId="{CFDC462B-D2F1-9A0E-456E-B32F87F05F90}"/>
          </ac:inkMkLst>
        </pc:inkChg>
        <pc:inkChg chg="add mod">
          <ac:chgData name="Kokchun Giang" userId="67e2125d-ec8c-4323-9653-9824a2ad815f" providerId="ADAL" clId="{DCC54989-7FD2-5047-809B-27BA7E8DEEE2}" dt="2024-01-25T20:09:55.145" v="2167"/>
          <ac:inkMkLst>
            <pc:docMk/>
            <pc:sldMk cId="3308498511" sldId="334"/>
            <ac:inkMk id="1099" creationId="{D3C06E9C-7906-CE23-A696-172B0C5CB7A8}"/>
          </ac:inkMkLst>
        </pc:inkChg>
        <pc:inkChg chg="add mod">
          <ac:chgData name="Kokchun Giang" userId="67e2125d-ec8c-4323-9653-9824a2ad815f" providerId="ADAL" clId="{DCC54989-7FD2-5047-809B-27BA7E8DEEE2}" dt="2024-01-25T20:09:55.145" v="2167"/>
          <ac:inkMkLst>
            <pc:docMk/>
            <pc:sldMk cId="3308498511" sldId="334"/>
            <ac:inkMk id="1102" creationId="{6DBDA937-241F-BDA4-4E47-1CC74B6F9AA2}"/>
          </ac:inkMkLst>
        </pc:inkChg>
        <pc:inkChg chg="add mod">
          <ac:chgData name="Kokchun Giang" userId="67e2125d-ec8c-4323-9653-9824a2ad815f" providerId="ADAL" clId="{DCC54989-7FD2-5047-809B-27BA7E8DEEE2}" dt="2024-01-25T20:09:55.145" v="2167"/>
          <ac:inkMkLst>
            <pc:docMk/>
            <pc:sldMk cId="3308498511" sldId="334"/>
            <ac:inkMk id="1103" creationId="{989FE933-8303-F935-7C94-2A9A23D7E90F}"/>
          </ac:inkMkLst>
        </pc:inkChg>
        <pc:inkChg chg="add mod">
          <ac:chgData name="Kokchun Giang" userId="67e2125d-ec8c-4323-9653-9824a2ad815f" providerId="ADAL" clId="{DCC54989-7FD2-5047-809B-27BA7E8DEEE2}" dt="2024-01-25T20:09:55.145" v="2167"/>
          <ac:inkMkLst>
            <pc:docMk/>
            <pc:sldMk cId="3308498511" sldId="334"/>
            <ac:inkMk id="1104" creationId="{4A2290B6-7B83-ED32-D0A6-532C4D985416}"/>
          </ac:inkMkLst>
        </pc:inkChg>
        <pc:inkChg chg="add mod">
          <ac:chgData name="Kokchun Giang" userId="67e2125d-ec8c-4323-9653-9824a2ad815f" providerId="ADAL" clId="{DCC54989-7FD2-5047-809B-27BA7E8DEEE2}" dt="2024-01-25T20:09:55.145" v="2167"/>
          <ac:inkMkLst>
            <pc:docMk/>
            <pc:sldMk cId="3308498511" sldId="334"/>
            <ac:inkMk id="1105" creationId="{D4F41EA1-7C97-B3ED-CF0D-0D7015A7377D}"/>
          </ac:inkMkLst>
        </pc:inkChg>
        <pc:inkChg chg="add mod">
          <ac:chgData name="Kokchun Giang" userId="67e2125d-ec8c-4323-9653-9824a2ad815f" providerId="ADAL" clId="{DCC54989-7FD2-5047-809B-27BA7E8DEEE2}" dt="2024-01-25T20:09:55.145" v="2167"/>
          <ac:inkMkLst>
            <pc:docMk/>
            <pc:sldMk cId="3308498511" sldId="334"/>
            <ac:inkMk id="1106" creationId="{DC604C2B-E8D3-7F14-4F7E-3AC56D2A2A0F}"/>
          </ac:inkMkLst>
        </pc:inkChg>
        <pc:inkChg chg="add mod">
          <ac:chgData name="Kokchun Giang" userId="67e2125d-ec8c-4323-9653-9824a2ad815f" providerId="ADAL" clId="{DCC54989-7FD2-5047-809B-27BA7E8DEEE2}" dt="2024-01-25T20:09:55.145" v="2167"/>
          <ac:inkMkLst>
            <pc:docMk/>
            <pc:sldMk cId="3308498511" sldId="334"/>
            <ac:inkMk id="1107" creationId="{E54E3F13-E919-2923-8015-3CF03AA96E9E}"/>
          </ac:inkMkLst>
        </pc:inkChg>
        <pc:inkChg chg="add mod">
          <ac:chgData name="Kokchun Giang" userId="67e2125d-ec8c-4323-9653-9824a2ad815f" providerId="ADAL" clId="{DCC54989-7FD2-5047-809B-27BA7E8DEEE2}" dt="2024-01-25T20:09:55.145" v="2167"/>
          <ac:inkMkLst>
            <pc:docMk/>
            <pc:sldMk cId="3308498511" sldId="334"/>
            <ac:inkMk id="1108" creationId="{9F9D3BDC-E916-8243-4D12-3F2EC1D37EB6}"/>
          </ac:inkMkLst>
        </pc:inkChg>
        <pc:inkChg chg="add mod">
          <ac:chgData name="Kokchun Giang" userId="67e2125d-ec8c-4323-9653-9824a2ad815f" providerId="ADAL" clId="{DCC54989-7FD2-5047-809B-27BA7E8DEEE2}" dt="2024-01-25T20:09:55.145" v="2167"/>
          <ac:inkMkLst>
            <pc:docMk/>
            <pc:sldMk cId="3308498511" sldId="334"/>
            <ac:inkMk id="1109" creationId="{6009E81A-C367-802B-D7AB-2ADDFB909158}"/>
          </ac:inkMkLst>
        </pc:inkChg>
        <pc:inkChg chg="add mod">
          <ac:chgData name="Kokchun Giang" userId="67e2125d-ec8c-4323-9653-9824a2ad815f" providerId="ADAL" clId="{DCC54989-7FD2-5047-809B-27BA7E8DEEE2}" dt="2024-01-25T20:09:55.145" v="2167"/>
          <ac:inkMkLst>
            <pc:docMk/>
            <pc:sldMk cId="3308498511" sldId="334"/>
            <ac:inkMk id="1110" creationId="{4B9B9BB3-FFE4-3E14-B12E-64192C47C595}"/>
          </ac:inkMkLst>
        </pc:inkChg>
        <pc:inkChg chg="add mod">
          <ac:chgData name="Kokchun Giang" userId="67e2125d-ec8c-4323-9653-9824a2ad815f" providerId="ADAL" clId="{DCC54989-7FD2-5047-809B-27BA7E8DEEE2}" dt="2024-01-25T20:10:00.261" v="2179"/>
          <ac:inkMkLst>
            <pc:docMk/>
            <pc:sldMk cId="3308498511" sldId="334"/>
            <ac:inkMk id="1112" creationId="{FB9281DF-EAC5-D893-971C-FEC3DD6E0952}"/>
          </ac:inkMkLst>
        </pc:inkChg>
        <pc:inkChg chg="add mod">
          <ac:chgData name="Kokchun Giang" userId="67e2125d-ec8c-4323-9653-9824a2ad815f" providerId="ADAL" clId="{DCC54989-7FD2-5047-809B-27BA7E8DEEE2}" dt="2024-01-25T20:10:00.261" v="2179"/>
          <ac:inkMkLst>
            <pc:docMk/>
            <pc:sldMk cId="3308498511" sldId="334"/>
            <ac:inkMk id="1113" creationId="{91BDB40B-B12A-6220-B554-B45CF81A4158}"/>
          </ac:inkMkLst>
        </pc:inkChg>
        <pc:inkChg chg="add mod">
          <ac:chgData name="Kokchun Giang" userId="67e2125d-ec8c-4323-9653-9824a2ad815f" providerId="ADAL" clId="{DCC54989-7FD2-5047-809B-27BA7E8DEEE2}" dt="2024-01-25T20:10:00.261" v="2179"/>
          <ac:inkMkLst>
            <pc:docMk/>
            <pc:sldMk cId="3308498511" sldId="334"/>
            <ac:inkMk id="1114" creationId="{97B97358-8B5D-11F6-5B58-4C08EDA89178}"/>
          </ac:inkMkLst>
        </pc:inkChg>
        <pc:inkChg chg="add mod">
          <ac:chgData name="Kokchun Giang" userId="67e2125d-ec8c-4323-9653-9824a2ad815f" providerId="ADAL" clId="{DCC54989-7FD2-5047-809B-27BA7E8DEEE2}" dt="2024-01-25T20:10:00.261" v="2179"/>
          <ac:inkMkLst>
            <pc:docMk/>
            <pc:sldMk cId="3308498511" sldId="334"/>
            <ac:inkMk id="1115" creationId="{A8C5233F-1DE7-23D4-AA9F-9CB827EAE16F}"/>
          </ac:inkMkLst>
        </pc:inkChg>
        <pc:inkChg chg="add mod">
          <ac:chgData name="Kokchun Giang" userId="67e2125d-ec8c-4323-9653-9824a2ad815f" providerId="ADAL" clId="{DCC54989-7FD2-5047-809B-27BA7E8DEEE2}" dt="2024-01-25T20:10:00.261" v="2179"/>
          <ac:inkMkLst>
            <pc:docMk/>
            <pc:sldMk cId="3308498511" sldId="334"/>
            <ac:inkMk id="1116" creationId="{18E2BA9D-F6CC-91E3-FE7F-58505CF90BC2}"/>
          </ac:inkMkLst>
        </pc:inkChg>
        <pc:inkChg chg="add mod">
          <ac:chgData name="Kokchun Giang" userId="67e2125d-ec8c-4323-9653-9824a2ad815f" providerId="ADAL" clId="{DCC54989-7FD2-5047-809B-27BA7E8DEEE2}" dt="2024-01-25T20:10:00.261" v="2179"/>
          <ac:inkMkLst>
            <pc:docMk/>
            <pc:sldMk cId="3308498511" sldId="334"/>
            <ac:inkMk id="1117" creationId="{8B7EC528-3D2F-146A-C5EE-B263C4A62D6A}"/>
          </ac:inkMkLst>
        </pc:inkChg>
        <pc:inkChg chg="add mod">
          <ac:chgData name="Kokchun Giang" userId="67e2125d-ec8c-4323-9653-9824a2ad815f" providerId="ADAL" clId="{DCC54989-7FD2-5047-809B-27BA7E8DEEE2}" dt="2024-01-25T20:10:00.261" v="2179"/>
          <ac:inkMkLst>
            <pc:docMk/>
            <pc:sldMk cId="3308498511" sldId="334"/>
            <ac:inkMk id="1118" creationId="{C0F483E4-1240-6AD1-610D-C056CBA5485A}"/>
          </ac:inkMkLst>
        </pc:inkChg>
        <pc:inkChg chg="add mod">
          <ac:chgData name="Kokchun Giang" userId="67e2125d-ec8c-4323-9653-9824a2ad815f" providerId="ADAL" clId="{DCC54989-7FD2-5047-809B-27BA7E8DEEE2}" dt="2024-01-25T20:10:00.261" v="2179"/>
          <ac:inkMkLst>
            <pc:docMk/>
            <pc:sldMk cId="3308498511" sldId="334"/>
            <ac:inkMk id="1119" creationId="{A50A79DA-F87D-B7AB-40AD-BDFD62B4EAF2}"/>
          </ac:inkMkLst>
        </pc:inkChg>
        <pc:inkChg chg="add mod">
          <ac:chgData name="Kokchun Giang" userId="67e2125d-ec8c-4323-9653-9824a2ad815f" providerId="ADAL" clId="{DCC54989-7FD2-5047-809B-27BA7E8DEEE2}" dt="2024-01-25T20:10:00.261" v="2179"/>
          <ac:inkMkLst>
            <pc:docMk/>
            <pc:sldMk cId="3308498511" sldId="334"/>
            <ac:inkMk id="1120" creationId="{18DAD9EE-0E15-E5A0-BDF4-2975FC74FE9B}"/>
          </ac:inkMkLst>
        </pc:inkChg>
        <pc:inkChg chg="add mod">
          <ac:chgData name="Kokchun Giang" userId="67e2125d-ec8c-4323-9653-9824a2ad815f" providerId="ADAL" clId="{DCC54989-7FD2-5047-809B-27BA7E8DEEE2}" dt="2024-01-25T20:10:00.261" v="2179"/>
          <ac:inkMkLst>
            <pc:docMk/>
            <pc:sldMk cId="3308498511" sldId="334"/>
            <ac:inkMk id="1121" creationId="{939138C0-61E4-2CAA-C93F-97798116E378}"/>
          </ac:inkMkLst>
        </pc:inkChg>
        <pc:inkChg chg="add mod">
          <ac:chgData name="Kokchun Giang" userId="67e2125d-ec8c-4323-9653-9824a2ad815f" providerId="ADAL" clId="{DCC54989-7FD2-5047-809B-27BA7E8DEEE2}" dt="2024-01-25T20:10:00.261" v="2179"/>
          <ac:inkMkLst>
            <pc:docMk/>
            <pc:sldMk cId="3308498511" sldId="334"/>
            <ac:inkMk id="1122" creationId="{0E9C19A4-8B39-BC1F-7E24-31B7069FE45A}"/>
          </ac:inkMkLst>
        </pc:inkChg>
        <pc:cxnChg chg="del">
          <ac:chgData name="Kokchun Giang" userId="67e2125d-ec8c-4323-9653-9824a2ad815f" providerId="ADAL" clId="{DCC54989-7FD2-5047-809B-27BA7E8DEEE2}" dt="2024-01-25T18:15:50.390" v="1584" actId="478"/>
          <ac:cxnSpMkLst>
            <pc:docMk/>
            <pc:sldMk cId="3308498511" sldId="334"/>
            <ac:cxnSpMk id="392" creationId="{9FC22917-FC6B-583B-154A-40C2CEF11A79}"/>
          </ac:cxnSpMkLst>
        </pc:cxnChg>
        <pc:cxnChg chg="add mod">
          <ac:chgData name="Kokchun Giang" userId="67e2125d-ec8c-4323-9653-9824a2ad815f" providerId="ADAL" clId="{DCC54989-7FD2-5047-809B-27BA7E8DEEE2}" dt="2024-01-25T20:03:50.656" v="1672" actId="1076"/>
          <ac:cxnSpMkLst>
            <pc:docMk/>
            <pc:sldMk cId="3308498511" sldId="334"/>
            <ac:cxnSpMk id="476" creationId="{29F3A650-D025-D907-0F63-B83DC712AE30}"/>
          </ac:cxnSpMkLst>
        </pc:cxnChg>
        <pc:cxnChg chg="add del mod">
          <ac:chgData name="Kokchun Giang" userId="67e2125d-ec8c-4323-9653-9824a2ad815f" providerId="ADAL" clId="{DCC54989-7FD2-5047-809B-27BA7E8DEEE2}" dt="2024-01-25T20:13:59.925" v="2216" actId="478"/>
          <ac:cxnSpMkLst>
            <pc:docMk/>
            <pc:sldMk cId="3308498511" sldId="334"/>
            <ac:cxnSpMk id="478" creationId="{732C69BB-08DB-13A9-1D90-787D70190327}"/>
          </ac:cxnSpMkLst>
        </pc:cxnChg>
        <pc:cxnChg chg="del">
          <ac:chgData name="Kokchun Giang" userId="67e2125d-ec8c-4323-9653-9824a2ad815f" providerId="ADAL" clId="{DCC54989-7FD2-5047-809B-27BA7E8DEEE2}" dt="2024-01-25T18:15:50.390" v="1584" actId="478"/>
          <ac:cxnSpMkLst>
            <pc:docMk/>
            <pc:sldMk cId="3308498511" sldId="334"/>
            <ac:cxnSpMk id="839" creationId="{0B2E7361-19C6-B2DB-EABC-D7B66BD31E61}"/>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4:30.342"/>
    </inkml:context>
    <inkml:brush xml:id="br0">
      <inkml:brushProperty name="width" value="0.08571" units="cm"/>
      <inkml:brushProperty name="height" value="0.08571" units="cm"/>
      <inkml:brushProperty name="color" value="#333333"/>
    </inkml:brush>
  </inkml:definitions>
  <inkml:trace contextRef="#ctx0" brushRef="#br0">352 40 15907,'-66'-22'1177,"10"4"-863,39 18-247,-1 4 45,-3 6-112,-1 9 45,-2 11-1,-10 23-44,9-10 45,-6 14 34,15-19-23,5-1-23,4 0 12,4-1 12,3 2-57,2 3-23,10-1-56,7 2 79,14 0 0,8-2 11,8-3 12,5-7-3438,2-7 3415,2-9-56,-4-8-100,19-18 156,-23-11-2258,10-20 2281,-30-8 12,-9-7-35,-8-1 0,-6 0 158,-5 0-125,-9 1 2198,-11 3-2063,-32-9-67,0 24-101,-22 5-23,15 26-22,-2 21-571,2 10-953,2 16-1174,7 9 2743,19-7 0,11-16 0,16-11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13.937"/>
    </inkml:context>
    <inkml:brush xml:id="br0">
      <inkml:brushProperty name="width" value="0.08571" units="cm"/>
      <inkml:brushProperty name="height" value="0.08571" units="cm"/>
      <inkml:brushProperty name="color" value="#004F8B"/>
    </inkml:brush>
  </inkml:definitions>
  <inkml:trace contextRef="#ctx0" brushRef="#br0">58 0 15011,'-32'21'224,"7"-3"-224,24-3-11,1 1-11,0 3 11,8 2 22,3 3-22,6 1 11,-1 0 0,-1 0 0,-3 0-12,-3-1-10,-4-3 22,-2-2 0,-2-5 11,-1-2 34,0-4-11,0 0-34,0-1-472,-4-2-188,2-2-629,-3-2 34,4-1-919,1-6-1489,0 1 3663,0-8 0,0 8 0,0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13.544"/>
    </inkml:context>
    <inkml:brush xml:id="br0">
      <inkml:brushProperty name="width" value="0.08571" units="cm"/>
      <inkml:brushProperty name="height" value="0.08571" units="cm"/>
      <inkml:brushProperty name="color" value="#333333"/>
    </inkml:brush>
  </inkml:definitions>
  <inkml:trace contextRef="#ctx0" brushRef="#br0">0 515 14854,'1'2'2689,"0"0"-1299,-1-2-1233,19 2 89,-2-6-21,19-4-192,1-10 169,9-8-180,13-9-11,15-9-17,-31 18 1,1-1-1691,5-3 0,0-1 1685,2-1 0,0 0-23,-2 1 1,0 1-246,-5 3 0,-1 1 212,27-14 67,-20 14-12,-17 10-44,-16 9 45,-9 4 11,-6 3-292,-2 0 3234,2 0-3244,0 0 795,0 0-3097,-1-1 1,-1 0 0</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14.194"/>
    </inkml:context>
    <inkml:brush xml:id="br0">
      <inkml:brushProperty name="width" value="0.08571" units="cm"/>
      <inkml:brushProperty name="height" value="0.08571" units="cm"/>
      <inkml:brushProperty name="color" value="#333333"/>
    </inkml:brush>
  </inkml:definitions>
  <inkml:trace contextRef="#ctx0" brushRef="#br0">1 1 15045,'0'27'381,"0"1"-359,0-5 23,0 1-45,0-3 34,0-4-90,0-3-56,0-5-157,0-4 134,0-3-392,0-2 393,0-10 134,0-2 157,4-8 33,0 3 147,5 4 55,0 2-123,3 3 11,5 5-135,1 0-100,4 3-45,0 0-325,-1 0-807,-2 0-884,-3 3-2489,-7-2 4505,-3 2 0,-6-1 0,0-1 0</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14.559"/>
    </inkml:context>
    <inkml:brush xml:id="br0">
      <inkml:brushProperty name="width" value="0.08571" units="cm"/>
      <inkml:brushProperty name="height" value="0.08571" units="cm"/>
      <inkml:brushProperty name="color" value="#333333"/>
    </inkml:brush>
  </inkml:definitions>
  <inkml:trace contextRef="#ctx0" brushRef="#br0">12 2 11392,'0'13'527,"0"-2"-482,0-11 134,0 0-168,-5 10 79,4-6 10,-4 8-77,5-10-12,0-1-145,7-3 134,1-4 0,6-3 44,-3-5 236,-3 5 236,-3 0 67,-3 5-91,-2 2-2031,0 2 1,0 0-1</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14.902"/>
    </inkml:context>
    <inkml:brush xml:id="br0">
      <inkml:brushProperty name="width" value="0.08571" units="cm"/>
      <inkml:brushProperty name="height" value="0.08571" units="cm"/>
      <inkml:brushProperty name="color" value="#333333"/>
    </inkml:brush>
  </inkml:definitions>
  <inkml:trace contextRef="#ctx0" brushRef="#br0">1 1 17286,'18'2'515,"-3"6"-358,-13 16 23,-1 6-180,-1 5 67,0 5-45,0 4-22,0 2 79,0 2-79,0-4 0,0-4-23,6-6 23,-1-6-22,7-4-225,0-9-291,2-5-212,2-5-550,-2-4-1042,2-2-1412,-8-5 3754,-1-1 0,-6 0 0,-1 2 0</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15.171"/>
    </inkml:context>
    <inkml:brush xml:id="br0">
      <inkml:brushProperty name="width" value="0.08571" units="cm"/>
      <inkml:brushProperty name="height" value="0.08571" units="cm"/>
      <inkml:brushProperty name="color" value="#333333"/>
    </inkml:brush>
  </inkml:definitions>
  <inkml:trace contextRef="#ctx0" brushRef="#br0">2 97 13611,'-1'-3'3047,"0"0"-1759,1 3-1288,57-28 0,-22 18-11,48-20-314,-37 23-683,0 3-931,-3-1-1993,-13 3 3932,-9-1 0,-16 3 0,-3-1 0</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16.810"/>
    </inkml:context>
    <inkml:brush xml:id="br0">
      <inkml:brushProperty name="width" value="0.08571" units="cm"/>
      <inkml:brushProperty name="height" value="0.08571" units="cm"/>
      <inkml:brushProperty name="color" value="#333333"/>
    </inkml:brush>
  </inkml:definitions>
  <inkml:trace contextRef="#ctx0" brushRef="#br0">17 0 12580,'-6'8'2711,"0"-2"-2397,6-6 324,0 0-582,-2 8 45,2 2 225,-2 11-46,2 3-180,3 4-21,3 4-79,3 1 56,4-2-90,-2-2 34,1-5-45,-3-5 45,1-8-100,-1-3-35,-1-6-89,-2 0 0,2-2 33,2 0-201,3-3 79,1-6-46,4-6 102,0-7 166,-2-2 80,0 0 11,-3 3 90,-3 5-78,-3 5 44,-3 6 212,-2 2-122,-1 2-68,0 1 90,2 0-78,4 3 22,4 5-112,4 3 11,3 4 34,2-2-23,0-2-22,1-2 0,-3-4 23,-2-2 33,-1-2-23,4-1 1,-5-7 11,4-2-45,-7-9 0,1-1 22,-2-2 1,-3 1-23,0 2 0,-6 3-23,1 2-111,-2 5-124,0 4-335,0 2-5402,0 2 5995,1 3 0,0-3 0,0 4 0</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17.197"/>
    </inkml:context>
    <inkml:brush xml:id="br0">
      <inkml:brushProperty name="width" value="0.08571" units="cm"/>
      <inkml:brushProperty name="height" value="0.08571" units="cm"/>
      <inkml:brushProperty name="color" value="#333333"/>
    </inkml:brush>
  </inkml:definitions>
  <inkml:trace contextRef="#ctx0" brushRef="#br0">51 1 15101,'0'24'1837,"0"3"-1333,-3 5-134,-3 2-303,-4-1-33,0 0-34,0-3-11,5-3-1,1-4-21,2-8-90,1-2-157,1-6-448,0-1-259,0-4-1937,0-1-359,3-1 3283,0 0 0,1 0 0,-2 0 0</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17.519"/>
    </inkml:context>
    <inkml:brush xml:id="br0">
      <inkml:brushProperty name="width" value="0.08571" units="cm"/>
      <inkml:brushProperty name="height" value="0.08571" units="cm"/>
      <inkml:brushProperty name="color" value="#333333"/>
    </inkml:brush>
  </inkml:definitions>
  <inkml:trace contextRef="#ctx0" brushRef="#br0">39 1 15986,'8'13'448,"-2"1"-380,-6 8-24,0-1-44,-3 1-22,-3-3-651,-3 0-761,-3-2-1177,3-3-2296,1-6 4907,4-3 0,2-5 0,2 0 0</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18.181"/>
    </inkml:context>
    <inkml:brush xml:id="br0">
      <inkml:brushProperty name="width" value="0.08571" units="cm"/>
      <inkml:brushProperty name="height" value="0.08571" units="cm"/>
      <inkml:brushProperty name="color" value="#333333"/>
    </inkml:brush>
  </inkml:definitions>
  <inkml:trace contextRef="#ctx0" brushRef="#br0">17 19 13263,'0'-10'1423,"0"2"-1423,0 8 583,0 0-471,0 23 78,0 1 102,0 23 88,-2-4-32,0-1-169,-2-1-33,2-8-146,-1-8 0,1-8 0,2-8 45,-1-5-34,1-2-78,0-2-23,1-7 68,6-4-258,5-8 156,8 0 12,4 0 112,2 4 11,3 3-11,0 5 45,2 2 101,-3 4-146,-3 1 45,-5 2 45,-5 6-34,-7 2 89,-4 6-66,-3 0 189,-1 2 102,-5 3 11,-22 11-324,3-7-13,-20 4-21,15-13-23,1-5-67,3-5-136,4-4-312,3-2-348,5 0-559,4-7-5593,5-9 7015,3 1 0,1-2 0,0 12 0</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27.477"/>
    </inkml:context>
    <inkml:brush xml:id="br0">
      <inkml:brushProperty name="width" value="0.08571" units="cm"/>
      <inkml:brushProperty name="height" value="0.08571" units="cm"/>
      <inkml:brushProperty name="color" value="#333333"/>
    </inkml:brush>
  </inkml:definitions>
  <inkml:trace contextRef="#ctx0" brushRef="#br0">0 99 18675,'2'8'459,"9"-2"-436,22-6 33,8-4-56,7-2 0,2-6-23,2 0 1,-3 0 11,-3 2-34,-5-1-56,-9 4 68,-7 0-23,-7 3-146,-6 1 180,-4 1-202,-3 1 100,-2 1 35,-1-1-2869,-2 0 1971,0 0-637,0-3-23,0 0 1647,0-1 0,0 1 0,0 2 0</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27.978"/>
    </inkml:context>
    <inkml:brush xml:id="br0">
      <inkml:brushProperty name="width" value="0.08571" units="cm"/>
      <inkml:brushProperty name="height" value="0.08571" units="cm"/>
      <inkml:brushProperty name="color" value="#333333"/>
    </inkml:brush>
  </inkml:definitions>
  <inkml:trace contextRef="#ctx0" brushRef="#br0">0 3 16636,'13'-2'448,"4"1"-448,6 1 0,1 0 0,2 3 22,-6 2-22,0 2 0,-6 4 56,-4 0-11,-1 3-45,-6 1 11,0 0 169,-3 3-169,0 0-11,0-1 11,0 0 56,0-6-56,-1 0-11,-1-6-11,0-2-90,-1-1 191,0-2-90,1 1 146,0-1-90,1 0-56,-4 0 0,1 0-146,-2-7 146,0-2-258,0-8 258,-1 0 56,2-2 0,-1 2 0,0 2-33,2 3-12,1 4-22,2 5 11,-1 1-2230,2 2 0,-1 0 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13.832"/>
    </inkml:context>
    <inkml:brush xml:id="br0">
      <inkml:brushProperty name="width" value="0.08571" units="cm"/>
      <inkml:brushProperty name="height" value="0.08571" units="cm"/>
      <inkml:brushProperty name="color" value="#333333"/>
    </inkml:brush>
  </inkml:definitions>
  <inkml:trace contextRef="#ctx0" brushRef="#br0">1 0 18507,'62'12'739,"-8"0"-571,-30-5 57,-3 5 10,-6 6-168,-6 8 68,-5 6-135,-3 7-179,-3 1-236,-4-3-3896,-2-8 2317,-1-10-2007,3-10 4001,4-5 0,1-4 0,1 0 0</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29.321"/>
    </inkml:context>
    <inkml:brush xml:id="br0">
      <inkml:brushProperty name="width" value="0.08571" units="cm"/>
      <inkml:brushProperty name="height" value="0.08571" units="cm"/>
      <inkml:brushProperty name="color" value="#333333"/>
    </inkml:brush>
  </inkml:definitions>
  <inkml:trace contextRef="#ctx0" brushRef="#br0">14 0 12221,'-6'0'2992,"1"0"-2051,5 0-336,0 0-437,-2 8-56,2 3-45,-1 10 34,1 4-101,0 3 0,0 1-11,0-2-67,0-1 10,3-6-223,3-3-101,3-6 123,3-5-146,-1-4 124,2-1-45,0-1-124,1-5 169,-2-4-34,0-4 113,-3-2 189,-2 3 46,-2 5-23,-3 3 67,-1 3-56,0 1 280,1 0-33,3 2-57,2 3 203,3 6-68,2 2-67,2 2 11,3-3-67,0-2 89,1-4-111,1-3-45,-1-2 33,-1-1-179,0-2-11,-4-6-112,0-2-438,-6-6-245,1 2-349,-4 0-794,4 2-561,-4 4 2510,1 2 0,-3 5 0,-1 0 0</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29.762"/>
    </inkml:context>
    <inkml:brush xml:id="br0">
      <inkml:brushProperty name="width" value="0.08571" units="cm"/>
      <inkml:brushProperty name="height" value="0.08571" units="cm"/>
      <inkml:brushProperty name="color" value="#333333"/>
    </inkml:brush>
  </inkml:definitions>
  <inkml:trace contextRef="#ctx0" brushRef="#br0">72 3 13252,'5'-1'1624,"-1"0"-1276,-4 1-303,-8 5-90,-2 7 45,-8 9-11,1 6-45,5 1 90,2-5-46,7-3 12,1-6 0,2-2-11,0-6-67,3-3-125,4-2 24,6-3-78,5-10 257,3-4 11,-2-8 0,0 2 247,-5 2 179,-2 7-11,-6 2 134,-2 8-257,-2 0-1,-2 3-291,2 0-11,0 4-22,4 2 11,0 2-258,0 2-23,2-5-290,1 1-203,1-5-200,1 0-607,4-1-380,0-6-1266,-2-1 3238,-3-4 0,-6 4 0,-2 3 0</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30.056"/>
    </inkml:context>
    <inkml:brush xml:id="br0">
      <inkml:brushProperty name="width" value="0.08571" units="cm"/>
      <inkml:brushProperty name="height" value="0.08571" units="cm"/>
      <inkml:brushProperty name="color" value="#333333"/>
    </inkml:brush>
  </inkml:definitions>
  <inkml:trace contextRef="#ctx0" brushRef="#br0">0 1 15101,'16'9'347,"-3"-2"-280,-7 2-44,-3-3 10,0 0 1,1-4-34,-2 0 0,3-2 0,-1 0 0,3 0-45,2 0 79,2-1-34,-2-2 22,0 0 1,-4-1 313,-2 2-213,-1 1 0,0 1-112,1 0-11,3 0-224,2 0-336,3 0-617,5 0-806,2-1-1120,-3-2 3103,0-2 0,-10 1 0,-1 1 0</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30.257"/>
    </inkml:context>
    <inkml:brush xml:id="br0">
      <inkml:brushProperty name="width" value="0.08571" units="cm"/>
      <inkml:brushProperty name="height" value="0.08571" units="cm"/>
      <inkml:brushProperty name="color" value="#333333"/>
    </inkml:brush>
  </inkml:definitions>
  <inkml:trace contextRef="#ctx0" brushRef="#br0">1 1 17364,'7'53'347,"0"0"1,4 40-325,-10-46-23,1-6-292,0-6-739,1-6-908,-3-6-2464,1-11 4403,-1-5 0,0-7 0,0 0 0</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30.431"/>
    </inkml:context>
    <inkml:brush xml:id="br0">
      <inkml:brushProperty name="width" value="0.08571" units="cm"/>
      <inkml:brushProperty name="height" value="0.08571" units="cm"/>
      <inkml:brushProperty name="color" value="#333333"/>
    </inkml:brush>
  </inkml:definitions>
  <inkml:trace contextRef="#ctx0" brushRef="#br0">1 1 17274,'54'3'-210,"1"0"0,13 7 0,-32-17 0</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30.777"/>
    </inkml:context>
    <inkml:brush xml:id="br0">
      <inkml:brushProperty name="width" value="0.08571" units="cm"/>
      <inkml:brushProperty name="height" value="0.08571" units="cm"/>
      <inkml:brushProperty name="color" value="#333333"/>
    </inkml:brush>
  </inkml:definitions>
  <inkml:trace contextRef="#ctx0" brushRef="#br0">5 1 16636,'-1'82'448,"0"0"0,1-7 1,-1-7-416,-1-3-33,2-6-482,0-9-537,0-8-831,0-8-1746,0-17 3596,0-6 0,0-11 0,0 0 0</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30.970"/>
    </inkml:context>
    <inkml:brush xml:id="br0">
      <inkml:brushProperty name="width" value="0.08571" units="cm"/>
      <inkml:brushProperty name="height" value="0.08571" units="cm"/>
      <inkml:brushProperty name="color" value="#333333"/>
    </inkml:brush>
  </inkml:definitions>
  <inkml:trace contextRef="#ctx0" brushRef="#br0">17 110 15437,'-9'-10'1300,"2"2"-1300,7 8-639,54-10-459,-18 0-818,46-8-123,-34 3-1480,6-3 3519,-27 9 0,0-2 0,-27 10 0</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31.180"/>
    </inkml:context>
    <inkml:brush xml:id="br0">
      <inkml:brushProperty name="width" value="0.08571" units="cm"/>
      <inkml:brushProperty name="height" value="0.08571" units="cm"/>
      <inkml:brushProperty name="color" value="#333333"/>
    </inkml:brush>
  </inkml:definitions>
  <inkml:trace contextRef="#ctx0" brushRef="#br0">44 0 13308,'-24'84'1210,"5"-16"-897,25-52-301,3-6 21,8-5 394,1-2-147,0-3 0,-3 0 168,-3-6-168,-4-4-134,-3-7-146,-3-2-157,-2-1-34,-1 1-313,-5 1-235,-4 2-236,-5 4-1143,0 4-1983,4 5 4101,4 2 0,5 1 0,2 0 0</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31.557"/>
    </inkml:context>
    <inkml:brush xml:id="br0">
      <inkml:brushProperty name="width" value="0.08571" units="cm"/>
      <inkml:brushProperty name="height" value="0.08571" units="cm"/>
      <inkml:brushProperty name="color" value="#333333"/>
    </inkml:brush>
  </inkml:definitions>
  <inkml:trace contextRef="#ctx0" brushRef="#br0">163 1 14652,'-33'76'780,"1"0"1,1-2 0,9-3-372,16-18 0,6 0-815,-2 1 1,0 1 562,2-2 0,-1 0-157,1-1 0,0-2-11,0 44 370,0-8-673,0-12-247,0-13-447,-1-16-471,-2-16-166,-2-16 323,-3-7-3317,2-18 4639,0-5 0,3 2 0,1 1 0</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31.827"/>
    </inkml:context>
    <inkml:brush xml:id="br0">
      <inkml:brushProperty name="width" value="0.08571" units="cm"/>
      <inkml:brushProperty name="height" value="0.08571" units="cm"/>
      <inkml:brushProperty name="color" value="#333333"/>
    </inkml:brush>
  </inkml:definitions>
  <inkml:trace contextRef="#ctx0" brushRef="#br0">1 216 12591,'31'-40'-712,"0"-1"1,26-28 184,-18 49 135,-1 1 392,-3 6 527,-6 4-202,-5 5 246,-8 3 101,-3 2 0,-3 10-32,-4 4 65,-1 10-122,-3 1-68,-1-2-156,-1-3-303,0-5 22,0-6-78,0-6-347,0-3-280,1-1-1391,2-6-2296,-1-4 4314,1-8 0,-2 7 0,-1 1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05.124"/>
    </inkml:context>
    <inkml:brush xml:id="br0">
      <inkml:brushProperty name="width" value="0.08571" units="cm"/>
      <inkml:brushProperty name="height" value="0.08571" units="cm"/>
      <inkml:brushProperty name="color" value="#333333"/>
    </inkml:brush>
  </inkml:definitions>
  <inkml:trace contextRef="#ctx0" brushRef="#br0">283 12 16019,'8'-6'2555,"-2"1"-2275,-6 5 224,0 0-425,-21 18-68,2 2 23,-18 19-34,6-4-3415,2 2 3281,2-2-303,3-3-1445,-2 2 212,8-16 303,-5-1-1535,11-15 78,-1-14 3672,4-1 0,4-1 0,3 5 0</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32.163"/>
    </inkml:context>
    <inkml:brush xml:id="br0">
      <inkml:brushProperty name="width" value="0.08571" units="cm"/>
      <inkml:brushProperty name="height" value="0.08571" units="cm"/>
      <inkml:brushProperty name="color" value="#333333"/>
    </inkml:brush>
  </inkml:definitions>
  <inkml:trace contextRef="#ctx0" brushRef="#br0">0 0 17543,'31'41'224,"0"0"1,19 27-1,-41-43-190,-2-6-1,-2-2 34,-2-8-22,-1-3-90,0-4 12,1-2-258,1 0-136,2-2 46,3-6 225,3-3 122,0-3 34,1 3 358,-1 3 146,-3 4-189,0 2 43,-2 2-246,2 3-33,0 6 10,1 4-66,3 6-46,-1-3-145,1-1-414,0-5-259,2-3-705,2-4-1009,3-2-1311,-5-1 3866,1-5 0,-11 4 0,-1-4 0</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32.524"/>
    </inkml:context>
    <inkml:brush xml:id="br0">
      <inkml:brushProperty name="width" value="0.08571" units="cm"/>
      <inkml:brushProperty name="height" value="0.08571" units="cm"/>
      <inkml:brushProperty name="color" value="#333333"/>
    </inkml:brush>
  </inkml:definitions>
  <inkml:trace contextRef="#ctx0" brushRef="#br0">71 349 12232,'7'-13'3071,"-2"3"-2780,-5 10 841,0 0-662,-29 50-67,16-17-302,-19 40 56,25-34-68,5-8-54,3-6-70,11-10-43,5-6-12,14-6 68,3-12-236,4-11 90,0-16-33,-2-11 33,-3-10 168,-4-4 134,-6-4 57,-5-3 201,-8 1-78,-5 4 257,-4 10 583,-1 16-885,0 17-213,-2 19-11,-1 29 369,-2 22-402,0 31 77,3 17-262,1-46 1,1 1 144,0 0 0,2-1-432,6 40-963,5-13-1569,4-17-3899,-2-29 6891,-5-13 0,-6-20 0,-2 0 0</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34.262"/>
    </inkml:context>
    <inkml:brush xml:id="br0">
      <inkml:brushProperty name="width" value="0.08571" units="cm"/>
      <inkml:brushProperty name="height" value="0.08571" units="cm"/>
      <inkml:brushProperty name="color" value="#333333"/>
    </inkml:brush>
  </inkml:definitions>
  <inkml:trace contextRef="#ctx0" brushRef="#br0">1 1 12020,'0'10'1164,"0"-2"-1074,0-8-90,0 0 113,0 59-35,0-30-33,3 46 190,1-45-44,4-4-135,1-4-56,1-4-34,3-5-268,0-5 145,1-4-113,1-3-267,-1-1-550,1-6 594,0-5 134,0-7 270,-1 0 89,-3 1 89,-3 6 303,-4 3 224,-3 6 852,-1 1-1075,5 10-180,1 3 123,6 8 100,3 1-245,-1-2-11,5-2 122,-2-5-223,0-5 100,-3-3-168,-1-3 11,1-1-44,-3-3-157,3-6-213,-2-5-135,-1-3-459,-2 0-280,0 1-527,1 2-1759,-4 3 3552,1 5 0,-5 3 0,0 2 0</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34.584"/>
    </inkml:context>
    <inkml:brush xml:id="br0">
      <inkml:brushProperty name="width" value="0.08571" units="cm"/>
      <inkml:brushProperty name="height" value="0.08571" units="cm"/>
      <inkml:brushProperty name="color" value="#333333"/>
    </inkml:brush>
  </inkml:definitions>
  <inkml:trace contextRef="#ctx0" brushRef="#br0">0 92 15090,'37'-13'78,"-9"0"-100,-25 3-124,-2-2-23,-1 2 147,0 0 22,0 1 45,-2 2-45,-1 3 11,-2 2 292,-1 1-191,1 1 0,0 2 303,-1 9-225,3 7 23,0 9-191,2 3 12,1-4-68,4-1-100,7-5-303,7-4 112,8-7-773,6-5-773,2-6-1647,-7-6 3518,-2-4 0,-17 3 0,-2 1 0</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34.748"/>
    </inkml:context>
    <inkml:brush xml:id="br0">
      <inkml:brushProperty name="width" value="0.08571" units="cm"/>
      <inkml:brushProperty name="height" value="0.08571" units="cm"/>
      <inkml:brushProperty name="color" value="#333333"/>
    </inkml:brush>
  </inkml:definitions>
  <inkml:trace contextRef="#ctx0" brushRef="#br0">1 5 12624,'5'-2'3922,"-1"0"-3227,-4 2-1020,1 34-336,-1-26-459,1 26 312,0-34-1287,9 0-2622,-3-5 4717,7-5 0,-9 3 0,0-1 0</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34.953"/>
    </inkml:context>
    <inkml:brush xml:id="br0">
      <inkml:brushProperty name="width" value="0.08571" units="cm"/>
      <inkml:brushProperty name="height" value="0.08571" units="cm"/>
      <inkml:brushProperty name="color" value="#333333"/>
    </inkml:brush>
  </inkml:definitions>
  <inkml:trace contextRef="#ctx0" brushRef="#br0">0 1 15056,'4'6'-5031,"7"1"4370,16 9-908,6-2 1569,-9-6 0,-6-3 0,-13-4 0</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35.314"/>
    </inkml:context>
    <inkml:brush xml:id="br0">
      <inkml:brushProperty name="width" value="0.08571" units="cm"/>
      <inkml:brushProperty name="height" value="0.08571" units="cm"/>
      <inkml:brushProperty name="color" value="#333333"/>
    </inkml:brush>
  </inkml:definitions>
  <inkml:trace contextRef="#ctx0" brushRef="#br0">35 1 16770,'-16'45'471,"4"-7"-494,7-20 23,3-2-11,2-3-45,0-2-78,0-5-202,5-3-79,4-2-235,7-1 482,3 0 0,-2-5 168,0 0 0,-6-3 67,-4 3 135,-4 3 56,-3 2 279,1 14-357,3 11 201,2 23-23,2 10-223,0 10 234,-3 2 85,-3-2 0,-4-1-286,-9-2-145,-1 33 10,-4-87-33,4-10-325,5-7-583,3-13-447,2-16-707,5-21-1557,4 7 3619,4-5 0,-3 34 0,-1 4 0</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35.843"/>
    </inkml:context>
    <inkml:brush xml:id="br0">
      <inkml:brushProperty name="width" value="0.08571" units="cm"/>
      <inkml:brushProperty name="height" value="0.08571" units="cm"/>
      <inkml:brushProperty name="color" value="#333333"/>
    </inkml:brush>
  </inkml:definitions>
  <inkml:trace contextRef="#ctx0" brushRef="#br0">0 216 16916,'9'58'678,"0"0"0,5 30-678,-14-70-11,0-14-23,1-3 34,40-18 34,-25 12 279,29-13-111,-39 17-79,1 1 34,0 2-135,2 5-22,3 2 0,1 4-78,2-2-56,2-4-236,0-3-33,2-2-438,5-9-1052,5-11-293,5-14 46,4-12 34,1-6 1445,-2-5 661,-4-2 1647,-7 0 101,-6 8-146,-10 9 22,-4 13-357,-5 13-247,-1 8-729,0 8 426,0 16 79,2 12-292,0 17-33,3 8-225,-2-2-179,2-3-100,-2-7 33,2-8-1244,3-4-571,-4-15-2029,1-2 3844,-4-12 0,-1-2 0,0 0 0</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36.188"/>
    </inkml:context>
    <inkml:brush xml:id="br0">
      <inkml:brushProperty name="width" value="0.08571" units="cm"/>
      <inkml:brushProperty name="height" value="0.08571" units="cm"/>
      <inkml:brushProperty name="color" value="#333333"/>
    </inkml:brush>
  </inkml:definitions>
  <inkml:trace contextRef="#ctx0" brushRef="#br0">0 74 19358,'52'-13'28,"0"0"0,38-10-140,-47 14 79,-7 2-158,-8 1 158,-11 4-12,-9 1 45,-5 1 224,-3 0-168,3 4 0,4 6-34,4 7-22,5 6 56,-1 1-44,0 0 32,-4 0-9,-5-3 211,-3 1-224,-3-4-22,0 2-56,-11-1-560,-6 0-819,-14 0-2833,4-7 4268,3-3 0,14-7 0,4-2 0</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37.813"/>
    </inkml:context>
    <inkml:brush xml:id="br0">
      <inkml:brushProperty name="width" value="0.08571" units="cm"/>
      <inkml:brushProperty name="height" value="0.08571" units="cm"/>
      <inkml:brushProperty name="color" value="#333333"/>
    </inkml:brush>
  </inkml:definitions>
  <inkml:trace contextRef="#ctx0" brushRef="#br0">177 1 14978,'-55'6'504,"7"4"-415,26 8-44,3 2-45,3 1-56,6-2-33,6-3-225,2-1 112,2-5 56,2-3 12,4-4 66,5-1 68,5-2-168,3 0 146,1-6-56,2-2 44,-3-6 23,-1 2 22,-4 0 79,-3 4 111,-4 2 338,-4 4-136,-2 1 112,-1 1-325,3 4-156,0 2 135,4 4-158,0-1 0,1-1-22,0-3-23,-1-2-112,2-2-78,1-1-347,2 0-68,3 0-224,-1-5 662,1-1 167,-4-3 68,-1 2-12,-4 4 292,-3 1 358,-1 2 180,-2 0-505,2 0-224,0 0 11,5 1-122,0 1-1,3 1-22,2-1-124,2-1-122,2-1-46,1 0-290,4 0 99,-3-4 360,3-1 134,-4-3 78,-3 1 191,-4 3 504,-4 2 0,-4 2 281,-1 0-920,1 0 23,2 0-157,3 0-34,1 0-55,1 0-404,0 2-202,1 0-190,0 1-594,2-2-942,3 0-2240,-1-1 4661,-1 0 0,-8 0 0,-1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05.346"/>
    </inkml:context>
    <inkml:brush xml:id="br0">
      <inkml:brushProperty name="width" value="0.08571" units="cm"/>
      <inkml:brushProperty name="height" value="0.08571" units="cm"/>
      <inkml:brushProperty name="color" value="#333333"/>
    </inkml:brush>
  </inkml:definitions>
  <inkml:trace contextRef="#ctx0" brushRef="#br0">0 1 14159,'66'33'2114,"0"1"0,-6-5 0,-9-2-2114,-20-4-168,-1-6-459,-5-4-538,0-4-538,-2-6-1479,0-1-3475,-9-2 5809,-2 0 0,-10 0 0,0 0 0</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38.214"/>
    </inkml:context>
    <inkml:brush xml:id="br0">
      <inkml:brushProperty name="width" value="0.08571" units="cm"/>
      <inkml:brushProperty name="height" value="0.08571" units="cm"/>
      <inkml:brushProperty name="color" value="#333333"/>
    </inkml:brush>
  </inkml:definitions>
  <inkml:trace contextRef="#ctx0" brushRef="#br0">106 260 13891,'5'-3'2005,"-1"1"-1714,-4 2-526,-14 7 67,-1 9 168,-13 9 23,5 7 44,5 0-67,8-4 0,4-4 11,5-8-11,7-6-101,8-5 45,11-5-112,8-15 135,5-9-247,2-18 280,1-6 0,-3-5 22,-4-1 135,-4 1 100,-6 3-89,-7 9 303,-7 9 112,-7 11-202,-2 10-79,-1 6-134,0 4 337,-5 10-281,-6 12-79,-8 17 91,-5 16-236,0 6-90,5 3 68,7-4-314,6-4-539,4-10-895,10-8-1423,9-12 3193,2-12 0,-3-7 0,-9-6 0</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39.147"/>
    </inkml:context>
    <inkml:brush xml:id="br0">
      <inkml:brushProperty name="width" value="0.08571" units="cm"/>
      <inkml:brushProperty name="height" value="0.08571" units="cm"/>
      <inkml:brushProperty name="color" value="#333333"/>
    </inkml:brush>
  </inkml:definitions>
  <inkml:trace contextRef="#ctx0" brushRef="#br0">46 219 13768,'-4'0'2442,"1"0"-2083,3 0-337,0 25 337,-6-9 189,-1 20-111,-3-17-279,2-4-147,3-6 90,3-3-90,1-4-89,1-1-270,0-9-78,6-6 112,3-9-100,5-3 302,1-2 67,-3 0 90,-2 0-34,-3-2 146,-2 0-79,0 0 270,-1 0 77,1 6-22,-1 3-10,-1 9-113,-2 3 112,0 5-78,-1 2 0,0 2-348,0 12 68,0 9-12,0 17-10,0 7 32,0 4 68,-1 2-44,-3-5-57,-1-1 78,-3-10-66,2-7-23,1-9 0,3-8 45,1-6-45,1-3-236,0-2 136,0-5-91,4-2 180,6-7-191,8-3 101,7-2 34,4 1 78,3 3-11,0 5 34,-2 3-1,-6 5 90,-5 1-123,-6 1 12,-3 0 44,-6 3-45,-1 3-11,-3 4 0,0 5 56,-15 12-56,0-3-79,-15 5 46,1-11-191,2-6 0,0-3-998,0-6 349,13-1-618,1-2-10,12-4-2152,1-1 3653,2-4 0,-1 4 0,1 1 0</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39.316"/>
    </inkml:context>
    <inkml:brush xml:id="br0">
      <inkml:brushProperty name="width" value="0.08571" units="cm"/>
      <inkml:brushProperty name="height" value="0.08571" units="cm"/>
      <inkml:brushProperty name="color" value="#333333"/>
    </inkml:brush>
  </inkml:definitions>
  <inkml:trace contextRef="#ctx0" brushRef="#br0">1 1 17902,'25'81'22,"-6"-15"-336,-16-58-537,-1-3-975,2-4-2365,0-4 4191,3-8 0,-6 5 0,2-4 0</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39.466"/>
    </inkml:context>
    <inkml:brush xml:id="br0">
      <inkml:brushProperty name="width" value="0.08571" units="cm"/>
      <inkml:brushProperty name="height" value="0.08571" units="cm"/>
      <inkml:brushProperty name="color" value="#333333"/>
    </inkml:brush>
  </inkml:definitions>
  <inkml:trace contextRef="#ctx0" brushRef="#br0">33 9 16961,'0'-5'1647,"0"1"-3417,0 4-774,-15 44-1232,12-27 3776,-12 34 0,15-44 0,0-2 0</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40.664"/>
    </inkml:context>
    <inkml:brush xml:id="br0">
      <inkml:brushProperty name="width" value="0.08571" units="cm"/>
      <inkml:brushProperty name="height" value="0.08571" units="cm"/>
      <inkml:brushProperty name="color" value="#333333"/>
    </inkml:brush>
  </inkml:definitions>
  <inkml:trace contextRef="#ctx0" brushRef="#br0">94 44 14473,'0'10'4135,"0"-2"-3877,0-8 279,0 0-526,-33 31-11,20-16 0,-25 24-44,32-25 10,3-1-112,2-4 68,1-3-325,2-3 100,7-2 135,3-1 68,6 0 100,1 0 22,-3 0 12,-2 0 100,-5 0 202,-4 0 22,-3 0 113,-2 0-381,2 0-68,1 0 1,5 0-46,4 0-89,3-1-123,2-1-57,3-5-256,-2-1-47,2-5-21,-3 0 135,-2 0 481,-2 0 0,-6 3 212,-2 2 416,-3 4-101,0 2 470,-1 2-997,0 0 33,2 0 12,4 5-45,3 2 0,4 8 34,0 1-46,1 2 12,-2-2 0,-2 2 90,-3 0-79,-2 0 101,-4 0 68,-1 1 10,-1-2 225,-2-1-415,-2-1 56,-4-4-112,-2-2-11,2-6-79,1-1-112,5-2-392,0 0 1,2-2-226,0-6-1231,2-2-225,19-17 2331,-2 9 235,16-8 505,-10 14 426,-3 1 156,-3 5-325,-4 3-145,0 2-214,-2 1-55,3 0-247,2-3-325,4-1 68,1-5-79,1-1-146,-2-3-56,-3-1-213,-4-1 46,-5 0 78,-4-3-247,-3-8 336,-2 5 202,-1-2 68,0 9-24,0 7 124,0 3 0,-3 3 0,-1 3 292,-5 11-281,0 10-90,-2 14 46,4 4-113,3-1-44,3-4-1,1-7-223,9-9-56,5-7-158,13-8-44,6-5-572,25-31 650,-13 3 281,14-25 145,-25 12 67,-9 5 572,-9 5 44,-10 8 147,-4 6-136,-2 7-481,0 4-202,0 4 79,0 2-146,2 0 67,5 1-11,6 6 0,5 3 45,4 8-57,0 1 12,-1 3 0,-6 0 158,-4 1-91,-6-1 79,-3 0-79,-2-4 0,-8 1-302,-10 1-651,-3-6-369,-3-1-2005,9-10-3060,6-1 6320,4-2 0,4 0 0,1 0 0</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41.017"/>
    </inkml:context>
    <inkml:brush xml:id="br0">
      <inkml:brushProperty name="width" value="0.08571" units="cm"/>
      <inkml:brushProperty name="height" value="0.08571" units="cm"/>
      <inkml:brushProperty name="color" value="#333333"/>
    </inkml:brush>
  </inkml:definitions>
  <inkml:trace contextRef="#ctx0" brushRef="#br0">0 1 19818,'5'100'1176,"-1"-7"-996,-4-25-180,0-4 90,0-4-214,0-8-22,0-9-537,0-10-404,0-10-1647,0-11-2140,0-5 4874,0-6 0,0-1 0,0 0 0</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41.414"/>
    </inkml:context>
    <inkml:brush xml:id="br0">
      <inkml:brushProperty name="width" value="0.08571" units="cm"/>
      <inkml:brushProperty name="height" value="0.08571" units="cm"/>
      <inkml:brushProperty name="color" value="#333333"/>
    </inkml:brush>
  </inkml:definitions>
  <inkml:trace contextRef="#ctx0" brushRef="#br0">0 62 17633,'99'-17'-4762,"-8"0"4101,-34 10 314,-3-2-628,-10 3 896,-13 2 79,-15 2 381,-9 2 1333,-6 0-481,-14 7 11,2 5-337,-11 10 1,8 5-169,4 3-480,4-1 21,4-2-213,2-4-56,4-5 123,5-6-100,6-6 22,4-3-56,0-3 78,-1-2-122,-3-7 44,-5-4-79,-5-8 34,-4-1-123,-2-1 124,-9 3-236,-5 0-617,-11 7-448,-3 5-1423,7 5 2768,4 3 0,11 0 0,4 0 0</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42.331"/>
    </inkml:context>
    <inkml:brush xml:id="br0">
      <inkml:brushProperty name="width" value="0.08571" units="cm"/>
      <inkml:brushProperty name="height" value="0.08571" units="cm"/>
      <inkml:brushProperty name="color" value="#333333"/>
    </inkml:brush>
  </inkml:definitions>
  <inkml:trace contextRef="#ctx0" brushRef="#br0">150 2 15471,'-15'-2'380,"-5"11"-268,-8 8-33,-1 11-79,4 2-45,6-1-134,10-1-45,5-6-34,5-4 23,11-7-147,6-6 338,12-2 10,0-3 68,1-9-1,-4-2-22,-2-9 34,-4 0 34,-6 2 11,-3 3 44,-4 6 46,-6 5-169,0 2 179,0 3 157,5 14-123,6 12 180,8 25 11,6 14-57,4 11-179,0 6 12,-4-2 100,-5-6-22,-8-12-134,-7-12 156,-4-13-291,-3-9-11,-4-10-112,-7-8-34,-5-7-292,-7-4-637,1-13-764,1-10-1769,8-6 3619,5-5 0,6 20 0,2 2 0</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42.900"/>
    </inkml:context>
    <inkml:brush xml:id="br0">
      <inkml:brushProperty name="width" value="0.08571" units="cm"/>
      <inkml:brushProperty name="height" value="0.08571" units="cm"/>
      <inkml:brushProperty name="color" value="#333333"/>
    </inkml:brush>
  </inkml:definitions>
  <inkml:trace contextRef="#ctx0" brushRef="#br0">0 419 19000,'59'-25'45,"-5"3"-45,-25 10-67,2-2-101,-3-2-157,-3-2-168,-3-2-236,-6-1 382,-4-2-67,-6-1 43,-3 0 371,-3 3 337,0 4 21,0 6 90,-2 5-190,-1 4 134,-5 9 12,-2 13-236,-1 13 90,0 16-113,5 4-122,2 0 44,4-2-45,12 2-22,3-20-325,13-4 169,3-23-495,5-12-458,4-14 168,5-15-314,-1-14 213,-1-6 650,-3-4 123,-8 0 269,-7-2 336,-8 5 639,-6 6 235,-7 12-235,-2 14-180,-2 12-414,0 7-246,0 4 403,0 14-45,4 9-56,1 22 134,6 10-235,0 9-190,7 22-1435,4 1 1289,-5-17 0,-4-22 0,-10-40 0</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43.045"/>
    </inkml:context>
    <inkml:brush xml:id="br0">
      <inkml:brushProperty name="width" value="0.08571" units="cm"/>
      <inkml:brushProperty name="height" value="0.08571" units="cm"/>
      <inkml:brushProperty name="color" value="#333333"/>
    </inkml:brush>
  </inkml:definitions>
  <inkml:trace contextRef="#ctx0" brushRef="#br0">0 80 20815,'94'-32'-1804,"-10"3"-2924,-52 20 4728,-6 2 0,-20 5 0,-2 1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05.691"/>
    </inkml:context>
    <inkml:brush xml:id="br0">
      <inkml:brushProperty name="width" value="0.08571" units="cm"/>
      <inkml:brushProperty name="height" value="0.08571" units="cm"/>
      <inkml:brushProperty name="color" value="#333333"/>
    </inkml:brush>
  </inkml:definitions>
  <inkml:trace contextRef="#ctx0" brushRef="#br0">0 0 18653,'16'60'67,"-1"-1"0,12 38-941,-21-82-1647,0-7-2555,-1-3 5076,-2-5 0,-3 0 0,0 0 0</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47.432"/>
    </inkml:context>
    <inkml:brush xml:id="br0">
      <inkml:brushProperty name="width" value="0.08571" units="cm"/>
      <inkml:brushProperty name="height" value="0.08571" units="cm"/>
      <inkml:brushProperty name="color" value="#333333"/>
    </inkml:brush>
  </inkml:definitions>
  <inkml:trace contextRef="#ctx0" brushRef="#br0">0 0 7156,'0'4'-87,"0"-1"0,0-3 1,0 0-1</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49.003"/>
    </inkml:context>
    <inkml:brush xml:id="br0">
      <inkml:brushProperty name="width" value="0.08571" units="cm"/>
      <inkml:brushProperty name="height" value="0.08571" units="cm"/>
      <inkml:brushProperty name="color" value="#333333"/>
    </inkml:brush>
  </inkml:definitions>
  <inkml:trace contextRef="#ctx0" brushRef="#br0">1 460 10921,'0'6'3619,"0"-1"-2464,0-5 984,0 0-1746,1 2-337,2-1 0,5-1-56,6-10-123,7-6-315,4-11-301,4-4-135,0-2 381,-4-3-56,-2-1 112,-6 1 314,-4-1-101,-4 3 224,-5 0 11,-2 3 0,-2 2 224,0 5 0,0 2 203,0 7-113,0 3-135,0 6 191,0 4-269,0 0-112,-3 2 78,-1 4-66,-4 9 78,-1 9 67,-2 14 22,2 7 280,1 7-369,3 4 89,3 0-157,1 0 45,1-3-67,7-6 0,4-3-78,10-8 22,4-5-437,3-7-280,4-5 213,0-6-236,4-6-290,-2-2-1145,2-3-2463,-14 0 4694,-4-5 0,-14 4 0,-2-3 0</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49.987"/>
    </inkml:context>
    <inkml:brush xml:id="br0">
      <inkml:brushProperty name="width" value="0.08571" units="cm"/>
      <inkml:brushProperty name="height" value="0.08571" units="cm"/>
      <inkml:brushProperty name="color" value="#333333"/>
    </inkml:brush>
  </inkml:definitions>
  <inkml:trace contextRef="#ctx0" brushRef="#br0">20 117 15728,'-12'86'-134,"4"-15"33,14-54 45,5-6-45,2-5-44,0-4 133,1-2-111,0 0 123,-3-8 23,-2-3-12,-5-9 347,-2 0-33,-1 0 56,-1 2 146,-4 2-247,-1 3-56,-3 3-90,1 3-134,3 2-22,1 3-2264,2 1 1871,11 1-749,5 0-2,14-4-414,7-3 538,6-6-471,2-3 1166,3-2 347,-5 2 1591,-5 0-33,-10 4 156,-8 3 179,-10 5-223,-5 2 246,-4 2-1748,-6 0-78,2 0-90,-4 0 0,5 0-78,1 0-202,2 1 189,0 5-155,0 4 123,5 7 55,6 1 57,6 3 11,4 0 0,1-3 23,-4 2-68,-3-5 45,-7 2 0,-4-2 89,-3 1 113,-1 0 45,-6 1-12,-4-1-223,-5-1 55,0-3-67,4-5 0,4-4-11,5-2-505,1-1-828,6-10-1,8-7 459,8-14 259,10-5 111,4-4 516,1 1 146,-2 0 628,-7 4 481,-6 6-45,-9 7-23,-5 10-604,-5 4-258,-2 5 11,0 1-314,0 1-66,7 2 44,3 9 0,9 4 56,3 9-56,3 4 0,2-2 44,-2 2-55,-3-3 11,-5-2 0,-7-2 67,-5-3-44,-4-2-46,-1-2 12,0 0-437,-6-4-650,-2 0-1165,-6-5-1771,4-1 4034,0-3 0,7 0 0,1 0 0</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50.748"/>
    </inkml:context>
    <inkml:brush xml:id="br0">
      <inkml:brushProperty name="width" value="0.08571" units="cm"/>
      <inkml:brushProperty name="height" value="0.08571" units="cm"/>
      <inkml:brushProperty name="color" value="#333333"/>
    </inkml:brush>
  </inkml:definitions>
  <inkml:trace contextRef="#ctx0" brushRef="#br0">217 0 15527,'-43'28'224,"0"0"0,-29 27-202,44-7 56,11-2-55,7-7-46,7-7 12,6-7-347,10-9 134,7-8 11,12-4 23,4-8 156,2-8 68,-1-6-23,-4-8 269,-7 1 134,-8 4 236,-5 6 146,-7 6-236,-3 5-112,-3 4-235,0 0-213,2 6 0,2 1-89,4 4 66,3-4-156,1-2-23,4-3-179,4-1-45,2-1-134,4-10 89,-1-4 303,0-12 34,-2-2 134,-3-1 235,-4 1 169,-4 1 257,-4 4-124,-3 4-222,-3 6 166,-2 4-324,0 5-34,0 2-123,0 2-11,4 0 11,4 7 0,8 6 78,4 11-22,4 5-11,0 1-11,-2 1 22,-4-3 78,-4-1-134,-8-4 34,-3-3-68,-3-2-11,-9-1-78,-5-2-706,-12-1-728,-6-3-1895,7-5 3452,3-2 0,15-4 0,1 0 0</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51.905"/>
    </inkml:context>
    <inkml:brush xml:id="br0">
      <inkml:brushProperty name="width" value="0.08571" units="cm"/>
      <inkml:brushProperty name="height" value="0.08571" units="cm"/>
      <inkml:brushProperty name="color" value="#333333"/>
    </inkml:brush>
  </inkml:definitions>
  <inkml:trace contextRef="#ctx0" brushRef="#br0">161 1 13768,'-10'0'660,"1"0"-660,9 0-67,0 0 56,-54 43-45,35-18 11,-40 34 90,52-30 0,4-2 246,3 2-246,7-1 145,4-1-156,6-3-22,0-3 55,-4-5-56,-4-2 157,-5-5 22,-2 0 102,-2-1 324,0 1-235,-4 2-325,-4-1-56,-4 0-190,-1-3-673,2-2 191,6-4-886,1 0-224,4-7-3260,0-2 5042,5-6 0,-4 6 0,5 1 0</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52.496"/>
    </inkml:context>
    <inkml:brush xml:id="br0">
      <inkml:brushProperty name="width" value="0.08571" units="cm"/>
      <inkml:brushProperty name="height" value="0.08571" units="cm"/>
      <inkml:brushProperty name="color" value="#333333"/>
    </inkml:brush>
  </inkml:definitions>
  <inkml:trace contextRef="#ctx0" brushRef="#br0">1 8 14103,'10'-4'1625,"-2"1"-1278,-8 3-268,0 0-1,15 9-44,-11 2 134,11 10 191,-14-1-57,-1-2-134,0-2-145,0-5-12,0-3 11,1-6 12,0-1-68,1-1-67,4 0-100,1-3-214,7-6-156,4-5 380,4-4 79,2 0 56,-2 3 56,0 2 56,-3 3 123,-3 4 213,-1 2 57,-4 2 44,-1 1-348,-4 1-122,1 0 201,-1 0-56,0 7 202,0 12-359,-4-1 23,1 6-34,-1-12 34,1-3-102,1-4-257,7-3 123,1-1-515,8-3 45,0-7 291,3-2 235,-1-5 135,1 1 22,-6 4 135,-3 2 426,-5 6 559,-5 1-963,-1 2-34,0 0 125,1 4-237,4 2 1,1 4-46,0 1-22,1-1-1322,12-3 67,-1-2-582,13-3-1536,-12-2 3418,0-4 0,-14 3 0,-2-3 0</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53.222"/>
    </inkml:context>
    <inkml:brush xml:id="br0">
      <inkml:brushProperty name="width" value="0.08571" units="cm"/>
      <inkml:brushProperty name="height" value="0.08571" units="cm"/>
      <inkml:brushProperty name="color" value="#333333"/>
    </inkml:brush>
  </inkml:definitions>
  <inkml:trace contextRef="#ctx0" brushRef="#br0">58 211 17230,'-31'49'123,"7"-8"-112,22-31-89,2-4-12,4-4-807,7-2-32,9-4 716,8-4 213,1-6 34,-1-1-23,-4 1 224,-7 5 359,-7 4 168,-5 3-213,-4 2-359,-1 0 236,0 4-269,0 6-56,0 6-101,0 3-11,0-2-12,0-4-302,0-5-134,5-3-348,3-3-661,9-5-1143,6-10 920,5-7-898,5-13 763,1-1 1400,1-3 426,-1-1 1558,-3 2 357,-4 0-279,-5 5-201,-4 5 189,-7 8-335,-4 7-34,-4 6-1317,-13 46 1,-7 21 61,4-13-6,-4 15 1,2 0 5,9-24 0,3-10 0,3-11-23,0-10 1,0-5-505,6-6-1344,8-12-427,9-10-155,9-15 144,2-3 2309,-1-2 202,-3 1 2196,-5 3-426,-4 4 34,-5 8-280,-4 8-505,-6 9-448,-3 6-325,-3 4 1,0 1 144,0 4-212,0 11-213,0 7-22,0 11-135,-2 1 12,0 0-23,0-3-382,1-3-435,1-3-1693,0-6-2241,0-8 4751,1-5 0,-1-6 0,1 0 0</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54.075"/>
    </inkml:context>
    <inkml:brush xml:id="br0">
      <inkml:brushProperty name="width" value="0.08571" units="cm"/>
      <inkml:brushProperty name="height" value="0.08571" units="cm"/>
      <inkml:brushProperty name="color" value="#333333"/>
    </inkml:brush>
  </inkml:definitions>
  <inkml:trace contextRef="#ctx0" brushRef="#br0">185 25 18810,'-31'-19'-325,"0"14"157,10 22 0,-3 16 33,-3 7 135,6 5-56,4-3 0,9-5-101,4-9-67,4-7-515,6-11-483,6-5-324,9-4 33,5-7 818,2-6-22,1-6 717,-5-5 493,-2 3 426,-7 2 280,-6 7 90,-5 4-483,-3 5 1256,-1 2-2006,0 4-56,3-1-258,3 3-167,6-4-763,5-1-874,4-2-739,5-8 807,2-6 638,1-10 1255,-1-1 101,-3 0 1961,-3 4-281,-8 4 12,-5 3-179,-6 5-381,-2 4-527,-1 2-381,0 3-11,0 0-67,4 1-12,1 0 101,6 3-201,0 4 134,4 5-11,-1 5-157,2 1 179,-1 3-146,-1-1 79,-5 4 472,-3-1-293,-4 3 112,-10 1-44,-22 10-359,4-12-124,-15 4-626,21-19-920,9-5-2274,5-3 3944,5-2 0,1 0 0,0 0 0</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54.547"/>
    </inkml:context>
    <inkml:brush xml:id="br0">
      <inkml:brushProperty name="width" value="0.08571" units="cm"/>
      <inkml:brushProperty name="height" value="0.08571" units="cm"/>
      <inkml:brushProperty name="color" value="#333333"/>
    </inkml:brush>
  </inkml:definitions>
  <inkml:trace contextRef="#ctx0" brushRef="#br0">173 1 16681,'-9'0'325,"2"0"-325,7 0-168,0 0 145,-17 56-66,4-14-1,-16 53 124,7-25-34,0-1 0,3-2-460,3-11-89,5-10-1176,6-14-1334,3-15-662,2-9 3721,0-13 0,0-2 0</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54.813"/>
    </inkml:context>
    <inkml:brush xml:id="br0">
      <inkml:brushProperty name="width" value="0.08571" units="cm"/>
      <inkml:brushProperty name="height" value="0.08571" units="cm"/>
      <inkml:brushProperty name="color" value="#333333"/>
    </inkml:brush>
  </inkml:definitions>
  <inkml:trace contextRef="#ctx0" brushRef="#br0">0 94 18854,'44'-26'459,"0"0"1,30-16-426,-47 42 11,-5 2-45,-4 7 0,-7 3-56,-4 8 56,-4 1 0,-2 3-23,-6 0 68,-6-1-123,-5-5-225,-2-3-481,3-6-46,7-4-660,4-3-359,3-2-818,1 0 2667,0-3 0,0 2 0,0-2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06.353"/>
    </inkml:context>
    <inkml:brush xml:id="br0">
      <inkml:brushProperty name="width" value="0.08571" units="cm"/>
      <inkml:brushProperty name="height" value="0.08571" units="cm"/>
      <inkml:brushProperty name="color" value="#333333"/>
    </inkml:brush>
  </inkml:definitions>
  <inkml:trace contextRef="#ctx0" brushRef="#br0">260 0 14443,'-2'20'392,"-6"3"1217,-5 2-1609,-8 6 608,-2 3-821,-2 3 242,2-2-1395,-9 7 570,9-14 417,-7 2-1716,10-20-68,1-4 2163,8-5 0,2-1 0,8 0 0</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55.815"/>
    </inkml:context>
    <inkml:brush xml:id="br0">
      <inkml:brushProperty name="width" value="0.08571" units="cm"/>
      <inkml:brushProperty name="height" value="0.08571" units="cm"/>
      <inkml:brushProperty name="color" value="#333333"/>
    </inkml:brush>
  </inkml:definitions>
  <inkml:trace contextRef="#ctx0" brushRef="#br0">23 14 18126,'-13'40'45,"3"-4"-45,10-21-22,8-3-203,2-2-10,10-6 22,-1-2 213,0-2-22,-4 0 66,-2-2 214,-6-4-22,-4-5-46,-2-5 90,-1-1-112,-4 1-44,-3 4 200,-4 0-290,-1 5-12,4 3-22,4 1-89,2 2-807,2 0-203,3 1 416,6 0-561,8 0-246,10 0 89,6 0 527,7 0 482,2 0-628,3-3 919,-6-2 101,-4-1 897,-11 1 537,-10 1 426,-8 3-627,-5 0-595,-1 1-212,-4 0-33,-1 0 167,-3 0-516,2 0 24,2 0 122,2 3-168,1 2-33,1 6 11,0 4-67,0 4 22,3 3-44,3 0 89,4 0-12,0-1 68,-3 0-56,-2-1 0,-4-2 336,-2 7-77,-8-8 88,-2 6-224,-6-12-44,1-2-124,6-6 45,4 0-448,4-3-2477,8-14-235,9-2 628,11-15 156,11 0 2074,4 0 302,3 2 717,-3 3 852,-7 6 2117,-5 3-1983,-16 7-661,-2 4-33,-11 5 2016,0 1-2812,0 7 0,0 3-213,0 6 0,0 2 0,0 0 78,0 1-78,1 0 0,1-1 0,3-1-44,-1-3 44,1 0 0,-3-4-12,-1-1 1,-1-1 11,0-1 0,0-1 0,0-1-22,-5-2 22,3-1 0,-4-2-359,4 0-1187,1 0-79,1-11-1221,4-4-4247,1-6 7093,7 1 0,-7 13 0,1 1 0</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56.003"/>
    </inkml:context>
    <inkml:brush xml:id="br0">
      <inkml:brushProperty name="width" value="0.08571" units="cm"/>
      <inkml:brushProperty name="height" value="0.08571" units="cm"/>
      <inkml:brushProperty name="color" value="#333333"/>
    </inkml:brush>
  </inkml:definitions>
  <inkml:trace contextRef="#ctx0" brushRef="#br0">0 1 19358,'8'57'-100,"-2"-11"-550,-6-36-460,1-7-1557,2 0-996,0-3 3663,3 0 0,-5 0 0,1 0 0</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56.566"/>
    </inkml:context>
    <inkml:brush xml:id="br0">
      <inkml:brushProperty name="width" value="0.08571" units="cm"/>
      <inkml:brushProperty name="height" value="0.08571" units="cm"/>
      <inkml:brushProperty name="color" value="#333333"/>
    </inkml:brush>
  </inkml:definitions>
  <inkml:trace contextRef="#ctx0" brushRef="#br0">21 49 16793,'-11'-25'3171,"4"6"-2634,5 16-749,2 2-1659,8 1 1321,2 0-279,10 0-683,0 0-831,3 0-1029,12 0 2318,-10 0 1054,8 0 203,-13 0 1220,-3 0-202,-2 0-34,-2 7 113,-3 6-493,0 10-135,-4 7 68,-1 6 33,-4 0-258,-1 5 147,0-4-192,0 0-33,-1-5-78,-2-6-258,0-6 0,0-7-57,1-7-44,2-3-639,0-3 135,3-11 90,6-1 224,6-10 110,2 6 80,1 4 102,-4 6 66,-1 3 224,-2 3-90,-1 0-212,1 0 134,-2 2-101,0 4-22,-2 2 135,-3 4 10,-2-2-67,-2 2 23,0 0-146,-6 4 34,-4-1-90,-6 0-101,-1-3 11,5-3-717,2-5-66,6-2-327,1-2 428,3-5 772,0-13 0,0 9 0,0-7 0</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56.797"/>
    </inkml:context>
    <inkml:brush xml:id="br0">
      <inkml:brushProperty name="width" value="0.08571" units="cm"/>
      <inkml:brushProperty name="height" value="0.08571" units="cm"/>
      <inkml:brushProperty name="color" value="#333333"/>
    </inkml:brush>
  </inkml:definitions>
  <inkml:trace contextRef="#ctx0" brushRef="#br0">1 0 19975,'9'53'397,"0"0"1,5 39-353,-14-49-23,-2-6-22,-1-3-100,1-7-80,0-5-816,2-7-439,0-3-1366,0-8-998,0-1 3799,0-3 0,0 0 0</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57.105"/>
    </inkml:context>
    <inkml:brush xml:id="br0">
      <inkml:brushProperty name="width" value="0.08571" units="cm"/>
      <inkml:brushProperty name="height" value="0.08571" units="cm"/>
      <inkml:brushProperty name="color" value="#333333"/>
    </inkml:brush>
  </inkml:definitions>
  <inkml:trace contextRef="#ctx0" brushRef="#br0">1 154 19045,'94'-6'-2656,"-17"-3"942,-67-11 358,-4-1 23,-4-2 862,-1 0 471,-5 3 650,-7 3 414,-8 7 191,-6 6 247,-3 5-1,2 13-750,1 9-101,5 15 56,5 7-314,6 3-179,5 1-213,17-2-280,12-6-482,21-7-1681,12-12-2913,-11-9 5356,-6-8 0,-26-5 0,-5 0 0</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7:10.890"/>
    </inkml:context>
    <inkml:brush xml:id="br0">
      <inkml:brushProperty name="width" value="0.08571" units="cm"/>
      <inkml:brushProperty name="height" value="0.08571" units="cm"/>
      <inkml:brushProperty name="color" value="#333333"/>
    </inkml:brush>
  </inkml:definitions>
  <inkml:trace contextRef="#ctx0" brushRef="#br0">0 1 5734,'0'0'0</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03.410"/>
    </inkml:context>
    <inkml:brush xml:id="br0">
      <inkml:brushProperty name="width" value="0.08571" units="cm"/>
      <inkml:brushProperty name="height" value="0.08571" units="cm"/>
      <inkml:brushProperty name="color" value="#333333"/>
    </inkml:brush>
  </inkml:definitions>
  <inkml:trace contextRef="#ctx0" brushRef="#br0">0 1 12904,'9'0'2063,"-2"0"-1291,-7 0-402,0 0-370,4 6 112,-3 5 169,3 9-203,-4 8-78,0 3-11,0 4 11,-3-3 11,0-3 0,-3-6-11,1-8-22,3-5-101,1-7-124,1-1-246,0-2 470,1-6-201,7-6 157,4-11 67,9-3 11,2-3 23,2 3 123,1 2 336,3 3-348,-11 8 34,-3 4 24,-11 8-24,-3 1-34,0 3 124,0 9-11,-1 7-34,2 9-123,-2 1-79,4 3-22,-2-10-34,3-2-290,-1-12-483,3-3-381,2-3-783,7-1-416,-4-1 2387,5 0 0,-12 0 0,0 0 0</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03.814"/>
    </inkml:context>
    <inkml:brush xml:id="br0">
      <inkml:brushProperty name="width" value="0.08571" units="cm"/>
      <inkml:brushProperty name="height" value="0.08571" units="cm"/>
      <inkml:brushProperty name="color" value="#333333"/>
    </inkml:brush>
  </inkml:definitions>
  <inkml:trace contextRef="#ctx0" brushRef="#br0">1 107 14798,'45'9'-515,"-6"-2"280,-19-13-359,-2-2-650,1-7 213,-3-1 505,-4 0-282,-5-1 808,-4 2 314,-3 3 348,0 2-2,-4 6-458,-4 1 459,-8 3 67,-5 4-223,-3 8-113,0 7-78,3 9-68,3 1 23,5 1-78,4-2 44,5-2 34,3-3-202,1-7-67,9-3-22,7-8-415,13-2-482,6-3-695,7-10-469,1-3-2668,-12-7 4751,-5 2 0,-18 11 0,-3 2 0</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04.191"/>
    </inkml:context>
    <inkml:brush xml:id="br0">
      <inkml:brushProperty name="width" value="0.08571" units="cm"/>
      <inkml:brushProperty name="height" value="0.08571" units="cm"/>
      <inkml:brushProperty name="color" value="#333333"/>
    </inkml:brush>
  </inkml:definitions>
  <inkml:trace contextRef="#ctx0" brushRef="#br0">0 76 12938,'0'13'1681,"0"-3"-1457,0-10-247,0 0-514,51-7-102,-29-3-89,39-6 403,-45 0 179,-6 3 90,-4 2 56,-4 3 79,-2 1 21,0 1 270,-5 4-135,-3 0 416,-7 2-24,-3 7-89,-3 7 11,-1 11-34,2 7-111,3 2-225,7-1-179,4-3 22,5-4-22,3-4-100,9-7-450,9-6-571,12-5-122,12-3-225,6-9-706,7-7-1713,-14-3 3887,-4-4 0,-27 14 0,-2 1 0</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04.574"/>
    </inkml:context>
    <inkml:brush xml:id="br0">
      <inkml:brushProperty name="width" value="0.08571" units="cm"/>
      <inkml:brushProperty name="height" value="0.08571" units="cm"/>
      <inkml:brushProperty name="color" value="#333333"/>
    </inkml:brush>
  </inkml:definitions>
  <inkml:trace contextRef="#ctx0" brushRef="#br0">161 207 13328,'-40'39'208,"0"-1"0,-24 30 1092,53-36-1278,6-7 648,4-4-670,5-8 209,8-6-388,9-4 937,9-7-949,5-12 12,4-8 123,0-13 45,-2-4 11,-2-3 11,-5-5 0,-3 0 34,-7-1 67,-4 4 101,-7 7 123,-4 11 90,-3 12-213,-2 8-146,0 6 0,0 9 561,-2 40-426,-4-1-113,-2 34-66,-1-19-23,3-2-45,3-7-269,2-7-415,1-10-638,9-6-1714,8-9 156,13-8-1153,-2-6 4078,2-4 0,-18-2 0,-2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06.636"/>
    </inkml:context>
    <inkml:brush xml:id="br0">
      <inkml:brushProperty name="width" value="0.08571" units="cm"/>
      <inkml:brushProperty name="height" value="0.08571" units="cm"/>
      <inkml:brushProperty name="color" value="#333333"/>
    </inkml:brush>
  </inkml:definitions>
  <inkml:trace contextRef="#ctx0" brushRef="#br0">0 1 10808,'41'34'420,"0"0"1,31 24 2144,-38-36-2487,-3-1 1331,-1 1-1465,-4-4-224,0-2 41,-5-3-2181,-2-5 1475,-8-3 945,-3-3 0,-7-2 0,-1 0 0</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04.941"/>
    </inkml:context>
    <inkml:brush xml:id="br0">
      <inkml:brushProperty name="width" value="0.08571" units="cm"/>
      <inkml:brushProperty name="height" value="0.08571" units="cm"/>
      <inkml:brushProperty name="color" value="#333333"/>
    </inkml:brush>
  </inkml:definitions>
  <inkml:trace contextRef="#ctx0" brushRef="#br0">58 10 14820,'2'-5'1345,"0"1"-863,-2 4-34,-9 55-347,0-13 269,-8 48 10,4-28-110,5-4-236,4-8-34,3-7-157,1-11-236,4-9-604,5-9-515,5-8-786,6-4-1825,-6-5 4123,-1-4 0,-9 2 0,-2-2 0</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05.358"/>
    </inkml:context>
    <inkml:brush xml:id="br0">
      <inkml:brushProperty name="width" value="0.08571" units="cm"/>
      <inkml:brushProperty name="height" value="0.08571" units="cm"/>
      <inkml:brushProperty name="color" value="#333333"/>
    </inkml:brush>
  </inkml:definitions>
  <inkml:trace contextRef="#ctx0" brushRef="#br0">0 79 15224,'54'-6'-732,"0"1"0,-2-1 0,-4 0-153,11-6 55,-1 0-806,-7 0-851,-8 3 1344,-13 3 1143,-14 3 728,-9 2 550,-6 1 122,-9 0-66,-3 6-281,-8 5-56,1 8 90,4 6-504,6 0-214,4 1 13,4-2-102,4-4 101,20 0-225,0-11-100,17-1 12,-11-8-46,-5-3 68,-5-5-57,-8-4-33,-6-4 0,-4 0-33,-6-1-225,-7-1-302,-7 0-494,-9 3-794,0 3-494,5 7 2342,3 2 0,13 3 0,2 0 0</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25.291"/>
    </inkml:context>
    <inkml:brush xml:id="br0">
      <inkml:brushProperty name="width" value="0.08571" units="cm"/>
      <inkml:brushProperty name="height" value="0.08571" units="cm"/>
      <inkml:brushProperty name="color" value="#333333"/>
    </inkml:brush>
  </inkml:definitions>
  <inkml:trace contextRef="#ctx0" brushRef="#br0">92 1 14439,'8'0'1144,"-2"0"-920,-6 0 549,0 0-381,-1 67-146,-7-26-168,3 8 1,-2 2 11,-11 7-79,-3 2-11,2-2-22,4-3-46,7-6-10,4-7-34,4-8-112,9-8-381,7-6 269,10-10-348,3-4-593,1-5-1457,-9-6 2734,-5-5 0,-11 3 0,-3-1 0</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25.513"/>
    </inkml:context>
    <inkml:brush xml:id="br0">
      <inkml:brushProperty name="width" value="0.08571" units="cm"/>
      <inkml:brushProperty name="height" value="0.08571" units="cm"/>
      <inkml:brushProperty name="color" value="#333333"/>
    </inkml:brush>
  </inkml:definitions>
  <inkml:trace contextRef="#ctx0" brushRef="#br0">3 219 15123,'-3'2'1535,"61"-30"-1535,-19 5-213,5-1 0,2-2-828,7-12-2333,1 2 3374,-16 11 0,-11 8 0,-20 13 0</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25.922"/>
    </inkml:context>
    <inkml:brush xml:id="br0">
      <inkml:brushProperty name="width" value="0.08571" units="cm"/>
      <inkml:brushProperty name="height" value="0.08571" units="cm"/>
      <inkml:brushProperty name="color" value="#333333"/>
    </inkml:brush>
  </inkml:definitions>
  <inkml:trace contextRef="#ctx0" brushRef="#br0">3 1 16916,'0'90'1345,"0"-11"-1256,0-41 1,0-5-12,-1-3-55,1-7-12,-1-7-22,1-7-68,0-4-223,0-4 66,1-1-290,6-5-314,7-10 357,8-8 371,5-9 112,-1 1 124,-1 3 313,-5 5 168,-3 9-79,-5 4-133,-3 7-169,-4 1-101,-1 2 56,1 0 12,1 5-68,0 4-67,1 6-56,0 1 0,-1-3-11,1-1-325,-3-3-404,1-1-997,-1-2-884,4-2-618,-1-1 3239,1-2 0,-5-1 0,0 0 0</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26.219"/>
    </inkml:context>
    <inkml:brush xml:id="br0">
      <inkml:brushProperty name="width" value="0.08571" units="cm"/>
      <inkml:brushProperty name="height" value="0.08571" units="cm"/>
      <inkml:brushProperty name="color" value="#333333"/>
    </inkml:brush>
  </inkml:definitions>
  <inkml:trace contextRef="#ctx0" brushRef="#br0">1 129 11325,'13'5'4638,"-3"-1"-4470,-10-4-168,0 0-123,54-6-370,-33-4-258,41-8-33,-51-3 471,-3 2 302,-4 0-90,-3 3 202,-1 3-1,-9 4 214,-2 5 145,-10 2 113,-3 9 201,1 10 101,-2 13-34,4 13-156,4 5-258,4 3-158,7 0-167,3-4-101,3-5 0,10-7-201,5-8-359,15-10-841,10-8-1826,8-6 3227,-8-6 0,-12 2 0,-18-2 0</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26.657"/>
    </inkml:context>
    <inkml:brush xml:id="br0">
      <inkml:brushProperty name="width" value="0.08571" units="cm"/>
      <inkml:brushProperty name="height" value="0.08571" units="cm"/>
      <inkml:brushProperty name="color" value="#333333"/>
    </inkml:brush>
  </inkml:definitions>
  <inkml:trace contextRef="#ctx0" brushRef="#br0">99 1 17902,'-15'14'-404,"2"4"404,4 14-22,4-1-269,3 3 112,2-2-157,7-2-169,2-2 404,7-3 101,-2-5 0,-2-5 0,-5-2 0,-4-6 0,-2 0 23,-1-2 178,-10 2-78,-4-2-111,-10-1 78,0-1-79,2-2-11,5-1-460,8 0-581,5 0-24,4-6-1412,8-4-470,0-2 2947,9-2 0,-9 9 0,-1 1 0</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26.949"/>
    </inkml:context>
    <inkml:brush xml:id="br0">
      <inkml:brushProperty name="width" value="0.08571" units="cm"/>
      <inkml:brushProperty name="height" value="0.08571" units="cm"/>
      <inkml:brushProperty name="color" value="#333333"/>
    </inkml:brush>
  </inkml:definitions>
  <inkml:trace contextRef="#ctx0" brushRef="#br0">1 53 11627,'9'-1'2678,"-2"0"-2443,-7 1 259,0 0-405,3 53 91,0-32-68,8 40 0,1-49-34,5-4-67,1-6 23,1-1-23,-4-1 0,-1-7-22,-6-5-11,-4-10-46,-2-2 46,-2-4-56,-1 2 78,-6-1-12,-3 3 1,-7 4 0,0 8-202,-2 6-482,3 5-907,1 1-1412,8 2 3014,2 1 0,5-1 0,0 0 0</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27.773"/>
    </inkml:context>
    <inkml:brush xml:id="br0">
      <inkml:brushProperty name="width" value="0.08571" units="cm"/>
      <inkml:brushProperty name="height" value="0.08571" units="cm"/>
      <inkml:brushProperty name="color" value="#333333"/>
    </inkml:brush>
  </inkml:definitions>
  <inkml:trace contextRef="#ctx0" brushRef="#br0">0 15 16569,'12'53'515,"-3"3"-347,-9-5-22,-2 2-46,-1-3-66,0-4-23,1-4-11,0-9 0,2-6-101,0-9-313,3-7-90,3-5 22,5-4-145,4-3 55,3-9-190,0-5 471,0-8 291,-3 0 213,-2 4 380,-5 4 69,-3 6-80,-1 3-111,-3 4 571,0 1-661,-1 5-191,2 6-77,1 6 77,1 3-123,3-2-22,-1-4-11,3-3-12,-1-3 79,3-4-101,3-1-78,3-2-191,5-3-169,0-6 80,1-3 156,-3-4 202,-3 3 0,-6 4 146,-3 4 134,-5 3 11,-1 2 158,-2 0-136,4 0-234,1 0-57,4 3 1,2 1-12,1 1-22,3-2-191,3-2-235,3-1-236,0-3-380,5-9-235,1-8 78,1-11-57,0-7 371,-1-5 33,-4-5-145,-3-3 571,-5 4 437,-3 5 1154,-4 14 695,-4 11-650,-1 10 269,-2 18-471,-1 10-258,0 18-33,0 8-201,0 7-259,-3 4-22,-4 22-224,0-21-45,-1 10-223,5-32-652,0-9-1085,2-11-1693,-2-8 3698,2-6 0,0-3 0,1 0 0</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28.011"/>
    </inkml:context>
    <inkml:brush xml:id="br0">
      <inkml:brushProperty name="width" value="0.08571" units="cm"/>
      <inkml:brushProperty name="height" value="0.08571" units="cm"/>
      <inkml:brushProperty name="color" value="#333333"/>
    </inkml:brush>
  </inkml:definitions>
  <inkml:trace contextRef="#ctx0" brushRef="#br0">0 67 13667,'0'-9'3103,"0"2"-2767,0 7-425,0 0-158,53-23-112,-32 18 191,41-18-123,-49 23 179,-2 9 112,-5 7 56,-3 11 34,-2 5 22,-1 0 11,0 0-123,0-4-45,0-6-616,0-6-728,2-8-1244,0-3 2633,3-4 0,-3-1 0,1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07.063"/>
    </inkml:context>
    <inkml:brush xml:id="br0">
      <inkml:brushProperty name="width" value="0.08571" units="cm"/>
      <inkml:brushProperty name="height" value="0.08571" units="cm"/>
      <inkml:brushProperty name="color" value="#333333"/>
    </inkml:brush>
  </inkml:definitions>
  <inkml:trace contextRef="#ctx0" brushRef="#br0">0 19 16905,'66'-11'347,"-12"3"-201,-38 8-79,-4 0 34,-1 1 67,-6 17-168,-1-2-90,-6 16 90,-5-8 0,-1-2 0,-3-5 112,3-4-78,4-6 122,1-4-110,2 0 133,8 0-22,6-1-101,10 0-22,3-2-34,1 0-180,-3 0-2800,1 0-1838,-13 0 4818,-1 0 0,-11 0 0,0 0 0</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28.184"/>
    </inkml:context>
    <inkml:brush xml:id="br0">
      <inkml:brushProperty name="width" value="0.08571" units="cm"/>
      <inkml:brushProperty name="height" value="0.08571" units="cm"/>
      <inkml:brushProperty name="color" value="#333333"/>
    </inkml:brush>
  </inkml:definitions>
  <inkml:trace contextRef="#ctx0" brushRef="#br0">1 11 19336,'0'-9'-3541,"5"8"426,3 27-1893,2-7 5008,2-1 0,-7-13 0,-1-1 0</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28.783"/>
    </inkml:context>
    <inkml:brush xml:id="br0">
      <inkml:brushProperty name="width" value="0.08571" units="cm"/>
      <inkml:brushProperty name="height" value="0.08571" units="cm"/>
      <inkml:brushProperty name="color" value="#333333"/>
    </inkml:brush>
  </inkml:definitions>
  <inkml:trace contextRef="#ctx0" brushRef="#br0">35 90 18821,'-20'65'-23,"6"-11"-111,20-41-269,7-3-158,5-5 348,1-2 0,0-3 124,-5-5 33,-4-8 638,-8-74-459,-2 48-33,-4-44-90,2 74-56,1 7-840,1 1 862,5 1-10,4 0-169,7 3 112,1 2 101,2 3 0,-2 0 11,-2 1 12,-1 0-1,-3 2 0,-1 1 23,-2 1 0,0 1-23,-1-2 1,-1 0 33,-1-3 22,-2-3-22,-2-2 370,4-2-426,3-1-157,5-8-280,6-6 269,3-9 168,2 0 56,-2 2 415,-2 6 851,-1 4-751,-4 6-179,3 3-89,-3 8-157,0 7-146,1 9-11,-1 5-516,0-1-425,-1-1-1335,-3-5 2287,-3-9 0,-4-5 0,-4-7 0</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06.364"/>
    </inkml:context>
    <inkml:brush xml:id="br0">
      <inkml:brushProperty name="width" value="0.08571" units="cm"/>
      <inkml:brushProperty name="height" value="0.08571" units="cm"/>
      <inkml:brushProperty name="color" value="#333333"/>
    </inkml:brush>
  </inkml:definitions>
  <inkml:trace contextRef="#ctx0" brushRef="#br0">152 0 10720,'7'0'907,"-1"0"-750,-6 0 392,0 0-482,-51 17 325,28-1-33,-37 16-67,44-6-203,6 0-77,6-4 10,3-4-22,1-4-78,8-5-69,4-5 147,9-1 79,3-3-79,3-8 23,0-1-34,-2-8 11,-4 1-57,-3 1 57,-6 2 101,-5 7 336,-4 2-45,-3 4-202,0 0 304,0 6-46,1 5-224,3 7-179,3 0 0,5-1-45,1-4-101,3-5-358,3-3-405,2-4-335,4-1-996,4-7-1189,-7-1 3384,-2-7 0,-14 7 0,-2 2 0</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06.552"/>
    </inkml:context>
    <inkml:brush xml:id="br0">
      <inkml:brushProperty name="width" value="0.08571" units="cm"/>
      <inkml:brushProperty name="height" value="0.08571" units="cm"/>
      <inkml:brushProperty name="color" value="#333333"/>
    </inkml:brush>
  </inkml:definitions>
  <inkml:trace contextRef="#ctx0" brushRef="#br0">33 1 15482,'1'58'224,"0"1"0,0-2 0,-2-3-213,-2 26-443,-4 5 421,0 0-202,-1-4-660,3-9-651,2-13-594,2-13-15,1-24 2133,0-8 0,0-14 0,0 0 0</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06.854"/>
    </inkml:context>
    <inkml:brush xml:id="br0">
      <inkml:brushProperty name="width" value="0.08571" units="cm"/>
      <inkml:brushProperty name="height" value="0.08571" units="cm"/>
      <inkml:brushProperty name="color" value="#333333"/>
    </inkml:brush>
  </inkml:definitions>
  <inkml:trace contextRef="#ctx0" brushRef="#br0">1 99 14911,'83'-55'3899,"-15"12"-3608,-55 43-224,-4 0-45,-4 7 12,-3 8-23,-1 11-11,-1 8-45,0 1-145,-4-1-258,-1-4-225,-2-6-469,1-6-136,4-9-671,1-4-348,1-4-3182,0-1 5479,2-7 0,-2 6 0,2-7 0</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07.055"/>
    </inkml:context>
    <inkml:brush xml:id="br0">
      <inkml:brushProperty name="width" value="0.08571" units="cm"/>
      <inkml:brushProperty name="height" value="0.08571" units="cm"/>
      <inkml:brushProperty name="color" value="#333333"/>
    </inkml:brush>
  </inkml:definitions>
  <inkml:trace contextRef="#ctx0" brushRef="#br0">72 0 11515,'13'0'2992,"-3"0"-2712,-2 60-213,-6-16-82,-8 29 0,-5 23 0,1-14-847,-4 14 367,1-27 0,-3 8 0,3-19-659,4-24-440,2-16-1196,4-8 2790,1-9 0,2-1 0,0-1 0</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07.316"/>
    </inkml:context>
    <inkml:brush xml:id="br0">
      <inkml:brushProperty name="width" value="0.08571" units="cm"/>
      <inkml:brushProperty name="height" value="0.08571" units="cm"/>
      <inkml:brushProperty name="color" value="#333333"/>
    </inkml:brush>
  </inkml:definitions>
  <inkml:trace contextRef="#ctx0" brushRef="#br0">0 101 17588,'43'-28'734,"0"0"0,28-17-488,-52 45-145,-4 2-22,-1 5-23,-5 5-45,-3 6-11,-3 5-11,-3 4-34,-4 1-6163,-36 19 3822,26-27 2386,-25 7 0,39-28 0,0-2 0</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07.850"/>
    </inkml:context>
    <inkml:brush xml:id="br0">
      <inkml:brushProperty name="width" value="0.08571" units="cm"/>
      <inkml:brushProperty name="height" value="0.08571" units="cm"/>
      <inkml:brushProperty name="color" value="#333333"/>
    </inkml:brush>
  </inkml:definitions>
  <inkml:trace contextRef="#ctx0" brushRef="#br0">0 45 18350,'20'76'90,"-5"-16"-90,-15-53-146,0-4-246,0-2 78,4-1-537,3-8-415,7-6 481,5-11 113,5-2-270,4 0 304,4 4 582,4 4-11,3 3-785,1 2-111,1 2 3651,14 5-1836,-29 9-269,2 7-179,-36 9-102,-6 5 0,-3 2 90,0 4-224,5-3-89,5-1-1,4-5 169,3-3-180,1-4-22,6-5 11,4-4 11,6-3-67,3-1-33,-3-9 33,1-5 11,-6-9 11,-4-1 202,-3 1-100,-4 3-68,-1 3-56,0 4-34,-2 4-201,0 4-438,0 3-4313,1 2 1994,8 2 2992,1-1 0,1 1 0,-3-2 0</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08.052"/>
    </inkml:context>
    <inkml:brush xml:id="br0">
      <inkml:brushProperty name="width" value="0.08571" units="cm"/>
      <inkml:brushProperty name="height" value="0.08571" units="cm"/>
      <inkml:brushProperty name="color" value="#333333"/>
    </inkml:brush>
  </inkml:definitions>
  <inkml:trace contextRef="#ctx0" brushRef="#br0">203 0 18362,'-56'71'0,"6"-7"-56,19-26-258,6-5-460,7-5-290,6-8-606,6-5-1545,3-8-2007,2-3 5222,1-4 0,0 0 0</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08.293"/>
    </inkml:context>
    <inkml:brush xml:id="br0">
      <inkml:brushProperty name="width" value="0.08571" units="cm"/>
      <inkml:brushProperty name="height" value="0.08571" units="cm"/>
      <inkml:brushProperty name="color" value="#333333"/>
    </inkml:brush>
  </inkml:definitions>
  <inkml:trace contextRef="#ctx0" brushRef="#br0">0 17 15997,'6'-9'3933,"0"2"-3451,-6 7 134,0 0-560,55 17-67,-34-6 11,42 15-33,-40-1-69,-7-5-234,7 8-168,-9-10-191,-1-5-134,0-3-336,-2-5-628,2-2-6218,4-2 8011,-7-5 0,1 2 0,-9-2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14.743"/>
    </inkml:context>
    <inkml:brush xml:id="br0">
      <inkml:brushProperty name="width" value="0.08571" units="cm"/>
      <inkml:brushProperty name="height" value="0.08571" units="cm"/>
      <inkml:brushProperty name="color" value="#333333"/>
    </inkml:brush>
  </inkml:definitions>
  <inkml:trace contextRef="#ctx0" brushRef="#br0">1 0 17577,'22'10'1804,"5"0"-1389,9 0-180,6 1-22,10-2-56,3-4-124,5-2 1,3-3-34,-2 0 56,-2 0-3459,-6 0 3403,-8 0-2280,-7 0 2224,-7 1 56,-6 1 0,-7 2 0,-5-1 22,-4 0 2247,-5-2-2269,-1-1 3369,-2 0-4892,0 0 424,0 1-802,0-1 0,0 1 0</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08.456"/>
    </inkml:context>
    <inkml:brush xml:id="br0">
      <inkml:brushProperty name="width" value="0.08571" units="cm"/>
      <inkml:brushProperty name="height" value="0.08571" units="cm"/>
      <inkml:brushProperty name="color" value="#333333"/>
    </inkml:brush>
  </inkml:definitions>
  <inkml:trace contextRef="#ctx0" brushRef="#br0">0 1 18418,'6'19'-404,"-2"-5"-280,-4-11-246,0-2-874,3-1-1411,-1 0 3215,3 0 0,-4 0 0,2 0 0</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08.614"/>
    </inkml:context>
    <inkml:brush xml:id="br0">
      <inkml:brushProperty name="width" value="0.08571" units="cm"/>
      <inkml:brushProperty name="height" value="0.08571" units="cm"/>
      <inkml:brushProperty name="color" value="#333333"/>
    </inkml:brush>
  </inkml:definitions>
  <inkml:trace contextRef="#ctx0" brushRef="#br0">3 7 19684,'-3'-7'-4785,"5"9"1805,9 27 122,-1-7 2858,4-1 0,-9-15 0,0-1 0</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09.145"/>
    </inkml:context>
    <inkml:brush xml:id="br0">
      <inkml:brushProperty name="width" value="0.08571" units="cm"/>
      <inkml:brushProperty name="height" value="0.08571" units="cm"/>
      <inkml:brushProperty name="color" value="#333333"/>
    </inkml:brush>
  </inkml:definitions>
  <inkml:trace contextRef="#ctx0" brushRef="#br0">1 18 18978,'7'40'67,"1"-8"-67,-6-28-23,0-3-21,1 0-35,1-1-134,5 0-111,4 0-685,54-29 1289,-39 19 169,35-21 10,-57 29-258,-4 1-156,1 1 45,-1 0-12,1 4-11,4 3-33,0 6 0,1 0-23,1 0-11,-2-4 0,1-3-23,0-2-178,0-3-214,5 0-437,2-1-436,5-9 325,4-2 480,2-10 394,-2 2 89,-2 3 426,-4 6 380,-9 4 382,-4 4-78,-4 2-931,-1 0 235,2 0-111,2 3-79,2 3-156,2 3-68,1 2 0,1-2-561,14-3-504,-3-3-1287,15-2-1155,1-5 828,11-5-178,-7-1 2857,-1-3 0,-25 7 0,-3 2 0</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09.677"/>
    </inkml:context>
    <inkml:brush xml:id="br0">
      <inkml:brushProperty name="width" value="0.08571" units="cm"/>
      <inkml:brushProperty name="height" value="0.08571" units="cm"/>
      <inkml:brushProperty name="color" value="#333333"/>
    </inkml:brush>
  </inkml:definitions>
  <inkml:trace contextRef="#ctx0" brushRef="#br0">47 336 19762,'-26'33'90,"7"-7"-90,18-19-112,1-1-146,0-2-235,0 0-347,3-2-1,5-1 494,5-1 347,2 0 101,-1 0 235,-4 0 325,-3 0-146,-3 0-156,1 2 111,-1 5-111,2 4-213,2 6-124,0 0-22,2-1-11,1-3-258,1-4-112,3-4-235,5-3-158,3-3-256,7-11-259,2-8-112,4-13 696,0-11 705,-1-6-56,-3-9 56,-5-6 168,-4-2 661,-7 7 325,-3 10 202,-5 18-460,-3 15-324,-4 11-225,0 5 438,-1 15 21,0 13-168,0 23-189,-7 11-12,-3 5-213,-6-2-168,2-5-45,1-7-11,6-9-45,2-10-963,1-8-45,3-12-583,0-4-1221,1-8-494,0-3 3351,0-7 0,0 5 0,0-4 0</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10.096"/>
    </inkml:context>
    <inkml:brush xml:id="br0">
      <inkml:brushProperty name="width" value="0.08571" units="cm"/>
      <inkml:brushProperty name="height" value="0.08571" units="cm"/>
      <inkml:brushProperty name="color" value="#333333"/>
    </inkml:brush>
  </inkml:definitions>
  <inkml:trace contextRef="#ctx0" brushRef="#br0">1 77 15706,'0'-9'3148,"0"2"-2812,0 7 57,0 0-382,18 5-11,-2 1 0,19 6-11,-10 0-45,4 1-1,-3-3-21,-1-1 44,-2-2 34,-4-2 0,-1-3-11,-1-1-56,0-1-34,1 0 79,-1 0-57,0-5-89,0-3-168,-5-8 135,-2-3 55,-5-3 113,-3 1 33,0 2 168,-2 4 112,0 4 22,0 7 0,0 2-43,-4 2 200,-4 11 112,-5 7-123,-4 17-167,2 5-147,2 6-67,7 0-67,3-1-11,4-4-303,14-7-392,11-7-1187,22-10-2578,-4-8 4471,5-6 0,-30-3 0,-2 0 0</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32.096"/>
    </inkml:context>
    <inkml:brush xml:id="br0">
      <inkml:brushProperty name="width" value="0.08571" units="cm"/>
      <inkml:brushProperty name="height" value="0.08571" units="cm"/>
      <inkml:brushProperty name="color" value="#333333"/>
    </inkml:brush>
  </inkml:definitions>
  <inkml:trace contextRef="#ctx0" brushRef="#br0">60 17 10809,'-11'-9'2095,"1"2"-1287,10 7-428,-8 64-33,6-24-156,-6 51-57,8-42 102,0-6 55,-2-5 34,1-5-112,-4-5-157,3-7 0,-2-5-22,2-7 10,1-4 1,0-3-78,0-2-102,0-5-22,0-4-67,1-7 146,0-4-12,6-4 79,3 2 11,8 0 45,4 5 123,2 3 112,0 8-11,1 2 33,1 4 57,1 10-68,0 5-22,-2 13-146,-5 1 269,-2 14-291,-9-13-55,-2 9-46,-6-16 0,-4-1-23,-6-2-78,-6-6-45,-8-5-89,0-5-325,-4-3-157,0-1-135,3-8-1041,-2-16 223,15-4-929,1-2 2599,11 10 0,0 14 0,0 0 0</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32.549"/>
    </inkml:context>
    <inkml:brush xml:id="br0">
      <inkml:brushProperty name="width" value="0.08571" units="cm"/>
      <inkml:brushProperty name="height" value="0.08571" units="cm"/>
      <inkml:brushProperty name="color" value="#333333"/>
    </inkml:brush>
  </inkml:definitions>
  <inkml:trace contextRef="#ctx0" brushRef="#br0">0 0 16894,'26'54'100,"-2"-8"-88,-13-27-12,2-4 0,1-4 0,0-3-12,2-4 1,1-2-45,1-2-89,2-2-102,0-9-112,1-5 46,-1-8 245,-2-1 68,-4 2 124,-3 3 144,-4 6 58,-3 7-181,-1 4-55,-2 3 201,2 4 269,3 14-302,3 13-33,3 20 32,3 12-111,0 9-34,1 3 22,-1 0-11,-1-7-78,-5-9-22,-3-10-23,-4-12 0,-2-8-45,-3-8-134,-9-8-785,-27-4-257,0-5-886,-17-11-1926,25-5 4033,6-11 0,18 10 0,3 1 0</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32.999"/>
    </inkml:context>
    <inkml:brush xml:id="br0">
      <inkml:brushProperty name="width" value="0.08571" units="cm"/>
      <inkml:brushProperty name="height" value="0.08571" units="cm"/>
      <inkml:brushProperty name="color" value="#333333"/>
    </inkml:brush>
  </inkml:definitions>
  <inkml:trace contextRef="#ctx0" brushRef="#br0">19 12 16344,'1'-6'998,"0"1"-954,-1 5 147,0 0-113,0 54-44,-1-9 156,-2 52 147,-3-26-169,1 2-157,0-8-11,4-6-403,1-9-998,0-12-907,0-13-2768,0-12 5076,0-10 0,0-4 0,0-1 0</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33.511"/>
    </inkml:context>
    <inkml:brush xml:id="br0">
      <inkml:brushProperty name="width" value="0.08571" units="cm"/>
      <inkml:brushProperty name="height" value="0.08571" units="cm"/>
      <inkml:brushProperty name="color" value="#333333"/>
    </inkml:brush>
  </inkml:definitions>
  <inkml:trace contextRef="#ctx0" brushRef="#br0">1 97 19829,'50'-17'-1602,"4"1"168,-2 6-12,7-2-739,2 0-190,-2 1 1075,-10 2 1255,-11 3 45,-14 4 1412,-12 1-101,-8 1 1277,-4 0-1870,-4 11 257,-4 4-270,-2 14-201,-3 1-156,3 1-202,2-2-79,3-6-56,3-5-11,2-7-67,0-5-158,3-3-256,7-2 111,6-1 292,6-8 78,-2-1 145,-1-6 225,-5 4 168,-6 2-23,-4 5 12,-3 1 101,-1 3-460,2-1 134,1 7-179,3 6-123,2 7 11,4 2-22,0-3-101,5-3-403,1-6-225,4-3-560,5-4-1108,4-4-1380,-5-6 3788,-1-4 0,-16 3 0,-2 1 0</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33.934"/>
    </inkml:context>
    <inkml:brush xml:id="br0">
      <inkml:brushProperty name="width" value="0.08571" units="cm"/>
      <inkml:brushProperty name="height" value="0.08571" units="cm"/>
      <inkml:brushProperty name="color" value="#333333"/>
    </inkml:brush>
  </inkml:definitions>
  <inkml:trace contextRef="#ctx0" brushRef="#br0">72 1 19134,'-3'54'291,"-1"0"1,1-2 0,-3-3-147,-13 15-78,4 1-55,3-7-12,6-6-12,3-8-111,3-11-101,0-8-101,2-10-34,5-7 35,6-5 44,8-3 145,2-9 46,3-4 89,-3-11 22,-2 1 124,-6 4 190,-6 5 67,-5 6 1,-3 5 458,-1 2-582,0 7-90,1 4-88,2 8-57,4 3-34,4-2-11,4-1-45,3-5-213,5-4-201,6-5-528,5-3-289,5-5-966,6-10-694,-1-7-1456,-11-3 4392,-8 3 0,-18 12 0,-3 3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15.073"/>
    </inkml:context>
    <inkml:brush xml:id="br0">
      <inkml:brushProperty name="width" value="0.08571" units="cm"/>
      <inkml:brushProperty name="height" value="0.08571" units="cm"/>
      <inkml:brushProperty name="color" value="#333333"/>
    </inkml:brush>
  </inkml:definitions>
  <inkml:trace contextRef="#ctx0" brushRef="#br0">0 14 15650,'0'-8'2532,"0"2"-1725,0 6 22,0 0-4845,39 13 4184,-18-3 960,31 11-993,-28-3-124,-1 0 134,0 2-145,-3-2 0,-2-2 3336,-6-3-3537,-7 20-12,-12-12-582,-10 17-315,-7-19-694,-5-2-2532,9-8 4336,3-3 0,11-6 0,4 0 0</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34.112"/>
    </inkml:context>
    <inkml:brush xml:id="br0">
      <inkml:brushProperty name="width" value="0.08571" units="cm"/>
      <inkml:brushProperty name="height" value="0.08571" units="cm"/>
      <inkml:brushProperty name="color" value="#333333"/>
    </inkml:brush>
  </inkml:definitions>
  <inkml:trace contextRef="#ctx0" brushRef="#br0">33 0 18541,'-18'65'101,"5"-14"-236,12-43-122,1-4-1705,0-3 35,2-5-1311,4-11-1143,3-8 3507,1-4 874,-4-1 0,-4 17 0,0 2 0</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34.864"/>
    </inkml:context>
    <inkml:brush xml:id="br0">
      <inkml:brushProperty name="width" value="0.08571" units="cm"/>
      <inkml:brushProperty name="height" value="0.08571" units="cm"/>
      <inkml:brushProperty name="color" value="#333333"/>
    </inkml:brush>
  </inkml:definitions>
  <inkml:trace contextRef="#ctx0" brushRef="#br0">1 170 14787,'21'-94'3743,"-4"18"-3363,-14 76 80,1 0 11,3 1-180,4 8-146,4 3-122,1 9 22,1 2-45,1 0 33,-4-2 23,-1-2-33,-3-3-23,-3-3 0,-1-6 0,-2-2-1199,31-14 1199,-17 5 78,25-9 158,-27 8 100,-3 3-79,-4 1-55,-3 1-68,-1 0-33,1 0-78,0 0-23,3 4-12,0 1-312,6 2-304,2-1-335,8-4-785,5-1-561,7-1 886,2-7 325,1-2 807,-7-6 291,-6 2 1187,-11 2 494,-8 5-56,-5 0-471,-3 5 79,-3 0-606,-4 1-178,-7 6-57,-4 7-202,0 9-134,3 4-56,5 0 11,6-3-22,3-2 11,1-4-56,0-2-78,4-5-158,8-2 214,3-4 22,7-2-67,-5-2 56,-1-1-1,-3 0 68,-1-1 23,-2 1 223,11 36-67,-3 10 1,9 43-57,-7 8-73,-11-43 1,-2 1-40,-1-1 0,-1 0 79,0 45-79,-3-13-22,-6-15-79,-12-16 56,-16-13-66,-16-16 44,-43-11 33,23-23-201,-19-17-179,45-21-438,17-15 12,13-5-1188,28 19 1,10 2-763,23-22 1210,-3 27 0,7 3 1115,-3 13 0,0 6-341,31-8 795,-2 7 0,-52 16 0,-5 2 0</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36.130"/>
    </inkml:context>
    <inkml:brush xml:id="br0">
      <inkml:brushProperty name="width" value="0.08571" units="cm"/>
      <inkml:brushProperty name="height" value="0.08571" units="cm"/>
      <inkml:brushProperty name="color" value="#333333"/>
    </inkml:brush>
  </inkml:definitions>
  <inkml:trace contextRef="#ctx0" brushRef="#br0">180 17 14327,'0'-6'2701,"0"0"-2387,0 6-146,0 0-157,-10-2-11,2 2 0,-11-2-11,6 2-101,-1 7 0,3 3 89,3 9-89,5 6 45,2 5-168,2 5 78,8 1-11,3 0 90,7-4 66,-4-5 1,-2-6 11,-7-3-79,-3-6-66,-15 4-102,-3-5-10,-14 1-23,-1-7 22,0-3 112,5-2 11,8 0-22,8 0-1478,6-10 21,15-2-347,-1-6 1961,12 3 0,-13 8 0,-2 2 0</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36.665"/>
    </inkml:context>
    <inkml:brush xml:id="br0">
      <inkml:brushProperty name="width" value="0.08571" units="cm"/>
      <inkml:brushProperty name="height" value="0.08571" units="cm"/>
      <inkml:brushProperty name="color" value="#333333"/>
    </inkml:brush>
  </inkml:definitions>
  <inkml:trace contextRef="#ctx0" brushRef="#br0">1 31 16591,'12'21'213,"-1"1"-202,-11 2-11,0-1 0,0-3-11,0-5-11,0-4-416,0-6 225,0-2-279,2-3-360,7-6-55,8-8 503,8-8 404,5-6 34,-1 2 369,-1 3 359,-5 5 134,-7 6 35,-3 5-629,-8 3-179,0 2-33,-4 1 246,0 1-34,0 5-89,-1 4-78,2 5-45,-1 1-57,1-2-33,-1-4 0,1-3-123,3-3-1,0-1-301,8-2-483,3-1 23,6-8 627,5-4 258,1-7 12,1 2 200,-5 5 618,-5 4-158,-8 6-403,-5 2 44,-3 1 102,-1 1-213,3 7-146,2 2-56,2 7 0,4-2-112,2-3-146,4-4-2073,18-3 124,-5-3-930,15-11 89,-22 1 3048,-5-7 0,-14 8 0,-3 2 0</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36.981"/>
    </inkml:context>
    <inkml:brush xml:id="br0">
      <inkml:brushProperty name="width" value="0.08571" units="cm"/>
      <inkml:brushProperty name="height" value="0.08571" units="cm"/>
      <inkml:brushProperty name="color" value="#333333"/>
    </inkml:brush>
  </inkml:definitions>
  <inkml:trace contextRef="#ctx0" brushRef="#br0">28 0 16737,'-9'21'1311,"2"-2"-1098,0-1-168,4-3 89,2-5-112,1-2-22,0-2-78,6-3-79,4-1-191,10-2 57,5-2 235,2-4 56,1-2 34,-5-2 100,-6 2 56,-5 3-32,-8 2-46,-2 1 22,-1 2 46,0 0-136,2 4-55,4 11-123,0-2-236,5 8-336,0-13-482,2-2-526,4-4-987,3-2-3080,-4-2 5781,1-5 0,-12 4 0,0-4 0</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37.199"/>
    </inkml:context>
    <inkml:brush xml:id="br0">
      <inkml:brushProperty name="width" value="0.08571" units="cm"/>
      <inkml:brushProperty name="height" value="0.08571" units="cm"/>
      <inkml:brushProperty name="color" value="#333333"/>
    </inkml:brush>
  </inkml:definitions>
  <inkml:trace contextRef="#ctx0" brushRef="#br0">68 1 17151,'-14'73'1177,"-1"-6"-919,-4-16-202,7-8-56,6-7-34,5-9-392,1-9-134,6-9-1043,9-5-996,11-9-1032,-1-5 3631,2-8 0,-17 6 0,-2 2 0</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37.371"/>
    </inkml:context>
    <inkml:brush xml:id="br0">
      <inkml:brushProperty name="width" value="0.08571" units="cm"/>
      <inkml:brushProperty name="height" value="0.08571" units="cm"/>
      <inkml:brushProperty name="color" value="#333333"/>
    </inkml:brush>
  </inkml:definitions>
  <inkml:trace contextRef="#ctx0" brushRef="#br0">55 1 19336,'-15'98'56,"0"1"0,-2-9 1,9-20-1761,16-48-2857,0-10 4561,9-6 0,-9-6 0,-1 0 0</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41.902"/>
    </inkml:context>
    <inkml:brush xml:id="br0">
      <inkml:brushProperty name="width" value="0.08571" units="cm"/>
      <inkml:brushProperty name="height" value="0.08571" units="cm"/>
      <inkml:brushProperty name="color" value="#333333"/>
    </inkml:brush>
  </inkml:definitions>
  <inkml:trace contextRef="#ctx0" brushRef="#br0">86 1 14003,'15'0'1064,"-3"0"-604,-12 0-404,0 0-90,-33 9 34,18 1 34,-24 9-1,29-4 12,6-2-45,2-1 0,2-1 0,0 2 0,0 0 0,0 3 11,0 0-11,3 1 11,0 0-11,2 2 56,-2 0-44,-1-1 66,-2 0 112,0-3 90,0-2 35,-3-3-170,-2-2-66,0-5-46,-1-1-10,4-1-23,-1-1-359,3 0-705,-1-4-169,1-7-537,0-7-998,3-1 2768,4 0 0,-3 12 0,2 0 0</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42.142"/>
    </inkml:context>
    <inkml:brush xml:id="br0">
      <inkml:brushProperty name="width" value="0.08571" units="cm"/>
      <inkml:brushProperty name="height" value="0.08571" units="cm"/>
      <inkml:brushProperty name="color" value="#333333"/>
    </inkml:brush>
  </inkml:definitions>
  <inkml:trace contextRef="#ctx0" brushRef="#br0">0 1 16165,'13'47'1289,"-3"4"-875,-10 12-133,-2-2-236,0-4-34,-1-6-11,0-8-34,3-9-269,-1-9-638,1-9-941,0-8-1726,0-5 3608,0-3 0,0 0 0</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42.668"/>
    </inkml:context>
    <inkml:brush xml:id="br0">
      <inkml:brushProperty name="width" value="0.08571" units="cm"/>
      <inkml:brushProperty name="height" value="0.08571" units="cm"/>
      <inkml:brushProperty name="color" value="#333333"/>
    </inkml:brush>
  </inkml:definitions>
  <inkml:trace contextRef="#ctx0" brushRef="#br0">9 108 14843,'-5'0'1726,"1"0"-830,4 0-896,60-7-280,-29 5 112,47-5-258,-46 7 0,-2 0-179,-2 1-180,-4 1 281,-5 3 202,-3-1 302,-5-1 67,-4-1 303,-3-2 325,-2 1 1758,0-1-2341,1 0-112,1 0-56,4-5-100,4-3-124,0-5-112,-2-2 56,-2 1 55,-3 0 124,-3 2 146,-1 1-34,-1 2 45,0 4 146,0 2-57,-2 2 57,-2 1 135,-3 2 211,0 10-77,-2 8-124,3 11-133,2 5-46,2 0-90,2-4-22,0-3-134,20-2-91,-2-12-436,21-2-471,-5-11-1871,20-11 852,-14-4-975,2-3 3126,-26 0 0,-13 10 0,-3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14.369"/>
    </inkml:context>
    <inkml:brush xml:id="br0">
      <inkml:brushProperty name="width" value="0.08571" units="cm"/>
      <inkml:brushProperty name="height" value="0.08571" units="cm"/>
      <inkml:brushProperty name="color" value="#004F8B"/>
    </inkml:brush>
  </inkml:definitions>
  <inkml:trace contextRef="#ctx0" brushRef="#br0">1 12 12602,'3'-6'627,"-1"1"-212,-2 5-247,0 0-89,2 37-57,3-23 12,4 29-34,3-35 0,2 0-11,1-5 11,0-1-146,1-2-303,-3 0 180,-1-4-22,1-5 235,-7-1 56,3 0 45,-5 6 11,3 3 146,2 0 190,5 4-78,2 11 604,24 67-671,-23-13-163,0-17 0,-4-1 51,-17 7-90,-3-22-45,-6-6-202,-5-5-1468,-9-9-302,6-7-370,0-12 2342,10-9 0,8 3 0,1-1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15.941"/>
    </inkml:context>
    <inkml:brush xml:id="br0">
      <inkml:brushProperty name="width" value="0.08571" units="cm"/>
      <inkml:brushProperty name="height" value="0.08571" units="cm"/>
      <inkml:brushProperty name="color" value="#333333"/>
    </inkml:brush>
  </inkml:definitions>
  <inkml:trace contextRef="#ctx0" brushRef="#br0">1 1 19224,'17'12'1087,"5"2"-897,6 4-190,9 3 90,7 1-90,4 1 34,6 0-4275,4-1 4241,2-2-1409,4-2 1398,-1-3 34,-2-3-23,-5-2 0,-12-2 22,-9-2-67,-11 0 45,-8-4 0,-8 1 2257,-4-3-2257,-3 0-1426,-1 0-590,1-3-1245,0 2 3261,0-2 0,-1 1 0,0 1 0</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42.920"/>
    </inkml:context>
    <inkml:brush xml:id="br0">
      <inkml:brushProperty name="width" value="0.08571" units="cm"/>
      <inkml:brushProperty name="height" value="0.08571" units="cm"/>
      <inkml:brushProperty name="color" value="#333333"/>
    </inkml:brush>
  </inkml:definitions>
  <inkml:trace contextRef="#ctx0" brushRef="#br0">0 1 12423,'9'90'6655,"-2"-8"-6621,-7-37-34,0-1-22,0-5-90,0-4-247,3-9-302,0-7-426,6-9-112,0-5 101,5-8-695,3-12-706,1-8 2186,1-14-1301,-2 0-705,-4-1 2319,-3 5 504,-5 4-504,-1 5 0,-3 11 0,0 4 0,-1 8 0</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43.118"/>
    </inkml:context>
    <inkml:brush xml:id="br0">
      <inkml:brushProperty name="width" value="0.08571" units="cm"/>
      <inkml:brushProperty name="height" value="0.08571" units="cm"/>
      <inkml:brushProperty name="color" value="#333333"/>
    </inkml:brush>
  </inkml:definitions>
  <inkml:trace contextRef="#ctx0" brushRef="#br0">5 37 8445,'4'-2'4325,"-1"0"-4179,-3 2-90,0-5-56,0 2-34,0-4 23,0 4-23,0 0-436,0 1-371,0-2-324,0 3-191,-3-1-1646,1 1 3002,-2 1 0,2-1 0,1 1 0</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43.484"/>
    </inkml:context>
    <inkml:brush xml:id="br0">
      <inkml:brushProperty name="width" value="0.08571" units="cm"/>
      <inkml:brushProperty name="height" value="0.08571" units="cm"/>
      <inkml:brushProperty name="color" value="#333333"/>
    </inkml:brush>
  </inkml:definitions>
  <inkml:trace contextRef="#ctx0" brushRef="#br0">118 1 19146,'-21'71'151,"0"0"0,1 0 1,-9 26-1,8-13-151,18-16 0,2-12-11,0-10-90,1-10-236,0-12-144,0-9-258,0-9-214,0-3-761,0-11-438,3-11 68,2-16-829,0-16 2913,-1 7 0,-3 13 0,-1 16 0</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43.785"/>
    </inkml:context>
    <inkml:brush xml:id="br0">
      <inkml:brushProperty name="width" value="0.08571" units="cm"/>
      <inkml:brushProperty name="height" value="0.08571" units="cm"/>
      <inkml:brushProperty name="color" value="#333333"/>
    </inkml:brush>
  </inkml:definitions>
  <inkml:trace contextRef="#ctx0" brushRef="#br0">23 274 14787,'-13'-81'3171,"3"13"-2230,40 25-896,-11 20 45,28-16 111,-18 29 147,2 4-90,-3 3-68,-2 3-123,-3 1-33,-3 6 22,-5 4 168,-3 24-67,-7-9-12,0 13 12,-15-14-79,-2 1-66,-10-5-12,1-2-146,3-8-280,1-4-55,4-4-326,-2-2-235,3-6-1222,2-9-1960,4-1 4224,3-6 0,3 12 0,0 2 0</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44.420"/>
    </inkml:context>
    <inkml:brush xml:id="br0">
      <inkml:brushProperty name="width" value="0.08571" units="cm"/>
      <inkml:brushProperty name="height" value="0.08571" units="cm"/>
      <inkml:brushProperty name="color" value="#333333"/>
    </inkml:brush>
  </inkml:definitions>
  <inkml:trace contextRef="#ctx0" brushRef="#br0">192 1 17577,'-69'0'89,"9"5"12,39 7 11,3 3-112,5-1-11,6 0 11,4 1 0,3 2 56,0 1-56,2 1-22,7 0-23,4 0 34,6-1 11,-1-2 0,-2-2 0,-5-3 0,-5 0 0,-4-1 78,-2 0 136,0-2-2,-5 1-122,-3-2-79,-6 1-11,-2-2 0,-3 0-336,7-4-269,0 1-471,10-2-344,1 0 1,1-1 0</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44.722"/>
    </inkml:context>
    <inkml:brush xml:id="br0">
      <inkml:brushProperty name="width" value="0.08571" units="cm"/>
      <inkml:brushProperty name="height" value="0.08571" units="cm"/>
      <inkml:brushProperty name="color" value="#333333"/>
    </inkml:brush>
  </inkml:definitions>
  <inkml:trace contextRef="#ctx0" brushRef="#br0">76 6 14753,'3'-3'2958,"-1"1"-2531,-2 2-371,-24 63-45,13-33-11,-17 50 0,20-53-112,4-5-460,0-6-1131,3-7-459,0-4-2500,1-4 4662,0-6 0,0 3 0,0-3 0</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45.111"/>
    </inkml:context>
    <inkml:brush xml:id="br0">
      <inkml:brushProperty name="width" value="0.08571" units="cm"/>
      <inkml:brushProperty name="height" value="0.08571" units="cm"/>
      <inkml:brushProperty name="color" value="#333333"/>
    </inkml:brush>
  </inkml:definitions>
  <inkml:trace contextRef="#ctx0" brushRef="#br0">0 0 18227,'76'8'-549,"-10"3"526,-33 15 23,-5-1 0,-4 5 0,-7-1 79,-8 0 33,-3-2 101,-5-1 67,-1-6 45,0-1-67,0-8-135,0-3-78,0-4-101,0-3-303,3-1 135,6 0 90,6-2 134,6-1 190,2 0 113,-2 1-1,-1 2-44,-2 0 22,-1 2-112,-2 6-112,0 4-33,-2 4-46,-1 2 12,-1-4-606,-2-1-806,1-3-2834,-5-5 4257,0-1 0,-5-4 0,1 0 0</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46.160"/>
    </inkml:context>
    <inkml:brush xml:id="br0">
      <inkml:brushProperty name="width" value="0.08571" units="cm"/>
      <inkml:brushProperty name="height" value="0.08571" units="cm"/>
      <inkml:brushProperty name="color" value="#333333"/>
    </inkml:brush>
  </inkml:definitions>
  <inkml:trace contextRef="#ctx0" brushRef="#br0">217 350 13824,'-90'1'481,"14"7"-201,53 9-11,8 7-123,6 2-135,6-1 45,3-1-44,7-5-12,7-4-23,8-8 1,9-3-23,0-7-79,6-13-78,1-11 102,3-19 100,2-9 0,0-7 11,-3-1 0,-5-1 0,-9 8 146,-9 9 695,-9 6-415,-5 20-224,-3 5 392,0 14-67,-2 26 22,-3 9-235,-6 28 11,-4 4-78,1 4-247,0-5-11,7-5-45,3-12-145,3-9-460,2-12-403,7-11-796,6-7 1849,12-16 0,-11 5 0,-1-6 0</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46.318"/>
    </inkml:context>
    <inkml:brush xml:id="br0">
      <inkml:brushProperty name="width" value="0.08571" units="cm"/>
      <inkml:brushProperty name="height" value="0.08571" units="cm"/>
      <inkml:brushProperty name="color" value="#333333"/>
    </inkml:brush>
  </inkml:definitions>
  <inkml:trace contextRef="#ctx0" brushRef="#br0">12 0 15381,'-6'74'-3597,"1"-16"1345,7-54 2252,1-4 0,0 0 0,0 0 0</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46.486"/>
    </inkml:context>
    <inkml:brush xml:id="br0">
      <inkml:brushProperty name="width" value="0.08571" units="cm"/>
      <inkml:brushProperty name="height" value="0.08571" units="cm"/>
      <inkml:brushProperty name="color" value="#333333"/>
    </inkml:brush>
  </inkml:definitions>
  <inkml:trace contextRef="#ctx0" brushRef="#br0">5 0 15751,'-2'20'-2057,"0"-2"1,2-10 0,0-3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16.306"/>
    </inkml:context>
    <inkml:brush xml:id="br0">
      <inkml:brushProperty name="width" value="0.08571" units="cm"/>
      <inkml:brushProperty name="height" value="0.08571" units="cm"/>
      <inkml:brushProperty name="color" value="#333333"/>
    </inkml:brush>
  </inkml:definitions>
  <inkml:trace contextRef="#ctx0" brushRef="#br0">1 19 14708,'10'-10'1491,"-2"2"-1323,-8 8 67,0 0-167,34 19 10,-20-7 213,29 16-268,-29-12 44,1-2 146,-3 0-3594,-1 0 3426,-3 1 145,-5 0 56,-1 2 282,-4 15-349,-2-14-179,-1 7-67,-3-18 2752,4-3-4455,0 0-1043,2-2 2813,1-1 0,1-1 0</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47.021"/>
    </inkml:context>
    <inkml:brush xml:id="br0">
      <inkml:brushProperty name="width" value="0.08571" units="cm"/>
      <inkml:brushProperty name="height" value="0.08571" units="cm"/>
      <inkml:brushProperty name="color" value="#333333"/>
    </inkml:brush>
  </inkml:definitions>
  <inkml:trace contextRef="#ctx0" brushRef="#br0">5 18 15392,'0'74'213,"-1"-14"-202,-1-52 56,1-3 45,0-3-280,1-1-313,0-11 122,4-3 146,4-9 22,9 1 79,3 2 34,5 1-471,2 3-157,1 4 112,2 5-56,-1 3 449,-2 4-35,-3 10 236,-2 7 34,-3 9 380,-1 3 1682,11 14-1402,-12-19 472,14 4-662,-17-24-392,4-6-112,-3-11-482,-1-5-89,0-11-404,-3-1 706,-3-2 34,-5 1 235,-2 4 269,-1 3 179,-3 10 23,-2 5-135,-5 6 190,-4 11 158,-1 10-101,-1 13-169,2 8-89,6 2-156,3-2-113,3-3-56,4-6-180,8-5-291,9-8-1109,13-8-1277,13-6-2073,-11-8 4930,5-4 0,-26 2 0,-2-1 0</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47.441"/>
    </inkml:context>
    <inkml:brush xml:id="br0">
      <inkml:brushProperty name="width" value="0.08571" units="cm"/>
      <inkml:brushProperty name="height" value="0.08571" units="cm"/>
      <inkml:brushProperty name="color" value="#333333"/>
    </inkml:brush>
  </inkml:definitions>
  <inkml:trace contextRef="#ctx0" brushRef="#br0">67 258 19505,'-37'82'201,"8"-11"-201,28-38-11,8-4-4696,48-36 1,9-17 3194,-15 0 1512,20-11 0,-8-8 280,-39-13 515,-8-4 662,-5 0-157,-6 5 45,-2 10-12,-1 13-67,0 13-683,0 10-180,0 6-157,0 3 270,0 15 33,0 10-90,0 25-32,0 10 43,0 10-78,-3 2-190,0-2-191,-3-6-11,3-8-56,0-11-359,2-12-2308,1-12-907,0-11-3328,0-7 6958,0-13 0,0 7 0,0-6 0</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47.707"/>
    </inkml:context>
    <inkml:brush xml:id="br0">
      <inkml:brushProperty name="width" value="0.08571" units="cm"/>
      <inkml:brushProperty name="height" value="0.08571" units="cm"/>
      <inkml:brushProperty name="color" value="#333333"/>
    </inkml:brush>
  </inkml:definitions>
  <inkml:trace contextRef="#ctx0" brushRef="#br0">2 42 15695,'-1'-7'3764,"0"2"-3764,1 5-336,43-11-381,-14 6-34,37-7 628,-26 10-146,-3 2 56,-3 3 169,-9 7 44,-6 7 190,-8 7 0,-6 1 34,-2 0-89,-2-4-102,-1-3-33,0-4-179,0-6-571,0-4-494,2-3-56,2-1-3182,-1-5 4482,3-4 0,-5 1 0,1 0 0</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47.862"/>
    </inkml:context>
    <inkml:brush xml:id="br0">
      <inkml:brushProperty name="width" value="0.08571" units="cm"/>
      <inkml:brushProperty name="height" value="0.08571" units="cm"/>
      <inkml:brushProperty name="color" value="#333333"/>
    </inkml:brush>
  </inkml:definitions>
  <inkml:trace contextRef="#ctx0" brushRef="#br0">1 0 20311,'27'4'-1983,"1"3"392,-3 18-729,6-4-705,-8-6 3025,1-6 0,-16-7 0,-2-2 0</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48.394"/>
    </inkml:context>
    <inkml:brush xml:id="br0">
      <inkml:brushProperty name="width" value="0.08571" units="cm"/>
      <inkml:brushProperty name="height" value="0.08571" units="cm"/>
      <inkml:brushProperty name="color" value="#333333"/>
    </inkml:brush>
  </inkml:definitions>
  <inkml:trace contextRef="#ctx0" brushRef="#br0">35 0 17801,'-19'61'751,"4"-9"-717,14-32-34,1-4 0,0-3-112,3-6 0,5-2-124,4-4 12,5-1 123,0-7 34,-3-4-1,-2-7-66,-6-5-896,1-16-483,-1 22 639,4-11-34,3 28-291,2 0 952,5 0 247,-1 0 292,0 0 615,-1 5 102,-2 1-147,-3 6-267,1-2 32,-6 2-10,1-3-102,-2 0-213,-1-1-156,0-2-113,-2-1-10,0-2 55,0-2-78,0 0-78,6-1-684,6-4-302,8-7 560,6-6 448,2-4 649,11-1 494,-14 11-168,4 1-213,-15 10-90,-2 10-167,3 7-315,-2 12-134,2 6-2253,2 10-2273,-9-21 4526,0 2 0,-12-24 0,0-2 0</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49.776"/>
    </inkml:context>
    <inkml:brush xml:id="br0">
      <inkml:brushProperty name="width" value="0.08571" units="cm"/>
      <inkml:brushProperty name="height" value="0.08571" units="cm"/>
      <inkml:brushProperty name="color" value="#333333"/>
    </inkml:brush>
  </inkml:definitions>
  <inkml:trace contextRef="#ctx0" brushRef="#br0">79 1 16860,'-14'50'-28,"1"-1"0,-11 40-28,11-46 45,4-5-23,4-7-111,4-9 111,3-7-224,8-8-459,6-4 493,9-8-146,5-11 370,1-8-11,0-8 22,-3 1 1,-5 4 32,-6 7 68,-4 7 56,-7 7 56,-3 3 23,-3 3 33,2 10-23,1 3-110,4 10 21,2-2 134,3-3 45,3-3-112,3-5-100,3-4 55,4-3-67,2-3-32,1-6-91,0-6-23,-3-6-291,-4-5-414,-5 0-628,-5 1-761,-5 3-2780,-3 7 4897,-2 6 0,-1 5 0,0 1 0</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50.220"/>
    </inkml:context>
    <inkml:brush xml:id="br0">
      <inkml:brushProperty name="width" value="0.08571" units="cm"/>
      <inkml:brushProperty name="height" value="0.08571" units="cm"/>
      <inkml:brushProperty name="color" value="#333333"/>
    </inkml:brush>
  </inkml:definitions>
  <inkml:trace contextRef="#ctx0" brushRef="#br0">42 0 16591,'8'36'325,"-5"5"45,-14 4 111,-1 2-211,0-5-169,4-8-101,2-7-23,4-11 1,1-8-23,1-5-180,0-3 147,4-8-45,7-7 111,9-9 12,6-4 12,1 0 21,-2 5 113,-5 7 34,-6 6 100,-5 6-157,-4 3-45,-2 1-22,1 6-22,3 5-23,2 7-11,0 4 0,-1-2-67,1-2-213,-1-5-415,1-3-717,1-6-526,3-2-1312,4-2 3250,-3-2 0,-3 2 0,-7-2 0</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50.526"/>
    </inkml:context>
    <inkml:brush xml:id="br0">
      <inkml:brushProperty name="width" value="0.08571" units="cm"/>
      <inkml:brushProperty name="height" value="0.08571" units="cm"/>
      <inkml:brushProperty name="color" value="#333333"/>
    </inkml:brush>
  </inkml:definitions>
  <inkml:trace contextRef="#ctx0" brushRef="#br0">1 171 15672,'84'-24'-235,"-13"1"-527,-48 4-325,-3-1 291,-4 1 326,-4 1 448,-7 1 22,-2 5 481,-3 2-324,-7 5-101,-6 2 269,-8 5 404,-6 12 88,2 11-77,-2 17-146,6 7-258,4 0-134,9-1-202,4-7-23,4-9-189,10-7-259,6-10-347,15-7-571,6-5-662,6-13-336,5-8-896,-14-4 3283,-4-3 0,-21 14 0,-3 3 0</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50.752"/>
    </inkml:context>
    <inkml:brush xml:id="br0">
      <inkml:brushProperty name="width" value="0.08571" units="cm"/>
      <inkml:brushProperty name="height" value="0.08571" units="cm"/>
      <inkml:brushProperty name="color" value="#333333"/>
    </inkml:brush>
  </inkml:definitions>
  <inkml:trace contextRef="#ctx0" brushRef="#br0">0 18 15011,'5'24'236,"-1"-6"-225,-6-13 246,2-3 393,0-2-460,2 0-145,7-4-45,5-5-45,10-3-212,5-2-281,4 2-571,0 3-639,0 4-123,-4 3-359,-1 2 314,-7 0 1916,-3 5 0,-10-4 0,-2 5 0</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51.020"/>
    </inkml:context>
    <inkml:brush xml:id="br0">
      <inkml:brushProperty name="width" value="0.08571" units="cm"/>
      <inkml:brushProperty name="height" value="0.08571" units="cm"/>
      <inkml:brushProperty name="color" value="#333333"/>
    </inkml:brush>
  </inkml:definitions>
  <inkml:trace contextRef="#ctx0" brushRef="#br0">0 148 15202,'44'40'414,"-3"-17"-615,-18-37-405,1-9-267,-4-1-338,-15-45 1771,-10 44 281,-14-30 190,-1 66 33,-1 10-100,5 16-270,4 10-111,7 3-269,4 1-224,8-2-90,10-4-12,11-8-536,13-11-1526,5-13-2677,-9-8 4751,-3-8 0,-23 3 0,-3-3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19.266"/>
    </inkml:context>
    <inkml:brush xml:id="br0">
      <inkml:brushProperty name="width" value="0.08571" units="cm"/>
      <inkml:brushProperty name="height" value="0.08571" units="cm"/>
      <inkml:brushProperty name="color" value="#333333"/>
    </inkml:brush>
  </inkml:definitions>
  <inkml:trace contextRef="#ctx0" brushRef="#br0">545 1 10720,'0'3'2375,"0"0"1267,0-3-2601,1 2-1041,-8-2-112,-1 1 79,-10-1-79,-1-1 112,-4 1-3381,1-2 3392,-2 2 23,0 0 11,0 0-12,0 0 113,0 0-146,2 5 56,1 0-56,2 4 0,0 1 0,1 1 3470,-10 7-3402,8-3 22,-8 8-79,11-6 67,1 1-78,0 1 23,-5 7 33,-1 3 11,2-2-56,3-2 157,9-10-145,1 0 21,3 1 124,0 2-168,3-1 56,0 2 56,1 0-78,0 2 156,0 1-100,0 1 11,0 1 44,0-1-32,0 10-79,3-8-12,2 6 56,10 2-78,-3-9 0,8 8 45,-7-12-45,3 1 0,-2-2 23,2 0 111,0-3-123,2 0 0,3 0 79,2-4-68,2 0 12,4-4-34,1-2 11,20-2-11,-9-3-3392,13-1 3381,-14 0-2213,-2 0 2224,1 0 0,0-2 12,0-2-68,-1-4 56,14-9-34,-14 3-33,12-9 2335,-18 5-2313,1-5-123,13-15 124,-15 11 44,8-10-56,-17 17 3436,6-7-3413,-2-3-23,-1 0 56,-5-2 0,-12 10-79,1-16 79,-6 9 0,0-14-45,-13-2 118,-22-2 0,-17 1-32,-12 17 0,-13 6 0,3-1-52,-5-16 0,-2 5-1127,5 21 0,-5 7 0,15 6 700,3 13-3170,9 0 3608,27-4 0,7-3 0,18-5 0</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58.064"/>
    </inkml:context>
    <inkml:brush xml:id="br0">
      <inkml:brushProperty name="width" value="0.08571" units="cm"/>
      <inkml:brushProperty name="height" value="0.08571" units="cm"/>
      <inkml:brushProperty name="color" value="#333333"/>
    </inkml:brush>
  </inkml:definitions>
  <inkml:trace contextRef="#ctx0" brushRef="#br0">0 442 12658,'5'1'1815,"-1"0"-481,-4-1-797,40 0-346,-22 0-68,34-1-123,-29-8-44,6-7-159,1-11-233,2-6 144,-3-3 203,-3-1-146,-6 0 111,-3 0 102,-7 1 22,-4 2-22,-3 1 44,-2 4-22,-1 3 134,0 6-111,0 5 55,0 4 57,0 7-102,-1 2 135,-1 2 34,-2 0 33,-1 0 214,-11 21-102,3 7 123,-8 28-212,7 4 168,2 8-213,5-1 45,4 21-214,5-28-32,6 10-12,4-33 44,3-7-77,1-7 33,-2-8-314,0-5-269,3-7-649,2-1-4068,11-13 5300,-10 1 0,0-3 0,-15 6 0</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59.097"/>
    </inkml:context>
    <inkml:brush xml:id="br0">
      <inkml:brushProperty name="width" value="0.08571" units="cm"/>
      <inkml:brushProperty name="height" value="0.08571" units="cm"/>
      <inkml:brushProperty name="color" value="#333333"/>
    </inkml:brush>
  </inkml:definitions>
  <inkml:trace contextRef="#ctx0" brushRef="#br0">15 155 13184,'6'-3'2567,"-1"1"-2041,-5 2-313,0 0-201,-6 16-12,0-1-56,-2 13-102,4-8 69,3-2-1,1-5 90,5-5-246,4-4 212,7-2-112,4-2 12,0-6 123,1-6 22,-3-6 146,-4-4 134,-4 1 45,-5 0 169,-3 4-225,-2 1-146,-2 2-33,-4 1-79,-2 2 90,-3 2-101,0 2 1,1 3-12,1 2-90,2 2 34,3 0-1255,3 0 628,1 0 358,8 0-314,7 0 202,9 0-56,6-2 190,2-6 281,1-2 44,-2-5 101,-5 1 371,-5 1 525,-8 4 1066,-7 3-1324,-4 4 24,-2 1-785,0 8-134,0 0 122,0 7-44,0-1 56,0 2-78,3 0 100,4 1-22,4 0 0,2-1 56,-2 1-89,-3-1 33,-2 2 0,-4 2 22,-1 1 45,-1 2-22,-2-1-45,-2-2 101,-4-5-135,-1-1 34,2-7-11,4-2-67,2-3-606,1-1 101,1-9 57,7-8 245,6-11 125,7-5 156,3-2 100,-1 2 136,-1 2 391,-3 3 90,-6 7-190,-3 7 89,-6 6-280,-2 4-89,-2 3-348,1 1 101,3 0 0,4 5 45,5 5-45,2 5 0,2 3 45,1 0-68,-1-1 23,-1 2 0,-4 0-45,-4 0 68,-5 1-23,-2 0 135,-2 6-79,-5-7-56,-2 2-56,-5-10-135,4-5-526,1-2-449,3-3-671,3 0-3799,1-1 5636,1-3 0,0 2 0,0-2 0</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8:59.864"/>
    </inkml:context>
    <inkml:brush xml:id="br0">
      <inkml:brushProperty name="width" value="0.08571" units="cm"/>
      <inkml:brushProperty name="height" value="0.08571" units="cm"/>
      <inkml:brushProperty name="color" value="#333333"/>
    </inkml:brush>
  </inkml:definitions>
  <inkml:trace contextRef="#ctx0" brushRef="#br0">223 244 13364,'-1'2'2443,"0"0"-1895,1-2-492,-24-9-56,10 7 91,-20-8-91,16 10 56,-3 7-56,-2 6-12,0 11-21,0 10 66,4 4-10,6 3-1,7-1 1,4-6-23,2-6 0,9-8-68,3-9 24,11-5-12,3-5 10,1-9-245,2-9-56,2-13 22,13-32 325,-11 11 0,5-19 34,-19 21 10,-8 2 102,-5 0-135,-4 4 146,-2 5 246,0 6-156,0 15-224,0 5 189,0 11 102,-2 23 156,-3 7-89,-2 28-22,-2 6 157,1 4-360,0 1-21,4-6-135,1-8 33,3-9-111,0-12-124,4-8-178,3-7-304,8-9-874,4-4-1007,6-4-2825,-5-4 5390,-2-6 0,-11 4 0,-3-3 0</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9:00.247"/>
    </inkml:context>
    <inkml:brush xml:id="br0">
      <inkml:brushProperty name="width" value="0.08571" units="cm"/>
      <inkml:brushProperty name="height" value="0.08571" units="cm"/>
      <inkml:brushProperty name="color" value="#333333"/>
    </inkml:brush>
  </inkml:definitions>
  <inkml:trace contextRef="#ctx0" brushRef="#br0">1 173 18182,'64'36'-22,"-8"-7"-304,-32-38-514,1-5-146,-4-11 381,-4-5-67,-9-2 347,-3 1 325,-5 0 78,0 5 269,-6 6 169,-3 7 0,-7 8 100,-2 4-33,-3 11 33,-1 10-100,1 16-68,3 9-146,6 5-257,6-3 123,4-3-168,3-7 0,9-9-23,8-7-335,11-9-45,8-7-662,2-4-974,5-7-169,1-8-2128,-13-3 4336,-4-5 0,-20 12 0,-3 3 0</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9:00.498"/>
    </inkml:context>
    <inkml:brush xml:id="br0">
      <inkml:brushProperty name="width" value="0.08571" units="cm"/>
      <inkml:brushProperty name="height" value="0.08571" units="cm"/>
      <inkml:brushProperty name="color" value="#333333"/>
    </inkml:brush>
  </inkml:definitions>
  <inkml:trace contextRef="#ctx0" brushRef="#br0">78 1 17734,'-13'15'1468,"-2"5"-1233,-3 13-224,2 2 158,7 2-169,3 1-23,5-3-10,5-2-226,7-6-54,8-6-337,10-6-773,3-8-347,6-4-740,0-8-359,-10-5 2869,-4-5 0,-18 5 0,-1 2 0</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9:00.966"/>
    </inkml:context>
    <inkml:brush xml:id="br0">
      <inkml:brushProperty name="width" value="0.08571" units="cm"/>
      <inkml:brushProperty name="height" value="0.08571" units="cm"/>
      <inkml:brushProperty name="color" value="#333333"/>
    </inkml:brush>
  </inkml:definitions>
  <inkml:trace contextRef="#ctx0" brushRef="#br0">7 93 13958,'0'49'3585,"-2"-8"-3574,0-29-11,0-3 45,2-5-90,0-2-347,0-2-56,0-5 213,5-4-325,4-7 436,8 0 24,5-3 44,6 2 56,3 2 0,4 4 67,1 4 224,1 4-101,-2 2 237,-2 1-170,-5 0-66,-3 1 33,-6 2-213,-2 2 45,-4 1-23,1-1-21,-3-2-12,1-1-23,-3-2 1,1 0-225,1 0 113,0-4-34,0-5-247,-3-7 337,-3-3-146,-2-1 89,-2 3 102,-1 3-259,0 5-301,0 4-1066,0 3-739,-4 2-1501,0 0 3899,-3 0 0,3 0 0,2 0 0</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9:01.369"/>
    </inkml:context>
    <inkml:brush xml:id="br0">
      <inkml:brushProperty name="width" value="0.08571" units="cm"/>
      <inkml:brushProperty name="height" value="0.08571" units="cm"/>
      <inkml:brushProperty name="color" value="#333333"/>
    </inkml:brush>
  </inkml:definitions>
  <inkml:trace contextRef="#ctx0" brushRef="#br0">33 1 10058,'-16'2'-2184,"3"0"44,11-2 2140,1 0 0,1 0 0</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9:03.101"/>
    </inkml:context>
    <inkml:brush xml:id="br0">
      <inkml:brushProperty name="width" value="0.08571" units="cm"/>
      <inkml:brushProperty name="height" value="0.08571" units="cm"/>
      <inkml:brushProperty name="color" value="#333333"/>
    </inkml:brush>
  </inkml:definitions>
  <inkml:trace contextRef="#ctx0" brushRef="#br0">53 267 11885,'-5'4'4146,"1"0"-3239,4-3-313,0 0 23,0 0-393,0 1 134,0 3 1,0-1-180,3 1 169,3 1-248,4-3-21,5 0-79,3-3 0,4 0-90,3-2-123,0-7-134,-3-4 100,-1-7-268,-7-1 55,-4-1 303,-5-2-56,-2 0 191,-2 1-34,-1 4 112,-5 3 45,-5 7 11,-7 5 157,-7 3 56,-4 7-78,-5 9 167,0 11-89,1 10 23,6 5 55,7 2-235,9-2-11,4-4-34,5-5-112,8-7-22,10-5-168,12-7-493,12-7-259,9-3-458,8-8-1704,29-22 1782,-22-1 818,14-17 493,-35 9 180,-7 3 672,-9 0-24,-8 6 47,-8 5 1018,-6 4-1199,-3 8-278,-2 4-338,-1 5 191,0 1-45,-5 0 45,-6 8 134,-7 5-167,-4 10-1,1 3-235,5-2 101,6-3-135,6-5 34,3-5 0,1-3-11,0-4-348,5-2 45,5-2 34,10-1-134,5-9 190,1-3-34,0-7 258,-3 1 90,-5 5-23,-7 3 258,-4 7 56,-5 2 358,-1 2-559,1 9-136,1 0 24,4 7-136,0-3 68,4-4-471,3-4 35,4-2-393,6-3-270,6-5 124,5-9 371,2-7 514,-1-9 68,-3-2 22,-7 0 324,-6-3 371,-10 5 101,-4 2-270,-5 7-100,-1 6-101,0 5-146,0 6-100,0 3-23,0 1-56,2 9 123,2 8-112,5 13 124,9 21-113,-3-10 45,1 10-67,-8-21 0,-4-4 146,-2-4-146,-2-5 202,-2-2-202,-7-2 22,-3-3-112,-6-2 90,3-2-381,1-4-246,6-1 470,2-1-1367,5-6 493,1-5 415,8-7 257,20-10 562,0 7 121,15-2 203,-13 13 302,-3 1-101,-4 3 23,-2 1-403,-4 3-169,0 1 34,0 1-180,3 0 23,-1 0-257,9-7 21,-7 0-346,4-9-214,-11 1 124,-1-5-236,-2 1 617,-3-12 257,-3 11 404,-3-6-124,-2 16 13,-2 3 233,-5 4-256,-4 3 380,-6 10-235,-1 11-22,-3 15 593,1 32-862,9-16-146,3 13-23,13-29-66,10-6-370,9-7-494,14-9-269,6-6-817,34-16 963,-15-9 573,22-12 133,-31-6 291,-8-3 79,-13-4 538,-11-2 268,-12-1 349,-6 6-68,-4 4-247,0 11-111,0 8 88,0 9-424,0 4-393,0 3 33,0 5-10,1 8 122,6 10-111,3 9-12,9 4 57,3 1-79,0 1 0,0-2 0,-7-2 89,-4-2-66,-6-3 145,-8 9-11,-13-13-157,-8 5-34,-10-14-492,-2-4-763,0-3-1524,5-4-5960,11-3 8773,8-1 0,10-1 0,2 0 0</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9:10.839"/>
    </inkml:context>
    <inkml:brush xml:id="br0">
      <inkml:brushProperty name="width" value="0.08571" units="cm"/>
      <inkml:brushProperty name="height" value="0.08571" units="cm"/>
      <inkml:brushProperty name="color" value="#333333"/>
    </inkml:brush>
  </inkml:definitions>
  <inkml:trace contextRef="#ctx0" brushRef="#br0">9 256 19224,'-5'3'471,"1"0"-449,12-3 281,10 0-292,16 0 11,14 0-33,9-3 67,8 0-56,-2-3 0,1 1 0,-6 2-33,-5 2 33,-5-2 0,-7 2-34,-7 0-145,-9 0 22,-9 1-33,-7 0-46,-5 0-638,-3 0 785,-1-3-135,0-1 55,0-6-279,-4-2-179,-3-5 88,-2-1 125,-2-3 414,0-2 56,0 2-22,-2-3 346,1 4-88,-1 2 33,-1 3 179,2 5-314,1 1-22,3 4-32,0 2-103,5 2 191,0 1-358,3 0 100,5 2 34,7 4 67,9 5-44,8 3-23,4 1 45,4 0-12,0-1-33,-1 1 0,-5 2 11,-5-1-22,-5 1 11,-5 1 0,-5 1 34,-5 3 11,-3 3-23,-3 2 0,0 2 46,-3 0 21,-5 0-66,-3-4 10,-11 4 23,8-11-67,-6-1 11,11-11 0,2-3 134,2-1-134,2-1-78,0-1 44,-6-4-44,-1-10 78,-12-23 11,5 1-22,-7-18 11,7 13 0,-1-1 0,2 4 67,5 9-44,3 7-35,4 11-32,3 5-124,1 4-124,10 20-1097,2 2-763,11 19-1422,-5-12 3574,0-3 0,-12-17 0,-1-2 0</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9:11.830"/>
    </inkml:context>
    <inkml:brush xml:id="br0">
      <inkml:brushProperty name="width" value="0.08571" units="cm"/>
      <inkml:brushProperty name="height" value="0.08571" units="cm"/>
      <inkml:brushProperty name="color" value="#333333"/>
    </inkml:brush>
  </inkml:definitions>
  <inkml:trace contextRef="#ctx0" brushRef="#br0">216 24 11773,'4'-5'2353,"-1"1"-1849,-3 4-89,0 0-213,3-6 134,-6 4-292,-1-4 12,-12 6-89,-5 0 33,-7 8-23,-5 8-10,-1 12 33,1 9 0,7 6-67,9 2 33,9-3-212,6-3-226,11-9 226,6-8 123,13-11-157,5-6 280,1-5 0,0-12 11,0-4 67,-3-15-78,-4-2 0,-6 0 12,-5 2 10,-6 4 34,-5 0 0,-4 13 11,-1 1-67,0 11-33,0 2 77,0 7 192,0 11 33,1 13-90,5 13 124,2 7-124,4 3 23,0 1 111,-2-3-178,-3-1 156,-4-5-67,-2-1 224,-10 11-448,-6-16 45,-11 8-90,-5-22 12,-2-6-225,0-8-201,2-7-326,0-5-2195,-5-41-1054,18 15 4034,-2-33 0,20 40 0,0 4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21.367"/>
    </inkml:context>
    <inkml:brush xml:id="br0">
      <inkml:brushProperty name="width" value="0.08571" units="cm"/>
      <inkml:brushProperty name="height" value="0.08571" units="cm"/>
      <inkml:brushProperty name="color" value="#333333"/>
    </inkml:brush>
  </inkml:definitions>
  <inkml:trace contextRef="#ctx0" brushRef="#br0">12 26 14159,'-6'11'1692,"1"-1"-750,5-10-494,0 0 45,56 0-101,-15 0 146,54 0-303,-21 0-106,-7-3 0,5-1-107,-13 2 1,2-1-746,25-3 0,0 1 723,-22 0 0,2 1 7,7 1 1,8 1 0,-8-1-8,-6 1 0,-1 1-1455,34-1 0,-9 1 1455,-24 1-11,-3 0-23,-32 0-145,-2 0-247,-28 0-754,-2 0 0,0 0 0</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9:12.281"/>
    </inkml:context>
    <inkml:brush xml:id="br0">
      <inkml:brushProperty name="width" value="0.08571" units="cm"/>
      <inkml:brushProperty name="height" value="0.08571" units="cm"/>
      <inkml:brushProperty name="color" value="#333333"/>
    </inkml:brush>
  </inkml:definitions>
  <inkml:trace contextRef="#ctx0" brushRef="#br0">46 0 14137,'-13'90'392,"1"-15"-392,4-51 67,1-7-67,3-8-89,2-4 77,2-7-1164,0-11 1153,2-9 1,7-12 44,4 0 147,8 2 212,2 6 156,3 6-44,4 5-436,3 6-57,4 4 0,0 3-830,2 1-917,-2 1-730,-13 0 2477,-3 0 0,-18 0 0,1 0 0</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9:12.699"/>
    </inkml:context>
    <inkml:brush xml:id="br0">
      <inkml:brushProperty name="width" value="0.08571" units="cm"/>
      <inkml:brushProperty name="height" value="0.08571" units="cm"/>
      <inkml:brushProperty name="color" value="#333333"/>
    </inkml:brush>
  </inkml:definitions>
  <inkml:trace contextRef="#ctx0" brushRef="#br0">154 5 12613,'2'-2'2028,"-1"0"-2028,-1 2-112,-32 25 112,11 2-67,-26 25 100,23-5-66,5-2 44,10-4-11,4-9 0,9-7-45,9-8-212,7-8 201,10-5-11,3-14 55,2-9-21,0-13 33,-2-8 100,-3-1-21,-4 0 380,-6 3 91,-4 7 32,-7 7 371,-5 11-181,-2 6-682,-2 6-68,0 9 46,0 10 32,0 11-100,-1 12 0,0-3-67,0-2-202,0-9 79,1-7-493,3-7-124,5-7-269,7-3-1400,7-8-113,5-10-279,-6-2 2868,0-9 0,-15 16 0,-1 1 0</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9:13.119"/>
    </inkml:context>
    <inkml:brush xml:id="br0">
      <inkml:brushProperty name="width" value="0.08571" units="cm"/>
      <inkml:brushProperty name="height" value="0.08571" units="cm"/>
      <inkml:brushProperty name="color" value="#333333"/>
    </inkml:brush>
  </inkml:definitions>
  <inkml:trace contextRef="#ctx0" brushRef="#br0">134 184 15728,'-54'71'67,"10"-5"1,25-17 156,9-4-213,5-4 11,4-8-22,8-10-11,7-7-23,9-9 23,8-4 22,1-12 12,2-11-23,0-15 0,-1-11-34,1-7 34,-3-3 0,-1-1 0,-5 1 0,-6 2 34,-7 4 78,-6 9 202,-4 11 336,-2 11-337,0 10 360,0 6-259,-7 28 146,-2 7-66,-6 28-192,1 3-167,6 3-113,2-4-44,5-3-1,1-10-145,6-7 34,5-10-404,6-9-45,2-9-302,1-8-639,1-4-818,3-9-649,-6-4 2991,-2-6 0,-11 5 0,-1 4 0</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9:13.291"/>
    </inkml:context>
    <inkml:brush xml:id="br0">
      <inkml:brushProperty name="width" value="0.08571" units="cm"/>
      <inkml:brushProperty name="height" value="0.08571" units="cm"/>
      <inkml:brushProperty name="color" value="#333333"/>
    </inkml:brush>
  </inkml:definitions>
  <inkml:trace contextRef="#ctx0" brushRef="#br0">26 1 17890,'-12'81'169,"3"-15"-674,6-44-435,2-7-394,1-8-840,3-3-4862,0-7 7036,5-7 0,-4 4 0,0-3 0</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9:13.434"/>
    </inkml:context>
    <inkml:brush xml:id="br0">
      <inkml:brushProperty name="width" value="0.08571" units="cm"/>
      <inkml:brushProperty name="height" value="0.08571" units="cm"/>
      <inkml:brushProperty name="color" value="#333333"/>
    </inkml:brush>
  </inkml:definitions>
  <inkml:trace contextRef="#ctx0" brushRef="#br0">23 0 14215,'-13'40'-2484,"3"-10"1,10-26-1</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9:14.410"/>
    </inkml:context>
    <inkml:brush xml:id="br0">
      <inkml:brushProperty name="width" value="0.08571" units="cm"/>
      <inkml:brushProperty name="height" value="0.08571" units="cm"/>
      <inkml:brushProperty name="color" value="#333333"/>
    </inkml:brush>
  </inkml:definitions>
  <inkml:trace contextRef="#ctx0" brushRef="#br0">1 303 18138,'23'58'89,"0"-11"-100,-9-43-281,4-2-89,1-2-235,0-6-650,1-6 56,-5-8 78,-4-5 303,-4-2 627,-5-1 202,-1 2 471,-1 2 78,-6 7-179,-1 8 201,-8 5-201,0 6 22,-2 13 269,1 10-134,1 16-23,6 8-101,3 1-347,4 0 12,2-7-68,1-7-269,8-10-146,3-10-448,10-7 56,2-6-413,3-7 233,0-11 360,2-9 290,-1-13 337,1-2 203,-3-1 323,-2 2 774,-6 6 795,-5 5-1086,-6 14-494,-4 3-202,-2 9 215,-1 2-125,1 10-22,-1 5-68,0 7-223,0 2 22,0-5-112,1-2-34,2-8-44,2-4-124,4-5-324,6-1-483,5-6-1209,18-18 1703,-5 3 515,8-11 22,-15 17 426,-6 6 515,-6 5-100,-5 3-112,-5 4-258,1 10 0,-2 6 135,6 23-460,-3-11-168,4 7 67,-2-20-78,1-5 11,2-6-135,2-4-168,4-2-1221,15-25 416,-2 1-282,11-24 841,-10 1-975,0-4 67,-3-8-134,-1-2 1591,-5 3 1110,-1 6 458,-7 11-111,-4 13-224,-5 11-416,-3 9 673,-2 5-862,0 19-101,0 8-67,0 22-57,-2 10 168,-1 5-325,1 5 57,0-3-235,2-1-12,0-10-112,6-9-113,2-10-593,9-10-358,-1-10-1177,1-7-2678,-6-4 4975,-2-5 0,-7 2 0,-1-2 0</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9:14.566"/>
    </inkml:context>
    <inkml:brush xml:id="br0">
      <inkml:brushProperty name="width" value="0.08571" units="cm"/>
      <inkml:brushProperty name="height" value="0.08571" units="cm"/>
      <inkml:brushProperty name="color" value="#333333"/>
    </inkml:brush>
  </inkml:definitions>
  <inkml:trace contextRef="#ctx0" brushRef="#br0">0 21 15725,'58'-2'-3362,"0"-1"1,29-2 3785,-58-1 1,-20 4-1,-4 0 1</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9:15.639"/>
    </inkml:context>
    <inkml:brush xml:id="br0">
      <inkml:brushProperty name="width" value="0.08571" units="cm"/>
      <inkml:brushProperty name="height" value="0.08571" units="cm"/>
      <inkml:brushProperty name="color" value="#333333"/>
    </inkml:brush>
  </inkml:definitions>
  <inkml:trace contextRef="#ctx0" brushRef="#br0">58 370 15762,'4'-34'1076,"-1"6"-897,-3 27 22,0 0-223,-1 0-135,-3 0 157,-3 1 0,-5 9-45,0 7 57,1 12-24,2 7 12,4 3 0,2 0-22,3-3 22,2-5 0,6-7-34,4-8 68,6-7-34,4-5 0,2-5 34,2-13-79,4-10 22,-1-16 1,2-8-34,-2-3 11,-3-4 12,-5 0 10,-5 1 23,-8 2 67,-3 3 101,-4-5 202,-2 21-191,-2 3 101,1 26-89,-3 3 78,1 15 582,-5 39-413,3 4-46,0 32-527,26-6 1,6-3-449,-3-13-168,5 4 0,5-15-1534,-7-51-2309,-7-4 4594,-3-6 0,-11 4 0,-2-4 0</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9:16.275"/>
    </inkml:context>
    <inkml:brush xml:id="br0">
      <inkml:brushProperty name="width" value="0.08571" units="cm"/>
      <inkml:brushProperty name="height" value="0.08571" units="cm"/>
      <inkml:brushProperty name="color" value="#333333"/>
    </inkml:brush>
  </inkml:definitions>
  <inkml:trace contextRef="#ctx0" brushRef="#br0">1 182 18754,'58'39'168,"-7"-9"-168,-31-31-247,1-8-111,0-5 179,-3-8-371,-4-2-10,-4-1 526,-6 0 68,-3 0 89,-1 5 112,-1 5-44,-4 6 89,-4 5-89,-3 4 22,-1 12 33,3 7-156,2 12 78,5 7-90,2-1-67,1-1 57,4-3-68,7-6-101,8-4-22,9-10-493,5-6-203,5-5-391,5-9-437,1-8-11,0-10 492,-2-8 528,-7-3 638,-7-1 89,-6 0 1077,-11 1 246,-4 4 123,-5 4 134,-2 7-190,0 5-1120,0 9-314,0 2 33,0 5-78,0 0 45,0 8-23,0 4-22,0 11 23,3 4 44,3 2-56,3 3-11,4-1 0,-2 1-11,-2-1 11,-4-3 0,-2-3-34,-1 0-78,0-12-470,1-2-125,0-10 136,-1-1-673,1 0-660,-1 0-2780,-1 0 4684,0-3 0,-1 3 0,0-3 0</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9:16.842"/>
    </inkml:context>
    <inkml:brush xml:id="br0">
      <inkml:brushProperty name="width" value="0.08571" units="cm"/>
      <inkml:brushProperty name="height" value="0.08571" units="cm"/>
      <inkml:brushProperty name="color" value="#333333"/>
    </inkml:brush>
  </inkml:definitions>
  <inkml:trace contextRef="#ctx0" brushRef="#br0">178 12 14271,'-8'-7'2522,"2"2"-2253,6 5 639,0 0-561,-60 44 112,36-15-190,-42 36-247,57-26 45,5-2-67,4-3-22,5-6-45,5-7-124,9-6-301,5-8-372,5-4-872,1-3-1032,2-8-2532,-10-1 5300,-5-8 0,-12 8 0,-3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21.681"/>
    </inkml:context>
    <inkml:brush xml:id="br0">
      <inkml:brushProperty name="width" value="0.08571" units="cm"/>
      <inkml:brushProperty name="height" value="0.08571" units="cm"/>
      <inkml:brushProperty name="color" value="#333333"/>
    </inkml:brush>
  </inkml:definitions>
  <inkml:trace contextRef="#ctx0" brushRef="#br0">17 8 14955,'-9'-4'1591,"2"1"-896,7 3-382,58 55 91,-37-30 134,41 45-157,-55-42 33,-4 1-279,-3 0-91,-10 0-312,-17 6-2164,8-18 538,-6 1 1894,22-26 0,3 6 0,0-6 0</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9:17.743"/>
    </inkml:context>
    <inkml:brush xml:id="br0">
      <inkml:brushProperty name="width" value="0.08571" units="cm"/>
      <inkml:brushProperty name="height" value="0.08571" units="cm"/>
      <inkml:brushProperty name="color" value="#333333"/>
    </inkml:brush>
  </inkml:definitions>
  <inkml:trace contextRef="#ctx0" brushRef="#br0">0 347 19392,'57'17'-213,"-8"-9"-302,-33-18 190,-2-6-516,-2-5-200,-2-2-169,-6-2 593,-1 1 606,-3 1 22,0 5 292,0 9 246,-1 4-336,-4 5 549,-3 13-90,-5 8-314,0 17 281,3 3-303,2 3-324,4-5 55,2-5-67,2-8-45,2-8 34,6-7-258,4-7-157,6-2-336,5-4-325,1-9 381,5-8 258,0-11 11,1-4 381,-3-3 56,1 1 123,-4 4 359,-4 6 101,-4 7 100,-8 10-55,-4 5-236,-3 4 594,-1 6-527,0 9 45,0 10-44,0 7-191,0 0 11,0-4-280,0-6 0,3-8 0,3-7-56,8-4-437,4-5-549,10-10-56,2-6-796,18-22 1491,-14 7 403,6-4 358,-21 15 729,-7 11-90,-5 4-134,-5 5-258,0 2 1,1 5-58,1 6-290,2 6 0,3 4-236,-1-4 56,4-2-100,-1-4 22,3-5-112,3-2-90,5-3-380,3-3 156,5-9-33,1-6 89,1-10 303,-1-6-202,-1-3-11,-3-6 269,-4-3 22,-5 2 135,-5 6 246,-5 11 11,-4 13 180,-1 7-247,0 14 470,-1 13-447,1 17 100,-2 15 12,-1 10-314,0 0-45,1-1-112,1-8-236,2-9-368,1-11-282,0-9-1164,-1-10-4415,-2-7 6465,-2-5 0,0-3 0,0 0 0</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9:17.873"/>
    </inkml:context>
    <inkml:brush xml:id="br0">
      <inkml:brushProperty name="width" value="0.08571" units="cm"/>
      <inkml:brushProperty name="height" value="0.08571" units="cm"/>
      <inkml:brushProperty name="color" value="#333333"/>
    </inkml:brush>
  </inkml:definitions>
  <inkml:trace contextRef="#ctx0" brushRef="#br0">1 67 19919,'64'-15'-1653,"0"0"1,33-8 1652,-57 14 0,-28 6 0,-5 1 0</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9:23.384"/>
    </inkml:context>
    <inkml:brush xml:id="br0">
      <inkml:brushProperty name="width" value="0.08571" units="cm"/>
      <inkml:brushProperty name="height" value="0.08571" units="cm"/>
      <inkml:brushProperty name="color" value="#E71224"/>
    </inkml:brush>
  </inkml:definitions>
  <inkml:trace contextRef="#ctx0" brushRef="#br0">0 185 11246,'3'-2'830,"-1"1"-35,-2 1-717,3 0 146,-2 0 303,3-1-258,-4 1 22,3-1-123,0 1-11,3 0 56,4 0-202,3 0 0,6 0 23,4 0 11,3 0 23,5 0-57,3 0 22,2 0 12,1 0-45,1 0 0,-1 0-11,1 0 67,0 0-56,1 0 0,1 0 0,1 2-22,4 0 22,2 1 0,3-2-23,1 1 57,2-2-34,-2 1 0,-1-1 11,0 0-45,-3 0 34,-1 0-33,19 0 66,-13 0-33,17 0 0,-11 0 12,3 0-24,4-1 12,32 0-22,-26 0 56,21 0-34,-33 1 0,-2 0 11,-2 0-22,-1 0 11,-1 0 0,0 3-23,2-1 57,-1 3-34,3-1 11,23 2-22,-18-1 11,18 2 0,-26-2-23,0-1 57,20 3-34,-16-4 34,14 2-102,-22-5 68,-1 1-22,2-1 0,-1 0-34,1 0 56,0 0 0,2 0 22,2 0-44,1-2 22,0 0 0,-1-3-23,-1 1 46,1-1-23,0 0 0,4 0 22,1 0-44,2-2 22,1 1 0,-1 1-34,1 0 68,0 2-34,-1 1 0,1 0-147,0 1 114,1-1-91,1-1 46,2 1 56,2-1-29,-17 0 1,2-1-96,27-2 101,-28 2 1,0 0-24,16-3 68,-5 2 0,-2-1-22,-1 1-12,2-2-133,36-1 21,-20 2-131,-25 2 1,-1 1 141,23-1 60,-3 0 42,1 0 21,-5-1 12,-3 2 0,-2-2 23,-3 2-46,-1-2 23,-2 0 0,-2 0-33,-2-1 22,0 1-12,0 3-145,0-1-90,2 2 224,1-2-246,26-1 202,-19 1 11,17-2 608,-29 2-530,12-3-2,-20 2-9,3-2-67,-27 4-1200,-11 1-1848,-5 1 3115,-4 0 0,0 0 0</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4:43.217"/>
    </inkml:context>
    <inkml:brush xml:id="br0">
      <inkml:brushProperty name="width" value="0.08571" units="cm"/>
      <inkml:brushProperty name="height" value="0.08571" units="cm"/>
      <inkml:brushProperty name="color" value="#333333"/>
    </inkml:brush>
  </inkml:definitions>
  <inkml:trace contextRef="#ctx0" brushRef="#br0">3 0 14989,'-1'84'582,"0"9"-560,1-43 1,0 2-818,0 13 1,0 4 805,0 12 0,0 6-487,0-20 0,0 3 0,0 1 476,0 9 0,0 1 0,0 2-366,0 9 1,0 3 0,0 1 368,0-19 0,0 1 0,0 1 0,0 1-506,0 2 0,1 1 0,-1 0 1,1 0 496,0 2 0,1-1 1,-1 1-1,1-1-22,0-2 0,0-1 0,0 0 0,0-1-246,2 21 1,0-2 0,1-2 130,-1-8 1,0-2 0,0-3-33,0-10 0,0-1 1,0-4-314,2 18 1,0-5-163,-2-15 0,0-8-1448,1 4 2098,-2-43 0,-3-24 0,0-12 0</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4:44.095"/>
    </inkml:context>
    <inkml:brush xml:id="br0">
      <inkml:brushProperty name="width" value="0.08571" units="cm"/>
      <inkml:brushProperty name="height" value="0.08571" units="cm"/>
      <inkml:brushProperty name="color" value="#333333"/>
    </inkml:brush>
  </inkml:definitions>
  <inkml:trace contextRef="#ctx0" brushRef="#br0">127 7 12445,'0'-4'2690,"0"1"-1974,0 3-704,-17 15-12,4 5 22,-16 14-44,9 1-23,2-1-302,3-3-45,7-8-718,3-7-324,3-9 604,2-4 506,7-4 189,2-9 135,9-8 0,0-12 45,1-5 134,-2 0 404,-3 5 313,-1 7-66,-1 11-102,2 5-268,5 6-46,7 11-123,7 9-168,7 14-111,3 6-12,1 2-605,0-1-7508,-3 5 8113,-18-17 0,-6-3 0,-17-20 0</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5:00.926"/>
    </inkml:context>
    <inkml:brush xml:id="br0">
      <inkml:brushProperty name="width" value="0.08571" units="cm"/>
      <inkml:brushProperty name="height" value="0.08571" units="cm"/>
      <inkml:brushProperty name="color" value="#333333"/>
    </inkml:brush>
  </inkml:definitions>
  <inkml:trace contextRef="#ctx0" brushRef="#br0">1 72 14227,'56'5'728,"-1"-1"-560,-14-2-112,9 2-22,8-2-23,8 2-11,6-2 11,3 0 1,5-2-12,1 0 22,1 0-11,2 0 0,-1-3 1,0-3 10,-2-3-22,-3-1 11,1 2-11,1 4 0,3 1-323,7 2 301,4 1 22,-45 0 0,2 0 0,3 0 0,2 0-6,2 0 0,4 0 6,3 0 0,6 0 0,-2 0 0,14 0 0,0 0-381,-8 0 0,3 0 0,-4 0 386,8 0 1,-5 0 5,3 0 1,0 0-155,-5 1 1,4 1 134,-7 0 1,5 1-1,-3-1 2,10 2 1,0-1-706,-12 0 1,4-1 0,-6 1 687,5-2 1,-4 1-12,2-1 1,-1 0-176,-1 0 1,-1 0 118,0 1 0,-2 0 17,-2-1 0,1-1-84,20 2 1,0-2 105,-24 1 1,-1-2-18,16 2 1,-2-2 23,19-2 21,-5-4 23,-4-3 0,-1-4 649,-1 1-660,0 3 11,-4 3-40,-25 5 1,0 1 28,26 0 5,-28 0 1,-2 2-208,20-1-59,2 0-154,-3 0 314,0 0 79,-3 0-23,25-6 45,-25 3-1,19-4 2279,-34 5-2279,-3 0 690,-7 2-835,-5-1 366,-7 0-209,-7 0 8,-7 0-30,-6 1-23,-4 0 12,-4 0 33,0 0 22,-2 0-22,2 0-45,-1 0 23,2 3-23,-1 0-33,-1 6 66,0 0 12,-1 1 0,0-2-22,0 0-12,0-1-134,-1 0-146,-3-2-235,-3 0-482,-6 0-3181,-3-2 4212,4-1 0,2-1 0,7-1 0</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5:06.147"/>
    </inkml:context>
    <inkml:brush xml:id="br0">
      <inkml:brushProperty name="width" value="0.08571" units="cm"/>
      <inkml:brushProperty name="height" value="0.08571" units="cm"/>
      <inkml:brushProperty name="color" value="#333333"/>
    </inkml:brush>
  </inkml:definitions>
  <inkml:trace contextRef="#ctx0" brushRef="#br0">1 5 11112,'11'-1'2117,"-2"0"-1030,-9 1 1412,0 0-2275,4 0 45,0 0-157,7 1-45,1 3-33,4 2-12,4 3 12,2 0-23,3-2-11,1-1 34,0 0-34,-1-1 11,-2-1-45,0 1 57,-5-2-23,-2 1 0,-6-3 0,-3 0 11,-3 0 11,-2-1 23,-1 1-45,-1 1 134,0-1-100,0 2 0,0-1 10,0 3-20,-3 5-13,-3 3 11,-6 6-22,-4 3 11,-3 2 12,-1 3 22,1-1-12,-1-1-10,2-2-23,3-5 11,4-3-11,4-6 22,2-3-22,4-3 0,0-2-516,1 0 505,1-8-11,3-3-23,-1-7-11,3-4-45,-1-2-78,-2-2 145,-1-5 34,-1 0-11,-1-1 11,0 0 34,-2 2-1,-3 4 23,-2 3 79,0 8 66,2 4-44,2 6-157,1 2 22,1 2-22,1 6 0,0 0 0,0 5 0,0 0 0,0-2 0,0 1 12,0-2-12,0 4 0,0-2 0,0 2 0,0-1 0,0 1 0,0-1 0,1 0-12,1-1 12,-1-3-11,1-3 11,-2-2-179,1-2 67,0 3-56,0-2-11,2 2-79,-2-1 68,1 0-90,-2-2-214,2 1 69,0-1 22,-1 0 403,1 0 11,-1 0 11,2 0-11,-1 0 34,-1 0-168,1 0 123,0 0 0,1 0 0,0 0 0,1 0 22,-1 0-22,1 0 12,0 0-12,-2 0-2171,0 0 1,-2 0 0</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5:23.467"/>
    </inkml:context>
    <inkml:brush xml:id="br0">
      <inkml:brushProperty name="width" value="0.08571" units="cm"/>
      <inkml:brushProperty name="height" value="0.08571" units="cm"/>
      <inkml:brushProperty name="color" value="#004F8B"/>
    </inkml:brush>
  </inkml:definitions>
  <inkml:trace contextRef="#ctx0" brushRef="#br0">1 1 13229,'1'6'2051,"0"0"-1704,-1-6 617,0 0-561,3 5-179,-2-3-168,2 5-44,-3-2 10,0 3 0,0 4 1,3 7-1,0 4 1,2 4-1,1 2 0,0 2 12,1 0 0,1 1 22,-2 1-12,1 0-32,-2 1 10,1 2-11,-1 2 0,1-1-11,1 1 0,0-3 23,0 0-23,0-1 0,0-2 11,0 1 0,1-2 12,0-1-12,2-1 0,-1-1 11,2-2-10,-1 2-1,0-3 11,2 2 1,0-1-1,0 0-11,2-1-11,-3 0 23,2 0-12,-2-1-11,1 2 22,-1-2 24,1 0-24,-1-2-11,0 0 1,-1 1-12,-1-2 22,1 2-11,0-3 23,0 1 11,3 6-23,-2-4 0,4 5-10,-2-5 32,-2-3-32,2 2 10,-2-3-11,0 1 23,-1-1-12,-1 1 45,6 8-33,-4-7-23,4 6 0,-5-11 1,-1 0-12,-1-2 22,5 9-22,-4-6 11,5 7 0,-4-7 23,-1 1-23,1 2-11,0-1 11,-1 0 12,4 5-1,-3-5-11,5 6 1,-5-10 10,0 1-22,3-1 22,-4-1-22,4 0 23,-3 0-12,1 0 11,5 5 1,-2-5-23,4 4 11,-3-5 11,-1 0-22,-1 0 23,3-1-1,-4 1-22,4-2 11,-2 2-11,1-2 12,1 2-12,-2-2 0,-1 0 0,-1-1 11,-1 0-11,-1 0 0,1 1 11,1 0-11,-2 0 0,2 1 11,-1-1-11,-1-1 0,0 2 0,0-3 0,0 2 0,0 0 0,1 0 0,5 5 0,-3-3 0,5 3 11,-5-2-11,1 0 12,0 0-12,0-1 0,0 0 0,-1-2 0,0 0-12,4 2 12,-7-4 0,3 2 12,-5-4-12,0 0 11,2 1-11,1 0 0,1 0 0,-1 1 0,1-1 0,-1 1 11,0 0-11,7 6-11,-4-6 11,5 5 11,-5-6-11,-1 1 0,0 0 11,7 1-11,-6-1-11,5 2 11,-6-3 0,-1-3 0,0 1 0,1 0 0,-1-2 0,1 2-22,-2-1 22,0-2 0,-2 1 0,3-1 0,-2 1 0,4 0-23,-2 1 1,-1-2 22,1 2-11,4-1 11,-2 1-12,6-1 12,-7-1 0,2-3 12,-2 2-12,-1-1 0,3 2 0,-2-1 0,4 0 11,-3 0-11,8 0 0,-7 0 0,6-2-56,-6 1 56,1 0 0,0-1 0,-2 1 0,1 0 22,-2 0-44,9 0 11,-5-1 11,5 0-12,-7 0 12,-3 0 12,1 0-12,-2 0-12,0 0 12,6 0 23,-2 0-23,8 0-23,-4 0 12,3-1 11,-2-1 0,2-1 23,-1-1-23,13-1 0,-9 0 0,9 0 0,-14 2 11,2 1-22,-4-2-23,2 1-11,-4-1 34,1 0-23,-3 1 46,8-3-1,-7 2-11,6-3-11,-6 3-12,-1-1 23,3-1 11,-1 1-11,3-3-11,0 0 11,2-1 11,2-1 23,2 2-34,3-3 11,0-1-11,1 1-11,-2-1 11,-4 2 0,-3 1-11,-2 1 11,-1-1 0,-2 0-11,-1 1 11,-1 0 22,1 1-22,-2 0 0,2-1 11,1-2-11,1 1 0,2-4 11,1 1-11,10-8 0,-5 3 0,6-3 12,-7 4-12,-1 1 0,1 0 0,-3 0 11,2 1 0,4-6-11,-6 6 0,4-4 0,-8 6 0,0 0 11,2-1-22,0-1 22,2 0-11,9-9 11,-7 6-11,7-6 0,-11 7 0,0 2 0,-2-1 0,-2 0 0,0-2 23,0 0 22,1 0-23,6-13-11,-3 7-11,4-9 11,-6 9-11,0-1 0,0 1 0,-1-2 12,1 0 10,5-13-11,-4 6 12,5-7-23,-7 11 0,0 1 0,1 1 0,-3 2 11,0 0-11,-2 1 0,1-1 0,-1-1 0,3-1-11,-1-1-1,2-3 1,-2 0-11,0-1 22,-1 1 0,0-1 11,1 0-11,3-18 0,-2 13 0,0-11 0,-3 16 22,-4 2-22,0 0 34,0 3 22,-1 1-45,4-10 23,-4 10-34,3-8 0,-4 11 11,0-1 11,1 2-22,1-3 12,0 1-12,-1-1 0,1-1 22,1-10-22,2 9 11,-2-9-11,-1 11 11,-2 1-11,0-1 23,1 1-12,-2 1 0,3-12 0,-2 10-11,2-12-11,-3 13 11,1 0 11,-1 2 1,0 3-12,-2 1 22,1 2-11,-1 0-22,0-5 11,0 5 11,1-6-11,-2 7 11,2-2-11,1 0 0,-1 1 0,2-1 34,-2-2-23,0 6 0,0-3 1,-3 7-1,2-1-11,-2 0 0,3-2 0,-2 3 11,1-1-11,0 3 11,2-1 0,-3 2 1,1 0 10,-2 3 23,0 0-22,0 0-147,1 1-2763,1 1 0,0 0 0</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5:43.796"/>
    </inkml:context>
    <inkml:brush xml:id="br0">
      <inkml:brushProperty name="width" value="0.08571" units="cm"/>
      <inkml:brushProperty name="height" value="0.08571" units="cm"/>
      <inkml:brushProperty name="color" value="#333333"/>
    </inkml:brush>
  </inkml:definitions>
  <inkml:trace contextRef="#ctx0" brushRef="#br0">195 5 11493,'7'2'3530,"-2"-1"-2590,-5-1 2287,0 0-3361,3 0 112,-1-2-202,3 0-34,-2 0 146,2 1-224,1 1 269,1 0 11,1 0-236,1 1 202,-1 5-156,-2 6-57,-3 7 180,-2 9-112,-5 3 67,-8 7-23,-8 3-235,-9 4 292,-3 0-404,-1-1 67,3-6 68,3-8-213,6-6 33,4-10 415,2-6 168,6-5 101,-1-3-213,3-13 112,3 0 78,1-13 405,3 5 110,0-4 68,2 11-257,0 1-68,2 12 336,1 1 12,5 3-248,7 12 46,4 9-257,7 14 77,1 0-156,1 0-135,-1-7 45,7 3-56,-12-15 0,4 2-538,-15-14-549,-2-3-1300,-1-3 2387,-5-3 0,-1 1 0,-4-1 0</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5:46.211"/>
    </inkml:context>
    <inkml:brush xml:id="br0">
      <inkml:brushProperty name="width" value="0.08571" units="cm"/>
      <inkml:brushProperty name="height" value="0.08571" units="cm"/>
      <inkml:brushProperty name="color" value="#333333"/>
    </inkml:brush>
  </inkml:definitions>
  <inkml:trace contextRef="#ctx0" brushRef="#br0">246 311 15101,'0'-6'1871,"0"2"-1345,0 4-828,-24-9 280,8 7-23,-21 1 11,11 17-44,-1 11-23,-4 7-78,4-1 78,2-1-292,8-4 113,7-5 56,5-6-123,4-4 235,1-7 90,7-2 22,8-4 101,10-5-101,9-11-23,7-10-156,4-14-359,2-7-101,1-7-112,-3-5 214,-3 0-113,-8 4 572,-8 6 78,-8 9 470,-10 11 303,-4 7 459,-4 10-1019,0 5 292,0 5-12,-5 13 661,-12 34-706,0 3 45,-7 29-224,8-18-89,2-2-68,4-6-79,5-7-66,3-8 10,2-9-414,0-8-157,0-10-661,5-3-2274,19-8 122,-9-6 3407,14-5 0,-22 4 0,-2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23.694"/>
    </inkml:context>
    <inkml:brush xml:id="br0">
      <inkml:brushProperty name="width" value="0.08571" units="cm"/>
      <inkml:brushProperty name="height" value="0.08571" units="cm"/>
      <inkml:brushProperty name="color" value="#333333"/>
    </inkml:brush>
  </inkml:definitions>
  <inkml:trace contextRef="#ctx0" brushRef="#br0">79 0 16154,'-7'0'885,"-1"0"-739,2 4-146,-2 5 11,-2 10-89,-1 7 55,-1 8-33,3 3 34,4 2-191,3-1 123,2-2-111,5-5-113,6-6 280,7-7-280,18-8 247,-7-5 56,10-12 11,-14-9 0,-2-10 11,-6-10 146,-4 0-79,-7-2 135,-3-7-179,-20 7-34,1 5 0,-15 17-90,6 13-22,3 3-437,4 9-829,5 5-4885,6 10 6263,4-9 0,3-2 0,0-12 0</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5:46.368"/>
    </inkml:context>
    <inkml:brush xml:id="br0">
      <inkml:brushProperty name="width" value="0.08571" units="cm"/>
      <inkml:brushProperty name="height" value="0.08571" units="cm"/>
      <inkml:brushProperty name="color" value="#333333"/>
    </inkml:brush>
  </inkml:definitions>
  <inkml:trace contextRef="#ctx0" brushRef="#br0">1 0 16793,'3'46'-4449,"3"-9"942,-1-37 3507,2-4 0,-5 3 0,0-3 0</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5:46.991"/>
    </inkml:context>
    <inkml:brush xml:id="br0">
      <inkml:brushProperty name="width" value="0.08571" units="cm"/>
      <inkml:brushProperty name="height" value="0.08571" units="cm"/>
      <inkml:brushProperty name="color" value="#333333"/>
    </inkml:brush>
  </inkml:definitions>
  <inkml:trace contextRef="#ctx0" brushRef="#br0">0 0 19011,'34'1'-2644,"-4"6"1535,-10 15 156,-1 4 180,0 1 2936,4 56-1009,-13-47-348,3 38-267,-13-61 21,0-4-404,0-2-55,0-4-101,0-1-67,0-2-269,3 0 168,4 0-90,5-5-280,9-6 157,3-8 101,5-5 112,1-1 168,-1 2 34,-4 6 246,-5 4 269,-6 8-325,-7 3 101,-4 2-67,-1 0-191,-1 6 179,2 10-234,-1-1 32,1 5-32,-1-11-12,2-2 0,2-4-247,0-1 90,6-2-302,2-4-214,5-8 113,3-4 236,1-7 324,-1 4 67,-2 4 840,-4 8-324,-5 4-135,-3 16 23,-3 8-247,-3 15 33,0 3-201,2 9-112,0-16-481,2 1-875,2-21-3115,-3-6 4527,0-3 0,-3-3 0,-1 0 0</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5:49.264"/>
    </inkml:context>
    <inkml:brush xml:id="br0">
      <inkml:brushProperty name="width" value="0.08571" units="cm"/>
      <inkml:brushProperty name="height" value="0.08571" units="cm"/>
      <inkml:brushProperty name="color" value="#333333"/>
    </inkml:brush>
  </inkml:definitions>
  <inkml:trace contextRef="#ctx0" brushRef="#br0">7 186 12815,'-4'10'1479,"1"-1"-1188,3-9-257,0 0-34,24 7-79,-11-14-503,19 0-673,-16-18-123,-1-5-102,-2-3 371,-4 2 1031,-4 3 78,-3 5 1165,-2 8 12,0 6-45,0 6-561,-3 2 236,-2 2 122,-3 13-413,-2 7-112,1 17-147,0 5 191,3 1-269,3-3-111,1-6-68,2-7-101,3-7-246,5-7 67,7-7-404,5-4 112,7-3-526,1-10-403,6-7-23,15-27 1524,-12 10 67,9-9 359,-24 24 638,-4 8 79,-10 6-257,0 4-91,-5 2-357,1 9 54,0 3 259,3 20-415,-2-11-257,4 6-68,-4-16 56,1-4-67,1-4-695,9-2 57,0-5-315,8-11-504,-2-5 931,2-8 526,0 5 157,-5 5 571,-5 7 460,-6 5-460,-5 3 101,0 6-313,0 7-146,9 15-370,-2-5-45,8 5-358,-2-15-214,1-4-223,3-4-3832,9-2-23,-14-5 4695,7-3 0,-19 2 0,0-2 0</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5:49.514"/>
    </inkml:context>
    <inkml:brush xml:id="br0">
      <inkml:brushProperty name="width" value="0.08571" units="cm"/>
      <inkml:brushProperty name="height" value="0.08571" units="cm"/>
      <inkml:brushProperty name="color" value="#333333"/>
    </inkml:brush>
  </inkml:definitions>
  <inkml:trace contextRef="#ctx0" brushRef="#br0">1 0 17801,'14'12'0,"2"3"56,-2 10-56,2 1 0,-2 2-45,-2-2 34,-4-2-90,-3-4 101,-3-1 0,-2-2 45,-3-3 11,-5-2-56,-3-3-247,-3-4 12,5-2-796,3-3-437,4-7-1591,2-10-2229,3-2 5288,4-8 0,-2 17 0,1 1 0</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5:49.669"/>
    </inkml:context>
    <inkml:brush xml:id="br0">
      <inkml:brushProperty name="width" value="0.08571" units="cm"/>
      <inkml:brushProperty name="height" value="0.08571" units="cm"/>
      <inkml:brushProperty name="color" value="#333333"/>
    </inkml:brush>
  </inkml:definitions>
  <inkml:trace contextRef="#ctx0" brushRef="#br0">0 0 18451,'3'74'-986,"-1"-14"-292,-2-53-548,6-4-2039,-2-2 3865,5-1 0,-6 0 0,0 0 0</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5:49.848"/>
    </inkml:context>
    <inkml:brush xml:id="br0">
      <inkml:brushProperty name="width" value="0.08571" units="cm"/>
      <inkml:brushProperty name="height" value="0.08571" units="cm"/>
      <inkml:brushProperty name="color" value="#333333"/>
    </inkml:brush>
  </inkml:definitions>
  <inkml:trace contextRef="#ctx0" brushRef="#br0">48 0 19538,'-30'1'-2936,"12"7"1177,30 24-516,8 2 192,5 0-1492,-8-9 3575,0-8 0,-12-11 0,-2-4 0</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5:50.117"/>
    </inkml:context>
    <inkml:brush xml:id="br0">
      <inkml:brushProperty name="width" value="0.08571" units="cm"/>
      <inkml:brushProperty name="height" value="0.08571" units="cm"/>
      <inkml:brushProperty name="color" value="#333333"/>
    </inkml:brush>
  </inkml:definitions>
  <inkml:trace contextRef="#ctx0" brushRef="#br0">19 1 16255,'-10'78'-180,"2"-13"46,8-45-135,3-4 56,6-5-89,5-6-292,5-3 538,1-4-45,-4-8 101,-3-5 369,-7-8-189,-3 0 33,-3 1 168,0 1-168,-1 4-213,-2 2-179,1 4-808,-1-1-481,3 4-951,0 0-562,3 3 2981,2 3 0,-1 1 0,0 1 0</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5:50.427"/>
    </inkml:context>
    <inkml:brush xml:id="br0">
      <inkml:brushProperty name="width" value="0.08571" units="cm"/>
      <inkml:brushProperty name="height" value="0.08571" units="cm"/>
      <inkml:brushProperty name="color" value="#333333"/>
    </inkml:brush>
  </inkml:definitions>
  <inkml:trace contextRef="#ctx0" brushRef="#br0">0 3 12210,'14'76'3787,"-2"-15"-3798,-9-55-146,3-3-213,0-2-10,8-1-360,1-9-448,7-6 527,3-11 661,3-2 246,0 0 438,-5 7 156,-6 7 259,-8 8-461,-5 4 23,-3 2 67,-1 3-481,0 5-102,0 5-145,0 3 45,0 0-112,2-3-235,3-4-426,3-4-79,6-3-885,5-2-1502,7-2-1187,-3-5 4381,0-3 0,-14 3 0,-2 1 0</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5:50.694"/>
    </inkml:context>
    <inkml:brush xml:id="br0">
      <inkml:brushProperty name="width" value="0.08571" units="cm"/>
      <inkml:brushProperty name="height" value="0.08571" units="cm"/>
      <inkml:brushProperty name="color" value="#333333"/>
    </inkml:brush>
  </inkml:definitions>
  <inkml:trace contextRef="#ctx0" brushRef="#br0">0 1 18518,'1'35'157,"0"-6"-224,-1-25 67,0-2-123,0-1 123,6-1-168,2 0 168,6 0-11,0 0 22,-4 0-22,-3 0 11,-3 0 0,-3 0-23,1 0 23,1 0-179,3 0-897,3-1-1053,2-5-526,4-4-3194,-5-2 5849,1 0 0,-8 7 0,-1 1 0</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5:50.937"/>
    </inkml:context>
    <inkml:brush xml:id="br0">
      <inkml:brushProperty name="width" value="0.08571" units="cm"/>
      <inkml:brushProperty name="height" value="0.08571" units="cm"/>
      <inkml:brushProperty name="color" value="#333333"/>
    </inkml:brush>
  </inkml:definitions>
  <inkml:trace contextRef="#ctx0" brushRef="#br0">28 1 18507,'0'97'1636,"-3"-1"-1031,-2-26-460,-4 2-111,3-8-34,2-9-549,3-12-347,1-9-1424,0-11-3909,0-12 6229,0-4 0,0-7 0,0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24.094"/>
    </inkml:context>
    <inkml:brush xml:id="br0">
      <inkml:brushProperty name="width" value="0.08571" units="cm"/>
      <inkml:brushProperty name="height" value="0.08571" units="cm"/>
      <inkml:brushProperty name="color" value="#333333"/>
    </inkml:brush>
  </inkml:definitions>
  <inkml:trace contextRef="#ctx0" brushRef="#br0">0 10 14719,'15'67'792,"0"0"0,-3-5 0,3-19-803,-1-39-247,4-4-44,0-11-427,1-6 158,0-13 100,-2-3 359,-3 3 112,-1 5 0,-7 8 190,-1 5 774,-4 8-313,0 2-35,1 9-45,2 5-212,3 8-79,1 3-78,2-1-135,14 0-426,-7-11-1097,19-23-315,-14-15-1658,6-24-1467,-14 13 4896,-3 1 0,-9 24 0,-1 3 0</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5:51.635"/>
    </inkml:context>
    <inkml:brush xml:id="br0">
      <inkml:brushProperty name="width" value="0.08571" units="cm"/>
      <inkml:brushProperty name="height" value="0.08571" units="cm"/>
      <inkml:brushProperty name="color" value="#333333"/>
    </inkml:brush>
  </inkml:definitions>
  <inkml:trace contextRef="#ctx0" brushRef="#br0">242 1 17454,'-44'26'465,"0"0"0,-32 26-185,46-4 78,7-3-358,8-4-112,7-8-22,6-10-493,12-10-572,9-6-1323,19-9-2072,-1-9 4594,4-5 0,-24 3 0,-4 3 0</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5:52.496"/>
    </inkml:context>
    <inkml:brush xml:id="br0">
      <inkml:brushProperty name="width" value="0.08571" units="cm"/>
      <inkml:brushProperty name="height" value="0.08571" units="cm"/>
      <inkml:brushProperty name="color" value="#333333"/>
    </inkml:brush>
  </inkml:definitions>
  <inkml:trace contextRef="#ctx0" brushRef="#br0">5 67 14350,'8'0'3687,"-2"0"-3116,-6 0-291,-8 57-258,6-38-22,-7 42-145,9-54 22,5-4 123,2-1-247,5-2-10,5 0 245,0-6 12,-2 0 34,-2-5-34,-6 5 179,-4 2 359,-2 3 302,-1 1-840,5 0 0,3 0-33,10 0-90,6-1-236,6-5-302,6-4-102,5-6-233,0-3-136,0-1 381,-7 0 627,-5-1 124,-9 2 472,-8 3 468,-6 5 271,-4 5-572,-2 3 66,0 3-682,2 4 33,4 6-34,5 6-22,4 5 0,0 0 101,-2 1-67,-4 0 380,-4-1 46,-3-1-124,-3 0 168,-10-1-381,-4 0-89,-10-3 55,1-2-33,3-4-112,6-2-67,6-3-504,5-3 44,2-1-548,7-1-349,8-1-312,11-7-606,12-6 1681,27-15 1534,-16 6 595,15-3-134,-26 12-1,-5 4-44,-6 3-606,-5 3-134,-5 1-235,6 2-247,-7-2-11,6-1-213,-7-2 45,-1 1-381,-2-3 34,-3-1-12,-1-1-829,-4-13 886,-1 4 470,-3-10 179,-7 13 347,-6 6 393,-9 7-190,-3 11-315,0 8 23,5 11-134,9 10-68,6 6 12,6 4-202,10 3-23,9-4-22,14-4-337,11-9-279,9-13-1995,7-10-5590,-14-7 8201,-2-12 0,-30 7 0,-3-6 0</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5:56.469"/>
    </inkml:context>
    <inkml:brush xml:id="br0">
      <inkml:brushProperty name="width" value="0.08571" units="cm"/>
      <inkml:brushProperty name="height" value="0.08571" units="cm"/>
      <inkml:brushProperty name="color" value="#333333"/>
    </inkml:brush>
  </inkml:definitions>
  <inkml:trace contextRef="#ctx0" brushRef="#br0">24 44 13913,'-11'-2'3720,"1"0"-3238,10 2 919,0 0-1368,-1-4-21,1 3-24,-1-3-44,1 4 79,0 6 33,0 9-23,0 9-33,1 12 0,3 0-33,4 4 78,1-5-45,2-3 0,0-7-12,-2-5-66,1-8 10,-3-4-189,1-4 257,1-3-292,1-1 113,2-2 56,3-10-157,1-5 213,2-10-112,-2 0 145,-4 1-33,-1 2 134,-5 6-11,-1 4 134,-2 6 169,-1 5-258,-1 2 78,0 2-45,3 7-33,4 5-101,5 8 56,3 0-78,0 0 22,4-5 0,-3-1-12,3-5 102,-2-2-45,0-4 0,1-2 11,-1-2 112,1-6-168,11-25-33,-6 1 21,4-19 12,-12 10-22,-2 5-203,-6 1 35,0 8-404,-4 6-3697,-1 7-3833,-2 7 8124,0 3 0,-1 2 0,0 0 0</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5:57.999"/>
    </inkml:context>
    <inkml:brush xml:id="br0">
      <inkml:brushProperty name="width" value="0.08571" units="cm"/>
      <inkml:brushProperty name="height" value="0.08571" units="cm"/>
      <inkml:brushProperty name="color" value="#333333"/>
    </inkml:brush>
  </inkml:definitions>
  <inkml:trace contextRef="#ctx0" brushRef="#br0">30 0 18171,'0'29'1187,"-1"1"-805,-1-6-225,-1 0-157,1-5 100,1-5-32,0-5-68,1-5 0,-1-1-325,1-2 146,0-8-102,0-3-44,0-7 292,0-1-1,0 4 34,-2 2 78,-1 7-33,0 1-45,-1 3 0,3 1 0,0 0 11,-1 6-11,1 5 0,-1 6-291,2 0-1121,0-1-2061,0-8 3473,0-2 0,0-6 0,0 0 0</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02.675"/>
    </inkml:context>
    <inkml:brush xml:id="br0">
      <inkml:brushProperty name="width" value="0.08571" units="cm"/>
      <inkml:brushProperty name="height" value="0.08571" units="cm"/>
      <inkml:brushProperty name="color" value="#333333"/>
    </inkml:brush>
  </inkml:definitions>
  <inkml:trace contextRef="#ctx0" brushRef="#br0">5 152 14529,'-2'-1'1602,"0"0"1,2 1-1603,5 6-68,1 0-10,7 3-90,-2-2 157,2-5-471,-3 0 157,0-2-224,0 0 90,-1 0 224,0-2-293,-1-7-32,1-4 269,-2-6 23,-1-2 100,-2 2-91,-1 1 24,-2 2 201,0 2-358,-1 0 303,0 3 89,0 1 101,0 3 257,0 2-100,-2 3 291,-2 1-101,-1 1-78,-1 0 90,-2 6-180,1 6 100,-1 7 292,0 19-223,4-8-225,1 10-34,3-12 79,0 0-269,1-4 101,5-2-101,3-3 34,5-3-90,1-1-56,6-1-23,-3-7-268,7 0-56,-5-6-471,2-1 44,1-5-526,4-7-627,-2-8 2039,3-12 0,-14 15 0,-2-3 0</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03.041"/>
    </inkml:context>
    <inkml:brush xml:id="br0">
      <inkml:brushProperty name="width" value="0.08571" units="cm"/>
      <inkml:brushProperty name="height" value="0.08571" units="cm"/>
      <inkml:brushProperty name="color" value="#333333"/>
    </inkml:brush>
  </inkml:definitions>
  <inkml:trace contextRef="#ctx0" brushRef="#br0">1 129 15303,'12'-6'1008,"-1"6"-593,-6 7-23,0 8-202,2 1 168,-3 3-268,1-1-79,-3-2 12,2-2 21,-2-4-44,-1-2 0,0-2 12,0-2-91,1-2 57,-1-2-236,2 0 258,-1 0-526,3-5 369,0-6 11,3-9-325,2-5 315,2-2 133,2 1 180,13-8-135,-4 10-22,10-7 0,-7 13-235,-1 2-280,-3 4-516,-5 6-403,-4 3-1917,-7 3 3351,-3 0 0,-3 0 0,0 0 0</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03.366"/>
    </inkml:context>
    <inkml:brush xml:id="br0">
      <inkml:brushProperty name="width" value="0.08571" units="cm"/>
      <inkml:brushProperty name="height" value="0.08571" units="cm"/>
      <inkml:brushProperty name="color" value="#333333"/>
    </inkml:brush>
  </inkml:definitions>
  <inkml:trace contextRef="#ctx0" brushRef="#br0">1 146 11493,'4'1'1322,"-1"0"-1087,-3-1-112,10 22-78,-7-11 281,9 18-282,-11-22-10,0 0 11,-1-6-45,2 0-135,0-3-560,3-10 34,1-6 291,4-11-895,3-1 357,4 0 908,2 4 78,2 3 269,1 3-347,0 5-45,0 5-1108,-2 3-1301,-8 5 2454,-3 1 0,-7 1 0,-1 0 0</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03.946"/>
    </inkml:context>
    <inkml:brush xml:id="br0">
      <inkml:brushProperty name="width" value="0.08571" units="cm"/>
      <inkml:brushProperty name="height" value="0.08571" units="cm"/>
      <inkml:brushProperty name="color" value="#333333"/>
    </inkml:brush>
  </inkml:definitions>
  <inkml:trace contextRef="#ctx0" brushRef="#br0">0 127 13319,'0'74'505,"2"-13"-427,6-45-44,4-5-34,5-6 0,2-2 123,1-3 168,0-8-280,-2-5 45,-3-10-56,-4-3-425,-6 1 425,-3-1 100,-2 4 79,-7 5-33,-1 4-34,-7 5 11,3 4-123,1 3-45,4 1-335,4 0-1861,2 0 1770,10 2 113,1-1-79,10 1-281,-1-2 438,4 0 258,3-3 22,1-2 493,1-2 202,0 1-90,-4 2 123,-1 3 67,-6 1-234,0 1-370,-3 7-68,-2 2 45,0 5-157,-4 1-11,1-3 89,-3-3-77,0-2 268,-3-6 292,2 0-136,-2-2-245,3-9-191,2-5 0,2-12-67,5-2 179,12-9 100,-4 13 180,9-2-392,-7 19-1131,20 4-920,-21 8 2051,12 1 0,-31 1 0,-1-2 0</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23.369"/>
    </inkml:context>
    <inkml:brush xml:id="br0">
      <inkml:brushProperty name="width" value="0.08571" units="cm"/>
      <inkml:brushProperty name="height" value="0.08571" units="cm"/>
      <inkml:brushProperty name="color" value="#E71224"/>
    </inkml:brush>
  </inkml:definitions>
  <inkml:trace contextRef="#ctx0" brushRef="#br0">146 51 10809,'1'-12'2252,"0"3"-1758,-1 9 435,0 0-480,0-7-102,0 5-67,0-5 23,0 7 55,0 0-291,-2-1-56,0-1 101,-1-1-55,0 0 10,0 1-67,-1 0 56,0 1-45,-1 1-11,-3 0-22,-2 0-23,-2 0 34,-2 6 0,-1 3 11,-1 6-11,1 0-12,2-1-157,3 3 124,5-6-67,2 4 45,3-5 44,0 1-55,1 0 33,14 2-23,-3-3-10,13-1 44,-10-6 34,-1-2-101,-2-1-23,-2 0-55,1 0 33,-3 0 90,-1-4-24,-3-2-21,-1-4 56,-2-8 168,-1 5-67,-5-5 57,-4 8 77,-5 1 11,-2 2-10,-1 3-147,0 2 12,-6 2 45,9 0-34,0 4-23,10 2-33,3 4-11,1-1-67,0-1 10,0-2-122,2-3 112,2-1-864,5-2-683,-2 0-1154,-1 0 2779,-4 0 0,-2 0 0,0 0 0</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24.136"/>
    </inkml:context>
    <inkml:brush xml:id="br0">
      <inkml:brushProperty name="width" value="0.08571" units="cm"/>
      <inkml:brushProperty name="height" value="0.08571" units="cm"/>
      <inkml:brushProperty name="color" value="#E71224"/>
    </inkml:brush>
  </inkml:definitions>
  <inkml:trace contextRef="#ctx0" brushRef="#br0">58 3 9442,'3'-2'1524,"0"1"2017,-3 1-3037,-3 5-156,2 0 44,-4 5-135,2 2 1,0 4 45,-1 6-46,2 6-133,-3 6-68,2 5-34,-1 4-11,0 2 0,0-1 23,1 0-12,-2 0-22,3-1 23,-2-4 10,1 6-21,1-18-12,-1 1 11,3-18-11,-1-4 11,1-2-11,0-3-3108,0 0 1,0-1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24.292"/>
    </inkml:context>
    <inkml:brush xml:id="br0">
      <inkml:brushProperty name="width" value="0.08571" units="cm"/>
      <inkml:brushProperty name="height" value="0.08571" units="cm"/>
      <inkml:brushProperty name="color" value="#333333"/>
    </inkml:brush>
  </inkml:definitions>
  <inkml:trace contextRef="#ctx0" brushRef="#br0">1 0 14675,'7'76'311,"0"-1"1,0 0 0,0 0 0,1 19 0,0-3 0,-1-35-2900,-4-45 2588,-2-16 0,-1 3 0,0-8 0</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24.664"/>
    </inkml:context>
    <inkml:brush xml:id="br0">
      <inkml:brushProperty name="width" value="0.08571" units="cm"/>
      <inkml:brushProperty name="height" value="0.08571" units="cm"/>
      <inkml:brushProperty name="color" value="#E71224"/>
    </inkml:brush>
  </inkml:definitions>
  <inkml:trace contextRef="#ctx0" brushRef="#br0">6 0 11235,'-2'3'1748,"1"-1"-437,1-2-661,-1 39-235,1-18-247,-1 30 134,1-27 45,0-2 1,0-2-225,0-2-44,0-4-35,0-1-10,0-3 89,0-3-56,0 0 57,0-4-80,0 0-44,2-2 0,4-1 0,3 0 0,6 0 0,2-6 0,2-1-33,0-8 10,-2 1-178,-4-2 44,-2 4-112,-5 3 33,-1 3-66,-3 3-1065,-1 1-4403,-1 2 5770,-3 3 0,3-2 0,-4 2 0</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26.176"/>
    </inkml:context>
    <inkml:brush xml:id="br0">
      <inkml:brushProperty name="width" value="0.08571" units="cm"/>
      <inkml:brushProperty name="height" value="0.08571" units="cm"/>
      <inkml:brushProperty name="color" value="#E71224"/>
    </inkml:brush>
  </inkml:definitions>
  <inkml:trace contextRef="#ctx0" brushRef="#br0">24 17 6036,'9'-1'2218,"-2"3"-1803,-7-1 3484,0 2-3742,-2-2-78,-1-1 33,-1 1 134,-1 0-89,2 0-22,-3 4 134,3-2 89,-2 4-257,2-1-56,0-1 559,2 8-604,0-7-11,1 6-90,1-9 45,2-2 12,2 0 32,2-1-144,1 0-35,-2 0 113,2 0 33,-4 0-22,1 0 45,-1 0-68,-1-2 23,1-1-79,-2-2-111,0-2-360,-2-3 471,0 2 23,0-4 123,0 6 101,-5-2 11,0 5 33,-7-1 35,4 3-136,-1 1 46,4 0 404,-1 0-371,4 6 67,-1 2 45,3 6-112,0 0 12,0-3-57,0 0-78,1-4-11,2-3-34,2-2 23,3-1-124,0-1 146,2 0 0,2-4-22,-1-3 11,-1-4-146,-4-2-11,-3 1 56,-2-1 45,-1 2-34,0 0 79,-4 4 10,-1 2-10,-6 3-494,-1 2-1254,-3 0-1121,4 2 2891,1 2 0,7-2 0,1 1 0</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26.942"/>
    </inkml:context>
    <inkml:brush xml:id="br0">
      <inkml:brushProperty name="width" value="0.08571" units="cm"/>
      <inkml:brushProperty name="height" value="0.08571" units="cm"/>
      <inkml:brushProperty name="color" value="#E71224"/>
    </inkml:brush>
  </inkml:definitions>
  <inkml:trace contextRef="#ctx0" brushRef="#br0">292 0 9196,'-7'0'1837,"1"0"-1433,6 0 3226,0 0-3506,-4 0 21,2 3 34,-6 3-55,2 7-12,-3 3-68,-3 7-10,-5 3-12,-2 8 12,-3 4-23,-1 2 45,0 3-33,1-3-23,2-2 11,2-3-11,3-3 0,1-5 0,3-5 0,2-5 11,2-4-11,1-5 11,3-2 0,-1-2-11,3-1 12,-1 0-12,2-2 22,-1 1-22,1-1 0,0 2-4392,0-2 2431,0-5-784,0 0 2745,0-3 0,0 4 0,0 1 0</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27.662"/>
    </inkml:context>
    <inkml:brush xml:id="br0">
      <inkml:brushProperty name="width" value="0.08571" units="cm"/>
      <inkml:brushProperty name="height" value="0.08571" units="cm"/>
      <inkml:brushProperty name="color" value="#E71224"/>
    </inkml:brush>
  </inkml:definitions>
  <inkml:trace contextRef="#ctx0" brushRef="#br0">74 1 16546,'-5'2'516,"1"5"-449,0 5-22,-1 7-12,-2 0 1,-1 1-23,0-1-11,-1-1 11,0-2-11,2-3 0,3-1-11,2-2-11,1-3-1,1 1 1,0-3 11,0-1-12,0 0 23,0-2 23,0 1-23,4 0-45,2 0 45,7-2 33,5 0 35,3-1-68,4 0 33,-1 0-22,-1 0-11,0 0 0,-12 0-22,-1 0 11,-8 0-2959,-2 0 2265,-3-2-830,1 1-516,-3-3 2051,2 2 0,2 0 0,0 2 0</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28.606"/>
    </inkml:context>
    <inkml:brush xml:id="br0">
      <inkml:brushProperty name="width" value="0.08571" units="cm"/>
      <inkml:brushProperty name="height" value="0.08571" units="cm"/>
      <inkml:brushProperty name="color" value="#E71224"/>
    </inkml:brush>
  </inkml:definitions>
  <inkml:trace contextRef="#ctx0" brushRef="#br0">42 1 7448,'-3'2'2554,"1"0"-817,2-2-1311,-7 8-112,3-3-157,-5 7 111,5-4 1,1 0 68,0 1-1,1-1-112,1-3 11,0 1 56,1 0-100,0 0-23,0-1-89,0 1-57,0-2-22,3 0-11,1-3-34,5 1-79,-1-2-44,1 0 168,-1 0-33,1 0 89,-1 0-112,0-2 11,-2-1-45,-1-4-33,-3 0-213,-1-1-33,-1 0 212,0 1-79,0 0 157,0 2-33,-4 2 112,-2 2 0,-4 0 0,0 1 56,2 0 147,0 3-35,1 5 0,2 4 78,2 4-78,2 0-11,1-2-34,0-2-56,2-2-67,4-4-56,1-3 56,3-2 34,-1-1 11,1 0 11,0-2-56,-2-5-146,1-3-33,-5-3 44,-1 0-828,-3 0 795,0 2 168,0 3 0,-4 1-101,-1 5 90,-6 1-650,-9 13 11,3 2-112,-5 11-1087,11-8 1849,4-3 0,5-10 0,2-1 0</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29.176"/>
    </inkml:context>
    <inkml:brush xml:id="br0">
      <inkml:brushProperty name="width" value="0.08571" units="cm"/>
      <inkml:brushProperty name="height" value="0.08571" units="cm"/>
      <inkml:brushProperty name="color" value="#E71224"/>
    </inkml:brush>
  </inkml:definitions>
  <inkml:trace contextRef="#ctx0" brushRef="#br0">196 0 14563,'0'11'885,"0"3"-672,0 2 33,-5 4 1,-5 0-191,-5 5-34,-4 1-11,-1 3 12,0 0-1,0 0 1,1-3-23,2 0 78,2-1-78,4-3 22,1-4-22,3-3 12,3-6-12,2-2 0,1-5-3463,1-1 2074,0-5-997,0 1 2386,0-4 0,0 5 0,0 0 0</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29.972"/>
    </inkml:context>
    <inkml:brush xml:id="br0">
      <inkml:brushProperty name="width" value="0.08571" units="cm"/>
      <inkml:brushProperty name="height" value="0.08571" units="cm"/>
      <inkml:brushProperty name="color" value="#E71224"/>
    </inkml:brush>
  </inkml:definitions>
  <inkml:trace contextRef="#ctx0" brushRef="#br0">93 7 10293,'0'-4'1334,"0"1"324,0 3-1276,0 5 435,-1 3-290,0 4-123,-3 2-57,0 0-146,-2 1-44,-2 0-34,0 2-33,0-1 34,-1 2-12,1-1 11,2-1-67,0-1-56,1-3 0,1 0 0,0-2 0,0-2-11,1-1 11,1-2-34,1-2-55,1-2-248,0 0 382,4-1 22,4 0-22,6 0 23,4-1-46,0-2 0,-1-2-22,-2-1-135,-3 2 91,-4 0 32,-5 3 1,-1 0-482,-2 1 493,0-2-67,0 1 34,-2-3-23,0 1-12,-3 0-100,1-1-168,-1 0-168,-1 0 179,3-1 246,-3 1-33,3 0 1,-1 1-181,0 0-425,0 2-347,0 0-786,-1 1 1850,2 0 0,1 0 0,2 0 0</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31.138"/>
    </inkml:context>
    <inkml:brush xml:id="br0">
      <inkml:brushProperty name="width" value="0.08571" units="cm"/>
      <inkml:brushProperty name="height" value="0.08571" units="cm"/>
      <inkml:brushProperty name="color" value="#E71224"/>
    </inkml:brush>
  </inkml:definitions>
  <inkml:trace contextRef="#ctx0" brushRef="#br0">42 58 9857,'0'10'2308,"0"-2"-1882,0-8 1613,0 0-1826,-2 1-101,0 1-33,0 0 10,0 0-66,2 0-12,-1 0 0,1-1-11,0 2 0,-1 1-11,0-1 22,0 2-22,1-4-292,0 1-33,4-2 112,1 0 78,5 0 101,-1-2 23,-1-2 22,-1-6 0,-1-1-33,-3-3-79,0 1-112,-1 1-180,-1 1 213,-1 1-100,0 2 157,-4 2 55,-3 3-134,-5 2 180,-1 1 33,-2 3 22,1 6 157,4 4 113,2 6 122,4-1-122,3-1 22,1-3-1,1-5 101,8-1-369,-3-6 112,6 0 202,-6-2-280,-1 0-79,-1 0-236,-1 0-369,-1-1-246,-1-1-584,-1 0-907,0-1 2342,0 2 0,0 1 0</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31.832"/>
    </inkml:context>
    <inkml:brush xml:id="br0">
      <inkml:brushProperty name="width" value="0.08571" units="cm"/>
      <inkml:brushProperty name="height" value="0.08571" units="cm"/>
      <inkml:brushProperty name="color" value="#E71224"/>
    </inkml:brush>
  </inkml:definitions>
  <inkml:trace contextRef="#ctx0" brushRef="#br0">329 1 13184,'-15'11'135,"-2"3"-135,-3 0 0,-4 4 11,-2 1 23,-3 2 101,-1 1 145,0 0-112,0-2 212,3-4-111,0-3-168,7-4-45,5-2-34,5-3 12,5 0-23,2-3-4582,2 0 2744,5-2 1827,-1 0 0,1-1 0,-3 1 0</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32.603"/>
    </inkml:context>
    <inkml:brush xml:id="br0">
      <inkml:brushProperty name="width" value="0.08571" units="cm"/>
      <inkml:brushProperty name="height" value="0.08571" units="cm"/>
      <inkml:brushProperty name="color" value="#E71224"/>
    </inkml:brush>
  </inkml:definitions>
  <inkml:trace contextRef="#ctx0" brushRef="#br0">124 17 11213,'-11'-9'1781,"2"2"-1613,9 7 919,0 0-930,-5 23-56,-1-8-34,-5 18-22,0-14-45,-1-2 0,-2-1-23,4-2 12,-2-1 0,4-1 11,1-3-11,3-2-23,1-2-11,2-2-145,1-1-191,0-1 381,0 1 79,3 3-1,5 1-11,5 1 23,6 0-57,0-2-22,3 1-11,-2-2-78,-1-1-191,-3-2-100,-4 0-46,-2-1 213,-6 0 292,-1 0-90,-3 0-157,0-3-605,0-3 426,0-2 224,0-2 78,0 3 34,0 2 67,-3 3-67,-2 2 135,-3-1-438,0 0 404,-1-2-101,1 0 0,0-2-45,0 0 45,2-2 258,1 1 101,3 0-314,1 2-45,1-1-56,0 1 56,0 2-1401,0 1-3103,-2 1 4504,0 2 0,0-1 0,1 1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24.479"/>
    </inkml:context>
    <inkml:brush xml:id="br0">
      <inkml:brushProperty name="width" value="0.08571" units="cm"/>
      <inkml:brushProperty name="height" value="0.08571" units="cm"/>
      <inkml:brushProperty name="color" value="#333333"/>
    </inkml:brush>
  </inkml:definitions>
  <inkml:trace contextRef="#ctx0" brushRef="#br0">23 17 16031,'-12'0'2286,"1"0"-1950,11 0-325,0 0-425,57 5-528,-30-5-694,46 1-616,-45-6-280,0-3-359,-11 3 2891,-4 2 0,-11 2 0,-1 1 0</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34.861"/>
    </inkml:context>
    <inkml:brush xml:id="br0">
      <inkml:brushProperty name="width" value="0.08571" units="cm"/>
      <inkml:brushProperty name="height" value="0.08571" units="cm"/>
      <inkml:brushProperty name="color" value="#E71224"/>
    </inkml:brush>
  </inkml:definitions>
  <inkml:trace contextRef="#ctx0" brushRef="#br0">517 0 9106,'7'0'1692,"-2"0"-1322,-5 0 3215,0 0-3551,-4 2-23,-4 1 11,-8 2 23,-6 1 157,-5 2-11,-6 3-23,-4 2-112,-1-1 190,-2 1 45,0-3-33,0-3-45,1 0-89,2-4-46,5 1-11,2-1-22,7-1 0,4 1-34,6-2 0,3 0-11,5 0 0,1-1 0,2 0-908,0 0 91,0 0 178,1 0-302,0 0-1353,-1 0 1,0 0 0</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35.769"/>
    </inkml:context>
    <inkml:brush xml:id="br0">
      <inkml:brushProperty name="width" value="0.08571" units="cm"/>
      <inkml:brushProperty name="height" value="0.08571" units="cm"/>
      <inkml:brushProperty name="color" value="#E71224"/>
    </inkml:brush>
  </inkml:definitions>
  <inkml:trace contextRef="#ctx0" brushRef="#br0">131 1 14843,'1'5'684,"-3"1"-584,-5 2-88,-4 0-1,-2 2-11,-1 0 0,1 0 0,0 1-11,2-1 11,0-1-23,3-1 1,0 0-34,1-3-79,2-1 124,1-2 11,1-1 359,2-1-315,0 1-32,5 1-1,5 3 0,7 1-11,3 3-11,1-1-12,-2 1 1,-3-2 22,-2 2-22,-4-1-23,-2 1 11,-1-2 1,-3 0-1,-1-3-44,0-2-23,-1-1-202,1-1-201,-2-8 280,1-4-79,-1-8-391,0 0 660,0-2 34,0 2-180,0 0-66,-3 1 246,-1 5 291,-3 3 12,1 3-112,1 5-12,2 1 67,1 2-111,1 0-471,1 5-1065,-1 4-1356,1 1 2757,0 1 0,0-7 0,0-2 0</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37.006"/>
    </inkml:context>
    <inkml:brush xml:id="br0">
      <inkml:brushProperty name="width" value="0.08571" units="cm"/>
      <inkml:brushProperty name="height" value="0.08571" units="cm"/>
      <inkml:brushProperty name="color" value="#E71224"/>
    </inkml:brush>
  </inkml:definitions>
  <inkml:trace contextRef="#ctx0" brushRef="#br0">525 1 8557,'5'0'2028,"-1"0"3171,-4 0-5176,-5 0-1,-4 0 0,-6 3 79,-4 1 22,-4 2 236,-4 2-90,-3-1-134,-1-2 55,-3-3-11,-1-1 0,-3-1 12,-2 0-57,0-6 113,1-1 11,4-4-101,5 3 11,7 5-45,6 2-101,5 1-10,5 0-12,2 0 0,4 0-292,1 0 68,-3 0 45,1 0 55,-3 0-156,2 0-145,0 0-113,2 0-2574,0 0 1,1 0 0</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38.566"/>
    </inkml:context>
    <inkml:brush xml:id="br0">
      <inkml:brushProperty name="width" value="0.08571" units="cm"/>
      <inkml:brushProperty name="height" value="0.08571" units="cm"/>
      <inkml:brushProperty name="color" value="#E71224"/>
    </inkml:brush>
  </inkml:definitions>
  <inkml:trace contextRef="#ctx0" brushRef="#br0">152 19 13936,'4'0'1299,"-1"0"-257,-3 0-1008,-2 5-23,-6 4 11,-4 8 1,-7 2-23,-3 2 22,-1-1-22,1-2 0,3-3 0,5-3-22,5-5 22,4-2-157,2-3 269,2-1-34,11-1-10,-1 0-1,8 0-56,-1 0 23,0 0 0,-1 0-34,2-1 0,-3 0 0,-1 0 0,-3 0 0,-3 1-34,-3 0 34,-2 0-281,-2 0 113,0-3 124,0 0 32,0-5 12,0-1-22,0-3 22,0-3-134,0-2 100,0-2-78,-2-2-90,-3 2 169,-2 1 33,-1 7 11,1 4 11,2 4-10,2 2-24,2 1-10,0 0 11,-1 0-12,1 6-145,-1 1-516,2 6-873,-2 0-852,2-3 2409,-5-1 0,5-7 0,-2 0 0</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39.561"/>
    </inkml:context>
    <inkml:brush xml:id="br0">
      <inkml:brushProperty name="width" value="0.08571" units="cm"/>
      <inkml:brushProperty name="height" value="0.08571" units="cm"/>
      <inkml:brushProperty name="color" value="#E71224"/>
    </inkml:brush>
  </inkml:definitions>
  <inkml:trace contextRef="#ctx0" brushRef="#br0">71 48 13106,'-11'5'1479,"2"1"-1210,4 2 34,-1 2-68,1 0-33,-1 3-1,2 0-33,0 1 45,2 2 0,1-1-112,1 0-33,0-2-68,1 0-34,5-4-11,2-3-90,7-3 46,1-2-135,3-1 156,-2 0 57,0-4-22,-2-4-35,0-5 57,-3-3-78,-2 0-102,-5 0 68,-2-1 56,-3 0-90,0-1-157,-3 1 45,-5 0 269,-6-1 123,-6 3 91,0 4 110,-1 2-167,3 5-67,3 2 78,3 2 0,4 0 11,1 6 67,2 5-88,3 8-69,1 2-55,1 0 22,0-3 0,0-2-56,0-6-22,3-2-34,0-3-34,3-3 68,1-1-136,1-1-99,3 0 212,-1 0 11,2-6-11,-2-2-134,-3-8 56,-2 2 45,-4-3 33,-1 5 45,-1 1 0,-7 6 123,-2 2-112,-7 3-11,0 5 0,-2 9-22,3 9-527,5 27-628,5-10-1590,9 2 2767,6-25 0,-3-13 0,2-4 0</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43.302"/>
    </inkml:context>
    <inkml:brush xml:id="br0">
      <inkml:brushProperty name="width" value="0.08571" units="cm"/>
      <inkml:brushProperty name="height" value="0.08571" units="cm"/>
      <inkml:brushProperty name="color" value="#E71224"/>
    </inkml:brush>
  </inkml:definitions>
  <inkml:trace contextRef="#ctx0" brushRef="#br0">8 1 12546,'-4'7'1121,"1"0"-841,3-7-45,0 0-78,7 59-79,-1-25 168,7 52 158,-4-36 112,2 4-136,-4 4-189,-1 0-113,-3 0-33,-1-2-45,-2-5 0,0-3-112,0-9-370,0-4-325,0-11-750,0-7-449,0-7-2218,0-5 4224,0-3 0,0-2 0,0 0 0</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43.631"/>
    </inkml:context>
    <inkml:brush xml:id="br0">
      <inkml:brushProperty name="width" value="0.08571" units="cm"/>
      <inkml:brushProperty name="height" value="0.08571" units="cm"/>
      <inkml:brushProperty name="color" value="#E71224"/>
    </inkml:brush>
  </inkml:definitions>
  <inkml:trace contextRef="#ctx0" brushRef="#br0">26 0 12636,'-14'0'1983,"3"0"-1277,11 0-336,0 0-46,13 70-88,-2-34-68,13 54 56,-6-53 0,3-7-89,-2-7-79,-2-8 78,-3-7-134,-1-5 112,1-3-112,3-15-101,0-9-874,-1-16-358,-6-6-1244,-4-1-1166,-4 14 3743,-2 8 0,0 16 0,0 5 0</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45.119"/>
    </inkml:context>
    <inkml:brush xml:id="br0">
      <inkml:brushProperty name="width" value="0.08571" units="cm"/>
      <inkml:brushProperty name="height" value="0.08571" units="cm"/>
      <inkml:brushProperty name="color" value="#E71224"/>
    </inkml:brush>
  </inkml:definitions>
  <inkml:trace contextRef="#ctx0" brushRef="#br0">1 122 13499,'11'76'929,"-2"-14"-839,-5-47-68,-1-5-22,0-5 23,-1-3-23,0-2-224,1 0-135,0-7-167,2-7-180,0-11 179,1-8-22,2-3 549,-2 0 134,3 1 416,-1 5 43,1 6 136,-1 9-169,-2 6-90,-3 6 13,-2 1-338,-1 2 12,3 0 33,0 5-89,3 3-45,1 5 90,0 2 22,-1-2-23,-1-3-44,-1-3-101,-1-4-33,-1-1-147,2-2-100,-1 0-179,5-3-169,0-5-122,6-5 302,-2-4 448,2 0 146,-3 0 22,-3 6 257,0 3 237,-5 5 166,-1 2 35,-2 1-370,2 0-157,1 0-101,3 4-156,0 0-68,0 3 0,-3-3-11,2-1-22,-2 1-337,3-1-682,-2 1-697,0-1-1085,-1-2-3093,-1 1 5916,0-2 0,-2 0 0</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45.316"/>
    </inkml:context>
    <inkml:brush xml:id="br0">
      <inkml:brushProperty name="width" value="0.08571" units="cm"/>
      <inkml:brushProperty name="height" value="0.08571" units="cm"/>
      <inkml:brushProperty name="color" value="#E71224"/>
    </inkml:brush>
  </inkml:definitions>
  <inkml:trace contextRef="#ctx0" brushRef="#br0">0 0 17252,'30'53'-2723,"-6"-10"-246,-20-42 2969,-2-1 0,-2 0 0,0 0 0</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45.479"/>
    </inkml:context>
    <inkml:brush xml:id="br0">
      <inkml:brushProperty name="width" value="0.08571" units="cm"/>
      <inkml:brushProperty name="height" value="0.08571" units="cm"/>
      <inkml:brushProperty name="color" value="#E71224"/>
    </inkml:brush>
  </inkml:definitions>
  <inkml:trace contextRef="#ctx0" brushRef="#br0">1 19 16636,'8'-10'0,"-2"2"0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24.611"/>
    </inkml:context>
    <inkml:brush xml:id="br0">
      <inkml:brushProperty name="width" value="0.08571" units="cm"/>
      <inkml:brushProperty name="height" value="0.08571" units="cm"/>
      <inkml:brushProperty name="color" value="#333333"/>
    </inkml:brush>
  </inkml:definitions>
  <inkml:trace contextRef="#ctx0" brushRef="#br0">1 1 12647,'10'94'-351,"-1"0"0,1 0 1,0 2-1,-1-3 1,-4-51-1,-5-52 1</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45.939"/>
    </inkml:context>
    <inkml:brush xml:id="br0">
      <inkml:brushProperty name="width" value="0.08571" units="cm"/>
      <inkml:brushProperty name="height" value="0.08571" units="cm"/>
      <inkml:brushProperty name="color" value="#E71224"/>
    </inkml:brush>
  </inkml:definitions>
  <inkml:trace contextRef="#ctx0" brushRef="#br0">0 21 13117,'4'9'2578,"-1"-2"-2265,-3-7 169,0 0-224,19 54-168,-13-34-90,15 41 33,-17-48-33,-2-4 0,0-5-33,-1-1-1469,9-20 404,6-29 1098,1 8 157,2-16 223,-9 35 181,-2 4-23,-3 8 112,-2 3-90,-1 4-302,-1 0 134,2 0-44,4 3-91,3 5 1,2 5-45,-1 2-101,0 2-101,-2-5-11,-1 0-23,1-4-402,-1-2-942,2-3-840,-1-2-2040,-2-1 4247,-1 0 0,-4 0 0,-1 0 0</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46.201"/>
    </inkml:context>
    <inkml:brush xml:id="br0">
      <inkml:brushProperty name="width" value="0.08571" units="cm"/>
      <inkml:brushProperty name="height" value="0.08571" units="cm"/>
      <inkml:brushProperty name="color" value="#E71224"/>
    </inkml:brush>
  </inkml:definitions>
  <inkml:trace contextRef="#ctx0" brushRef="#br0">1 5 14406,'1'-2'2376,"0"0"-1166,-1 2-1076,15 13 57,-8-1-34,13 10-90,-10-5-34,-1-2-21,0-1-12,-1-4 0,-2-2-23,-1-4-380,-2-2-404,-1-2-4538,0 0 5345,-1-1 0,-1 0 0</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46.493"/>
    </inkml:context>
    <inkml:brush xml:id="br0">
      <inkml:brushProperty name="width" value="0.08571" units="cm"/>
      <inkml:brushProperty name="height" value="0.08571" units="cm"/>
      <inkml:brushProperty name="color" value="#E71224"/>
    </inkml:brush>
  </inkml:definitions>
  <inkml:trace contextRef="#ctx0" brushRef="#br0">38 1 17857,'-11'0'2241,"3"0"-2162,8 0-214,0 0-627,-8 3-425,6 0-1346,-6 4-2913,8-1 5446,1 2 0,-1-4 0,1-1 0</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47.229"/>
    </inkml:context>
    <inkml:brush xml:id="br0">
      <inkml:brushProperty name="width" value="0.08571" units="cm"/>
      <inkml:brushProperty name="height" value="0.08571" units="cm"/>
      <inkml:brushProperty name="color" value="#E71224"/>
    </inkml:brush>
  </inkml:definitions>
  <inkml:trace contextRef="#ctx0" brushRef="#br0">1 99 12400,'0'7'1480,"0"-2"-1145,0-5-189,0 0-90,7 52-34,-2-29 12,5 42 291,-3-44-224,-4-4-22,3-5-46,-4-6-33,2-3-112,-1-2-90,2-1 157,1-10-515,4-6-706,1-15 460,1-5 727,1-5 79,-1-1 34,0 2 279,-2 5 471,-2 7 203,-1 10-102,-3 9-101,-1 5-66,-2 4 77,-1 0-347,4 6-224,1 5-33,5 5-79,0 4 0,0-3-67,-1-2 22,-2-3-33,0-4-57,-2-3-33,-1-4 45,3 0-45,-2-2-190,7-8-125,1-6 259,3-7 112,-2 1 146,0 5 202,-6 8-124,-1 4 168,-2 4-112,0 0-45,4 5-89,6 7-146,-3 0-23,5 3-33,-8-10-257,0-2-483,-2-2-997,1-1-862,2-1 2655,-2-11 0,-1 8 0,-4-7 0</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6:47.655"/>
    </inkml:context>
    <inkml:brush xml:id="br0">
      <inkml:brushProperty name="width" value="0.08571" units="cm"/>
      <inkml:brushProperty name="height" value="0.08571" units="cm"/>
      <inkml:brushProperty name="color" value="#E71224"/>
    </inkml:brush>
  </inkml:definitions>
  <inkml:trace contextRef="#ctx0" brushRef="#br0">1 69 19695,'4'4'470,"1"7"-414,2 10-56,0 5 0,3-3 0,-1 1-11,1-5-22,0-4-68,-2-6-235,1-4 10,-1-3 91,3-2-190,2-5 178,3-8-257,1-8 100,2-10 68,-2-4 336,-1 0 45,-2 4 224,-6 6 247,-1 8 55,-6 8-213,0 4-10,-1 4-90,0 1-202,4 5-23,0 4-33,5 4-22,-1 0-68,1-1-381,1-3-257,-2-2-448,1-3-919,0-2-976,1-2-3248,-2 0 6319,-1-6 0,-5 4 0,0-4 0</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20.067"/>
    </inkml:context>
    <inkml:brush xml:id="br0">
      <inkml:brushProperty name="width" value="0.08571" units="cm"/>
      <inkml:brushProperty name="height" value="0.08571" units="cm"/>
      <inkml:brushProperty name="color" value="#333333"/>
    </inkml:brush>
  </inkml:definitions>
  <inkml:trace contextRef="#ctx0" brushRef="#br0">1661 58 14159,'11'-7'1804,"-1"0"-1412,-10 7-111,0 0-23,-53 0-214,20 0-21,-47 10 44,28 7 0,-6 16 34,-4 9-79,-3 6 12,1 2-23,1 0-3392,6-3 3393,8-1-141,-2 13 106,21-16 23,1 9 0,22-22 0,4-5 0,3-1 79,0-2-34,6 2 3406,8 15-3339,-1-4 125,2 18-102,-10-7 10,-3 9 13,-8 5-35,-8 3-56,-9 1 45,-23 21-44,10-23-24,-10 19-21,16-28-1,2 1-11,3-2 1,2-2-1,3-1-11,2-3 0,3-3 11,-6 11-11,6-13-11,-5 9 11,6-18 0,1-2 11,-2 0-11,-2 2 0,-3 2 0,-18 20 0,6-13 11,-13 15-11,11-22 0,2 1 23,1-4-23,4 0 11,4-1 67,3 2-22,8 3 168,6 20-134,4-9-12,11 15-11,2-17-22,11 1 11,0 4 11,0 2-11,-1 7 35,2 28-35,-8-17-12,0 20-10,-11-29-12,-3 1 12,-1 0 0,-6 1-1,-3 1-10,-5 0-12,1 1 56,-1 22-45,6-20 1,0 15-12,4-29 0,0-2-11,-2-2 34,-2 4-12,-2-3 23,-9 21-34,5-20-11,-4 12 0,9-27 0,1-4-11,2-5 11,0-3-22,3-1-34,-2-3 0,1 3-34,-7 12 56,0-5 23,-6 13 11,1-8 11,-3 4 1,0 3-12,-2 3 67,1 2-11,-2 14-56,9-19 0,1 7-23,10-24 23,2-3 0,0-3-11,0-1 11,2-2 0,5-1 11,2 1 1,5 0-1,0 3 0,3 17-11,-5-4 11,2 15-11,-6-9 23,-2 5-1,1 0 0,-2 27 34,-1-15-44,-3 19-12,-4-21-23,-5-2 23,-4-2 0,-3-3 0,1-3-101,1 1-67,7-17 12,1 0 44,5-16 67,0-2-12,1 1 35,6-3 22,4 1 0,8-3 11,0-1 68,14 0-34,-6 0-23,10 1 12,-9 0 22,0 1 0,1 1 22,-4 2-22,-2 0-22,-3 2-23,-5 2 45,0 11-45,-4-5-11,2 10 0,-1-11-11,2 3 0,4-5 11,5 0 0,7-4 123,33-4-112,-8-2 23,29-4-1,-18-1-10,5-5-1,-2-2 1,24-5-23,-28 5 0,8 1-12,-36 6 24,-11 0 32,-5 3 68,-7 5-44,-2 4-46,-1 3-22,3-1-11,3-3 11,4-2 45,24-4-23,-5-2 0,25-3-22,-8 0-11,6-6-34,5-1 34,0-8-45,0 2 45,-5 1 11,-6 3 0,12 5 0,-22 1 11,9 3 0,-25 0 1,-1 0-1,-1 0 34,-1 0-12,2 0 23,18 0-56,-12 0 11,15-1-11,-16-1 0,3-3 0,1-2-44,4-5-57,1-4 22,5-3 1,0-3-236,25-15 146,-16 7-33,14-10 66,-26 17 79,-8 6 56,-9 8 112,-10 5 68,-7 3-46,-4 1-44,0 5 22,1 3-56,5 6-34,2 3-11,7 0-11,5-1 23,6-4-12,7 0-11,8-6-34,4-1 34,5-4-235,1 0-45,-1-1 134,-3 0 34,-6 0 22,-3 0 57,-4 0 21,-2 0 12,-4 0 0,11 5 0,-13-1 12,8 2-1,-12 1 0,0-1 34,4 1 22,0 0 0,3 0-21,1-1-13,4-3 23,23-1-56,-15-2-56,16 0-45,-23-4-11,-4-1 78,-6-3 12,-5 2-12,-6 3 23,-1 2 11,-4 1 11,2 0-11,0 0 0,3 0-11,4 0-67,4 0 10,1 0-234,17-14 156,-11 3-178,12-14-80,-16 4 146,-1-3 146,-4 0 78,-3 1 34,-4 4 0,-4 4 0,-1 2 202,2 5 44,-4 2-99,2 2-102,-3 0-12,1-2 1,2-5-1,1-2-33,2-5-33,0-4-34,-2-6-34,-1-5-79,-4-7 101,-3-6-44,-3-7-134,-4-7-270,-1-6 158,-1-6 211,-2-2-111,-4 0 269,-3 4 79,-5 9 178,-2 7 91,-4 8 44,-5 6-101,-6 2-145,-5 1-124,-6-1 34,0-3-100,-11-22 44,17 11-79,-1-19-156,23 17 22,7-4 135,4-1 22,3-3-101,2 0 112,5 2 45,4 4 23,9-17-1,-5 20 0,2-15 79,-8 24-56,-2-3-23,-3 2 90,2-3 0,-3-1-56,2-28-22,-3 13-12,0-25-22,-2 19 0,0-2 0,0 2 34,-1 2 67,-2 6 67,-2 6 67,-3 6 270,-2-16-404,-1 17-34,-2-17-11,-2 19 33,-5-2-89,-8 1 45,-9 1 0,-9 5-23,-34-11 23,17 16 0,-17-9-45,34 16-34,9-4-10,9-1 44,8-3 67,7-3-67,4-2 0,4-2 56,0-2 11,-1 1-33,-3 0-34,-4 1-12,-9 4-32,-8-1 21,-7 5 1,-8 1 44,-4 2 23,-4 2 11,-2 3-22,0 0-1,-1 3 46,1 1-35,0 3 1,1 1 11,3-1-33,4 0 21,9-3-21,7 0 89,2-16-100,11 8-1,-4-11-11,6 12 0,-5-1-23,-4 1-44,-8-1 33,-10 5-56,-38-4 90,10 14 11,21 8 1,-1 1-1,-25 4 0,4 0-11,8 0-11,13-4-90,13-5-78,11-6-146,12-6 68,8-25 212,5 7-190,2-19-1,7 12 68,0-1 112,3 2 56,-4 1 22,-4 8 225,-3-5-34,-8 17-101,-4-3-112,-10 17 11,-6 2 12,-5 1-23,-6 1 0,-6-1 22,-4 0-22,-3-1 11,-24-11 0,19 5 12,-15-10 33,29 7-23,6-3 12,6-1 34,6-2-23,2-1-68,-10-12-122,3 11-23,-13-5-33,5 18-79,-5 6-57,-2 6 102,-1 4-425,-1 1-606,4 6-1267,2 3 2522,15 3 0,10-4 0,12-4 0</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09.661"/>
    </inkml:context>
    <inkml:brush xml:id="br0">
      <inkml:brushProperty name="width" value="0.08571" units="cm"/>
      <inkml:brushProperty name="height" value="0.08571" units="cm"/>
      <inkml:brushProperty name="color" value="#333333"/>
    </inkml:brush>
  </inkml:definitions>
  <inkml:trace contextRef="#ctx0" brushRef="#br0">540 1 13600,'-10'10'632,"-28"43"1,-6 13-633,2 6-118,-10 11 1,-2 4 117,25-33 0,2-4-373,-2 2 0,0-1 373,3-2 0,0-1-12,-19 37-324,11-15-157,8-14-997,9-19-1096,8-17 2586,6-17 0,3-4 0,0-5 0</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09.883"/>
    </inkml:context>
    <inkml:brush xml:id="br0">
      <inkml:brushProperty name="width" value="0.08571" units="cm"/>
      <inkml:brushProperty name="height" value="0.08571" units="cm"/>
      <inkml:brushProperty name="color" value="#333333"/>
    </inkml:brush>
  </inkml:definitions>
  <inkml:trace contextRef="#ctx0" brushRef="#br0">1 0 17151,'29'73'30,"0"1"0,-2-5 0,-5-3 59,-8 18-89,-4-2-2605,-13 11 0,-4-1-2493,-2-22 5098,0 10 0,-5-21 0,5-58 0,2-1 0</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10.079"/>
    </inkml:context>
    <inkml:brush xml:id="br0">
      <inkml:brushProperty name="width" value="0.08571" units="cm"/>
      <inkml:brushProperty name="height" value="0.08571" units="cm"/>
      <inkml:brushProperty name="color" value="#333333"/>
    </inkml:brush>
  </inkml:definitions>
  <inkml:trace contextRef="#ctx0" brushRef="#br0">21 240 16120,'-11'-4'382,"2"1"-293,9 3-89,78-49-224,-21 21-740,4-6 0,4 0-2544,19 1 954,-24 9 2580,-11 4 0,-35 14 1,-4 2-1</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10.417"/>
    </inkml:context>
    <inkml:brush xml:id="br0">
      <inkml:brushProperty name="width" value="0.08571" units="cm"/>
      <inkml:brushProperty name="height" value="0.08571" units="cm"/>
      <inkml:brushProperty name="color" value="#333333"/>
    </inkml:brush>
  </inkml:definitions>
  <inkml:trace contextRef="#ctx0" brushRef="#br0">1 0 15627,'6'80'157,"-1"-13"-146,-5-46-22,0-5-112,1-5-482,2-6-168,2-3 672,6-2 67,5 0-290,7-8 223,4-4 101,5-8 89,-1 1 415,-4 4 135,-3 7-67,-4 4-113,-5 3-22,-4 1-179,-2 2-124,-4 7-134,0 4-67,-4 8-79,1-1-571,0 1-168,5-6-964,2-3-291,8-8 2140,1-2 0,-6-2 0,-2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14.755"/>
    </inkml:context>
    <inkml:brush xml:id="br0">
      <inkml:brushProperty name="width" value="0.08571" units="cm"/>
      <inkml:brushProperty name="height" value="0.08571" units="cm"/>
      <inkml:brushProperty name="color" value="#004F8B"/>
    </inkml:brush>
  </inkml:definitions>
  <inkml:trace contextRef="#ctx0" brushRef="#br0">1 101 14271,'23'36'718,"-4"-5"-628,-16-14-90,1-5-12,-1-4-179,0-5-167,0-2 11,1-2-45,3-12-214,2-8 248,3-14 313,1-2 45,1 3 168,0 5 550,0 7-360,-6 11 56,1 5-179,-6 6-111,3 11 33,0 2-90,6 22-739,-4-18-886,6 5 1,-5-21-2645,-1-3 4202,-3-7 0,-2 5 0,-2-4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24.929"/>
    </inkml:context>
    <inkml:brush xml:id="br0">
      <inkml:brushProperty name="width" value="0.08571" units="cm"/>
      <inkml:brushProperty name="height" value="0.08571" units="cm"/>
      <inkml:brushProperty name="color" value="#333333"/>
    </inkml:brush>
  </inkml:definitions>
  <inkml:trace contextRef="#ctx0" brushRef="#br0">1 37 18574,'56'-23'236,"-11"9"-192,-37 27 124,-4 9-89,-2 7-12,-2 5-67,0-2-3437,-3-1 3213,-2-7-358,-2-8-237,1-6-402,3-6-169,1-3 1390,10-29 0,-7 21 0,7-20 0</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10.712"/>
    </inkml:context>
    <inkml:brush xml:id="br0">
      <inkml:brushProperty name="width" value="0.08571" units="cm"/>
      <inkml:brushProperty name="height" value="0.08571" units="cm"/>
      <inkml:brushProperty name="color" value="#333333"/>
    </inkml:brush>
  </inkml:definitions>
  <inkml:trace contextRef="#ctx0" brushRef="#br0">76 0 16871,'-41'90'-190,"9"-17"-337,29-60 348,4-5 67,9-4-56,3-3-56,11-1 224,1-8 11,-1 2 45,-5-7 179,-6 6 314,-7 3 0,-3 3-269,-3 1-134,0 7-146,0 1-403,0 5-438,2-3-336,5-5 214,6-2-841,8-8-2689,-2-5 4493,4-7 0,-15 5 0,0 0 0</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10.897"/>
    </inkml:context>
    <inkml:brush xml:id="br0">
      <inkml:brushProperty name="width" value="0.08571" units="cm"/>
      <inkml:brushProperty name="height" value="0.08571" units="cm"/>
      <inkml:brushProperty name="color" value="#333333"/>
    </inkml:brush>
  </inkml:definitions>
  <inkml:trace contextRef="#ctx0" brushRef="#br0">109 0 18227,'-12'58'108,"0"-1"0,1-1 1,-1-4-187,-12 25-314,6-4-225,6-11-437,6-10-334,5-14-215,8-13-784,7-12-2912,2-8 5299,4-11 0,-12 4 0,-2-4 0</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11.167"/>
    </inkml:context>
    <inkml:brush xml:id="br0">
      <inkml:brushProperty name="width" value="0.08571" units="cm"/>
      <inkml:brushProperty name="height" value="0.08571" units="cm"/>
      <inkml:brushProperty name="color" value="#333333"/>
    </inkml:brush>
  </inkml:definitions>
  <inkml:trace contextRef="#ctx0" brushRef="#br0">30 1 15773,'-16'78'202,"2"-13"-258,14-41 56,10-9 0,3-6 0,10-6 863,22-51-863,-26 28 11,4-38-56,-32 43-11,-3 3-527,4 5-324,4 3-1402,3 2 158,8 1-1289,1 1 3440,11 0 0,-10 0 0,1 0 0</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11.503"/>
    </inkml:context>
    <inkml:brush xml:id="br0">
      <inkml:brushProperty name="width" value="0.08571" units="cm"/>
      <inkml:brushProperty name="height" value="0.08571" units="cm"/>
      <inkml:brushProperty name="color" value="#333333"/>
    </inkml:brush>
  </inkml:definitions>
  <inkml:trace contextRef="#ctx0" brushRef="#br0">113 1 17521,'-57'76'-146,"13"-11"-55,36-37-46,5-4-145,4-5 370,8-7-1,6-5-156,9-4 1075,59 32-280,-49-4-111,38 37-371,-66-9 1,-4 8 22,-13 3 55,-4 0-111,-11-2-45,-3-8-45,4-10-11,3-15-268,4-14-292,7-11-1447,4-29-1208,5-17 3215,2-13 0,0 12 0,0 17 0</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11.857"/>
    </inkml:context>
    <inkml:brush xml:id="br0">
      <inkml:brushProperty name="width" value="0.08571" units="cm"/>
      <inkml:brushProperty name="height" value="0.08571" units="cm"/>
      <inkml:brushProperty name="color" value="#333333"/>
    </inkml:brush>
  </inkml:definitions>
  <inkml:trace contextRef="#ctx0" brushRef="#br0">1 1 19941,'15'89'-212,"4"-16"212,-2-58-101,8-7-734,19-30 0,2-8 858,-8 12-1,44-39 202,-73 52 179,1 8 34,-1 16 79,3 13-180,-3 24-168,-2 10-45,-3 7-67,-3-1-22,-1-5-34,-11-5-45,-4-6-302,-18-1-460,-9-2-784,-13-1-3194,10-19 4785,-5-10 0,32-18 0,2-4 0</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12.247"/>
    </inkml:context>
    <inkml:brush xml:id="br0">
      <inkml:brushProperty name="width" value="0.08571" units="cm"/>
      <inkml:brushProperty name="height" value="0.08571" units="cm"/>
      <inkml:brushProperty name="color" value="#333333"/>
    </inkml:brush>
  </inkml:definitions>
  <inkml:trace contextRef="#ctx0" brushRef="#br0">1 0 19796,'95'0'114,"0"0"1,-25 1 0,2 0 0,2 0-22,8 0 1,2 1-1,2 0-1405,9 1 1,1 1 0,2 1 1333,-21-1 1,1 0-1,0 1 1,0 0-23,2 1 0,-1-1 0,0 2 0,0-1-9,0 1 1,0 1 0,-1 0-1,0 0-109,-3 0 1,0 0-1,0 1 1,-1 0 27,19 4 1,0 1-1,-3 0-422,-5-1 1,-1 1-1,-3 1-676,-9-1 0,-1 2 0,-8 0-1400,-3-1 0,-7 1 2872,20 10 0,-73-19 1,0-3-1</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27.040"/>
    </inkml:context>
    <inkml:brush xml:id="br0">
      <inkml:brushProperty name="width" value="0.08571" units="cm"/>
      <inkml:brushProperty name="height" value="0.08571" units="cm"/>
      <inkml:brushProperty name="color" value="#333333"/>
    </inkml:brush>
  </inkml:definitions>
  <inkml:trace contextRef="#ctx0" brushRef="#br0">264 14 16322,'6'-8'549,"-4"2"-493,-9 6-56,-5 3-246,-8 9 11,-7 9 100,-4 13 123,-4 6 12,2 4 12,1 2-12,4-2 0,6-3-12,7-4 12,8-5 45,4-3-45,6-6 90,8-4-67,7-6-23,12-5-68,4-5-402,10-4-842,7-17-1746,-11 1 3058,1-17 0,-28 20 0,-1 1 0</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27.455"/>
    </inkml:context>
    <inkml:brush xml:id="br0">
      <inkml:brushProperty name="width" value="0.08571" units="cm"/>
      <inkml:brushProperty name="height" value="0.08571" units="cm"/>
      <inkml:brushProperty name="color" value="#333333"/>
    </inkml:brush>
  </inkml:definitions>
  <inkml:trace contextRef="#ctx0" brushRef="#br0">67 1 14697,'6'4'449,"-2"-1"-292,-4-3 190,-1 63-134,-5-25-191,-2 57 12,-6-41 447,0 1-21,0-4-270,5-8-145,2-11-45,5-10-145,1-11-236,1-5 246,6-5-201,8-8 235,11-7 67,8-11 34,5-6 23,-1-2 100,-2 5 214,-5 3 66,-6 9 45,-8 5-79,-9 7-156,-3 2 1,-3 2-69,-1 11-44,3 16-101,-2 0-246,4 10-326,-1-17-481,4-5-1009,5-5-5882,10-6 7944,-5-3 0,-1-1 0,-12 0 0</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27.772"/>
    </inkml:context>
    <inkml:brush xml:id="br0">
      <inkml:brushProperty name="width" value="0.08571" units="cm"/>
      <inkml:brushProperty name="height" value="0.08571" units="cm"/>
      <inkml:brushProperty name="color" value="#333333"/>
    </inkml:brush>
  </inkml:definitions>
  <inkml:trace contextRef="#ctx0" brushRef="#br0">0 47 16131,'5'63'-896,"4"-13"852,0-46 10,5-2-44,0-2 44,-2 0 0,0-3 34,-2-7 0,-3-6 12,-1-9 32,-4-1 57,-1 0 90,-1 3 189,-7 6-77,-1 5-169,-7 7-134,0 3-179,0 2-157,2 8-336,2 5-505,6 10-829,2 0 79,11-3-762,2-8 2689,7-4 0,-8-7 0,-2-1 0</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28.106"/>
    </inkml:context>
    <inkml:brush xml:id="br0">
      <inkml:brushProperty name="width" value="0.08571" units="cm"/>
      <inkml:brushProperty name="height" value="0.08571" units="cm"/>
      <inkml:brushProperty name="color" value="#333333"/>
    </inkml:brush>
  </inkml:definitions>
  <inkml:trace contextRef="#ctx0" brushRef="#br0">65 5 12624,'6'-3'2017,"-1"1"-1838,-5 2 12,0 0-191,-25 33 0,13-11-22,-18 28-136,24-20-21,3-6-11,5-3-124,8-8 314,5-7-156,7-2-68,2-4 212,-2-6 12,-1-6 23,-3-8 33,-5-7 168,-6 1 224,-4 1-101,-3 6-122,-1 3 155,-6 6-256,2 3-124,-5 4-12,4 1-178,1 2-505,3 0-89,1 1-527,1 3-123,5-1-370,6 2 1804,2-3 0,-1-1 0,-7-1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25.274"/>
    </inkml:context>
    <inkml:brush xml:id="br0">
      <inkml:brushProperty name="width" value="0.08571" units="cm"/>
      <inkml:brushProperty name="height" value="0.08571" units="cm"/>
      <inkml:brushProperty name="color" value="#333333"/>
    </inkml:brush>
  </inkml:definitions>
  <inkml:trace contextRef="#ctx0" brushRef="#br0">1 138 15135,'33'33'4560,"-4"-5"-4482,-20-11-33,1-7 11,0-2-22,1-4-34,-1-2 0,3-1-146,1-1 23,2-2-68,7-11 146,-5 1 45,2-7 0,-10 9 572,-2 2-370,-3 4-113,0 1 102,0 3-191,2 0 0,3 0-23,2-3-156,3-2-583,8-14 762,4-42 0,-9 32 0,-3-24 0</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28.413"/>
    </inkml:context>
    <inkml:brush xml:id="br0">
      <inkml:brushProperty name="width" value="0.08571" units="cm"/>
      <inkml:brushProperty name="height" value="0.08571" units="cm"/>
      <inkml:brushProperty name="color" value="#333333"/>
    </inkml:brush>
  </inkml:definitions>
  <inkml:trace contextRef="#ctx0" brushRef="#br0">0 3 16187,'5'-2'-436,"3"4"447,0 10 34,7 8-34,-1 9 56,2 2-56,-1 1 12,-5 0 44,-1-3 78,-5-1 113,-2-4 67,-2-2 56,0-4 11,-6-3-280,-2-4-89,-5-4-46,1-4-78,2-1-526,1-2-169,4-5-403,2-6-717,2-5 57,2-4-1402,4 5 3261,2 3 0,-2 7 0,0 2 0</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28.720"/>
    </inkml:context>
    <inkml:brush xml:id="br0">
      <inkml:brushProperty name="width" value="0.08571" units="cm"/>
      <inkml:brushProperty name="height" value="0.08571" units="cm"/>
      <inkml:brushProperty name="color" value="#333333"/>
    </inkml:brush>
  </inkml:definitions>
  <inkml:trace contextRef="#ctx0" brushRef="#br0">7 182 12389,'77'-31'1894,"-11"1"-1838,-45 14-56,-3-1-12,-3 2-212,-6-1-223,-3 2-293,-4-1-134,-2 3 45,-1 3 593,-10 5 236,-5 2 124,-11 2 111,-3 5 348,-1 8 402,1 10 293,3 9-415,6 6-213,6 3 10,7 4-200,4 0-57,8-2-179,11-5-100,12-6-124,16-9-314,13-10-1199,6-7-2666,-14-6 4179,-8-4 0,-27 3 0,-6-3 0</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31.525"/>
    </inkml:context>
    <inkml:brush xml:id="br0">
      <inkml:brushProperty name="width" value="0.08571" units="cm"/>
      <inkml:brushProperty name="height" value="0.08571" units="cm"/>
      <inkml:brushProperty name="color" value="#333333"/>
    </inkml:brush>
  </inkml:definitions>
  <inkml:trace contextRef="#ctx0" brushRef="#br0">170 3 13790,'3'-1'1681,"-1"-1"-1368,-2 2-313,-27 13 0,21-1 11,-21 13 1,27 0 21,0 4-33,1 2 0,3 0-56,2 0 23,2-4 33,-4 0 22,-2-2 45,-2 0 157,-1 1-33,-8 0-35,-6-3-77,-7 0-34,-1-8-45,2-3-45,4-8-392,3-2-246,4-9-953,5-9-281,2-12-413,9-10 2330,3 8 0,-1 8 0,-1 14 0</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31.729"/>
    </inkml:context>
    <inkml:brush xml:id="br0">
      <inkml:brushProperty name="width" value="0.08571" units="cm"/>
      <inkml:brushProperty name="height" value="0.08571" units="cm"/>
      <inkml:brushProperty name="color" value="#333333"/>
    </inkml:brush>
  </inkml:definitions>
  <inkml:trace contextRef="#ctx0" brushRef="#br0">0 0 16344,'11'96'1009,"-3"-6"-572,-8-25-348,0-7-89,0-9-11,-1-10-325,1-10-694,-1-7-831,1-10-2206,0-5 4067,0-5 0,0-2 0,0 0 0</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31.938"/>
    </inkml:context>
    <inkml:brush xml:id="br0">
      <inkml:brushProperty name="width" value="0.08571" units="cm"/>
      <inkml:brushProperty name="height" value="0.08571" units="cm"/>
      <inkml:brushProperty name="color" value="#333333"/>
    </inkml:brush>
  </inkml:definitions>
  <inkml:trace contextRef="#ctx0" brushRef="#br0">1 26 16950,'59'-4'-3609,"-6"-2"1167,-23 1-2432,-8 1 4874,-6 0 0,-10 3 0,-4 0 0</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32.262"/>
    </inkml:context>
    <inkml:brush xml:id="br0">
      <inkml:brushProperty name="width" value="0.08571" units="cm"/>
      <inkml:brushProperty name="height" value="0.08571" units="cm"/>
      <inkml:brushProperty name="color" value="#333333"/>
    </inkml:brush>
  </inkml:definitions>
  <inkml:trace contextRef="#ctx0" brushRef="#br0">1 136 15975,'49'4'-583,"-9"-7"214,-32-17-170,-2-1-9,-3-3 156,-1 4 55,-2-1 337,0 6 112,0 5 135,-2 6 89,-4 3 1126,-7 47 0,0 18-1316,3-21-129,-3 22 0,3-4-17,10-33 0,7-8-168,4-6-112,11-7-684,5-4-1165,4-3-1625,-7-7 3754,-3-3 0,-14 1 0,-3 1 0</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32.629"/>
    </inkml:context>
    <inkml:brush xml:id="br0">
      <inkml:brushProperty name="width" value="0.08571" units="cm"/>
      <inkml:brushProperty name="height" value="0.08571" units="cm"/>
      <inkml:brushProperty name="color" value="#333333"/>
    </inkml:brush>
  </inkml:definitions>
  <inkml:trace contextRef="#ctx0" brushRef="#br0">1 188 16120,'65'-19'-56,"-11"-2"-145,-44 0-1010,-3-22 853,-4 18 201,-2-14 157,-7 27 403,-8 5 12,-1 9 213,-5 14 77,8 13-167,3 13-11,2 6-113,5 0-291,0-3-67,2-7-56,0-9-22,6-8-191,2-11 34,11-5-661,1-5-729,7-15-258,1-6-200,1-18-1268,-9 9 3295,-4 2 0,-12 18 0,-2 3 0</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32.898"/>
    </inkml:context>
    <inkml:brush xml:id="br0">
      <inkml:brushProperty name="width" value="0.08571" units="cm"/>
      <inkml:brushProperty name="height" value="0.08571" units="cm"/>
      <inkml:brushProperty name="color" value="#333333"/>
    </inkml:brush>
  </inkml:definitions>
  <inkml:trace contextRef="#ctx0" brushRef="#br0">1 1 16849,'17'63'1882,"-3"1"-1579,-13-14-135,-1 12-124,0 9 1,-1 4-56,-2 20-372,1-18 1,0-3 46,-4-4 56,2-9-392,-1-14 24,2-12-641,1-17-391,2-9 290,0-11-5096,0-12 6486,0-6 0,0 4 0,0 3 0</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33.138"/>
    </inkml:context>
    <inkml:brush xml:id="br0">
      <inkml:brushProperty name="width" value="0.08571" units="cm"/>
      <inkml:brushProperty name="height" value="0.08571" units="cm"/>
      <inkml:brushProperty name="color" value="#333333"/>
    </inkml:brush>
  </inkml:definitions>
  <inkml:trace contextRef="#ctx0" brushRef="#br0">1 61 18843,'81'-34'953,"-12"8"-886,-50 26-56,-5 0-11,-5 5 23,-5 3-23,-2 8-617,-19 24-413,3-17-763,-16 13-1210,8-28-1973,6-4 4976,5-4 0,9 0 0,1 0 0</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33.980"/>
    </inkml:context>
    <inkml:brush xml:id="br0">
      <inkml:brushProperty name="width" value="0.08571" units="cm"/>
      <inkml:brushProperty name="height" value="0.08571" units="cm"/>
      <inkml:brushProperty name="color" value="#333333"/>
    </inkml:brush>
  </inkml:definitions>
  <inkml:trace contextRef="#ctx0" brushRef="#br0">0 434 19168,'70'21'-403,"-9"-14"-258,-40-20-202,1-11-1165,2-15 1064,-11 6 516,0-8 448,-11 17 2084,-6 7-1580,-3 11 415,-5 18-179,-3 16-337,1 17-112,-1 7-123,6 1-56,3-2-89,3-7-23,3-8-34,3-9-291,8-12 146,8-8-213,10-7-393,7-15-223,3-9 425,3-18 259,-2-6 189,-2-2 135,-5 0 90,-7 6 1198,-9-3-425,-8 20-258,-5 2-168,-4 19-314,0 4-33,0 2 100,0 5-55,60 61-135,-36-34 0,11 7 0,-3-2-11,-18-16-1,-7-4 1,-4 0-11,-3 0 22,-6-2-11,-5-2-1,-3-3-10,-3-3-45,4-5-90,4-1-78,3-1-68,4-11-806,2-5-874,18-39 952,1 7 190,18-24 460,-2 12 381,0-2 359,0 0 705,-2 4-111,-5 11 761,-2 11-1053,-10 19-67,-4 7-168,-5 27-45,-3 11-12,4 24 80,0 12-113,-1 6-34,2 21-302,-2-27-22,0 2-303,-2-37-426,-1-13-391,-1-8-1536,-2-5 179,0-6 2499,-1-6 0,0 4 0,0-3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25.462"/>
    </inkml:context>
    <inkml:brush xml:id="br0">
      <inkml:brushProperty name="width" value="0.08571" units="cm"/>
      <inkml:brushProperty name="height" value="0.08571" units="cm"/>
      <inkml:brushProperty name="color" value="#333333"/>
    </inkml:brush>
  </inkml:definitions>
  <inkml:trace contextRef="#ctx0" brushRef="#br0">1 0 19258,'5'71'754,"1"-1"1,-1-1-1,0-3-631,0 26-123,2 1-11,0-9-34,1-10-358,3-16-337,-1-14-358,0-14-896,-2-16-1737,-4-7 3731,-1-17 0,-3 7 0,0-7 0</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34.150"/>
    </inkml:context>
    <inkml:brush xml:id="br0">
      <inkml:brushProperty name="width" value="0.08571" units="cm"/>
      <inkml:brushProperty name="height" value="0.08571" units="cm"/>
      <inkml:brushProperty name="color" value="#333333"/>
    </inkml:brush>
  </inkml:definitions>
  <inkml:trace contextRef="#ctx0" brushRef="#br0">9 79 17129,'-5'0'2555,"1"0"-2174,4 0-45,71-5-236,-27-5-100,54-6-638,-47-2-214,-13 3-1646,-9 6-3530,-15 5 6028,-7 3 0,-7 1 0,0 0 0</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52.824"/>
    </inkml:context>
    <inkml:brush xml:id="br0">
      <inkml:brushProperty name="width" value="0.08571" units="cm"/>
      <inkml:brushProperty name="height" value="0.08571" units="cm"/>
      <inkml:brushProperty name="color" value="#333333"/>
    </inkml:brush>
  </inkml:definitions>
  <inkml:trace contextRef="#ctx0" brushRef="#br0">76 24 14652,'8'-13'1872,"-2"3"-1267,-6 10-482,0 0-537,-13 0 346,9 1 68,-8 6 0,10 4 0,2 8 0,-1 1-44,1 2-169,0 2-34,0 1 112,0-1 23,0 0 68,1-3 44,0-1 11,1-3 34,-1-2 44,0-1 79,-1 0-67,-3 0-56,-3 0-22,-5-3-23,-2-1-124,2-4-615,0-1-248,6-4-480,1 0-2108,4-5 3575,0-3 0,0 1 0,0 0 0</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53.082"/>
    </inkml:context>
    <inkml:brush xml:id="br0">
      <inkml:brushProperty name="width" value="0.08571" units="cm"/>
      <inkml:brushProperty name="height" value="0.08571" units="cm"/>
      <inkml:brushProperty name="color" value="#333333"/>
    </inkml:brush>
  </inkml:definitions>
  <inkml:trace contextRef="#ctx0" brushRef="#br0">19 1 16513,'4'64'500,"1"0"1,-2-5-1,-3-7-904,-10-1-480,0-5-360,4-9-448,3-7-829,2-8-1816,1-10 4337,0-6 0,0-6 0,0 0 0</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53.382"/>
    </inkml:context>
    <inkml:brush xml:id="br0">
      <inkml:brushProperty name="width" value="0.08571" units="cm"/>
      <inkml:brushProperty name="height" value="0.08571" units="cm"/>
      <inkml:brushProperty name="color" value="#333333"/>
    </inkml:brush>
  </inkml:definitions>
  <inkml:trace contextRef="#ctx0" brushRef="#br0">1 65 15549,'16'66'-202,"1"-14"202,-3-51-56,3-1 56,-3-8 34,1-4 67,-6-10 44,-3-2 46,-4-3 33,-2 3 101,-1 1-281,-4 4-44,-3 7-11,0 4-123,1 4-561,5 3-2666,1 1 1187,1 7-1344,0-2 3518,2 4 0,-2-5 0,2-3 0</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53.568"/>
    </inkml:context>
    <inkml:brush xml:id="br0">
      <inkml:brushProperty name="width" value="0.08571" units="cm"/>
      <inkml:brushProperty name="height" value="0.08571" units="cm"/>
      <inkml:brushProperty name="color" value="#333333"/>
    </inkml:brush>
  </inkml:definitions>
  <inkml:trace contextRef="#ctx0" brushRef="#br0">39 1 15549,'7'58'78,"-1"1"1,0-2-1,-2-2-78,-4 28 0,-7 4-112,0 0-257,-7-6-495,3-11-794,1-13-437,3-15-1872,3-20 3967,2-11 0,2-11 0,0 0 0</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53.851"/>
    </inkml:context>
    <inkml:brush xml:id="br0">
      <inkml:brushProperty name="width" value="0.08571" units="cm"/>
      <inkml:brushProperty name="height" value="0.08571" units="cm"/>
      <inkml:brushProperty name="color" value="#333333"/>
    </inkml:brush>
  </inkml:definitions>
  <inkml:trace contextRef="#ctx0" brushRef="#br0">0 7 18574,'78'-5'392,"-13"4"-280,-49 17 337,-12 34-494,-7-27-314,-10 24-201,-2-40-348,2-2-571,2-4-560,4-1-2029,2 0 4068,3-5 0,2 3 0,0-3 0</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54.241"/>
    </inkml:context>
    <inkml:brush xml:id="br0">
      <inkml:brushProperty name="width" value="0.08571" units="cm"/>
      <inkml:brushProperty name="height" value="0.08571" units="cm"/>
      <inkml:brushProperty name="color" value="#333333"/>
    </inkml:brush>
  </inkml:definitions>
  <inkml:trace contextRef="#ctx0" brushRef="#br0">1 114 18104,'78'27'269,"-11"-6"-269,-47-25-45,0-4-145,-1-8-80,-1-6-66,-25-49 852,0 62-79,-23-23-157,8 80 11,0 4-112,6 2-89,5-1-68,6-3-22,4-4-190,6-8-393,9-7-347,10-11-1803,10-10-5302,-8-6 8035,0-5 0,-19 1 0,-1-1 0</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57.961"/>
    </inkml:context>
    <inkml:brush xml:id="br0">
      <inkml:brushProperty name="width" value="0.08571" units="cm"/>
      <inkml:brushProperty name="height" value="0.08571" units="cm"/>
      <inkml:brushProperty name="color" value="#333333"/>
    </inkml:brush>
  </inkml:definitions>
  <inkml:trace contextRef="#ctx0" brushRef="#br0">327 292 13263,'14'0'3239,"-3"0"-2411,-11 0 304,0 0-829,4 0-225,-3 0-55,4 3-46,-15 4-156,-6 8-11,-15 7-68,-9 5 0,-3 4-235,-1-3 437,2 0-202,4-10-111,6-3-248,7-7 79,6-4-426,7-7-21,6-14-337,3-11 739,4-21 101,11-7 157,9-7 325,14-1 146,4 3 1064,10-5-370,-16 25 191,-1 3-145,-24 29-226,-4 6-156,-4 3-279,0 0-102,0 8 303,0 9-68,2 13-134,1 11 191,4 8-34,2 6-101,4 4-67,1-1-157,3-1-34,5 9-22,-6-22-11,4 4-179,-8-25-236,-2-7-459,-2-7-964,1-4-818,1-4 2667,-2-2 0,-1 1 0,-5-2 0</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58.373"/>
    </inkml:context>
    <inkml:brush xml:id="br0">
      <inkml:brushProperty name="width" value="0.08571" units="cm"/>
      <inkml:brushProperty name="height" value="0.08571" units="cm"/>
      <inkml:brushProperty name="color" value="#333333"/>
    </inkml:brush>
  </inkml:definitions>
  <inkml:trace contextRef="#ctx0" brushRef="#br0">28 5 14787,'1'-3'1468,"0"1"-381,-1 2-987,-2 74-66,-1-25-29,0 7 1,0 2 28,-3 9 100,1-2-89,3-8-45,1-10-101,1-7-985,0-11-775,0-6-2418,-1-13 4279,0-4 0,-1-6 0,1 0 0</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58.869"/>
    </inkml:context>
    <inkml:brush xml:id="br0">
      <inkml:brushProperty name="width" value="0.08571" units="cm"/>
      <inkml:brushProperty name="height" value="0.08571" units="cm"/>
      <inkml:brushProperty name="color" value="#333333"/>
    </inkml:brush>
  </inkml:definitions>
  <inkml:trace contextRef="#ctx0" brushRef="#br0">12 186 15090,'-6'-11'425,"1"2"-357,5 9-46,0 0-336,67-28-739,-27 12 576,8-3 1,2-1-420,2 0-493,0 1-404,-8 3 997,-7 2 695,-13 6 101,-12 3 1255,-7 4 1,-5 1 77,-4 2 12,-5 7-225,-6 7-492,-5 10 200,0 5-110,2 2-405,3 0-223,7-4-90,4-6-67,3-7-23,1-5 34,6-6 45,4-2-135,11-3 1,5-1 33,3-9 123,9-8 45,-14 1 157,2-2 179,-19 15-56,-4 2 90,-3 2-269,1 1-67,2 6-12,3 7-78,1-1-45,3 0-268,-2-10-58,3-2-256,3-1-1054,4-8-1019,6-9-1256,-4-4 3956,1-7 0,-14 16 0,0 2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25.626"/>
    </inkml:context>
    <inkml:brush xml:id="br0">
      <inkml:brushProperty name="width" value="0.08571" units="cm"/>
      <inkml:brushProperty name="height" value="0.08571" units="cm"/>
      <inkml:brushProperty name="color" value="#333333"/>
    </inkml:brush>
  </inkml:definitions>
  <inkml:trace contextRef="#ctx0" brushRef="#br0">8 113 18115,'-7'-3'-230,"50"-17"0,20-5-9601,-32 11 9069,31-10 1,-11 3 0,-48 17-1,-3 2 1</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8:59.486"/>
    </inkml:context>
    <inkml:brush xml:id="br0">
      <inkml:brushProperty name="width" value="0.08571" units="cm"/>
      <inkml:brushProperty name="height" value="0.08571" units="cm"/>
      <inkml:brushProperty name="color" value="#333333"/>
    </inkml:brush>
  </inkml:definitions>
  <inkml:trace contextRef="#ctx0" brushRef="#br0">81 0 18451,'-6'86'1065,"-5"-6"-774,-7-23-123,0-4-112,6-9-34,3-8-22,5-12-11,2-7-34,2-7-190,0-5 11,2-3 33,5-2-212,4-3-191,9-10 0,3-9-268,4-9 414,-2-2 346,-2 7 102,-6 5 102,-5 10 245,-5 5 134,-5 4 539,-1 2-818,0 7-12,1 1-78,4 8-67,0-3-45,4-1-45,0-2-190,3-3-112,3-3 77,2-2-200,4 0 33,5-2 146,0 0 33,4 0 90,-1-2 168,0-4 0,-1-2 0,-5-5 11,-1-1-11,-5-1 0,-3-1-258,-2-4 202,-7 6-78,-2-3-112,-4 9-247,-1 1 470,-5 4 23,-4 1 280,-5 2 886,-7 22-382,6 1-100,-1 22-326,10-2 90,3 1-157,3 2-156,1-2-102,8-1-33,4-6-224,10-6-1938,27-11-1322,-20-9 3484,17-11 0,-36-1 0,-2-3 0</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00.013"/>
    </inkml:context>
    <inkml:brush xml:id="br0">
      <inkml:brushProperty name="width" value="0.08571" units="cm"/>
      <inkml:brushProperty name="height" value="0.08571" units="cm"/>
      <inkml:brushProperty name="color" value="#333333"/>
    </inkml:brush>
  </inkml:definitions>
  <inkml:trace contextRef="#ctx0" brushRef="#br0">155 8 13084,'0'-4'1019,"0"1"-347,0 3-357,-50 26 21,29-6 459,-37 24-190,45-12-448,5-3-78,5-4-57,2-7-44,1-6-57,2-5 23,6-5 56,4-1 23,5-2-12,1-7 22,1-1-10,-2-6 279,-2 4 79,-4 5 101,-6 3-56,-3 3 156,1 1-481,2 5-56,3 2-23,4 4-134,3-2-291,0-5-392,3-1-1682,-2-4-2441,-5 0 4918,1-6 0,-8 4 0,-1-4 0</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06.802"/>
    </inkml:context>
    <inkml:brush xml:id="br0">
      <inkml:brushProperty name="width" value="0.08571" units="cm"/>
      <inkml:brushProperty name="height" value="0.08571" units="cm"/>
      <inkml:brushProperty name="color" value="#333333"/>
    </inkml:brush>
  </inkml:definitions>
  <inkml:trace contextRef="#ctx0" brushRef="#br0">95 1 13712,'10'0'2475,"-2"0"-2048,-8 0 245,0 0-684,-24 11 1,11 0-45,-16 12 11,19-3-22,5 4-22,3 4 10,3 3 46,9 2-1,3 2 34,9-3 11,-2-3 12,-2-3 10,-6-6 34,-5-3 57,-4-2-35,-3-4 23,-4 1-78,-6-3-34,-6-3-101,-6-3-89,1-2-382,0-1-2016,0-23 840,10 1-986,1-24 2734,14 16 0,-3 9 0,4 12 0</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07.185"/>
    </inkml:context>
    <inkml:brush xml:id="br0">
      <inkml:brushProperty name="width" value="0.08571" units="cm"/>
      <inkml:brushProperty name="height" value="0.08571" units="cm"/>
      <inkml:brushProperty name="color" value="#333333"/>
    </inkml:brush>
  </inkml:definitions>
  <inkml:trace contextRef="#ctx0" brushRef="#br0">1 13 17039,'40'-13'538,"-7"16"-247,-31 48 68,-1 8 78,-1 4 11,0-1-112,-2-6-201,-1-11-101,0-11-34,0-13 0,2-11-79,1-6-280,0-4 258,6-11-179,6-6 23,10-12 234,6-3 23,2 4 0,-1 5 112,-4 9 23,-4 7-12,-5 5 90,-4 9 22,-1 8-157,-2 12-66,-1 6-12,-1 1-157,0-4-146,-1-5-189,4-8-708,3-9-346,5-4-1222,4-4-2229,-2-6 4997,-1-4 0,-12 2 0,-2 0 0</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07.675"/>
    </inkml:context>
    <inkml:brush xml:id="br0">
      <inkml:brushProperty name="width" value="0.08571" units="cm"/>
      <inkml:brushProperty name="height" value="0.08571" units="cm"/>
      <inkml:brushProperty name="color" value="#333333"/>
    </inkml:brush>
  </inkml:definitions>
  <inkml:trace contextRef="#ctx0" brushRef="#br0">1 21 17185,'2'75'796,"0"-13"-718,-1-47 45,6-6-55,0-4-24,7-2-44,-3-2-44,0-1-35,-4-2 79,-1-5 11,-4-5 1,-1-3-12,-1-2 56,0 3-56,-4 1 0,0 5 0,-1 3-146,2 2-1277,3 2 571,5 1 214,7 0-136,11 0 24,8 0 312,4 0 382,2 0 56,0 0 67,-2 0 91,-2 1 256,-4 2 124,-4 2 67,-7 2-101,-6 3-280,-7 1-100,-2 1-24,-3 2 180,0 0-44,0 0 123,0-2-180,0-6 134,0-2 1,0-4-269,8-1-45,5-6 0,12-4-112,8-8-1110,6-7-503,5-4-1043,4-8-2016,-14 10 4784,-4-1 0,-21 19 0,-3 2 0</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07.839"/>
    </inkml:context>
    <inkml:brush xml:id="br0">
      <inkml:brushProperty name="width" value="0.08571" units="cm"/>
      <inkml:brushProperty name="height" value="0.08571" units="cm"/>
      <inkml:brushProperty name="color" value="#333333"/>
    </inkml:brush>
  </inkml:definitions>
  <inkml:trace contextRef="#ctx0" brushRef="#br0">0 0 18821,'6'55'127,"0"-1"0,-1-1 0,-1-4-127,-4 18-236,0-1-772,0-8-863,0-11-1244,-1-22 3115,-1-10 0,1-15 0,0 0 0</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07.997"/>
    </inkml:context>
    <inkml:brush xml:id="br0">
      <inkml:brushProperty name="width" value="0.08571" units="cm"/>
      <inkml:brushProperty name="height" value="0.08571" units="cm"/>
      <inkml:brushProperty name="color" value="#333333"/>
    </inkml:brush>
  </inkml:definitions>
  <inkml:trace contextRef="#ctx0" brushRef="#br0">1 33 20804,'85'-14'-6913,"-21"2"6913,-31 9 0,-22 1 0,-2 1 0</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08.387"/>
    </inkml:context>
    <inkml:brush xml:id="br0">
      <inkml:brushProperty name="width" value="0.08571" units="cm"/>
      <inkml:brushProperty name="height" value="0.08571" units="cm"/>
      <inkml:brushProperty name="color" value="#333333"/>
    </inkml:brush>
  </inkml:definitions>
  <inkml:trace contextRef="#ctx0" brushRef="#br0">40 0 17375,'-13'22'280,"3"1"-269,10-1-11,0 3-33,0-2-180,4 3-269,4-3 281,3-2 145,2-1 56,-5-2 78,-3-1 101,-3-1 101,-2-1-44,-3-2 21,-5-2-156,-4-1-90,-2-4-11,0-3-213,6-2-235,2-1-403,4-2-1580,2-11-584,6 0 3015,3-12 0,-1 15 0,-1-1 0</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08.601"/>
    </inkml:context>
    <inkml:brush xml:id="br0">
      <inkml:brushProperty name="width" value="0.08571" units="cm"/>
      <inkml:brushProperty name="height" value="0.08571" units="cm"/>
      <inkml:brushProperty name="color" value="#333333"/>
    </inkml:brush>
  </inkml:definitions>
  <inkml:trace contextRef="#ctx0" brushRef="#br0">0 1 19717,'19'88'796,"-3"-4"-684,-16-22-112,0-3-12,0-7-223,0-10-538,0-10-582,0-11-2657,0-11 4012,0-6 0,0-4 0,0 0 0</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08.771"/>
    </inkml:context>
    <inkml:brush xml:id="br0">
      <inkml:brushProperty name="width" value="0.08571" units="cm"/>
      <inkml:brushProperty name="height" value="0.08571" units="cm"/>
      <inkml:brushProperty name="color" value="#333333"/>
    </inkml:brush>
  </inkml:definitions>
  <inkml:trace contextRef="#ctx0" brushRef="#br0">15 47 17398,'-8'0'2387,"2"0"-2309,6 0-78,0 0-572,68-11-1053,-36 5-1568,54-10-2600,-66 10 5793,-4 1 0,-14 4 0,-1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32.098"/>
    </inkml:context>
    <inkml:brush xml:id="br0">
      <inkml:brushProperty name="width" value="0.08571" units="cm"/>
      <inkml:brushProperty name="height" value="0.08571" units="cm"/>
      <inkml:brushProperty name="color" value="#004F8B"/>
    </inkml:brush>
  </inkml:definitions>
  <inkml:trace contextRef="#ctx0" brushRef="#br0">125 5 14462,'5'-2'605,"-1"-1"-213,-4 3-268,3 33 77,1-16 79,4 23-3437,0-24 3494,3-2-124,2-2-79,2-1-111,2-3-23,2-3-90,0-2-212,11-6 3593,-9-7-3347,6-7 56,-12-7 11,-3-1 112,-2-8 448,-6 13-212,-1 1-314,-3 14-23,0 5 124,0 0-135,0 3 214,0 5-113,0 5-12,0 6 180,0 5-44,0 7 21,1 8 113,10 35-56,-4-14-224,9 21-12,-9-30 213,-3-6-168,-2-7 303,-2 2-348,-4-13 90,-8 2-168,-10-13 0,-11-3-33,-8-5-158,-6-3-234,-7-4-303,-3-6-270,1-10-5668,7-17 6666,21 6 0,11 1 0,17 17 0</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09.113"/>
    </inkml:context>
    <inkml:brush xml:id="br0">
      <inkml:brushProperty name="width" value="0.08571" units="cm"/>
      <inkml:brushProperty name="height" value="0.08571" units="cm"/>
      <inkml:brushProperty name="color" value="#333333"/>
    </inkml:brush>
  </inkml:definitions>
  <inkml:trace contextRef="#ctx0" brushRef="#br0">0 99 20255,'92'24'-493,"-14"-14"11,-51-23 180,-3-10-57,-4 1-156,-6-2-225,-8 3 740,-3 3 11,-3 7 1065,-13 11-706,2 15-23,-12 12 292,6 29-471,8-12-112,2 14-56,7-26-1255,36-5 246,-10-13-1131,32-20-1087,-18-18-235,-12-6 3462,-4-2 0,-17 19 0,-3 3 0</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09.315"/>
    </inkml:context>
    <inkml:brush xml:id="br0">
      <inkml:brushProperty name="width" value="0.08571" units="cm"/>
      <inkml:brushProperty name="height" value="0.08571" units="cm"/>
      <inkml:brushProperty name="color" value="#333333"/>
    </inkml:brush>
  </inkml:definitions>
  <inkml:trace contextRef="#ctx0" brushRef="#br0">86 0 16658,'4'60'504,"0"0"1,0-3-1,-2-4-190,-6 21-146,-3-2-101,0-3-67,-2-6 0,1-9-302,-2-11-539,-1-9-918,-1-14-1323,0-10-1736,2-5 4818,4-10 0,4 4 0,1-3 0</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09.503"/>
    </inkml:context>
    <inkml:brush xml:id="br0">
      <inkml:brushProperty name="width" value="0.08571" units="cm"/>
      <inkml:brushProperty name="height" value="0.08571" units="cm"/>
      <inkml:brushProperty name="color" value="#333333"/>
    </inkml:brush>
  </inkml:definitions>
  <inkml:trace contextRef="#ctx0" brushRef="#br0">0 136 21509,'58'-37'63,"0"0"1,-3 3 0,-5 10-8,4 21 0,-3 6-45,-12 9-7,-10 8-37,-15 9-55,-8 4-147,-21 3-225,-13 0-503,-23 0-690,-15-2-2482,12-15 4135,4-5 0,32-13 0,6-1 0</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10.304"/>
    </inkml:context>
    <inkml:brush xml:id="br0">
      <inkml:brushProperty name="width" value="0.08571" units="cm"/>
      <inkml:brushProperty name="height" value="0.08571" units="cm"/>
      <inkml:brushProperty name="color" value="#333333"/>
    </inkml:brush>
  </inkml:definitions>
  <inkml:trace contextRef="#ctx0" brushRef="#br0">7 1 19258,'-1'77'-381,"-1"-11"-11,1-45-203,-1-2-951,1-4-1064,1-8-639,0-3 3249,0-4 0,0 0 0</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10.451"/>
    </inkml:context>
    <inkml:brush xml:id="br0">
      <inkml:brushProperty name="width" value="0.08571" units="cm"/>
      <inkml:brushProperty name="height" value="0.08571" units="cm"/>
      <inkml:brushProperty name="color" value="#333333"/>
    </inkml:brush>
  </inkml:definitions>
  <inkml:trace contextRef="#ctx0" brushRef="#br0">0 82 16916,'13'-49'-1760,"1"17"1,-10 33 0,0 5 0</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10.726"/>
    </inkml:context>
    <inkml:brush xml:id="br0">
      <inkml:brushProperty name="width" value="0.08571" units="cm"/>
      <inkml:brushProperty name="height" value="0.08571" units="cm"/>
      <inkml:brushProperty name="color" value="#333333"/>
    </inkml:brush>
  </inkml:definitions>
  <inkml:trace contextRef="#ctx0" brushRef="#br0">0 42 18082,'14'42'-101,"-3"-14"-785,-8-38 304,2-8 10,5-5 281,4 1 291,5 1 381,2 5 2084,24 14-1995,-19 11-44,13 13-257,-25 8-640,9 19-78,-7-21-572,10 9-2207,-16-30 3328,1-3 0,-8-4 0,0 0 0</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11.005"/>
    </inkml:context>
    <inkml:brush xml:id="br0">
      <inkml:brushProperty name="width" value="0.08571" units="cm"/>
      <inkml:brushProperty name="height" value="0.08571" units="cm"/>
      <inkml:brushProperty name="color" value="#333333"/>
    </inkml:brush>
  </inkml:definitions>
  <inkml:trace contextRef="#ctx0" brushRef="#br0">16 0 16894,'5'0'1647,"-1"0"-1199,-1 67-392,-2-20-56,1 5 0,-1 3-67,-1 17-225,0 2-178,-1-2-852,-2-6 1322,-9-7 0,6-28 0,-4-10 0</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11.139"/>
    </inkml:context>
    <inkml:brush xml:id="br0">
      <inkml:brushProperty name="width" value="0.08571" units="cm"/>
      <inkml:brushProperty name="height" value="0.08571" units="cm"/>
      <inkml:brushProperty name="color" value="#333333"/>
    </inkml:brush>
  </inkml:definitions>
  <inkml:trace contextRef="#ctx0" brushRef="#br0">1 191 17196,'0'-4'1625,"0"1"-1625,0 3-325,57-44-1154,-17 13-2365,34-27 3844,-35 27 0,-25 20 0,-4 2 0</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11.476"/>
    </inkml:context>
    <inkml:brush xml:id="br0">
      <inkml:brushProperty name="width" value="0.08571" units="cm"/>
      <inkml:brushProperty name="height" value="0.08571" units="cm"/>
      <inkml:brushProperty name="color" value="#333333"/>
    </inkml:brush>
  </inkml:definitions>
  <inkml:trace contextRef="#ctx0" brushRef="#br0">2 0 14775,'13'0'3967,"-3"0"-3317,-8 75-123,-1-27-253,-6 43 1,-1 5-275,2-27-12,-3-6 1,1-8-67,6-37-303,0-7-112,0-7-11,5-4-269,5-14-225,8-7 203,6-13 391,4-2 404,0 5 336,-4 8 527,-5 11-157,-4 5-134,-3 6-214,-3 6-290,-1 7-68,0 5-23,0 3-526,4-5-717,2-5-325,7-6-1390,-6-2 2981,2-4 0,-12 2 0,1-2 0</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11.954"/>
    </inkml:context>
    <inkml:brush xml:id="br0">
      <inkml:brushProperty name="width" value="0.08571" units="cm"/>
      <inkml:brushProperty name="height" value="0.08571" units="cm"/>
      <inkml:brushProperty name="color" value="#333333"/>
    </inkml:brush>
  </inkml:definitions>
  <inkml:trace contextRef="#ctx0" brushRef="#br0">58 210 13005,'5'-2'4124,"-1"1"-3710,-23 57 136,8-26-405,-13 40-122,16-44-23,4-7-34,3-8-190,1-5-101,4-3-135,8-3 1,5-5 459,8-4 23,-1-4 324,-4 3 190,-5 3 24,-5 5-46,-5 2-22,-1 2-392,-1 9-23,2 4-33,0 7-45,0-2-56,2-3-213,-1-6-257,5-5-101,3-4-662,5-6-684,7-14-110,4-12 828,5-21 134,4-10 863,0-8 258,-2-1 539,-5 7 1186,-7 11 493,-4 16-459,-10 15-403,-4 12-269,-5 6-426,-1 13-145,0 12-180,2 17-224,-1 19-78,-1 9-62,0-13 0,-1 1-756,0 29-35,1-31 1,-2-2-2095,-2 8-1613,0-27 4526,-2-11 0,2-20 0,1-1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34.247"/>
    </inkml:context>
    <inkml:brush xml:id="br0">
      <inkml:brushProperty name="width" value="0.08571" units="cm"/>
      <inkml:brushProperty name="height" value="0.08571" units="cm"/>
      <inkml:brushProperty name="color" value="#004F8B"/>
    </inkml:brush>
  </inkml:definitions>
  <inkml:trace contextRef="#ctx0" brushRef="#br0">155 23 11908,'11'-13'1826,"-2"3"-1345,-9 10 327,0 0-383,-14 56-44,4-23-146,-12 47-123,7-37 56,-2 3-168,-2 1 0,0-2 0,1-2-179,0 6-213,6-17-112,4 1-404,6-21-3753,2-6 4661,0-3 0,0-3 0,0 0 0</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12.108"/>
    </inkml:context>
    <inkml:brush xml:id="br0">
      <inkml:brushProperty name="width" value="0.08571" units="cm"/>
      <inkml:brushProperty name="height" value="0.08571" units="cm"/>
      <inkml:brushProperty name="color" value="#333333"/>
    </inkml:brush>
  </inkml:definitions>
  <inkml:trace contextRef="#ctx0" brushRef="#br0">0 83 21353,'91'-22'-628,"-6"2"-1870,-29 7-6936,-16 2 9434,-7 1 0,-24 6 0,-3 1 0</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12.947"/>
    </inkml:context>
    <inkml:brush xml:id="br0">
      <inkml:brushProperty name="width" value="0.08571" units="cm"/>
      <inkml:brushProperty name="height" value="0.08571" units="cm"/>
      <inkml:brushProperty name="color" value="#333333"/>
    </inkml:brush>
  </inkml:definitions>
  <inkml:trace contextRef="#ctx0" brushRef="#br0">173 253 14182,'-42'40'134,"0"-1"1,-26 33-79,56-29-56,6-3 78,4-6-156,10-7 33,8-10-157,14-8-503,11-8-192,6-20 673,1-38 0,6-25 0,-8 10 733,-18 29 1,-1-1-58,17-29 0,4-12 0,-19 24 624,-27 37-225,-2 13-178,0 7-214,0 32-246,-4 7-45,-1 34 68,-4 3-135,2 7-101,2-2 0,3-6-270,2-9-469,0-15-695,5-15-1099,6-15-3293,1-10 5826,4-11 0,-10 3 0,-1-4 0</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13.110"/>
    </inkml:context>
    <inkml:brush xml:id="br0">
      <inkml:brushProperty name="width" value="0.08571" units="cm"/>
      <inkml:brushProperty name="height" value="0.08571" units="cm"/>
      <inkml:brushProperty name="color" value="#333333"/>
    </inkml:brush>
  </inkml:definitions>
  <inkml:trace contextRef="#ctx0" brushRef="#br0">44 1 18866,'-22'94'246,"5"-15"-761,13-54-494,3-8-224,3-8-122,7-5-2656,-1-3 4011,7-10 0,-10 7 0,0-7 0</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13.710"/>
    </inkml:context>
    <inkml:brush xml:id="br0">
      <inkml:brushProperty name="width" value="0.08571" units="cm"/>
      <inkml:brushProperty name="height" value="0.08571" units="cm"/>
      <inkml:brushProperty name="color" value="#333333"/>
    </inkml:brush>
  </inkml:definitions>
  <inkml:trace contextRef="#ctx0" brushRef="#br0">1 8 16221,'59'67'-2106,"-7"-6"2139,-21-28 1122,10 39-887,-21-32 203,4 28 347,-24-42 0,-4-4 0,0-3-348,-4-8-201,3-5-101,2-4-134,2-2-34,1-6-448,0-10-79,2-12-11,11-9-123,6-3 359,13 2 111,4 7 191,1 5 23,1 7 145,-1 9 145,-2 5 1,0 4-23,-3 4 203,8 13-259,-13-4-67,5 7-56,-17-11 22,-3-4-55,-2-2-79,1-2-34,0-8-403,7-23 135,-7-3 78,2-17 66,-11 12 158,-1 4 147,-1 10-35,-2 12 0,-4 8 190,-4 14 57,-6 14 257,-6 47-459,9-6-56,0 29-56,12-30-45,5-6-157,10-12-314,9-11-112,14-18-3417,37-24-997,-30-11 4997,21-15 0,-51 16 0,-4 4 0</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14.092"/>
    </inkml:context>
    <inkml:brush xml:id="br0">
      <inkml:brushProperty name="width" value="0.08571" units="cm"/>
      <inkml:brushProperty name="height" value="0.08571" units="cm"/>
      <inkml:brushProperty name="color" value="#333333"/>
    </inkml:brush>
  </inkml:definitions>
  <inkml:trace contextRef="#ctx0" brushRef="#br0">129 253 16714,'-29'50'1449,"0"0"1,3-3-1,5-2-1124,7 16-202,7-6-123,4-7-22,8-10-202,10-10-191,10-14-78,12-7-460,7-20-212,8-14 168,1-21 392,4-13 392,-3-9-521,-3-5 757,-8-5-23,-6 0 61,-12 3 175,-8 13 357,-8 15 147,-5 19-269,-3 14-326,-1 11-55,0 4 1001,0 14-631,-4 15-169,-6 23-11,-4 20-45,-5 13-414,-1 8 268,-2-1-66,3-6-23,2-12-101,7-18-381,4-16-526,4-18-1099,2-12-2688,0-10 4795,0-11 0,0 6 0,0-5 0</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14.351"/>
    </inkml:context>
    <inkml:brush xml:id="br0">
      <inkml:brushProperty name="width" value="0.08571" units="cm"/>
      <inkml:brushProperty name="height" value="0.08571" units="cm"/>
      <inkml:brushProperty name="color" value="#333333"/>
    </inkml:brush>
  </inkml:definitions>
  <inkml:trace contextRef="#ctx0" brushRef="#br0">1 91 20322,'90'-36'-1692,"-11"6"728,-42 17-459,-1 6 807,-4 3 437,-6 10 179,-8 10 179,-7 11 258,-6 9 337,-4 2-58,-1-1-424,0-6-248,-2-6-44,1-8-336,-2-9-526,2-4-359,1-3-1278,0-6 2499,0-6 0,0 4 0,0-2 0</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14.490"/>
    </inkml:context>
    <inkml:brush xml:id="br0">
      <inkml:brushProperty name="width" value="0.08571" units="cm"/>
      <inkml:brushProperty name="height" value="0.08571" units="cm"/>
      <inkml:brushProperty name="color" value="#333333"/>
    </inkml:brush>
  </inkml:definitions>
  <inkml:trace contextRef="#ctx0" brushRef="#br0">0 0 19762,'28'22'-8516,"-7"-6"8516,-9 5 0,-8-14 0,0-2 0</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15.026"/>
    </inkml:context>
    <inkml:brush xml:id="br0">
      <inkml:brushProperty name="width" value="0.08571" units="cm"/>
      <inkml:brushProperty name="height" value="0.08571" units="cm"/>
      <inkml:brushProperty name="color" value="#333333"/>
    </inkml:brush>
  </inkml:definitions>
  <inkml:trace contextRef="#ctx0" brushRef="#br0">118 12 18093,'-32'48'677,"1"0"1,-18 32-678,45-55-56,3-7-56,1-6-11,8-7 67,3-2-79,12-10-212,1-10 224,4-11-101,-3-12-90,-1-2-168,-4 2-123,-3 4-415,18 4 964,-16 25 56,17 5 12,-20 22 55,1-2 157,-2 2 180,-1-1 100,-4 1-68,-1 0-77,-3 1-45,-2 0 45,-1-2 33,-2-1-112,-1-6-90,0-3-10,2-5 66,1-2-134,6-2-112,6-3-347,9-10-46,11-8 169,6-9 224,9-2 101,-2 4 314,0 5 784,6 8-762,-18 8-314,4 16-89,-21 11-34,-4 13-281,-6 6-604,-4-1-762,-3-3-246,-2-14 1893,0-6 0,0-13 0,0-1 0</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20.256"/>
    </inkml:context>
    <inkml:brush xml:id="br0">
      <inkml:brushProperty name="width" value="0.08571" units="cm"/>
      <inkml:brushProperty name="height" value="0.08571" units="cm"/>
      <inkml:brushProperty name="color" value="#333333"/>
    </inkml:brush>
  </inkml:definitions>
  <inkml:trace contextRef="#ctx0" brushRef="#br0">32 127 14518,'0'10'2028,"0"-2"-1714,0-8 179,0 0-460,0 59 124,0-28 11,0 47-168,-4-45 67,-1-3-55,-3-5-12,1-10-79,2-5-156,3-7 78,1-2 124,1-1-191,0-9 22,0-9 180,0-12 22,0-9 11,0-4-11,6-3 0,7 0 0,8 0 0,7 6 67,0 3-67,-1 9 0,-1 7-235,-2 6-315,-1 8-368,-2 2-1503,2 5 2421,-6 6 0,-6-5 0,-6 4 0</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20.621"/>
    </inkml:context>
    <inkml:brush xml:id="br0">
      <inkml:brushProperty name="width" value="0.08571" units="cm"/>
      <inkml:brushProperty name="height" value="0.08571" units="cm"/>
      <inkml:brushProperty name="color" value="#333333"/>
    </inkml:brush>
  </inkml:definitions>
  <inkml:trace contextRef="#ctx0" brushRef="#br0">0 85 17252,'69'5'11,"-13"-1"-235,-43-5-381,-2-2-179,0-4 123,-3-3 179,-3-4-145,-3-1 627,-2 1 168,-1 1 358,-8 5-77,-2 2 200,-6 4 102,0 1-336,1 3 10,2 10-66,1 9-23,2 16-78,6 8-68,1 6-190,4 1-56,23 8-190,0-21 77,22-3-301,-2-28-875,4-12-851,4-18-795,1-12 2991,-14-5 0,-13 13 0,-18 13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34.599"/>
    </inkml:context>
    <inkml:brush xml:id="br0">
      <inkml:brushProperty name="width" value="0.08571" units="cm"/>
      <inkml:brushProperty name="height" value="0.08571" units="cm"/>
      <inkml:brushProperty name="color" value="#004F8B"/>
    </inkml:brush>
  </inkml:definitions>
  <inkml:trace contextRef="#ctx0" brushRef="#br0">3 5 12860,'-1'-2'1770,"0"0"-929,1 2-539,0 21 23,0-7 235,0 19-123,0-13-123,0 2 145,0-1-346,3 0 44,1-5-1,2-3-122,0-3 280,0-7-57,9 1-593,37-44-997,-19 16-4435,24-31 289,-45 35 5479,-4 3 0,-8 12 0,0 2 0</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20.808"/>
    </inkml:context>
    <inkml:brush xml:id="br0">
      <inkml:brushProperty name="width" value="0.08571" units="cm"/>
      <inkml:brushProperty name="height" value="0.08571" units="cm"/>
      <inkml:brushProperty name="color" value="#333333"/>
    </inkml:brush>
  </inkml:definitions>
  <inkml:trace contextRef="#ctx0" brushRef="#br0">7 1 18250,'5'63'119,"1"0"0,-2-2 1,0-5-120,-4 14-90,0 3-257,0-1-415,0-1-392,-1-4-247,-3-5-784,0-9-1322,-2-22 3507,0-12 0,4-18 0,0-1 0</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21.112"/>
    </inkml:context>
    <inkml:brush xml:id="br0">
      <inkml:brushProperty name="width" value="0.08571" units="cm"/>
      <inkml:brushProperty name="height" value="0.08571" units="cm"/>
      <inkml:brushProperty name="color" value="#333333"/>
    </inkml:brush>
  </inkml:definitions>
  <inkml:trace contextRef="#ctx0" brushRef="#br0">0 127 18552,'54'-35'523,"-1"1"0,-4 2 0,-4 9-535,4 21 12,-7 2-11,-7 7-56,-11 3-45,-10 9 67,-8 4 23,-4 4-68,-12 2-190,-5 2-247,-10-3-246,-5-2-67,5-6-852,1-8-560,6-5-337,9-5 2589,4-2 0,5 0 0,0 0 0</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21.474"/>
    </inkml:context>
    <inkml:brush xml:id="br0">
      <inkml:brushProperty name="width" value="0.08571" units="cm"/>
      <inkml:brushProperty name="height" value="0.08571" units="cm"/>
      <inkml:brushProperty name="color" value="#333333"/>
    </inkml:brush>
  </inkml:definitions>
  <inkml:trace contextRef="#ctx0" brushRef="#br0">0 122 15191,'53'16'1434,"-1"0"0,39 9-1614,-61-25-167,-1-1-90,0-8-134,-5-5-1,-3-8 68,-7-3 135,-6 0 301,-5 2 68,-3 0 359,-5 5-102,-6 7 23,-5 4 124,-7 6-12,0 12 79,-1 8 33,3 16-247,4 10-88,7 5-135,5 0-34,4-2-157,12-8-662,8-7-167,17-12-403,10-10-1614,8-8-3047,-12-14 6050,-2-5 0,-27 3 0,-3 2 0</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21.970"/>
    </inkml:context>
    <inkml:brush xml:id="br0">
      <inkml:brushProperty name="width" value="0.08571" units="cm"/>
      <inkml:brushProperty name="height" value="0.08571" units="cm"/>
      <inkml:brushProperty name="color" value="#333333"/>
    </inkml:brush>
  </inkml:definitions>
  <inkml:trace contextRef="#ctx0" brushRef="#br0">74 244 13308,'7'-11'3092,"-2"3"-2162,-5 8-549,-33 54-168,22-25-156,-25 43-12,33-43-45,1-6-23,2-7-90,9-8-32,4-3-270,13-4-55,1-4 313,2-6 157,-3-3 79,-3-4 189,-7 6 304,-8 4-23,-4 4 22,-4 2-425,0 4-56,0 8-79,2 2-11,3 6-56,4-4-258,5-4 12,5-5-45,7-4-651,5-8-895,6-13 155,5-13 203,3-15 505,2-7 660,-2-4 370,0-3 560,-7 1 393,-6 4 716,-9 8-212,-9 15-438,-7 13-335,-5 11-370,-2 6 290,0 14-110,0 12-57,-2 45-191,-3-8-55,-2 27-191,-1-28-56,0-1-594,0-6-3418,-2 0-772,3-27 4840,0-3 0,5-23 0,1 0 0</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22.113"/>
    </inkml:context>
    <inkml:brush xml:id="br0">
      <inkml:brushProperty name="width" value="0.08571" units="cm"/>
      <inkml:brushProperty name="height" value="0.08571" units="cm"/>
      <inkml:brushProperty name="color" value="#333333"/>
    </inkml:brush>
  </inkml:definitions>
  <inkml:trace contextRef="#ctx0" brushRef="#br0">0 56 17633,'0'-9'2723,"0"2"-2365,0 7-358,59-5-67,-22 2-1154,50-7-1928,-52 5 3149,-3-4 0,-24 5 0,-1 1 0</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22.473"/>
    </inkml:context>
    <inkml:brush xml:id="br0">
      <inkml:brushProperty name="width" value="0.08571" units="cm"/>
      <inkml:brushProperty name="height" value="0.08571" units="cm"/>
      <inkml:brushProperty name="color" value="#333333"/>
    </inkml:brush>
  </inkml:definitions>
  <inkml:trace contextRef="#ctx0" brushRef="#br0">189 8 18250,'0'-4'1086,"0"1"-805,0 3-248,-20 62-10,3-12-18,1 2 1,-2 3-6,-8 27-783,1-1 783,3-2-628,4-8-851,5-14-2611,6-26 4090,2-13 0,5-18 0,-1 0 0</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22.654"/>
    </inkml:context>
    <inkml:brush xml:id="br0">
      <inkml:brushProperty name="width" value="0.08571" units="cm"/>
      <inkml:brushProperty name="height" value="0.08571" units="cm"/>
      <inkml:brushProperty name="color" value="#333333"/>
    </inkml:brush>
  </inkml:definitions>
  <inkml:trace contextRef="#ctx0" brushRef="#br0">4 193 18160,'-4'-7'3395,"74"-14"-3754,-25 8-22,8 0 0,1-3-1299,8-11-2040,-1-5-1861,-20 6 5581,-8 3 0,-26 14 0,-2 3 0</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22.996"/>
    </inkml:context>
    <inkml:brush xml:id="br0">
      <inkml:brushProperty name="width" value="0.08571" units="cm"/>
      <inkml:brushProperty name="height" value="0.08571" units="cm"/>
      <inkml:brushProperty name="color" value="#333333"/>
    </inkml:brush>
  </inkml:definitions>
  <inkml:trace contextRef="#ctx0" brushRef="#br0">46 0 14406,'10'0'3888,"-1"0"-2857,-3 54-493,-5-15-124,1 49-167,-12-27 66,-5 1-122,-4-5-191,4-8-11,6-13 11,4-14-314,4-11-179,1-7-1087,36-39 0,16-12 4057,1 32-2455,-2-25 1,-3 9 22,-12 48-45,-27 4-23,1-5-213,0-4-346,3-7-224,2-3-1973,7-9-5098,-5-2 7877,4-8 0,-14 8 0,0 1 0</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23.138"/>
    </inkml:context>
    <inkml:brush xml:id="br0">
      <inkml:brushProperty name="width" value="0.08571" units="cm"/>
      <inkml:brushProperty name="height" value="0.08571" units="cm"/>
      <inkml:brushProperty name="color" value="#333333"/>
    </inkml:brush>
  </inkml:definitions>
  <inkml:trace contextRef="#ctx0" brushRef="#br0">7 0 15751,'-4'71'-336,"1"-16"-808,3-49-1455,1-4-3182,3-10 5781,0-3 0,0 2 0,-1 0 0</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23.513"/>
    </inkml:context>
    <inkml:brush xml:id="br0">
      <inkml:brushProperty name="width" value="0.08571" units="cm"/>
      <inkml:brushProperty name="height" value="0.08571" units="cm"/>
      <inkml:brushProperty name="color" value="#333333"/>
    </inkml:brush>
  </inkml:definitions>
  <inkml:trace contextRef="#ctx0" brushRef="#br0">0 1 21096,'9'13'-1973,"5"1"1077,8 5 55,6-2 69,0-4 200,1-4 45,-2-4 203,-6-2 324,-6-2 436,-9-1 394,-3 0 705,-3 0-1255,0 2-22,0 2 78,0 5 78,0 5-235,0 6-89,0 6-11,3 5-34,4 3-34,5 0-11,4-1 11,-3-1-11,-5-4 22,-5 0 34,-8-3 34,-13 2-90,-14-2-11,-15-4-449,-4-2-649,3-6-1905,16-6 3014,11-3 0,17-4 0,3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35.435"/>
    </inkml:context>
    <inkml:brush xml:id="br0">
      <inkml:brushProperty name="width" value="0.08571" units="cm"/>
      <inkml:brushProperty name="height" value="0.08571" units="cm"/>
      <inkml:brushProperty name="color" value="#004F8B"/>
    </inkml:brush>
  </inkml:definitions>
  <inkml:trace contextRef="#ctx0" brushRef="#br0">0 0 14507,'12'5'1453,"1"47"0,-1 32 0,-4-15-1453,-2-18-19,2 20 0,2 14 1,-2-40-150,-7-45 145,2 0-66,0 0-1,3-20 56,1 3-111,3-16 111,-1 7 23,0 3 11,3 5 11,-1 3 12,2 4 100,3 5-56,0 1 0,3 4 292,10 1-203,-6 6 57,5 2-101,-11 6 202,-4 0-45,-4-3-67,-3 1 403,-4 0-348,-1-3-77,-1 4-180,-3-5 22,-6 1-22,-5-2-851,-20-2-3494,5-3 3292,-12-1-695,11-1-6958,3-1 8706,12 1 0,3-1 0,12 1 0</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24.466"/>
    </inkml:context>
    <inkml:brush xml:id="br0">
      <inkml:brushProperty name="width" value="0.08571" units="cm"/>
      <inkml:brushProperty name="height" value="0.08571" units="cm"/>
      <inkml:brushProperty name="color" value="#333333"/>
    </inkml:brush>
  </inkml:definitions>
  <inkml:trace contextRef="#ctx0" brushRef="#br0">45 1 13667,'-2'9'4919,"1"-2"-4158,1-7-335,0 0-358,-3 13 77,1 3 1,-4 17-113,1 3-21,-3 7 10,2 3-11,0 0-11,3-1-22,1-6-113,2-8-402,0-10 155,8-11-491,7-6-819,13-16-617,9-9-43,6-18 850,2-4 1502,0 0 34,-6 6 985,-8 7 449,-9 10 134,-11 8-392,-5 7-526,-5 3-258,-1 2-68,0 4 202,0 10 460,0 26-572,-1-3-145,-2 16-247,2-22-56,-1-7-56,2-7-493,5-8-45,7-4-840,8-11-841,11-10-784,7-14-1356,-8 1 4415,-1-1 0,-20 19 0,-2 3 0</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24.772"/>
    </inkml:context>
    <inkml:brush xml:id="br0">
      <inkml:brushProperty name="width" value="0.08571" units="cm"/>
      <inkml:brushProperty name="height" value="0.08571" units="cm"/>
      <inkml:brushProperty name="color" value="#333333"/>
    </inkml:brush>
  </inkml:definitions>
  <inkml:trace contextRef="#ctx0" brushRef="#br0">10 0 17857,'0'91'1210,"-1"-14"-1087,-3-54-100,1-8-23,2-8-11,1-4-191,0-3-89,7-7-718,6-8-403,11-10 527,5-4 471,2 2 414,-1 6 45,-4 6 459,-6 8 313,-6 4 80,-5 3-326,-4 13-424,-3 7-24,-1 14-56,-1 17-134,1-17-516,3 4-358,4-25 22,4-8-1008,5-6-3430,-3-9 5357,3-5 0,-11 3 0,0 1 0</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24.953"/>
    </inkml:context>
    <inkml:brush xml:id="br0">
      <inkml:brushProperty name="width" value="0.08571" units="cm"/>
      <inkml:brushProperty name="height" value="0.08571" units="cm"/>
      <inkml:brushProperty name="color" value="#333333"/>
    </inkml:brush>
  </inkml:definitions>
  <inkml:trace contextRef="#ctx0" brushRef="#br0">62 1 17756,'0'50'420,"1"1"1,-4 46-421,-11-30-23,2 1-649,0-6-717,3-10-315,2-11-1848,3-21 3552,2-9 0,2-11 0,0 0 0</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25.224"/>
    </inkml:context>
    <inkml:brush xml:id="br0">
      <inkml:brushProperty name="width" value="0.08571" units="cm"/>
      <inkml:brushProperty name="height" value="0.08571" units="cm"/>
      <inkml:brushProperty name="color" value="#333333"/>
    </inkml:brush>
  </inkml:definitions>
  <inkml:trace contextRef="#ctx0" brushRef="#br0">0 24 20669,'87'-13'-2073,"-24"7"1,-2 2 447,-3 5 650,28 6-11,-55 7 1916,-11 44-34,-10-17-301,-9 25-394,-7-32-201,-1-9-145,1-4-842,3-9-951,3-5-919,0-4 2857,0-3 0,0 0 0</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25.412"/>
    </inkml:context>
    <inkml:brush xml:id="br0">
      <inkml:brushProperty name="width" value="0.08571" units="cm"/>
      <inkml:brushProperty name="height" value="0.08571" units="cm"/>
      <inkml:brushProperty name="color" value="#333333"/>
    </inkml:brush>
  </inkml:definitions>
  <inkml:trace contextRef="#ctx0" brushRef="#br0">9 53 22328,'-5'-35'-4045,"2"17"45,11 38-4012,-1 1 8012,7-4 0,-10-11 0,1-3 0</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25.598"/>
    </inkml:context>
    <inkml:brush xml:id="br0">
      <inkml:brushProperty name="width" value="0.08571" units="cm"/>
      <inkml:brushProperty name="height" value="0.08571" units="cm"/>
      <inkml:brushProperty name="color" value="#333333"/>
    </inkml:brush>
  </inkml:definitions>
  <inkml:trace contextRef="#ctx0" brushRef="#br0">51 0 21331,'-2'64'519,"1"1"0,-2-3 0,-2-2-519,-8 29-33,0 0-1226,5-1 452,4-11-263,3-10-1294,1-15-3935,0-24 6299,0-11 0,0-17 0,0 0 0</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30.386"/>
    </inkml:context>
    <inkml:brush xml:id="br0">
      <inkml:brushProperty name="width" value="0.08571" units="cm"/>
      <inkml:brushProperty name="height" value="0.08571" units="cm"/>
      <inkml:brushProperty name="color" value="#333333"/>
    </inkml:brush>
  </inkml:definitions>
  <inkml:trace contextRef="#ctx0" brushRef="#br0">1 30 14596,'11'-1'2824,"-1"0"-2387,-10 1 348,0 0-741,7 26 1,-5-5-45,5 26-45,-7-10-123,0 1-224,0-1 22,0-6-67,-1-3-324,-3-11-136,0-6 483,-2-6 234,1-8-2363,3-15 2520,1-10-100,1-14 123,1-2 459,8 4 505,4 4-258,8 7-123,3 5-303,2 5-101,1 4-179,0 3-358,-3 4-1110,0 4-2802,-9 2 4270,-4 1 0,-9 1 0,-1 0 0</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30.764"/>
    </inkml:context>
    <inkml:brush xml:id="br0">
      <inkml:brushProperty name="width" value="0.08571" units="cm"/>
      <inkml:brushProperty name="height" value="0.08571" units="cm"/>
      <inkml:brushProperty name="color" value="#333333"/>
    </inkml:brush>
  </inkml:definitions>
  <inkml:trace contextRef="#ctx0" brushRef="#br0">0 83 17655,'65'24'-302,"-11"-4"-247,-37-22-90,-3-8 359,0-6 90,-7-6 66,-3-1 124,-4 4 269,-9 3-45,-4 5 281,-9 5-113,-1 4-67,-1 7 123,3 14-123,2 13-45,6 16-78,6 5-34,4-1-168,5-6 0,11-7-123,6-12 11,13-8-258,7-10-493,7-7-627,8-19-762,8-9-449,5-18-1064,-19 5 3765,-7 6 0,-30 20 0,-4 4 0</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31.103"/>
    </inkml:context>
    <inkml:brush xml:id="br0">
      <inkml:brushProperty name="width" value="0.08571" units="cm"/>
      <inkml:brushProperty name="height" value="0.08571" units="cm"/>
      <inkml:brushProperty name="color" value="#333333"/>
    </inkml:brush>
  </inkml:definitions>
  <inkml:trace contextRef="#ctx0" brushRef="#br0">97 1 15202,'-36'48'2902,"4"-2"-2812,18-9-90,5-4-68,5-7-21,3-7-158,3-9 67,7-4-312,7-4-91,8-4 392,4-9 169,0-5 22,-3-9 336,-5 2 213,-8 5 101,-6 8 112,-4 6-191,-2 3 214,0 1-516,0 12 89,0 4-145,0 14-123,0-2-90,4-2 0,4-8-90,6-4-44,6-7-303,2-3-605,6-3-662,5-11-2666,-6-1 4370,2-11 0,-20 11 0,-1 1 0</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31.304"/>
    </inkml:context>
    <inkml:brush xml:id="br0">
      <inkml:brushProperty name="width" value="0.08571" units="cm"/>
      <inkml:brushProperty name="height" value="0.08571" units="cm"/>
      <inkml:brushProperty name="color" value="#333333"/>
    </inkml:brush>
  </inkml:definitions>
  <inkml:trace contextRef="#ctx0" brushRef="#br0">90 1 18675,'-16'52'129,"0"0"0,-14 43 72,16-34-201,5-6-22,5-9-213,4-9-314,11-13 67,6-11-1412,15-7-1994,-6-14 3888,1-7 0,-18 4 0,0-1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9:19.402"/>
    </inkml:context>
    <inkml:brush xml:id="br0">
      <inkml:brushProperty name="width" value="0.08571" units="cm"/>
      <inkml:brushProperty name="height" value="0.08571" units="cm"/>
      <inkml:brushProperty name="color" value="#004F8B"/>
    </inkml:brush>
  </inkml:definitions>
  <inkml:trace contextRef="#ctx0" brushRef="#br0">1 1 17039,'0'49'112,"0"-12"-112,0-4 0,0-13 67,0-1-78,0-1 11,0-1 0,3-3-123,-1-2-45,8-1-101,-4-5 168,1-1 68,-3-5 33,-2 0-67,0 0-124,5 0 90,-1-8-235,4-5 224,0-7-123,-1 0 167,-1 1-32,-1 3 100,-2 3-12,0 0 91,-2 7-79,-1 1-23,-2 5-156,0 0 179,4 0 0,-1 2 79,3 3 100,4 11 34,2 5-202,2 0-11,1-1 0,-4-12-67,0-1 67,-2-5 22,2-1 280,1-7-257,0-6-45,0-8 34,-4-5-68,0-1 34,-4-6-56,-1 13 56,-3-4-291,0 19-67,0-1-662,0 5-1591,0 0 0,0 0 1</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31.789"/>
    </inkml:context>
    <inkml:brush xml:id="br0">
      <inkml:brushProperty name="width" value="0.08571" units="cm"/>
      <inkml:brushProperty name="height" value="0.08571" units="cm"/>
      <inkml:brushProperty name="color" value="#333333"/>
    </inkml:brush>
  </inkml:definitions>
  <inkml:trace contextRef="#ctx0" brushRef="#br0">32 1 19291,'0'50'347,"0"0"1,0 45-269,0-39-1,-3 6 0,-3 3 46,-1-4-57,-1-3-45,4-11-22,1-10-11,2-13-45,1-11-45,0-7-67,0-5 45,6-6-79,6-9 46,8-8 133,5-7 23,1 2 11,-1 5 79,-3 7 280,-3 6-90,-1 5-135,-2 2-22,0 2-78,0 2-45,0 6-11,0 4-627,4 15-472,-3-11-1343,3 4-2276,-9-16 4729,0-2 0,-8-2 0,0 0 0</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32.031"/>
    </inkml:context>
    <inkml:brush xml:id="br0">
      <inkml:brushProperty name="width" value="0.08571" units="cm"/>
      <inkml:brushProperty name="height" value="0.08571" units="cm"/>
      <inkml:brushProperty name="color" value="#333333"/>
    </inkml:brush>
  </inkml:definitions>
  <inkml:trace contextRef="#ctx0" brushRef="#br0">35 1 18709,'-18'84'-123,"3"-14"-101,15-51-550,-2-5-1422,2-7-1356,0-4 3552,0-3 0,0 0 0</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32.777"/>
    </inkml:context>
    <inkml:brush xml:id="br0">
      <inkml:brushProperty name="width" value="0.08571" units="cm"/>
      <inkml:brushProperty name="height" value="0.08571" units="cm"/>
      <inkml:brushProperty name="color" value="#333333"/>
    </inkml:brush>
  </inkml:definitions>
  <inkml:trace contextRef="#ctx0" brushRef="#br0">1 1 20401,'69'36'-1614,"-6"0"886,-27-4 313,-3-1 34,-2-4-156,-8-2 537,-8-1 33,-7-1 135,-6 0 213,-2-2-157,-3-1 11,-2-6-21,0-4-69,0-5-33,4-3 0,1-2-156,0-9-281,5-3 314,5-7 11,6-1 201,4 3 102,1 4 189,-3 3-10,-2 4-123,-3 3-180,-3 1-112,-2 2-22,0 0-45,1 0-11,0 2-202,3 3-291,1 1-168,5 1-12,2-4-380,5 0-875,1-3-907,3-1 1210,0-4 1636,-2-1 157,-4-2 2341,-3 0-715,-11 4-248,-2 1-270,-7 3-267,0 0-595,-1 4 57,-5 8-214,0 10 12,-4 6-213,4 3-45,1-5-12,4-2-66,1-7-202,5-5 34,5-7 94,36 26 1,6 12 296,-17 11-89,15 3 1,-7 5 21,-39 24-11,-3 0-44,-4-1 10,-9-10-33,-8-12-67,-11-12-426,-6-19-627,-3-15-1402,-6-10-951,12-11 3473,0-10 0,22 7 0,3-7 0</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33.676"/>
    </inkml:context>
    <inkml:brush xml:id="br0">
      <inkml:brushProperty name="width" value="0.08571" units="cm"/>
      <inkml:brushProperty name="height" value="0.08571" units="cm"/>
      <inkml:brushProperty name="color" value="#333333"/>
    </inkml:brush>
  </inkml:definitions>
  <inkml:trace contextRef="#ctx0" brushRef="#br0">1 1 20233,'46'62'616,"-6"1"-605,-18 2 0,-2 1-22,-5-1 11,-3-5-23,-4-9-55,-1-10-12,-4-12-122,-1-13-12,0-9 11,-1-4 56,4-3 23,-1-9-57,2-8 56,2-15 102,3-7 33,2 0 11,4 6 146,0 8 90,-1 11-12,-1 6 67,1 6-156,2 2-12,2 7-67,2 8-11,-1 11 12,-4 6-35,-6 2-33,-5-1 0,-4-3-67,-2-1-101,-1-6-123,-7-4-236,0-5-78,-6-5 146,3-4-68,0-3-89,5-2-5233,1-17 3216,4 5 2633,6-15 0,-3 18 0,3 1 0</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33.997"/>
    </inkml:context>
    <inkml:brush xml:id="br0">
      <inkml:brushProperty name="width" value="0.08571" units="cm"/>
      <inkml:brushProperty name="height" value="0.08571" units="cm"/>
      <inkml:brushProperty name="color" value="#333333"/>
    </inkml:brush>
  </inkml:definitions>
  <inkml:trace contextRef="#ctx0" brushRef="#br0">28 72 19347,'-15'84'-67,"2"-14"56,15-54 22,6-5-22,4-5-23,8-3-78,3-3 45,2-11 67,-2-5 11,-3-13 23,-7-2-34,-7 2 56,-4 0-34,-7 4-11,-7 1-11,-6 5-22,-6 3-247,4 7-100,5 5-394,7 3-2878,5 1 2341,25 0-549,3 0-1792,12-3 3641,-5-3 0,-21 2 0,0-1 0</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34.393"/>
    </inkml:context>
    <inkml:brush xml:id="br0">
      <inkml:brushProperty name="width" value="0.08571" units="cm"/>
      <inkml:brushProperty name="height" value="0.08571" units="cm"/>
      <inkml:brushProperty name="color" value="#333333"/>
    </inkml:brush>
  </inkml:definitions>
  <inkml:trace contextRef="#ctx0" brushRef="#br0">1 80 18765,'25'56'638,"-7"8"-346,-24 9-46,-2 3-134,2-4-112,3-10-67,3-11-291,2-13-147,6-12 91,5-14-371,8-8-963,5-22-179,5-12 661,5-26 100,1-8 797,0-11 190,-4-2 179,-5-4 548,-6 8 1526,-10 11-226,-5 18-201,-5 21-940,-2 13-136,0 15 337,0 17 245,-5 53-726,1-1-293,0-20 0,1 1-66,0 24-68,1-5 0,2-8-45,0-11-269,0-12-213,0-12-514,0-10-1033,0-12 401,0-5 0,0-4 0</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34.574"/>
    </inkml:context>
    <inkml:brush xml:id="br0">
      <inkml:brushProperty name="width" value="0.08571" units="cm"/>
      <inkml:brushProperty name="height" value="0.08571" units="cm"/>
      <inkml:brushProperty name="color" value="#333333"/>
    </inkml:brush>
  </inkml:definitions>
  <inkml:trace contextRef="#ctx0" brushRef="#br0">1 23 21308,'57'0'74,"0"0"1,-3 0 0,-2 0-523,17 0-482,1 0-1468,2-3-2711,-24-1 5109,-3-4 0,-34 4 0,-2 0 0</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34.857"/>
    </inkml:context>
    <inkml:brush xml:id="br0">
      <inkml:brushProperty name="width" value="0.08571" units="cm"/>
      <inkml:brushProperty name="height" value="0.08571" units="cm"/>
      <inkml:brushProperty name="color" value="#333333"/>
    </inkml:brush>
  </inkml:definitions>
  <inkml:trace contextRef="#ctx0" brushRef="#br0">68 1 18474,'-37'89'-56,"7"-11"-202,30-47-157,7-5 45,5-5 225,8-8 145,4-7 0,-2-4-34,1-10-33,-2-63 67,-11 36-23,-4-42 23,-9 65-638,0 6-1447,2 4-3091,1 2 5176,6 0 0,-5 0 0,6 0 0</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35.307"/>
    </inkml:context>
    <inkml:brush xml:id="br0">
      <inkml:brushProperty name="width" value="0.08571" units="cm"/>
      <inkml:brushProperty name="height" value="0.08571" units="cm"/>
      <inkml:brushProperty name="color" value="#333333"/>
    </inkml:brush>
  </inkml:definitions>
  <inkml:trace contextRef="#ctx0" brushRef="#br0">0 28 19101,'40'65'460,"-8"-9"-404,-29-32-34,0-4-22,1-8-34,2-3 23,-1-6-45,2-1-12,1-2-66,3-7-168,7-10 44,3-9 493,18-13 0,2 0 35,-8 9-57,39-30-23,-62 60 0,0 6-66,3 5-91,0 8 1,-1 3-23,1-2 23,-3-5 55,0-5 180,-1-5-247,1-3 1,4-2-23,5-1 0,6-7 0,3-2 0,3-5 45,-1 3 190,-2 4 1,-3 4-158,-2 4-78,-6 5-661,4 20-1087,-9-3-3261,-1 9 5009,-8-18 0,-3-9 0,0-3 0</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39.359"/>
    </inkml:context>
    <inkml:brush xml:id="br0">
      <inkml:brushProperty name="width" value="0.08571" units="cm"/>
      <inkml:brushProperty name="height" value="0.08571" units="cm"/>
      <inkml:brushProperty name="color" value="#E71224"/>
    </inkml:brush>
  </inkml:definitions>
  <inkml:trace contextRef="#ctx0" brushRef="#br0">357 0 9689,'-8'0'1602,"2"0"-1255,6 0 5827,0 0-5546,-3 0-303,0 0-202,-3 0 11,-5 3-134,-6 10 0,-9 9-100,-7 12-102,-7 6-11,-3 2 79,1 0-34,2-5-292,7-7-391,9-10-360,10-9-77,8-6-1020,5-7-2129,1-8 4437,3-5 0,-2 3 0,2 1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9:19.886"/>
    </inkml:context>
    <inkml:brush xml:id="br0">
      <inkml:brushProperty name="width" value="0.08571" units="cm"/>
      <inkml:brushProperty name="height" value="0.08571" units="cm"/>
      <inkml:brushProperty name="color" value="#004F8B"/>
    </inkml:brush>
  </inkml:definitions>
  <inkml:trace contextRef="#ctx0" brushRef="#br0">0 3 13106,'14'-1'2465,"-2"0"-2274,-12 1 290,0 0-458,0 6 347,0 3-359,0 5 23,0 1-34,0-2-45,0 0 0,0 0-728,0-4-572,0-1-5109,0-3 6454,0-3 0,0-1 0,0-1 0</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39.534"/>
    </inkml:context>
    <inkml:brush xml:id="br0">
      <inkml:brushProperty name="width" value="0.08571" units="cm"/>
      <inkml:brushProperty name="height" value="0.08571" units="cm"/>
      <inkml:brushProperty name="color" value="#E71224"/>
    </inkml:brush>
  </inkml:definitions>
  <inkml:trace contextRef="#ctx0" brushRef="#br0">1 1 19090,'81'55'1210,"-4"-4"-1009,-22-11-189,1-4-12,-4-5-191,-5-5-514,-9-4-1010,-11-3-2868,-13-9 4583,-7-2 0,-7-8 0,0 0 0</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41.544"/>
    </inkml:context>
    <inkml:brush xml:id="br0">
      <inkml:brushProperty name="width" value="0.08571" units="cm"/>
      <inkml:brushProperty name="height" value="0.08571" units="cm"/>
      <inkml:brushProperty name="color" value="#E71224"/>
    </inkml:brush>
  </inkml:definitions>
  <inkml:trace contextRef="#ctx0" brushRef="#br0">678 1 19011,'-6'15'123,"-3"9"-89,-9 13-34,-7 14 11,-11 13 0,-5 10-11,-9 6-489,-2 4 489,-1-1 23,3-3-23,5-7 22,5-6-11,5-7-11,4-3 0,2-6 12,1-3 96,0-4-96,3-4-12,2-4 0,3-5-23,3-6 12,8-11 346,2-5-402,6-8-3210,1-1 0,0 0 0</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42.384"/>
    </inkml:context>
    <inkml:brush xml:id="br0">
      <inkml:brushProperty name="width" value="0.08571" units="cm"/>
      <inkml:brushProperty name="height" value="0.08571" units="cm"/>
      <inkml:brushProperty name="color" value="#E71224"/>
    </inkml:brush>
  </inkml:definitions>
  <inkml:trace contextRef="#ctx0" brushRef="#br0">33 0 18294,'33'26'594,"-6"-2"-516,-22 0-66,-2 1-24,-3 3-10,0 4-135,-5-2 0,-3 2 23,-6-4 33,-1-3-11,1-4-45,4-6 34,3-6-1,3-5-212,3-3 258,1-1 123,6-1-34,2-2 11,7-2-11,2-1-11,1-1 0,2 3 0,0-1 0,-3 3-11,0 0 11,-5 1 0,-3 0 0,-2 1-11,-4 0 11,0 0-11,-1 0-68,-2 0-10,-1-3 66,-7-4 23,-5-5 0,-5-5-11,-3-2 11,0 2-11,2 2-56,-1 4-12,3 4-55,1 4-124,3 2-291,2 1-291,4 0-538,0 0-292,4 2 180,1 2-998,2-1 2488,0 1 0,0-3 0,0-1 0</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44.460"/>
    </inkml:context>
    <inkml:brush xml:id="br0">
      <inkml:brushProperty name="width" value="0.08571" units="cm"/>
      <inkml:brushProperty name="height" value="0.08571" units="cm"/>
      <inkml:brushProperty name="color" value="#E71224"/>
    </inkml:brush>
  </inkml:definitions>
  <inkml:trace contextRef="#ctx0" brushRef="#br0">1 1 11694,'0'12'2790,"0"-1"-1949,0-11 806,0 0-1333,61 49 66,-21-25-217,6 9 0,3-1 195,11-2-223,1 2-79,-1 3 33,-6 1-66,-6-1-1,-5 0-11,-9-5-11,-5-4 0,-8-6 12,-8-5-24,-5-7-100,-3-4-235,-4-3-1390,0-1 214,-1-3-1918,0-3 3441,-1-3 0,1 2 0,-1 2 0</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45.307"/>
    </inkml:context>
    <inkml:brush xml:id="br0">
      <inkml:brushProperty name="width" value="0.08571" units="cm"/>
      <inkml:brushProperty name="height" value="0.08571" units="cm"/>
      <inkml:brushProperty name="color" value="#E71224"/>
    </inkml:brush>
  </inkml:definitions>
  <inkml:trace contextRef="#ctx0" brushRef="#br0">9 0 17992,'16'70'146,"1"-9"-113,4-41-22,1 2-22,-2-2-34,-4 0-291,-7 1 336,-4 1-12,-4 5 46,-5 1-34,-8 1 11,-4 0 0,-6-2 23,1-3-34,3-6 0,3-2-67,2-5-56,5-3 22,3-5-78,3-1-605,2-2 784,2-9 0,4-5 0,2-13 22,4-4 12,-3-2-23,-1 0 11,-4 3 1,-2 3-1,-2 3-11,0 5 79,0 3-12,0 7-67,0 2-11,-1 4-78,0 1-3732,0 1 4259,1-2-214,0-3 302,0-5-156,0-2-22,0-1-11,0 4-46,0 3 68,0 3-942,0 4 46,0 8-326,0 1-89,0 8 22,-2-4-168,1-1-1053,-1-7 2140,1-1 0,1-4 0,0 0 0</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45.923"/>
    </inkml:context>
    <inkml:brush xml:id="br0">
      <inkml:brushProperty name="width" value="0.08571" units="cm"/>
      <inkml:brushProperty name="height" value="0.08571" units="cm"/>
      <inkml:brushProperty name="color" value="#E71224"/>
    </inkml:brush>
  </inkml:definitions>
  <inkml:trace contextRef="#ctx0" brushRef="#br0">1 0 12456,'9'8'4303,"-2"-2"-3216,-7-6 807,0 0-1323,9 4-280,6 0-112,16 5-78,11-1-45,10 0-45,12 1-11,10-4 23,11 1-765,7-5 742,3 0-22,2 1-24,-6 3-43,-8 3-35,-13 2 102,-14 2 0,-14 0 22,-11 0 0,-9-1 751,-8-3-751,-5-3 13,-6-1-337,-1-2-2325,-2-2 1,0 1 0</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46.313"/>
    </inkml:context>
    <inkml:brush xml:id="br0">
      <inkml:brushProperty name="width" value="0.08571" units="cm"/>
      <inkml:brushProperty name="height" value="0.08571" units="cm"/>
      <inkml:brushProperty name="color" value="#E71224"/>
    </inkml:brush>
  </inkml:definitions>
  <inkml:trace contextRef="#ctx0" brushRef="#br0">0 0 18373,'37'59'235,"-5"-5"-89,-15-30 55,-3 2-100,-4-1-45,-5-3-56,-3-3-22,-2-1-135,-2 0-370,-6 2-470,-7 2-997,-6 0-1940,5-8 3934,1-4 0,10-9 0,2-1 0</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48.083"/>
    </inkml:context>
    <inkml:brush xml:id="br0">
      <inkml:brushProperty name="width" value="0.08571" units="cm"/>
      <inkml:brushProperty name="height" value="0.08571" units="cm"/>
      <inkml:brushProperty name="color" value="#E71224"/>
    </inkml:brush>
  </inkml:definitions>
  <inkml:trace contextRef="#ctx0" brushRef="#br0">363 1 17207,'-27'62'48,"-1"-1"1,1 0 0,-1-5 298,-20 21-385,-3 0 418,4-6-301,5-11-79,11-15-1,11-12-649,10-15-829,6-10-3686,4-5 5165,8-16 0,-7 10 0,7-9 0</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48.585"/>
    </inkml:context>
    <inkml:brush xml:id="br0">
      <inkml:brushProperty name="width" value="0.08571" units="cm"/>
      <inkml:brushProperty name="height" value="0.08571" units="cm"/>
      <inkml:brushProperty name="color" value="#E71224"/>
    </inkml:brush>
  </inkml:definitions>
  <inkml:trace contextRef="#ctx0" brushRef="#br0">23 1 15515,'-6'0'2791,"1"0"-2567,5 0-101,0 0 22,0 19-133,0-1 55,0 21 0,0-4 79,0 1 33,-3-1-34,0-4-32,-1-6-79,2-6-34,2-7 11,0-4 0,0-6 11,2-1-10,9-1-12,7 0-68,10 0-145,3-3-526,-2-1-998,-5-2-1804,-11 3 3541,-5 1 0,-8 2 0,0 0 0</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49.498"/>
    </inkml:context>
    <inkml:brush xml:id="br0">
      <inkml:brushProperty name="width" value="0.08571" units="cm"/>
      <inkml:brushProperty name="height" value="0.08571" units="cm"/>
      <inkml:brushProperty name="color" value="#E71224"/>
    </inkml:brush>
  </inkml:definitions>
  <inkml:trace contextRef="#ctx0" brushRef="#br0">471 3 11145,'8'-1'1995,"-2"-1"-1222,-6 2 1434,0 0-1344,4 0-224,-3 0-247,3 0-44,-9 0-315,-9 7-33,-14 10-123,-16 14 11,-10 15 101,-9 6 11,-2 4 45,2-3-34,7-8-11,12-10-292,13-11-1175,14-12-1525,10-6-2241,4-10 5233,9-6 0,-5 4 0,4-4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15.101"/>
    </inkml:context>
    <inkml:brush xml:id="br0">
      <inkml:brushProperty name="width" value="0.08571" units="cm"/>
      <inkml:brushProperty name="height" value="0.08571" units="cm"/>
      <inkml:brushProperty name="color" value="#004F8B"/>
    </inkml:brush>
  </inkml:definitions>
  <inkml:trace contextRef="#ctx0" brushRef="#br0">3 14 15056,'-1'73'-1008,"0"-16"1008,3-56-224,3-3 11,4-9-370,3-5 258,0-11 325,-2 2 56,-2 4-23,-3 8 573,-3 6 167,-1 5 359,-1 2-796,0 9-90,0 0-145,2 6-101,2-5 0,1-4-975,6-2 426,-2-3-628,4-5-4187,-3-8 2675,-2-8 2689,-1 0 0,-3 7 0,-3 8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9:22.873"/>
    </inkml:context>
    <inkml:brush xml:id="br0">
      <inkml:brushProperty name="width" value="0.08571" units="cm"/>
      <inkml:brushProperty name="height" value="0.08571" units="cm"/>
      <inkml:brushProperty name="color" value="#004F8B"/>
    </inkml:brush>
  </inkml:definitions>
  <inkml:trace contextRef="#ctx0" brushRef="#br0">8 1 15157,'-4'0'605,"1"0"-527,3 0-22,0 6 23,0 1-79,0 7 0,0 1 22,0-1-112,1 1 79,3-1-157,5 1-45,1-2 135,3-2-68,-5-4-167,0-5 144,-1 0-201,-1-2-89,0 0 112,-1 0-68,1 0 23,-2 0 34,1-1 22,-1-5 224,-1-4-45,-1-4 146,-2-6 55,0 8 24,0-2 44,0 10 313,0 2-122,0 2-113,4 3 68,2 5 90,5 5-214,1 5 112,1-1-223,0-1 22,-1-2-34,-1-4 11,-1-3-22,-2-3 202,1-3-34,1-13-258,-1-3 56,0-10-201,-5 0 157,-1 4-68,-2 4-302,-1 5 33,0 4 415,0 5 0,0 1 0,0 2 0</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50.145"/>
    </inkml:context>
    <inkml:brush xml:id="br0">
      <inkml:brushProperty name="width" value="0.08571" units="cm"/>
      <inkml:brushProperty name="height" value="0.08571" units="cm"/>
      <inkml:brushProperty name="color" value="#E71224"/>
    </inkml:brush>
  </inkml:definitions>
  <inkml:trace contextRef="#ctx0" brushRef="#br0">94 7 12042,'4'-3'3877,"-1"1"-1513,-3 2-2084,3-1-67,-2 1 123,2-1-34,-3 5-99,0 5-114,-2 6-89,-6 5 0,-4 1-269,-6 4 0,-1-2-11,2 0-123,3-4 67,4-6 122,5-5 214,2-4 102,3-1 43,4 0 158,8 2-102,6 3-89,8 0-11,1 2-101,-1-2 0,-2 1-101,-5-3-515,-6 1-1446,-5 0-1926,-4-1 3988,-3 2 0,-1-5 0,0 0 0</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50.806"/>
    </inkml:context>
    <inkml:brush xml:id="br0">
      <inkml:brushProperty name="width" value="0.08571" units="cm"/>
      <inkml:brushProperty name="height" value="0.08571" units="cm"/>
      <inkml:brushProperty name="color" value="#E71224"/>
    </inkml:brush>
  </inkml:definitions>
  <inkml:trace contextRef="#ctx0" brushRef="#br0">32 5 11246,'12'-2'3328,"-3"0"-2599,-9 2 223,0 0-123,-2 58-168,-3-23-257,-2 51 33,-2-34-113,0 4-189,1 2-46,1-2-66,3-7-23,2-2-23,2-9-100,0-2-213,0-10-224,0-4-785,0-8-829,0-6-1153,0-5 3327,0-2 0,0-1 0</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51.157"/>
    </inkml:context>
    <inkml:brush xml:id="br0">
      <inkml:brushProperty name="width" value="0.08571" units="cm"/>
      <inkml:brushProperty name="height" value="0.08571" units="cm"/>
      <inkml:brushProperty name="color" value="#E71224"/>
    </inkml:brush>
  </inkml:definitions>
  <inkml:trace contextRef="#ctx0" brushRef="#br0">1 0 19090,'34'85'571,"-3"-12"-324,-12-47-57,-3-4-44,-3-7-12,0-6-100,-1-5-34,3-7-90,3-16-414,2-10-695,2-14-1479,-2-3-2767,-7 15 5445,-5 5 0,-7 19 0,-1 3 0</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53.646"/>
    </inkml:context>
    <inkml:brush xml:id="br0">
      <inkml:brushProperty name="width" value="0.08571" units="cm"/>
      <inkml:brushProperty name="height" value="0.08571" units="cm"/>
      <inkml:brushProperty name="color" value="#E71224"/>
    </inkml:brush>
  </inkml:definitions>
  <inkml:trace contextRef="#ctx0" brushRef="#br0">267 1 11134,'-8'0'1692,"0"0"-1042,8 0 325,0 0-751,-9 8 303,5-4 145,-8 7-280,5-6 34,0 3-101,-3 2-101,-1 3-67,-4 3-45,-3 4-68,-1 4-21,-3 1 10,0 4-33,0-2 12,2-1-12,1-5 0,5-4 0,4-5-23,4-5-33,4-4-45,1-2-2251,1-1 1142,3-3-998,2-3-1355,1-1 3563,0-1 0,-4 4 0,-1 2 0</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54.157"/>
    </inkml:context>
    <inkml:brush xml:id="br0">
      <inkml:brushProperty name="width" value="0.08571" units="cm"/>
      <inkml:brushProperty name="height" value="0.08571" units="cm"/>
      <inkml:brushProperty name="color" value="#E71224"/>
    </inkml:brush>
  </inkml:definitions>
  <inkml:trace contextRef="#ctx0" brushRef="#br0">26 11 12300,'0'-6'2633,"0"1"-2107,0 5 1379,0 0-1737,0 6-67,0 2 56,0 6-146,0-1-22,0 1 11,-1 0 0,-2 0 22,-2-3 0,-1 0-10,0-4-1,4-3-22,0-2-1,2-1 57,0 0 11,1 3-33,5 3 0,5 2-1,7 2 57,3-2-12,3-1-56,-2-2 11,-1-2-10,-4-1-12,-5 0 0,-3-2 0,-6 0-68,-1-1-2531,-2 2 335,-6-1-615,1 1 2879,-8-2 0,8 0 0,0 0 0</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54.991"/>
    </inkml:context>
    <inkml:brush xml:id="br0">
      <inkml:brushProperty name="width" value="0.08571" units="cm"/>
      <inkml:brushProperty name="height" value="0.08571" units="cm"/>
      <inkml:brushProperty name="color" value="#E71224"/>
    </inkml:brush>
  </inkml:definitions>
  <inkml:trace contextRef="#ctx0" brushRef="#br0">1 26 15672,'5'10'280,"3"0"-201,2 2-68,3-2 11,0-2-22,4-5 0,0-1 0,0-2 23,-1 0 10,-3 0-33,-3-4 0,-3-1-11,-2-5 0,-2-1 11,-1-1 11,-2 0-11,0 2 157,-4 2-90,-3 3 34,-4 3-56,0 1 22,2 1-44,4 0-23,2 0-34,1 0 23,1 2-67,1 0 43,0 2-77,0-2 1850,0-1-1738,-3-1-102,0 1-245,-1 2-347,-1 3-416,3 6-380,-1 7-1972,1-2 3462,1 0 0,1-11 0,0-2 0</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19:57.220"/>
    </inkml:context>
    <inkml:brush xml:id="br0">
      <inkml:brushProperty name="width" value="0.08571" units="cm"/>
      <inkml:brushProperty name="height" value="0.08571" units="cm"/>
      <inkml:brushProperty name="color" value="#E71224"/>
    </inkml:brush>
  </inkml:definitions>
  <inkml:trace contextRef="#ctx0" brushRef="#br0">63 0 16064,'2'4'1524,"0"-1"-1580,-2-3-157,0 2 90,0 2-213,-2 4 258,0 3 55,-2 4-33,2 2-11,1 0-45,1-3-57,0-4 1,2-3 112,5-5-78,2-1-68,7-1 202,-2-4 0,1-3 23,-4-5-1,-3-3-22,-5 1-22,-1-2-225,-2 4 91,-4 0-169,-4 6 325,-7 2 0,-4 3 0,-2 1 33,1 6-21,0 4 100,3 10-112,7-5 22,3 1 124,6-11-46,1-2-21,0-2-1,4-1-78,2 0-537,8 0-965,-4 0-1243,-1 0 2745,-6 0 0,-3 0 0,0 0 0</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0:01.199"/>
    </inkml:context>
    <inkml:brush xml:id="br0">
      <inkml:brushProperty name="width" value="0.08571" units="cm"/>
      <inkml:brushProperty name="height" value="0.08571" units="cm"/>
      <inkml:brushProperty name="color" value="#004F8B"/>
    </inkml:brush>
  </inkml:definitions>
  <inkml:trace contextRef="#ctx0" brushRef="#br0">1603 648 13880,'0'9'1378,"0"-2"-1009,0-7 303,0 0-649,-21-8 213,8 1 178,-20-9-224,11 1-122,-3-1-68,-5-5-79,-5-1-134,-7-2-123,-6 0 292,-4 0 44,-4 1 22,0 1 79,1 3-34,3 1 11,2 1-78,4 0-33,2 0-46,3-1-156,5-2 111,1 0 80,5 0-24,-1 0 68,2 0 45,-2 0-22,-4 1 55,-2 1-21,-8 3-46,-3 3-3392,-3 0 3426,-1 4-45,3 0-23,-14-3 1,19 2-35,-6-3 1,21 2 34,5 0 22,1 0 0,4 1 3414,0 0-3358,-2-2-10,7 4-1,-2-1 11,8 5-23,2 1-22,1-2 1,1 2-12,-3 0-23,3 0 23,-2 1-11,2 1 11,0 0 0,2 0-4426,1-1 3048,6 1-640,-3-1 2018,6 1 0,-7 0 0,1 0 0</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0:03.127"/>
    </inkml:context>
    <inkml:brush xml:id="br0">
      <inkml:brushProperty name="width" value="0.08571" units="cm"/>
      <inkml:brushProperty name="height" value="0.08571" units="cm"/>
      <inkml:brushProperty name="color" value="#004F8B"/>
    </inkml:brush>
  </inkml:definitions>
  <inkml:trace contextRef="#ctx0" brushRef="#br0">9 1 18037,'0'17'168,"0"6"-157,0 13-11,0 5 0,-2-2-67,0-4-68,-1-8-145,1-8-157,2-9-11,0-6-34,0-3 426,0-1-90,7-10 45,3-7 90,9-11 11,0-3 0,0 3 34,-1 4 111,-5 8 125,-2 5 99,-5 6 68,-2 3-258,-3 2-134,0 0 45,0 0 134,7 17-180,-1-3 1,6 13-22,-3-9-23,1-5 0,0-3-45,-1-5-134,2-3-57,1-2-447,6-11-762,16-17 1299,-6 2 146,9-11 23,-17 20 245,-5 6 259,-7 6 11,-3 4-12,-4 1 281,0 15-728,-2 1-23,2 11-56,1-7-56,0-4-270,3-6-66,0-5-773,3-2-561,1-2-1377,-1-1 3103,1-6 0,-6 4 0,0-4 0</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0:03.292"/>
    </inkml:context>
    <inkml:brush xml:id="br0">
      <inkml:brushProperty name="width" value="0.08571" units="cm"/>
      <inkml:brushProperty name="height" value="0.08571" units="cm"/>
      <inkml:brushProperty name="color" value="#004F8B"/>
    </inkml:brush>
  </inkml:definitions>
  <inkml:trace contextRef="#ctx0" brushRef="#br0">0 0 14473,'7'0'2510,"-2"0"-2129,-5 0-571,0 0-942,0 51 381,0-37-470,1 37-1491,2-50-2106,-1-1 4818,3-5 0,-4 4 0,1-4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9:23.415"/>
    </inkml:context>
    <inkml:brush xml:id="br0">
      <inkml:brushProperty name="width" value="0.08571" units="cm"/>
      <inkml:brushProperty name="height" value="0.08571" units="cm"/>
      <inkml:brushProperty name="color" value="#004F8B"/>
    </inkml:brush>
  </inkml:definitions>
  <inkml:trace contextRef="#ctx0" brushRef="#br0">1 42 13432,'22'-21'1052,"-2"4"-772,-13 14-246,2 2 33,0 1-67,-2 0-34,-2 0-33,-1 0-45,-3 0 23,0 2 21,-1 6 68,0 4-11,0 5-45,0 7 23,0-8-1,-1 1 34,1-10-90,-2-4 90,1-1-134,0-2 168,6 1-34,7 2 0,5-2 100,6 1-223,-4-1-235,1 0-4853,-5 0 5211,-7-1 0,-3 0 0,-5 0 0</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0:03.448"/>
    </inkml:context>
    <inkml:brush xml:id="br0">
      <inkml:brushProperty name="width" value="0.08571" units="cm"/>
      <inkml:brushProperty name="height" value="0.08571" units="cm"/>
      <inkml:brushProperty name="color" value="#004F8B"/>
    </inkml:brush>
  </inkml:definitions>
  <inkml:trace contextRef="#ctx0" brushRef="#br0">0 0 14126,'15'6'-1558,"-5"-2"1,-7-2-1</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0:03.778"/>
    </inkml:context>
    <inkml:brush xml:id="br0">
      <inkml:brushProperty name="width" value="0.08571" units="cm"/>
      <inkml:brushProperty name="height" value="0.08571" units="cm"/>
      <inkml:brushProperty name="color" value="#004F8B"/>
    </inkml:brush>
  </inkml:definitions>
  <inkml:trace contextRef="#ctx0" brushRef="#br0">0 0 15079,'43'56'855,"1"-1"0,-4-5 0,-12-8-451,-27-23-158,-1 0-201,1-1 11,1-4-33,2-4-23,0-5-34,0-3-78,1-2-45,-1 0 56,4-6-235,4-7 100,3-8 158,3-6 78,0 3 0,-2 2 134,-4 9 247,-5 4 46,-2 7-159,-4 1-111,0 1 123,1 9-56,3 5-168,1 9-56,2 0-201,2 4-348,-3-11-516,2-2-1478,-5-11-3194,-2-3 5737,-1 0 0,-1 0 0</inkml:trace>
</inkml:ink>
</file>

<file path=ppt/ink/ink1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10.025"/>
    </inkml:context>
    <inkml:brush xml:id="br0">
      <inkml:brushProperty name="width" value="0.08571" units="cm"/>
      <inkml:brushProperty name="height" value="0.08571" units="cm"/>
      <inkml:brushProperty name="color" value="#333333"/>
    </inkml:brush>
  </inkml:definitions>
  <inkml:trace contextRef="#ctx0" brushRef="#br0">0 495 17207,'81'-34'67,"-9"-4"-123,-32-10-212,-4-4-293,-3-3-21,-8-1 346,-10 3 192,-6 3 44,-7 9 112,-2 10 336,0 10-112,-2 11-168,-1 6-45,-1 3 90,-3 8 302,-2 14-55,-4 19 78,-3 20-90,0 11-11,0 9-179,2-1-157,5-5-101,4-9 0,4-15-45,1-12-45,4-12-325,3-10 12,7-8-246,4-5-4428,18-17 5077,-16 1 0,6-3 0,-22 6 0</inkml:trace>
</inkml:ink>
</file>

<file path=ppt/ink/ink1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10.404"/>
    </inkml:context>
    <inkml:brush xml:id="br0">
      <inkml:brushProperty name="width" value="0.08571" units="cm"/>
      <inkml:brushProperty name="height" value="0.08571" units="cm"/>
      <inkml:brushProperty name="color" value="#333333"/>
    </inkml:brush>
  </inkml:definitions>
  <inkml:trace contextRef="#ctx0" brushRef="#br0">0 250 17308,'88'-28'146,"-14"0"-270,-51 3-111,-2-1-112,-4-3-180,-3 1 213,-6 2 191,-4 3 123,-3 5 247,-1 7-214,-7 5 68,-5 4 101,-9 12 112,-4 10-1,0 16-77,0 10-46,6 6-56,6-1-134,6-3-33,5-8-113,10-8-246,11-13-56,14-8-594,17-8-784,11-19-1155,10-9-1030,-15-9 4011,-4-4 0,-35 21 0,-5 4 0</inkml:trace>
</inkml:ink>
</file>

<file path=ppt/ink/ink1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10.953"/>
    </inkml:context>
    <inkml:brush xml:id="br0">
      <inkml:brushProperty name="width" value="0.08571" units="cm"/>
      <inkml:brushProperty name="height" value="0.08571" units="cm"/>
      <inkml:brushProperty name="color" value="#333333"/>
    </inkml:brush>
  </inkml:definitions>
  <inkml:trace contextRef="#ctx0" brushRef="#br0">133 1 18630,'-31'50'134,"-1"1"1,4-5 0,5-5-135,12-7-23,5-8-33,4-5-22,2-8-124,7-4 79,6-5-112,12-3-34,6-9 145,5-10 113,-1-10 11,-1-7 68,-8 3 189,-8 6 225,-8 9-79,-7 8 23,-2 6-34,-1 2-347,-3 14-45,0 0 0,0 9-78,1-7-12,2-3-33,0-3-236,3-3 34,5-3-156,6-2-159,9-1-379,6-10-281,9-7 504,3-13 292,0-3 504,-3 4 124,-8 7 604,-11 10 437,-10 5-615,-6 6 10,-3 9-280,0 4-45,-4 7-167,-2 3-46,-2-2-22,1-6 0,4-4-11,1-5-79,2-3-190,0-1-23,12-7-257,4-3 44,13-7-268,1 1-370,4-1-1446,-3 3 2600,-7 3 0,-10 4 0,-9 3 0</inkml:trace>
</inkml:ink>
</file>

<file path=ppt/ink/ink1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11.327"/>
    </inkml:context>
    <inkml:brush xml:id="br0">
      <inkml:brushProperty name="width" value="0.08571" units="cm"/>
      <inkml:brushProperty name="height" value="0.08571" units="cm"/>
      <inkml:brushProperty name="color" value="#333333"/>
    </inkml:brush>
  </inkml:definitions>
  <inkml:trace contextRef="#ctx0" brushRef="#br0">28 1 13364,'5'0'3899,"-1"0"-2285,-4 0-1547,-7 38-56,1-18-11,-5 31-22,4-32-23,4-6-179,1-5-403,2-5 122,0-2 247,5-2-358,7-10 358,8-5 146,6-10 112,-1 1 247,-1 3 212,-4 5 337,-2 4-236,-6 6-179,-2 4-123,-4 2-68,0 1 23,-1 4 68,0 5-35,-1 6-156,-1 3-68,0-3-22,0-2-78,1-6-270,2-3-391,2-3-293,6 0-1847,10-9-2029,-5-1 4908,6-8 0,-17 8 0,0 2 0</inkml:trace>
</inkml:ink>
</file>

<file path=ppt/ink/ink1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11.477"/>
    </inkml:context>
    <inkml:brush xml:id="br0">
      <inkml:brushProperty name="width" value="0.08571" units="cm"/>
      <inkml:brushProperty name="height" value="0.08571" units="cm"/>
      <inkml:brushProperty name="color" value="#333333"/>
    </inkml:brush>
  </inkml:definitions>
  <inkml:trace contextRef="#ctx0" brushRef="#br0">58 1 17902,'-30'78'583,"8"-14"-874,17-53-382,4-4-862,1-5-896,3-1-1637,2-7 4068,4-5 0,-3 3 0,-1-1 0</inkml:trace>
</inkml:ink>
</file>

<file path=ppt/ink/ink1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12.151"/>
    </inkml:context>
    <inkml:brush xml:id="br0">
      <inkml:brushProperty name="width" value="0.08571" units="cm"/>
      <inkml:brushProperty name="height" value="0.08571" units="cm"/>
      <inkml:brushProperty name="color" value="#333333"/>
    </inkml:brush>
  </inkml:definitions>
  <inkml:trace contextRef="#ctx0" brushRef="#br0">0 25 15202,'4'-14'3148,"-1"3"-2386,-3 11-145,1 8-315,2 5-257,2 9-34,3 3 0,1 3-11,0 1-11,1 2 11,-3 0-11,1-4 11,-1-4-23,0-7-44,-2-3-123,17-15 190,-3-5-168,18-13 67,-4-1 67,3 0 34,0 5 0,-6 6 112,-5 4 45,-6 4-45,-6 2 23,-3 0 21,-4 3 24,-2 3-113,0 3-45,0 3-22,2-1-22,3-1-23,2-1-101,5-5-89,6-1-213,7-3-90,9-2 23,25-17 425,-18 5 90,10-11 135,-30 14 313,-13 5-56,-5 3-123,-7 2 123,0 1-269,-3 11 68,-1 2-113,-3 13-67,0 0-11,2 1-11,3-2 0,2-2 11,0-1 33,3 9-33,2-3 23,2 12-12,0-2 0,-4 9 0,0 9 1,-3 10-1,-2 5-11,-9 3 0,-6-1 33,-13-7 79,-4-5-11,-21 3-101,14-24-45,-13-4-268,22-28-572,2-9-1446,5-20 2331,12-23 0,5 15 0,8-7 0</inkml:trace>
</inkml:ink>
</file>

<file path=ppt/ink/ink1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12.552"/>
    </inkml:context>
    <inkml:brush xml:id="br0">
      <inkml:brushProperty name="width" value="0.08571" units="cm"/>
      <inkml:brushProperty name="height" value="0.08571" units="cm"/>
      <inkml:brushProperty name="color" value="#333333"/>
    </inkml:brush>
  </inkml:definitions>
  <inkml:trace contextRef="#ctx0" brushRef="#br0">125 79 19639,'-31'41'313,"1"0"1,-20 26-314,42-52-45,4-5-33,3-7-303,1-1 89,13-18-189,8-5 134,19-20 33,4 1-135,7 0-637,-1 5-1223,0 5-290,-2 11-348,-18 8 2947,-3 7 0,-20 4 0,-2 0 0</inkml:trace>
</inkml:ink>
</file>

<file path=ppt/ink/ink1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13.052"/>
    </inkml:context>
    <inkml:brush xml:id="br0">
      <inkml:brushProperty name="width" value="0.08571" units="cm"/>
      <inkml:brushProperty name="height" value="0.08571" units="cm"/>
      <inkml:brushProperty name="color" value="#333333"/>
    </inkml:brush>
  </inkml:definitions>
  <inkml:trace contextRef="#ctx0" brushRef="#br0">76 313 19056,'-32'48'90,"6"-7"-102,16-27-55,5-2-78,2-2-214,3-4-22,0-3 101,6-2-79,5-1 337,9-2 22,2-4 45,0-1 257,-4-1 147,-5 3-68,-3 3 11,-4 2-23,-1 2-133,0 6-102,0 3-122,1 6-12,2-1-34,2 0-336,1-3-101,4-5-145,3-3-751,7-6-919,6-15-627,7-11 381,6-21 560,2-9 1176,1-10 796,0-2 672,-3 1 2567,-5 9-506,-9 13-458,-10 16-437,-10 13-1076,-6 10-392,-4 5 503,0 12-99,-2 13-371,-6 20-89,-7 15-46,-6 9-144,-2 2-124,3-1-11,2-7-124,6-8-403,4-12-470,4-11-819,2-13 1827,2-10 0,0-6 0,0-2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9:24.653"/>
    </inkml:context>
    <inkml:brush xml:id="br0">
      <inkml:brushProperty name="width" value="0.08571" units="cm"/>
      <inkml:brushProperty name="height" value="0.08571" units="cm"/>
      <inkml:brushProperty name="color" value="#004F8B"/>
    </inkml:brush>
  </inkml:definitions>
  <inkml:trace contextRef="#ctx0" brushRef="#br0">12 200 11067,'-7'-10'2465,"2"2"-1838,5 8 1816,0 0-2297,0 7-124,4 6-22,4 9 0,4 4 90,2-1-112,-2-4 22,-2-4-146,-2-7 135,-1-3-942,0-5 785,-3-1-123,3-8 157,-1-5-248,-1-10-133,-1-3 246,-2-3 68,0 4 156,-1-2 168,-1 11-11,0 3-22,0 9 100,0 3-123,2 0-67,2 0 560,13 11-201,5 8-348,4 3-22,-2-1 0,-7-13-23,-2-5 12,-1-2 44,-2-1 34,-1-4-56,-3-10-11,1-6-3482,-3-11 3359,-2-1-203,-2-3 1,-2 3-358,0 3 144,0 6-525,-4 8-4326,-3 7 6249,0 7 0,1 2 0,4 1 0</inkml:trace>
</inkml:ink>
</file>

<file path=ppt/ink/ink1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13.444"/>
    </inkml:context>
    <inkml:brush xml:id="br0">
      <inkml:brushProperty name="width" value="0.08571" units="cm"/>
      <inkml:brushProperty name="height" value="0.08571" units="cm"/>
      <inkml:brushProperty name="color" value="#333333"/>
    </inkml:brush>
  </inkml:definitions>
  <inkml:trace contextRef="#ctx0" brushRef="#br0">1 116 15538,'0'-13'4426,"0"3"-3945,0 10-369,0 0-112,34 20-123,-11-11 45,33 16-146,-17-19 78,5-3-67,5-2-22,1-1 67,0 0-135,-5 0 113,-5-5 190,-8-3 11,-6-4-11,-6-3 0,-7 0-11,-3-3-56,-5 0-135,-3 0 56,0 1 124,-2 4-23,0 2 45,-4 7 146,-4 2 302,-9 5 45,-6 11 11,-5 8-67,2 13-34,0 4-89,9 6-101,7 0-123,5 2-90,5-4-34,14-4-268,8-10-673,22-10-1591,11-11 2566,-8-8 0,-14 0 0,-20-2 0</inkml:trace>
</inkml:ink>
</file>

<file path=ppt/ink/ink1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15.182"/>
    </inkml:context>
    <inkml:brush xml:id="br0">
      <inkml:brushProperty name="width" value="0.08571" units="cm"/>
      <inkml:brushProperty name="height" value="0.08571" units="cm"/>
      <inkml:brushProperty name="color" value="#333333"/>
    </inkml:brush>
  </inkml:definitions>
  <inkml:trace contextRef="#ctx0" brushRef="#br0">267 318 12490,'0'-7'829,"0"2"-683,0 5-179,0 0 33,-64-1 78,32 11 90,-50 4 257,52 13 35,3 2-371,10 4-89,7-4-56,6-3-145,4-7 201,9-10 11,7-4 157,15-9-123,9-14-1,6-13 1,3-18 45,2-7 11,1-4-11,-6 0-34,-6 3 123,-10 5 34,-10 8 89,-11 9 348,-5 13-123,-4 10-213,0 8-270,0 3 248,-1 9 739,-19 39-572,1 3-22,-17 34-224,7-14-157,5-3-56,5-3-482,10 2-302,6-25-628,15-4-841,7-28-2071,4-6 4324,2-11 0,-14 6 0,-3-6 0</inkml:trace>
</inkml:ink>
</file>

<file path=ppt/ink/ink1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15.519"/>
    </inkml:context>
    <inkml:brush xml:id="br0">
      <inkml:brushProperty name="width" value="0.08571" units="cm"/>
      <inkml:brushProperty name="height" value="0.08571" units="cm"/>
      <inkml:brushProperty name="color" value="#333333"/>
    </inkml:brush>
  </inkml:definitions>
  <inkml:trace contextRef="#ctx0" brushRef="#br0">0 153 14137,'7'-3'3272,"-2"1"-2398,-5 2-79,0 0-716,36 24-68,-15-17 67,32 17-78,-23-25-89,2-8-292,-3-6 157,-1-8-179,-9-4-35,-4-2-144,-7-1 313,-5 3 269,-1 5 101,-2 9-101,-10 7 213,-3 7 257,-12 17-21,-3 13-1,-2 17-67,3 9-202,6-3-112,10-4-67,6-11 0,5-9-123,10-11-101,7-9-135,15-6-795,8-10-448,7-12-370,5-13-941,0-12 2913,-11-5 0,-16 21 0,-15 4 0</inkml:trace>
</inkml:ink>
</file>

<file path=ppt/ink/ink1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15.702"/>
    </inkml:context>
    <inkml:brush xml:id="br0">
      <inkml:brushProperty name="width" value="0.08571" units="cm"/>
      <inkml:brushProperty name="height" value="0.08571" units="cm"/>
      <inkml:brushProperty name="color" value="#333333"/>
    </inkml:brush>
  </inkml:definitions>
  <inkml:trace contextRef="#ctx0" brushRef="#br0">88 0 16950,'-8'57'575,"-1"0"0,2-2 0,-2-4-485,-5 14-90,1 0 0,3-7-135,2-7-571,4-8-683,2-12-1300,0-9-4023,1-12 6712,0-5 0,1-5 0,0 0 0</inkml:trace>
</inkml:ink>
</file>

<file path=ppt/ink/ink1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15.888"/>
    </inkml:context>
    <inkml:brush xml:id="br0">
      <inkml:brushProperty name="width" value="0.08571" units="cm"/>
      <inkml:brushProperty name="height" value="0.08571" units="cm"/>
      <inkml:brushProperty name="color" value="#333333"/>
    </inkml:brush>
  </inkml:definitions>
  <inkml:trace contextRef="#ctx0" brushRef="#br0">19 5 15370,'-11'0'3350,"3"0"-3193,8 0-157,0 0 0,111-2 0,-83 2 0,28-1 0,0 0 0</inkml:trace>
</inkml:ink>
</file>

<file path=ppt/ink/ink1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16.404"/>
    </inkml:context>
    <inkml:brush xml:id="br0">
      <inkml:brushProperty name="width" value="0.08571" units="cm"/>
      <inkml:brushProperty name="height" value="0.08571" units="cm"/>
      <inkml:brushProperty name="color" value="#333333"/>
    </inkml:brush>
  </inkml:definitions>
  <inkml:trace contextRef="#ctx0" brushRef="#br0">0 161 14978,'5'10'3552,"-1"-1"-3284,-4-9-156,0 0-224,38 6-380,-21-13 76,28 2-188,-31-17 111,-3-3-57,-4-3 136,-3-2 414,-2 4 123,-2 4 280,0 9-200,-5 6 390,-1 6 23,-8 14-268,-1 7 11,0 18-214,0 5-66,6 4-326,4 23-201,8-31-863,18 11 34,1-41-438,17-13-145,-3-14 717,3-13 179,0-7-268,-4-1 1232,-9 7 684,-7 6 548,-10 11-324,-5 7 873,-3 5-907,-1 6-269,0 6 57,-2 5 110,-1 2-233,-3-2-349,2-5-145,1-5 123,3-1-157,0-3-11,2-5-628,7-9-223,7-8 325,9-9-718,3 0-818,2 3 168,0 5-134,-1 6 2028,-3 8 0,-11 3 0,-5 5 0</inkml:trace>
</inkml:ink>
</file>

<file path=ppt/ink/ink1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17.770"/>
    </inkml:context>
    <inkml:brush xml:id="br0">
      <inkml:brushProperty name="width" value="0.08571" units="cm"/>
      <inkml:brushProperty name="height" value="0.08571" units="cm"/>
      <inkml:brushProperty name="color" value="#333333"/>
    </inkml:brush>
  </inkml:definitions>
  <inkml:trace contextRef="#ctx0" brushRef="#br0">0 92 8288,'2'72'9830,"2"-53"-8029,-7 51-1891,3-70-358,2-3-157,6-7 101,9-5 213,8-6 212,5 0 79,4 3 79,-4 4 145,0 1 201,-5 6-66,-1 2 22,0 2-22,1 2-79,5 1-101,3 0-123,7 0-45,6 0 0,4-1-11,1 0 0,-5-2 0,-8 1 11,-9-1-11,-9 2 12,-8-1 44,-5 0 123,-4 1 134,-2 1-279,-1-2-45,1 2-34,-1-2 11,2 2 23,0 0 11,1 0 0,1 0-22,-1 0 11,-1 0-57,-1 0 35,0 0-57,0 0 23,2 0-67,-1 0-46,0 0 46,2 0-135,-1 0 124,2 0 21,-2 0 12,1 0-23,-3 0 662,0 0-493,-1 2 33,0 0-11,1 3-45,1-1 12,3 2-12,2-2 34,1 1 0,2-2-23,2-1-11,1-1-11,3-1-179,2 0-34,-1 0-23,1-2-32,-2-4 21,-2-1 23,-2-3 157,-5 2 56,-3 0 11,-3 1 33,-1 2 68,0 1-22,0 1 33,0 2 67,-3 0 56,-3 3-89,-1 4-45,0 2-34,4 4-67,2-2-45,1-1-100,2-3-35,8-2-33,7-3-179,12-1-101,4-5-79,3-5 169,-2-5 370,-3-6 33,-7 1 100,-7 2 236,-6 2 584,-7 2-562,-2 7-168,-2 2-78,0 5 124,0 0-180,5 7 0,1 6 56,5 10 0,0 5 45,2 4-67,1 0-68,-2 2-11,-4-4 12,-4-2-23,-3-5-68,-2-2-402,-12-5-393,-9-5-1658,-16-5-4303,5-3 6824,2-3 0,19 0 0,4 0 0</inkml:trace>
</inkml:ink>
</file>

<file path=ppt/ink/ink1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20.066"/>
    </inkml:context>
    <inkml:brush xml:id="br0">
      <inkml:brushProperty name="width" value="0.08571" units="cm"/>
      <inkml:brushProperty name="height" value="0.08571" units="cm"/>
      <inkml:brushProperty name="color" value="#333333"/>
    </inkml:brush>
  </inkml:definitions>
  <inkml:trace contextRef="#ctx0" brushRef="#br0">187 0 16905,'-1'13'347,"1"5"-213,-2 10-44,-1 13-79,-2 9 23,-9 10 11,-5 4 78,-6 1-67,-3-4-34,2-5-11,2-11 12,6-12-23,7-10 22,4-13-22,5-5 147,1-5-147,4-12 0,8-7 0,8-17-35,11-5 35,4 0 0,3 4 0,-3 8 0,-4 9 23,-7 11 0,-3 5 156,-2 5-11,0 12 22,-3 4-44,-4 14-90,-3 0-34,-4 14-22,-1-15-201,-2 5-370,2-21-483,2-4-324,3-7-3295,8-1 4673,-2-5 0,-1 2 0,-8-2 0</inkml:trace>
</inkml:ink>
</file>

<file path=ppt/ink/ink1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20.371"/>
    </inkml:context>
    <inkml:brush xml:id="br0">
      <inkml:brushProperty name="width" value="0.08571" units="cm"/>
      <inkml:brushProperty name="height" value="0.08571" units="cm"/>
      <inkml:brushProperty name="color" value="#333333"/>
    </inkml:brush>
  </inkml:definitions>
  <inkml:trace contextRef="#ctx0" brushRef="#br0">0 51 12658,'3'-4'2745,"-1"1"-1680,-2 3-1065,-2 59-45,2-37-45,7 43 45,5-57 45,8-4 56,5-4-56,-2-7-112,2-8 112,-7-9 67,-5-7 34,-7 2 34,-4 1 156,-5 5-145,-6 3 11,-4 8-157,-4 4 0,4 4-202,2 3-706,7 1-77,1 2-225,3 4-438,6 2-66,8 0 1714,19-3 0,-14-4 0,5-1 0</inkml:trace>
</inkml:ink>
</file>

<file path=ppt/ink/ink1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20.761"/>
    </inkml:context>
    <inkml:brush xml:id="br0">
      <inkml:brushProperty name="width" value="0.08571" units="cm"/>
      <inkml:brushProperty name="height" value="0.08571" units="cm"/>
      <inkml:brushProperty name="color" value="#333333"/>
    </inkml:brush>
  </inkml:definitions>
  <inkml:trace contextRef="#ctx0" brushRef="#br0">0 0 17241,'16'37'919,"-4"-1"-773,-12-1-102,0-2 12,0-3-56,0-7-22,1-6-45,4-7-68,5-5-66,5-3-226,6-2-88,6-10-45,3-5 56,2-12 403,-4 1 101,-6 3 33,-7 7 57,-7 7 235,-5 5-292,-2 3 69,-1 1 413,1 8-112,4 5 0,1 8-55,5 1-180,2-3-78,2-6 11,1-4 11,1-6 78,2-1-67,3-3-123,3-9-515,9-15-382,-11-1-593,4-5-739,-15 12-4281,-6 9 6510,0 2 0,-6 7 0,0 1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9:25.168"/>
    </inkml:context>
    <inkml:brush xml:id="br0">
      <inkml:brushProperty name="width" value="0.08571" units="cm"/>
      <inkml:brushProperty name="height" value="0.08571" units="cm"/>
      <inkml:brushProperty name="color" value="#004F8B"/>
    </inkml:brush>
  </inkml:definitions>
  <inkml:trace contextRef="#ctx0" brushRef="#br0">1 5 5923,'28'65'1031,"-4"-13"-897,-20-44-111,0-5 1408,-3-2-1587,1-1 1043,-1-5-922,3-6-200,-1-8 90,3-5 2413,0 1-2246,1 5 3404,-2 3-3415,2 6 258,-2 3-123,-1 4 257,2 1-190,-1 1-56,4 0 538,9 8-684,-2-1-11,6 9 0,-9-7-471,-3 1-930,-3-4-1590,-3-2 2991,-2-2 0,-2-2 0,0 0 0</inkml:trace>
</inkml:ink>
</file>

<file path=ppt/ink/ink1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21.061"/>
    </inkml:context>
    <inkml:brush xml:id="br0">
      <inkml:brushProperty name="width" value="0.08571" units="cm"/>
      <inkml:brushProperty name="height" value="0.08571" units="cm"/>
      <inkml:brushProperty name="color" value="#333333"/>
    </inkml:brush>
  </inkml:definitions>
  <inkml:trace contextRef="#ctx0" brushRef="#br0">136 1 16748,'-12'54'190,"-1"0"1,0-2-1,0-4-156,-10 14 11,0-2-45,5-6-45,6-10-694,6-9-662,4-13-560,6-8-1042,2-9 3003,7-5 0,-6 0 0,0-1 0</inkml:trace>
</inkml:ink>
</file>

<file path=ppt/ink/ink1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21.347"/>
    </inkml:context>
    <inkml:brush xml:id="br0">
      <inkml:brushProperty name="width" value="0.08571" units="cm"/>
      <inkml:brushProperty name="height" value="0.08571" units="cm"/>
      <inkml:brushProperty name="color" value="#333333"/>
    </inkml:brush>
  </inkml:definitions>
  <inkml:trace contextRef="#ctx0" brushRef="#br0">33 19 12400,'4'-3'2387,"-1"1"-1849,-20 59-336,12-31 10,-12 41-212,17-49 12,7-7-35,6-6-156,7-3 168,6-5-101,-1-9 56,0-7 56,-4-10 0,-6-1 33,-7 1 12,-5 3 22,-3 5-44,-4 5-23,-3 7-23,-5 4-447,-1 4-1211,3 1-526,4 0-1715,3 2 3922,3 0 0,0 0 0,0-1 0</inkml:trace>
</inkml:ink>
</file>

<file path=ppt/ink/ink1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21.683"/>
    </inkml:context>
    <inkml:brush xml:id="br0">
      <inkml:brushProperty name="width" value="0.08571" units="cm"/>
      <inkml:brushProperty name="height" value="0.08571" units="cm"/>
      <inkml:brushProperty name="color" value="#333333"/>
    </inkml:brush>
  </inkml:definitions>
  <inkml:trace contextRef="#ctx0" brushRef="#br0">1 1 16770,'15'38'818,"-3"-8"-807,-12-19-11,0-5-101,0-3 45,0-2-403,9-1-583,3 0 549,10-7 493,2 0 11,0-6 292,-2 4 201,-4 3-44,-7 4-214,-4 0-100,-5 2 89,-1 0-56,-1 5-67,0 3-45,0 7-22,0 1-45,0 1-246,2-4-706,4-5-281,5-3-941,9-4-1479,-3-1 3653,4-4 0,-13 3 0,-1-3 0</inkml:trace>
</inkml:ink>
</file>

<file path=ppt/ink/ink1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21.971"/>
    </inkml:context>
    <inkml:brush xml:id="br0">
      <inkml:brushProperty name="width" value="0.08571" units="cm"/>
      <inkml:brushProperty name="height" value="0.08571" units="cm"/>
      <inkml:brushProperty name="color" value="#333333"/>
    </inkml:brush>
  </inkml:definitions>
  <inkml:trace contextRef="#ctx0" brushRef="#br0">205 0 17095,'-6'40'829,"0"-7"-829,6-24 102,0-2-102,6-2-12,1-1 12,5 0 0,0 1-33,0 4 33,-4 5 0,0 9 33,-6 10-21,0 13 55,-2 11-11,-11 10 56,-5 4 0,-15 3-90,-2-6-22,-4-2-11,3-12-471,-1-8-1233,6-13-2195,9-15 3910,8-9 0,9-9 0,2 0 0</inkml:trace>
</inkml:ink>
</file>

<file path=ppt/ink/ink1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23.979"/>
    </inkml:context>
    <inkml:brush xml:id="br0">
      <inkml:brushProperty name="width" value="0.08571" units="cm"/>
      <inkml:brushProperty name="height" value="0.08571" units="cm"/>
      <inkml:brushProperty name="color" value="#333333"/>
    </inkml:brush>
  </inkml:definitions>
  <inkml:trace contextRef="#ctx0" brushRef="#br0">129 4 7829,'2'-1'2319,"0"0"2028,-2 1-996,0-2-3194,0 10 78,0 10-134,-6 22-78,-4 17-12,-7 12-11,-4 6 0,2-1-23,-1-4-290,5-9-595,4-10-806,3-11-1099,4-11-4055,2-15 6868,2-8 0,0-6 0,0-1 0</inkml:trace>
</inkml:ink>
</file>

<file path=ppt/ink/ink1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24.159"/>
    </inkml:context>
    <inkml:brush xml:id="br0">
      <inkml:brushProperty name="width" value="0.08571" units="cm"/>
      <inkml:brushProperty name="height" value="0.08571" units="cm"/>
      <inkml:brushProperty name="color" value="#333333"/>
    </inkml:brush>
  </inkml:definitions>
  <inkml:trace contextRef="#ctx0" brushRef="#br0">12 212 14171,'-7'0'2420,"2"0"-2229,5 0-191,65-27-12,-21 3-660,6 1 0,2-2-2432,12-15-1983,-18 10 5087,-8 3 0,-27 17 0,-4 4 0</inkml:trace>
</inkml:ink>
</file>

<file path=ppt/ink/ink1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24.729"/>
    </inkml:context>
    <inkml:brush xml:id="br0">
      <inkml:brushProperty name="width" value="0.08571" units="cm"/>
      <inkml:brushProperty name="height" value="0.08571" units="cm"/>
      <inkml:brushProperty name="color" value="#333333"/>
    </inkml:brush>
  </inkml:definitions>
  <inkml:trace contextRef="#ctx0" brushRef="#br0">61 1 18294,'2'55'441,"1"1"0,-3-3 0,-2-5-352,-9 5 23,-6-1-89,1-9-23,4-9-987,4-8 853,9-17-146,13-17-112,8-14 212,13-11 180,2 3 34,-1 2 112,-3 9 100,-9 6 12,-4 8-68,-8 2-10,-2 3 44,-1 9-135,1 1-55,-1 8-34,0 0-34,1-3-33,1-4-135,2-3-246,1-4 135,3-2-24,3-2 147,1 0 145,3-1 45,-1-5 22,1 0-11,-2-5-11,0-1-22,-3-1-247,0-2-235,-2-2 123,-4-1 45,-2 0-90,-5-1 269,-3 3 157,-2 1 336,-4 7 45,-6 2 247,-6 12-23,-7 12 448,-9 31-739,13-3-168,0 14-79,15-21-67,5-6-112,11-6-515,12-10-1189,17-8 1816,7-11 0,-20 1 0,-6-4 0</inkml:trace>
</inkml:ink>
</file>

<file path=ppt/ink/ink1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25.472"/>
    </inkml:context>
    <inkml:brush xml:id="br0">
      <inkml:brushProperty name="width" value="0.08571" units="cm"/>
      <inkml:brushProperty name="height" value="0.08571" units="cm"/>
      <inkml:brushProperty name="color" value="#333333"/>
    </inkml:brush>
  </inkml:definitions>
  <inkml:trace contextRef="#ctx0" brushRef="#br0">113 1 16569,'-62'64'190,"13"-9"-212,48-38-146,1 2 33,9 1 0,3 1 57,9 2 67,0-1 0,-4 0 11,-5 1 11,-5-1 0,-5-1 79,-2-1 145,-2-3 90,-7 0 112,-3-1-45,-6-4-122,1-1-136,3-7-134,4-1-101,3-7-818,4-11-862,1-11-2589,2-3 4370,1-2 0,-1 18 0,1 3 0</inkml:trace>
</inkml:ink>
</file>

<file path=ppt/ink/ink1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25.673"/>
    </inkml:context>
    <inkml:brush xml:id="br0">
      <inkml:brushProperty name="width" value="0.08571" units="cm"/>
      <inkml:brushProperty name="height" value="0.08571" units="cm"/>
      <inkml:brushProperty name="color" value="#333333"/>
    </inkml:brush>
  </inkml:definitions>
  <inkml:trace contextRef="#ctx0" brushRef="#br0">28 0 19493,'7'58'257,"0"1"1,-2-2 0,-5-4-179,-10 19-79,-4-2-34,4-11-224,3-10-560,4-12-840,2-11-1838,0-12-3608,1-6 7104,0-9 0,0-2 0</inkml:trace>
</inkml:ink>
</file>

<file path=ppt/ink/ink1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26.147"/>
    </inkml:context>
    <inkml:brush xml:id="br0">
      <inkml:brushProperty name="width" value="0.08571" units="cm"/>
      <inkml:brushProperty name="height" value="0.08571" units="cm"/>
      <inkml:brushProperty name="color" value="#333333"/>
    </inkml:brush>
  </inkml:definitions>
  <inkml:trace contextRef="#ctx0" brushRef="#br0">16 65 15941,'-9'0'3440,"2"0"-2846,7 0-1681,60 5-168,-29-4-202,48 4-156,-46-5-830,-4 0 1737,-4 0 706,-6 0 505,-4 0 581,-6 0 236,0 0-167,-4 0-169,0 0-258,1 0-392,0 0-246,0 0-57,-1 0-33,0 0-56,0 0-134,-1-5 89,0-1 90,-2-7 11,-1 0 112,-1 2 123,0-2-145,0 6-12,-1 1 0,-4 4 214,-3 2-23,-5 4-45,-2 11-33,-2 8-12,1 12-11,3 22-168,5-16-34,3 11-201,9-22-235,8-8-338,9-6-962,9-8-1098,5-5 2868,-1-12 0,-13 6 0,-8-6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9:30.431"/>
    </inkml:context>
    <inkml:brush xml:id="br0">
      <inkml:brushProperty name="width" value="0.08571" units="cm"/>
      <inkml:brushProperty name="height" value="0.08571" units="cm"/>
      <inkml:brushProperty name="color" value="#004F8B"/>
    </inkml:brush>
  </inkml:definitions>
  <inkml:trace contextRef="#ctx0" brushRef="#br0">607 1027 12871,'-32'-6'897,"4"-4"-1009,-1-27-281,7 9-78,-15-22 292,12 16 67,0-2 112,-3 0-33,5 1 21,-1-2-133,3 1 100,3-2-45,0-1 90,4 1-22,2-1-79,3 2 101,2-2-45,-1 0 45,0-2 0,-1-2 23,0-1-1,0 2 169,-1-7-68,4 19 314,2 1-169,3 21-55,0 4-179,1 3 56,-2 1-112,0 0 55,1 0-123,-1 0 90,1 0-123,-1 0 78,0 0 23,1 0 22,0 0-68,-1 0 68,1 0 79,-1 0-102,0 0 57,1 0-34,0-2 0,-1-2 45,-1-4-112,1-1 33,-3 0 34,3 0 78,-1 1-33,-1 1 146,2 2 22,-2 3-78,1 1 111,-1 1-246,1 0 0,-2 0 257,0 0-178,-5 5 22,-1 5-57,-4 8 1,1 4 146,0 2-191,2-2 0,2 0 100,3-6-44,3-4-56,2-7-134,2-3-146,0-2 280,0-13 0,0-2-224,3-14 168,2 1 22,2 4 68,1 1-56,-2 5 22,1 2 0,0 1 112,1 3-79,1 1 146,-1 5 101,1 2-235,0 3 225,11 1-270,-5 0 112,10 1-56,-11 0-45,1 1 101,-6 2 0,-3-1-112,-3 1 0,-3-2 56,0-2 11,0 2-56,0-1 1,0 0 21,0 2 158,0-1-191,-5 3-168,-5 4-68,-6 3-1220,-11 9 201,8-3-941,-3 4-2622,14-12 4818,3-4 0,4-5 0,1-1 0</inkml:trace>
</inkml:ink>
</file>

<file path=ppt/ink/ink1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26.372"/>
    </inkml:context>
    <inkml:brush xml:id="br0">
      <inkml:brushProperty name="width" value="0.08571" units="cm"/>
      <inkml:brushProperty name="height" value="0.08571" units="cm"/>
      <inkml:brushProperty name="color" value="#333333"/>
    </inkml:brush>
  </inkml:definitions>
  <inkml:trace contextRef="#ctx0" brushRef="#br0">3 1 13140,'4'0'4302,"-1"0"-3752,-3 0-326,4 59 67,-3-19-224,3 56-22,-4-32-45,0 6 0,0 3-101,0-4-44,0-3-909,-2-12 259,0-10-740,-3-15-1177,1-15-168,1-8 2880,2-13 0,0 6 0,1-7 0</inkml:trace>
</inkml:ink>
</file>

<file path=ppt/ink/ink1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26.595"/>
    </inkml:context>
    <inkml:brush xml:id="br0">
      <inkml:brushProperty name="width" value="0.08571" units="cm"/>
      <inkml:brushProperty name="height" value="0.08571" units="cm"/>
      <inkml:brushProperty name="color" value="#333333"/>
    </inkml:brush>
  </inkml:definitions>
  <inkml:trace contextRef="#ctx0" brushRef="#br0">1 270 12356,'4'-88'6185,"3"14"-5154,4 37-516,5 9-78,3 9 269,55 3-684,-31 8-22,39 9-33,-51 9-46,-10 9 35,-8 2 10,-9 3-168,-3 3-168,-11-1-380,-6-1-550,-12-4-1725,-2-6-2825,8-7 5850,5-4 0,12-4 0,2 0 0</inkml:trace>
</inkml:ink>
</file>

<file path=ppt/ink/ink1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26.999"/>
    </inkml:context>
    <inkml:brush xml:id="br0">
      <inkml:brushProperty name="width" value="0.08571" units="cm"/>
      <inkml:brushProperty name="height" value="0.08571" units="cm"/>
      <inkml:brushProperty name="color" value="#333333"/>
    </inkml:brush>
  </inkml:definitions>
  <inkml:trace contextRef="#ctx0" brushRef="#br0">95 0 20636,'-42'83'-415,"8"-10"-100,24-36-180,5-3-896,2-10 1591,12-9 0,-7-9 0,7-4 0</inkml:trace>
</inkml:ink>
</file>

<file path=ppt/ink/ink1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27.375"/>
    </inkml:context>
    <inkml:brush xml:id="br0">
      <inkml:brushProperty name="width" value="0.08571" units="cm"/>
      <inkml:brushProperty name="height" value="0.08571" units="cm"/>
      <inkml:brushProperty name="color" value="#333333"/>
    </inkml:brush>
  </inkml:definitions>
  <inkml:trace contextRef="#ctx0" brushRef="#br0">1 35 21812,'7'-23'-1199,"7"12"113,17 21-46,9 7-863,6-2-190,-1-2 292,-1-4 1288,-11-3 605,-9-4 1591,-10-1 135,-8-1 78,-4 0-325,-2 0-1054,0 2-44,-1 2 34,-2 5-258,0 5-112,0 5-23,1 7-22,2 7 0,0 4 34,4 4-1,3 1-33,3-1 0,0-4 0,-5-3 34,-2-5 190,-3-3 34,-11-3-46,-6-3-167,-30-2-470,11-8-898,-11-3-3114,28-6 4437,7-3 0,10 2 0,2-2 0</inkml:trace>
</inkml:ink>
</file>

<file path=ppt/ink/ink1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1:32.641"/>
    </inkml:context>
    <inkml:brush xml:id="br0">
      <inkml:brushProperty name="width" value="0.08571" units="cm"/>
      <inkml:brushProperty name="height" value="0.08571" units="cm"/>
      <inkml:brushProperty name="color" value="#E71224"/>
    </inkml:brush>
  </inkml:definitions>
  <inkml:trace contextRef="#ctx0" brushRef="#br0">1 56 16344,'0'-8'684,"0"2"-292,0 6 45,8-1-190,8-1-180,13-3-22,8-1-11,8 0-34,2 1 22,6 0-11,3 1 0,0 0 23,2 2-34,-3 1 22,0 1-10,0 0-1,-3 0 11,2 0-22,-2 0 0,1 0 11,-1 0-11,1 0 0,0 0 12,22 0-12,-18 0 0,15 1 0,-26 1 33,0 2-33,0 1 11,1 0-11,2 1 0,25-3 0,-16-1 12,18-1-1,-22-1-11,-5 0 0,2 0 11,-6 0 0,0 0-11,-4 0 0,1 0-11,18 0-11,-12 0 22,15 0 0,-16 0 0,0 0-12,0 0 24,0 0-12,-1 0-12,21 0 12,-14 0 0,17 0 0,-16 0 0,2 2 0,5-1 0,1 0 0,4 1 12,0-2-12,3 1 0,-2-1 11,-1 0-11,24 1 11,-24 1-11,14 0 0,-30 0-11,-4 0 11,1-1 0,-3-1 11,2 0-11,1 0 0,0 1 11,5 1-11,-3 0 0,2 2-11,-1-2 0,-2 0 11,0 1 0,-1-1-11,-2 0 11,2 2 0,1-1 11,1 3-11,3 1-11,1 0 11,0 2-12,0-2 12,-2 2 12,23 1-12,-16-1 0,18 2 0,-23-4 11,1 1-11,-2-2 0,-2-1 0,-4-1 11,-3 0-11,-8-1 11,0 0-11,-15-1-67,-5 0-34,-13-1-2450,-2-1 0,0 0 0</inkml:trace>
</inkml:ink>
</file>

<file path=ppt/ink/ink1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32.122"/>
    </inkml:context>
    <inkml:brush xml:id="br0">
      <inkml:brushProperty name="width" value="0.08571" units="cm"/>
      <inkml:brushProperty name="height" value="0.08571" units="cm"/>
      <inkml:brushProperty name="color" value="#333333"/>
    </inkml:brush>
  </inkml:definitions>
  <inkml:trace contextRef="#ctx0" brushRef="#br0">171 2 12580,'12'-2'4090,"-11"9"-4057,-13 1-33,-12 8 0,0 1-67,1 2 45,4-1-192,5-1-189,3-2 101,6-2-90,2 1 302,3 1 79,2 2 22,6 3 34,5 2-23,5 2 1,3-1 44,-2 1-34,-3-1 35,-6-2 32,-4 0 248,-4 9-57,-10-6-213,-7 10-22,-9-12-11,-4-2-45,1-5 0,4-5-392,6-6-370,5-3-1949,6-12 2711,3-12 0,3 6 0,0-3 0</inkml:trace>
</inkml:ink>
</file>

<file path=ppt/ink/ink1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32.383"/>
    </inkml:context>
    <inkml:brush xml:id="br0">
      <inkml:brushProperty name="width" value="0.08571" units="cm"/>
      <inkml:brushProperty name="height" value="0.08571" units="cm"/>
      <inkml:brushProperty name="color" value="#333333"/>
    </inkml:brush>
  </inkml:definitions>
  <inkml:trace contextRef="#ctx0" brushRef="#br0">28 1 16423,'8'65'1042,"-2"-2"-975,-8-9 56,-2 1-123,-3 2 56,1-6-123,-1-4-291,3-9-651,-1-7-145,4-9-1333,-1-6-841,2-9 3328,-2-3 0,2-4 0,-2 0 0</inkml:trace>
</inkml:ink>
</file>

<file path=ppt/ink/ink1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32.590"/>
    </inkml:context>
    <inkml:brush xml:id="br0">
      <inkml:brushProperty name="width" value="0.08571" units="cm"/>
      <inkml:brushProperty name="height" value="0.08571" units="cm"/>
      <inkml:brushProperty name="color" value="#333333"/>
    </inkml:brush>
  </inkml:definitions>
  <inkml:trace contextRef="#ctx0" brushRef="#br0">0 96 18451,'60'-28'-1972,"-4"3"-504,-13 12-1458,-12 2 3934,-1 0 0,-22 7 0,-2 0 0</inkml:trace>
</inkml:ink>
</file>

<file path=ppt/ink/ink1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32.923"/>
    </inkml:context>
    <inkml:brush xml:id="br0">
      <inkml:brushProperty name="width" value="0.08571" units="cm"/>
      <inkml:brushProperty name="height" value="0.08571" units="cm"/>
      <inkml:brushProperty name="color" value="#333333"/>
    </inkml:brush>
  </inkml:definitions>
  <inkml:trace contextRef="#ctx0" brushRef="#br0">62 22 16288,'-38'78'-605,"15"6"751,54-70-124,-7 0 23,19-38 0,-25-8-11,-5-2 111,-5 1 304,-5 4-158,-2 5 23,-1 7-314,-5 5 0,-1 8-23,-5 2-380,2 3-214,3 10-234,3 5-471,2 11-527,5 0-314,7-3-828,2-10 2991,4-4 0,-10-9 0,-2-1 0</inkml:trace>
</inkml:ink>
</file>

<file path=ppt/ink/ink1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33.111"/>
    </inkml:context>
    <inkml:brush xml:id="br0">
      <inkml:brushProperty name="width" value="0.08571" units="cm"/>
      <inkml:brushProperty name="height" value="0.08571" units="cm"/>
      <inkml:brushProperty name="color" value="#333333"/>
    </inkml:brush>
  </inkml:definitions>
  <inkml:trace contextRef="#ctx0" brushRef="#br0">21 1 17185,'-9'67'-857,"0"1"0,7 14-1508,35-40-4638,-2-56 7003,1-9 0,-21 7 0,-1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9:31.363"/>
    </inkml:context>
    <inkml:brush xml:id="br0">
      <inkml:brushProperty name="width" value="0.08571" units="cm"/>
      <inkml:brushProperty name="height" value="0.08571" units="cm"/>
      <inkml:brushProperty name="color" value="#004F8B"/>
    </inkml:brush>
  </inkml:definitions>
  <inkml:trace contextRef="#ctx0" brushRef="#br0">116 14 12244,'0'-6'2016,"0"1"-1859,0 5 493,0 0-493,-34-2-90,20 3-67,-25 4 0,29 8-11,3 7-11,0 8-135,5 9-3269,0 8 3326,2 11 44,0 4-196,8 1 162,2 1 146,10-6-56,-4-4 12,2 6-113,-9-22-45,-2 2-582,-6-23 359,-1-5 2167,-4-4-1798,-6-3 0,4-2 0,-3-1 0</inkml:trace>
</inkml:ink>
</file>

<file path=ppt/ink/ink1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33.502"/>
    </inkml:context>
    <inkml:brush xml:id="br0">
      <inkml:brushProperty name="width" value="0.08571" units="cm"/>
      <inkml:brushProperty name="height" value="0.08571" units="cm"/>
      <inkml:brushProperty name="color" value="#333333"/>
    </inkml:brush>
  </inkml:definitions>
  <inkml:trace contextRef="#ctx0" brushRef="#br0">40 0 15056,'-10'59'272,"0"0"1,1-5 0,3-5-273,2 0 33,3-5-33,1-6 45,0-7-22,0-11 89,0-8 11,5-7-90,2-4-33,8-14-414,3-7 280,6-16 2027,26-30-1422,-26 49-236,14-7-223,-34 58 10,0 5-22,1-1-202,2-3-22,1-7-471,3-6-201,0-9-325,3-6-281,3-4-1232,4-5-1233,-4-5 3967,-1-5 0,-9 2 0,-3 2 0</inkml:trace>
</inkml:ink>
</file>

<file path=ppt/ink/ink1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34.185"/>
    </inkml:context>
    <inkml:brush xml:id="br0">
      <inkml:brushProperty name="width" value="0.08571" units="cm"/>
      <inkml:brushProperty name="height" value="0.08571" units="cm"/>
      <inkml:brushProperty name="color" value="#333333"/>
    </inkml:brush>
  </inkml:definitions>
  <inkml:trace contextRef="#ctx0" brushRef="#br0">1 297 12356,'10'-14'3675,"-2"2"-2902,-8 12 336,0 0-862,-3 15-225,1-4 191,-2 12-213,2-9-56,1-4 11,1-4-55,0-3 88,3-2-77,5-1 89,5 0 515,35 2-437,-26 0-156,22 0 44,-32-1-414,1-1-292,7 0-571,1-5 79,4-8 649,1-10-403,2-7 762,-4-3 224,-2 3 415,-8 5 817,-6 7-167,-5 6-113,-3 8-414,0 2-202,0 2-146,0 5-122,0 9 21,3 10-32,2 10-57,3 1 0,0 2 56,0-2 11,-3-3-44,-1-3-23,-2-5 89,-1-4-22,-1-2-67,0-5 0,-3-2 68,-1-3-136,-4-5 68,1-1-280,0-2-908,1-29 370,4-2-134,0-31-448,8 3 10,6-3 561,9 1 257,16-15 875,-6 27 313,8-4 202,-14 36-33,-3 8-124,-3 7-57,-4 18-200,-2 7 694,-4 46-571,-4-10-180,-2 24-325,-3-26-44,0-5 22,0-9-617,-3-10-974,-1-9-1355,-3-10-2298,1-6 5244,3-6 0,1-2 0,2 0 0</inkml:trace>
</inkml:ink>
</file>

<file path=ppt/ink/ink1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34.381"/>
    </inkml:context>
    <inkml:brush xml:id="br0">
      <inkml:brushProperty name="width" value="0.08571" units="cm"/>
      <inkml:brushProperty name="height" value="0.08571" units="cm"/>
      <inkml:brushProperty name="color" value="#333333"/>
    </inkml:brush>
  </inkml:definitions>
  <inkml:trace contextRef="#ctx0" brushRef="#br0">1 0 18787,'85'9'-1569,"-12"1"415,-48 3 34,0 0-953,-3 3-482,-5 0-111,-6-2 1276,-5 2 1390,-4-4 0,-2-5 0,0-2 0</inkml:trace>
</inkml:ink>
</file>

<file path=ppt/ink/ink1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34.582"/>
    </inkml:context>
    <inkml:brush xml:id="br0">
      <inkml:brushProperty name="width" value="0.08571" units="cm"/>
      <inkml:brushProperty name="height" value="0.08571" units="cm"/>
      <inkml:brushProperty name="color" value="#333333"/>
    </inkml:brush>
  </inkml:definitions>
  <inkml:trace contextRef="#ctx0" brushRef="#br0">1 27 20221,'4'-17'-6509,"0"7"-1055,-3 16 7564,4 4 0,-5-5 0,2-1 0</inkml:trace>
</inkml:ink>
</file>

<file path=ppt/ink/ink1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34.843"/>
    </inkml:context>
    <inkml:brush xml:id="br0">
      <inkml:brushProperty name="width" value="0.08571" units="cm"/>
      <inkml:brushProperty name="height" value="0.08571" units="cm"/>
      <inkml:brushProperty name="color" value="#333333"/>
    </inkml:brush>
  </inkml:definitions>
  <inkml:trace contextRef="#ctx0" brushRef="#br0">155 0 19493,'-72'68'1132,"14"-3"-875,44-18-201,7 1 46,4-6-9933,71 11 9700,-44-36 0,45 10 1,-62-33-1</inkml:trace>
</inkml:ink>
</file>

<file path=ppt/ink/ink1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36.143"/>
    </inkml:context>
    <inkml:brush xml:id="br0">
      <inkml:brushProperty name="width" value="0.08571" units="cm"/>
      <inkml:brushProperty name="height" value="0.08571" units="cm"/>
      <inkml:brushProperty name="color" value="#333333"/>
    </inkml:brush>
  </inkml:definitions>
  <inkml:trace contextRef="#ctx0" brushRef="#br0">187 0 14944,'-78'20'224,"13"4"11,46 6-235,5 1 90,7-2-90,4-6-90,3-5 90,2-9 56,6-3 0,4-5-56,5-1-44,2-7 21,1-3 12,1-8-11,-3 3-57,0 5 113,-4 4-34,0 5 235,-3 12-145,2 14 66,-2 19 158,-2 14-157,-5 7 179,-1 1-156,-3 0 77,-5-6 12,-5-5-179,-5-6 145,-6-6-78,-8 5-45,9-20-112,-4 1-168,14-22-146,2-4-1255,5-12 629,1-17-2198,2-20 3138,10-27 0,-8 31 0,8 2 0</inkml:trace>
</inkml:ink>
</file>

<file path=ppt/ink/ink1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36.411"/>
    </inkml:context>
    <inkml:brush xml:id="br0">
      <inkml:brushProperty name="width" value="0.08571" units="cm"/>
      <inkml:brushProperty name="height" value="0.08571" units="cm"/>
      <inkml:brushProperty name="color" value="#333333"/>
    </inkml:brush>
  </inkml:definitions>
  <inkml:trace contextRef="#ctx0" brushRef="#br0">1 12 16008,'30'51'11,"0"-1"1,17 37-12,-44-56 0,-3-6 0,0-7 11,0-8-11,0-5 22,0-4-313,0-19 269,0-4 44,2-20 56,6 1-44,6 2 168,9 3 55,7 8-234,5 4-23,7 7-460,3 5-884,2 6-1648,-13 3 2992,-5 2 0,-20 1 0,-3 0 0</inkml:trace>
</inkml:ink>
</file>

<file path=ppt/ink/ink1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36.793"/>
    </inkml:context>
    <inkml:brush xml:id="br0">
      <inkml:brushProperty name="width" value="0.08571" units="cm"/>
      <inkml:brushProperty name="height" value="0.08571" units="cm"/>
      <inkml:brushProperty name="color" value="#333333"/>
    </inkml:brush>
  </inkml:definitions>
  <inkml:trace contextRef="#ctx0" brushRef="#br0">102 1 17434,'-52'66'202,"10"-8"-165,37-28-37,3-5-234,2-6-12,4-7 39,6-6-185,9-4 255,6-11 2,5-7 135,-1-10 101,-1-1 78,-5 2 482,-7 7 46,-6 7-461,-5 5 23,-4 4-135,-1 2-78,-2 8 11,-3 5-89,-2 10 22,0 2-437,2-3 44,3-4-514,2-4-482,4-8-247,10-2-594,10-4-213,15-12 23,-8 2 2420,1-11 0,-21 12 0,-3 1 0</inkml:trace>
</inkml:ink>
</file>

<file path=ppt/ink/ink1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37.160"/>
    </inkml:context>
    <inkml:brush xml:id="br0">
      <inkml:brushProperty name="width" value="0.08571" units="cm"/>
      <inkml:brushProperty name="height" value="0.08571" units="cm"/>
      <inkml:brushProperty name="color" value="#333333"/>
    </inkml:brush>
  </inkml:definitions>
  <inkml:trace contextRef="#ctx0" brushRef="#br0">148 261 17442,'-34'42'460,"1"-1"0,-21 34-460,38-29 11,9-7-90,4-9 12,9-8-101,9-12 101,8-5-147,11-10-99,4-14-57,3-13-55,2-16 369,-2-8 33,0-6-33,-4-4 45,-4-1 22,-7 3 863,-9-4-605,-8 26 146,-4 8-370,-5 26 11,0 9 313,-1 15-178,-9 11 133,-5 20-10,-7 7-168,-1 5 33,4 0-179,4-3-100,4-3-181,7-9-593,2-8-717,2-8-1815,9-15-2734,-2-6 6140,10-10 0,-10 2 0,-1-2 0</inkml:trace>
</inkml:ink>
</file>

<file path=ppt/ink/ink1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37.334"/>
    </inkml:context>
    <inkml:brush xml:id="br0">
      <inkml:brushProperty name="width" value="0.08571" units="cm"/>
      <inkml:brushProperty name="height" value="0.08571" units="cm"/>
      <inkml:brushProperty name="color" value="#333333"/>
    </inkml:brush>
  </inkml:definitions>
  <inkml:trace contextRef="#ctx0" brushRef="#br0">15 0 17992,'-13'55'-4000,"11"-21"100,14-44 3900,5-12 0,-11 12 0,-1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9:31.556"/>
    </inkml:context>
    <inkml:brush xml:id="br0">
      <inkml:brushProperty name="width" value="0.08571" units="cm"/>
      <inkml:brushProperty name="height" value="0.08571" units="cm"/>
      <inkml:brushProperty name="color" value="#004F8B"/>
    </inkml:brush>
  </inkml:definitions>
  <inkml:trace contextRef="#ctx0" brushRef="#br0">1 39 14820,'91'-21'-2644,"-13"4"-23,-60 16 2667,-4 1 0,-11 0 0,-1 0 0</inkml:trace>
</inkml:ink>
</file>

<file path=ppt/ink/ink1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37.462"/>
    </inkml:context>
    <inkml:brush xml:id="br0">
      <inkml:brushProperty name="width" value="0.08571" units="cm"/>
      <inkml:brushProperty name="height" value="0.08571" units="cm"/>
      <inkml:brushProperty name="color" value="#333333"/>
    </inkml:brush>
  </inkml:definitions>
  <inkml:trace contextRef="#ctx0" brushRef="#br0">0 0 10485,'7'39'-1341,"-2"-10"0,-3-25 0</inkml:trace>
</inkml:ink>
</file>

<file path=ppt/ink/ink1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38.085"/>
    </inkml:context>
    <inkml:brush xml:id="br0">
      <inkml:brushProperty name="width" value="0.08571" units="cm"/>
      <inkml:brushProperty name="height" value="0.08571" units="cm"/>
      <inkml:brushProperty name="color" value="#333333"/>
    </inkml:brush>
  </inkml:definitions>
  <inkml:trace contextRef="#ctx0" brushRef="#br0">0 104 18082,'41'42'907,"-6"-9"-907,-26-33-23,1 0-357,0-9-113,-1-4-359,-2-11 269,-3-3-100,-2 2 279,-2 2 393,0 7-78,-6 8 89,-3 4 179,-6 11-78,-5 10 257,2 13 68,0 11-123,4 4-35,6 2-268,4-3-44,3-7-35,1-7-380,8-9 156,4-11 45,11-4-190,5-7-67,4-12 391,23-26 248,-10-2-79,15-17-11,-20 19 302,-5 9 268,-9 10 461,-10 11-516,-10 4-370,-4 5 483,-2 1-203,0 8 0,0 2-223,0 6-236,0 0 78,0-6-78,2-2 0,1-4-78,1-3 78,2-1-56,2-1-113,3 0-447,14 0 437,-7 0 89,7 0 34,-12 0 68,-3 0-12,2 5 145,-2 5-134,4 4 79,6 6-146,-2-8 0,8-1-650,-2-9-560,5-9 45,4-13-2186,23-37 1166,-12 2-762,3-9 3003,-23 24 0,-18 26 0,-2 4 0</inkml:trace>
</inkml:ink>
</file>

<file path=ppt/ink/ink1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38.235"/>
    </inkml:context>
    <inkml:brush xml:id="br0">
      <inkml:brushProperty name="width" value="0.08571" units="cm"/>
      <inkml:brushProperty name="height" value="0.08571" units="cm"/>
      <inkml:brushProperty name="color" value="#333333"/>
    </inkml:brush>
  </inkml:definitions>
  <inkml:trace contextRef="#ctx0" brushRef="#br0">81 1 14798,'-13'87'1737,"1"0"0,1-5 0,0-9-1737,-5 3-381,6-10-124,4-10-985,4-15-1614,2-12-3921,0-15 7025,0-7 0,0-7 0,0 0 0</inkml:trace>
</inkml:ink>
</file>

<file path=ppt/ink/ink1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38.360"/>
    </inkml:context>
    <inkml:brush xml:id="br0">
      <inkml:brushProperty name="width" value="0.08571" units="cm"/>
      <inkml:brushProperty name="height" value="0.08571" units="cm"/>
      <inkml:brushProperty name="color" value="#333333"/>
    </inkml:brush>
  </inkml:definitions>
  <inkml:trace contextRef="#ctx0" brushRef="#br0">0 65 17924,'62'-16'-2896,"0"1"0,31-9 2896,-51 18 0,-29 5 0,-5-2 0</inkml:trace>
</inkml:ink>
</file>

<file path=ppt/ink/ink1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40.143"/>
    </inkml:context>
    <inkml:brush xml:id="br0">
      <inkml:brushProperty name="width" value="0.08571" units="cm"/>
      <inkml:brushProperty name="height" value="0.08571" units="cm"/>
      <inkml:brushProperty name="color" value="#333333"/>
    </inkml:brush>
  </inkml:definitions>
  <inkml:trace contextRef="#ctx0" brushRef="#br0">274 267 16737,'-86'-26'235,"10"11"-235,43 28 123,3 10-123,7 7 11,7 1-67,9-3-179,4-5-247,7-7 392,9-8 90,5-4 168,11-5-168,0-12-44,5-10-12,-1-16-280,-2-9-79,2-5 370,-4-1-11,-1 1 56,-7 7 236,-6 11 156,-8 12 325,-3 13-616,-3 6 504,-1 15-101,0 13-134,-1 17-68,-4 13-268,-2 3 134,-2-1-168,1-6 0,2-6-246,4 1-202,1-17-360,1-1-816,4-18-505,4-4-773,1-3 2902,3-2 0,-8 0 0,0 0 0</inkml:trace>
</inkml:ink>
</file>

<file path=ppt/ink/ink1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40.758"/>
    </inkml:context>
    <inkml:brush xml:id="br0">
      <inkml:brushProperty name="width" value="0.08571" units="cm"/>
      <inkml:brushProperty name="height" value="0.08571" units="cm"/>
      <inkml:brushProperty name="color" value="#333333"/>
    </inkml:brush>
  </inkml:definitions>
  <inkml:trace contextRef="#ctx0" brushRef="#br0">1 111 17622,'73'35'123,"-11"-6"-168,-43-36-78,-2-5-45,-5-10 134,-5-5-414,-4-2 415,-3 3 33,0 2 0,-6 8 212,-3 7-55,-7 6 67,-3 13 191,0 11-235,-1 17 100,5 12-191,6 3 23,5-5-224,6-4 112,10-12-291,9-8-707,34-12-122,-7-11-359,20-18-616,-14-11 380,-2-14-459,-2-5 471,-7 0 1703,-9 2 2219,-10 7 179,-12 9 257,-7 11-1321,-5 8-382,-3 6-291,-4 3-146,-4 1 46,-2 1-538,3 9 55,3 4-78,4 11 56,2 4-67,1 3 11,7 1 0,3-1 22,7-3 57,0-4-79,-3-3 0,-3-5 56,-7-3-56,-2-1 0,-3-3 11,-8 2 0,-10 0-22,1-5-258,-1 0-426,14-6-706,3-1-246,2-7-739,14-6-124,8-12-1020,7 3 3530,2 0 0,-18 14 0,-3 1 0</inkml:trace>
</inkml:ink>
</file>

<file path=ppt/ink/ink1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40.959"/>
    </inkml:context>
    <inkml:brush xml:id="br0">
      <inkml:brushProperty name="width" value="0.08571" units="cm"/>
      <inkml:brushProperty name="height" value="0.08571" units="cm"/>
      <inkml:brushProperty name="color" value="#333333"/>
    </inkml:brush>
  </inkml:definitions>
  <inkml:trace contextRef="#ctx0" brushRef="#br0">23 0 18048,'12'14'627,"-4"9"-481,-26 27 111,5 5-189,5 1 44,4-6-191,4-6 79,3-10-157,8-10-22,7-10-605,10-8-886,5-5-2229,-7-9 3899,-1-6 0,-16 3 0,-3-1 0</inkml:trace>
</inkml:ink>
</file>

<file path=ppt/ink/ink1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41.889"/>
    </inkml:context>
    <inkml:brush xml:id="br0">
      <inkml:brushProperty name="width" value="0.08571" units="cm"/>
      <inkml:brushProperty name="height" value="0.08571" units="cm"/>
      <inkml:brushProperty name="color" value="#333333"/>
    </inkml:brush>
  </inkml:definitions>
  <inkml:trace contextRef="#ctx0" brushRef="#br0">1 246 17006,'33'33'750,"1"-7"-750,-9-36-45,1-4-168,-3-9-291,-3-3 101,-8 1-236,-6 0-10,-4 1 559,-2 2-212,-3 4 302,-6 9 78,-5 4 157,-9 8 527,-1 13-302,-3 10-12,3 17 246,4 6-459,7 4 1,6 1-236,4-6 56,5-8-157,8-10-45,7-9-168,11-10 68,3-5-594,3-4 33,3-11 169,1-8 54,1-14 405,-1-8 90,0-5 89,-3-2 190,7-10 483,-15 19 144,-1 2-66,-18 25-45,-6 6 0,-2 3-34,0 10-403,0 4 112,0 7-190,0-2-135,1-4-22,3-5-34,1-3 0,4-4-12,2-1 12,3-1-202,4 0-123,5-5-111,3-2 346,1-5-100,7-1 234,-14 7-10,4 1 291,-12 5 22,-2 11-213,0 6 326,0 11-460,1 1-56,7 4 56,-3-13-67,5 1-79,-2-15-347,3-3 269,4-4-224,6-12-68,4-7 426,4-16-346,2-7 167,12-31 269,-15 18 89,4-15 247,-25 35 191,-8 13 11,-5 11-459,-3 8 201,-1 8 538,0 39-381,-1 2-303,-3 33-123,-3-12 0,-2-5-11,1-6-168,4-10-291,0-8-1816,0-5-996,-1-15-640,-1-2 3911,0-14 0,3-1 0,0 0 0</inkml:trace>
</inkml:ink>
</file>

<file path=ppt/ink/ink1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42.012"/>
    </inkml:context>
    <inkml:brush xml:id="br0">
      <inkml:brushProperty name="width" value="0.08571" units="cm"/>
      <inkml:brushProperty name="height" value="0.08571" units="cm"/>
      <inkml:brushProperty name="color" value="#333333"/>
    </inkml:brush>
  </inkml:definitions>
  <inkml:trace contextRef="#ctx0" brushRef="#br0">1 88 19358,'61'-23'49,"0"1"0,-3 1 0,-4 6-3389,13 11-3640,-21 3 6980,-7 0 0,-28 1 0,-4 0 0</inkml:trace>
</inkml:ink>
</file>

<file path=ppt/ink/ink1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42.602"/>
    </inkml:context>
    <inkml:brush xml:id="br0">
      <inkml:brushProperty name="width" value="0.08571" units="cm"/>
      <inkml:brushProperty name="height" value="0.08571" units="cm"/>
      <inkml:brushProperty name="color" value="#333333"/>
    </inkml:brush>
  </inkml:definitions>
  <inkml:trace contextRef="#ctx0" brushRef="#br0">235 1 18003,'-90'26'560,"14"16"-481,49 36-459,7 14 380,7 7 0,6 0-67,5-8-874,14-10-617,7-13-1164,15-16-1335,-3-24 4057,1-12 0,-21-16 0,0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9:32.015"/>
    </inkml:context>
    <inkml:brush xml:id="br0">
      <inkml:brushProperty name="width" value="0.08571" units="cm"/>
      <inkml:brushProperty name="height" value="0.08571" units="cm"/>
      <inkml:brushProperty name="color" value="#004F8B"/>
    </inkml:brush>
  </inkml:definitions>
  <inkml:trace contextRef="#ctx0" brushRef="#br0">16 28 13140,'4'-15'1109,"-1"3"-717,-3 12 807,-8 71-1031,4-27-62,-1 7 1,1 3-62,2 7 78,2-1-291,23 17-202,-1-27-806,21 6 11,-6-35-796,2-10 1961,1-9 0,-17-2 0,-4-2 0</inkml:trace>
</inkml:ink>
</file>

<file path=ppt/ink/ink1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42.957"/>
    </inkml:context>
    <inkml:brush xml:id="br0">
      <inkml:brushProperty name="width" value="0.08571" units="cm"/>
      <inkml:brushProperty name="height" value="0.08571" units="cm"/>
      <inkml:brushProperty name="color" value="#333333"/>
    </inkml:brush>
  </inkml:definitions>
  <inkml:trace contextRef="#ctx0" brushRef="#br0">127 1 17062,'-66'29'-56,"13"1"56,48 3-23,3 2 102,7 3-180,9 1 67,10-2-134,7-1 11,0-4 157,-8-3 0,-7-3 112,-9-3-44,-4-2 436,-7-3-336,-9-1-135,-5-3 1,-6-2-34,1-6-179,5-3-247,5-3-650,7 0-862,3 0-2522,3-5 4460,5-2 0,-4 1 0,4 1 0</inkml:trace>
</inkml:ink>
</file>

<file path=ppt/ink/ink1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43.344"/>
    </inkml:context>
    <inkml:brush xml:id="br0">
      <inkml:brushProperty name="width" value="0.08571" units="cm"/>
      <inkml:brushProperty name="height" value="0.08571" units="cm"/>
      <inkml:brushProperty name="color" value="#333333"/>
    </inkml:brush>
  </inkml:definitions>
  <inkml:trace contextRef="#ctx0" brushRef="#br0">150 1 17353,'-31'53'373,"0"0"1,3-3 0,4-3 74,8 8-426,4-2 12,7-7-34,3-7-135,2-11-33,7-9-33,4-9 44,10-6 34,6-10-259,4-8 382,0-9-34,-1-1 90,-6 3 56,-8 7 1,-6 7 44,-7 4 224,-1 2-247,-1 6 135,-1 8-123,4 6-57,-3 4-178,4-1 77,0-6-738,1-2-292,-1-6-2219,-3-4-1120,-1-2 4381,-1-2 0,0 0 0</inkml:trace>
</inkml:ink>
</file>

<file path=ppt/ink/ink1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43.494"/>
    </inkml:context>
    <inkml:brush xml:id="br0">
      <inkml:brushProperty name="width" value="0.08571" units="cm"/>
      <inkml:brushProperty name="height" value="0.08571" units="cm"/>
      <inkml:brushProperty name="color" value="#333333"/>
    </inkml:brush>
  </inkml:definitions>
  <inkml:trace contextRef="#ctx0" brushRef="#br0">0 113 19381,'49'-19'-998,"0"0"1,38-14-1748,-35 19-2095,-18 3 4840,-6 1 0,-21 6 0,-3 1 0</inkml:trace>
</inkml:ink>
</file>

<file path=ppt/ink/ink1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43.746"/>
    </inkml:context>
    <inkml:brush xml:id="br0">
      <inkml:brushProperty name="width" value="0.08571" units="cm"/>
      <inkml:brushProperty name="height" value="0.08571" units="cm"/>
      <inkml:brushProperty name="color" value="#333333"/>
    </inkml:brush>
  </inkml:definitions>
  <inkml:trace contextRef="#ctx0" brushRef="#br0">14 1 19179,'0'20'830,"-2"32"-814,0 8 1,0 3-185,-1 25-56,0-28 0,2-6-930,1-24-897,5-12-1781,0-8-2812,2-8 6644,-1-9 0,-5 5 0,0-5 0</inkml:trace>
</inkml:ink>
</file>

<file path=ppt/ink/ink1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44.009"/>
    </inkml:context>
    <inkml:brush xml:id="br0">
      <inkml:brushProperty name="width" value="0.08571" units="cm"/>
      <inkml:brushProperty name="height" value="0.08571" units="cm"/>
      <inkml:brushProperty name="color" value="#333333"/>
    </inkml:brush>
  </inkml:definitions>
  <inkml:trace contextRef="#ctx0" brushRef="#br0">1 85 19751,'76'-47'123,"-8"9"-44,-33 46 111,-5 7-190,-8 12 0,-9 12 202,-8 5-124,-35 50-106,6-47 0,-3-1-353,3 1 0,-2-3-504,-26 19-1513,38-51-650,7-6 3048,3-8 0,4 2 0,0-2 0</inkml:trace>
</inkml:ink>
</file>

<file path=ppt/ink/ink1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44.254"/>
    </inkml:context>
    <inkml:brush xml:id="br0">
      <inkml:brushProperty name="width" value="0.08571" units="cm"/>
      <inkml:brushProperty name="height" value="0.08571" units="cm"/>
      <inkml:brushProperty name="color" value="#333333"/>
    </inkml:brush>
  </inkml:definitions>
  <inkml:trace contextRef="#ctx0" brushRef="#br0">30 1 21096,'42'59'332,"0"-1"0,-3 0 0,-7-2-186,-5 32-1767,-11 7 1665,-11-45 1,-1 0-129,0 1 0,-6 2-548,-24 31 1,-7-2-299,14-31 0,-4-4 405,-19 16 0,-2-10 0,12-29 1,12-24-1</inkml:trace>
</inkml:ink>
</file>

<file path=ppt/ink/ink1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44.860"/>
    </inkml:context>
    <inkml:brush xml:id="br0">
      <inkml:brushProperty name="width" value="0.08571" units="cm"/>
      <inkml:brushProperty name="height" value="0.08571" units="cm"/>
      <inkml:brushProperty name="color" value="#333333"/>
    </inkml:brush>
  </inkml:definitions>
  <inkml:trace contextRef="#ctx0" brushRef="#br0">370 382 15247,'12'-10'1501,"-3"1"-975,-9 9-470,-57 10-11,19 5-45,-48 12 101,35 5-79,4-1 90,6-3-78,10-5 67,11-9-101,7-5-11,9-6-113,2-2-704,10-14 626,11-11-168,14-20-11,15-13 179,4-11-316,5-8 518,-5-3 437,-9 6 258,-12 15 1109,-14 18-1636,-10 21 370,-5 15-56,-7 26 358,-2 18-213,-6 25-357,2 15 110,5 7-380,5-25 0,3 0-145,11 29 66,-4-35 1,3-3-785,19 9-874,2-11-2722,-9-24 4532,-6-9 1,-12-18-1,-3 0 1</inkml:trace>
</inkml:ink>
</file>

<file path=ppt/ink/ink1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46.042"/>
    </inkml:context>
    <inkml:brush xml:id="br0">
      <inkml:brushProperty name="width" value="0.08571" units="cm"/>
      <inkml:brushProperty name="height" value="0.08571" units="cm"/>
      <inkml:brushProperty name="color" value="#333333"/>
    </inkml:brush>
  </inkml:definitions>
  <inkml:trace contextRef="#ctx0" brushRef="#br0">111 1 14831,'-4'0'2040,"1"0"-1625,3 0-382,-26 66 90,12-30-123,-21 52 0,21-54 79,5-8-191,5-10 112,3-10-325,1-2 135,0-4 33,4-4-225,8-9 69,11-8-68,12-11 303,7-4-90,6 0 168,0 2-112,-1 6 224,-5 5 0,-10 9 224,-10 7-23,-11 4 427,-6 3-258,-4 4 112,-1 7 56,0 6 100,-11 19-413,5-12-337,-8 6 123,10-17-123,2-6-45,2-4-123,0-3 78,8 0-56,4-2-436,12-6 391,4-3-21,2-4 212,0 0-101,-3 5 179,-4 1-78,-7 4 179,-3 3 258,-7 1-314,1 1-55,-4 1 200,1 2-222,1 2-1,-1 2-45,4-1-561,5-1-234,3-2-908,9-1-550,1-8-1725,-4-1 3978,-1-4 0,-14 5 0,-2 1 0</inkml:trace>
</inkml:ink>
</file>

<file path=ppt/ink/ink1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46.191"/>
    </inkml:context>
    <inkml:brush xml:id="br0">
      <inkml:brushProperty name="width" value="0.08571" units="cm"/>
      <inkml:brushProperty name="height" value="0.08571" units="cm"/>
      <inkml:brushProperty name="color" value="#333333"/>
    </inkml:brush>
  </inkml:definitions>
  <inkml:trace contextRef="#ctx0" brushRef="#br0">0 5 16423,'4'33'-1064,"-1"-7"312,-3-25-603,0-2-1816,5-12-1176,-1 1 4347,3-9 0,-4 11 0,-1 2 0</inkml:trace>
</inkml:ink>
</file>

<file path=ppt/ink/ink1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46.542"/>
    </inkml:context>
    <inkml:brush xml:id="br0">
      <inkml:brushProperty name="width" value="0.08571" units="cm"/>
      <inkml:brushProperty name="height" value="0.08571" units="cm"/>
      <inkml:brushProperty name="color" value="#333333"/>
    </inkml:brush>
  </inkml:definitions>
  <inkml:trace contextRef="#ctx0" brushRef="#br0">0 0 17532,'45'27'426,"-5"3"-325,-25 6 123,0 2 157,-7-3-291,0-3 145,-4-5-190,-1-7 44,-1-6-134,2-6 45,-1-5-235,2-2 179,1-1-739,36-29 829,-21 18-34,25-20 425,-34 28-257,-3 2 157,-2 1-123,0 7-146,0 4 156,0 7-212,2 1-33,-1-2 10,1-4-525,0-4-80,2-4-952,2-3-2286,-3-2 3866,3-5 0,-8 3 0,-1-3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9:32.609"/>
    </inkml:context>
    <inkml:brush xml:id="br0">
      <inkml:brushProperty name="width" value="0.08571" units="cm"/>
      <inkml:brushProperty name="height" value="0.08571" units="cm"/>
      <inkml:brushProperty name="color" value="#004F8B"/>
    </inkml:brush>
  </inkml:definitions>
  <inkml:trace contextRef="#ctx0" brushRef="#br0">180 0 16243,'4'5'371,"-5"9"-271,-9 17-66,-8 11-34,-6 9-45,-3 0-504,2 0-146,1-5 203,4-6-1010,5-9-795,4-14-5320,6-7 7617,2-8 0,3-2 0,0 0 0</inkml:trace>
</inkml:ink>
</file>

<file path=ppt/ink/ink1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46.711"/>
    </inkml:context>
    <inkml:brush xml:id="br0">
      <inkml:brushProperty name="width" value="0.08571" units="cm"/>
      <inkml:brushProperty name="height" value="0.08571" units="cm"/>
      <inkml:brushProperty name="color" value="#333333"/>
    </inkml:brush>
  </inkml:definitions>
  <inkml:trace contextRef="#ctx0" brushRef="#br0">20 5 14462,'3'-2'4336,"-1"0"-4067,-2 2-3865,-16 45 234,16-34 3362,-9 33 0,15-44 0,-1-1 0</inkml:trace>
</inkml:ink>
</file>

<file path=ppt/ink/ink1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46.841"/>
    </inkml:context>
    <inkml:brush xml:id="br0">
      <inkml:brushProperty name="width" value="0.08571" units="cm"/>
      <inkml:brushProperty name="height" value="0.08571" units="cm"/>
      <inkml:brushProperty name="color" value="#333333"/>
    </inkml:brush>
  </inkml:definitions>
  <inkml:trace contextRef="#ctx0" brushRef="#br0">1 0 19661,'0'2'-6499,"4"10"6499,-1 18 0,2-7 0,-3-16 0</inkml:trace>
</inkml:ink>
</file>

<file path=ppt/ink/ink1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47.409"/>
    </inkml:context>
    <inkml:brush xml:id="br0">
      <inkml:brushProperty name="width" value="0.08571" units="cm"/>
      <inkml:brushProperty name="height" value="0.08571" units="cm"/>
      <inkml:brushProperty name="color" value="#333333"/>
    </inkml:brush>
  </inkml:definitions>
  <inkml:trace contextRef="#ctx0" brushRef="#br0">182 1 18261,'-19'53'134,"1"1"0,0-4 1,1-3-79,-6 12 34,0-5-79,2-6 78,5-10-89,2-9 0,7-13 34,3-6 22,3-8-235,1-1 89,1-10-44,7-2 134,3-8 0,10 3 101,2 6-157,2 4 56,3 4 0,-2 2 134,-4 0-56,-5 3-66,-7 3-12,-6 5 22,-3 4 269,-1 4-257,-11 1-23,-4 0-11,-12 0-11,3-6-594,1-3-337,12-6-32,3-2-1290,8-3-1388,9-2 3652,1-3 0,1 2 0,-2-1 0</inkml:trace>
</inkml:ink>
</file>

<file path=ppt/ink/ink1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47.709"/>
    </inkml:context>
    <inkml:brush xml:id="br0">
      <inkml:brushProperty name="width" value="0.08571" units="cm"/>
      <inkml:brushProperty name="height" value="0.08571" units="cm"/>
      <inkml:brushProperty name="color" value="#333333"/>
    </inkml:brush>
  </inkml:definitions>
  <inkml:trace contextRef="#ctx0" brushRef="#br0">34 1 19034,'-7'16'448,"-1"1"-134,-2-2-124,5 0-145,1-4-34,4-2 23,0-5-34,4 1 22,6-4-11,6 0-22,5-1-11,-4 0 22,-3 2-146,-4 2 90,-5 5 56,-1 2-101,-1 5 57,0 0-169,1 0-180,0-4-581,0 0-203,3-5-548,1-3-1077,1-3 2802,1-1 0,-6 0 0,0 0 0</inkml:trace>
</inkml:ink>
</file>

<file path=ppt/ink/ink1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47.943"/>
    </inkml:context>
    <inkml:brush xml:id="br0">
      <inkml:brushProperty name="width" value="0.08571" units="cm"/>
      <inkml:brushProperty name="height" value="0.08571" units="cm"/>
      <inkml:brushProperty name="color" value="#333333"/>
    </inkml:brush>
  </inkml:definitions>
  <inkml:trace contextRef="#ctx0" brushRef="#br0">168 17 20031,'14'-16'302,"-6"18"1,-19 53-303,-4 9 0,-10 8-34,1-3-111,-1-1-460,4-9-314,2-10-549,3-10-358,3-11-2541,2-12 4367,5-9 0,2-5 0,4-2 0</inkml:trace>
</inkml:ink>
</file>

<file path=ppt/ink/ink1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48.264"/>
    </inkml:context>
    <inkml:brush xml:id="br0">
      <inkml:brushProperty name="width" value="0.08571" units="cm"/>
      <inkml:brushProperty name="height" value="0.08571" units="cm"/>
      <inkml:brushProperty name="color" value="#333333"/>
    </inkml:brush>
  </inkml:definitions>
  <inkml:trace contextRef="#ctx0" brushRef="#br0">0 78 19751,'68'-13'-600,"0"-1"1,1 0-1,25-5 1,-15 6-208,-30 9 325,-9 3 1,-12 1 268,-14 0 213,-8 0 123,-6 0 830,-7 0-136,-5 2-402,-8 5 168,-3 5-314,2 7 78,1 4-157,5 5-123,5-1-78,4-2 11,4-4-470,2-6 145,6-5-516,8-5-694,11-3-3204,27-16 974,-20 4 3765,13-11 0,-37 12 0,-2 3 0</inkml:trace>
</inkml:ink>
</file>

<file path=ppt/ink/ink1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48.602"/>
    </inkml:context>
    <inkml:brush xml:id="br0">
      <inkml:brushProperty name="width" value="0.08571" units="cm"/>
      <inkml:brushProperty name="height" value="0.08571" units="cm"/>
      <inkml:brushProperty name="color" value="#333333"/>
    </inkml:brush>
  </inkml:definitions>
  <inkml:trace contextRef="#ctx0" brushRef="#br0">55 1 18328,'5'44'840,"-6"1"-549,-13 1 12,-2-3-303,3-4 45,4-9-146,4-7 101,3-10-78,2-7 67,0-3-169,0-3 135,6-7 23,7-3 22,7-8 67,5 0-45,-1 4 203,-3 5 167,-2 5-347,-2 3 212,-3 2-257,1 9-313,-5 4-360,-1 9-2173,-2 1-6947,-4-10 9793,-1-4 0,-2-9 0,0-1 0</inkml:trace>
</inkml:ink>
</file>

<file path=ppt/ink/ink1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57.152"/>
    </inkml:context>
    <inkml:brush xml:id="br0">
      <inkml:brushProperty name="width" value="0.08571" units="cm"/>
      <inkml:brushProperty name="height" value="0.08571" units="cm"/>
      <inkml:brushProperty name="color" value="#333333"/>
    </inkml:brush>
  </inkml:definitions>
  <inkml:trace contextRef="#ctx0" brushRef="#br0">253 71 13465,'8'-6'2084,"-2"1"-1199,-6 5-101,0 0-784,9-27-22,-7 21 22,2-21 56,-17 43-34,-13 8 1,-11 25-12,-5 9-11,-1 10 0,3 0-11,7-2-45,9-9 45,9-7-202,8-12-370,5-11 392,6-10 147,8-9 44,7-5-101,11-8-269,4-9 202,3-9 67,1-9 101,-4 3 12,-7 5 10,-8 12 213,-10 5 68,-5 6 268,-4 16 23,0 9-213,0 17-79,0 9-32,0-2-203,0-4-45,0-8-22,0-10-134,0-11-707,0-8-806,0-5-919,0-3-4246,0-7 6812,0-6 0,0 4 0,0-1 0</inkml:trace>
</inkml:ink>
</file>

<file path=ppt/ink/ink1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57.318"/>
    </inkml:context>
    <inkml:brush xml:id="br0">
      <inkml:brushProperty name="width" value="0.08571" units="cm"/>
      <inkml:brushProperty name="height" value="0.08571" units="cm"/>
      <inkml:brushProperty name="color" value="#333333"/>
    </inkml:brush>
  </inkml:definitions>
  <inkml:trace contextRef="#ctx0" brushRef="#br0">0 76 14619,'0'-3'3227,"0"0"-2835,55-5-392,-16 4-11,46-8-740,-29 4-1266,-1 1-851,0-2-1446,-20 2 4314,-5-1 0,-22 5 0,-3 0 0</inkml:trace>
</inkml:ink>
</file>

<file path=ppt/ink/ink1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57.528"/>
    </inkml:context>
    <inkml:brush xml:id="br0">
      <inkml:brushProperty name="width" value="0.08571" units="cm"/>
      <inkml:brushProperty name="height" value="0.08571" units="cm"/>
      <inkml:brushProperty name="color" value="#333333"/>
    </inkml:brush>
  </inkml:definitions>
  <inkml:trace contextRef="#ctx0" brushRef="#br0">0 0 18675,'5'57'250,"1"0"0,-2-3 1,0-4-251,-5 14 0,-3-3-157,0-8-403,-1-8-516,1-11 1076,3-15 0,1-8 0,0-11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9:32.804"/>
    </inkml:context>
    <inkml:brush xml:id="br0">
      <inkml:brushProperty name="width" value="0.08571" units="cm"/>
      <inkml:brushProperty name="height" value="0.08571" units="cm"/>
      <inkml:brushProperty name="color" value="#004F8B"/>
    </inkml:brush>
  </inkml:definitions>
  <inkml:trace contextRef="#ctx0" brushRef="#br0">0 1 16087,'64'27'-468,"-1"0"0,1 0 0,26 11 0,-19-7-3363,-43-17 3831,-7-2 0,-19-10 0,-1-1 0</inkml:trace>
</inkml:ink>
</file>

<file path=ppt/ink/ink1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57.796"/>
    </inkml:context>
    <inkml:brush xml:id="br0">
      <inkml:brushProperty name="width" value="0.08571" units="cm"/>
      <inkml:brushProperty name="height" value="0.08571" units="cm"/>
      <inkml:brushProperty name="color" value="#333333"/>
    </inkml:brush>
  </inkml:definitions>
  <inkml:trace contextRef="#ctx0" brushRef="#br0">1 54 18462,'61'-19'231,"1"1"1,-3 5 0,-5 9-176,11 27-23,-3 17 79,-13 6-56,-14 1-56,-17 2 0,-10 0 158,-19-1-13,-17-2-77,-18-1-68,-15-6-168,-1-5-415,5-9-628,10-8-1332,15-9-3172,14-4 5715,10-5 0,8 1 0,0-1 0</inkml:trace>
</inkml:ink>
</file>

<file path=ppt/ink/ink1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3:58.968"/>
    </inkml:context>
    <inkml:brush xml:id="br0">
      <inkml:brushProperty name="width" value="0.08571" units="cm"/>
      <inkml:brushProperty name="height" value="0.08571" units="cm"/>
      <inkml:brushProperty name="color" value="#333333"/>
    </inkml:brush>
  </inkml:definitions>
  <inkml:trace contextRef="#ctx0" brushRef="#br0">216 63 17487,'11'-35'303,"-11"8"-236,-22 34 22,-9 10-9,-7 14-24,0 11-56,0 4-23,10-1 1,8-5-102,11-7-11,6-8-77,6-9 111,9-7 22,9-6 1,11-8-180,5-10 102,4-11 55,2-12 101,-2-3 67,9-8 303,-21 18 100,-1 3-32,-22 21-237,-4 6 146,-2 1-145,0 5-157,1 3-34,2 4 11,2 0-22,3-1 0,1-3-100,2-2-102,2-3-100,3-1-203,6-2 90,3-2 91,0-4-1,-1-1 179,-7-1 146,-4 2 67,-7 4 393,-3 1 627,-2 1-953,1 1-55,1 1-12,2 3-56,3-1-11,2 1-11,5-2-124,4-1-66,7-1 100,4-1 101,3 0 0,0 0-67,-3 0-12,1 0 79,-2 0 0,-1 0 0,2 0 0,-2-2 0,-1-5 0,0-2 0,2-10-23,-9 5-55,-2-4 11,-13 9-236,-4 2 90,-1 4 213,-10 1 180,-6 2 178,-25 29-212,10-4 11,-8 29-90,24-9-67,6 1-56,12 0 23,21-7-416,15-5-5534,40-15 5983,-25-8 0,-2-7 0,-39-4 0</inkml:trace>
</inkml:ink>
</file>

<file path=ppt/ink/ink1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4:00.459"/>
    </inkml:context>
    <inkml:brush xml:id="br0">
      <inkml:brushProperty name="width" value="0.08571" units="cm"/>
      <inkml:brushProperty name="height" value="0.08571" units="cm"/>
      <inkml:brushProperty name="color" value="#333333"/>
    </inkml:brush>
  </inkml:definitions>
  <inkml:trace contextRef="#ctx0" brushRef="#br0">69 0 8714,'7'0'2543,"-2"0"-1534,-5 0 1344,0 0-2253,0 3-21,0 1 123,0 7-11,0 4-79,0 6-112,0 2 22,0 0-11,0-3-11,-1-4 23,0-4-23,-2-5 0,2-3 56,-1-1 0,2-3 201,-1 1-313,-1-1 23,1 0-147,-2 0 80,2 0 88,-2 0-100,1-2 79,0 0 33,0-3 0,0 0 56,1 0 33,1-2 1,0 2 11,0 0 11,0 1 33,0 2 79,0 1-224,-2 7 135,1 15-57,-4 16-33,2 18-23,-4 8-10,1 2-1,-2-4-11,2-4 0,1-8 0,2-9-11,0-9-23,2-10-224,-1-10-302,1-6-3294,1-4 3854,0-11 0,0 8 0,0-8 0</inkml:trace>
</inkml:ink>
</file>

<file path=ppt/ink/ink1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4:00.760"/>
    </inkml:context>
    <inkml:brush xml:id="br0">
      <inkml:brushProperty name="width" value="0.08571" units="cm"/>
      <inkml:brushProperty name="height" value="0.08571" units="cm"/>
      <inkml:brushProperty name="color" value="#333333"/>
    </inkml:brush>
  </inkml:definitions>
  <inkml:trace contextRef="#ctx0" brushRef="#br0">0 71 14540,'88'-44'1367,"-13"17"-1243,-41 43 44,-8 11 0,-5 6-112,-10 2 11,-5 1 1,-5 2 44,-6-1-23,-8 0-66,-11-4-46,-5-4 12,0-5-572,6-7-604,10-5-393,6-7-1670,6-3 3250,2-2 0,0 0 0</inkml:trace>
</inkml:ink>
</file>

<file path=ppt/ink/ink1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4:01.068"/>
    </inkml:context>
    <inkml:brush xml:id="br0">
      <inkml:brushProperty name="width" value="0.08571" units="cm"/>
      <inkml:brushProperty name="height" value="0.08571" units="cm"/>
      <inkml:brushProperty name="color" value="#333333"/>
    </inkml:brush>
  </inkml:definitions>
  <inkml:trace contextRef="#ctx0" brushRef="#br0">34 56 13095,'6'0'2129,"-2"0"-1535,-4 0-605,-20 51-202,15-27-45,-14 38 113,19-43 145,5-7 0,3-5 156,4-4-66,3-2-68,-2-6 1,1-8 33,-6-8-45,-2-7 45,-4-3-56,-2 0-22,0 1 10,-3 2-200,-2 6-282,0 7-771,0 7-887,4 5 79,1 4 2073,0 4 0,0-3 0,0 2 0</inkml:trace>
</inkml:ink>
</file>

<file path=ppt/ink/ink1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4:01.232"/>
    </inkml:context>
    <inkml:brush xml:id="br0">
      <inkml:brushProperty name="width" value="0.08571" units="cm"/>
      <inkml:brushProperty name="height" value="0.08571" units="cm"/>
      <inkml:brushProperty name="color" value="#333333"/>
    </inkml:brush>
  </inkml:definitions>
  <inkml:trace contextRef="#ctx0" brushRef="#br0">19 1 14103,'4'51'-205,"0"0"0,-1 0 0,0-2-905,-4 28-291,-7 6-818,3-24 2219,-6-7 0,7-37 0,1-5 0</inkml:trace>
</inkml:ink>
</file>

<file path=ppt/ink/ink1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4:01.532"/>
    </inkml:context>
    <inkml:brush xml:id="br0">
      <inkml:brushProperty name="width" value="0.08571" units="cm"/>
      <inkml:brushProperty name="height" value="0.08571" units="cm"/>
      <inkml:brushProperty name="color" value="#333333"/>
    </inkml:brush>
  </inkml:definitions>
  <inkml:trace contextRef="#ctx0" brushRef="#br0">1 133 17610,'48'-37'571,"0"0"1,-5 2 0,-4 11-572,-7 26 0,-9 9-90,-8 7-55,-8 12 55,-5 4-112,-11 6-145,-6-3-134,-8-4-248,0-7-672,6-9-100,8-8-807,6-6-3272,3-3 5580,6-6 0,-4 4 0,4-4 0</inkml:trace>
</inkml:ink>
</file>

<file path=ppt/ink/ink1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4:01.903"/>
    </inkml:context>
    <inkml:brush xml:id="br0">
      <inkml:brushProperty name="width" value="0.08571" units="cm"/>
      <inkml:brushProperty name="height" value="0.08571" units="cm"/>
      <inkml:brushProperty name="color" value="#333333"/>
    </inkml:brush>
  </inkml:definitions>
  <inkml:trace contextRef="#ctx0" brushRef="#br0">15 1 18922,'-8'83'291,"3"-14"-358,4-49 55,1-7-839,64-34 862,-40 9 34,48-22 56,-61 22 213,-5 6-34,-4 4-236,-2 2 91,0 12-1,0 3-67,0 10-67,0-2-44,0-3-80,1-6-10,5-5-168,5-5-281,10-2-582,4-9-135,7-8-23,5-11-111,1-8 56,-1-5-975,-12 8 2353,-8 1 0,-13 18 0,-3 4 0</inkml:trace>
</inkml:ink>
</file>

<file path=ppt/ink/ink1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4:02.119"/>
    </inkml:context>
    <inkml:brush xml:id="br0">
      <inkml:brushProperty name="width" value="0.08571" units="cm"/>
      <inkml:brushProperty name="height" value="0.08571" units="cm"/>
      <inkml:brushProperty name="color" value="#333333"/>
    </inkml:brush>
  </inkml:definitions>
  <inkml:trace contextRef="#ctx0" brushRef="#br0">127 1 19650,'10'10'661,"-4"14"-426,-17 32-134,-5 8-90,-10 5-11,-1-1-157,4-4-391,4-5-371,7-8-449,5-12-1242,5-12-505,2-13 3115,9-8 0,-7-6 0,6 0 0</inkml:trace>
</inkml:ink>
</file>

<file path=ppt/ink/ink1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4:02.643"/>
    </inkml:context>
    <inkml:brush xml:id="br0">
      <inkml:brushProperty name="width" value="0.08571" units="cm"/>
      <inkml:brushProperty name="height" value="0.08571" units="cm"/>
      <inkml:brushProperty name="color" value="#333333"/>
    </inkml:brush>
  </inkml:definitions>
  <inkml:trace contextRef="#ctx0" brushRef="#br0">89 1 18653,'-27'50'-348,"0"1"1,-8 28-493,51-74-23,9-4 370,6-5 493,-1-6 33,-3-5 46,-4-2 470,-7 3 392,-7 4-123,-4 6-426,-4 2 23,-1 2-382,3 0-77,4 0 44,5 0-191,6 0-111,2-1-135,5-1-236,0-2 416,3-1 257,-2 3 33,-1 0-22,-6 2 23,-4 0 100,-7 0-100,-4 4 22,-3 4 101,-1 6-124,0 1 23,0-1-33,0-4-79,0-4 56,4-2 67,2-3 112,8-1-179,9-1 23,6-5 112,6-2 122,3-5-156,10-4-269,-15 5-964,2 1-3473,-24 7 4605,-6 4 0,-5 0 0,0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15.273"/>
    </inkml:context>
    <inkml:brush xml:id="br0">
      <inkml:brushProperty name="width" value="0.08571" units="cm"/>
      <inkml:brushProperty name="height" value="0.08571" units="cm"/>
      <inkml:brushProperty name="color" value="#004F8B"/>
    </inkml:brush>
  </inkml:definitions>
  <inkml:trace contextRef="#ctx0" brushRef="#br0">0 0 11101,'22'72'140,"-1"1"0,1-1 0,-1 0 0,5 9-559,3 20 1,4 18 0,-16-61-3134,-17-59 3552,-2-11 0,1 6 0,-1-5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9:33.739"/>
    </inkml:context>
    <inkml:brush xml:id="br0">
      <inkml:brushProperty name="width" value="0.08571" units="cm"/>
      <inkml:brushProperty name="height" value="0.08571" units="cm"/>
      <inkml:brushProperty name="color" value="#004F8B"/>
    </inkml:brush>
  </inkml:definitions>
  <inkml:trace contextRef="#ctx0" brushRef="#br0">129 4 11941,'4'-1'2622,"-1"0"-1009,-3 1-750,2-1-751,-2 3 471,0 11-527,-7 9-538,-26 63-2958,-1 1 3440,-4 6 0,16-37 0,18-44 0</inkml:trace>
</inkml:ink>
</file>

<file path=ppt/ink/ink1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4:06.422"/>
    </inkml:context>
    <inkml:brush xml:id="br0">
      <inkml:brushProperty name="width" value="0.08571" units="cm"/>
      <inkml:brushProperty name="height" value="0.08571" units="cm"/>
      <inkml:brushProperty name="color" value="#333333"/>
    </inkml:brush>
  </inkml:definitions>
  <inkml:trace contextRef="#ctx0" brushRef="#br0">0 19 14014,'0'-10'3193,"0"2"-2521,0 8-156,0 0-202,5 11-113,0 14-77,5 18-12,-1 9-101,0 1 0,1-8-11,-1-6 0,0-11-11,-2-8 11,0-8 0,-2-7 22,0-3 45,1-2 57,5-6-124,5-10-45,7-12-22,2-9-169,3-2-256,-4 2-170,-3 7-862,-3 6-1120,-3 8-2578,-5 8 5222,-3 4 0,-5 4 0,-1 0 0</inkml:trace>
</inkml:ink>
</file>

<file path=ppt/ink/ink1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4:07.210"/>
    </inkml:context>
    <inkml:brush xml:id="br0">
      <inkml:brushProperty name="width" value="0.08571" units="cm"/>
      <inkml:brushProperty name="height" value="0.08571" units="cm"/>
      <inkml:brushProperty name="color" value="#333333"/>
    </inkml:brush>
  </inkml:definitions>
  <inkml:trace contextRef="#ctx0" brushRef="#br0">171 1 15571,'-45'49'1412,"3"-1"-1065,13-12-134,3-2-157,10-1-56,7-7-123,6-4-79,3-8 102,0-4 100,8-7 134,3-1-134,10-2-179,3-8-168,3-5-124,2-12 336,3-5 113,-3-3 22,-4 2 179,-6 4 460,-7 9 123,-5 6-190,-5 7-203,-2 3 180,0 2-403,1 9-68,1 0-78,2 5 11,1-2-11,2-4-45,1-2-145,4-2 67,-1-3-45,7 0-191,3-1 12,7-5 101,1-3 88,-3-5 102,-4 0 56,-9 4 23,-6 3 111,-5 4 259,-2 1-203,0 5-67,0 2-33,0 4-56,0-3-34,0-3-34,2-3 34,3-1-78,6 0-68,8-4-482,6-6-111,8-8 224,4-3-91,-1 1 169,-3 5 426,-6 8 11,-7 3 135,-6 5 189,-5 9 147,-1 3-90,-4 11-56,2 1-123,-2 0 22,0-2 56,-1-4-123,-1-5-67,0-3-90,-2-5-11,1-3-124,0-2-1837,7-1-650,1-8-650,5-10-571,-4-2 3843,-2-6 0,-6 15 0,-1 2 0</inkml:trace>
</inkml:ink>
</file>

<file path=ppt/ink/ink1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4:07.365"/>
    </inkml:context>
    <inkml:brush xml:id="br0">
      <inkml:brushProperty name="width" value="0.08571" units="cm"/>
      <inkml:brushProperty name="height" value="0.08571" units="cm"/>
      <inkml:brushProperty name="color" value="#333333"/>
    </inkml:brush>
  </inkml:definitions>
  <inkml:trace contextRef="#ctx0" brushRef="#br0">0 60 20658,'1'-33'-1086,"3"7"458,2 30-370,3 9-1343,4 7-292,7 9-796,-4-8 3429,3-3 0,-13-13 0,-1-1 0</inkml:trace>
</inkml:ink>
</file>

<file path=ppt/ink/ink1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4:08.251"/>
    </inkml:context>
    <inkml:brush xml:id="br0">
      <inkml:brushProperty name="width" value="0.08571" units="cm"/>
      <inkml:brushProperty name="height" value="0.08571" units="cm"/>
      <inkml:brushProperty name="color" value="#333333"/>
    </inkml:brush>
  </inkml:definitions>
  <inkml:trace contextRef="#ctx0" brushRef="#br0">125 163 13454,'4'4'3496,"-1"-1"-2353,-3-3-830,-19 36-145,1-11 34,-15 31 56,9-21-191,5-4-90,7 1-201,7-15-44,4 0-12,4-14-113,19-3 113,-1-11 101,17-3 179,-11-11 22,-2 3 45,-7 3 224,-5 6 169,-7 6-146,-4 4-68,-2 3-66,0 9-24,0 5-77,0 8-79,0 0-23,0-5-201,0-4-112,2-5-78,3-5-248,6-1-54,6-2-416,5-4 134,4-7 349,3-7 514,0-6 135,-2 0 527,-4 2 537,-4 3 113,-6 6-124,-3 5-324,-7 4-158,-1 2 303,-2 2-796,2 7-10,-1-2-68,2 6-23,2-6 23,0-1-11,1-3 0,3 0-191,5-1-190,6 0 145,4-7 113,1 1 67,-1-4 67,-7 4 33,-6 4 113,-6 1 11,-3 6 134,-2 8 1,0 7-180,0 4-101,0-1-11,1-4-90,1-6 45,4-6-44,2-3-102,6-3-336,8-2-89,8-11-157,8-6-235,4-14-382,20-29 1010,-16 8 380,11-20 380,-26 24 763,-8 7-11,-9 11-269,-6 14-393,-4 7-22,-3 10 102,-1 16-114,0 14-167,-4 21-22,-2 11-135,-4 2-112,2 0-112,2-8-247,4-7-369,1-12-247,1-10-470,0-11-818,0-10 1134,0-2 1,0-4 0</inkml:trace>
</inkml:ink>
</file>

<file path=ppt/ink/ink1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4:08.594"/>
    </inkml:context>
    <inkml:brush xml:id="br0">
      <inkml:brushProperty name="width" value="0.08571" units="cm"/>
      <inkml:brushProperty name="height" value="0.08571" units="cm"/>
      <inkml:brushProperty name="color" value="#333333"/>
    </inkml:brush>
  </inkml:definitions>
  <inkml:trace contextRef="#ctx0" brushRef="#br0">1 97 20837,'55'-13'-161,"-1"0"1,0 1 0,-3 2-199,18 3 1,5-1 10,-4 1 91,-12-1 257,-17 2 33,-18 1 292,-14 1-56,-7 2-33,-5 1-57,-4 1 78,-2 0-133,-3 4-80,4 10 1,4 9-34,1 12 23,4 5 22,10 2 0,3 0-22,6-3-34,-5-7-101,-7-5 101,-9-7-34,-22-6-291,-16-3-694,-25-4-1133,-11-3-2934,17-2 5086,10-2 0,32 0 0,7 0 0</inkml:trace>
</inkml:ink>
</file>

<file path=ppt/ink/ink1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4:09.015"/>
    </inkml:context>
    <inkml:brush xml:id="br0">
      <inkml:brushProperty name="width" value="0.08571" units="cm"/>
      <inkml:brushProperty name="height" value="0.08571" units="cm"/>
      <inkml:brushProperty name="color" value="#333333"/>
    </inkml:brush>
  </inkml:definitions>
  <inkml:trace contextRef="#ctx0" brushRef="#br0">1 1 12568,'0'0'0</inkml:trace>
</inkml:ink>
</file>

<file path=ppt/ink/ink1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5:54.837"/>
    </inkml:context>
    <inkml:brush xml:id="br0">
      <inkml:brushProperty name="width" value="0.08571" units="cm"/>
      <inkml:brushProperty name="height" value="0.08571" units="cm"/>
      <inkml:brushProperty name="color" value="#333333"/>
    </inkml:brush>
  </inkml:definitions>
  <inkml:trace contextRef="#ctx0" brushRef="#br0">1 58 16558,'97'-4'103,"-1"0"1,-28 2-1,1 0 1,-1-1-93,30-5 0,2-1-1372,-23 5 1,2 1-1,2 0 1361,8 0 0,1 0 0,2 1 3,5 0 1,2 1 0,-1 0-10,-22 0 1,1 1-1,-1-1 1,1 1 5,-1-1 0,-1 1 0,1 0 0,-1 0 0,21 0 0,0 0 0,-2 0-4,-6 0 0,-1 0 1,-1 0-498,-8 0 1,-2 0-1,-3 0-810,24 0 0,-10 0 1311,13 0 0,-40 0 0,-60 0 0</inkml:trace>
</inkml:ink>
</file>

<file path=ppt/ink/ink1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09.584"/>
    </inkml:context>
    <inkml:brush xml:id="br0">
      <inkml:brushProperty name="width" value="0.08571" units="cm"/>
      <inkml:brushProperty name="height" value="0.08571" units="cm"/>
      <inkml:brushProperty name="color" value="#333333"/>
    </inkml:brush>
  </inkml:definitions>
  <inkml:trace contextRef="#ctx0" brushRef="#br0">5 1 17084,'-2'35'224,"0"-2"-34,2-10-190,0 0 0,0 1-33,0-3 33,0 0 0,2-2 0,1-5-359,3-3 91,2-4 111,0-4-191,4-1 247,0-2-257,5 0 291,2-9-45,3-5-157,-2-10 246,0-1-33,-5 4 56,-2 4 79,-4 6-68,-5 6 314,-1 3-247,-3 2 34,1 0 45,2 0 56,2 8 123,4 4 23,6 19-57,3-5-246,3 7 146,3-13-202,0-5 0,5-7 78,2-5-33,1-3 33,1-11-78,-1-5-324,4-24-416,-12 12 34,0-7-201,-15 19-909,-4 4-436,-3 7-2319,-2 3 4571,0 2 0,0 0 0</inkml:trace>
</inkml:ink>
</file>

<file path=ppt/ink/ink1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10.143"/>
    </inkml:context>
    <inkml:brush xml:id="br0">
      <inkml:brushProperty name="width" value="0.08571" units="cm"/>
      <inkml:brushProperty name="height" value="0.08571" units="cm"/>
      <inkml:brushProperty name="color" value="#333333"/>
    </inkml:brush>
  </inkml:definitions>
  <inkml:trace contextRef="#ctx0" brushRef="#br0">1 120 15370,'38'14'336,"-5"-4"-280,-28-9-90,4-1 34,-1 0-269,1-7-11,0-4-202,-3-9-156,-2-1 313,-3-2 258,-1 1 67,-6 4 381,-2 5-270,-6 7 427,0 3-67,0 5 100,0 13 203,1 12-371,4 17 123,4 6-223,3 5-191,4-2 1,8-5-113,7-8-35,11-11-166,8-13-662,5-8 79,6-10-112,5-16-920,3-11 124,0-19 34,-1-5-113,-6 1 1469,-10 6 302,-8 12 2274,-13 12-122,-8 10-292,-6 7-807,-3 3-593,0 2 436,0 5 370,0 29-840,0-2-426,0 23 45,0-16-90,0-6-112,0-7-1165,10-8-235,1-9-1301,12-20-3853,-7-5 6711,0-15 0,-11 17 0,-1 0 0</inkml:trace>
</inkml:ink>
</file>

<file path=ppt/ink/ink1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10.306"/>
    </inkml:context>
    <inkml:brush xml:id="br0">
      <inkml:brushProperty name="width" value="0.08571" units="cm"/>
      <inkml:brushProperty name="height" value="0.08571" units="cm"/>
      <inkml:brushProperty name="color" value="#333333"/>
    </inkml:brush>
  </inkml:definitions>
  <inkml:trace contextRef="#ctx0" brushRef="#br0">98 1 19975,'-55'55'-2208,"13"-6"528,57-20-483,10-6-896,18-2-1893,-6-11 4952,0-4 0,-24-6 0,-4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9:34.201"/>
    </inkml:context>
    <inkml:brush xml:id="br0">
      <inkml:brushProperty name="width" value="0.08571" units="cm"/>
      <inkml:brushProperty name="height" value="0.08571" units="cm"/>
      <inkml:brushProperty name="color" value="#004F8B"/>
    </inkml:brush>
  </inkml:definitions>
  <inkml:trace contextRef="#ctx0" brushRef="#br0">16 1 16748,'-9'2'2420,"2"0"-1893,45 63 134,-10-22-611,0 7 1,1 3 5,6 17-56,-10 7-465,-15-18 0,-5 1-1362,-2 33-3137,-14 0 4964,-10-47 0,8-35 0,-1-5 0</inkml:trace>
</inkml:ink>
</file>

<file path=ppt/ink/ink1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10.660"/>
    </inkml:context>
    <inkml:brush xml:id="br0">
      <inkml:brushProperty name="width" value="0.08571" units="cm"/>
      <inkml:brushProperty name="height" value="0.08571" units="cm"/>
      <inkml:brushProperty name="color" value="#333333"/>
    </inkml:brush>
  </inkml:definitions>
  <inkml:trace contextRef="#ctx0" brushRef="#br0">97 3 14305,'12'-2'2566,"-1"1"-2319,-11 1 593,0 0-840,-49 66 236,33-38-203,-34 51 12,46-59-90,3-6-11,1-7 45,6-4-34,6-2 90,7-5-34,3-5-145,20 5 257,-20 18-22,13 21 134,-27 25-201,-4 7 55,-2 4 12,-2-3-45,-6-3-45,0-9-11,-7-10 67,3-11-145,2-13-112,2-11-270,4-8-1714,1-23 818,1-16-1321,5-29-1794,1 7 4471,6-7 0,-6 41 0,-1 2 0</inkml:trace>
</inkml:ink>
</file>

<file path=ppt/ink/ink1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11.520"/>
    </inkml:context>
    <inkml:brush xml:id="br0">
      <inkml:brushProperty name="width" value="0.08571" units="cm"/>
      <inkml:brushProperty name="height" value="0.08571" units="cm"/>
      <inkml:brushProperty name="color" value="#333333"/>
    </inkml:brush>
  </inkml:definitions>
  <inkml:trace contextRef="#ctx0" brushRef="#br0">0 223 19639,'43'51'728,"-9"0"-717,-28-2 146,-2-5-157,2-7-582,18-25 436,-7-15-168,17-20 314,-14-5 45,-1 3 0,-3 8 101,-3 9 33,-4 4-78,0 4 201,-1 8-224,2 6-22,0 11-56,1 2 56,1-2-123,1-5 56,3-7-459,0-5 111,3-4-448,4-6-930,5-14 113,8-12 122,2-16 214,1-9 201,-1-4 1031,-4-6 56,-6 0 1333,-6 3 437,-7 10 113,-8 14-494,-4 15-134,-3 11-381,0 44-504,0 5-68,-2 37 46,-1-4-314,-1 5 78,-1-4-112,4-4-169,0-11-100,1-14-414,0-13-1,2-15-234,2-8-371,2-7 460,0-15-358,0-8 1187,-1-19-427,-3-4 1828,-1 0-1401,-1 5 1781,0 8 640,-3 9-1794,2 11-391,-2 3-180,3 8 0,0 0-56,9 1 0,6 0-179,13-2-180,19-3 236,-9-1 67,9-2-68,-20 3 124,-7 0-22,-7 4 112,-7-2-79,-3 3 101,-3 0 404,2 10-382,3 5 112,4 14 34,3 6-268,1 4 189,0 1-201,-1 1-22,-4 10 44,-4-15-22,-2 4 0,-8-19-459,-5-4-11,-9-7-785,-5-4-1200,3-5-2587,7-6 5042,6-2 0,7 0 0,2 1 0</inkml:trace>
</inkml:ink>
</file>

<file path=ppt/ink/ink1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12.277"/>
    </inkml:context>
    <inkml:brush xml:id="br0">
      <inkml:brushProperty name="width" value="0.08571" units="cm"/>
      <inkml:brushProperty name="height" value="0.08571" units="cm"/>
      <inkml:brushProperty name="color" value="#333333"/>
    </inkml:brush>
  </inkml:definitions>
  <inkml:trace contextRef="#ctx0" brushRef="#br0">148 370 14876,'7'-6'3418,"0"1"-3014,-7 5 32,0 0-424,-9 4 55,-4 9-67,-11 7 67,-4 9-78,1-1 11,3-4 0,7-5-56,5-8-90,7-5-156,3-4 44,2-5-1008,4-13 459,5-9 124,5-15 167,7-4-67,-1-5-357,1-4 940,0-3 380,-3-3 348,-2 4 415,-8 7 168,-3 13-111,-4 15-439,-1 10 281,0 8-414,-2 24-292,-2 9 269,-1 27-280,0 9-45,3 7-134,4 2-146,11-1-11,9-5-214,13-8-581,7-11-494,2-12-1613,-13-18 2913,-2-10 0,-21-11 0,-2 0 0</inkml:trace>
</inkml:ink>
</file>

<file path=ppt/ink/ink1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5:56.120"/>
    </inkml:context>
    <inkml:brush xml:id="br0">
      <inkml:brushProperty name="width" value="0.08571" units="cm"/>
      <inkml:brushProperty name="height" value="0.08571" units="cm"/>
      <inkml:brushProperty name="color" value="#333333"/>
    </inkml:brush>
  </inkml:definitions>
  <inkml:trace contextRef="#ctx0" brushRef="#br0">352 1 14126,'-39'34'67,"-1"1"0,-27 32 247,53-22-135,4 12-89,5 6-79,1 8 22,2 3-33,-3-1 0,-3-1 12,-4-7-57,-5-5-123,-4-10-269,-3-7-313,-1-12-819,1-8-1076,9-11 2645,2-7 0,9-5 0,2 0 0</inkml:trace>
</inkml:ink>
</file>

<file path=ppt/ink/ink1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5:56.277"/>
    </inkml:context>
    <inkml:brush xml:id="br0">
      <inkml:brushProperty name="width" value="0.08571" units="cm"/>
      <inkml:brushProperty name="height" value="0.08571" units="cm"/>
      <inkml:brushProperty name="color" value="#333333"/>
    </inkml:brush>
  </inkml:definitions>
  <inkml:trace contextRef="#ctx0" brushRef="#br0">0 134 14395,'59'-23'-415,"-1"-1"0,-2 1 1,-6 2-1883,-11 3 2297,-2 2 0,-27 11 0,-2 2 0</inkml:trace>
</inkml:ink>
</file>

<file path=ppt/ink/ink1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5:56.789"/>
    </inkml:context>
    <inkml:brush xml:id="br0">
      <inkml:brushProperty name="width" value="0.08571" units="cm"/>
      <inkml:brushProperty name="height" value="0.08571" units="cm"/>
      <inkml:brushProperty name="color" value="#333333"/>
    </inkml:brush>
  </inkml:definitions>
  <inkml:trace contextRef="#ctx0" brushRef="#br0">29 58 12476,'-21'81'157,"13"-15"-11,24-57-101,21-5 60,-10-5 18,6-10-76,-17-5 54,-8-9 74,-4-1-175,-10-11 0,-2 11 45,-4-1-33,2 13-12,6 8-203,3 1-189,1 3 146,8-2-640,9 1-357,13-2-146,10 0 122,5 3 1245,4 0 22,-1 2 616,-3 0-33,-8 5 167,-10 4-257,-9 7-33,-11 2-124,-4 0-89,-3-1 167,0-1 35,0-5-113,0 0 123,-3-6 1,2-1 738,-1-3-918,2-12-66,4-4 32,6-10-11,9 1 180,7 2-270,6 6-145,4 5-22,3 7-829,0 3-2354,-12 1 3205,-6 3 0,-17-2 0,-2 2 0</inkml:trace>
</inkml:ink>
</file>

<file path=ppt/ink/ink1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5:57.426"/>
    </inkml:context>
    <inkml:brush xml:id="br0">
      <inkml:brushProperty name="width" value="0.08571" units="cm"/>
      <inkml:brushProperty name="height" value="0.08571" units="cm"/>
      <inkml:brushProperty name="color" value="#333333"/>
    </inkml:brush>
  </inkml:definitions>
  <inkml:trace contextRef="#ctx0" brushRef="#br0">14 0 13084,'4'13'986,"-1"-3"-370,-3-10-571,0 0 179,0 57 247,0-29-281,-3 46 325,-1-45 46,-2-3-404,1-7 0,3-6-157,1-8 0,1-3-101,0-2 34,0-4-79,10-8-291,4-10 347,13-8-33,3-2 123,1 4 0,1 3 45,-5 8 89,-2 2 34,-7 9 23,-4 2 145,-3 4-235,-3 7 78,-1 9 11,-2 10-167,-3 8-12,-1-1-11,-1-3-269,2-4-549,2-6-616,2-6-1266,2-7 2700,2-4 0,-4-3 0,-1 0 0</inkml:trace>
</inkml:ink>
</file>

<file path=ppt/ink/ink1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5:57.807"/>
    </inkml:context>
    <inkml:brush xml:id="br0">
      <inkml:brushProperty name="width" value="0.08571" units="cm"/>
      <inkml:brushProperty name="height" value="0.08571" units="cm"/>
      <inkml:brushProperty name="color" value="#333333"/>
    </inkml:brush>
  </inkml:definitions>
  <inkml:trace contextRef="#ctx0" brushRef="#br0">1 143 15471,'70'-12'-987,"-12"-3"674,-39-7 44,-6-1 11,-5 1 236,-5 3 22,-2 4 190,-2 6 180,-8 5 67,-3 3 157,-7 5-101,-2 9-202,2 7 348,4 10-180,4 3-156,6 3-113,2 0-168,3-1 23,4-5-45,9-7-56,10-7-213,11-8-604,7-5-248,4-6-123,1-10-705,1-8-461,-3-11 2410,-16 6 0,-9 7 0,-16 11 0</inkml:trace>
</inkml:ink>
</file>

<file path=ppt/ink/ink1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5:58.189"/>
    </inkml:context>
    <inkml:brush xml:id="br0">
      <inkml:brushProperty name="width" value="0.08571" units="cm"/>
      <inkml:brushProperty name="height" value="0.08571" units="cm"/>
      <inkml:brushProperty name="color" value="#333333"/>
    </inkml:brush>
  </inkml:definitions>
  <inkml:trace contextRef="#ctx0" brushRef="#br0">0 5 11213,'9'-3'5613,"-2"1"-5075,-7 2-370,3 39-101,-2-23-33,2 28 22,-3-33-79,1-5 23,4-1-145,1-2 44,5-1-201,2-1 44,4-1-168,4-4-213,4-7 516,1-3 67,0-4 56,-5 4 123,-4 5 157,-8 4 315,-3 4-58,-5 1 394,-1 0-517,0 11-156,0 2 22,0 9-269,0-5 11,0-3-22,0-5-11,0-3-23,0-3-290,2-2-292,6-1-494,8-1-1064,9-9-235,7-6 426,5-10 134,2 1-784,-11 7 2633,-5 6 0,-17 9 0,-2 2 0</inkml:trace>
</inkml:ink>
</file>

<file path=ppt/ink/ink1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5:58.643"/>
    </inkml:context>
    <inkml:brush xml:id="br0">
      <inkml:brushProperty name="width" value="0.08571" units="cm"/>
      <inkml:brushProperty name="height" value="0.08571" units="cm"/>
      <inkml:brushProperty name="color" value="#333333"/>
    </inkml:brush>
  </inkml:definitions>
  <inkml:trace contextRef="#ctx0" brushRef="#br0">1 55 12994,'6'45'4101,"-1"-9"-4090,-5-36-11,2 0-492,9-6-640,8-5 235,15-8-593,7-2 818,4 2-79,4 1-852,-1 5-256,-2 0 1265,-8 6 594,-7 2 358,-11 2 662,-8 2 134,-8 1-67,-2 0 112,-2 1-22,-8 7-181,-2 5-200,-10 8 89,0 4 348,-5 8-1132,11-10-101,1 0 0,11-14 22,2-5 0,1-2-22,9-1-123,5-1-11,10 0 78,0-3 56,-2 1-11,-6-2 44,-4 2 34,-7 2 101,-2 0-22,-4 8 22,1 3-168,-1 7-11,0-1-191,1-5-604,3-3-494,2-6 123,8-1-1343,1-3-2165,0-5 4685,1-4 0,-10 2 0,0 1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9:44.570"/>
    </inkml:context>
    <inkml:brush xml:id="br0">
      <inkml:brushProperty name="width" value="0.08571" units="cm"/>
      <inkml:brushProperty name="height" value="0.08571" units="cm"/>
      <inkml:brushProperty name="color" value="#004F8B"/>
    </inkml:brush>
  </inkml:definitions>
  <inkml:trace contextRef="#ctx0" brushRef="#br0">0 1 12367,'0'7'2397,"0"-1"-2105,0-6 1624,0 0-1737,0 7 34,0 1-191,0 10 113,0 4-135,3 5-34,1 1 23,2-1-415,2-2-78,-1-5-135,-1-4-279,0-5-404,-3-6-1524,0-3-1121,-1-2 3967,-1-3 0,-1 3 0,0-3 0</inkml:trace>
</inkml:ink>
</file>

<file path=ppt/ink/ink1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5:58.842"/>
    </inkml:context>
    <inkml:brush xml:id="br0">
      <inkml:brushProperty name="width" value="0.08571" units="cm"/>
      <inkml:brushProperty name="height" value="0.08571" units="cm"/>
      <inkml:brushProperty name="color" value="#333333"/>
    </inkml:brush>
  </inkml:definitions>
  <inkml:trace contextRef="#ctx0" brushRef="#br0">196 0 18765,'-24'50'399,"-1"-1"1,2-1 0,1-3-389,-7 14-11,2-2-168,8-5-885,5-6-1132,6-6-2387,5-18 4572,2-6 0,1-15 0,0-1 0</inkml:trace>
</inkml:ink>
</file>

<file path=ppt/ink/ink1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5:59.711"/>
    </inkml:context>
    <inkml:brush xml:id="br0">
      <inkml:brushProperty name="width" value="0.08571" units="cm"/>
      <inkml:brushProperty name="height" value="0.08571" units="cm"/>
      <inkml:brushProperty name="color" value="#333333"/>
    </inkml:brush>
  </inkml:definitions>
  <inkml:trace contextRef="#ctx0" brushRef="#br0">37 1 10877,'6'0'3081,"-1"0"-2465,-5 0 202,-1 59 22,-4-30-290,-2 46 77,-5-49-403,3-5-202,1-7 57,4-6-46,2-5-100,2-2-112,2-7-112,10-10-3605,8-9 3391,11-8 225,6 0 112,-2 6 168,-2 6-22,-6 9 55,-5 7 102,-5 4 3548,-6 2-3493,-2 12 203,-4 6-124,-3 13-135,-1 4-134,-1-2 0,0-4-11,0-8-639,0-7-224,0-6-840,0-5-1312,0-3 3026,3-3 0,-2 1 0,2-1 0</inkml:trace>
</inkml:ink>
</file>

<file path=ppt/ink/ink1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00.076"/>
    </inkml:context>
    <inkml:brush xml:id="br0">
      <inkml:brushProperty name="width" value="0.08571" units="cm"/>
      <inkml:brushProperty name="height" value="0.08571" units="cm"/>
      <inkml:brushProperty name="color" value="#333333"/>
    </inkml:brush>
  </inkml:definitions>
  <inkml:trace contextRef="#ctx0" brushRef="#br0">0 148 15952,'71'-3'-1479,"-13"-6"998,-37-13-136,-6-1 23,-2-2 594,-7 3 34,-3 2 526,-3 7-67,-3 6 22,-6 4 91,-7 9-24,-5 12-156,-1 13 482,2 12-359,3 8-269,6-4-168,5-2-90,4-8-22,2-8 0,10-10-101,9-8-246,16-6-1300,11-12-515,8-12 178,4-12-2352,-16-2 4336,-6 0 0,-26 20 0,-3 2 0</inkml:trace>
</inkml:ink>
</file>

<file path=ppt/ink/ink1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00.277"/>
    </inkml:context>
    <inkml:brush xml:id="br0">
      <inkml:brushProperty name="width" value="0.08571" units="cm"/>
      <inkml:brushProperty name="height" value="0.08571" units="cm"/>
      <inkml:brushProperty name="color" value="#333333"/>
    </inkml:brush>
  </inkml:definitions>
  <inkml:trace contextRef="#ctx0" brushRef="#br0">83 0 17510,'-2'52'694,"-1"0"1,-5 45-594,-5-37-101,-2-1-78,3-6-158,2-6-582,2-9-728,3-8-784,1-10-2097,3-9 4427,0-6 0,1-5 0,0 0 0</inkml:trace>
</inkml:ink>
</file>

<file path=ppt/ink/ink1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00.468"/>
    </inkml:context>
    <inkml:brush xml:id="br0">
      <inkml:brushProperty name="width" value="0.08571" units="cm"/>
      <inkml:brushProperty name="height" value="0.08571" units="cm"/>
      <inkml:brushProperty name="color" value="#333333"/>
    </inkml:brush>
  </inkml:definitions>
  <inkml:trace contextRef="#ctx0" brushRef="#br0">12 35 15538,'-11'0'2947,"35"0"-3395,5 0-886,31-3-458,-12-3-551,1-2-1141,-15 1 3484,-8 0 0,-19 6 0,-4-1 0</inkml:trace>
</inkml:ink>
</file>

<file path=ppt/ink/ink1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00.911"/>
    </inkml:context>
    <inkml:brush xml:id="br0">
      <inkml:brushProperty name="width" value="0.08571" units="cm"/>
      <inkml:brushProperty name="height" value="0.08571" units="cm"/>
      <inkml:brushProperty name="color" value="#333333"/>
    </inkml:brush>
  </inkml:definitions>
  <inkml:trace contextRef="#ctx0" brushRef="#br0">1 21 17812,'0'72'482,"0"-13"-482,0-52-22,0-1-56,4-4-651,8-1-997,9-1 303,10-8-280,4-4 370,1-8 1075,-3 0 2297,8 1-750,-22 10 1176,7 1-1860,-22 13-11,3 3-123,0 6-169,1 1 12,2-1-303,-1-3 101,2-3 146,1-5-191,0-1-67,3-2-112,4-3-157,3-9 56,2-7-268,0-9 55,-2 0 89,-4 4 281,-4 6-11,-5 6 89,-4 7-22,-3 3 0,-1 2 0,0 0-22,4 0-829,3 0-1077,3 0-996,8 1-2779,-5-1 5703,4 1 0,-13-1 0,0 0 0</inkml:trace>
</inkml:ink>
</file>

<file path=ppt/ink/ink1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01.476"/>
    </inkml:context>
    <inkml:brush xml:id="br0">
      <inkml:brushProperty name="width" value="0.08571" units="cm"/>
      <inkml:brushProperty name="height" value="0.08571" units="cm"/>
      <inkml:brushProperty name="color" value="#333333"/>
    </inkml:brush>
  </inkml:definitions>
  <inkml:trace contextRef="#ctx0" brushRef="#br0">86 79 12781,'5'-4'3754,"-1"1"-3048,-4 3-1,0 0-659,-38 48 10,25-24-56,-26 36-56,36-37 56,2-5 0,1-4 0,0-3-11,6-7 22,2-2 0,7-2 12,3-7 33,-3-5 33,-2-7 34,-5-3-22,-5 3 146,-2 1-214,-1 6 113,0 4-124,0 4 1,0 2-1413,0 1-11,4 1 584,6 0-797,8 0-773,9 0 953,5-4 896,7-2 34,2-5 504,1 1 90,-5 0 963,-7 5-44,-12 2-68,-9 2-146,-6 1 80,-3 0-383,0 6 35,-2 4-123,-4 6-24,0 0-66,-3-1-124,4-6 124,1-2 56,3-5 851,-1-1-1165,15-15-56,2-2-56,15-13 0,0 1-717,3 4-739,-1 0-528,1 4-682,-12 7 2722,-3 2 0,-14 9 0,-1 0 0</inkml:trace>
</inkml:ink>
</file>

<file path=ppt/ink/ink1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02.079"/>
    </inkml:context>
    <inkml:brush xml:id="br0">
      <inkml:brushProperty name="width" value="0.08571" units="cm"/>
      <inkml:brushProperty name="height" value="0.08571" units="cm"/>
      <inkml:brushProperty name="color" value="#333333"/>
    </inkml:brush>
  </inkml:definitions>
  <inkml:trace contextRef="#ctx0" brushRef="#br0">187 1 18238,'-28'48'239,"1"0"0,1-3 0,3-2-116,-6 15-111,5-7-12,9-5-68,5-10-10,7-9 78,2-7-302,1-9 234,0-5-66,8-4 89,3-2 45,9-6 79,-1-4-79,-1-4 291,-6 0 34,-5 6-135,-4 3 102,-3 4 33,0 1 33,0 6-280,0 4 12,0 3-90,1 2-34,5-6 23,2-1-291,9-4-225,6-2-358,7-4-572,8-9 673,2-7 604,3-9 180,-2-2 45,-6-1-11,-6 3 594,-12 4 312,-8 7-345,-6 7-158,-3 4-213,0 4 0,0 1 45,7 12-79,-2 6-190,8 13 79,0 6-57,10 17-22,-7-13-22,2 10 44,-13-20-22,-4-5 23,-7-5-12,-27-3-549,2-9-560,-24-2-1580,18-7-5042,10-1 7720,8-3 0,14 2 0,3-2 0</inkml:trace>
</inkml:ink>
</file>

<file path=ppt/ink/ink1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03.331"/>
    </inkml:context>
    <inkml:brush xml:id="br0">
      <inkml:brushProperty name="width" value="0.08571" units="cm"/>
      <inkml:brushProperty name="height" value="0.08571" units="cm"/>
      <inkml:brushProperty name="color" value="#333333"/>
    </inkml:brush>
  </inkml:definitions>
  <inkml:trace contextRef="#ctx0" brushRef="#br0">30 10 14451,'12'-5'1736,"-3"1"-1343,-9 4-158,0 0-179,-9 28-11,0-2 190,-7 25-67,7-8-157,3-4 23,4-2-34,2-7-22,10-7 10,3-8-290,11-7 257,4-5 0,1-6 45,-1-9-134,-1-6 0,-5-10-192,-4 1 57,-3 3 169,-5 5 100,-4 6 0,-1 6 22,-4 4 269,3 3-21,0 4 234,5 4-247,1 4 124,3 3 90,3-4 436,5 1-571,-2-7-122,2 0-35,-7-4-145,0-1-57,0 0 23,0 0-482,1 0-280,0-5-1198,1-3-998,1-4-1883,-4 0 4841,-1 4 0,-9 5 0,0 1 0</inkml:trace>
</inkml:ink>
</file>

<file path=ppt/ink/ink1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03.618"/>
    </inkml:context>
    <inkml:brush xml:id="br0">
      <inkml:brushProperty name="width" value="0.08571" units="cm"/>
      <inkml:brushProperty name="height" value="0.08571" units="cm"/>
      <inkml:brushProperty name="color" value="#333333"/>
    </inkml:brush>
  </inkml:definitions>
  <inkml:trace contextRef="#ctx0" brushRef="#br0">1 101 17196,'73'-2'-11,"-13"-3"-12,-48-10-100,-3 0 112,-5 0-146,-1 1 34,-3 1 56,0 2 134,-7 5 123,0 2 146,-8 3-22,-1 11 224,-1 10-90,0 14-22,2 10-269,8 1-124,2 0-33,6-5-201,31 1-460,0-21-1435,37-2-2509,-23-23 4605,5-5 0,-33 2 0,-3-1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9:44.751"/>
    </inkml:context>
    <inkml:brush xml:id="br0">
      <inkml:brushProperty name="width" value="0.08571" units="cm"/>
      <inkml:brushProperty name="height" value="0.08571" units="cm"/>
      <inkml:brushProperty name="color" value="#004F8B"/>
    </inkml:brush>
  </inkml:definitions>
  <inkml:trace contextRef="#ctx0" brushRef="#br0">21 10 15683,'-5'-5'740,"1"1"-1603,4 4-426,-5 2-682,4 5-540,-4-3 2511,6 4 0,-1-7 0,1 0 0</inkml:trace>
</inkml:ink>
</file>

<file path=ppt/ink/ink1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04.114"/>
    </inkml:context>
    <inkml:brush xml:id="br0">
      <inkml:brushProperty name="width" value="0.08571" units="cm"/>
      <inkml:brushProperty name="height" value="0.08571" units="cm"/>
      <inkml:brushProperty name="color" value="#333333"/>
    </inkml:brush>
  </inkml:definitions>
  <inkml:trace contextRef="#ctx0" brushRef="#br0">156 3 13364,'-5'-1'1603,"1"0"559,4 1-1636,-37 74-133,19-29-287,-6 7 1,1 1 397,5 0-448,5-7-34,4-7-44,5-11-12,3-8 23,1-8-314,0-6-156,6-4 390,7-2-570,9-9 23,10-6 313,5-10 179,4-5 202,8-4-11,-18 15 482,-2 1-68,-21 16-112,-5 3 12,-1 12 33,1 23-392,-2 2-33,0 12 10,1-18-627,5-5-661,4-9-829,9-7-1726,-4-7 3866,2-4 0,-11 0 0,-1 0 0</inkml:trace>
</inkml:ink>
</file>

<file path=ppt/ink/ink1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04.916"/>
    </inkml:context>
    <inkml:brush xml:id="br0">
      <inkml:brushProperty name="width" value="0.08571" units="cm"/>
      <inkml:brushProperty name="height" value="0.08571" units="cm"/>
      <inkml:brushProperty name="color" value="#333333"/>
    </inkml:brush>
  </inkml:definitions>
  <inkml:trace contextRef="#ctx0" brushRef="#br0">72 69 13252,'0'-6'4146,"0"1"-3451,0 5-102,0 0-593,-32 51 0,24-33-67,-23 36 67,31-47 67,0-5-55,5-1-24,4-1-66,9-5 78,1-3-22,2-4 22,-4 0 0,-4 5 67,-5 4-56,-4 2 168,-2 1 146,0 0-269,1 0 123,1 2-179,5 3 11,-1 0 12,5 1-23,1-2-11,4-2-169,1-1-268,5-1-145,2-2-662,2-6 201,1-2 673,-2-5-145,-4 3 526,-6 4 426,-1 3 324,-8 3-100,1 4-123,-5 6 33,-1 3-302,0 5-101,1-1-12,1-1-111,1-4 44,1-3 146,2-4-134,1-2-224,13-1-348,-2-7-493,10-2-1154,-4-7-1053,-1 1 246,0 2 605,-3 3 2331,-5 5 3350,-3 2-1747,-6 3-68,-1 2-314,-3 4-324,0 1-158,3 2 102,2-4-270,2-3-224,2-1-178,3-1-169,2-5 0,1-5 0,0-6-359,-3-5 23,-3 0-291,-4-1 167,-5 1 538,-2 5 203,-3 7 133,-5 3 281,-6 16-235,-6 6-281,-4 13 134,5 8-122,4 5-158,7 3-33,36-7 0,6-1 0,-19-4 0,52 16 0</inkml:trace>
</inkml:ink>
</file>

<file path=ppt/ink/ink1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06.144"/>
    </inkml:context>
    <inkml:brush xml:id="br0">
      <inkml:brushProperty name="width" value="0.08571" units="cm"/>
      <inkml:brushProperty name="height" value="0.08571" units="cm"/>
      <inkml:brushProperty name="color" value="#333333"/>
    </inkml:brush>
  </inkml:definitions>
  <inkml:trace contextRef="#ctx0" brushRef="#br0">21 38 18720,'19'-21'762,"-4"5"-739,-15 16-46,0 12 46,0 10-114,-3 16 91,-3 6-56,-5 2-11,-2-4 11,3-7 11,3-7-111,3-11-169,3-6 291,1-7-347,0-2 381,3-6-33,9-12-225,9-11 168,8-11 90,3-4 0,-3 5 0,-4 7 0,-7 9 0,-7 8 269,-7 6-269,-2 5 0,-1 3 12,0 10 111,2 4-101,-2 8 23,3 0 11,0-4 0,0-4-45,2-3 34,4-8-56,1 0-12,8-11-402,3-7 324,5-11-34,4-4 135,-3 0 0,-4 8 89,-7 5 24,-9 9-12,-3 3 157,-5 7-169,0 9 34,0 6-123,2 9 45,0-2-123,9 4-292,0-12-101,7-2-526,4-12-773,4-6-1760,9-10-1523,-8 1 5053,-1-7 0,-17 12 0,-3 2 0</inkml:trace>
</inkml:ink>
</file>

<file path=ppt/ink/ink1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06.866"/>
    </inkml:context>
    <inkml:brush xml:id="br0">
      <inkml:brushProperty name="width" value="0.08571" units="cm"/>
      <inkml:brushProperty name="height" value="0.08571" units="cm"/>
      <inkml:brushProperty name="color" value="#333333"/>
    </inkml:brush>
  </inkml:definitions>
  <inkml:trace contextRef="#ctx0" brushRef="#br0">41 13 13061,'7'-7'4796,"-2"2"-4314,-5 5-325,-23 40-157,17-25-11,-18 29 11,24-37 0,0-4-45,3-2-33,8-1-79,6 0 11,7-5 135,1-1-45,-3-5 56,-3 3 0,-4 3 56,-6 2-22,-3 2 134,-3 1-12,-1 0-144,1 0 88,1 4-100,1-2-33,2 5 33,0-6-303,2 1-179,2-2-851,4 0-34,5-6-258,0-2 438,2-6 738,0 0 449,-5 3 393,-4 4 760,-6 4 102,-4 2 1916,-2 1-2868,-1 5-56,0 0-124,4 5-112,-2-3 124,6-2-46,-1-2-89,3-1 0,4-2-112,3 0-112,3 0 34,3 0-57,-3 0 213,-1 0-67,-4 0 101,-2 0 67,-4 0-22,-2 0 258,-2 0-34,1 0-157,0 0 112,1 0-45,2 0 236,7 0-404,1 0 45,4 0-56,-3 0 34,-4 0-68,1 0 79,-6 0 90,-1 6 234,-4 10-156,-2 14 112,-2 16-45,-5 10-190,-10 9 22,-8 1-112,-11-2 0,-2-5-45,1-6-605,-15 5-538,16-23-2207,-7-4-5244,28-24 8639,5-11 0,8 3 0,0-3 0</inkml:trace>
</inkml:ink>
</file>

<file path=ppt/ink/ink1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47.831"/>
    </inkml:context>
    <inkml:brush xml:id="br0">
      <inkml:brushProperty name="width" value="0.08571" units="cm"/>
      <inkml:brushProperty name="height" value="0.08571" units="cm"/>
      <inkml:brushProperty name="color" value="#333333"/>
    </inkml:brush>
  </inkml:definitions>
  <inkml:trace contextRef="#ctx0" brushRef="#br0">212 1 17230,'-23'68'29,"0"-1"1,0-3 0,1-5-119,-12 14 21,1-6-884,8-6-258,9-11-583,7-7-717,6-13 2510,3-14 0,0-8 0,0-8 0</inkml:trace>
</inkml:ink>
</file>

<file path=ppt/ink/ink1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48.181"/>
    </inkml:context>
    <inkml:brush xml:id="br0">
      <inkml:brushProperty name="width" value="0.08571" units="cm"/>
      <inkml:brushProperty name="height" value="0.08571" units="cm"/>
      <inkml:brushProperty name="color" value="#333333"/>
    </inkml:brush>
  </inkml:definitions>
  <inkml:trace contextRef="#ctx0" brushRef="#br0">102 1 15000,'-51'44'45,"11"-4"-90,33-18-22,4-3-270,3-4 91,3-3-112,8-5 10,8-4-145,7-2 302,3-1 191,-4-1 168,-7-1 180,-7-1 391,-6 1 24,-3 1 32,-2 1-392,0 7-190,0 4-134,0 6-158,0 0-11,0-5-369,4-1 381,8-7-549,9 0-1043,9-4-974,7-11-1323,-7 2 3967,-2-10 0,-18 11 0,-3 2 0</inkml:trace>
</inkml:ink>
</file>

<file path=ppt/ink/ink1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48.505"/>
    </inkml:context>
    <inkml:brush xml:id="br0">
      <inkml:brushProperty name="width" value="0.08571" units="cm"/>
      <inkml:brushProperty name="height" value="0.08571" units="cm"/>
      <inkml:brushProperty name="color" value="#333333"/>
    </inkml:brush>
  </inkml:definitions>
  <inkml:trace contextRef="#ctx0" brushRef="#br0">24 12 10955,'8'-7'3708,"-2"2"-3068,-6 5-103,0 0-626,5 53-225,6-38 157,9 38-44,8-52-472,3-2 315,-1-8 246,0-1-180,-7-5 292,-6 3 68,-6 6 212,-8 1 380,-1 5-144,-2 18-90,0 13 55,-6 28-145,-5 16 158,-7 11-546,-5 3 119,-3-3 0,-1-5-67,-2-12-11,-1-11-23,3-14-1534,0-13-124,14-16-6264,2-17 7956,14-14 0,-2 3 0,2-2 0</inkml:trace>
</inkml:ink>
</file>

<file path=ppt/ink/ink1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49.217"/>
    </inkml:context>
    <inkml:brush xml:id="br0">
      <inkml:brushProperty name="width" value="0.08571" units="cm"/>
      <inkml:brushProperty name="height" value="0.08571" units="cm"/>
      <inkml:brushProperty name="color" value="#333333"/>
    </inkml:brush>
  </inkml:definitions>
  <inkml:trace contextRef="#ctx0" brushRef="#br0">0 170 15291,'5'0'1703,"-1"0"-1680,-4 0-146,55 12-404,-29-13 34,44 3 493,-45-21-202,-4-6-100,-4-6-169,-6-1 34,-6 3 437,-3 5 213,-2 10-79,-6 7 404,-4 5 67,-10 18-78,-3 9-45,-1 18-381,4 5 78,4 0-179,7-5-258,4-5-33,5-11-292,5-6 325,8-12-111,10-4-382,11-9 459,6-12 136,6-9 100,-2-12 56,-2-1 67,-5 4 90,-10 7 2745,-8 9-2913,-10 10-57,0 4-21,-1 4-326,7 0 281,4 0-427,5 0 80,4 0-282,1-5 405,2-3 313,-3-5 23,-6 1 22,-8 4 505,-8 2-1,-4 4 212,-2 1-559,6 13-56,2 2 23,6 14 189,2-1-223,0 2 0,-3 1 268,-3-1-179,-5-1 270,-3-2-79,-3-1-180,-8-3 68,-5-1-258,-7-4-90,0-4-235,5-5-885,4-5-1614,6-2 2824,3-13 0,3 9 0,0-10 0</inkml:trace>
</inkml:ink>
</file>

<file path=ppt/ink/ink1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49.642"/>
    </inkml:context>
    <inkml:brush xml:id="br0">
      <inkml:brushProperty name="width" value="0.08571" units="cm"/>
      <inkml:brushProperty name="height" value="0.08571" units="cm"/>
      <inkml:brushProperty name="color" value="#333333"/>
    </inkml:brush>
  </inkml:definitions>
  <inkml:trace contextRef="#ctx0" brushRef="#br0">129 1 13476,'-13'5'784,"3"-1"-694,10-4 179,0 0-269,-45 52 0,32-26 33,-33 37-33,44-43 67,2-7 237,2-6-148,5-4 192,2-3-248,3-8 192,-3-5 246,-3-9-348,-3-1-44,-3 3-146,0 1-23,-2 5-21,-1 3-203,-2 4-325,1 4-156,2 0-919,2 2-1020,8-1-224,1 1 2891,7-1 0,-8 0 0,0 1 0</inkml:trace>
</inkml:ink>
</file>

<file path=ppt/ink/ink1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49.877"/>
    </inkml:context>
    <inkml:brush xml:id="br0">
      <inkml:brushProperty name="width" value="0.08571" units="cm"/>
      <inkml:brushProperty name="height" value="0.08571" units="cm"/>
      <inkml:brushProperty name="color" value="#333333"/>
    </inkml:brush>
  </inkml:definitions>
  <inkml:trace contextRef="#ctx0" brushRef="#br0">33 387 9980,'41'-71'2919,"-16"2"0,-5 0-2404,-3 7-235,-6 5 1,-4 11-169,-7 37-90,0 6 471,0 21-112,0 19 67,-2 37-179,1-25 0,0 4-446,-1 8 1,-1 4 406,0 6 0,1 2-102,-2 3 1,1 1-107,-2 1 1,0 0-46,0-5 1,0-1-34,-1-5 0,0-4-185,1-7 0,-1-4-162,-6 33-1009,-3-23-1613,-5-24-1793,4-19 4818,0-26 0,9 4 0,3-11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9:45.240"/>
    </inkml:context>
    <inkml:brush xml:id="br0">
      <inkml:brushProperty name="width" value="0.08571" units="cm"/>
      <inkml:brushProperty name="height" value="0.08571" units="cm"/>
      <inkml:brushProperty name="color" value="#004F8B"/>
    </inkml:brush>
  </inkml:definitions>
  <inkml:trace contextRef="#ctx0" brushRef="#br0">0 1 13285,'39'64'2230,"-10"-17"-2006,-19-28-817,-1-12 222,-5-4-435,8-10 549,-7-7 122,5-7 135,-4 1 11,2 5-11,-3 3 1950,-1 6-1525,0 3 46,-1 7-79,4 5 23,0 6-359,4 1-11,-1-1-124,2-1-78,-4-7-492,-1-2-360,-3-4-201,-1-1-572,1 0-941,-2-1 2723,1-4 0,-2 3 0,0-3 0</inkml:trace>
</inkml:ink>
</file>

<file path=ppt/ink/ink1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50.005"/>
    </inkml:context>
    <inkml:brush xml:id="br0">
      <inkml:brushProperty name="width" value="0.08571" units="cm"/>
      <inkml:brushProperty name="height" value="0.08571" units="cm"/>
      <inkml:brushProperty name="color" value="#333333"/>
    </inkml:brush>
  </inkml:definitions>
  <inkml:trace contextRef="#ctx0" brushRef="#br0">1 72 18250,'84'-13'-546,"0"0"0,0 0 0,-6 0 0,-2 0 0,-31 7 0,-39 6 0</inkml:trace>
</inkml:ink>
</file>

<file path=ppt/ink/ink1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51.061"/>
    </inkml:context>
    <inkml:brush xml:id="br0">
      <inkml:brushProperty name="width" value="0.08571" units="cm"/>
      <inkml:brushProperty name="height" value="0.08571" units="cm"/>
      <inkml:brushProperty name="color" value="#333333"/>
    </inkml:brush>
  </inkml:definitions>
  <inkml:trace contextRef="#ctx0" brushRef="#br0">136 1 13240,'4'7'1367,"-1"-1"-996,-3-6-181,0 0-179,2 52 169,-1-23-180,-5 45 0,-7-36 33,-9 3 12,-3 0-45,-1-5 0,2-1 45,4-8-112,5-6 22,6-9-729,4-6-10,3-4 504,10-5-236,11-11 35,17-9 425,12-12 56,7-4 11,0 2 11,-4 2 326,-8 6 100,-12 7 717,-10 7-683,-12 8-11,-5 4-270,-6 3-21,0 5 200,0 8-357,0 8 33,0 6-79,0 10 1,0-10-572,4 4-414,3-15-707,7-6-1422,-3-5 3137,2-4 0,-9-1 0,1 0 0</inkml:trace>
</inkml:ink>
</file>

<file path=ppt/ink/ink1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51.811"/>
    </inkml:context>
    <inkml:brush xml:id="br0">
      <inkml:brushProperty name="width" value="0.08571" units="cm"/>
      <inkml:brushProperty name="height" value="0.08571" units="cm"/>
      <inkml:brushProperty name="color" value="#333333"/>
    </inkml:brush>
  </inkml:definitions>
  <inkml:trace contextRef="#ctx0" brushRef="#br0">1 120 15952,'73'18'-291,"-13"-8"56,-43-29 168,-5-3-213,-3-1-68,-6-1 213,-1 2 135,-2 3 427,-6 8-427,-3 5 313,-8 4 79,-2 4-157,0 12 281,1 9-258,3 14-79,6 5 11,4 2-190,5 0-67,7-6-101,9-5 0,9-10 146,10-10-640,4-5-54,3-8 357,3-14-493,0-5 382,-1-14-91,-5 0 281,-4 2 280,-8 4 370,-7 7 448,-8 8 314,-6 6-538,-4 4-135,-2 2 191,0 4-202,0 9 11,0 6-212,0 6-157,0 1-23,9 1-89,0-10-23,10-1-135,-2-12 1,6-3-572,3-4 247,6-9 67,3-5-179,0-9 190,-3 1 157,4-2 269,-14 13 145,-1 1 125,-14 12 424,-5 1-313,-1 0 191,-1 11-494,0-1 202,0 9-280,0-6 12,0-4 167,1-3-157,2-4 12,2-1-34,5-1-168,5 0 134,7-7-279,4-2 201,3-6 112,-1 1-471,-1 3 67,-3 3-189,-3 2-998,-3 4-550,-8 1 2141,-3 1 0,-7 0 0,0 0 0</inkml:trace>
</inkml:ink>
</file>

<file path=ppt/ink/ink1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52.098"/>
    </inkml:context>
    <inkml:brush xml:id="br0">
      <inkml:brushProperty name="width" value="0.08571" units="cm"/>
      <inkml:brushProperty name="height" value="0.08571" units="cm"/>
      <inkml:brushProperty name="color" value="#333333"/>
    </inkml:brush>
  </inkml:definitions>
  <inkml:trace contextRef="#ctx0" brushRef="#br0">0 12 8624,'8'-7'1681,"-2"2"-1457,-6 5-1741,0 0 1,0 0 0</inkml:trace>
</inkml:ink>
</file>

<file path=ppt/ink/ink1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52.712"/>
    </inkml:context>
    <inkml:brush xml:id="br0">
      <inkml:brushProperty name="width" value="0.08571" units="cm"/>
      <inkml:brushProperty name="height" value="0.08571" units="cm"/>
      <inkml:brushProperty name="color" value="#333333"/>
    </inkml:brush>
  </inkml:definitions>
  <inkml:trace contextRef="#ctx0" brushRef="#br0">159 37 11582,'-5'0'4370,"1"0"-2644,4 0-1626,-5 0 24,1 2-102,-4 6 91,0 5-113,-4 9 0,-4 5-56,-3 3 78,-1 0-22,1-2 0,3-6-135,5-5 12,4-6-236,3-6 23,3-2 236,1-3-158,0-4 258,0-5 45,0-5-23,0-4 169,0 2-79,0 3-45,0 3 157,0 2-179,1 3 123,5-1 0,3 1 79,16-8-135,-3 3-23,11-7 236,-7 4-325,4-1 101,0-1 45,2-1-102,-1 2-66,5-2-124,-13 7 57,0 0-449,-16 8-426,-4 1-683,-1 0-841,-1 0-1075,1 3 3563,-1 0 0,-1 1 0,0-2 0</inkml:trace>
</inkml:ink>
</file>

<file path=ppt/ink/ink1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53.111"/>
    </inkml:context>
    <inkml:brush xml:id="br0">
      <inkml:brushProperty name="width" value="0.08571" units="cm"/>
      <inkml:brushProperty name="height" value="0.08571" units="cm"/>
      <inkml:brushProperty name="color" value="#333333"/>
    </inkml:brush>
  </inkml:definitions>
  <inkml:trace contextRef="#ctx0" brushRef="#br0">106 5 11179,'7'7'2196,"-1"-2"-1848,-6-5 77,0 0-257,-47 57-56,31-27-112,-34 45-22,45-44-45,4-3-303,8-9 348,8-7 11,9-8-337,8-4 68,-2-13 280,1-7 280,-3-14 124,-4-2-91,-4-1-313,-8 1 448,-5 4-290,-5 6 54,-4 7-212,-7 7-67,-5 7 56,-7 3-516,-1 5-324,4 8-281,3 6-683,8 6-606,2-5 2421,5-4 0,0-9 0,0-2 0</inkml:trace>
</inkml:ink>
</file>

<file path=ppt/ink/ink1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53.666"/>
    </inkml:context>
    <inkml:brush xml:id="br0">
      <inkml:brushProperty name="width" value="0.08571" units="cm"/>
      <inkml:brushProperty name="height" value="0.08571" units="cm"/>
      <inkml:brushProperty name="color" value="#333333"/>
    </inkml:brush>
  </inkml:definitions>
  <inkml:trace contextRef="#ctx0" brushRef="#br0">10 54 15168,'-4'64'392,"2"-12"-291,-1-38 123,3-7-224,4-4-45,8-5-448,11-10-23,12-6 516,6-9 45,2 2 247,-1 3 123,-6 7-23,-8 5 146,-10 5-135,-7 3-224,-8 2 247,-1 4-236,-2 7-156,0 6-1,0 7-21,2-3-24,1-1-212,4-5-470,3-8 425,5-2-728,3-5-270,5-7 607,5-8 256,2-10 404,1-6 135,-2 0 111,-5 4 337,-5 5-102,-7 10 58,-6 5 245,-3 5-583,-3 2 91,1 0 358,3 4-382,5 9 91,4 11-67,4 14-68,2 7 168,0 9-303,-2 1 23,-4 1-78,-6-3 11,-4-6 156,-3-5-279,-21 3 78,3-18-773,-18 0-448,9-20-1536,4-4-3674,10-10 6431,5-5 0,7 2 0,1 0 0</inkml:trace>
</inkml:ink>
</file>

<file path=ppt/ink/ink1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31.896"/>
    </inkml:context>
    <inkml:brush xml:id="br0">
      <inkml:brushProperty name="width" value="0.08571" units="cm"/>
      <inkml:brushProperty name="height" value="0.08571" units="cm"/>
      <inkml:brushProperty name="color" value="#333333"/>
    </inkml:brush>
  </inkml:definitions>
  <inkml:trace contextRef="#ctx0" brushRef="#br0">30 0 18854,'12'4'45,"-3"9"34,-9 26-79,-3 7 11,-3 3-11,-2-2-23,-2-5-10,0-8-34,3-8-135,3-10-100,2-8 55,2-5-246,0-3 235,0-4-280,4-12 45,6-8 359,5-9 134,8-1 247,-1 6 615,11 5-403,-9 11-111,7 4-68,-8 14-11,1 7-146,-3 9-89,-3 7 11,-5 2 44,-5 1-33,-5 1 23,-2-1-79,-5-2-23,-8-1-290,-6-4-337,-10-4-280,1-7-236,0-5-246,3-5-940,5-3-1638,8-1 3990,6-5 0,5 4 0,0-5 0</inkml:trace>
</inkml:ink>
</file>

<file path=ppt/ink/ink1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32.334"/>
    </inkml:context>
    <inkml:brush xml:id="br0">
      <inkml:brushProperty name="width" value="0.08571" units="cm"/>
      <inkml:brushProperty name="height" value="0.08571" units="cm"/>
      <inkml:brushProperty name="color" value="#333333"/>
    </inkml:brush>
  </inkml:definitions>
  <inkml:trace contextRef="#ctx0" brushRef="#br0">78 0 15627,'-14'27'650,"0"0"-313,-5 5 21,3-2-212,7-2-68,4-3-78,4-6-134,1-4-146,8-8 112,7-3-12,11-5-190,6-12 370,3-5 11,-1-12 314,-6 0 79,-6 4 55,-7 7 168,-8 7-111,-4 7-191,-3 3 101,0 2-213,0 9 67,-1 5-89,0 13-57,0 1-134,0 0 0,1-4-11,2-6-45,6-4-347,8-7-102,9-4-717,7-6-1567,5-11-91,5-9 2880,5-20 0,-20 20 0,-4-2 0</inkml:trace>
</inkml:ink>
</file>

<file path=ppt/ink/ink1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32.534"/>
    </inkml:context>
    <inkml:brush xml:id="br0">
      <inkml:brushProperty name="width" value="0.08571" units="cm"/>
      <inkml:brushProperty name="height" value="0.08571" units="cm"/>
      <inkml:brushProperty name="color" value="#333333"/>
    </inkml:brush>
  </inkml:definitions>
  <inkml:trace contextRef="#ctx0" brushRef="#br0">83 1 19269,'-42'73'1188,"9"-6"-1043,28-29-145,3-2-11,2-7-56,2-7-258,7-8-358,8-7-35,12-4-682,5-16-819,6-11-336,2-18-492,0-9 3047,-14 9 0,-9 13 0,-15 17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9:45.409"/>
    </inkml:context>
    <inkml:brush xml:id="br0">
      <inkml:brushProperty name="width" value="0.08571" units="cm"/>
      <inkml:brushProperty name="height" value="0.08571" units="cm"/>
      <inkml:brushProperty name="color" value="#004F8B"/>
    </inkml:brush>
  </inkml:definitions>
  <inkml:trace contextRef="#ctx0" brushRef="#br0">0 0 5475,'22'76'0,"0"1"0,1-1 0,3 15 0,1 0 0</inkml:trace>
</inkml:ink>
</file>

<file path=ppt/ink/ink1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32.942"/>
    </inkml:context>
    <inkml:brush xml:id="br0">
      <inkml:brushProperty name="width" value="0.08571" units="cm"/>
      <inkml:brushProperty name="height" value="0.08571" units="cm"/>
      <inkml:brushProperty name="color" value="#333333"/>
    </inkml:brush>
  </inkml:definitions>
  <inkml:trace contextRef="#ctx0" brushRef="#br0">51 1 19078,'-11'65'706,"0"1"0,-2 20-706,-1-11-11,12-53-67,2-6-113,0-8-380,16-6 380,-1-11-134,14-5 101,-5-9 202,-1-1 22,-3 3 0,-6 4 89,-5 6 135,-6 4-112,-2 5 91,-1 1-58,-5 11 169,-2 6 11,-4 12-57,1 4-21,5 0-79,2 1-123,3-5-45,2-1 0,9-7-370,6-6-448,10-7-325,5-4-1344,3-7-1446,-8-3 3933,-5-6 0,-14 5 0,-3 1 0</inkml:trace>
</inkml:ink>
</file>

<file path=ppt/ink/ink1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33.328"/>
    </inkml:context>
    <inkml:brush xml:id="br0">
      <inkml:brushProperty name="width" value="0.08571" units="cm"/>
      <inkml:brushProperty name="height" value="0.08571" units="cm"/>
      <inkml:brushProperty name="color" value="#333333"/>
    </inkml:brush>
  </inkml:definitions>
  <inkml:trace contextRef="#ctx0" brushRef="#br0">1 16 14708,'1'-8'4057,"0"0"-3475,-1 8 24,0 0-517,0 37-33,0-19-11,0 30-45,2-31 0,2-2-67,3-5-180,1-3-1949,63-41 2431,-47 23 158,45-27 44,-64 36 78,-2 2-44,0 1-57,3 8-78,1 4-78,4 8-79,2-3 1,2-3-23,1-3-68,-1-7-89,-2-1-33,0-3-326,-2-1-515,4-8-896,2-7-2611,-6-2 4381,3-2 0,-11 12 0,0 2 0</inkml:trace>
</inkml:ink>
</file>

<file path=ppt/ink/ink1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34.514"/>
    </inkml:context>
    <inkml:brush xml:id="br0">
      <inkml:brushProperty name="width" value="0.08571" units="cm"/>
      <inkml:brushProperty name="height" value="0.08571" units="cm"/>
      <inkml:brushProperty name="color" value="#333333"/>
    </inkml:brush>
  </inkml:definitions>
  <inkml:trace contextRef="#ctx0" brushRef="#br0">90 328 14417,'6'0'3788,"0"0"-3654,-6 0-78,0 0-56,-6 12 23,-5 2 122,-7 16 68,-3 0 11,2 2-78,5 0-90,6-4-45,3-4-22,5-5-157,0-6 33,5-4-134,4-5 135,7-3-12,7-9 57,4-9 89,0-9 0,1-5 101,-4 1 134,-2 6 11,-6 3-33,-2 9 56,-7 4-112,-2 4-78,-2 3-68,-1 1 123,2 0-134,3 0 23,3 0-23,1 0-34,2 0-78,-1 0 34,1 1-69,0 1-88,-3 0-67,0 1 179,-3 2 78,1 1 22,-4 2 12,-1-1 22,-1 1 34,0-1 45,0-2 190,1-1-112,2-2 101,4-2-179,7 0-90,9-7-23,9-4 12,9-8-269,5 1-247,23-6 281,-21 12 89,9-2 45,-31 12 90,-9 1 10,-7 1 12,-7 0 258,-3 0 963,-2 0-1198,-11 3 33,-2 8 11,-13 9-22,2 9-23,0 5-22,7 0-45,7-2-44,5-6-34,5-8-57,0-8 79,10-5 90,5-6-157,15-16 89,5-10 79,2-18 56,0-6 56,-4-7-112,-2-7-44,-4-3-35,-3-4 79,-6 8 168,-4 14 158,-7 16-158,-4 19 0,-6 25 100,-7 19 1,-6 24-90,-4 12-78,0 7-56,4 1 22,4-3-44,6-9-23,3-9-34,4-15-168,25-11 135,-1-15-157,24-11 90,-8-15 33,0-12 101,-3-11 22,4-24 135,-16 18 134,-1-8-11,-18 30 1,-4 9-102,-3 7-78,0 4-23,1 2-66,2 0-1,1 3 22,3 10-10,3 10-23,11 28 0,-3-9 0,8 14 0,-10-20-45,-2-1 0,-7-5-33,-3-3-23,-8-5-404,-25-1-144,-2-11-741,-21-2-2677,21-8 4067,6 0 0,16 0 0,4 0 0</inkml:trace>
</inkml:ink>
</file>

<file path=ppt/ink/ink1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54.031"/>
    </inkml:context>
    <inkml:brush xml:id="br0">
      <inkml:brushProperty name="width" value="0.08571" units="cm"/>
      <inkml:brushProperty name="height" value="0.08571" units="cm"/>
      <inkml:brushProperty name="color" value="#333333"/>
    </inkml:brush>
  </inkml:definitions>
  <inkml:trace contextRef="#ctx0" brushRef="#br0">0 72 21432,'55'1'29,"1"-1"1,-2 0 0,-2-2-231,25-4 66,-2-1-493,-7 3-111,-10-2-415,-10 0-1446,-11-3-627,-10-2 3227,-12 1 0,-7 2 0,-8 5 0</inkml:trace>
</inkml:ink>
</file>

<file path=ppt/ink/ink1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6:54.429"/>
    </inkml:context>
    <inkml:brush xml:id="br0">
      <inkml:brushProperty name="width" value="0.08571" units="cm"/>
      <inkml:brushProperty name="height" value="0.08571" units="cm"/>
      <inkml:brushProperty name="color" value="#333333"/>
    </inkml:brush>
  </inkml:definitions>
  <inkml:trace contextRef="#ctx0" brushRef="#br0">1 1 19246,'42'46'-26,"1"0"0,-5-3 0,-6-6 26,-9-3-56,-9-5-34,-6-1 113,-6-7-23,-2-3 56,-8-4 33,-4-4-66,-8-2-23,-2-5 0,5 0-101,3-3 0,6-1-112,2-9 213,4-3 0,1-9 90,1-1-68,0 0 79,0 1 67,-1 2-101,-1 3-67,1 5 23,0 3 89,1 5-224,0 1-2768,0 2-929,4 1 3809,-1 0 0,2 0 0,-3 0 0</inkml:trace>
</inkml:ink>
</file>

<file path=ppt/ink/ink1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27.164"/>
    </inkml:context>
    <inkml:brush xml:id="br0">
      <inkml:brushProperty name="width" value="0.08571" units="cm"/>
      <inkml:brushProperty name="height" value="0.08571" units="cm"/>
      <inkml:brushProperty name="color" value="#333333"/>
    </inkml:brush>
  </inkml:definitions>
  <inkml:trace contextRef="#ctx0" brushRef="#br0">150 26 14383,'5'-14'942,"-1"3"-651,-4 11 953,0 0-998,-4 76 158,-5-25-208,2 7 0,-2 2-212,-12 12 94,-2-2-78,1-7 0,2-8-179,3-9-572,5-10-751,4-9-1355,4-11-2734,2-8 5591,2-5 0,0-3 0,0 0 0</inkml:trace>
</inkml:ink>
</file>

<file path=ppt/ink/ink1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27.508"/>
    </inkml:context>
    <inkml:brush xml:id="br0">
      <inkml:brushProperty name="width" value="0.08571" units="cm"/>
      <inkml:brushProperty name="height" value="0.08571" units="cm"/>
      <inkml:brushProperty name="color" value="#333333"/>
    </inkml:brush>
  </inkml:definitions>
  <inkml:trace contextRef="#ctx0" brushRef="#br0">0 116 16400,'42'-32'863,"0"0"0,31-19-527,-42 51 79,3 6-247,-1 6-112,1 8 11,-7 4-67,-2 0 0,-7-1-11,-4-2 0,-8-2-34,-3 0 34,-3 0-23,-8 0 34,-3-1-470,-8-3-270,-2-4-145,0-6-426,3-3 89,5-2-1130,5-1-47,5-3 2399,3-1 0,0 0 0,0 2 0</inkml:trace>
</inkml:ink>
</file>

<file path=ppt/ink/ink1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28.110"/>
    </inkml:context>
    <inkml:brush xml:id="br0">
      <inkml:brushProperty name="width" value="0.08571" units="cm"/>
      <inkml:brushProperty name="height" value="0.08571" units="cm"/>
      <inkml:brushProperty name="color" value="#333333"/>
    </inkml:brush>
  </inkml:definitions>
  <inkml:trace contextRef="#ctx0" brushRef="#br0">0 58 16210,'27'41'236,"-5"-5"-180,-22-29-23,0 0-33,0-4-56,0-1-941,0-1 605,0-13 100,5-1-67,6-10-77,12 4 436,9 2 190,8 3-123,3 3-67,4 2-459,-1 2-639,-1-1-56,-4 0 146,-6 3 368,-8 0 528,-7 3 45,-9 1 67,-4 1 56,-5 0 6488,-1 0-6196,-8 7-192,-3 6-21,-5 9 22,1 8-79,5 1-44,4 3-34,3-1-101,3-3 34,9-7-68,3-7 124,9-8-34,3-5 45,8-20 79,-9-4-68,1-17 34,-16 2-45,-4 2 380,-4 4-212,-1 4-22,-2 7-79,-5 8-67,-4 5-526,-10 5-673,7 10 157,-1 4-504,11 9-483,4-2-603,13-3 2632,-4-9 0,5-3 0,-8-5 0</inkml:trace>
</inkml:ink>
</file>

<file path=ppt/ink/ink1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28.305"/>
    </inkml:context>
    <inkml:brush xml:id="br0">
      <inkml:brushProperty name="width" value="0.08571" units="cm"/>
      <inkml:brushProperty name="height" value="0.08571" units="cm"/>
      <inkml:brushProperty name="color" value="#333333"/>
    </inkml:brush>
  </inkml:definitions>
  <inkml:trace contextRef="#ctx0" brushRef="#br0">19 0 16299,'18'61'191,"-4"8"-247,-14 10-67,-2 5-68,-1-1-369,-3-3-538,-1-7-180,-1-8-156,1-9-67,-1-14-1434,3-20 2935,2-10 0,2-12 0,1 0 0</inkml:trace>
</inkml:ink>
</file>

<file path=ppt/ink/ink1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28.563"/>
    </inkml:context>
    <inkml:brush xml:id="br0">
      <inkml:brushProperty name="width" value="0.08571" units="cm"/>
      <inkml:brushProperty name="height" value="0.08571" units="cm"/>
      <inkml:brushProperty name="color" value="#333333"/>
    </inkml:brush>
  </inkml:definitions>
  <inkml:trace contextRef="#ctx0" brushRef="#br0">1 93 19605,'67'-32'162,"0"1"1,17 2-185,-38 48 11,-44 26-90,-11-6-314,-6 3-246,-11-4-572,-2-4-1119,5-11-719,7-11-2386,8-6 5457,5-8 0,3 1 0,0-1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9:45.762"/>
    </inkml:context>
    <inkml:brush xml:id="br0">
      <inkml:brushProperty name="width" value="0.08571" units="cm"/>
      <inkml:brushProperty name="height" value="0.08571" units="cm"/>
      <inkml:brushProperty name="color" value="#004F8B"/>
    </inkml:brush>
  </inkml:definitions>
  <inkml:trace contextRef="#ctx0" brushRef="#br0">1 24 16389,'75'-17'113,"-13"10"-113,-51 19 44,-3 6-88,-2 2 44,-4 0-863,-1 0 100,-1-2-278,0-3-248,0-4 1289,0-11 0,0 1 0,0-6 0</inkml:trace>
</inkml:ink>
</file>

<file path=ppt/ink/ink1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28.949"/>
    </inkml:context>
    <inkml:brush xml:id="br0">
      <inkml:brushProperty name="width" value="0.08571" units="cm"/>
      <inkml:brushProperty name="height" value="0.08571" units="cm"/>
      <inkml:brushProperty name="color" value="#333333"/>
    </inkml:brush>
  </inkml:definitions>
  <inkml:trace contextRef="#ctx0" brushRef="#br0">93 0 18283,'-34'53'258,"6"-5"-146,13-15-112,5-3-79,6-7 12,3-6-347,4-8 111,7-5 0,66-63 987,-47 39 11,42-45-124,-69 60-279,-2 1-57,0 4-112,-3 3 11,-5 11 113,-5 10-169,-4 13-78,4 1-22,5-5-90,5-3-224,3-8-449,10-5-312,5-9-1414,17-4-1130,9-5-1402,-7-7 5043,0-2 0,-23 0 0,-2 3 0</inkml:trace>
</inkml:ink>
</file>

<file path=ppt/ink/ink1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29.338"/>
    </inkml:context>
    <inkml:brush xml:id="br0">
      <inkml:brushProperty name="width" value="0.08571" units="cm"/>
      <inkml:brushProperty name="height" value="0.08571" units="cm"/>
      <inkml:brushProperty name="color" value="#333333"/>
    </inkml:brush>
  </inkml:definitions>
  <inkml:trace contextRef="#ctx0" brushRef="#br0">119 0 19919,'-47'51'414,"8"-4"-414,25-13-11,7-4-897,19 5 897,0-20-67,16 0-146,-7-26 0,2-9 11,-2-4 112,-2 1 68,-6 6 33,-4 9 22,-5 4 0,-2 8 191,-2 13 146,2 14 89,-2 21-168,1 10-78,-1 9-1,0 1-66,-5-2-46,-3-4-55,-7-6-23,-4-9-11,0-8-45,-3-10-123,1-11-212,-2-10-349,4-7-537,3-24-1266,8-12-1166,4-10 3698,5-6 0,-1 26 0,1 5 0</inkml:trace>
</inkml:ink>
</file>

<file path=ppt/ink/ink1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29.706"/>
    </inkml:context>
    <inkml:brush xml:id="br0">
      <inkml:brushProperty name="width" value="0.08571" units="cm"/>
      <inkml:brushProperty name="height" value="0.08571" units="cm"/>
      <inkml:brushProperty name="color" value="#333333"/>
    </inkml:brush>
  </inkml:definitions>
  <inkml:trace contextRef="#ctx0" brushRef="#br0">60 0 18642,'-22'17'22,"3"0"-11,8 5-11,6-5-112,3-4-56,2-6-33,0-2 122,5-3 68,5-1 0,7-1 22,5-4-11,0-2 258,-1-3 134,-3 1 89,-5 2 80,-6 4-304,-2 1-156,-4 1 67,0 0-11,-1 4-90,0 3-44,0 4-23,1-1-34,1-2-302,3-3-168,3-3-202,4-1-516,7-4-1422,7-12-493,-4 0 3137,2-12 0,-15 17 0,-1 0 0</inkml:trace>
</inkml:ink>
</file>

<file path=ppt/ink/ink1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29.926"/>
    </inkml:context>
    <inkml:brush xml:id="br0">
      <inkml:brushProperty name="width" value="0.08571" units="cm"/>
      <inkml:brushProperty name="height" value="0.08571" units="cm"/>
      <inkml:brushProperty name="color" value="#333333"/>
    </inkml:brush>
  </inkml:definitions>
  <inkml:trace contextRef="#ctx0" brushRef="#br0">47 1 20781,'-4'50'258,"1"0"0,-5 44-258,-4-31 0,2-1-11,5-6-281,2-9-290,2-10-337,1-12-436,0-10-1189,0-9-1075,0-4 3619,0-9 0,0 6 0,0-7 0</inkml:trace>
</inkml:ink>
</file>

<file path=ppt/ink/ink1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30.344"/>
    </inkml:context>
    <inkml:brush xml:id="br0">
      <inkml:brushProperty name="width" value="0.08571" units="cm"/>
      <inkml:brushProperty name="height" value="0.08571" units="cm"/>
      <inkml:brushProperty name="color" value="#333333"/>
    </inkml:brush>
  </inkml:definitions>
  <inkml:trace contextRef="#ctx0" brushRef="#br0">1 120 20882,'54'8'180,"-4"-2"-1525,28-3 964,-35-4-67,34-6 34,-52-3-1,-1-5 101,-5-4-33,-2 3 235,-4-1 112,-4 2 78,-5 3 79,-2 1 212,-2 5-121,0 0-136,0 5-45,0 0 179,-4 1 79,-4 3-101,-7 9 78,-4 8 57,1 11-56,2 5-46,4 2-55,6 0-12,3-1-89,3-2-78,10-4-23,7-4-415,38-8-571,-5-9-672,23-5-2577,-36-11 4235,-7-1 0,-23-1 0,-3 2 0</inkml:trace>
</inkml:ink>
</file>

<file path=ppt/ink/ink1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45.068"/>
    </inkml:context>
    <inkml:brush xml:id="br0">
      <inkml:brushProperty name="width" value="0.08571" units="cm"/>
      <inkml:brushProperty name="height" value="0.08571" units="cm"/>
      <inkml:brushProperty name="color" value="#333333"/>
    </inkml:brush>
  </inkml:definitions>
  <inkml:trace contextRef="#ctx0" brushRef="#br0">0 549 15728,'28'-17'493,"-3"-1"-403,-7-8 56,2-3-292,2-8 78,0-2-279,-3-5 22,-4-2 247,-5-3-112,-6-1 122,-3 0 68,-1 4 146,0 8 11,-1 11 33,-2 9 1,0 9 10,-2 4-66,1 4 324,-3 17 146,-1 12-157,-2 24-44,-1 12-113,3 8 45,1 2-67,4 0 34,1-3-135,1-7-112,1-5-56,0-11-11,6-7-45,3-11-68,9-8-189,4-11-1693,22-10-896,-3-19-4314,4-1 7216,-14-11 0,-21 16 0,-2 2 0</inkml:trace>
</inkml:ink>
</file>

<file path=ppt/ink/ink1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45.735"/>
    </inkml:context>
    <inkml:brush xml:id="br0">
      <inkml:brushProperty name="width" value="0.08571" units="cm"/>
      <inkml:brushProperty name="height" value="0.08571" units="cm"/>
      <inkml:brushProperty name="color" value="#333333"/>
    </inkml:brush>
  </inkml:definitions>
  <inkml:trace contextRef="#ctx0" brushRef="#br0">76 40 14764,'3'-5'3463,"-1"1"-2656,-2 4-785,-29 36-22,17-15 0,-20 28-56,26-29-157,4-5 23,2-3-258,3-7 189,6-1 24,7-3-168,6-5 325,2-8 78,1-4 201,-4-3 202,-3 3 192,-7 7 77,-5 4-123,-4 3 403,-2 2-817,0 11-124,1-1-11,5 8-67,5-4-583,21-7-3418,28-35 1,4-9 5087,-9 16-124,8-19 0,-16 5 460,-44 29-157,-3 3-100,0 3-271,0 9-166,-2 5-225,1 8-292,-1 0-78,2-5-67,0-3-44,0-6 21,7-4-167,5-2-146,8-2-46,4 0 181,-1 0 145,-3 0 22,-4 0 34,-3 0 0,-4 10 112,-2 11 124,-4 18 22,-1 17-79,-2 8-56,-5 4-45,-4 0-44,-5-7 0,-3-7-34,-5 0-34,8-25-257,-2-3-225,9-22-660,3-18-561,2-11-179,2-24-3462,1 7 5378,6-6 0,-5 30 0,4 3 0</inkml:trace>
</inkml:ink>
</file>

<file path=ppt/ink/ink1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46.223"/>
    </inkml:context>
    <inkml:brush xml:id="br0">
      <inkml:brushProperty name="width" value="0.08571" units="cm"/>
      <inkml:brushProperty name="height" value="0.08571" units="cm"/>
      <inkml:brushProperty name="color" value="#333333"/>
    </inkml:brush>
  </inkml:definitions>
  <inkml:trace contextRef="#ctx0" brushRef="#br0">0 113 21107,'78'2'22,"-11"0"-179,-48-2-45,-2 0-22,-2-1-168,-1-6-78,-2-6 77,-5-7 24,-3-2 234,-2 1-111,-2 6 246,0 4 179,-6 6 45,0 3 90,-5 5-79,-2 8-78,1 6-146,3 6 1,3 0-12,4-3-101,2-2-68,5-4-144,7-3-46,10-6-201,9-3-628,6-4 45,3-9 348,2-3 357,-5-6 438,-5 3 56,-9 6 684,-9 6 212,-8 3 57,-4 2 1400,-2 0-2162,2 0 22,3 0-1,5 0-167,6 0-101,7-4-33,6 1-303,5-3-729,-1 2-862,1 2-2544,-15 2 4471,-4 0 0,-13 0 0,-1 0 0</inkml:trace>
</inkml:ink>
</file>

<file path=ppt/ink/ink1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47.073"/>
    </inkml:context>
    <inkml:brush xml:id="br0">
      <inkml:brushProperty name="width" value="0.08571" units="cm"/>
      <inkml:brushProperty name="height" value="0.08571" units="cm"/>
      <inkml:brushProperty name="color" value="#333333"/>
    </inkml:brush>
  </inkml:definitions>
  <inkml:trace contextRef="#ctx0" brushRef="#br0">28 1 20165,'-6'91'34,"0"-9"-34,1-39 11,-1-5-11,4-11-33,0-8 33,2-11 56,0-4-56,0-4-56,2-9 0,7-5 56,7-7 179,5 1 146,2 3 11,-3 7-89,-1 3-79,0 5-45,1 1-56,1 1 0,-3 0-67,-2 6 0,-5 2 23,-6 9-1,-2 1-11,-7 4 12,-6 2-23,-5-2 0,-5-2-168,1-3-90,9-9-112,2-2-235,8-6-504,8 0-606,8-8 348,13-6 572,9-8-180,23-12 975,-17 9 325,9-3 482,-29 14 515,-9 5-236,-8 4-469,-5 3 22,-2 2 44,0 4-246,0 6-157,0 6-101,0 3-78,4 0-90,1-4-11,5-4 0,2-4 0,2-3 0,5-3-33,3-1 10,0 0 12,1 0-22,-4 0-23,0 4 44,-1 9 12,-3 15 45,0 14 0,-7 16 45,-2 6-79,-5 5-11,-9-4-191,-8-4-458,-8-9-864,-10-10-2566,9-21 4079,0-8 0,16-13 0,3 0 0</inkml:trace>
</inkml:ink>
</file>

<file path=ppt/ink/ink1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47.626"/>
    </inkml:context>
    <inkml:brush xml:id="br0">
      <inkml:brushProperty name="width" value="0.08571" units="cm"/>
      <inkml:brushProperty name="height" value="0.08571" units="cm"/>
      <inkml:brushProperty name="color" value="#333333"/>
    </inkml:brush>
  </inkml:definitions>
  <inkml:trace contextRef="#ctx0" brushRef="#br0">124 0 18888,'-16'62'250,"-1"0"1,2-3-1,0-6-194,-8 9-56,5-5-34,6-11-224,6-10-201,4-11-1121,6-12-1143,10-6-3092,1-6 5815,9-5 0,-14 3 0,-1-3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9:46.050"/>
    </inkml:context>
    <inkml:brush xml:id="br0">
      <inkml:brushProperty name="width" value="0.08571" units="cm"/>
      <inkml:brushProperty name="height" value="0.08571" units="cm"/>
      <inkml:brushProperty name="color" value="#004F8B"/>
    </inkml:brush>
  </inkml:definitions>
  <inkml:trace contextRef="#ctx0" brushRef="#br0">0 106 13296,'29'5'2455,"0"-3"-2590,-15-10-122,0-5 257,-6-3-12,-3 3 225,0 5 22,-3 5 651,4 2-472,-1 7 90,6 5-224,0 5-189,5 3-91,-7-10-68,2-1-537,-7-8 202,1 0 403,5-53 0,-7 40 0,4-40 0</inkml:trace>
</inkml:ink>
</file>

<file path=ppt/ink/ink1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48.248"/>
    </inkml:context>
    <inkml:brush xml:id="br0">
      <inkml:brushProperty name="width" value="0.08571" units="cm"/>
      <inkml:brushProperty name="height" value="0.08571" units="cm"/>
      <inkml:brushProperty name="color" value="#333333"/>
    </inkml:brush>
  </inkml:definitions>
  <inkml:trace contextRef="#ctx0" brushRef="#br0">39 1 20109,'-21'46'45,"4"-8"-246,16-25-124,1-4-370,0-5 269,9-2-896,6-2 639,10-4 683,3-3 0,-2-5 851,-7 1-156,-6 5 33,-8 3-179,-3 3 258,-2 0-650,0 2-146,0 3-11,0 3-34,5 2-1254,17-4 392,-1-2-203,15-3-33,-9-3 1009,-3-1 123,-2-3 325,-7 1 415,-5 2 268,-5 2-201,-3 1 672,-2 0-1345,4 0-134,1 2-11,5 0-112,3 1 0,4-1-224,4-2-1,6 0 269,1-5 46,3-1 22,-3-3 11,-4 4 0,-4 2 179,-7 3 113,-1 16-80,-6 11-88,-2 23-35,-3 12 12,-13 8-23,-8 2 23,-13 0 11,-5-4 45,-1-8 0,2-9-112,3-16-45,6-13-112,6-12-1020,3-22 314,11-18-7428,2-8 8246,10-9 0,-3 27 0,3 2 0</inkml:trace>
</inkml:ink>
</file>

<file path=ppt/ink/ink1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48.758"/>
    </inkml:context>
    <inkml:brush xml:id="br0">
      <inkml:brushProperty name="width" value="0.08571" units="cm"/>
      <inkml:brushProperty name="height" value="0.08571" units="cm"/>
      <inkml:brushProperty name="color" value="#333333"/>
    </inkml:brush>
  </inkml:definitions>
  <inkml:trace contextRef="#ctx0" brushRef="#br0">0 217 20703,'87'-3'-302,"-12"-6"-314,-47-4-135,-1-8 213,0-6-112,-6-2-179,-4-2 717,-7 2 112,-5 3 325,-3 10-68,-2 7 472,0 6-203,-7 9-22,-5 12 57,-8 13-91,-1 13-335,3 3-135,6-2-34,5-6-156,5-9-135,8-10-168,8-10 67,12-6-246,8-9-57,10-12 427,3-8 167,6-9 68,-3 2 67,-6 8 157,-11 7 347,-14 8-33,-10 5-79,-7 3 504,-2 1-817,0 8-79,0-3 11,0 6-11,0-5 79,9-2 145,4-2-224,14-1-45,9-1 34,8-2 0,5-2-1,1-2-111,-5 0-1009,-7 3-1691,-12 1-6937,-13 2 9760,-6 0 0,-7 0 0,0 0 0</inkml:trace>
</inkml:ink>
</file>

<file path=ppt/ink/ink1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50.021"/>
    </inkml:context>
    <inkml:brush xml:id="br0">
      <inkml:brushProperty name="width" value="0.08571" units="cm"/>
      <inkml:brushProperty name="height" value="0.08571" units="cm"/>
      <inkml:brushProperty name="color" value="#333333"/>
    </inkml:brush>
  </inkml:definitions>
  <inkml:trace contextRef="#ctx0" brushRef="#br0">358 336 17442,'-75'57'1278,"5"-5"-1289,21-24-23,2 1-55,3-5-12,9-4-123,12-8-359,12-6-67,7-4 560,18-12 12,7-12 33,19-18-190,4-14-68,5-10 101,-4-8 113,-5-3-124,-9 4 213,-10 10 459,-11 16 415,-6 17-470,-4 12-203,0 11 136,-2 3 156,-2 11-112,-4 12-146,-1 17 56,1 17-22,5 13 45,1 9-146,2 8-369,1 0 201,8-3-23,7-8-167,10-10-517,7-15-502,8-13-1581,6-17 2790,-10-9 0,-11-8 0,-17-2 0</inkml:trace>
</inkml:ink>
</file>

<file path=ppt/ink/ink1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50.627"/>
    </inkml:context>
    <inkml:brush xml:id="br0">
      <inkml:brushProperty name="width" value="0.08571" units="cm"/>
      <inkml:brushProperty name="height" value="0.08571" units="cm"/>
      <inkml:brushProperty name="color" value="#333333"/>
    </inkml:brush>
  </inkml:definitions>
  <inkml:trace contextRef="#ctx0" brushRef="#br0">189 1 18496,'-65'41'90,"8"3"-57,30 2-33,5 3-101,10-3-179,6-6-594,8-7-471,15-13-246,12-9-1568,18-8-2376,-6-12 5535,-2-2 0,-24 1 0,-5 0 0</inkml:trace>
</inkml:ink>
</file>

<file path=ppt/ink/ink1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50.989"/>
    </inkml:context>
    <inkml:brush xml:id="br0">
      <inkml:brushProperty name="width" value="0.08571" units="cm"/>
      <inkml:brushProperty name="height" value="0.08571" units="cm"/>
      <inkml:brushProperty name="color" value="#333333"/>
    </inkml:brush>
  </inkml:definitions>
  <inkml:trace contextRef="#ctx0" brushRef="#br0">0 10 11224,'3'-5'2779,"-1"0"-1906,-2 5-581,1 22-34,-1-7 11,1 20-23,-1-11-134,0-1-34,0 0-10,0-3-68,0-4-45,4-6-202,1-4 158,6-4 89,1-2-45,3-5-101,4-8 12,-1-7 134,0-6 78,-6 1 23,-5 1-90,-4 4 79,-3 1 0,0 6-90,-5 4-90,-4 5-627,-8 3-347,-3 7-236,0 7-672,2 11-3014,9-3 4986,4-3 0,5-12 0,0-3 0</inkml:trace>
</inkml:ink>
</file>

<file path=ppt/ink/ink1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51.509"/>
    </inkml:context>
    <inkml:brush xml:id="br0">
      <inkml:brushProperty name="width" value="0.08571" units="cm"/>
      <inkml:brushProperty name="height" value="0.08571" units="cm"/>
      <inkml:brushProperty name="color" value="#333333"/>
    </inkml:brush>
  </inkml:definitions>
  <inkml:trace contextRef="#ctx0" brushRef="#br0">0 0 17554,'10'45'68,"-4"-1"88,-10-10-21,-1-4-90,2-8-45,2-9-157,1-7 11,0-5-268,7-1-124,5-11-246,11-6 302,3-12 482,4-2 56,-2 1 314,-3 5 369,-7 6 113,-6 8-258,-6 5-224,-4 4-404,-1 2 34,-1 3 112,0 7 34,0 6 10,0 7 46,1-1-157,1-5-45,2-4-34,2-7 23,1-2-90,4-3-56,3-4-145,5-8 190,2-4 112,0-5 90,-3 4 111,-5 6 57,-6 4-12,-4 4-89,-3 2-79,2 6-78,2 3-302,2 4-314,2-2-236,3-3-537,3-4-919,7-2-538,4-2 2846,-4-3 0,-7 2 0,-9-2 0</inkml:trace>
</inkml:ink>
</file>

<file path=ppt/ink/ink1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51.922"/>
    </inkml:context>
    <inkml:brush xml:id="br0">
      <inkml:brushProperty name="width" value="0.08571" units="cm"/>
      <inkml:brushProperty name="height" value="0.08571" units="cm"/>
      <inkml:brushProperty name="color" value="#333333"/>
    </inkml:brush>
  </inkml:definitions>
  <inkml:trace contextRef="#ctx0" brushRef="#br0">99 148 14383,'1'57'713,"1"1"1,-2-2 0,-2-4-479,-12 16-179,-3 0-56,-1-5-101,1-9-347,3-10-303,3-13-336,6-15-1030,3-7 1444,1-9-2363,1-16 2308,3-11 548,5-24 360,3-16 492,4-14 504,1-11-111,3-2 649,2 7 605,3 14 12,1 19-1008,-2 17-427,-1 13-123,-3 12-224,0 6-201,1 4-169,1 2-146,1 8-10,-3 3-23,-5 23-79,-6-5-89,-4 12-112,-8-11-23,-6-2-290,-1-5-203,-2-6-111,5-8-595,4-4-100,3-4-595,1-1-873,4 0 3070,2-1 0,0 1 0,-1-1 0</inkml:trace>
</inkml:ink>
</file>

<file path=ppt/ink/ink1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52.438"/>
    </inkml:context>
    <inkml:brush xml:id="br0">
      <inkml:brushProperty name="width" value="0.08571" units="cm"/>
      <inkml:brushProperty name="height" value="0.08571" units="cm"/>
      <inkml:brushProperty name="color" value="#333333"/>
    </inkml:brush>
  </inkml:definitions>
  <inkml:trace contextRef="#ctx0" brushRef="#br0">0 278 15011,'22'-5'4224,"-3"4"-4112,-16 18-22,2-2-79,2-1-11,2-3-22,2-3-12,2-4-156,4-3-270,2-1 225,2-5 202,1-1 33,-5-3 11,-2 4 56,-6 2 23,-2 3 134,-3 1-45,0 11 112,0 4-157,0 11-77,2-1-46,0-2 0,1-5-22,1-6-79,2-7-56,0-3-33,6-5-381,5-11 90,4-11 189,4-15 91,2-9 178,-1-5-66,1-4-202,-2-2 280,-2 2 358,-5 10 349,-5 14-282,-7 13-44,-6 13-123,-3 6 325,-1 15-90,0 10-135,0 18-168,0 8-77,0 6-23,0 0-46,0 1-44,0-9 0,0-5-224,0-13-258,0-11-526,0-10-2880,0-6 1703,0-15-5501,0 0 7686,0-11 0,0 12 0,0 3 0</inkml:trace>
</inkml:ink>
</file>

<file path=ppt/ink/ink1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52.810"/>
    </inkml:context>
    <inkml:brush xml:id="br0">
      <inkml:brushProperty name="width" value="0.08571" units="cm"/>
      <inkml:brushProperty name="height" value="0.08571" units="cm"/>
      <inkml:brushProperty name="color" value="#333333"/>
    </inkml:brush>
  </inkml:definitions>
  <inkml:trace contextRef="#ctx0" brushRef="#br0">1 133 14518,'0'-8'5300,"0"0"-4818,0 8-213,30 0-157,-12 3-90,27 1-22,-18 2 0,4-1-56,4-3-78,2-1-79,2-1-123,-2 0 112,-3 0 190,-4-6-22,-6-2 45,-4-8-23,-6 0-66,-6-3 54,-4-1 24,-3 1 11,-1 3-34,0 6 45,-3 4 157,-6 4 56,-6 7 381,-15 26-258,6 1 23,-2 25-46,15-9-145,6 1-134,4-1-34,9-5-56,10-6-247,13-11-604,11-8-494,3-11-2341,4-3 1097,-16-4 2645,-1-4 0,-22 4 0,-2-3 0</inkml:trace>
</inkml:ink>
</file>

<file path=ppt/ink/ink1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57.993"/>
    </inkml:context>
    <inkml:brush xml:id="br0">
      <inkml:brushProperty name="width" value="0.08571" units="cm"/>
      <inkml:brushProperty name="height" value="0.08571" units="cm"/>
      <inkml:brushProperty name="color" value="#333333"/>
    </inkml:brush>
  </inkml:definitions>
  <inkml:trace contextRef="#ctx0" brushRef="#br0">226 5 16457,'-6'-4'78,"-5"9"-78,-12 13-22,-5 12-12,-4 7 23,-1 5 11,3 7 0,4 2-57,7 0-99,8-1-102,5-12 79,5-7-34,1-13 34,7-8 179,4-6 0,9-6 0,7-12-34,1-7 68,15-27 67,-13 14 44,3-6 102,-20 25 403,-7 7-325,-3 6 55,-3 7 203,0 12 90,1 27-550,-1-3-22,1 13-68,0-23-10,0-6-23,0-7 0,-1-7-213,1-7-2163,-1-1-66,2-3-3105,-2-5 5547,1-3 0,-1 2 0,0-1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9:46.238"/>
    </inkml:context>
    <inkml:brush xml:id="br0">
      <inkml:brushProperty name="width" value="0.08571" units="cm"/>
      <inkml:brushProperty name="height" value="0.08571" units="cm"/>
      <inkml:brushProperty name="color" value="#004F8B"/>
    </inkml:brush>
  </inkml:definitions>
  <inkml:trace contextRef="#ctx0" brushRef="#br0">1 1 14607,'31'59'638,"1"1"1,0-1 0,10 22 0,-11-22-4818,-23-50 2005,-7-10 2174,-1-7 0,0 5 0,0-5 0</inkml:trace>
</inkml:ink>
</file>

<file path=ppt/ink/ink1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58.185"/>
    </inkml:context>
    <inkml:brush xml:id="br0">
      <inkml:brushProperty name="width" value="0.08571" units="cm"/>
      <inkml:brushProperty name="height" value="0.08571" units="cm"/>
      <inkml:brushProperty name="color" value="#333333"/>
    </inkml:brush>
  </inkml:definitions>
  <inkml:trace contextRef="#ctx0" brushRef="#br0">12 19 15280,'-7'-6'3642,"2"1"-2835,5 5 133,0 0-805,38-3-135,-16 2-11,30-2-370,-26 3-437,-2 0-919,1 0-2812,-9 0 4549,-2 0 0,-10 0 0,-2 0 0</inkml:trace>
</inkml:ink>
</file>

<file path=ppt/ink/ink1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58.469"/>
    </inkml:context>
    <inkml:brush xml:id="br0">
      <inkml:brushProperty name="width" value="0.08571" units="cm"/>
      <inkml:brushProperty name="height" value="0.08571" units="cm"/>
      <inkml:brushProperty name="color" value="#333333"/>
    </inkml:brush>
  </inkml:definitions>
  <inkml:trace contextRef="#ctx0" brushRef="#br0">65 1 19740,'-10'83'728,"-2"-6"-728,-2-19 0,2-4-34,2-3-190,7-10-313,-1-8-46,4-12-280,0-8-571,0-8-561,0-3-772,3-11 2767,-1-2 0,1-1 0,-1 3 0</inkml:trace>
</inkml:ink>
</file>

<file path=ppt/ink/ink1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7:58.728"/>
    </inkml:context>
    <inkml:brush xml:id="br0">
      <inkml:brushProperty name="width" value="0.08571" units="cm"/>
      <inkml:brushProperty name="height" value="0.08571" units="cm"/>
      <inkml:brushProperty name="color" value="#333333"/>
    </inkml:brush>
  </inkml:definitions>
  <inkml:trace contextRef="#ctx0" brushRef="#br0">0 25 20703,'73'-18'762,"-5"12"-6187,-25 23 5492,-2 9 1376,-4 4-1443,-9 3-129,-39 32 0,-15 4-532,-1-15 78,-10 13 1,-4-10-946,0-42-4410,15-8 5938,10-3 0,13-4 0,3 0 0</inkml:trace>
</inkml:ink>
</file>

<file path=ppt/ink/ink1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04.364"/>
    </inkml:context>
    <inkml:brush xml:id="br0">
      <inkml:brushProperty name="width" value="0.08571" units="cm"/>
      <inkml:brushProperty name="height" value="0.08571" units="cm"/>
      <inkml:brushProperty name="color" value="#333333"/>
    </inkml:brush>
  </inkml:definitions>
  <inkml:trace contextRef="#ctx0" brushRef="#br0">58 16 11997,'3'-7'3888,"0"2"-2655,-3 5 470,0 0-1479,2-4-45,-1 4 527,1 7-426,-2 15-235,0 15 33,0 12-78,-3 9-33,-6 9-146,-4 7-90,-5 2 179,4 1-280,6-7-44,4-9 122,4-13-357,9-15-270,3-13-336,9-12-908,1-10-2196,-7-8 4359,-4-8 0,-9 6 0,-2 1 0</inkml:trace>
</inkml:ink>
</file>

<file path=ppt/ink/ink1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04.583"/>
    </inkml:context>
    <inkml:brush xml:id="br0">
      <inkml:brushProperty name="width" value="0.08571" units="cm"/>
      <inkml:brushProperty name="height" value="0.08571" units="cm"/>
      <inkml:brushProperty name="color" value="#333333"/>
    </inkml:brush>
  </inkml:definitions>
  <inkml:trace contextRef="#ctx0" brushRef="#br0">19 157 13902,'-10'-5'3854,"2"1"-3607,67-19-247,-26 10-90,50-18-593,-38 13-1188,2 0-897,4-1-1300,-17 7 4068,-4 2 0,-22 8 0,-3 1 0</inkml:trace>
</inkml:ink>
</file>

<file path=ppt/ink/ink1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04.848"/>
    </inkml:context>
    <inkml:brush xml:id="br0">
      <inkml:brushProperty name="width" value="0.08571" units="cm"/>
      <inkml:brushProperty name="height" value="0.08571" units="cm"/>
      <inkml:brushProperty name="color" value="#333333"/>
    </inkml:brush>
  </inkml:definitions>
  <inkml:trace contextRef="#ctx0" brushRef="#br0">38 1 12781,'-1'14'3866,"0"-3"-3317,1-11-325,-23 62-179,18-32-202,-2 69 168,34-77 90,4 5 56,3-41 212,-18-8-369,-6-6 91,-5-3-182,-3 2 13,-2 0 0,-8 5-158,-1 7-290,-6 7-886,0 6-1848,6 7 3260,-1 6 0,9-4 0,-1 4 0</inkml:trace>
</inkml:ink>
</file>

<file path=ppt/ink/ink1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05.499"/>
    </inkml:context>
    <inkml:brush xml:id="br0">
      <inkml:brushProperty name="width" value="0.08571" units="cm"/>
      <inkml:brushProperty name="height" value="0.08571" units="cm"/>
      <inkml:brushProperty name="color" value="#333333"/>
    </inkml:brush>
  </inkml:definitions>
  <inkml:trace contextRef="#ctx0" brushRef="#br0">0 1 13812,'6'0'3227,"0"0"-2488,-6 0 1,0 0-549,1 69-146,-1-32-34,1 53-11,-1-55-56,2-8 33,5-9-369,4-9 90,8-5 100,2-11-112,2-8 314,0-11 101,-1-6-56,-3 1 145,-3 4 57,-4 9 100,-6 8 258,-3 6-190,-3 4 67,0 0-404,0 12 180,0 3-258,1 11 0,2 0-67,3-3 22,1-5-179,2-5-348,-2-5-279,3-5-158,2-2-907,4-7 247,2-9 234,4-8 640,-1-6 660,-2 2 135,-1 3 2018,-6 8-775,-3 8-369,-4 9 101,-3 19-605,-1 18-102,1 27-201,-2-3 1,0 3-7,0-14 1,0 2-565,-1 17 1,-1-1 267,-1 20-314,-2-11-359,0-15 315,2-16-393,2-18-1143,0-15 359,1-10 1770,0-17 0,0 9 0,0-8 0</inkml:trace>
</inkml:ink>
</file>

<file path=ppt/ink/ink1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05.882"/>
    </inkml:context>
    <inkml:brush xml:id="br0">
      <inkml:brushProperty name="width" value="0.08571" units="cm"/>
      <inkml:brushProperty name="height" value="0.08571" units="cm"/>
      <inkml:brushProperty name="color" value="#333333"/>
    </inkml:brush>
  </inkml:definitions>
  <inkml:trace contextRef="#ctx0" brushRef="#br0">0 147 19538,'27'-64'1770,"-4"13"-1422,-12 42-337,1 2 112,3 1-213,3 1 90,-1 2-22,0 1-45,-4 2-12,-3 0 79,-3 1 0,1 8 34,-4 4-101,-1 9 67,-2 4-79,-1 2 57,-1 3-269,-5-2-35,-3-1-334,-5-6-439,3-6 159,1-8-1022,2-4-648,2-4-943,1-2 3553,3-4 0,1 3 0,1-2 0</inkml:trace>
</inkml:ink>
</file>

<file path=ppt/ink/ink1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06.488"/>
    </inkml:context>
    <inkml:brush xml:id="br0">
      <inkml:brushProperty name="width" value="0.08571" units="cm"/>
      <inkml:brushProperty name="height" value="0.08571" units="cm"/>
      <inkml:brushProperty name="color" value="#333333"/>
    </inkml:brush>
  </inkml:definitions>
  <inkml:trace contextRef="#ctx0" brushRef="#br0">76 232 11616,'14'-1'4953,"-2"0"-4046,-12 1 393,0 0-953,6-10 23,-5 6-258,6-6-67,-7 9-45,0 1-112,-5 0 0,-3 4 112,-9 11-101,-3 11 101,-3 16-135,4 7 135,6 4-44,6 2-57,4-4 34,3-8-124,2-9-246,7-13 303,5-9 134,9-8 0,1-19 123,3-8-67,2-20 112,0-9-101,-1-8-11,-4-3-11,-3-4-11,-5-2-34,-7 4 302,-4 6-78,-3 14 303,-2 17-280,0 11-236,0 11 224,-4 4-201,-2 16 66,-7 10 12,-13 49-224,9-10 45,-3 21-392,15-31-12,4-8-492,5-10-2646,22-6-413,-9-15 4022,16-4 0,-25-10 0,-2 0 0</inkml:trace>
</inkml:ink>
</file>

<file path=ppt/ink/ink1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07.066"/>
    </inkml:context>
    <inkml:brush xml:id="br0">
      <inkml:brushProperty name="width" value="0.08571" units="cm"/>
      <inkml:brushProperty name="height" value="0.08571" units="cm"/>
      <inkml:brushProperty name="color" value="#333333"/>
    </inkml:brush>
  </inkml:definitions>
  <inkml:trace contextRef="#ctx0" brushRef="#br0">69 288 18866,'-9'8'1523,"-3"9"-1175,-6 23-203,3-1 13,5-6-147,6-8-22,3-9 11,1-6-404,7-6 146,6-3-223,10-10 257,6-5 224,1-8 11,-1 2 134,-5 4 135,-6 8-33,-7 3 212,-5 4-201,-2 1-11,0 11 145,0 3-359,1 13 23,1 10-11,1-11-146,-1 0 12,2-17-348,-1-6 235,6-2-448,2-9 280,6-9 23,4-15-169,4-11 203,0-11-113,2-8-79,-2-9 192,-2-2 313,-4 5 235,-6 14 460,-6 20-135,-6 17-111,-4 11 122,-1 17-33,0 14-45,0 20-291,0 17 212,-2 6-44,-2 3-225,-1-3 124,0-4-269,2-10-90,1-7-279,2-20-169,0-7-381,0-17-55,0-3-214,0-9-908,0-8-1332,0-12-2388,0 2 5816,0 2 0,0 15 0,0 3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9:46.593"/>
    </inkml:context>
    <inkml:brush xml:id="br0">
      <inkml:brushProperty name="width" value="0.08571" units="cm"/>
      <inkml:brushProperty name="height" value="0.08571" units="cm"/>
      <inkml:brushProperty name="color" value="#004F8B"/>
    </inkml:brush>
  </inkml:definitions>
  <inkml:trace contextRef="#ctx0" brushRef="#br0">7 186 10182,'-6'-9'2028,"38"-30"1,12-4-1503,-23 24 1508,60-57-1664,-81 76 609,54 40-856,-22-14-100,31 25 427,-40-25-169,-17-11 367,-4-1-525,-2-2-414,-2 4-2220,-18-3 2511,1-2 0,-4-5 0,11-6 0</inkml:trace>
</inkml:ink>
</file>

<file path=ppt/ink/ink1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07.425"/>
    </inkml:context>
    <inkml:brush xml:id="br0">
      <inkml:brushProperty name="width" value="0.08571" units="cm"/>
      <inkml:brushProperty name="height" value="0.08571" units="cm"/>
      <inkml:brushProperty name="color" value="#333333"/>
    </inkml:brush>
  </inkml:definitions>
  <inkml:trace contextRef="#ctx0" brushRef="#br0">10 216 12938,'-5'-6'7552,"1"1"-7216,21 15 90,-3-3-280,17 7-45,-8-8-101,4-3-123,3-2 78,2-1-235,3-4-12,-2-6 258,-1-6-268,-6-5 235,-4-2-34,-7-2-45,-7-5 124,-4-1 22,-4-1 0,0 7 179,0 7-168,-1 11 191,-5 3 89,-5 11-179,-7 12 337,-3 13-214,0 18 45,2 8 202,7 5-382,5 3 47,4-3-147,3-2-46,13-10 13,9-10-494,18-13-380,9-14-258,10-8-2701,-15-7 3866,-1-7 0,-30 5 0,-2-4 0</inkml:trace>
</inkml:ink>
</file>

<file path=ppt/ink/ink1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12.870"/>
    </inkml:context>
    <inkml:brush xml:id="br0">
      <inkml:brushProperty name="width" value="0.08571" units="cm"/>
      <inkml:brushProperty name="height" value="0.08571" units="cm"/>
      <inkml:brushProperty name="color" value="#333333"/>
    </inkml:brush>
  </inkml:definitions>
  <inkml:trace contextRef="#ctx0" brushRef="#br0">81 1 18933,'-25'88'392,"3"-6"34,11-18-415,1-7 68,3-10-79,3-12-157,2-13-11,2-10-158,0-7 46,0-4 135,0-9-34,4-6 123,5-12 56,5-1 0,3 2 212,2 6-77,0 7 257,1 5-156,-1 5-192,0 6 180,0 9-212,-4 6 32,-3 8 203,-7 2-214,-3 2 191,-2-2-56,-8-1-156,-4-5-24,-9-7 12,1-5-291,2-6-45,5-3-482,4-5 124,4-8-2085,3-7 11,12-9-2610,0 7 5378,10 0 0,-10 14 0,-2 0 0</inkml:trace>
</inkml:ink>
</file>

<file path=ppt/ink/ink1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13.026"/>
    </inkml:context>
    <inkml:brush xml:id="br0">
      <inkml:brushProperty name="width" value="0.08571" units="cm"/>
      <inkml:brushProperty name="height" value="0.08571" units="cm"/>
      <inkml:brushProperty name="color" value="#333333"/>
    </inkml:brush>
  </inkml:definitions>
  <inkml:trace contextRef="#ctx0" brushRef="#br0">5 1 18586,'4'84'1210,"-2"-15"-1479,-8-50-460,2-8-481,3-5-5333,1-4 6543,1-15 0,0 10 0,0-9 0</inkml:trace>
</inkml:ink>
</file>

<file path=ppt/ink/ink1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13.198"/>
    </inkml:context>
    <inkml:brush xml:id="br0">
      <inkml:brushProperty name="width" value="0.08571" units="cm"/>
      <inkml:brushProperty name="height" value="0.08571" units="cm"/>
      <inkml:brushProperty name="color" value="#333333"/>
    </inkml:brush>
  </inkml:definitions>
  <inkml:trace contextRef="#ctx0" brushRef="#br0">0 1 20300,'23'72'-3294,"2"-8"1859,7-34-884,4-5-392,1-8-225,-11-8 2936,-7-4 0,-14-5 0,-3 0 0</inkml:trace>
</inkml:ink>
</file>

<file path=ppt/ink/ink1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14.294"/>
    </inkml:context>
    <inkml:brush xml:id="br0">
      <inkml:brushProperty name="width" value="0.08571" units="cm"/>
      <inkml:brushProperty name="height" value="0.08571" units="cm"/>
      <inkml:brushProperty name="color" value="#333333"/>
    </inkml:brush>
  </inkml:definitions>
  <inkml:trace contextRef="#ctx0" brushRef="#br0">103 44 11313,'-35'20'8819,"22"-7"-8763,-32 18-56,38-14-23,4-2-66,3-5-68,1-4-235,11-3 134,5-3-56,12-6 314,3-3-56,-3-5 135,-5 3-46,-9 2 236,-6 5-22,-6 2 403,-2 2-404,-1 3-156,0 5-34,1 4-112,2 1 44,2-1-391,5-5-56,6-3-102,6-3 13,6-1 245,1-8-34,1-5 337,-3-9 169,-3-1-79,-5 1 403,-6 3-90,-4 6 34,-6 4 11,0 6-358,-3 2-34,4 15-23,3 6-33,6 19 0,4 5-22,1 4 67,0 2-45,-3-3 11,-4-5 0,-5-5 280,-3-8-246,-3-7-22,-3-10-46,-8-5-22,-6-5-33,-6-7-146,-1-7-190,4-12-125,5-7 91,7-4-997,5 0 537,5 3 12,9 5 896,5 6 123,8 6 1815,16 6-1186,-7 5-136,12 1 202,-11 3-258,3 0-56,2 0-303,2 0-133,-2 0 55,-2-2-123,-4-6-202,2-14-257,-14 0 302,-2-6 90,-15 5 22,-4 2-78,0 0 112,-4 2 11,-3 5 157,-11 6 145,3 6-179,-5 15-67,6 9 359,2 16-314,3 5 78,4 4-179,3-2 45,3-3-90,10-8-538,23-6 236,3-14-157,19-5-22,-9-18 223,2-8 168,-2-12 135,-3-6 0,-8-5 359,-5-21-45,-15 18 223,-4-7 57,-12 29-425,0 10 211,0 7-212,0 3 90,0 1-224,0 12-34,0 4 0,8 15 44,5 3-77,11 2 33,5 3 0,0-3-112,-3 1 101,-7-6 11,-9-1 100,-5 1 24,-10-11-124,-7-2 0,-7-14-101,-4-3-56,1-1-134,6 0-259,5 0-648,6-3-842,3-5 2040,8-6 0,-4 5 0,4 0 0</inkml:trace>
</inkml:ink>
</file>

<file path=ppt/ink/ink1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14.454"/>
    </inkml:context>
    <inkml:brush xml:id="br0">
      <inkml:brushProperty name="width" value="0.08571" units="cm"/>
      <inkml:brushProperty name="height" value="0.08571" units="cm"/>
      <inkml:brushProperty name="color" value="#333333"/>
    </inkml:brush>
  </inkml:definitions>
  <inkml:trace contextRef="#ctx0" brushRef="#br0">0 1 20345,'9'6'-807,"-2"-2"0,-7-3 0</inkml:trace>
</inkml:ink>
</file>

<file path=ppt/ink/ink1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16.331"/>
    </inkml:context>
    <inkml:brush xml:id="br0">
      <inkml:brushProperty name="width" value="0.08571" units="cm"/>
      <inkml:brushProperty name="height" value="0.08571" units="cm"/>
      <inkml:brushProperty name="color" value="#333333"/>
    </inkml:brush>
  </inkml:definitions>
  <inkml:trace contextRef="#ctx0" brushRef="#br0">0 1 20591,'74'9'67,"-3"-2"12,-24-7-158,0 0-257,-4 0-549,-7 0-45,-5 0-1490,-8 0-1289,-9 0-1569,-7 0 5278,-5 0 0,-2 0 0,0 0 0</inkml:trace>
</inkml:ink>
</file>

<file path=ppt/ink/ink1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16.527"/>
    </inkml:context>
    <inkml:brush xml:id="br0">
      <inkml:brushProperty name="width" value="0.08571" units="cm"/>
      <inkml:brushProperty name="height" value="0.08571" units="cm"/>
      <inkml:brushProperty name="color" value="#333333"/>
    </inkml:brush>
  </inkml:definitions>
  <inkml:trace contextRef="#ctx0" brushRef="#br0">1 0 19134,'7'22'1255,"6"-2"-1243,17-12-24,2-1 12,-1-2-481,2-1-696,1-2-1311,3-1-1892,-11-1 4380,-3-3 0,-16 2 0,-2-2 0</inkml:trace>
</inkml:ink>
</file>

<file path=ppt/ink/ink1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16.791"/>
    </inkml:context>
    <inkml:brush xml:id="br0">
      <inkml:brushProperty name="width" value="0.08571" units="cm"/>
      <inkml:brushProperty name="height" value="0.08571" units="cm"/>
      <inkml:brushProperty name="color" value="#333333"/>
    </inkml:brush>
  </inkml:definitions>
  <inkml:trace contextRef="#ctx0" brushRef="#br0">0 1 17039,'63'49'818,"-1"-1"0,-5-2 0,-9-4-594,-10 3-201,-12 2 201,-13 0-224,-9 2-11,-24 1-169,-12 0-548,-19-2-1110,-4-5-2319,16-17 4157,10-9 0,21-15 0,5-2 0</inkml:trace>
</inkml:ink>
</file>

<file path=ppt/ink/ink1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17.625"/>
    </inkml:context>
    <inkml:brush xml:id="br0">
      <inkml:brushProperty name="width" value="0.08571" units="cm"/>
      <inkml:brushProperty name="height" value="0.08571" units="cm"/>
      <inkml:brushProperty name="color" value="#333333"/>
    </inkml:brush>
  </inkml:definitions>
  <inkml:trace contextRef="#ctx0" brushRef="#br0">24 1 19729,'-12'60'694,"2"6"-593,10 3 0,-1 2-202,1-4 0,0-8-257,0-12 145,0-12-359,0-14 191,0-11 23,0-5 44,0-10 202,2-11-191,4-10 124,4-13 145,4-3 68,3 3 359,-1 4 111,3 9-224,-3 5 257,0 10-335,1 3-190,-2 6-12,3 1 0,0 5 0,-1 7 123,-1 7-112,-5 7 168,-5 3-179,-3 1 23,-7 4-46,-8 0-234,-20 11-24,3-15-425,-8 3-515,20-20-4034,9-6 5255,4-3 0,4-3 0,0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15.529"/>
    </inkml:context>
    <inkml:brush xml:id="br0">
      <inkml:brushProperty name="width" value="0.08571" units="cm"/>
      <inkml:brushProperty name="height" value="0.08571" units="cm"/>
      <inkml:brushProperty name="color" value="#004F8B"/>
    </inkml:brush>
  </inkml:definitions>
  <inkml:trace contextRef="#ctx0" brushRef="#br0">1 25 17274,'87'-15'650,"-15"6"-560,-55 28-90,-6-1-33,-5 2-91,-4-1-67,-2-1-738,-2-1 929,-31-3 0,23-6 0,-23-3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06.604"/>
    </inkml:context>
    <inkml:brush xml:id="br0">
      <inkml:brushProperty name="width" value="0.08571" units="cm"/>
      <inkml:brushProperty name="height" value="0.08571" units="cm"/>
      <inkml:brushProperty name="color" value="#333333"/>
    </inkml:brush>
  </inkml:definitions>
  <inkml:trace contextRef="#ctx0" brushRef="#br0">0 94 16927,'7'4'1782,"5"-1"-1704,19-3 1,4 0-79,29 0-23,13 0 23,1 0-67,-1 0 45,-26 0-292,-3-1 112,-6 0-795,1-3-157,-18 1 146,-3-6-2085,-17-6 1154,-4-3-649,-5-6 2588,-1 10 0,0 5 0,1 6 0</inkml:trace>
</inkml:ink>
</file>

<file path=ppt/ink/ink1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17.991"/>
    </inkml:context>
    <inkml:brush xml:id="br0">
      <inkml:brushProperty name="width" value="0.08571" units="cm"/>
      <inkml:brushProperty name="height" value="0.08571" units="cm"/>
      <inkml:brushProperty name="color" value="#333333"/>
    </inkml:brush>
  </inkml:definitions>
  <inkml:trace contextRef="#ctx0" brushRef="#br0">67 1 18003,'-18'48'347,"-1"0"1,-11 29-651,30-67-78,0-6 313,8-3-391,2-4 459,8-8 0,0-4 224,-1-4 449,-7 5-247,-2 5 381,-6 5-191,-1 3-493,0 1 561,3 8-651,4 6-3391,18 29 3347,-6-16-136,14 12-513,-11-29-12,4-5-975,3-4-1637,6-15-2767,-9 2 6899,-1-14 0,-18 15 0,-2 1 0</inkml:trace>
</inkml:ink>
</file>

<file path=ppt/ink/ink1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18.193"/>
    </inkml:context>
    <inkml:brush xml:id="br0">
      <inkml:brushProperty name="width" value="0.08571" units="cm"/>
      <inkml:brushProperty name="height" value="0.08571" units="cm"/>
      <inkml:brushProperty name="color" value="#333333"/>
    </inkml:brush>
  </inkml:definitions>
  <inkml:trace contextRef="#ctx0" brushRef="#br0">118 10 14978,'0'-5'3708,"0"1"-3383,0 4 22,-42 66 1,24-26-331,-6 6 0,1 2 61,16 0-156,3-7-23,4-8-370,13-12-179,4-10-1299,17-7-1604,6-18-2486,-9 0 6039,-2-14 0,-19 15 0,-4 2 0</inkml:trace>
</inkml:ink>
</file>

<file path=ppt/ink/ink1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18.592"/>
    </inkml:context>
    <inkml:brush xml:id="br0">
      <inkml:brushProperty name="width" value="0.08571" units="cm"/>
      <inkml:brushProperty name="height" value="0.08571" units="cm"/>
      <inkml:brushProperty name="color" value="#333333"/>
    </inkml:brush>
  </inkml:definitions>
  <inkml:trace contextRef="#ctx0" brushRef="#br0">35 12 13678,'4'-6'3316,"-1"1"-2487,-3 5 1715,-19 158-2544,15-104-11,-6 36 0,1-8-1,9-59-469,0-10-427,4-6-10,8-5-1077,5-7 224,8-7 628,-1-10 796,-1-4 347,-5-1 1132,-4 5 0,-8 5 291,-2 5-258,-4 6-347,0 2-258,0 3 57,-4 1 155,-4 6-223,-4 9-167,-2 9 200,5 9-425,3 1 89,4 2-246,2 0 0,12-2-123,7-3-717,17-9-885,9-7-2130,-8-9 3855,1-4 0,-25-2 0,-1 0 0</inkml:trace>
</inkml:ink>
</file>

<file path=ppt/ink/ink1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18.984"/>
    </inkml:context>
    <inkml:brush xml:id="br0">
      <inkml:brushProperty name="width" value="0.08571" units="cm"/>
      <inkml:brushProperty name="height" value="0.08571" units="cm"/>
      <inkml:brushProperty name="color" value="#333333"/>
    </inkml:brush>
  </inkml:definitions>
  <inkml:trace contextRef="#ctx0" brushRef="#br0">184 0 18003,'-30'68'52,"0"-1"0,2-2 1,3-4-31,2 20-22,2-2-471,7-8-727,5-12-1133,6-17-1591,2-20 3922,1-12 0,0-10 0,0 0 0</inkml:trace>
</inkml:ink>
</file>

<file path=ppt/ink/ink1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19.275"/>
    </inkml:context>
    <inkml:brush xml:id="br0">
      <inkml:brushProperty name="width" value="0.08571" units="cm"/>
      <inkml:brushProperty name="height" value="0.08571" units="cm"/>
      <inkml:brushProperty name="color" value="#333333"/>
    </inkml:brush>
  </inkml:definitions>
  <inkml:trace contextRef="#ctx0" brushRef="#br0">1 53 20613,'86'-29'617,"-11"5"-617,-36 31-34,-6 5-55,-6 11 89,-8 5 0,-8 4-79,-6 3 113,-4 2-34,-8 0 0,-8-2-180,-10-3 68,-4-6-515,0-9-281,7-5 225,6-8-998,7-3-336,6-11-2689,2 0 4706,3-10 0,-2 11 0,2 1 0</inkml:trace>
</inkml:ink>
</file>

<file path=ppt/ink/ink1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19.795"/>
    </inkml:context>
    <inkml:brush xml:id="br0">
      <inkml:brushProperty name="width" value="0.08571" units="cm"/>
      <inkml:brushProperty name="height" value="0.08571" units="cm"/>
      <inkml:brushProperty name="color" value="#333333"/>
    </inkml:brush>
  </inkml:definitions>
  <inkml:trace contextRef="#ctx0" brushRef="#br0">1 170 19897,'38'10'380,"-7"1"-380,-31-2-235,0-2 34,0-3-853,0-3 304,6-8 335,6-3 101,12-8 314,7 0-112,5 1 78,4 3-1008,2 3-280,5 3-728,2 4-90,-1 1-415,-4 2 986,-8 1 1569,-11 0 1121,-10 0 750,-8 0-134,-5 2-158,-2 3-144,-8 2-707,-2 2-156,-7 3 301,0-1-245,2 3-34,3-1 67,5 3-437,4-5-201,2 1 44,5-9 34,5-1-101,8-2 0,5-5-23,1-7 68,0-7 56,-2-7-34,-3-1-45,-4 0 135,-7 1-34,-4 3 169,-3 2-292,-2 5-90,-6 7 79,-4 3-392,-7 5-359,0 8-1323,1 9-2912,8 0 4997,5 4 0,4-13 0,1-1 0</inkml:trace>
</inkml:ink>
</file>

<file path=ppt/ink/ink1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20.362"/>
    </inkml:context>
    <inkml:brush xml:id="br0">
      <inkml:brushProperty name="width" value="0.08571" units="cm"/>
      <inkml:brushProperty name="height" value="0.08571" units="cm"/>
      <inkml:brushProperty name="color" value="#333333"/>
    </inkml:brush>
  </inkml:definitions>
  <inkml:trace contextRef="#ctx0" brushRef="#br0">239 14 15459,'-8'-7'3530,"0"1"-3497,8 6 303,0 0-291,-34 75-45,13-20 17,-4 5 0,-1 4-278,-3 22 307,2 1-46,3-5-332,7-11-160,6-12-887,5-18-592,5-16-808,0-15-1558,1-11 4392,0-12 1,0 6-1,0-5 1</inkml:trace>
</inkml:ink>
</file>

<file path=ppt/ink/ink1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20.609"/>
    </inkml:context>
    <inkml:brush xml:id="br0">
      <inkml:brushProperty name="width" value="0.08571" units="cm"/>
      <inkml:brushProperty name="height" value="0.08571" units="cm"/>
      <inkml:brushProperty name="color" value="#333333"/>
    </inkml:brush>
  </inkml:definitions>
  <inkml:trace contextRef="#ctx0" brushRef="#br0">0 75 21544,'49'-21'123,"-1"0"0,33-11-224,-54 40 0,-8 5-33,-8 6 89,-6 5 23,-4 4-258,-2 1 156,-9 0-257,-4-3-89,-9-5-1,2-4-291,5-5-515,5-4-718,7-5-952,3-1-604,1-2 3551,6 0 0,-4 0 0,4 0 0</inkml:trace>
</inkml:ink>
</file>

<file path=ppt/ink/ink1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20.963"/>
    </inkml:context>
    <inkml:brush xml:id="br0">
      <inkml:brushProperty name="width" value="0.08571" units="cm"/>
      <inkml:brushProperty name="height" value="0.08571" units="cm"/>
      <inkml:brushProperty name="color" value="#333333"/>
    </inkml:brush>
  </inkml:definitions>
  <inkml:trace contextRef="#ctx0" brushRef="#br0">118 1 20199,'-48'38'750,"8"-1"-671,24-7 168,8-2-247,3-2-202,5-7 67,4-7-570,10-6 257,10-5-124,13-6 101,2-7 471,2-9 0,-5-4 213,-7 2 471,-7 7-202,-9 6 33,-8 5-168,-3 3-257,-2 2 414,0 8-504,0 6-22,0 10-1,0 1-728,3-1-212,6-5-650,9-6-2410,7-7 4023,-2-3 0,-7-3 0,-9 0 0</inkml:trace>
</inkml:ink>
</file>

<file path=ppt/ink/ink1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21.328"/>
    </inkml:context>
    <inkml:brush xml:id="br0">
      <inkml:brushProperty name="width" value="0.08571" units="cm"/>
      <inkml:brushProperty name="height" value="0.08571" units="cm"/>
      <inkml:brushProperty name="color" value="#333333"/>
    </inkml:brush>
  </inkml:definitions>
  <inkml:trace contextRef="#ctx0" brushRef="#br0">203 0 20490,'-37'53'415,"8"-8"-326,23-19-89,4-8-56,2-3-67,1-6-370,10-4 404,4-3-393,11-6-67,2-6 459,1-6-89,-5-3 179,-4 5-11,-8 6 100,-5 5 90,-3 7 45,-2 15 91,-1 15 211,-1 25-213,-5 2 1,-2 4-151,1-11 0,-3 0-107,-4 21 0,-2-2 61,0-21 1,0-5-118,-18 37-23,1-14-66,-1-20-292,1-19-1188,-10-23-269,18-27-1837,1-8 3675,19-16 0,4 23 0,0 1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07.038"/>
    </inkml:context>
    <inkml:brush xml:id="br0">
      <inkml:brushProperty name="width" value="0.08571" units="cm"/>
      <inkml:brushProperty name="height" value="0.08571" units="cm"/>
      <inkml:brushProperty name="color" value="#333333"/>
    </inkml:brush>
  </inkml:definitions>
  <inkml:trace contextRef="#ctx0" brushRef="#br0">54 1 15997,'31'11'67,"-6"6"112,-10 6-89,-8 2 90,-7-1 111,-3 14-157,-10 1-111,0 1 55,-3-16-33,9-14 22,5-9-67,-1-1-101,2-5-167,-1-20 268,1 1 11,0-17 179,1 11-44,-1 0-124,-2 3 225,0 6-247,-4 4 0,1 6-23,-3 5-346,1 3 89,-1 2-1738,-3 1-3696,7 9 5714,-1-4 0,6 4 0,0-7 0</inkml:trace>
</inkml:ink>
</file>

<file path=ppt/ink/ink1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21.980"/>
    </inkml:context>
    <inkml:brush xml:id="br0">
      <inkml:brushProperty name="width" value="0.08571" units="cm"/>
      <inkml:brushProperty name="height" value="0.08571" units="cm"/>
      <inkml:brushProperty name="color" value="#333333"/>
    </inkml:brush>
  </inkml:definitions>
  <inkml:trace contextRef="#ctx0" brushRef="#br0">155 448 17353,'2'-4'2005,"0"1"-1466,-2 3-472,-39 9 67,17 4-123,-30 11 124,31 3-46,7 1-44,7-4-90,4-4-145,3-6-157,7-5 145,7-5-112,10-3-67,8-4 112,2-8 157,0-6 68,0-7 44,-4-2 0,-2 3 336,-9 4 56,-4 7 157,-9 6-135,-3 4-234,-3 2 469,0 10-357,0 8-135,0 13-68,0 3-77,0 0-24,0-6-167,3-7-325,4-8 11,7-6-291,6-6-740,9-16-2600,25-30 2444,-10-4 973,15-26 47,-22 12-629,-6-9 2578,-3-8 22,-13 26 0,-1 1 705,6-17 46,-2 0-885,-12 53-629,-4 12 215,-1 17-170,-1 13-167,0 21 56,0 20-404,-8 10 28,-4-14 1,-3 2 5,-13 31-157,8-34 1,0-2 44,-7 8-471,8-18-213,6-19-1041,5-16-695,5-9-1524,1-17-2409,2-3 6353,0-12 0,0 13 0,0 1 0</inkml:trace>
</inkml:ink>
</file>

<file path=ppt/ink/ink1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22.237"/>
    </inkml:context>
    <inkml:brush xml:id="br0">
      <inkml:brushProperty name="width" value="0.08571" units="cm"/>
      <inkml:brushProperty name="height" value="0.08571" units="cm"/>
      <inkml:brushProperty name="color" value="#333333"/>
    </inkml:brush>
  </inkml:definitions>
  <inkml:trace contextRef="#ctx0" brushRef="#br0">1 83 21005,'51'-13'235,"1"-1"1,39-11-359,-53 18 123,-2-2-370,-5 2-134,-5 3 235,-7 1-156,-5 3 234,-5 8 79,-4 9 112,-3 14-23,-2 8 23,0 2 0,0 1 23,-3-7 22,1-6-90,-1-9-280,2-8-998,1-7-536,0-5-2859,0-9 4718,0-3 0,0 2 0,0 1 0</inkml:trace>
</inkml:ink>
</file>

<file path=ppt/ink/ink1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22.382"/>
    </inkml:context>
    <inkml:brush xml:id="br0">
      <inkml:brushProperty name="width" value="0.08571" units="cm"/>
      <inkml:brushProperty name="height" value="0.08571" units="cm"/>
      <inkml:brushProperty name="color" value="#333333"/>
    </inkml:brush>
  </inkml:definitions>
  <inkml:trace contextRef="#ctx0" brushRef="#br0">1 36 19706,'18'-22'728,"-1"8"-2632,-3 27-2243,-3-2 4147,2-1 0,-8-7 0,-1-1 0</inkml:trace>
</inkml:ink>
</file>

<file path=ppt/ink/ink1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22.968"/>
    </inkml:context>
    <inkml:brush xml:id="br0">
      <inkml:brushProperty name="width" value="0.08571" units="cm"/>
      <inkml:brushProperty name="height" value="0.08571" units="cm"/>
      <inkml:brushProperty name="color" value="#333333"/>
    </inkml:brush>
  </inkml:definitions>
  <inkml:trace contextRef="#ctx0" brushRef="#br0">85 9 13263,'0'9'4291,"0"-2"-3842,-31 47-202,19-23-46,-22 45-201,28-40-269,4-3 146,2-7-404,3-9 101,7-8 135,8-6 0,5-7 78,6-9-493,-5-10 706,1-9 235,-5-5 639,0-56-874,-10 58-100,-1-38-248,-9 73 314,0 5 12,0 4-57,1 5 12,5 0-224,4-3-123,9-2 402,2-3-100,7-1 112,-1-2 90,2-1 22,-2 3 470,-3 1-268,-5 5 90,-2 5 313,-5 3-325,-3 6 124,-4 1 88,-3 0-144,0-4 11,-2-6-382,2-6 23,3-5-112,4-3-112,9-3-134,8-13-1188,26-20 940,-8 1 326,14-8 168,-22 24 359,-6 8-79,-8 6 45,-5 5-168,-5 11-157,-5 7-56,-2 13-2701,-4 22 169,-1-26 2588,1 11 0,-1-35 0,1-2 0</inkml:trace>
</inkml:ink>
</file>

<file path=ppt/ink/ink1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28:35.054"/>
    </inkml:context>
    <inkml:brush xml:id="br0">
      <inkml:brushProperty name="width" value="0.08571" units="cm"/>
      <inkml:brushProperty name="height" value="0.08571" units="cm"/>
      <inkml:brushProperty name="color" value="#E71224"/>
    </inkml:brush>
  </inkml:definitions>
  <inkml:trace contextRef="#ctx0" brushRef="#br0">472 1349 10955,'-6'1'2386,"0"0"-2060,6-1 491,0 0-481,-4 0 68,3 0 190,-3 0 3047,4 0-3483,9 1-46,3 2-68,13 1-32,1 2 21,8 1-22,-1 0 1,3 0 55,-3 1 0,0-1-11,0 1 11,1 0-33,0-1 67,5 1-79,1-1 0,1-1-10,-1 0-1,-2-1 11,-3 1 1,-4-3 10,-4 3-10,-2-2 10,-1 1-22,-2 1 23,1-1-23,-1 0-11,1 1 11,0-1-11,0 1 23,1 0-12,9 3-11,-5-3 11,6 2 0,-9-2 1,-1-1 10,-3 0-22,0 0 11,-1-2-11,14 2-33,-7-4 33,12 2 0,-12-1 0,4-1 0,-2 0 0,1-1 0,-1 0 0,9 0-12,-8 0 24,7 0 10,-13 0-22,0 0 11,-1 0-11,-1 0 11,1 0-11,-2 0 0,2 0 0,-2 0 12,0 0-12,1 0 0,-1 0-12,3 0 1,-1 0 11,2 0-11,3 0-23,-3 0-10,16 0 44,-13 0 0,10 0-12,-16 0 12,0 0-11,-2 0-45,2-1 56,2-2-11,12-2-67,-4-1 33,10 1 11,-13 2 34,0 0 0,-4-1 0,-3 0-11,-1 1 11,-3 1 0,1 0 0,12-2 0,-6 3-11,8-1-12,-9 2 23,-2 0-11,2 0-11,-2 0 22,0-1 11,9-2-11,-9 1 11,7-1-22,-9 1 11,1 0 0,-1 1 0,1-3 0,0 2 0,-1-1-22,2 0 33,8 1-11,-6 0 0,6 0 0,-11 0 0,0 1 11,-3 0-11,1-1-11,-1 2 11,1-1 0,0 1 0,1 0-11,-2 0 11,1 0 11,-1 0-11,-2 0 11,0 0 0,-3 0 0,1 0-11,0-1 12,2-1-1,1 0-11,2 0 0,1-1-11,0 2 11,0 0 0,1 0-12,-1 1 12,-1-1-11,9 1 11,-7 0 0,7 0 0,-7 0 0,0 0 0,1 0 0,-1 0 11,3 0 1,0 0-1,1-1 11,9-1-22,-6 1 0,6-1-11,-10 0 22,0-1-6,41-3 1,6-1-6,-17 1-6,18-1 1,-4 0-6,-37 4 11,1-2-11,2 4 11,2-1-11,1 2-1,5 0 12,1 0 12,4 0-12,0 0 0,1 0 22,-2 0-22,-2 0 11,-1 0 0,-5 0 12,-2 0-23,-4 0 0,-2-1 33,-3-2-21,-2-1 10,-2-1-22,-2-1 0,-1 3 0,8-3-34,-8 3 34,5-2 0,-9 3 12,-2 0-12,1 1 22,4 0-11,-4 0 0,5 0 12,-3 0-12,0-1-11,3 0 0,1-1 0,4 0 0,-1-2-22,3-1 22,-2 1 0,2 0-12,7-3 12,-6 3 12,6-3-12,-10 4-12,2-1 12,-1 0-11,11-1 11,-9 1 11,7-3-22,-12 3 11,2 0 0,-2-1 23,0 2-23,3-1 0,-3 2 0,2-1 0,0 1 0,0-1 11,9-2-11,-8 0 0,8 0 22,-10 1-22,2 1 0,-1 0 11,13-3-11,-8 2-11,8-3 11,-11 4-11,-2-2 11,-1 1 11,-2 1-11,-1 0 11,-2 0-11,0 2 0,-2-1-33,3 2 22,6 0 11,-3 0 0,6 1-12,-9 0 12,1 0 0,0 0 12,1-1-12,1-1 11,0-1-11,2 1 0,2-3 0,0 2-23,3-1 23,-2 0 0,1 1 0,0 0-11,-2 2 11,0-1 23,-1 0-23,-1 0 11,-2 0 0,-1-2-11,0 2 0,-3-2 11,-1 2 0,-1 0-11,5-1-11,-6 1 11,3-1 0,-6 2 11,-2-1-11,1 0 0,-2 1 0,2-1 12,-1 0-35,1-1-22,6-1 45,-3 0 0,5-3 0,-5 3 23,1-3-12,3 1-11,-1-2 0,3-1 22,8-7-33,-5 4 11,7-5 0,-8 6 11,0-1-11,-2 1 12,0-1 21,-3 1 68,-1-1 0,-1 0 22,5-9-101,-3 3 23,3-6-22,-3 6-23,-1 0 0,2 0 0,1-1 11,-1 3 0,6-10-22,-6 8 22,1-5 11,-7 8 57,-4 2-56,-1 0 10,-1-1-10,-2 1-1,0-1-44,-2 0 22,0-1 0,0 1-11,0 0-12,0-1 23,0 0-11,0 0-11,-2 0 22,-5 3-12,-2-2 12,-6 1-11,-1 0 11,-2 0 0,0 0 0,0 1-23,-2 0 23,0 0-67,0-1-67,-1 0 78,-1-1 0,-1 0-23,-10-7 68,5 6-11,-4-5 22,8 8 0,3-4 0,1 4 22,-1-2-22,2 2 0,-10-7 11,6 5-11,-7-4-11,8 5-11,-2 1 22,0-1 0,-2 2-12,0 1-10,0 0-23,2 2 0,-9 2 34,12 0 22,-7 0-11,11 1 0,1 0 12,-3-1-12,1 0 0,-2 1 56,-8-1-45,5 1-11,-6 0 0,9 2 0,-2 2-11,0-1 22,-1 2-11,0-1 0,0 1-11,-1 0 11,-12 0 11,7 0-22,-10 0 11,11 0 0,-2 0 0,1 0 0,1 0 0,1-1 0,1-1-12,0 1 1,-9 0 11,8 0 0,-7 1-11,10-1 11,0 1 0,-2 0-11,-12 0-45,9 0 45,-9 0 11,13 0-23,0 0 23,0 0 0,1 0 0,-1 0 0,-3 0 0,2 0 0,-15 0 0,12-1 0,-6 0 0,16 0 11,3 1-11,1 0 0,0 0 0,-1 0 0,-13-1 0,5 1 0,-10-2-11,8 2 11,0-1 0,-4 1 11,-1 0-22,-1 0 11,-3 0 0,3 0 11,-15 0-11,13 0 0,-9 0 0,13 0 0,2 1-11,2 1 11,0 1 0,4 1-11,-9-1-34,9 0-89,-6-2 44,11 0 45,-1-1 34,1 0-34,-2 0 34,0 0 0,-2 0 0,-3 0 11,-17 0 0,7 0 0,-13 0 0,12 0-11,1 0-12,1 0-55,1 0 11,3 0 67,-15 0 0,12 0-12,-12 1 12,14 0-11,-1 2 11,2-2-11,1 1 0,4 0 11,2 1 0,3 1 0,-4 1-11,6-1 11,-3 0 0,6-2 0,1 1 0,-2-1-12,-10 3 12,3-1 0,-8 2 0,7-2-22,0-2 0,0 1 10,0-3 12,0 1-11,0-1 0,-1 0 11,1 0 0,-1 0-11,-10 0 0,8 0-45,-9 0 22,11 0-45,-1 0 34,1 0 23,-2 0 11,-1 0 11,-13 0 0,10 0 0,-9 0 0,14 0 0,1 0 0,1 0 11,0 0-22,-2 0 22,-3 0-11,-3 0 0,-21-1 0,11 0 0,-14-1 0,16-1 0,1 2 11,1 0-11,1 1 0,3 0 0,-1 0 0,0 0 0,1 0 0,0 0 0,2 0 0,0 0 0,1 0 0,1 0 11,0 0-11,2 0 0,-1 0 0,2 0 0,-1 0-11,3 0 11,0 1 0,1 0 0,-1 2-11,-1-1 11,-2 0 0,0 0-11,-13 1 11,9-2 0,-5 0 0,12-1-12,5 0 12,0 0 0,2 0 0,-2 0 0,-4 1 0,4-1-22,-3 1 11,6-1-12,-1 0 23,0 0-11,-4 0 11,-2 0 0,-4 0-11,-6 0 11,-21 0 0,11 0 0,-15 0 0,20 0 11,1 0-11,5 0 0,0 0 0,4 0 11,-9 0-11,11 0 0,-7 0 0,13 0 0,0 0 0,-1 0 0,-2 0 0,-4 0-11,-3 0-101,-5 0 11,-20 2 90,11 0 11,-15 1-11,16-1 11,3-1 0,1 0 0,3 0-22,4 1 10,4 0 12,5 1-11,2-1-22,2 0 33,2 2-56,2-2-68,-1 3 68,1-3-11,-1 2 22,-2 0 45,-1 0-11,-4 0 11,-3-2 0,-1 2 0,-2-1-11,-2 1 11,1-1 0,-2 1 0,2-2 0,0 0-11,-11 1 11,13 0 0,-8 1 0,18-2 0,3 2 0,5-2 11,0 2 0,3-1-11,-7 2 0,4 0 0,-5 2 0,4-1 0,1 0 0,-1 1 0,0-1 0,1 1 0,-1 0 23,1 0-23,-2 7 0,2-3 11,-2 4-11,5-3 0,-1 0 0,1 2 11,1-1-11,-1 2 11,0 7-11,1-3 0,0 6 11,1-7-11,0-1 0,1 1 0,-2-3 12,4-2-12,-2 1 0,2-1 11,-1 7 0,1-6 0,0 6 23,1-7 22,1 1-23,-1 1-21,1 0 10,0-1 0,0 1-10,0 0 10,0 0-22,0 1 22,0 0-10,1 1-12,1-1 11,2 2 0,1-1-11,0 0 11,1-1-11,-1-1 11,-2-1 1,1-2 21,1 0 57,-1 0-1,1 0-66,-1 2 55,0-2-44,2 2 55,-1 0-77,2 0-1,-1 1-11,-1-2 0,2-1 12,-4-3-12,3-1-12,0 1 12,5 6 23,-2-5-12,5 5-11,-2-4 34,2 0-1,-1 1 23,1-1 23,-1 2-23,0-2 11,0 2 22,4 4-89,-4-6 23,0 4-34,-5-8 11,-2-2-23,-2-1-89,0-1-157,-2-1-683,3 1-259,0-1-951,4-1-550,2 0-2935,-4-1 5647,1 0 0,-6 0 0,-1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08.018"/>
    </inkml:context>
    <inkml:brush xml:id="br0">
      <inkml:brushProperty name="width" value="0.08571" units="cm"/>
      <inkml:brushProperty name="height" value="0.08571" units="cm"/>
      <inkml:brushProperty name="color" value="#333333"/>
    </inkml:brush>
  </inkml:definitions>
  <inkml:trace contextRef="#ctx0" brushRef="#br0">1 15 12815,'0'-6'2286,"0"1"-1569,0 5 79,0 0-248,1-3 57,-1 15-526,1 4-12,-1 16-22,0 5 0,0-1-3459,0-2 3414,0-2-124,10 1-89,5-10 101,6-6 112,2-10-280,-3-9-34,3-10 3236,2-5-4065,8-29 1031,-12 14 78,2-11 68,-16 21 78,-4 8 213,-2 5-79,-1 7-44,0 1 246,3 6 247,5 19-471,3 0-157,4 11-11,1-12-11,0-6 0,2-6-45,0-5 134,0-4-100,-1-2 22,3-6-45,4-16 0,-4 0-11,1-8 0,-9 13 0,-4 4-90,-3 6 1,-2 2-348,0 4-605,-2 0 67,3 1-560,1 0-347,3 0-774,3 0 2656,-3 0 0,-2 0 0,-4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08.387"/>
    </inkml:context>
    <inkml:brush xml:id="br0">
      <inkml:brushProperty name="width" value="0.08571" units="cm"/>
      <inkml:brushProperty name="height" value="0.08571" units="cm"/>
      <inkml:brushProperty name="color" value="#333333"/>
    </inkml:brush>
  </inkml:definitions>
  <inkml:trace contextRef="#ctx0" brushRef="#br0">0 81 11269,'8'9'5490,"28"17"-5053,-25-21-370,24 15-134,-22-36-672,-3-7-3905,-1-7 4162,-4-2 1252,-5 14-826,0 5 56,-5 6 112,-1 5 45,-5 2 134,-2 9 247,-2 7 3929,-2 31-3827,7 13-484,0 2-100,12-8-2297,90-37 336,-48-21 297,15-6 1,-5-6-2786,-27-14 4393,-7 2 0,-15 18 0,-3 4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08.539"/>
    </inkml:context>
    <inkml:brush xml:id="br0">
      <inkml:brushProperty name="width" value="0.08571" units="cm"/>
      <inkml:brushProperty name="height" value="0.08571" units="cm"/>
      <inkml:brushProperty name="color" value="#333333"/>
    </inkml:brush>
  </inkml:definitions>
  <inkml:trace contextRef="#ctx0" brushRef="#br0">8 1 14294,'-4'57'-768,"1"1"1,4 19 767,10-92 0,0-3 0,-6 8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08.688"/>
    </inkml:context>
    <inkml:brush xml:id="br0">
      <inkml:brushProperty name="width" value="0.08571" units="cm"/>
      <inkml:brushProperty name="height" value="0.08571" units="cm"/>
      <inkml:brushProperty name="color" value="#333333"/>
    </inkml:brush>
  </inkml:definitions>
  <inkml:trace contextRef="#ctx0" brushRef="#br0">49 19 16031,'-10'-10'2902,"2"2"-2857,-2 8-45,4 1-258,1 8-885,0 8-941,2 9-762,1 5 2846,2-10 0,0-6 0,0-11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09.125"/>
    </inkml:context>
    <inkml:brush xml:id="br0">
      <inkml:brushProperty name="width" value="0.08571" units="cm"/>
      <inkml:brushProperty name="height" value="0.08571" units="cm"/>
      <inkml:brushProperty name="color" value="#333333"/>
    </inkml:brush>
  </inkml:definitions>
  <inkml:trace contextRef="#ctx0" brushRef="#br0">137 2 15179,'3'-1'1782,"-1"0"-1760,-2 1 34,-50 56 179,25-10-201,-29 30-34,41-32-246,15-21 145,9-12-179,6-3 257,8-17 23,14-18 79,-4-2-34,0-1 167,-12 15-144,-10 13 156,-1 12-68,0 11-3525,-2 16 3716,-3 12 68,-4 28 291,-9 3-303,-5-3-234,-9-16-91,-2-28 79,-1-10-157,1-8-516,-10-10-1803,12-41-471,-1-2-4281,15-22 7071,10 13 0,-3 28 0,3 4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09.776"/>
    </inkml:context>
    <inkml:brush xml:id="br0">
      <inkml:brushProperty name="width" value="0.08571" units="cm"/>
      <inkml:brushProperty name="height" value="0.08571" units="cm"/>
      <inkml:brushProperty name="color" value="#333333"/>
    </inkml:brush>
  </inkml:definitions>
  <inkml:trace contextRef="#ctx0" brushRef="#br0">37 1 10114,'1'66'593,"-1"1"1,-2-4 0,-3-5-392,-6 16-157,-3-20 1431,10-32-1476,2-11 1033,2-5-1078,0-4 2235,0-2-2280,17-15 3281,8-9-3191,6-1 0,0-1 156,-16 18-66,-3 3 56,-4 4 795,7 47-829,-7-21-11,4 34-68,-7-36-66,-1-7 10,2-8-470,-1-4 23,4-3-1625,17-25-1312,14-20 1850,3-10 425,3-10 504,-15 17 628,-3 0 45,1 1 549,-4 5 841,-3 7 1096,-3 4-368,-10 13-1468,-2 5-404,-6 10 113,-1 13 805,-4 34-469,-10 33-684,2 6 112,-6 5-168,10-30-56,2-11 0,3-6-448,1-11-157,2-11-403,0-8-7385,0-7 8449,0-20 0,0 10 0,0-12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10.814"/>
    </inkml:context>
    <inkml:brush xml:id="br0">
      <inkml:brushProperty name="width" value="0.08571" units="cm"/>
      <inkml:brushProperty name="height" value="0.08571" units="cm"/>
      <inkml:brushProperty name="color" value="#333333"/>
    </inkml:brush>
  </inkml:definitions>
  <inkml:trace contextRef="#ctx0" brushRef="#br0">2 146 15874,'-1'-6'1076,"48"14"0,14 17-1009,-34 15-11,31-7 0,-7 2 45,-51 7-101,0-18-168,-2-18-651,2-15-402,-2-12-236,2-15-795,0-34 2163,7 0-2374,1 3 4301,6 20-650,-2 29 773,5 8-1222,4 5-683,1 8-33,3 6 122,5 13-145,-10-2 3392,6 10-3392,-15-7 67,-4 4 23,-3-1 482,-3 9-147,-1-11-257,0-2-112,0-14 168,0-7-224,0-1-235,7-10-90,16-18 303,16-7 44,3-2 23,-1 14-34,-17 16 34,-4 4 190,0 6-167,-7 5 10,4 11-67,-5 1-190,1-1 22,0-9-56,2-8-44,7-2-79,5-2-572,38-21 897,-31 11 112,20-13 447,-45 20-65,-5 3-282,-7 2 359,-7 4-246,-5 8 302,-17 24-470,3 11-146,2 3 45,13-4-157,11-15 112,3-1 0,3-1-202,31 26 202,-12-19-45,32 35 45,-32-37-11,0 10-78,-15-17 178,-5 3-66,-9 1 178,-27 17 348,-25 0-370,-8-3 180,-8-13-336,26-23 178,-8-22-481,28-19-112,12-54 392,45 18-56,11 10 0,9 5 56,35-1-68,-25 21 1,1 3-179,29-1-617,-32 15 0,-1 2-1568,21-5-2141,-8 5 4572,-48 9 0,-20 5 0,0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12.194"/>
    </inkml:context>
    <inkml:brush xml:id="br0">
      <inkml:brushProperty name="width" value="0.08571" units="cm"/>
      <inkml:brushProperty name="height" value="0.08571" units="cm"/>
      <inkml:brushProperty name="color" value="#333333"/>
    </inkml:brush>
  </inkml:definitions>
  <inkml:trace contextRef="#ctx0" brushRef="#br0">191 494 14731,'0'-7'2555,"0"0"-2320,0 7-235,0 0 123,-71 48 45,45-19-84,-16 3 1,5 2-74,28-3-22,4-6-91,5-6 57,23-9-134,14-23 146,8-8 33,1-20 89,-23 3 34,-6 2 80,-10 8 525,-3 6-527,-4 12-111,-2 3-90,1 7-134,-1 7-113,2 0-346,5 4 267,11-5-1388,39-14 997,-2-14-1551,26-18 1113,-20-10 853,-8-8 302,-7-3 370,-5-30 1064,-18 13-739,-4 5 11,-18 32-102,-13 47 271,-10 59-315,7-5 0,2 6-302,1 3 0,3 6-16,3-2 1,2 7 0,1-6 14,1-1 0,0-1-246,0 23 0,0-3 51,0-34 0,-1-2-1680,-3 4 1,-1-3 1606,-9 12-348,-22-4-761,-7-72 212,-8-50 695,18-11 213,22 19 0,7 0 291,21-18-21,14 3 278,20 10-2162,16 7 1715,5 10-77,19 5-551,-28 14-1781,3 3-7015,-43 11 9838,-9 2 1,-10 2 0,0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15.888"/>
    </inkml:context>
    <inkml:brush xml:id="br0">
      <inkml:brushProperty name="width" value="0.08571" units="cm"/>
      <inkml:brushProperty name="height" value="0.08571" units="cm"/>
      <inkml:brushProperty name="color" value="#004F8B"/>
    </inkml:brush>
  </inkml:definitions>
  <inkml:trace contextRef="#ctx0" brushRef="#br0">0 8 16714,'3'-7'504,"-1"8"-257,-2 10-191,-1 6-56,1 2 0,-1-2-101,1-2-78,0 0-56,5-2-34,5 0 123,7-2-22,3-2 67,2-3 78,-3 1-10,-1 0-57,-7 29 146,-13-19-929,-21 22-5189,6-43 6062,-8-1 0,22-9 0,3 7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23.014"/>
    </inkml:context>
    <inkml:brush xml:id="br0">
      <inkml:brushProperty name="width" value="0.08571" units="cm"/>
      <inkml:brushProperty name="height" value="0.08571" units="cm"/>
      <inkml:brushProperty name="color" value="#333333"/>
    </inkml:brush>
  </inkml:definitions>
  <inkml:trace contextRef="#ctx0" brushRef="#br0">5 127 10563,'0'4'3261,"0"-1"1523,0-3-4325,0 2-504,4-1-78,2 1-112,6-2 134,2 0-190,0 0 213,2 0-1,-2 0-168,-1-3 202,0-3-145,-3-5 100,0-2-67,-4-4-100,-1 1 111,-3 0 90,-1 1-78,-1 2 134,0 2-34,-2 2 34,-1 4 67,-4 2 23,-2 3-56,-4 1-23,-1 6 157,-2 4-23,-1 9 315,-6 12-315,8-6 170,-3 8-69,14-10-145,1 0 268,3 1-357,0 1 88,0-2 147,20 8-34,-2-11-190,20 3 33,-5-16 33,0-4-246,18-5-168,-13-8-403,12-7-225,-19-9-3674,7-18 4627,-21 12 0,4 0 0,-21 21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23.445"/>
    </inkml:context>
    <inkml:brush xml:id="br0">
      <inkml:brushProperty name="width" value="0.08571" units="cm"/>
      <inkml:brushProperty name="height" value="0.08571" units="cm"/>
      <inkml:brushProperty name="color" value="#333333"/>
    </inkml:brush>
  </inkml:definitions>
  <inkml:trace contextRef="#ctx0" brushRef="#br0">1 0 17801,'4'57'1311,"-1"-4"-953,-3-20-245,0-1-57,0-1 101,1-5-157,1-6 0,2-5-11,0-7-124,5-3 1,1-4-192,5-9-54,5-8-236,2-12-214,2-4 24,-1-2 133,-2 4 550,-5 7 0,-1 4 22,-4 4 112,-2 7-11,-3 0-67,-2 7-45,-3 0-1752,0 1 0,-1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23.767"/>
    </inkml:context>
    <inkml:brush xml:id="br0">
      <inkml:brushProperty name="width" value="0.08571" units="cm"/>
      <inkml:brushProperty name="height" value="0.08571" units="cm"/>
      <inkml:brushProperty name="color" value="#333333"/>
    </inkml:brush>
  </inkml:definitions>
  <inkml:trace contextRef="#ctx0" brushRef="#br0">1 1 13812,'5'0'3429,"-1"0"-1905,-4 0-1278,2 55-67,-2-28-145,0 42 67,0-46-101,-2-7-135,2-5-167,0-6-796,0-2-1076,0-3-1681,0-5 3855,0-5 0,0 3 0,0-1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23.924"/>
    </inkml:context>
    <inkml:brush xml:id="br0">
      <inkml:brushProperty name="width" value="0.08571" units="cm"/>
      <inkml:brushProperty name="height" value="0.08571" units="cm"/>
      <inkml:brushProperty name="color" value="#333333"/>
    </inkml:brush>
  </inkml:definitions>
  <inkml:trace contextRef="#ctx0" brushRef="#br0">13 0 18686,'-9'31'-2087,"5"-6"0,5-21 1,2-2-1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25.340"/>
    </inkml:context>
    <inkml:brush xml:id="br0">
      <inkml:brushProperty name="width" value="0.08571" units="cm"/>
      <inkml:brushProperty name="height" value="0.08571" units="cm"/>
      <inkml:brushProperty name="color" value="#333333"/>
    </inkml:brush>
  </inkml:definitions>
  <inkml:trace contextRef="#ctx0" brushRef="#br0">197 267 14171,'4'1'1087,"-1"0"-729,-3-1-335,-53 32 133,26-7 292,-41 31 203,43-14-293,6 3-280,7 0-212,48 22-161,-5-103 0,8-41 0,1 16 295,34 21-154,-31-29 1,-4-24 0,-12 19 445,-16 20 190,-7 15-79,-1 16-179,-3 12-67,0 8 202,0 21-46,-4 8-178,-3 23 705,-4 6-717,-4 3-89,2 1 78,0 13-146,7-24-111,1 4-404,5-32-135,0-8-548,1-7-393,8-4-583,6-7 169,9-5 683,3-5 1088,7-6 1960,-11 10 223,3 1-436,-13 9-347,-2 2-101,0 0 729,5 0-1335,-4 0 102,4 0-203,-6 0-166,0 0-113,5-9-157,-3 0-203,2-9-88,-6 1 168,-5-1-112,-1-4 246,-2 2 34,0 1-80,0 5 147,-2 3 46,-2 7-1,-3 2 246,-5 2-246,-1 8 22,-4 7 303,-8 29-68,7 17-246,1-1-112,11-2-22,7-24-258,8-9 78,6-9-1188,26-11 102,-7-17-382,16-12 90,-14-15 393,-1-3 951,-1 0 292,-3 6 493,-7 7 796,-4 9 302,-9 7-504,-5 8-303,-4 3 740,-2 7-1008,0 7-292,0 8 67,0 7-78,0-1-68,0 0 124,0-2-269,1-10-22,2-4-12,4-9-78,8-6-224,5-7-257,7-9 65,5-5 271,18-8 246,-12 12 22,5 0 437,-24 17-67,-8 3-22,-7 2 223,-3 3-235,-1 8-21,0 5 77,0 7-257,-3-1 66,0-4-212,-2-3 68,3-7-124,1-2-661,3-5-124,8-6-302,7-8-683,11-9-180,6-6 303,1-1 1322,1 2 381,-3 3 549,-6 6 594,-8 6 370,-8 6-348,-7 4 1110,-3 0-1469,-9 13-32,-4 5 245,-20 33-481,6-6-303,-6 19 168,14-16-391,7-3-12,5-6-112,4-1 56,8-16-258,7-4-358,9-13 44,9-6-4075,3-11 3067,3-7 1537,16-36 0,-29 33 0,9-16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25.650"/>
    </inkml:context>
    <inkml:brush xml:id="br0">
      <inkml:brushProperty name="width" value="0.08571" units="cm"/>
      <inkml:brushProperty name="height" value="0.08571" units="cm"/>
      <inkml:brushProperty name="color" value="#333333"/>
    </inkml:brush>
  </inkml:definitions>
  <inkml:trace contextRef="#ctx0" brushRef="#br0">1 152 19673,'40'-90'1008,"-8"28"-403,-47 114-370,7 2-56,11 20-179,16-26-212,15 6-472,19-38-974,13-9-953,11-8-5356,-19-6 7967,-7-4 0,-35 2 0,-6 2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27.374"/>
    </inkml:context>
    <inkml:brush xml:id="br0">
      <inkml:brushProperty name="width" value="0.08571" units="cm"/>
      <inkml:brushProperty name="height" value="0.08571" units="cm"/>
      <inkml:brushProperty name="color" value="#333333"/>
    </inkml:brush>
  </inkml:definitions>
  <inkml:trace contextRef="#ctx0" brushRef="#br0">0 207 12120,'9'7'2555,"-2"-2"-2410,-7-5 976,0 0-616,5 1 167,-2-1 0,3 1-527,-3-1 58,3 0 144,4 0-269,6 0 23,6 0-101,6 0 22,2 0-10,3 0-12,13-6-124,-2-7 124,-3-2-78,-12-4-79,-17 4 135,-4-2-303,-5-1 89,-1-3 180,-2-1-134,0 2 190,-8 0 0,-5 5 11,-10 3 168,-5 7-145,-2 2 10,-22 14-301,12 3 178,-12 14-727,21 4-68,5 3 370,6 2-930,7-1-5443,7-11 6877,3-7 0,3-13 0,0-4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28.699"/>
    </inkml:context>
    <inkml:brush xml:id="br0">
      <inkml:brushProperty name="width" value="0.08571" units="cm"/>
      <inkml:brushProperty name="height" value="0.08571" units="cm"/>
      <inkml:brushProperty name="color" value="#333333"/>
    </inkml:brush>
  </inkml:definitions>
  <inkml:trace contextRef="#ctx0" brushRef="#br0">273 7 11481,'0'-4'3474,"0"1"-235,0 3-2959,-56 30 224,29-7-135,-48 31-155,45-8 77,-1 10-269,5 11 90,9 9-151,9-22 0,6 2-236,8-6 0,4-1-486,12 41-136,22-35-996,-3-39-819,5-8-4212,-14-11 6924,-3-9 0,-20 6 0,-3-5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31.527"/>
    </inkml:context>
    <inkml:brush xml:id="br0">
      <inkml:brushProperty name="width" value="0.08571" units="cm"/>
      <inkml:brushProperty name="height" value="0.08571" units="cm"/>
      <inkml:brushProperty name="color" value="#333333"/>
    </inkml:brush>
  </inkml:definitions>
  <inkml:trace contextRef="#ctx0" brushRef="#br0">0 76 12300,'3'-4'3003,"-1"1"-1155,-2 3-996,0-1-773,0-1-57,0 0 112,1 0-100,-1 1 896,2 1-998,0-3 46,0 1 22,1-2 90,2-2-90,7-5 11,-3 1 22,4-2-33,-7 6 0,-1 1 12,-4 4-259,0 0 314,-1 4 157,-2 13-134,-2 0-12,-3 12 113,-1-5-146,-2 0 168,1 1 22,-1-1-11,2 4-224,3-8 0,1 1-33,4-12 21,0-2-10,0-4-146,0-1-101,4-1-952,13-19-942,0-2-1893,3-9 4056,-9 6 0,-8 15 0,-1 2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31.777"/>
    </inkml:context>
    <inkml:brush xml:id="br0">
      <inkml:brushProperty name="width" value="0.08571" units="cm"/>
      <inkml:brushProperty name="height" value="0.08571" units="cm"/>
      <inkml:brushProperty name="color" value="#333333"/>
    </inkml:brush>
  </inkml:definitions>
  <inkml:trace contextRef="#ctx0" brushRef="#br0">14 19 17756,'0'-8'3317,"0"2"-3294,0 6-349,0 0-1735,-1-5 122,-1 9 1939,-3-1 0,3 4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16.422"/>
    </inkml:context>
    <inkml:brush xml:id="br0">
      <inkml:brushProperty name="width" value="0.08571" units="cm"/>
      <inkml:brushProperty name="height" value="0.08571" units="cm"/>
      <inkml:brushProperty name="color" value="#004F8B"/>
    </inkml:brush>
  </inkml:definitions>
  <inkml:trace contextRef="#ctx0" brushRef="#br0">1 471 16938,'59'-55'-246,"-11"3"-337,-42 22-44,-2-3 100,-2 3 90,-2 2-134,-1 5 201,-7 4 617,-10 9-12,0 4 168,-1 20 314,8 10-168,5 23-123,3 9 11,2 7-437,1-3-4916,46-91 1,5-30 10264,-26-33-4397,26 16 1,-7 0 1377,-52-15-1825,1 84-236,-2 5-101,7 4-101,3 9 168,8 5-145,7 14-57,11 3 46,22 16-68,-13-11 11,7 10 147,-27-11 425,-11 26-594,-18-10-12,-14 17-750,-15-22-1815,-5-8-3462,12-17 6039,6-8 0,19-13 0,4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32.338"/>
    </inkml:context>
    <inkml:brush xml:id="br0">
      <inkml:brushProperty name="width" value="0.08571" units="cm"/>
      <inkml:brushProperty name="height" value="0.08571" units="cm"/>
      <inkml:brushProperty name="color" value="#333333"/>
    </inkml:brush>
  </inkml:definitions>
  <inkml:trace contextRef="#ctx0" brushRef="#br0">37 0 13387,'-3'8'4179,"0"-2"-3989,-7 52 35,6-31 100,-7 45 123,8-49-381,2-5-11,0-9-56,1-3-146,0-8-1624,33-45 1164,1 6 674,26-26 358,-25 34-1,-11 18-100,-18 12 214,-3 3-394,-3 0 236,0 3 78,0 10-156,0 8 201,0 10 67,0 17-369,0-12-236,0-3-839,0-20-1357,12-22-325,1-9-492,15-12 178,-2-5 2869,-6 10 0,-6 8 0,-10 12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32.523"/>
    </inkml:context>
    <inkml:brush xml:id="br0">
      <inkml:brushProperty name="width" value="0.08571" units="cm"/>
      <inkml:brushProperty name="height" value="0.08571" units="cm"/>
      <inkml:brushProperty name="color" value="#333333"/>
    </inkml:brush>
  </inkml:definitions>
  <inkml:trace contextRef="#ctx0" brushRef="#br0">83 0 4108,'-11'89'0,"-1"0"0,1 0 0,-1 0 0,0 6 0,0 0 0,0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33.312"/>
    </inkml:context>
    <inkml:brush xml:id="br0">
      <inkml:brushProperty name="width" value="0.08571" units="cm"/>
      <inkml:brushProperty name="height" value="0.08571" units="cm"/>
      <inkml:brushProperty name="color" value="#333333"/>
    </inkml:brush>
  </inkml:definitions>
  <inkml:trace contextRef="#ctx0" brushRef="#br0">1 98 20860,'78'-12'191,"-8"19"-202,-60 33 11,1 28 11,-18-8-113,-5-1 13,-5-25-572,-1-8-8740,32-56 15833,47-15-5390,-21-8-628,23 9 102,-62 44 470,1 18-123,-1 15-729,2 2 23,0 12-191,0-29 34,2 0-212,1-14 178,2-2-661,14-15 482,1-2-89,9-10 291,-9 6-23,-6 6 68,-4 7 89,-6 3-101,-4 3 796,4 25-639,0-4-302,7 13 112,-2-18-247,5-16-1008,16-39-1233,11-25 1692,-14 18 1,0-2 256,19-28 550,-8 16 112,-19 33 640,-7 10 76,-6 9 1145,-6 11-528,-2 38-4153,-1 30 2943,0 10-202,-3-26 1,0-1-448,-2 9-124,-1-6-695,1-32-5445,5-23 6678,-2-12 0,2 6 0,-1-5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33.708"/>
    </inkml:context>
    <inkml:brush xml:id="br0">
      <inkml:brushProperty name="width" value="0.08571" units="cm"/>
      <inkml:brushProperty name="height" value="0.08571" units="cm"/>
      <inkml:brushProperty name="color" value="#333333"/>
    </inkml:brush>
  </inkml:definitions>
  <inkml:trace contextRef="#ctx0" brushRef="#br0">1 126 16138,'74'-24'224,"1"0"0,0 0 0,33-14 0,-40 22 1870,-82 43-2060,6-7 33,2 8-67,6-8 679,9 12-623,10 4 305,0-3-361,3-4 1185,-15-14-1219,-3 1 68,-4-1 436,-19 9-951,-36 2-696,23-7-1579,-18-17-3093,50-14 5849,6-10 0,-4 12 0,4 2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33.960"/>
    </inkml:context>
    <inkml:brush xml:id="br0">
      <inkml:brushProperty name="width" value="0.08571" units="cm"/>
      <inkml:brushProperty name="height" value="0.08571" units="cm"/>
      <inkml:brushProperty name="color" value="#333333"/>
    </inkml:brush>
  </inkml:definitions>
  <inkml:trace contextRef="#ctx0" brushRef="#br0">1 0 20860,'47'78'1229,"0"-1"0,-4 14 0,-9 1-1185,-13-13 1,-6 0-2937,-4 3 1,-4-4 2543,-5 16-671,-14-13 1251,-10-16-2406,-17-16-3720,3-23 5542,-2-11 0,23-15 0,3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41.590"/>
    </inkml:context>
    <inkml:brush xml:id="br0">
      <inkml:brushProperty name="width" value="0.08571" units="cm"/>
      <inkml:brushProperty name="height" value="0.08571" units="cm"/>
      <inkml:brushProperty name="color" value="#333333"/>
    </inkml:brush>
  </inkml:definitions>
  <inkml:trace contextRef="#ctx0" brushRef="#br0">244 12 14014,'-4'0'3361,"1"0"-1568,3 0-1603,2-5-4004,-1 3 3848,1-3 1005,-2 5-1084,0 0 45,0 6 33,0 6 23,1 8-56,1 4 23,7 11-124,-1-10 3493,3 5-3459,-1-15 22,0-2-224,3-7 236,2-2-136,5-3-44,15-8 90,-6-4 89,11-8-33,-12 0 90,5-8-12,-14 13-22,5-7-1,-18 17 46,-2-2-34,-2 5-11,-2 1 67,0 4-11,0 8 167,0 9-77,0 12-67,0 8 279,0 11-291,0 6 56,0 4 67,1 3 67,3 28-167,-2-4 156,2-3-201,-3-26 55,-1-31 113,0-12-168,-5-5 313,-5-6 23,-53-4-314,11-15-56,-44-9 0,22-14 89,0-3-145,3-1-224,-1-11-762,33 7-1389,22-6-527,41 16-2566,11 12 5524,6 10 0,-25 10 0,-3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42.145"/>
    </inkml:context>
    <inkml:brush xml:id="br0">
      <inkml:brushProperty name="width" value="0.08571" units="cm"/>
      <inkml:brushProperty name="height" value="0.08571" units="cm"/>
      <inkml:brushProperty name="color" value="#333333"/>
    </inkml:brush>
  </inkml:definitions>
  <inkml:trace contextRef="#ctx0" brushRef="#br0">0 0 16227,'97'5'33,"-14"0"1368,-54-5-1984,-4 0 118,-6 0-2011,-5 0-737,-6 0 3213,-4 0 0,-3 0 0,-1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42.361"/>
    </inkml:context>
    <inkml:brush xml:id="br0">
      <inkml:brushProperty name="width" value="0.08571" units="cm"/>
      <inkml:brushProperty name="height" value="0.08571" units="cm"/>
      <inkml:brushProperty name="color" value="#333333"/>
    </inkml:brush>
  </inkml:definitions>
  <inkml:trace contextRef="#ctx0" brushRef="#br0">1 1 18910,'81'12'919,"-19"-1"-1714,-28-11-1379,-14 0-3417,-8 0 5591,-4 0 0,-7 0 0,-1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44.416"/>
    </inkml:context>
    <inkml:brush xml:id="br0">
      <inkml:brushProperty name="width" value="0.08571" units="cm"/>
      <inkml:brushProperty name="height" value="0.08571" units="cm"/>
      <inkml:brushProperty name="color" value="#333333"/>
    </inkml:brush>
  </inkml:definitions>
  <inkml:trace contextRef="#ctx0" brushRef="#br0">288 0 17274,'-95'33'247,"13"1"-247,49-9 0,-3 15-773,16-4 257,3 1 180,12-10-302,7-11 627,8-1-12,6 0 46,9 2 33,3 1-34,-3 0 23,-3 0 67,-5 1 638,-6 19-335,-5-12 425,-24 28-728,3-27 213,-17 7-314,13-15-67,2-3-78,10-6-561,3 2 1025,26 49 1,6 14 376,-25 9-383,10-21 1,5 9 0,-8-9-89,-23 22 44,7-31 0,4-2 168,9 20-291,14 4-157,0-29 100,7-20-133,-9-16 33,8-4-34,-5-3-593,8-2-2051,-1-7 2678,-12-8 0,0 5 0,-15-3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44.988"/>
    </inkml:context>
    <inkml:brush xml:id="br0">
      <inkml:brushProperty name="width" value="0.08571" units="cm"/>
      <inkml:brushProperty name="height" value="0.08571" units="cm"/>
      <inkml:brushProperty name="color" value="#333333"/>
    </inkml:brush>
  </inkml:definitions>
  <inkml:trace contextRef="#ctx0" brushRef="#br0">0 5 13386,'13'-3'4247,"-3"1"-2793,-10 2-916,0 0-13,4 14-379,2 28-3538,1 6 2754,-2 10-3269,-1-2 3907,-3-31 0,0 4 0,-1-23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18.272"/>
    </inkml:context>
    <inkml:brush xml:id="br0">
      <inkml:brushProperty name="width" value="0.08571" units="cm"/>
      <inkml:brushProperty name="height" value="0.08571" units="cm"/>
      <inkml:brushProperty name="color" value="#004F8B"/>
    </inkml:brush>
  </inkml:definitions>
  <inkml:trace contextRef="#ctx0" brushRef="#br0">7 7 17006,'-4'-4'481,"1"1"-369,3 5-67,4 5 56,7 2-68,6 5-10,7 0-23,5 0 0,1-1-280,2-3-448,0-1-180,-2-4 23,-2-1-504,-6-2-550,-3 1-1591,-10-2 3530,-4 0 0,-5-1 0,0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45.616"/>
    </inkml:context>
    <inkml:brush xml:id="br0">
      <inkml:brushProperty name="width" value="0.08571" units="cm"/>
      <inkml:brushProperty name="height" value="0.08571" units="cm"/>
      <inkml:brushProperty name="color" value="#333333"/>
    </inkml:brush>
  </inkml:definitions>
  <inkml:trace contextRef="#ctx0" brushRef="#br0">113 26 17992,'-22'46'229,"-1"1"1,-11 36-5823,31-38 5638,3-7-499,18 1 633,-3-21 972,38-36-1274,-26-14-1151,-2-31 0,-6-5 1028,-14 7 965,-10 5 0,-12 13-3733,-37 54 3014,-1 14 0,9 7 0,31-9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48.401"/>
    </inkml:context>
    <inkml:brush xml:id="br0">
      <inkml:brushProperty name="width" value="0.08571" units="cm"/>
      <inkml:brushProperty name="height" value="0.08571" units="cm"/>
      <inkml:brushProperty name="color" value="#333333"/>
    </inkml:brush>
  </inkml:definitions>
  <inkml:trace contextRef="#ctx0" brushRef="#br0">23 23 11302,'-9'-10'4225,"2"2"-2466,7 8-1053,0 0-34,-1-2-168,0 1 68,0-1-225,-2 2-101,3 0-279,-1 6 122,1 10-89,0 11 0,0 10 12,1 3-57,5-1 56,2-3-11,10 7-134,0-10-12,1-5 79,-5-15-45,-3-11 22,2-2-11,1-12-3313,3-8 3212,-1-16-417,8-29 619,-9 14-199,4-11 199,-11 29 0,-2 11 56,-4 10 3148,-1 6-3283,-1 5 742,0 1-529,0 25 166,1-3-54,2 24-156,2-9 212,3-1-224,1-4 12,7 1-79,1-11 68,0-5-12,-1-11 78,-3-6-145,2-5 34,4-8-23,0-8 0,0-8-11,-1-3 112,2-23-112,-10 23 0,2-14-89,-12 32 89,0 3-235,0 6-5805,0 2 382,0 11 5658,0-1 0,0 2 0,0-4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49.778"/>
    </inkml:context>
    <inkml:brush xml:id="br0">
      <inkml:brushProperty name="width" value="0.08571" units="cm"/>
      <inkml:brushProperty name="height" value="0.08571" units="cm"/>
      <inkml:brushProperty name="color" value="#333333"/>
    </inkml:brush>
  </inkml:definitions>
  <inkml:trace contextRef="#ctx0" brushRef="#br0">88 29 8366,'1'-3'2488,"0"1"728,-1 2-2466,8-10 125,-6 8-259,6-9 101,-8 11 919,0-1-1580,0 7 291,0 8-134,-4 12-202,-4 13 259,-5 4-248,-4 5 12,1-1 111,1-4-55,2-5-90,5-8 0,2-8 67,3-8-67,1-7 0,0-4-1009,1-3 293,1-7-864,0-5-819,1-7-3001,1 3 5400,0 3 0,-1 8 0,0 2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58.795"/>
    </inkml:context>
    <inkml:brush xml:id="br0">
      <inkml:brushProperty name="width" value="0.08571" units="cm"/>
      <inkml:brushProperty name="height" value="0.08571" units="cm"/>
      <inkml:brushProperty name="color" value="#333333"/>
    </inkml:brush>
  </inkml:definitions>
  <inkml:trace contextRef="#ctx0" brushRef="#br0">35 21 12468,'-6'-12'2633,"1"3"-1961,5 9 1132,0 0-1603,-3 3 203,2 5 112,-4 18-281,1 13-56,0 17-89,0-9 10,3-2-100,0-16 45,1-5-34,0-4 1,0-6-12,0-5 0,0-5-12,0-2-1825,0-2-1177,0-20-3698,0 2 6712,0-9 0,0 13 0,0 11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0:59.154"/>
    </inkml:context>
    <inkml:brush xml:id="br0">
      <inkml:brushProperty name="width" value="0.08571" units="cm"/>
      <inkml:brushProperty name="height" value="0.08571" units="cm"/>
      <inkml:brushProperty name="color" value="#333333"/>
    </inkml:brush>
  </inkml:definitions>
  <inkml:trace contextRef="#ctx0" brushRef="#br0">24 106 13409,'-13'-3'3529,"3"0"-2868,10 3 482,0 0-807,59-26-22,-28 15 213,59-24-471,-58 25-56,4 0-34,-21 6-2565,-2 2 100,-6 1-1344,-1 4 3843,-5 1 0,0-1 0,-1 1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00.098"/>
    </inkml:context>
    <inkml:brush xml:id="br0">
      <inkml:brushProperty name="width" value="0.08571" units="cm"/>
      <inkml:brushProperty name="height" value="0.08571" units="cm"/>
      <inkml:brushProperty name="color" value="#333333"/>
    </inkml:brush>
  </inkml:definitions>
  <inkml:trace contextRef="#ctx0" brushRef="#br0">240 0 14686,'-61'68'1501,"1"0"1,3-4-1,14-15-1702,33-36-471,3-3 290,6-8-4649,1-2 2376,0-6 2655,0 2 0,0-2 0,0 3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00.845"/>
    </inkml:context>
    <inkml:brush xml:id="br0">
      <inkml:brushProperty name="width" value="0.08571" units="cm"/>
      <inkml:brushProperty name="height" value="0.08571" units="cm"/>
      <inkml:brushProperty name="color" value="#333333"/>
    </inkml:brush>
  </inkml:definitions>
  <inkml:trace contextRef="#ctx0" brushRef="#br0">22 6 12490,'-11'-2'5771,"3"0"-5390,8 2 134,-2-1 370,2 1-381,4 1-89,4 7 22,19 21-303,-5-1-89,10 17 22,1 6-55,2-1-12,-2-1-12,0-7-44,-16-24-56,0-3 34,-10-10-56,-3-5-90,-4 0-2701,1 0 617,-1-6-774,0-1 3082,0-2 0,0 3 0,0 4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01.430"/>
    </inkml:context>
    <inkml:brush xml:id="br0">
      <inkml:brushProperty name="width" value="0.08571" units="cm"/>
      <inkml:brushProperty name="height" value="0.08571" units="cm"/>
      <inkml:brushProperty name="color" value="#333333"/>
    </inkml:brush>
  </inkml:definitions>
  <inkml:trace contextRef="#ctx0" brushRef="#br0">247 26 13420,'9'-14'907,"-2"3"-515,-7 11 1603,0 0-1423,-5 8-147,-5 6-201,-6 9-133,-6 8 166,-2 0-156,-3 6 22,0-1-89,-10 17-34,11-16-11,-4 7-191,11-13-247,9-13-424,2 1-438,7-13 14,1-3 1,0-2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04.978"/>
    </inkml:context>
    <inkml:brush xml:id="br0">
      <inkml:brushProperty name="width" value="0.08571" units="cm"/>
      <inkml:brushProperty name="height" value="0.08571" units="cm"/>
      <inkml:brushProperty name="color" value="#333333"/>
    </inkml:brush>
  </inkml:definitions>
  <inkml:trace contextRef="#ctx0" brushRef="#br0">10 3 11336,'-4'5'3092,"1"-1"-2094,3-4 1164,0 0-1646,-3 3 145,3-2-90,4 2-178,8-3-113,10 0-90,7 0-3459,7 0 3269,2 0 23,3 0-23,-1 0-56,-6-2-2336,-5 0 2246,-8-2-414,-8 2 112,-6 0 2156,-4 2-6078,-3 0 1513,0-2 2857,-3 1 0,2-1 0,-2 1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05.314"/>
    </inkml:context>
    <inkml:brush xml:id="br0">
      <inkml:brushProperty name="width" value="0.08571" units="cm"/>
      <inkml:brushProperty name="height" value="0.08571" units="cm"/>
      <inkml:brushProperty name="color" value="#333333"/>
    </inkml:brush>
  </inkml:definitions>
  <inkml:trace contextRef="#ctx0" brushRef="#br0">14 3 11392,'-4'-1'2745,"1"0"493,3 1-2442,-3 35-213,2-8 156,-2 30-145,3-18-258,0 0-78,0-3-113,0-3-78,0-5-3459,0-4 3404,0-5-12,0-5-23,0-3-44,1-7-941,2-1 78,2-3-449,4 0-3274,4-11 4653,-4 2 0,0-3 0,-7 6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19.972"/>
    </inkml:context>
    <inkml:brush xml:id="br0">
      <inkml:brushProperty name="width" value="0.08571" units="cm"/>
      <inkml:brushProperty name="height" value="0.08571" units="cm"/>
      <inkml:brushProperty name="color" value="#004F8B"/>
    </inkml:brush>
  </inkml:definitions>
  <inkml:trace contextRef="#ctx0" brushRef="#br0">182 0 12221,'-1'7'1938,"0"-2"-1344,1-5-190,0 0-359,-19 0 44,6 6 68,-19 10-123,9 12-1,-2 11-33,0 6-89,4 1-135,9-1-113,5-4-413,5-8 111,3-10-157,11-10 438,3-8-191,12-13-1435,12-32 1066,-9 2 268,5-25 1087,-13 2 818,-8 21 246,-2-5-145,-9 30-302,-2 8-618,-1 5-335,0 2 392,0 7-190,0 8-90,0 12-101,0 6-79,0 2-33,2-7-44,5-6-136,4-11-716,17-5-415,-2-15-516,14-9-89,-5-16-1691,-7 5 3607,-1-1 0,-19 20 0,-1 2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05.944"/>
    </inkml:context>
    <inkml:brush xml:id="br0">
      <inkml:brushProperty name="width" value="0.08571" units="cm"/>
      <inkml:brushProperty name="height" value="0.08571" units="cm"/>
      <inkml:brushProperty name="color" value="#333333"/>
    </inkml:brush>
  </inkml:definitions>
  <inkml:trace contextRef="#ctx0" brushRef="#br0">0 8 13745,'3'-4'3507,"-1"1"-2263,-2 3-897,3 47-33,-2-16 112,2 40-90,-3-29-258,0-2 79,0-4-67,0-4-68,0-5 23,0-3-34,0-5 12,0-4-1,0-6 12,0-4-46,0-3-189,0-2 156,3-1-45,2-8-100,5-3 100,3-7 46,1 1 44,1 3 0,-1 2 56,10 1 89,-5 6-22,6-1 45,-6 6-11,-1 1-11,-1 5 246,13 26-280,-16-8 0,6 26-11,-18-25-56,-6 4-11,-9-9-34,-7 0 0,-9-3-34,-3-2-145,0-6-774,-13-4 202,17-3-3372,-8-21-1726,26 9 5849,1-17 0,9 20 0,0 2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06.462"/>
    </inkml:context>
    <inkml:brush xml:id="br0">
      <inkml:brushProperty name="width" value="0.08571" units="cm"/>
      <inkml:brushProperty name="height" value="0.08571" units="cm"/>
      <inkml:brushProperty name="color" value="#333333"/>
    </inkml:brush>
  </inkml:definitions>
  <inkml:trace contextRef="#ctx0" brushRef="#br0">0 1 5868,'0'0'0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07.666"/>
    </inkml:context>
    <inkml:brush xml:id="br0">
      <inkml:brushProperty name="width" value="0.08571" units="cm"/>
      <inkml:brushProperty name="height" value="0.08571" units="cm"/>
      <inkml:brushProperty name="color" value="#333333"/>
    </inkml:brush>
  </inkml:definitions>
  <inkml:trace contextRef="#ctx0" brushRef="#br0">0 1 18552,'28'3'11,"-2"5"-22,6 2-11,-11 1-68,4 4-134,-15-4-34,-3-1 202,-5 1 33,-1 1 23,-1 3 147,-7 4 32,-5 1 78,-9 2-122,-1-1-23,1-1 22,4-6-100,4-3-45,4-5-482,4-3-2219,5-2 34,9-1-3877,-2 0 6555,7-1 0,-9 1 0,0-1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08.231"/>
    </inkml:context>
    <inkml:brush xml:id="br0">
      <inkml:brushProperty name="width" value="0.08571" units="cm"/>
      <inkml:brushProperty name="height" value="0.08571" units="cm"/>
      <inkml:brushProperty name="color" value="#333333"/>
    </inkml:brush>
  </inkml:definitions>
  <inkml:trace contextRef="#ctx0" brushRef="#br0">196 81 17790,'-76'50'863,"13"1"-572,44-4-145,9 1-1,4-1-178,15 11-68,32-18 90,3-6 11,25-22 33,-13-28 79,12-28 191,-24-2 22,-1-21 145,-34-9-492,-70 25 0,-16 3-2377,0-15-1442,-1 27 0,5 16 3841,35 32 0,38-3 0,0-1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11.166"/>
    </inkml:context>
    <inkml:brush xml:id="br0">
      <inkml:brushProperty name="width" value="0.08571" units="cm"/>
      <inkml:brushProperty name="height" value="0.08571" units="cm"/>
      <inkml:brushProperty name="color" value="#333333"/>
    </inkml:brush>
  </inkml:definitions>
  <inkml:trace contextRef="#ctx0" brushRef="#br0">9 1 12692,'-5'1'4627,"1"0"-1030,4-1-3608,0 2-23,0 7 34,0 5 0,0 11 0,0 5-56,0 5 11,2 2-22,4-2-3359,2-1 3303,6-5-235,5-2 167,-3-12 57,4-3 123,-5-10 0,1-2 11,2-10 3291,11-20-3515,0-20-1,0-3 180,-8 2 34,-10 23 11,-4 7 34,-4 7-12,-2 9 23,-1 2 168,1 15-45,3 4-89,1 12 100,5 1 45,7 9-168,4-7-56,0-3 11,-3-12 101,-2-11 23,-4-3-57,4-5-56,-2-9 1,2-9-23,3-10-34,5-17-11,-4 6-22,-3 3-302,-9 17-147,-7 17-268,-1 3-2656,0 14 280,-5 5-1064,1 5 4224,-2 0 0,3-14 0,2-2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11.515"/>
    </inkml:context>
    <inkml:brush xml:id="br0">
      <inkml:brushProperty name="width" value="0.08571" units="cm"/>
      <inkml:brushProperty name="height" value="0.08571" units="cm"/>
      <inkml:brushProperty name="color" value="#333333"/>
    </inkml:brush>
  </inkml:definitions>
  <inkml:trace contextRef="#ctx0" brushRef="#br0">153 9 12311,'1'-5'3092,"0"1"-907,-1 4-762,-13 38-918,0-11-622,-12 33 498,5-19-213,-1-1-33,2-3 45,0 3-214,7-15-67,3-5-235,6-15-381,3-5-190,0 0-8924,5-14 9225,-2 5 0,3-6 0,-4 10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12.334"/>
    </inkml:context>
    <inkml:brush xml:id="br0">
      <inkml:brushProperty name="width" value="0.08571" units="cm"/>
      <inkml:brushProperty name="height" value="0.08571" units="cm"/>
      <inkml:brushProperty name="color" value="#333333"/>
    </inkml:brush>
  </inkml:definitions>
  <inkml:trace contextRef="#ctx0" brushRef="#br0">5 0 11179,'0'5'3451,"0"0"-392,0-5-2610,0 4 346,0-2-616,0 4 123,0 1 13,0 3-24,0 6-112,0 5-45,0 4 1,0 2 44,0 16-134,-1-14-45,0 9 22,0-19-11,0-5-11,1-5 34,0-5-34,0-2-2509,0 0 334,0-10-984,0-5-4023,0-2 7182,0-3 0,0 11 0,0 1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12.601"/>
    </inkml:context>
    <inkml:brush xml:id="br0">
      <inkml:brushProperty name="width" value="0.08571" units="cm"/>
      <inkml:brushProperty name="height" value="0.08571" units="cm"/>
      <inkml:brushProperty name="color" value="#333333"/>
    </inkml:brush>
  </inkml:definitions>
  <inkml:trace contextRef="#ctx0" brushRef="#br0">1 53 18944,'55'-12'1272,"1"0"0,36-8-1687,-61 15-381,-6 3-2587,1 1-136,-9 1-2644,-3 0 6163,-9 2 0,-5-2 0,0 2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14.101"/>
    </inkml:context>
    <inkml:brush xml:id="br0">
      <inkml:brushProperty name="width" value="0.08571" units="cm"/>
      <inkml:brushProperty name="height" value="0.08571" units="cm"/>
      <inkml:brushProperty name="color" value="#333333"/>
    </inkml:brush>
  </inkml:definitions>
  <inkml:trace contextRef="#ctx0" brushRef="#br0">255 3 12535,'4'-2'3350,"-1"1"-2039,-3 1-470,-16 14-124,-12 10-482,-18 19-224,5-4 23,4 1-23,-1-3-493,16-13 45,-3-1-2936,17-16 528,8-7 2845,-1-8 0,1 7 0,0-6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14.458"/>
    </inkml:context>
    <inkml:brush xml:id="br0">
      <inkml:brushProperty name="width" value="0.08571" units="cm"/>
      <inkml:brushProperty name="height" value="0.08571" units="cm"/>
      <inkml:brushProperty name="color" value="#333333"/>
    </inkml:brush>
  </inkml:definitions>
  <inkml:trace contextRef="#ctx0" brushRef="#br0">1 6 12646,'0'-5'4465,"39"28"0,13 15-3969,-17-11-479,21 16 0,1 3 85,-20-7-203,-10-10-21,-4-4-236,-17-21-510,0-1 84,-2-3-258,2 1-785,0-1 1827,1-10 0,-4 7 0,0-7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4:34.779"/>
    </inkml:context>
    <inkml:brush xml:id="br0">
      <inkml:brushProperty name="width" value="0.08571" units="cm"/>
      <inkml:brushProperty name="height" value="0.08571" units="cm"/>
      <inkml:brushProperty name="color" value="#333333"/>
    </inkml:brush>
  </inkml:definitions>
  <inkml:trace contextRef="#ctx0" brushRef="#br0">972 175 14865,'0'-9'975,"0"2"-964,0 5 23,0-1-34,0-3 0,0-3 0,0 0 0,0-2-11,0 0 11,-2-1 0,-3-2-56,-2 3-3381,-4-2 3437,-1 3-22,-3 0 22,0 0-45,-2 2 45,1 0 45,-1 3-12,1 1 3404,-1 3-3437,0 0 112,0 1-90,2 0 214,1 0-113,2 0-34,1 0 136,2 0-203,0 0 23,2 0-34,0 3 45,2 0-44,1 2-12,1 1-12,1 4 46,1 1-34,1 4 0,0-1-11,1 0-12,8 3 12,-2-8 11,4 0 45,-5-8 11,-4-1 482,-1 0-538,-6 0-224,-7 0 156,-10-2 57,-7 1 0,-5-1 11,-2 2 0,1 0 34,1 0-34,4 4 0,6 1 0,6 0 11,5 0 56,6-3-67,4-1-168,2 0 190,-1 2 57,-1 1-79,-2 4 33,-1 0 35,-1-1-46,0-1-22,1-3 45,0-1-45,0-1-123,-1-1-101,-2 0 201,1-5 12,-3-1 11,2-2-11,2 2 0,0 4-124,3 1 135,1 1 0,-1 0 11,0 3 34,-3 11-45,-10 26 0,3-2 45,-4 14-45,7-17 0,2-4 34,3 0 22,0-4-45,2 0 78,2 4-55,1-11-68,1 3-78,0-16 101,0-2 0,0-5 0,0 0-101,-3 0 11,-1 0 146,-5 4-45,0 4 0,-5 8 33,0 5-10,-2 5-23,0 2 0,1 1-23,1-2 68,3-6-45,3-3 0,2-7-56,4-3-67,1-4 101,1-1-1,0 0 146,12 6-111,-3 0 32,10 4-88,-7 0-1,-2 2-45,-1 2 90,-4 3 0,-2 1 157,-2 2-123,-1 1-34,0-1 78,-3 0-78,-2-3 0,-3-4 45,-1-5-45,1-6 0,0-3-101,1-2-145,-1 0 201,1 0-34,-2 0 79,1 0-79,-2 0 91,-2-1 44,3 1-22,-1-1 33,4 1-67,2 0 0,-2 0 146,4 0-146,0 4 100,1 1-32,0 2 402,0 1-380,0-2-90,1 6-101,0-1 134,7 6-33,4-1 0,9 0 23,2 1 33,3 0-56,0-2 0,0-2-67,-3-1 78,-3-1-90,-2 6-89,-7-3 168,-2 6 0,-7-2 0,-1 4 45,-7 19-45,0-11 0,-6 9-33,5-18 10,1-4-111,5-4-191,0-3-191,2-2 12,0-1 336,0-2-449,9 0 517,-2-2 88,9 0 12,-6 1 34,0 2 33,-4 4-33,-2 1 403,-2 4-336,-2 2 123,0 3-213,0 2 169,2 9-158,3-8-22,3 5 0,5-10 67,4-3-156,3-2-68,19 1 90,-7-5-236,12-3 270,-10-4-23,-6-2 56,-5 2-23,-7 1-89,-8 1 56,-4 4 56,-3 3 45,-1 3 56,0 3-56,0-2-12,0-1-66,0-5-1,1-3-123,3-4-34,4-1-100,3-1 212,4 0-234,1-1 67,5-2 234,0-1 12,12-2 124,-9 4-46,7 0 269,-13 2 34,0 0-268,-4 0 178,-1 0-90,2-2-77,-3-1-68,4-4-45,-4 0-11,2-2 56,-1 1-123,-2 0 67,-2 2-146,0 0 135,-2 2-124,0 1 102,2 1-1,0 2 34,3 0 112,1 6 23,1 8 21,4 10-122,0 5-34,10 11 78,-7-14-156,3 3 78,-9-18-146,-4-6 113,2-3-34,-2-2-124,2-8-55,1-6-393,6-24 280,-6 8 303,2-9 56,-7 20 12,-4 4 122,0 6 67,-2 2 315,6 5-292,1 0 0,5 2 0,2 0-168,4 0 45,2 2 90,2 0-180,0 2 45,-3-2-56,10-1 89,-10-1-89,6-9-67,-9-6 22,-2-11-67,-2-6 79,-2-4-12,-4-1 45,-2 0-22,-3 6 22,-1 6 0,-2 10 0,-1 7 11,1 4 0,3 3 23,3 1 145,5 5-157,0 0 124,7 5-124,-5-4 23,4 0 33,-8-5-55,2-1 111,-3-5-123,2-5-11,0-6 45,-1-4 1,0 0-46,-2 3 11,-1-3-11,-2 5 0,0-4 0,-1 4-11,-1-1 78,-1-1-67,-1 1 0,0-1 33,-1 2 102,2 3-102,-1 3 1,2 4 44,-1 3-44,0 0-23,3 1 34,0-3 123,2 0-146,2-4 34,0-5 0,1-5-11,-1-5-45,3-7 0,-2-1 23,0-5 77,-4-1-66,-2-2 347,-3-21-236,-20-1-145,6 3 46,-14 13 10,11 26-22,7 7-12,2 6-22,5 3-45,1 3-79,1-1 135,6 1-11,4 0 0,9 0-56,3 0 79,0 0-23,-1 0 113,2 0 122,-8-6-190,1-5 44,-12-8 1,-2-6-34,-2-1 33,0 0-89,-5 3 56,-3 4-112,-6 4 56,-2 0 0,0 4 0,2 0-67,1 3 67,5 4 23,2 1-1,4 1-22,1 1-213,1-1 23,0-1 44,0-1 146,1 0 90,3-3-79,1-3 168,2-1-179,-3-4 56,-2 0 146,-2-2-169,0 0 46,-14-5-68,-2 6-11,-15-3 11,1 8 0,-1 2 90,-1 1-45,2 2-56,2-2 0,7 2-78,5-11-180,8 1 34,3-10 224,5 0 0,0-4 56,0 0-33,0 0 33,0 3 145,0 2-145,-8 5 291,-25-4-313,-2 10 11,-21-3-45,10 10 56,2-1-79,1 3 23,8 2 0,5-1 12,7 3-12,12-2-202,3-1-100,8 1 268,0 0-582,0 2 246,-4 1 45,-4 1-448,-6 7-426,-6 2-403,0 6-2623,4-5 4225,2-3 0,8-6 0,2-2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20.166"/>
    </inkml:context>
    <inkml:brush xml:id="br0">
      <inkml:brushProperty name="width" value="0.08571" units="cm"/>
      <inkml:brushProperty name="height" value="0.08571" units="cm"/>
      <inkml:brushProperty name="color" value="#004F8B"/>
    </inkml:brush>
  </inkml:definitions>
  <inkml:trace contextRef="#ctx0" brushRef="#br0">172 1 12960,'-48'57'0,"1"1"0,8-12 0,1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14.857"/>
    </inkml:context>
    <inkml:brush xml:id="br0">
      <inkml:brushProperty name="width" value="0.08571" units="cm"/>
      <inkml:brushProperty name="height" value="0.08571" units="cm"/>
      <inkml:brushProperty name="color" value="#333333"/>
    </inkml:brush>
  </inkml:definitions>
  <inkml:trace contextRef="#ctx0" brushRef="#br0">265 0 17622,'-29'55'1221,"1"-4"-862,1-13-135,3-2-134,-12 10-79,2-3-3437,-1-6 3157,9-10-336,14-17-359,3-4-929,7-4-741,0-1 1088,2-1 0,0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17.447"/>
    </inkml:context>
    <inkml:brush xml:id="br0">
      <inkml:brushProperty name="width" value="0.08571" units="cm"/>
      <inkml:brushProperty name="height" value="0.08571" units="cm"/>
      <inkml:brushProperty name="color" value="#333333"/>
    </inkml:brush>
  </inkml:definitions>
  <inkml:trace contextRef="#ctx0" brushRef="#br0">5 28 15090,'-2'4'3406,"0"-1"-1837,2-3-1513,31 1 100,-8-1 24,26 0-169,-18 0 0,-1-2-11,-2 0-22,-5 1-135,-5-1-101,-6 2-123,-6-1-818,-3 1-1860,-2-3-5669,-1-4 8728,-1-1 0,0 1 0,0 4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17.702"/>
    </inkml:context>
    <inkml:brush xml:id="br0">
      <inkml:brushProperty name="width" value="0.08571" units="cm"/>
      <inkml:brushProperty name="height" value="0.08571" units="cm"/>
      <inkml:brushProperty name="color" value="#333333"/>
    </inkml:brush>
  </inkml:definitions>
  <inkml:trace contextRef="#ctx0" brushRef="#br0">12 1 13700,'-4'0'6241,"-1"89"-11319,5-50 5263,-1 17 0,0-2 1269,1-22-1454,0-3 826,2-8-1129,2-3-279,2-8-438,2-4 2776,1-4-4266,3-2-3159,-3-3 5669,1-5 0,-7 3 0,0-2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18.500"/>
    </inkml:context>
    <inkml:brush xml:id="br0">
      <inkml:brushProperty name="width" value="0.08571" units="cm"/>
      <inkml:brushProperty name="height" value="0.08571" units="cm"/>
      <inkml:brushProperty name="color" value="#333333"/>
    </inkml:brush>
  </inkml:definitions>
  <inkml:trace contextRef="#ctx0" brushRef="#br0">14 15 13902,'-3'-8'2835,"0"2"-2645,3 6 292,0 0-157,-4 18 101,4 4 56,-3 20-258,3 1 235,0 21-392,0-4-67,0-2 11,0-20 0,0-22-11,0-8 0,0-4-67,0-3-34,0-1-156,2-5-12,1-6-78,5-7 123,2-5 168,1 2 56,2 2 78,7-3 393,2 7 55,11 2-280,-8 7-43,1 5 21,-9 5 179,9 15-213,-7 0-89,3 14 45,-10-7-23,-5 1-67,-4-2 101,-12 7-146,-8-9-11,-13 4-919,-18-15 0,11-6-571,-6-4-1087,19-10-4437,10 0 7014,6-8 0,7 9 0,1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19.239"/>
    </inkml:context>
    <inkml:brush xml:id="br0">
      <inkml:brushProperty name="width" value="0.08571" units="cm"/>
      <inkml:brushProperty name="height" value="0.08571" units="cm"/>
      <inkml:brushProperty name="color" value="#333333"/>
    </inkml:brush>
  </inkml:definitions>
  <inkml:trace contextRef="#ctx0" brushRef="#br0">113 21 19897,'31'-11'336,"-6"2"-258,-25 9-156,0 0 78,-8 1-45,-3 7-34,-8 4-44,-3 8 123,0 0 23,1-1-12,3-2 0,2 0-11,4-4 0,2 0-34,5-4-33,2 0-11,2-2 78,1-1 89,7 4-21,6-4-24,11 3 1,7-4-22,6-2-12,3-2-11,-1 0-280,-3-1-415,-8 0-313,-8 0-662,-8 0-1019,-7 0 1157,-3 0 1,-2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19.463"/>
    </inkml:context>
    <inkml:brush xml:id="br0">
      <inkml:brushProperty name="width" value="0.08571" units="cm"/>
      <inkml:brushProperty name="height" value="0.08571" units="cm"/>
      <inkml:brushProperty name="color" value="#333333"/>
    </inkml:brush>
  </inkml:definitions>
  <inkml:trace contextRef="#ctx0" brushRef="#br0">0 0 17487,'73'6'-449,"1"-1"1,-13 1 0,-14-3 0,-31-6 0,-16 2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21.587"/>
    </inkml:context>
    <inkml:brush xml:id="br0">
      <inkml:brushProperty name="width" value="0.08571" units="cm"/>
      <inkml:brushProperty name="height" value="0.08571" units="cm"/>
      <inkml:brushProperty name="color" value="#333333"/>
    </inkml:brush>
  </inkml:definitions>
  <inkml:trace contextRef="#ctx0" brushRef="#br0">134 44 18485,'0'-6'582,"-6"5"-414,-11 13 45,-5 8-67,-2 12-135,2 5 23,2 7-34,8 4-11,5 0-90,4 14 0,12-23-34,6 4 46,13-30 89,7-5 22,1-7-11,1-10-11,13-26 34,-15-4-1,6-22-10,-24 11 190,-7-2-157,-6 1-45,-14 4-11,-8 7-89,-14 9 66,-8 12-246,-2 9-4258,-3 19 4527,19 4 0,4 1 0,20-4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33.971"/>
    </inkml:context>
    <inkml:brush xml:id="br0">
      <inkml:brushProperty name="width" value="0.08571" units="cm"/>
      <inkml:brushProperty name="height" value="0.08571" units="cm"/>
      <inkml:brushProperty name="color" value="#004F8B"/>
    </inkml:brush>
  </inkml:definitions>
  <inkml:trace contextRef="#ctx0" brushRef="#br0">53 10 11269,'4'-3'3338,"-1"1"-458,-3 2-2084,2-2-269,-1 1-449,1-1 12,-12 12-90,-2 13-12,-6 18 68,8 3-22,5 0 11,5-10-23,0-2 1,0-3 44,0 9-11,0-12 0,0 7-11,0-12 11,0 4-56,0-8 0,0 2 0,0-10-12,0-3-111,0-1-605,0-3-3664,0 0 4392,-4-7 0,3 3 0,-3-3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34.187"/>
    </inkml:context>
    <inkml:brush xml:id="br0">
      <inkml:brushProperty name="width" value="0.08571" units="cm"/>
      <inkml:brushProperty name="height" value="0.08571" units="cm"/>
      <inkml:brushProperty name="color" value="#004F8B"/>
    </inkml:brush>
  </inkml:definitions>
  <inkml:trace contextRef="#ctx0" brushRef="#br0">0 129 15728,'80'-31'-1024,"0"1"1,-5 1 0,-19 6-2215,-44 16 3238,-2 1 0,-10 4 0,0 1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34.380"/>
    </inkml:context>
    <inkml:brush xml:id="br0">
      <inkml:brushProperty name="width" value="0.08571" units="cm"/>
      <inkml:brushProperty name="height" value="0.08571" units="cm"/>
      <inkml:brushProperty name="color" value="#004F8B"/>
    </inkml:brush>
  </inkml:definitions>
  <inkml:trace contextRef="#ctx0" brushRef="#br0">1 0 11407,'2'60'-22,"0"-10"1865,-2-39-2728,0-2 441,0-5 444,2-7 0,-1 1 0,1-3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20.303"/>
    </inkml:context>
    <inkml:brush xml:id="br0">
      <inkml:brushProperty name="width" value="0.08571" units="cm"/>
      <inkml:brushProperty name="height" value="0.08571" units="cm"/>
      <inkml:brushProperty name="color" value="#004F8B"/>
    </inkml:brush>
  </inkml:definitions>
  <inkml:trace contextRef="#ctx0" brushRef="#br0">1 1 17577,'87'44'257,"-13"-7"-593,-37-18-1882,-2-6 55,-1-2 2163,-9-7 0,-16-4 0,-5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34.539"/>
    </inkml:context>
    <inkml:brush xml:id="br0">
      <inkml:brushProperty name="width" value="0.08571" units="cm"/>
      <inkml:brushProperty name="height" value="0.08571" units="cm"/>
      <inkml:brushProperty name="color" value="#004F8B"/>
    </inkml:brush>
  </inkml:definitions>
  <inkml:trace contextRef="#ctx0" brushRef="#br0">0 0 8669,'0'0'0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35.080"/>
    </inkml:context>
    <inkml:brush xml:id="br0">
      <inkml:brushProperty name="width" value="0.08571" units="cm"/>
      <inkml:brushProperty name="height" value="0.08571" units="cm"/>
      <inkml:brushProperty name="color" value="#004F8B"/>
    </inkml:brush>
  </inkml:definitions>
  <inkml:trace contextRef="#ctx0" brushRef="#br0">1 86 16961,'0'71'56,"0"-17"-1692,7-85 1378,41-15 270,-21 0-24,35 9-156,-39 37 100,-1 1 68,-6 2 12,-7 0 112,-3 2 200,1-2 898,7 1-886,-6-3-269,6 0-67,-8-8-213,0-2 23,-3-7 100,-5-3 314,-6 9-22,-6 0 347,-11 29-213,6-1-11,-2 20 0,12-6 112,5 1-79,3-3-145,2-2-145,10-4-57,7-7 67,14-4-78,6-8-314,4-3-895,2-3 1209,-12-11 0,-11 8 0,-12-9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36.072"/>
    </inkml:context>
    <inkml:brush xml:id="br0">
      <inkml:brushProperty name="width" value="0.08571" units="cm"/>
      <inkml:brushProperty name="height" value="0.08571" units="cm"/>
      <inkml:brushProperty name="color" value="#004F8B"/>
    </inkml:brush>
  </inkml:definitions>
  <inkml:trace contextRef="#ctx0" brushRef="#br0">79 1 9245,'-11'7'1345,"1"-1"642,10-6-1942,0 0 11,-23 17-45,16-11 879,-17 12-542,23-15 246,1-2-1379,0 0 1813,0-6-972,0 4-56,0-4-437,0 5-7003,0 0 7440,-1 5 0,1-4 0,-1 4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39.323"/>
    </inkml:context>
    <inkml:brush xml:id="br0">
      <inkml:brushProperty name="width" value="0.08571" units="cm"/>
      <inkml:brushProperty name="height" value="0.08571" units="cm"/>
      <inkml:brushProperty name="color" value="#004F8B"/>
    </inkml:brush>
  </inkml:definitions>
  <inkml:trace contextRef="#ctx0" brushRef="#br0">1 21 14529,'12'-11'1367,"-1"2"-1109,-11 9 560,0 0-460,0 41 79,-2-21-358,-1 31-46,0-35-33,1-4-22,1-5-236,1-4-3293,-1-2-1907,0-1 5458,0-5 0,-1 4 0,1-4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39.518"/>
    </inkml:context>
    <inkml:brush xml:id="br0">
      <inkml:brushProperty name="width" value="0.08571" units="cm"/>
      <inkml:brushProperty name="height" value="0.08571" units="cm"/>
      <inkml:brushProperty name="color" value="#004F8B"/>
    </inkml:brush>
  </inkml:definitions>
  <inkml:trace contextRef="#ctx0" brushRef="#br0">0 9 16905,'2'-8'-9749,"40"13"9749,-30 3 0,29 4 0,-39-6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39.958"/>
    </inkml:context>
    <inkml:brush xml:id="br0">
      <inkml:brushProperty name="width" value="0.08571" units="cm"/>
      <inkml:brushProperty name="height" value="0.08571" units="cm"/>
      <inkml:brushProperty name="color" value="#004F8B"/>
    </inkml:brush>
  </inkml:definitions>
  <inkml:trace contextRef="#ctx0" brushRef="#br0">1 0 14854,'1'13'1132,"0"-3"-796,-1-10 247,0 0-382,0 47 270,0-27-22,0 36-304,0-42-1120,3-2 785,47-48 1052,-32 29-167,34-35-191,-47 43-89,1 10 268,3 17-481,-1-1-34,2 15-179,-6-22-460,0-4-212,-2-10 683,4-10 0,-3 4 0,3-4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40.430"/>
    </inkml:context>
    <inkml:brush xml:id="br0">
      <inkml:brushProperty name="width" value="0.08571" units="cm"/>
      <inkml:brushProperty name="height" value="0.08571" units="cm"/>
      <inkml:brushProperty name="color" value="#004F8B"/>
    </inkml:brush>
  </inkml:definitions>
  <inkml:trace contextRef="#ctx0" brushRef="#br0">1 11 15213,'14'-10'5400,"7"78"-5008,-18-27-319,2 9 1,0 1 15,-7-9-55,-3-2-90,2-17-79,-1-5 23,4-15-314,0-3 415,3-5-90,5-5-78,6-8 67,6-4 112,1 2 0,4-2 202,-5 8-68,-3 3 0,-8 7 169,-4 8-101,-1 5-56,2 7-1,-1 4-33,0 4-145,1-7-281,-3-4-224,2-10-437,-1-3-3014,10-9-1815,11-10 1793,-4 3 4011,1-3 0,-17 16 0,-3 2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40.584"/>
    </inkml:context>
    <inkml:brush xml:id="br0">
      <inkml:brushProperty name="width" value="0.08571" units="cm"/>
      <inkml:brushProperty name="height" value="0.08571" units="cm"/>
      <inkml:brushProperty name="color" value="#004F8B"/>
    </inkml:brush>
  </inkml:definitions>
  <inkml:trace contextRef="#ctx0" brushRef="#br0">1 10 6214,'37'-3'-2072,"-8"6"1,-28-12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40.717"/>
    </inkml:context>
    <inkml:brush xml:id="br0">
      <inkml:brushProperty name="width" value="0.08571" units="cm"/>
      <inkml:brushProperty name="height" value="0.08571" units="cm"/>
      <inkml:brushProperty name="color" value="#004F8B"/>
    </inkml:brush>
  </inkml:definitions>
  <inkml:trace contextRef="#ctx0" brushRef="#br0">54 47 12759,'-14'-26'6353,"5"5"-6622,-8 37-403,10-2-818,2 14-1401,4-9-3193,1-9 6084,0-4 0,0-6 0,0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41.239"/>
    </inkml:context>
    <inkml:brush xml:id="br0">
      <inkml:brushProperty name="width" value="0.08571" units="cm"/>
      <inkml:brushProperty name="height" value="0.08571" units="cm"/>
      <inkml:brushProperty name="color" value="#004F8B"/>
    </inkml:brush>
  </inkml:definitions>
  <inkml:trace contextRef="#ctx0" brushRef="#br0">1 0 11066,'5'85'796,"0"-11"1858,-4-46-2620,1-1 55,0-2 1320,-1 8-1431,-1-7 870,0-4-915,0-12 3325,0-9-4021,0-1 573,5-2 123,-1-6 56,6-3 212,12-13 102,-9 13-146,10-4-34,-14 15 90,1 0-79,-2 0 90,6 7-89,-4 5 33,-2 4 11,-4 2 12,-4-2-90,0 0-34,0 1-33,-3 0-34,-4-2 0,-4-1 0,-1-4-112,-1-5-124,3-3-279,0-2-438,4 0-571,3-6-1422,2-4-1716,1-2 4662,0-1 0,0 8 0,0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20.631"/>
    </inkml:context>
    <inkml:brush xml:id="br0">
      <inkml:brushProperty name="width" value="0.08571" units="cm"/>
      <inkml:brushProperty name="height" value="0.08571" units="cm"/>
      <inkml:brushProperty name="color" value="#004F8B"/>
    </inkml:brush>
  </inkml:definitions>
  <inkml:trace contextRef="#ctx0" brushRef="#br0">0 32 15191,'26'55'-673,"-1"0"1,11 30 459,-10-115 213,-19 1 191,-3 0 21,-4 0-3346,-2 1 3347,-8 3-68,-5 2 338,-28 2-483,24 11-292,-11 7-380,28 16-841,2 4 1513,9-1 0,-7-6 0,7-7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44.545"/>
    </inkml:context>
    <inkml:brush xml:id="br0">
      <inkml:brushProperty name="width" value="0.08571" units="cm"/>
      <inkml:brushProperty name="height" value="0.08571" units="cm"/>
      <inkml:brushProperty name="color" value="#004F8B"/>
    </inkml:brush>
  </inkml:definitions>
  <inkml:trace contextRef="#ctx0" brushRef="#br0">0 0 19403,'3'9'1401,"-1"5"-1211,-2 5-55,3 18-146,-1 2-34,1 0-135,-2-10-111,-1-17-90,1-4-223,1-4-1604,0-2 2208,-1-14 0,0 8 0,-1-8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44.755"/>
    </inkml:context>
    <inkml:brush xml:id="br0">
      <inkml:brushProperty name="width" value="0.08571" units="cm"/>
      <inkml:brushProperty name="height" value="0.08571" units="cm"/>
      <inkml:brushProperty name="color" value="#004F8B"/>
    </inkml:brush>
  </inkml:definitions>
  <inkml:trace contextRef="#ctx0" brushRef="#br0">19 7 19056,'-11'-4'918,"3"1"1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45.035"/>
    </inkml:context>
    <inkml:brush xml:id="br0">
      <inkml:brushProperty name="width" value="0.08571" units="cm"/>
      <inkml:brushProperty name="height" value="0.08571" units="cm"/>
      <inkml:brushProperty name="color" value="#004F8B"/>
    </inkml:brush>
  </inkml:definitions>
  <inkml:trace contextRef="#ctx0" brushRef="#br0">2 3 15986,'6'-1'4258,"-2"0"-3636,-1 53 0,-6 26-757,0-27 1,1-1 134,1 26 0,0-5 0,-4-3 0,5-69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45.642"/>
    </inkml:context>
    <inkml:brush xml:id="br0">
      <inkml:brushProperty name="width" value="0.08571" units="cm"/>
      <inkml:brushProperty name="height" value="0.08571" units="cm"/>
      <inkml:brushProperty name="color" value="#004F8B"/>
    </inkml:brush>
  </inkml:definitions>
  <inkml:trace contextRef="#ctx0" brushRef="#br0">10 189 15613,'-5'0'2667,"1"0"-866,4 0-1712,24-10 125,-6 3-147,23-7-15,-14 8-187,0 1-112,-2 3-538,-2 0-201,-2 2-515,-2 0-584,1 0 4898,6 0-2364,-10 0 727,25-19-1322,-32 5 23,14-17 0,-23 3 403,-20 5-135,10 4 1,-18 10 56,16 19 145,-6 18 146,7 16-45,-1 17-336,8-11-67,6-2-45,6-19-56,11 3 0,0-11-146,7-2-44,-8-13-180,2-4-336,-1-2-313,4-1-1066,0-9-6408,5-7 8549,-11 0 0,-3 2 0,-11 11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46.144"/>
    </inkml:context>
    <inkml:brush xml:id="br0">
      <inkml:brushProperty name="width" value="0.08571" units="cm"/>
      <inkml:brushProperty name="height" value="0.08571" units="cm"/>
      <inkml:brushProperty name="color" value="#004F8B"/>
    </inkml:brush>
  </inkml:definitions>
  <inkml:trace contextRef="#ctx0" brushRef="#br0">74 396 19941,'-38'10'124,"7"2"-91,28 6-22,1 3-11,2 1-78,3 5-90,12-8 168,0-4-22,10-9-1,-6-17-145,9-26 23,0-32 10,-1-9-67,-7-14 34,-11-8 258,-4 31 1165,-3-9-763,-8 66-3727,1 23 3437,-6 33-11,1 14-1089,2 5 1066,4 2-157,2 14-414,7-10-1177,7-5-2812,3-27 124,-2-23 4268,-6-11 0,-7-3 0,0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47.309"/>
    </inkml:context>
    <inkml:brush xml:id="br0">
      <inkml:brushProperty name="width" value="0.08571" units="cm"/>
      <inkml:brushProperty name="height" value="0.08571" units="cm"/>
      <inkml:brushProperty name="color" value="#004F8B"/>
    </inkml:brush>
  </inkml:definitions>
  <inkml:trace contextRef="#ctx0" brushRef="#br0">28 0 13308,'-5'0'4718,"-7"97"-11039,10-77 6321,-6 73 0,8-98 0,0 2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53.371"/>
    </inkml:context>
    <inkml:brush xml:id="br0">
      <inkml:brushProperty name="width" value="0.08571" units="cm"/>
      <inkml:brushProperty name="height" value="0.08571" units="cm"/>
      <inkml:brushProperty name="color" value="#004F8B"/>
    </inkml:brush>
  </inkml:definitions>
  <inkml:trace contextRef="#ctx0" brushRef="#br0">1613 65 11392,'0'-14'2454,"0"3"-2051,0 11 404,0 0-628,-15-17-123,6 12 34,-15-11-68,9 15-22,-5 1-11,-4 0-190,-8 7-23,-6 3 77,-8 9-54,-8 2 201,-5 2 0,-5 0 33,-4 0-3358,0-1 3393,-1-1 32,2-3-53,-24 7 32,25-7-34,-18 6 33,32-8 34,4-1-2288,4 1 2255,4 1 2253,-6 4-2265,14-2 122,-6 1-121,17-4-46,0-3 0,2-1-10,3-3-1,1-1 3392,1-1-3392,-5 2-11,6-2 0,-2 1 11,6-2-11,0-2 0,2 0 12,-1-2 10,1 4-22,0-3 0,0 1 0,1-1 0,-1 1 0,-2-1 0,2 2 0,-3-2 0,2 1 0,0 1 0,1-1 90,-2 7-90,1-5 0,-1 4 0,3-6 0,2 2 0,-1-4 0,4 0 44,0-1-167,-1-1 78,-2 2 45,-1 1 0,-2 2 0,0-1 0,1 0 0,0 0 0,4-1 0,0-1-616,2-1 156,0-9 57,6-4-22,2-11-180,8-4 302,2-2 292,2-1 22,1 0-11,-1 2 201,2-2 58,-1 1-181,2-2-67,3 1 45,-1 0 112,4 2-56,-13 10 168,-1 6 90,-14 10 34,-1 2-12,0 7 280,-12 24-381,-4 2-122,-12 19-136,-2-12 23,-1-2-45,-1-1 12,-1-3-23,2-2 11,0-3-11,5-4 0,2-3 0,6-6-11,7-3 0,4-5 11,5-5-12,1 0-88,1-2 256,4 0-21,6-1 66,10-1-55,8-2-23,6 2 68,4-1-23,3 2-90,-1 0-56,-1 0-22,-7 2 0,-5-1 0,-9 3 23,-7-2 44,-5 0-22,-4 1 12,-1-2 10,-1 0-67,-5-5-67,-3-5 55,-7-7-11,-2-3 1,-1-2 11,1-1-79,-2 2 34,1-2-112,-8-3 168,5 5-78,-8-3 156,15 14-78,2 0-90,9 7-302,2-1-2036,1 3 1,0-1-1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54.354"/>
    </inkml:context>
    <inkml:brush xml:id="br0">
      <inkml:brushProperty name="width" value="0.08571" units="cm"/>
      <inkml:brushProperty name="height" value="0.08571" units="cm"/>
      <inkml:brushProperty name="color" value="#004F8B"/>
    </inkml:brush>
  </inkml:definitions>
  <inkml:trace contextRef="#ctx0" brushRef="#br0">214 9 14316,'-7'-5'1703,"1"1"-985,6 4-561,0 0 492,-21 7-313,10 11 158,-17 14-80,13 12-179,2 6-145,-1 6-3460,3 2 3393,0 4-2280,-1 1 2257,2-2 0,-1-5-23,2-7-33,2-7-145,0-12-270,4-10 2089,1-8-2794,-1-8-4284,0-6 5460,-1-9 0,1 4 0,1-3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54.569"/>
    </inkml:context>
    <inkml:brush xml:id="br0">
      <inkml:brushProperty name="width" value="0.08571" units="cm"/>
      <inkml:brushProperty name="height" value="0.08571" units="cm"/>
      <inkml:brushProperty name="color" value="#004F8B"/>
    </inkml:brush>
  </inkml:definitions>
  <inkml:trace contextRef="#ctx0" brushRef="#br0">8 247 14911,'-7'0'341,"61"-32"1,25-11-1284,-30 14-935,34-18 1,-3 1 1876,-48 23 0,-8 5 0,-11 10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56.254"/>
    </inkml:context>
    <inkml:brush xml:id="br0">
      <inkml:brushProperty name="width" value="0.08571" units="cm"/>
      <inkml:brushProperty name="height" value="0.08571" units="cm"/>
      <inkml:brushProperty name="color" value="#004F8B"/>
    </inkml:brush>
  </inkml:definitions>
  <inkml:trace contextRef="#ctx0" brushRef="#br0">6 329 13330,'16'22'2521,"-2"2"-1702,-10-1-13,0 6-178,-2 6-169,-1 2-123,-1 2-112,0 0 0,-1 0-44,-4-1-90,-2 0-68,-6-6 0,2-3-22,1-7-516,45-69 1,13-20 1053,-20 37-359,20-40 1,-6 14 212,-33 56-146,-9 13-78,0 9-22,0 5-56,0 1-46,0-3-32,0-1-35,0-12-111,0-1-2701,14-16 1984,-2-8-35,14-10-3055,-3-5 3941,0 0 471,4-2 168,-9 13 111,-2 2-89,-11 11 1,-3 3-136,-2 10 3023,0 3-3471,0 8 12,0 5-68,0-9-44,0-1-101,1-12-169,0-2-32,2-1-180,2-9 66,3-4 113,3-13 135,5 2 100,2 0 113,9 2 425,-5 12 45,7 1-134,-6 9-91,0 0-66,16 6-168,-11-2 10,13 3 12,-14-4-56,-2-3 34,-3 0-101,-3-10-12,-8-3-10,-2-12-146,-8-13 123,-1 8 33,-7-8 57,-2 19 22,-7 7 78,0 5 404,-10 22-292,8 9-11,-5 20 35,11 7-125,5 2-66,4-1-23,2-5-34,3-6-78,16-1-135,-2-20-33,18-2-1367,9-34 235,-6-8-67,12-20-246,-16-4 178,-2-3 954,-5-1 593,-4 3 1019,-4 4 864,-2-2 414,-5 13-1457,-4 6-123,-3 15-179,-4 11 134,0 1-627,0 6 34,0 5 33,-1 5 11,1 5-56,-1 2 11,1 4-22,0 1-22,9 16 11,10 1-34,1-1 11,4-9-22,-13-17-44,-4 1-46,-4-6-44,-2 2 78,-7-4-224,-6 0 78,-7-5-89,-5-1-158,1-5-525,4-10-113,5-10-3191,6-11 3405,5-9-1040,10-6 546,30-35 1367,0 15 213,-8 22 0,2 0 661,12-15 224,-6 6 101,-6 8-101,-8 12 616,-7 8-997,-8 14 2953,-4 14-3255,-4 19-23,0 16-101,0 12 492,0 5-402,0 1-56,0-3-112,0-7-90,0-3-112,0-18 12,0-4-23,0-17 33,0-3-33,3-4-67,6-10-179,21-22 190,-3 4 22,11-9 34,-15 21 78,-6 10 225,-6 5 33,-2 22-280,-4-2-33,2 16-23,-2-12-34,-1-2-100,1-7-248,0-4-234,-2-3-1255,3-3-4045,3-17 5916,-1 3 0,-1-6 0,-4 11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20.945"/>
    </inkml:context>
    <inkml:brush xml:id="br0">
      <inkml:brushProperty name="width" value="0.08571" units="cm"/>
      <inkml:brushProperty name="height" value="0.08571" units="cm"/>
      <inkml:brushProperty name="color" value="#004F8B"/>
    </inkml:brush>
  </inkml:definitions>
  <inkml:trace contextRef="#ctx0" brushRef="#br0">1 51 13117,'7'0'3294,"62"43"-3585,-43-48-134,51 28 357,-52-57 68,-1 6 23,0 4 190,0 10 347,0 6-134,2 5-258,8 21-168,-7-1-718,4 17-1343,-15-9-4987,-8-8 6200,-2-6 0,-6-9 0,0-2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56.650"/>
    </inkml:context>
    <inkml:brush xml:id="br0">
      <inkml:brushProperty name="width" value="0.08571" units="cm"/>
      <inkml:brushProperty name="height" value="0.08571" units="cm"/>
      <inkml:brushProperty name="color" value="#004F8B"/>
    </inkml:brush>
  </inkml:definitions>
  <inkml:trace contextRef="#ctx0" brushRef="#br0">44 1 16266,'-12'86'1150,"0"-1"1,1-12-1,3-15-1250,8-30 10,7-21-101,3-4 135,9-4-67,13-26 112,-4-9 11,-2-11 11,-14 3 22,-11 16 23,-6 3-56,-5 4 0,-9 6 45,-2 6-146,-8 6-5804,12 7 3709,12-3-2308,10 4 4504,15-6 0,-13 1 0,1-1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56.907"/>
    </inkml:context>
    <inkml:brush xml:id="br0">
      <inkml:brushProperty name="width" value="0.08571" units="cm"/>
      <inkml:brushProperty name="height" value="0.08571" units="cm"/>
      <inkml:brushProperty name="color" value="#004F8B"/>
    </inkml:brush>
  </inkml:definitions>
  <inkml:trace contextRef="#ctx0" brushRef="#br0">1 0 16311,'12'79'0,"0"1"0,0-1 0,-8 5 0,-3-2 0,8-42 0,19-68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57.324"/>
    </inkml:context>
    <inkml:brush xml:id="br0">
      <inkml:brushProperty name="width" value="0.08571" units="cm"/>
      <inkml:brushProperty name="height" value="0.08571" units="cm"/>
      <inkml:brushProperty name="color" value="#004F8B"/>
    </inkml:brush>
  </inkml:definitions>
  <inkml:trace contextRef="#ctx0" brushRef="#br0">68 338 18773,'-40'85'459,"13"-21"-200,106-95-248,-45 2 70,25-21 0,-3-10-170,-26-20-12,-15 23 67,-3-14 34,-12 32 150,-4 6 63,0 12 273,-4 9-285,1 8 438,-7 13 89,-12 62-470,6-12-186,8-4 1,2 2-364,6 22 291,3 1-3262,3-2 3228,8-8-1995,15 7 673,1-29-1254,6-1-3608,-17-34 5810,-6-7 0,-7-6 0,-2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1:58.474"/>
    </inkml:context>
    <inkml:brush xml:id="br0">
      <inkml:brushProperty name="width" value="0.08571" units="cm"/>
      <inkml:brushProperty name="height" value="0.08571" units="cm"/>
      <inkml:brushProperty name="color" value="#004F8B"/>
    </inkml:brush>
  </inkml:definitions>
  <inkml:trace contextRef="#ctx0" brushRef="#br0">1 7 12020,'0'-4'2520,"0"1"-323,0 3-1436,1 15-65,-1-5-114,2 13-324,-2-2-23,1 1 1,-1 5-113,0 4-90,1 1-21,-1-1-24,1-3-32,-1-3-248,0-5-1613,0 3-807,0-9-2991,0-2 5703,0-8 0,0-4 0,0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35.247"/>
    </inkml:context>
    <inkml:brush xml:id="br0">
      <inkml:brushProperty name="width" value="0.08571" units="cm"/>
      <inkml:brushProperty name="height" value="0.08571" units="cm"/>
      <inkml:brushProperty name="color" value="#333333"/>
    </inkml:brush>
  </inkml:definitions>
  <inkml:trace contextRef="#ctx0" brushRef="#br0">1 18 16187,'0'-6'1524,"0"1"-1490,0 5-34,0 0-45,6-6 235,-3 7-134,4 5 80,-5 12-125,-2 27-22,3 13-23,1-2-22,3 0-247,3-29 112,0-6-10,5-10-124,1-5-549,23-34 695,-14 1 156,17-41 102,-28 22 122,-2 5 125,-10 21-35,-1 16-235,0 7 269,3 10-34,9 18-146,12 5-133,0-2 32,6-11 225,3-17-33,-8-3-12,16-24-22,-15-12-101,-1-22-79,-13 11-33,-9 9-146,-4 19-168,0 9-482,0 2-627,0 5-1013,0 0 1,0 0-1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36.146"/>
    </inkml:context>
    <inkml:brush xml:id="br0">
      <inkml:brushProperty name="width" value="0.08571" units="cm"/>
      <inkml:brushProperty name="height" value="0.08571" units="cm"/>
      <inkml:brushProperty name="color" value="#333333"/>
    </inkml:brush>
  </inkml:definitions>
  <inkml:trace contextRef="#ctx0" brushRef="#br0">45 0 12658,'5'0'2678,"-1"0"-1188,-4 0-1064,1 6-135,-1 5 124,-1 11-101,-5 8-112,-2 7-124,-6 21-44,5 2-34,0-3 0,4-12-56,4-24-1446,0-6 415,1-7-179,0-5-1378,0-14 2644,0-7 0,0 5 0,0-1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36.647"/>
    </inkml:context>
    <inkml:brush xml:id="br0">
      <inkml:brushProperty name="width" value="0.08571" units="cm"/>
      <inkml:brushProperty name="height" value="0.08571" units="cm"/>
      <inkml:brushProperty name="color" value="#333333"/>
    </inkml:brush>
  </inkml:definitions>
  <inkml:trace contextRef="#ctx0" brushRef="#br0">1 15 15079,'0'-8'2128,"0"2"-1579,0 6 437,0 0-784,6 58 89,-5-29 68,5 47-336,-6-47-4252,0-4 4206,0-5 871,0-8-1061,0-3-246,0-5-7900,0-2 8359,0-10 0,0 6 0,0-6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36.897"/>
    </inkml:context>
    <inkml:brush xml:id="br0">
      <inkml:brushProperty name="width" value="0.08571" units="cm"/>
      <inkml:brushProperty name="height" value="0.08571" units="cm"/>
      <inkml:brushProperty name="color" value="#333333"/>
    </inkml:brush>
  </inkml:definitions>
  <inkml:trace contextRef="#ctx0" brushRef="#br0">11 102 15885,'-11'-7'2263,"72"-17"1,24-1-3687,-41 14-17,42-12 0,-15 12-5440,-65 19 6880,-4 9 0,-2-9 0,0-2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37.562"/>
    </inkml:context>
    <inkml:brush xml:id="br0">
      <inkml:brushProperty name="width" value="0.08571" units="cm"/>
      <inkml:brushProperty name="height" value="0.08571" units="cm"/>
      <inkml:brushProperty name="color" value="#333333"/>
    </inkml:brush>
  </inkml:definitions>
  <inkml:trace contextRef="#ctx0" brushRef="#br0">258 1 18014,'-54'68'135,"5"-2"44,15-15-157,4-2 46,3-5-68,6-7-45,4-9-179,5-9-2544,4-8 2768,5-6 0,1-3 0,2-3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37.846"/>
    </inkml:context>
    <inkml:brush xml:id="br0">
      <inkml:brushProperty name="width" value="0.08571" units="cm"/>
      <inkml:brushProperty name="height" value="0.08571" units="cm"/>
      <inkml:brushProperty name="color" value="#333333"/>
    </inkml:brush>
  </inkml:definitions>
  <inkml:trace contextRef="#ctx0" brushRef="#br0">1 10 14059,'0'-10'2603,"37"33"0,30 31 0,-12-8-2748,-10-12-236,10 12 1,11 8 0,-22-21-225,-36-31-240,-2-1-948,-4-1 1793,-1 0 0,-1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22.691"/>
    </inkml:context>
    <inkml:brush xml:id="br0">
      <inkml:brushProperty name="width" value="0.08571" units="cm"/>
      <inkml:brushProperty name="height" value="0.08571" units="cm"/>
      <inkml:brushProperty name="color" value="#004F8B"/>
    </inkml:brush>
  </inkml:definitions>
  <inkml:trace contextRef="#ctx0" brushRef="#br0">834 15 10574,'4'-7'1614,"-1"2"-1110,-3 5 11,0 0 102,1-3-483,-11 18 23,-4 3-157,-16 25-482,-8 8-84,4-3 0,-2 3 28,6-11 0,-1 1-371,-10 17 0,0 1 640,11-17 1,1 0 156,1-1 0,0 1 67,-22 37-45,5-7-55,7-6 122,4-8 12,7-6-179,-4 8 10,10-18 57,-2 6-12,11-20 79,-1-3 56,1-2 79,-3-1-23,0-3 314,-9 6 708,4-5-876,1-3-46,8-7-10,6-8-56,4-1-740,0-1 572,1-3-225,0-2 0,0-3 202,0 1-223,0 0-640,0 4-604,-1-2 1568,0 4 0,0-1 0,0 2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38.348"/>
    </inkml:context>
    <inkml:brush xml:id="br0">
      <inkml:brushProperty name="width" value="0.08571" units="cm"/>
      <inkml:brushProperty name="height" value="0.08571" units="cm"/>
      <inkml:brushProperty name="color" value="#333333"/>
    </inkml:brush>
  </inkml:definitions>
  <inkml:trace contextRef="#ctx0" brushRef="#br0">210 1 17310,'-26'51'205,"-1"0"0,3-4 1,1-2 298,-18 22-516,16-21 1,-3 1-1179,19-26-3550,5-11 4759,2-6 1,2-4-1,0-3 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39.175"/>
    </inkml:context>
    <inkml:brush xml:id="br0">
      <inkml:brushProperty name="width" value="0.08571" units="cm"/>
      <inkml:brushProperty name="height" value="0.08571" units="cm"/>
      <inkml:brushProperty name="color" value="#333333"/>
    </inkml:brush>
  </inkml:definitions>
  <inkml:trace contextRef="#ctx0" brushRef="#br0">1 33 16199,'-1'5'3798,"46"-8"-3798,-12-4-33,26-3-426,-29 4-1156,-14 3-1297,-8 1-1122,-1-1 4034,-6 2 0,-1-1 0,0 1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39.427"/>
    </inkml:context>
    <inkml:brush xml:id="br0">
      <inkml:brushProperty name="width" value="0.08571" units="cm"/>
      <inkml:brushProperty name="height" value="0.08571" units="cm"/>
      <inkml:brushProperty name="color" value="#333333"/>
    </inkml:brush>
  </inkml:definitions>
  <inkml:trace contextRef="#ctx0" brushRef="#br0">12 3 14675,'-10'-2'332,"9"66"1,9 19-1,-4-46 1,3 37-1,1 1 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39.984"/>
    </inkml:context>
    <inkml:brush xml:id="br0">
      <inkml:brushProperty name="width" value="0.08571" units="cm"/>
      <inkml:brushProperty name="height" value="0.08571" units="cm"/>
      <inkml:brushProperty name="color" value="#333333"/>
    </inkml:brush>
  </inkml:definitions>
  <inkml:trace contextRef="#ctx0" brushRef="#br0">1 0 17386,'9'71'848,"0"0"1,1 0 0,3 27 0,-4-26-849,-6-59-145,-1-8 22,0-2-202,3-3-45,20-43 359,-5 19 11,13-27 157,-12 36 179,4 8-90,-5 5-89,9 0 145,-8 2-99,1 3-91,-3 6 123,-1 4-157,-3 4 146,-4 9-22,-5 6-202,-6 2-23,-13 3-21,-7-10-539,-22 0 79,11-13-370,-9-2-3406,10-11 4280,16-13 0,-1 9 0,15-9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40.379"/>
    </inkml:context>
    <inkml:brush xml:id="br0">
      <inkml:brushProperty name="width" value="0.08571" units="cm"/>
      <inkml:brushProperty name="height" value="0.08571" units="cm"/>
      <inkml:brushProperty name="color" value="#333333"/>
    </inkml:brush>
  </inkml:definitions>
  <inkml:trace contextRef="#ctx0" brushRef="#br0">1 53 20647,'86'-19'-1075,"-13"3"-91,-52 7-682,-4 4-2690,-9 2 4538,-4 2 0,-4 1 0,0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40.562"/>
    </inkml:context>
    <inkml:brush xml:id="br0">
      <inkml:brushProperty name="width" value="0.08571" units="cm"/>
      <inkml:brushProperty name="height" value="0.08571" units="cm"/>
      <inkml:brushProperty name="color" value="#333333"/>
    </inkml:brush>
  </inkml:definitions>
  <inkml:trace contextRef="#ctx0" brushRef="#br0">0 0 18507,'90'7'0,"-1"0"0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42.557"/>
    </inkml:context>
    <inkml:brush xml:id="br0">
      <inkml:brushProperty name="width" value="0.08571" units="cm"/>
      <inkml:brushProperty name="height" value="0.08571" units="cm"/>
      <inkml:brushProperty name="color" value="#333333"/>
    </inkml:brush>
  </inkml:definitions>
  <inkml:trace contextRef="#ctx0" brushRef="#br0">1 16 14070,'0'-9'1557,"0"2"-1243,0 7 975,0 0-976,5 1 57,-3 8 23,5 4-237,-3 22-122,1-6-292,3 11 258,1-13 0,2-1 22,1-6-78,6-3 45,-8-8-45,4-3 0,-3-6 33,-1-3-133,4-8 77,-3-7 23,4-20 45,-5 11 11,1-6 11,-6 19 79,-2 7-68,-2 4 1,3 3 89,0 0-67,5 6 56,2 3 33,7 16 68,-2-6 0,13 11-191,-15-20 123,6 1 57,-9-11 212,5-8-257,-4-4-56,6-11 22,-9 0-112,-1-1 89,-1 5 12,-5 2-101,1 7-112,-2 4-146,0 4-3019,-1 2 0,0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42.944"/>
    </inkml:context>
    <inkml:brush xml:id="br0">
      <inkml:brushProperty name="width" value="0.08571" units="cm"/>
      <inkml:brushProperty name="height" value="0.08571" units="cm"/>
      <inkml:brushProperty name="color" value="#333333"/>
    </inkml:brush>
  </inkml:definitions>
  <inkml:trace contextRef="#ctx0" brushRef="#br0">1 0 15067,'6'0'2936,"-1"0"-2309,-5 0 304,0 0-629,9 39 79,-6-19-157,12 38-168,-9-35-1714,6 0 402,-6-13-783,2-6 2039,-5-12 0,1 6 0,-3-6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43.816"/>
    </inkml:context>
    <inkml:brush xml:id="br0">
      <inkml:brushProperty name="width" value="0.08571" units="cm"/>
      <inkml:brushProperty name="height" value="0.08571" units="cm"/>
      <inkml:brushProperty name="color" value="#333333"/>
    </inkml:brush>
  </inkml:definitions>
  <inkml:trace contextRef="#ctx0" brushRef="#br0">182 3 13835,'3'-2'2835,"-35"73"0,-16 28-3396,27-54 197,-25 52 0,10-21-790,35-74-5861,1-2 7015,0-6 0,0 5 0,0-5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44.153"/>
    </inkml:context>
    <inkml:brush xml:id="br0">
      <inkml:brushProperty name="width" value="0.08571" units="cm"/>
      <inkml:brushProperty name="height" value="0.08571" units="cm"/>
      <inkml:brushProperty name="color" value="#333333"/>
    </inkml:brush>
  </inkml:definitions>
  <inkml:trace contextRef="#ctx0" brushRef="#br0">9 5 15135,'-9'-5'3562,"49"44"1,20 16-3574,-25-22-6,26 23 1,-5-5-18,-40-36-190,-5-2-605,1-1 45,-6-4-2029,1 0 2813,-5-4 0,0-3 0,-2-1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22.902"/>
    </inkml:context>
    <inkml:brush xml:id="br0">
      <inkml:brushProperty name="width" value="0.08571" units="cm"/>
      <inkml:brushProperty name="height" value="0.08571" units="cm"/>
      <inkml:brushProperty name="color" value="#004F8B"/>
    </inkml:brush>
  </inkml:definitions>
  <inkml:trace contextRef="#ctx0" brushRef="#br0">5 6 6215,'-3'-3'0,"1"1"0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44.536"/>
    </inkml:context>
    <inkml:brush xml:id="br0">
      <inkml:brushProperty name="width" value="0.08571" units="cm"/>
      <inkml:brushProperty name="height" value="0.08571" units="cm"/>
      <inkml:brushProperty name="color" value="#333333"/>
    </inkml:brush>
  </inkml:definitions>
  <inkml:trace contextRef="#ctx0" brushRef="#br0">1 12 12332,'10'-6'4459,"-2"1"-2474,-8 5-1470,0 0 365,4 7-689,-2 8 366,3 8-378,-4 7 1017,-1 10-1218,0-8-1648,4-3 1670,3-26 0,-1-2 0,0-12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45.149"/>
    </inkml:context>
    <inkml:brush xml:id="br0">
      <inkml:brushProperty name="width" value="0.08571" units="cm"/>
      <inkml:brushProperty name="height" value="0.08571" units="cm"/>
      <inkml:brushProperty name="color" value="#333333"/>
    </inkml:brush>
  </inkml:definitions>
  <inkml:trace contextRef="#ctx0" brushRef="#br0">21 70 14652,'-11'-4'3665,"2"1"-3262,9 3-78,0 0 403,13-4-537,3 1 78,14-3-1,0 2-256,3-1 10,-1 0-22,-2 0-45,-5 1-504,-2 0-134,-10 1 11,-3 1-3654,-8-3 4326,-3 1 0,1-1 0,-1 2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45.417"/>
    </inkml:context>
    <inkml:brush xml:id="br0">
      <inkml:brushProperty name="width" value="0.08571" units="cm"/>
      <inkml:brushProperty name="height" value="0.08571" units="cm"/>
      <inkml:brushProperty name="color" value="#333333"/>
    </inkml:brush>
  </inkml:definitions>
  <inkml:trace contextRef="#ctx0" brushRef="#br0">9 2 12949,'-9'-2'551,"17"71"0,12 20 0,-11-49 0,8 40 0,0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46.313"/>
    </inkml:context>
    <inkml:brush xml:id="br0">
      <inkml:brushProperty name="width" value="0.08571" units="cm"/>
      <inkml:brushProperty name="height" value="0.08571" units="cm"/>
      <inkml:brushProperty name="color" value="#333333"/>
    </inkml:brush>
  </inkml:definitions>
  <inkml:trace contextRef="#ctx0" brushRef="#br0">2 0 19347,'-1'59'684,"0"-5"-572,6-3-112,1-16 0,5 12-45,-2-23-67,1-4-78,-1-8-45,1-6 133,-3-3 46,3-9-201,-1-7 77,3-11-122,-1-8 78,1-6 101,-3 1 123,0-9 280,-5 18 33,0 1-66,-4 20-180,3 5 191,0 9-34,5 6-56,-1 10-45,2 5 79,2 1 44,7 10-178,-3-14-35,5 3 23,-5-19-22,-1-4 179,10-10-202,11-49-56,-7 18 11,4-35 34,-21 40-89,-4 10-415,-4 7-415,-2 10-3395,-1 2-1300,0 9 5614,0 1 0,0 1 0,0-3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46.817"/>
    </inkml:context>
    <inkml:brush xml:id="br0">
      <inkml:brushProperty name="width" value="0.08571" units="cm"/>
      <inkml:brushProperty name="height" value="0.08571" units="cm"/>
      <inkml:brushProperty name="color" value="#333333"/>
    </inkml:brush>
  </inkml:definitions>
  <inkml:trace contextRef="#ctx0" brushRef="#br0">25 0 13644,'-10'5'5681,"2"-1"-5266,14-3-135,2 0 22,5 0-223,0-1-158,6 5 57,-8 4-247,2 9-269,-33 51 527,8-38-45,-17 34 89,16-54-33,5-5 113,2-3 21,5-2 617,0-1-449,1 2-21,6 1-91,4 2-11,9 0-179,3-1 0,2-2-145,-3-2-1873,6 0-1589,-14 0 3607,1-3 0,-14 2 0,0-2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48.015"/>
    </inkml:context>
    <inkml:brush xml:id="br0">
      <inkml:brushProperty name="width" value="0.08571" units="cm"/>
      <inkml:brushProperty name="height" value="0.08571" units="cm"/>
      <inkml:brushProperty name="color" value="#333333"/>
    </inkml:brush>
  </inkml:definitions>
  <inkml:trace contextRef="#ctx0" brushRef="#br0">173 15 10955,'0'-8'2678,"0"2"-1849,0 6 5020,0 0-5815,-1 7 66,-5 7-88,-6 10 10,-7 10 180,-3 3-180,-1 3-3336,1 2 3471,2-1 57,-1 9-214,9-19 44,1 2-100,9-24 12,1-5-819,1-3 3123,2-15-4445,3-3-695,4-12 2880,-2 5 0,-1 11 0,-5 5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48.310"/>
    </inkml:context>
    <inkml:brush xml:id="br0">
      <inkml:brushProperty name="width" value="0.08571" units="cm"/>
      <inkml:brushProperty name="height" value="0.08571" units="cm"/>
      <inkml:brushProperty name="color" value="#333333"/>
    </inkml:brush>
  </inkml:definitions>
  <inkml:trace contextRef="#ctx0" brushRef="#br0">0 1 16411,'55'55'2263,"0"0"1,-5-4 0,-6-9-2264,-13-14-56,-3-4-179,-6-4-292,-3-6-190,-9-4-426,-3-5-661,-5-3 1804,-1 0 0,-1-2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48.778"/>
    </inkml:context>
    <inkml:brush xml:id="br0">
      <inkml:brushProperty name="width" value="0.08571" units="cm"/>
      <inkml:brushProperty name="height" value="0.08571" units="cm"/>
      <inkml:brushProperty name="color" value="#333333"/>
    </inkml:brush>
  </inkml:definitions>
  <inkml:trace contextRef="#ctx0" brushRef="#br0">0 5 14137,'11'0'4975,"-3"0"-4908,20-2-33,-13 1 78,28-1-101,-24 6-22,-3 4-68,-7 16 23,-8-2 23,-4 10 44,-7-7-11,-4-1 314,-13 13-157,14-19-112,-3 6 201,16-21 415,12 3-459,4-1-113,12 3-78,1-4-22,1-2-605,9-2-549,-12 0-8666,3-5 9246,-21 0 1,-4 0-1,-5 2 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49.155"/>
    </inkml:context>
    <inkml:brush xml:id="br0">
      <inkml:brushProperty name="width" value="0.08571" units="cm"/>
      <inkml:brushProperty name="height" value="0.08571" units="cm"/>
      <inkml:brushProperty name="color" value="#333333"/>
    </inkml:brush>
  </inkml:definitions>
  <inkml:trace contextRef="#ctx0" brushRef="#br0">3 51 16087,'-2'4'4011,"1"-1"-3462,1-3-538,57-1-268,-2-10-1088,22 2-537,-29-7-2343,-36 7 4225,-8 2 0,-4 4 0,0 1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49.402"/>
    </inkml:context>
    <inkml:brush xml:id="br0">
      <inkml:brushProperty name="width" value="0.08571" units="cm"/>
      <inkml:brushProperty name="height" value="0.08571" units="cm"/>
      <inkml:brushProperty name="color" value="#333333"/>
    </inkml:brush>
  </inkml:definitions>
  <inkml:trace contextRef="#ctx0" brushRef="#br0">1 1 9935,'13'88'0,"-1"1"0,-1-18 0,-1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24.615"/>
    </inkml:context>
    <inkml:brush xml:id="br0">
      <inkml:brushProperty name="width" value="0.08571" units="cm"/>
      <inkml:brushProperty name="height" value="0.08571" units="cm"/>
      <inkml:brushProperty name="color" value="#004F8B"/>
    </inkml:brush>
  </inkml:definitions>
  <inkml:trace contextRef="#ctx0" brushRef="#br0">7 24 10933,'5'-8'2767,"-1"2"-1960,-4 6 1356,0 0-1458,1-4-88,-1 3-315,1-3-234,-1 4-68,0 10 44,0 4 24,0 12-68,0 3 22,0 1-44,-2 0 22,0-5-12,-3-4 1,2-6 0,0-5-11,1-3 22,2-1-12,-1-4 46,1 0 67,8-7-12,1 0-44,8-5 22,-5 1-22,-3 2-34,-4 4 57,-3 1-2444,-2 2-78,3 0-2509,-1-1 4963,1-1 0,-2 0 0,-1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49.660"/>
    </inkml:context>
    <inkml:brush xml:id="br0">
      <inkml:brushProperty name="width" value="0.08571" units="cm"/>
      <inkml:brushProperty name="height" value="0.08571" units="cm"/>
      <inkml:brushProperty name="color" value="#333333"/>
    </inkml:brush>
  </inkml:definitions>
  <inkml:trace contextRef="#ctx0" brushRef="#br0">4 0 18328,'-3'8'-9491,"12"2"9491,-4-9 0,7 3 0,-10-4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49.983"/>
    </inkml:context>
    <inkml:brush xml:id="br0">
      <inkml:brushProperty name="width" value="0.08571" units="cm"/>
      <inkml:brushProperty name="height" value="0.08571" units="cm"/>
      <inkml:brushProperty name="color" value="#333333"/>
    </inkml:brush>
  </inkml:definitions>
  <inkml:trace contextRef="#ctx0" brushRef="#br0">0 0 21521,'37'0'-1053,"-2"0"-258,-13 0-1894,7 0 2142,-1 0 0,-9 0 0,-7 0 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50.718"/>
    </inkml:context>
    <inkml:brush xml:id="br0">
      <inkml:brushProperty name="width" value="0.08571" units="cm"/>
      <inkml:brushProperty name="height" value="0.08571" units="cm"/>
      <inkml:brushProperty name="color" value="#333333"/>
    </inkml:brush>
  </inkml:definitions>
  <inkml:trace contextRef="#ctx0" brushRef="#br0">8 21 16770,'-4'3'3899,"1"-1"-2767,3-2-1087,34 1-45,-11-1-11,41-3-79,-35 0-291,5-3-582,-23 3-976,-3-1 1939,-6 1 0,-1 0 0,-1 1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50.929"/>
    </inkml:context>
    <inkml:brush xml:id="br0">
      <inkml:brushProperty name="width" value="0.08571" units="cm"/>
      <inkml:brushProperty name="height" value="0.08571" units="cm"/>
      <inkml:brushProperty name="color" value="#333333"/>
    </inkml:brush>
  </inkml:definitions>
  <inkml:trace contextRef="#ctx0" brushRef="#br0">17 1 17286,'-9'0'2790,"2"0"-2790,18 45 0,9 12 0,-13-32 0,9 26 0,-1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52.147"/>
    </inkml:context>
    <inkml:brush xml:id="br0">
      <inkml:brushProperty name="width" value="0.08571" units="cm"/>
      <inkml:brushProperty name="height" value="0.08571" units="cm"/>
      <inkml:brushProperty name="color" value="#333333"/>
    </inkml:brush>
  </inkml:definitions>
  <inkml:trace contextRef="#ctx0" brushRef="#br0">1 17 16165,'10'-9'2947,"-2"2"-2521,-8 7 101,0 0-516,0 10 112,1 6 146,1 11-135,4 23-134,-1-13-11,9 20-56,-4-31-180,3 1 57,-5-19-112,1-3 257,-2-4 0,2-1-134,0-5-292,7-19 292,-1-9 179,-1-4 22,-6 8 180,-4 16 89,-3 7-145,0 3 156,0 14-111,3 3-90,2 13 235,10 11-292,-4-12 124,10 5-156,-7-22 167,4-1-190,6-25-68,4-18 79,0-5 11,-6-7 1,-11 20 10,-8 6-179,-1 12-201,-3 2-1536,0 7-526,0 8-1278,0 4 3698,0 1 0,0-1 0,0-8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52.580"/>
    </inkml:context>
    <inkml:brush xml:id="br0">
      <inkml:brushProperty name="width" value="0.08571" units="cm"/>
      <inkml:brushProperty name="height" value="0.08571" units="cm"/>
      <inkml:brushProperty name="color" value="#333333"/>
    </inkml:brush>
  </inkml:definitions>
  <inkml:trace contextRef="#ctx0" brushRef="#br0">0 1 17981,'3'56'1170,"-1"0"1,5 34-1339,-1-99 23,6-6-225,5-10 269,3-1 79,0 3 44,-4 6 157,-2 6 23,-6 6 11,-3 3 33,0 2-179,-2 3 101,3 8-22,-1 7-23,1 8 12,-2 2-124,0-2-11,0-4-23,-2-10-268,1-3-448,0-8-639,-1-1 1378,5-11 0,-4 8 0,1-8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52.883"/>
    </inkml:context>
    <inkml:brush xml:id="br0">
      <inkml:brushProperty name="width" value="0.08571" units="cm"/>
      <inkml:brushProperty name="height" value="0.08571" units="cm"/>
      <inkml:brushProperty name="color" value="#333333"/>
    </inkml:brush>
  </inkml:definitions>
  <inkml:trace contextRef="#ctx0" brushRef="#br0">152 16 14809,'4'-15'3087,"-33"72"0,-9 25-6112,20-45 1288,-21 52 0,8-26 1737,31-70 0,0 6 0,0-5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53.227"/>
    </inkml:context>
    <inkml:brush xml:id="br0">
      <inkml:brushProperty name="width" value="0.08571" units="cm"/>
      <inkml:brushProperty name="height" value="0.08571" units="cm"/>
      <inkml:brushProperty name="color" value="#333333"/>
    </inkml:brush>
  </inkml:definitions>
  <inkml:trace contextRef="#ctx0" brushRef="#br0">0 1 15722,'43'53'175,"-1"1"0,4 1 1,-2-4-1,10 18 1,-9-18-1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53.598"/>
    </inkml:context>
    <inkml:brush xml:id="br0">
      <inkml:brushProperty name="width" value="0.08571" units="cm"/>
      <inkml:brushProperty name="height" value="0.08571" units="cm"/>
      <inkml:brushProperty name="color" value="#333333"/>
    </inkml:brush>
  </inkml:definitions>
  <inkml:trace contextRef="#ctx0" brushRef="#br0">0 10 14619,'0'-9'5502,"2"29"-5077,0-2 34,-1 25-346,2-16-35,-1-1 516,5 11-605,5-40-23,13-5 953,32-36-930,-20 36-292,16 14-313,-39 25-482,-6-9-1524,-5-17 2622,-1-3 0,-2-2 0,0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57.936"/>
    </inkml:context>
    <inkml:brush xml:id="br0">
      <inkml:brushProperty name="width" value="0.08571" units="cm"/>
      <inkml:brushProperty name="height" value="0.08571" units="cm"/>
      <inkml:brushProperty name="color" value="#333333"/>
    </inkml:brush>
  </inkml:definitions>
  <inkml:trace contextRef="#ctx0" brushRef="#br0">5 12 15291,'-3'6'2992,"1"-1"-2544,2-5 67,0 0-503,81 4-1,-15-3-118,-1 0 1,0-1-656,5-3-426,-20-3-6196,-25-2 7384,-14 3 0,-3 0 0,-8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25.998"/>
    </inkml:context>
    <inkml:brush xml:id="br0">
      <inkml:brushProperty name="width" value="0.08571" units="cm"/>
      <inkml:brushProperty name="height" value="0.08571" units="cm"/>
      <inkml:brushProperty name="color" value="#004F8B"/>
    </inkml:brush>
  </inkml:definitions>
  <inkml:trace contextRef="#ctx0" brushRef="#br0">0 134 14899,'14'-9'661,"0"10"-426,-7 18 45,3 12-134,1 2-12,0 0-122,0-3 10,0-6-44,-2-6-34,-2-8 33,-2-3 12,-3-5-90,0-1-324,4-17-292,2-7 335,4-18 113,-1-4-167,0 0 268,-1 0 168,1 6 101,-2 6 268,-1 9 146,-1 11-21,-4 6-80,-1 5 68,-1 2 11,6 6 168,11 16-515,1 2-46,7 10-88,-8-8-1,1-4-11,-3-3-23,1-3-324,-4-7-347,-1-2-572,-1-5-2488,3-4 3754,-7-13 0,3 9 0,-9-9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58.217"/>
    </inkml:context>
    <inkml:brush xml:id="br0">
      <inkml:brushProperty name="width" value="0.08571" units="cm"/>
      <inkml:brushProperty name="height" value="0.08571" units="cm"/>
      <inkml:brushProperty name="color" value="#333333"/>
    </inkml:brush>
  </inkml:definitions>
  <inkml:trace contextRef="#ctx0" brushRef="#br0">3 0 15471,'0'61'1187,"-1"-1"1,0-4 0,1-6-942,2-9-168,1-2-66,3-5-24,1-9-156,1-7-1624,7-8-1715,8-14 3507,-3-14 0,-4 5 0,-10-3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2:58.800"/>
    </inkml:context>
    <inkml:brush xml:id="br0">
      <inkml:brushProperty name="width" value="0.08571" units="cm"/>
      <inkml:brushProperty name="height" value="0.08571" units="cm"/>
      <inkml:brushProperty name="color" value="#333333"/>
    </inkml:brush>
  </inkml:definitions>
  <inkml:trace contextRef="#ctx0" brushRef="#br0">1 0 18686,'8'87'661,"0"-8"-324,-7-29-203,0-3 57,2 5-124,2-16-67,0-6-11,2-19 33,-5-10-22,3-1 0,2-8-90,4-8-156,12-24 179,2 1 44,3 1 35,2 11 346,-5 19-33,11 11 100,5 24-212,-8 1 1,-4 12-102,-16-16 358,-6 4-11,-19 4-425,-32 12-34,-2-8-179,-17-4-572,5-21-257,18-5-3038,-12-25 4046,35 0 0,0-4 0,17 9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3:40.388"/>
    </inkml:context>
    <inkml:brush xml:id="br0">
      <inkml:brushProperty name="width" value="0.08571" units="cm"/>
      <inkml:brushProperty name="height" value="0.08571" units="cm"/>
      <inkml:brushProperty name="color" value="#333333"/>
    </inkml:brush>
  </inkml:definitions>
  <inkml:trace contextRef="#ctx0" brushRef="#br0">201 10 14798,'-2'-5'2734,"2"1"-2566,0 4-112,-12 5-11,4 11 191,-12 11 100,3 14-146,-2 6-134,-4 5-45,2 0 1,-2 0-12,3-5-45,4-3 22,5-7-145,5-10 23,4-4 89,2-9 56,4-2 89,7-3-21,10-3 88,8-1 35,6-4 44,20-1-112,-13 0-89,13-5 22,-22 0-56,-9-4-112,-5 4-359,-10 0-840,-5 2-7507,-3-4 8818,-2 3 0,1-2 0,-1 4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3:40.650"/>
    </inkml:context>
    <inkml:brush xml:id="br0">
      <inkml:brushProperty name="width" value="0.08571" units="cm"/>
      <inkml:brushProperty name="height" value="0.08571" units="cm"/>
      <inkml:brushProperty name="color" value="#333333"/>
    </inkml:brush>
  </inkml:definitions>
  <inkml:trace contextRef="#ctx0" brushRef="#br0">0 106 16793,'57'-18'37,"0"0"0,-4 1 1,-6 2-94,1 0-247,-6 3-168,-10 5-122,-10 4-819,-12 2-258,-6 1-156,-4 2 1826,-8 4 0,6-3 0,-6 2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3:40.813"/>
    </inkml:context>
    <inkml:brush xml:id="br0">
      <inkml:brushProperty name="width" value="0.08571" units="cm"/>
      <inkml:brushProperty name="height" value="0.08571" units="cm"/>
      <inkml:brushProperty name="color" value="#333333"/>
    </inkml:brush>
  </inkml:definitions>
  <inkml:trace contextRef="#ctx0" brushRef="#br0">1 17 14798,'79'7'691,"-1"0"0,-5-1 0,-13-4-2887,-24-14-2387,-13 3 4583,-5-1 0,-14 6 0,-1 1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3:41.009"/>
    </inkml:context>
    <inkml:brush xml:id="br0">
      <inkml:brushProperty name="width" value="0.08571" units="cm"/>
      <inkml:brushProperty name="height" value="0.08571" units="cm"/>
      <inkml:brushProperty name="color" value="#333333"/>
    </inkml:brush>
  </inkml:definitions>
  <inkml:trace contextRef="#ctx0" brushRef="#br0">278 1 15459,'9'7'2802,"-2"-1"-2578,-7-6-179,0 0-45,-70 69-258,31-33-123,-8 10 0,1 0-672,8-8-79,10-6-1300,12-10-1299,8-10 3731,6-7 0,2-5 0,0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3:41.247"/>
    </inkml:context>
    <inkml:brush xml:id="br0">
      <inkml:brushProperty name="width" value="0.08571" units="cm"/>
      <inkml:brushProperty name="height" value="0.08571" units="cm"/>
      <inkml:brushProperty name="color" value="#333333"/>
    </inkml:brush>
  </inkml:definitions>
  <inkml:trace contextRef="#ctx0" brushRef="#br0">0 14 16961,'0'-8'2185,"0"2"-1726,0 6 617,0 0-796,10 47-101,2-20-55,12 39 21,0-34-145,6-4-179,17 2-482,-9-12-303,10 0-795,-20-13-1098,-6-4-2253,-10 1 5110,-6-2 0,-6 0 0,0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3:41.497"/>
    </inkml:context>
    <inkml:brush xml:id="br0">
      <inkml:brushProperty name="width" value="0.08571" units="cm"/>
      <inkml:brushProperty name="height" value="0.08571" units="cm"/>
      <inkml:brushProperty name="color" value="#333333"/>
    </inkml:brush>
  </inkml:definitions>
  <inkml:trace contextRef="#ctx0" brushRef="#br0">7 65 17028,'-7'10'2006,"83"-4"-1749,-1-16-94,-1 4 0,4-1-57,-16-3 0,-2 0-106,0 1 0,0 1-556,-7 1 1,-1 2-801,38-1-1366,-20 3 2769,-33 3 1,-16 0 0,-21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3:47.417"/>
    </inkml:context>
    <inkml:brush xml:id="br0">
      <inkml:brushProperty name="width" value="0.08571" units="cm"/>
      <inkml:brushProperty name="height" value="0.08571" units="cm"/>
      <inkml:brushProperty name="color" value="#333333"/>
    </inkml:brush>
  </inkml:definitions>
  <inkml:trace contextRef="#ctx0" brushRef="#br0">197 1 15605,'0'46'470,"0"-4"-380,0-13 112,0-2-123,0-1-23,1-4-56,4-2-3527,4-4 3415,3-6-23,4-4-78,2-4 202,4-2-123,2-5-12,0-7 124,-5-7 44,-4-3 3426,-5 0-3437,-5 6 124,-3 4 89,0 7-224,-2 3 11,0 2 202,3 3 112,2 10-134,5 8-57,1 14-22,1 4 78,-2 6 79,1 2 123,-5 2 505,-2 22-595,-7-17 34,-10 13 35,-12-23-147,-10-4-45,-8-4 0,-3-4-145,-2-8 89,3-7-123,4-9 22,4-5-179,-6-23-246,13-1-348,1-19-380,19 4-763,5 1-1064,8 3-4560,7 9 7518,7 6 0,-5 12 0,-2 2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3:47.769"/>
    </inkml:context>
    <inkml:brush xml:id="br0">
      <inkml:brushProperty name="width" value="0.08571" units="cm"/>
      <inkml:brushProperty name="height" value="0.08571" units="cm"/>
      <inkml:brushProperty name="color" value="#333333"/>
    </inkml:brush>
  </inkml:definitions>
  <inkml:trace contextRef="#ctx0" brushRef="#br0">1 5 19986,'81'-3'-67,"-18"1"-404,-58 2-783,-3 0-2023,-1 0 0,-1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26.428"/>
    </inkml:context>
    <inkml:brush xml:id="br0">
      <inkml:brushProperty name="width" value="0.08571" units="cm"/>
      <inkml:brushProperty name="height" value="0.08571" units="cm"/>
      <inkml:brushProperty name="color" value="#004F8B"/>
    </inkml:brush>
  </inkml:definitions>
  <inkml:trace contextRef="#ctx0" brushRef="#br0">1 106 13341,'13'-11'3989,"42"63"-3989,-41-34-380,37 45 178,-42-62-650,6-27 583,-4 1 191,1-22 0,-4 14 78,-3 1 0,1 6 358,-4 4 23,0 11 67,-1 4 370,1 8-302,2 8-113,5 4-44,2 8-169,3 1-67,3-1-78,0-4-34,9 0-67,-6-9-291,6-1-314,-9-7-504,3-5-942,0-9-2375,-6 0 4482,-2-8 0,-8 14 0,-2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3:47.937"/>
    </inkml:context>
    <inkml:brush xml:id="br0">
      <inkml:brushProperty name="width" value="0.08571" units="cm"/>
      <inkml:brushProperty name="height" value="0.08571" units="cm"/>
      <inkml:brushProperty name="color" value="#333333"/>
    </inkml:brush>
  </inkml:definitions>
  <inkml:trace contextRef="#ctx0" brushRef="#br0">1 0 14439,'11'51'3210,"1"-1"1,10 30-3234,2-79-548,0-1-729,1 0-1915,-7 0 3215,-1 0 0,-13 0 0,0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3:48.799"/>
    </inkml:context>
    <inkml:brush xml:id="br0">
      <inkml:brushProperty name="width" value="0.08571" units="cm"/>
      <inkml:brushProperty name="height" value="0.08571" units="cm"/>
      <inkml:brushProperty name="color" value="#333333"/>
    </inkml:brush>
  </inkml:definitions>
  <inkml:trace contextRef="#ctx0" brushRef="#br0">283 15 14092,'0'-8'2723,"0"2"-2152,0 6 35,0 0-606,-68 21-4218,32-2 4296,-52 21 838,53-9-849,9 1-11,9-2-45,8-3-22,6-1-45,4-2 3392,9-3-3459,23 3 123,0-10 78,15 1-55,-20-8 22,-6 0 33,-10 1-22,-6 4 146,-4 4-191,-2 5 112,0 3 67,-17 19-44,3-9-146,-13 9 22,9-17-33,4-6 11,5-4-22,4-6-23,3-1-101,2-2 124,0-1 22,2 6 45,2-2 22,2 9-56,-1 2 112,1 8 34,-3 9 146,-1 7 78,-2 7 358,-9 37-526,1-18 56,-4 25-123,4-33-135,4-8 79,3-10-90,1-12-101,1-9 45,8-10-471,6-8-661,11-3-2330,-3-9 3518,0-5 0,-14 3 0,-2-2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3:50.533"/>
    </inkml:context>
    <inkml:brush xml:id="br0">
      <inkml:brushProperty name="width" value="0.08571" units="cm"/>
      <inkml:brushProperty name="height" value="0.08571" units="cm"/>
      <inkml:brushProperty name="color" value="#333333"/>
    </inkml:brush>
  </inkml:definitions>
  <inkml:trace contextRef="#ctx0" brushRef="#br0">46 1 19804,'-9'93'224,"0"-14"-235,1-48 11,1-3-24,1-2-749,3-3-709,1 0-2484,1-11 3975,1-2 1,0-9-1,0-1 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3:51.320"/>
    </inkml:context>
    <inkml:brush xml:id="br0">
      <inkml:brushProperty name="width" value="0.08571" units="cm"/>
      <inkml:brushProperty name="height" value="0.08571" units="cm"/>
      <inkml:brushProperty name="color" value="#333333"/>
    </inkml:brush>
  </inkml:definitions>
  <inkml:trace contextRef="#ctx0" brushRef="#br0">92 152 14428,'0'-15'1569,"0"3"-1419,0 12-38,0 0-57,-30 21 136,16 0 145,-21 21-68,27-9 23,4-1-179,3-4-36,2-7-76,10-6 11,6-8 45,11-4-56,7-17-56,1-8 0,0-20 56,-5-7 247,-8-1 45,-8 3-80,-9 7 1,-4 8-213,-10 8-101,-9 8-3436,-13 8 2618,-12 5-773,-2 11 1692,7 4 0,14-1 0,13-1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3:52.953"/>
    </inkml:context>
    <inkml:brush xml:id="br0">
      <inkml:brushProperty name="width" value="0.08571" units="cm"/>
      <inkml:brushProperty name="height" value="0.08571" units="cm"/>
      <inkml:brushProperty name="color" value="#333333"/>
    </inkml:brush>
  </inkml:definitions>
  <inkml:trace contextRef="#ctx0" brushRef="#br0">100 7 14327,'-3'-2'684,"1"0"-695,2 2 11,-25-2 45,14 6 179,-20 2-22,21 7 66,2 1-3380,2-1 3124,4-2-1,1 0-11,1-1 22,0-1-22,4-2 202,6 0-79,19-5 3280,-4 0-3335,17-2-68,-21-5-22,3-1-69,-13-6 170,1-6-23,-7 8 168,0-2 180,-5 11-147,0 1-257,0 5 34,0 11 436,1 31-312,1-2 43,2 18-21,-1-20 77,-1-3-66,-2-7 425,-15 13-392,2-21-168,-17 8-56,4-25-257,-13-4-248,11-11-514,-2-8-920,20-13-1669,5 3 3608,5-1 0,0 17 0,0 1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3:53.359"/>
    </inkml:context>
    <inkml:brush xml:id="br0">
      <inkml:brushProperty name="width" value="0.08571" units="cm"/>
      <inkml:brushProperty name="height" value="0.08571" units="cm"/>
      <inkml:brushProperty name="color" value="#333333"/>
    </inkml:brush>
  </inkml:definitions>
  <inkml:trace contextRef="#ctx0" brushRef="#br0">58 1 15280,'-32'75'549,"6"-11"-437,26-43-112,6-4 0,5-3 56,8-6-3448,4-4 3403,1-3 12,-1-7 459,4-34 862,-14-9-1209,-4-5-90,-18 15-90,-6 28 23,-2 5-1357,-4 8 225,8 8 2226,1 6-1072,9 3 0,3-7 0,0-6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3:53.905"/>
    </inkml:context>
    <inkml:brush xml:id="br0">
      <inkml:brushProperty name="width" value="0.08571" units="cm"/>
      <inkml:brushProperty name="height" value="0.08571" units="cm"/>
      <inkml:brushProperty name="color" value="#333333"/>
    </inkml:brush>
  </inkml:definitions>
  <inkml:trace contextRef="#ctx0" brushRef="#br0">159 0 18283,'-72'45'818,"15"-6"-762,50-10-56,3-2 0,3 0-23,2-2 23,8-2 12,2-1-1,5-2 11,4 12-55,-10-12 10,1 8 23,-10-14-45,-1-2 68,-9 2-426,-24 6-90,14-11-527,-14 4-1109,30-14-1322,3-5 3451,0-2 0,0 1 0,0 1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3:54.168"/>
    </inkml:context>
    <inkml:brush xml:id="br0">
      <inkml:brushProperty name="width" value="0.08571" units="cm"/>
      <inkml:brushProperty name="height" value="0.08571" units="cm"/>
      <inkml:brushProperty name="color" value="#333333"/>
    </inkml:brush>
  </inkml:definitions>
  <inkml:trace contextRef="#ctx0" brushRef="#br0">122 9 15706,'0'-5'2454,"0"1"-1883,0 4-291,-30 32 191,5 12-157,-14 17-269,19-1-45,14-21 0,4-5-202,3-6-2723,38-9 1200,-11-20-1323,33-15-381,-35-10 3429,-3-3 0,-17 16 0,-2 4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3:54.556"/>
    </inkml:context>
    <inkml:brush xml:id="br0">
      <inkml:brushProperty name="width" value="0.08571" units="cm"/>
      <inkml:brushProperty name="height" value="0.08571" units="cm"/>
      <inkml:brushProperty name="color" value="#333333"/>
    </inkml:brush>
  </inkml:definitions>
  <inkml:trace contextRef="#ctx0" brushRef="#br0">42 1 14630,'-9'86'1352,"1"0"0,0-8 0,2-11-937,0-16-191,3-13-101,2-7-112,1-13 0,0-9 35,0-5-46,8-7-11,6-11-158,11-7 169,6-11 67,0 1 0,-3 4 214,-4 7 10,-7 6-179,-6 7 79,-2 4-68,-4 10 224,1 29-269,-4-2-78,0 20 0,-2-19-358,7-1-7799,52-35 2935,-29 2 5222,37-28 0,-57 16 0,-1 3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3:55.203"/>
    </inkml:context>
    <inkml:brush xml:id="br0">
      <inkml:brushProperty name="width" value="0.08571" units="cm"/>
      <inkml:brushProperty name="height" value="0.08571" units="cm"/>
      <inkml:brushProperty name="color" value="#333333"/>
    </inkml:brush>
  </inkml:definitions>
  <inkml:trace contextRef="#ctx0" brushRef="#br0">1 212 15079,'7'50'2078,"1"0"0,8 31-2022,1-82 158,-1-8 88,-2-7 168,-3-23-470,-4 4-33,-3-11-1,-3 13 23,-1 5 11,0 7 0,0 9-78,0 6 78,0 4-1457,6 2 291,3 0-1029,9 0 222,4 0 348,5 0 1200,25 0 2217,-19 0-671,6 0-112,-29 0-292,-10 0 190,0 0-671,-2 8-46,-7 11 90,3 2 90,-3 9-67,7-11-158,2 1-44,1-2-56,8-2 11,4-3 347,22-7-112,2-11-167,0-8 89,-10-12 78,-15-1-212,-5-2 111,-4-8-179,-2 8 0,-1-4-11,-6 11-190,-4 3-79,0 8 33,1 1-290,7 9-516,2-1-358,0-1-707,0-6-1120,9-3 3227,3-9 0,-1 9 0,-2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26.685"/>
    </inkml:context>
    <inkml:brush xml:id="br0">
      <inkml:brushProperty name="width" value="0.08571" units="cm"/>
      <inkml:brushProperty name="height" value="0.08571" units="cm"/>
      <inkml:brushProperty name="color" value="#004F8B"/>
    </inkml:brush>
  </inkml:definitions>
  <inkml:trace contextRef="#ctx0" brushRef="#br0">17 1 16423,'-5'69'1083,"-1"-1"0,1-5 1,5-12-1084,10-28-23,8-6-66,5-8-674,19-6 114,-9-16-707,11-8-437,-16-11-1569,-13 4 3362,-5 5 0,-10 13 0,0 4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3:55.403"/>
    </inkml:context>
    <inkml:brush xml:id="br0">
      <inkml:brushProperty name="width" value="0.08571" units="cm"/>
      <inkml:brushProperty name="height" value="0.08571" units="cm"/>
      <inkml:brushProperty name="color" value="#333333"/>
    </inkml:brush>
  </inkml:definitions>
  <inkml:trace contextRef="#ctx0" brushRef="#br0">1 1 16288,'4'88'903,"1"0"0,-1 0 0,1-14 1,1-2-1,-4-17-2214,-6-12-2006,2-32-4649,0-5 7966,0-5 0,0-1 0,1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4:19.232"/>
    </inkml:context>
    <inkml:brush xml:id="br0">
      <inkml:brushProperty name="width" value="0.08571" units="cm"/>
      <inkml:brushProperty name="height" value="0.08571" units="cm"/>
      <inkml:brushProperty name="color" value="#333333"/>
    </inkml:brush>
  </inkml:definitions>
  <inkml:trace contextRef="#ctx0" brushRef="#br0">161 17 14238,'0'-9'2443,"0"2"-1827,0 7-213,0 0-201,-7 0-123,1 0-79,-10 0-35,5 4-88,-2 0 11,5 4-157,2 1 124,1 0-23,3 13 101,0 6 111,6 10-44,1-6 12,2-7 21,0-8-22,-4-5 23,-1 0 134,-2 2 78,-2 6-190,-14 4-56,2-4 12,-12-5-12,10-8-12,1-3-10,4-2-437,4-2-269,2 0-774,4-3-403,7-9-5266,13-15 7171,-1 3 0,1 2 0,-12 13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4:19.513"/>
    </inkml:context>
    <inkml:brush xml:id="br0">
      <inkml:brushProperty name="width" value="0.08571" units="cm"/>
      <inkml:brushProperty name="height" value="0.08571" units="cm"/>
      <inkml:brushProperty name="color" value="#333333"/>
    </inkml:brush>
  </inkml:definitions>
  <inkml:trace contextRef="#ctx0" brushRef="#br0">33 11 14182,'5'-10'1109,"-5"59"0,-6 51 1,1-16-3105,1-20 740,-1 19 0,0 17 0,-1-41 1255,3-55 0,2-4 0,-1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4:19.759"/>
    </inkml:context>
    <inkml:brush xml:id="br0">
      <inkml:brushProperty name="width" value="0.08571" units="cm"/>
      <inkml:brushProperty name="height" value="0.08571" units="cm"/>
      <inkml:brushProperty name="color" value="#333333"/>
    </inkml:brush>
  </inkml:definitions>
  <inkml:trace contextRef="#ctx0" brushRef="#br0">1 95 13969,'0'-9'-2634,"53"-12"1,16 2 2547,-35 9 1,34-8 0,-13 3 0,-52 13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4:20.146"/>
    </inkml:context>
    <inkml:brush xml:id="br0">
      <inkml:brushProperty name="width" value="0.08571" units="cm"/>
      <inkml:brushProperty name="height" value="0.08571" units="cm"/>
      <inkml:brushProperty name="color" value="#333333"/>
    </inkml:brush>
  </inkml:definitions>
  <inkml:trace contextRef="#ctx0" brushRef="#br0">124 1 14439,'-31'50'232,"0"1"0,2-5 0,7-6-98,15-5-134,3-8-22,4-7 10,0-6-77,2-7 89,5-3 0,5-4-292,15-29 202,6-10 326,-3-9 436,-4 6 2219,-18 44-3372,22 21-1369,-4-2 281,16-6-6621,-3-43 8190,-20 3 0,-1-1 0,-15 20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4:20.479"/>
    </inkml:context>
    <inkml:brush xml:id="br0">
      <inkml:brushProperty name="width" value="0.08571" units="cm"/>
      <inkml:brushProperty name="height" value="0.08571" units="cm"/>
      <inkml:brushProperty name="color" value="#333333"/>
    </inkml:brush>
  </inkml:definitions>
  <inkml:trace contextRef="#ctx0" brushRef="#br0">1 3 12916,'8'-1'5008,"-2"0"-5008,10 40 34,-5-29-102,25 30-167,-16-40-22,8-6 77,-4-3 1446,1 52 1,-5 21-942,-13 23-488,8-18 1,-10-3-1643,-46 2-480,13-65-2499,-3-10 4784,18-7 0,9 4 0,3 1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4:21.022"/>
    </inkml:context>
    <inkml:brush xml:id="br0">
      <inkml:brushProperty name="width" value="0.08571" units="cm"/>
      <inkml:brushProperty name="height" value="0.08571" units="cm"/>
      <inkml:brushProperty name="color" value="#333333"/>
    </inkml:brush>
  </inkml:definitions>
  <inkml:trace contextRef="#ctx0" brushRef="#br0">21 1 15896,'-4'95'1337,"0"1"0,0-8 1,1-19-1282,0-40-34,2-11-235,0-10 101,2-6-247,42-51 359,-24 31 191,35-35 112,-36 49-292,-3 0 56,-3 4 90,-5 7 67,4 10-246,-2 8-460,3-2-403,-2-5-1535,1-14 2420,0-1 0,-4-3 0,-2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4:21.363"/>
    </inkml:context>
    <inkml:brush xml:id="br0">
      <inkml:brushProperty name="width" value="0.08571" units="cm"/>
      <inkml:brushProperty name="height" value="0.08571" units="cm"/>
      <inkml:brushProperty name="color" value="#333333"/>
    </inkml:brush>
  </inkml:definitions>
  <inkml:trace contextRef="#ctx0" brushRef="#br0">21 17 17162,'37'40'471,"-7"-10"-471,-30-50 123,-11-4-89,-6 5-68,-4 3-201,1 8-572,9 8-78,7 8 34,1 3-1234,3 6-828,1 0 2913,3-7 0,-2-5 0,2-4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4:24.776"/>
    </inkml:context>
    <inkml:brush xml:id="br0">
      <inkml:brushProperty name="width" value="0.08571" units="cm"/>
      <inkml:brushProperty name="height" value="0.08571" units="cm"/>
      <inkml:brushProperty name="color" value="#333333"/>
    </inkml:brush>
  </inkml:definitions>
  <inkml:trace contextRef="#ctx0" brushRef="#br0">1 22 16210,'5'5'628,"-1"6"-259,-4 14-10,0 6-135,0-1-202,0 3-4273,0-4 4251,0-3 859,0-5-870,0-9-135,0-4 34,0-7-123,0-1 89,2-7-1019,14-31 336,10-16 829,3-6 90,1 9 123,-14 30 223,-3 8 91,-4 7 3325,-2 3-3416,13 16-111,-3 21-67,7 2-56,-8 14-79,-8-19-22,2 2-101,-3-15-11,0-3-550,2-13 561,2-4-313,5-10-113,4-6 236,0-10 145,2 1 45,-4 4 123,4 0 370,-8 13-213,0-1-79,-5 14 24,-3 9-1,3 5 56,0 9 45,4 9-280,3-7-90,-3-4-336,-1-14-594,-6-9-728,1-1-1412,-2 0 3115,1-5 0,-5 4 0,1-4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4:25.297"/>
    </inkml:context>
    <inkml:brush xml:id="br0">
      <inkml:brushProperty name="width" value="0.08571" units="cm"/>
      <inkml:brushProperty name="height" value="0.08571" units="cm"/>
      <inkml:brushProperty name="color" value="#333333"/>
    </inkml:brush>
  </inkml:definitions>
  <inkml:trace contextRef="#ctx0" brushRef="#br0">26 126 12916,'5'6'2297,"-1"-1"-2084,-4-5-112,0 0 78,27 24 22,-8-18 91,16 17-292,-13-30-12,-6-6-704,9-33 693,-14 17 34,4-22 292,-15 34 44,-6 0-45,-11 11-234,-2 2 212,-22 11 448,-6 48-245,11-2-147,3 25-45,28-27-11,6-16-79,8-2-77,6-3 133,10-3-234,4-3 22,17-3-281,-9-10-1366,28-2-247,-26-18-1904,1 0 3753,-21-7 0,-14 7 0,-2 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4:37.563"/>
    </inkml:context>
    <inkml:brush xml:id="br0">
      <inkml:brushProperty name="width" value="0.08571" units="cm"/>
      <inkml:brushProperty name="height" value="0.08571" units="cm"/>
      <inkml:brushProperty name="color" value="#333333"/>
    </inkml:brush>
  </inkml:definitions>
  <inkml:trace contextRef="#ctx0" brushRef="#br0">1008 872 15605,'0'5'1725,"0"-1"-1568,-3-4 393,-3 0-539,-7-3 179,-9-4-111,-5-4-68,-12-5 336,-9 0-302,-8-5-3415,-7-1 3583,-8-5-168,-5-4-292,-6-8 247,-3-7-23,42 20 1,1-3 5,0-2 1,2-3-113,2-1 0,2-3 22,4-2 1,2-1-17,-17-42-11,14 4-1110,12-8-146,12 35-862,5 2-2162,4 39 5228,0 6 1,0 5-1,0 0 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26.953"/>
    </inkml:context>
    <inkml:brush xml:id="br0">
      <inkml:brushProperty name="width" value="0.08571" units="cm"/>
      <inkml:brushProperty name="height" value="0.08571" units="cm"/>
      <inkml:brushProperty name="color" value="#004F8B"/>
    </inkml:brush>
  </inkml:definitions>
  <inkml:trace contextRef="#ctx0" brushRef="#br0">0 1 16008,'22'75'1247,"0"0"1,-2-6 0,-1-11-1248,-2-18-34,0-8-78,-4-10-403,-3-8-629,-2-7-4166,4-4 5310,-7-9 0,4 4 0,-8-4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27.488"/>
    </inkml:context>
    <inkml:brush xml:id="br0">
      <inkml:brushProperty name="width" value="0.08571" units="cm"/>
      <inkml:brushProperty name="height" value="0.08571" units="cm"/>
      <inkml:brushProperty name="color" value="#333333"/>
    </inkml:brush>
  </inkml:definitions>
  <inkml:trace contextRef="#ctx0" brushRef="#br0">0 132 16311,'13'2'-314,"-3"0"236,-10-2-1267,0 0 572,32-52 773,-18 33 11,21-37 213,-28 50 583,-5 4-392,-2 2 358,0 14-11,-1 9-3695,-6 22 3179,-4 6-219,-13 25 85,6-24-112,-1 6-22,14-32-79,3-10-280,2-7 2359,0-6-2964,0-2-4215,11-22 5201,-5 4 0,6-7 0,-9 13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27.669"/>
    </inkml:context>
    <inkml:brush xml:id="br0">
      <inkml:brushProperty name="width" value="0.08571" units="cm"/>
      <inkml:brushProperty name="height" value="0.08571" units="cm"/>
      <inkml:brushProperty name="color" value="#333333"/>
    </inkml:brush>
  </inkml:definitions>
  <inkml:trace contextRef="#ctx0" brushRef="#br0">1 1 17006,'19'22'0,"-4"-5"0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28.018"/>
    </inkml:context>
    <inkml:brush xml:id="br0">
      <inkml:brushProperty name="width" value="0.08571" units="cm"/>
      <inkml:brushProperty name="height" value="0.08571" units="cm"/>
      <inkml:brushProperty name="color" value="#333333"/>
    </inkml:brush>
  </inkml:definitions>
  <inkml:trace contextRef="#ctx0" brushRef="#br0">19 0 17846,'-4'53'286,"0"0"0,0 25-286,-1-42-101,4-22-67,1-8-124,0-4 236,7-10-493,7-10 314,10-12 190,4-6 67,10-14 2970,1 33-2600,-11 7-246,2 53-852,-22-19-302,8 10-4068,19-73 1031,-14 17 4045,17-30 0,-29 38 0,-2 4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28.168"/>
    </inkml:context>
    <inkml:brush xml:id="br0">
      <inkml:brushProperty name="width" value="0.08571" units="cm"/>
      <inkml:brushProperty name="height" value="0.08571" units="cm"/>
      <inkml:brushProperty name="color" value="#333333"/>
    </inkml:brush>
  </inkml:definitions>
  <inkml:trace contextRef="#ctx0" brushRef="#br0">81 1 14406,'-5'86'1240,"0"0"0,0-6 0,0-8-1240,-8 0 0,2-1-100,0-4-484,2-7-1074,1-8-7026,4-15 8684,0-19 0,3-9 0,1-11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28.434"/>
    </inkml:context>
    <inkml:brush xml:id="br0">
      <inkml:brushProperty name="width" value="0.08571" units="cm"/>
      <inkml:brushProperty name="height" value="0.08571" units="cm"/>
      <inkml:brushProperty name="color" value="#333333"/>
    </inkml:brush>
  </inkml:definitions>
  <inkml:trace contextRef="#ctx0" brushRef="#br0">1 1 18843,'43'25'1075,"0"1"1,7 36-1434,-79-26-415,-6 2-224,20-29-247,8-5-1479,3-12 2723,11-14 0,-6 10 0,7-8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29.266"/>
    </inkml:context>
    <inkml:brush xml:id="br0">
      <inkml:brushProperty name="width" value="0.08571" units="cm"/>
      <inkml:brushProperty name="height" value="0.08571" units="cm"/>
      <inkml:brushProperty name="color" value="#333333"/>
    </inkml:brush>
  </inkml:definitions>
  <inkml:trace contextRef="#ctx0" brushRef="#br0">0 131 20893,'6'60'-342,"0"0"1,86-53 341,-69 9 22,22-50 1,-7-3 179,-34 36 134,-4 5-11,0 12 11,0 10 123,2 38-459,2-29-11,2 13-23,5-41-134,3-5-583,24-37 259,-4 0 21,17-34-101,-16 9 270,-7 13 0,-2 1 335,2-3 685,7-14-270,-30 65 179,-5 18-100,0 24-158,0 19-89,-2 11-190,-2 1-90,-1-5-45,1-13-582,2-7-46,1-24-122,1-7-1278,0-16 852,-1-31 134,-2 1 392,0-27 695,-1 7 269,1 1 941,1 6 359,1 10 134,1 2-1187,3 13-102,5-2-280,10 6-33,10-1-78,11-4-1,9 2 12,5-2-34,-1 2 0,-7 5 44,-12 2 113,-13 5 180,-11 1-91,-6 1 12,-3 0-101,0 6-57,-4 18-88,3 12-35,5 16-55,10-9 11,11-5 55,1-11-88,1 11 21,-13-9 79,-4 7-213,-18-9 124,-9-5-449,-11-4-3205,-25-2-2285,22-10 6028,-12 1 0,36-7 0,1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29.667"/>
    </inkml:context>
    <inkml:brush xml:id="br0">
      <inkml:brushProperty name="width" value="0.08571" units="cm"/>
      <inkml:brushProperty name="height" value="0.08571" units="cm"/>
      <inkml:brushProperty name="color" value="#333333"/>
    </inkml:brush>
  </inkml:definitions>
  <inkml:trace contextRef="#ctx0" brushRef="#br0">0 165 16490,'83'17'1283,"8"-21"0,13-7-1231,-29 5 0,3 0 1,3-2-794,-4-2 1,4-3 0,0 0 0,-2 2 826,9-2 0,-2 1 0,0 1-86,2 0 0,1 1 0,-1 1-49,0 1 1,0 1 0,-2 1-76,-6 1 1,-1 1-1,-3 1-1854,27 2 1,-9 2 1977,-37 3 0,-8 1 0,18 1 0,-67 1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33.097"/>
    </inkml:context>
    <inkml:brush xml:id="br0">
      <inkml:brushProperty name="width" value="0.08571" units="cm"/>
      <inkml:brushProperty name="height" value="0.08571" units="cm"/>
      <inkml:brushProperty name="color" value="#333333"/>
    </inkml:brush>
  </inkml:definitions>
  <inkml:trace contextRef="#ctx0" brushRef="#br0">333 6 16591,'-50'-3'560,"-1"1"0,-35 5-526,52 7-12,4 8 57,6 1 123,6-2-34,5 0-168,6-4-90,4 3 90,2 1-22,2 3-147,10 4-55,5 1 146,13 2 67,0 1 11,0 3 0,-5 3 0,-7 3 11,-9 5 213,-7 28-55,-14-13 32,-9 22-22,-13-23 23,0-7-68,3-8-78,9-13-89,9-11-370,8-9-192,8-5 416,10-3 0,8 3 0,11 1 179,12 18 11,-12 3 314,0 18 123,-18 9 79,-7 14-90,-3 18-34,-3 14-207,0-44 0,0-1-22,-1 2 0,1 0-40,-1-4 0,1 1-33,0 10 0,-1-2-23,4 21-67,11-25 1,4-5-483,3-17-470,21 4-1277,-22-36-5637,-7-8 7855,-5-7 0,-5 4 0,-2-2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34.915"/>
    </inkml:context>
    <inkml:brush xml:id="br0">
      <inkml:brushProperty name="width" value="0.08571" units="cm"/>
      <inkml:brushProperty name="height" value="0.08571" units="cm"/>
      <inkml:brushProperty name="color" value="#333333"/>
    </inkml:brush>
  </inkml:definitions>
  <inkml:trace contextRef="#ctx0" brushRef="#br0">180 1 19213,'-44'67'45,"4"-7"-68,16-29-223,3-4-471,4-5-1256,4-7-1231,3-7-1737,4-4 4941,3-4 0,2 0 0,1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35.141"/>
    </inkml:context>
    <inkml:brush xml:id="br0">
      <inkml:brushProperty name="width" value="0.08571" units="cm"/>
      <inkml:brushProperty name="height" value="0.08571" units="cm"/>
      <inkml:brushProperty name="color" value="#333333"/>
    </inkml:brush>
  </inkml:definitions>
  <inkml:trace contextRef="#ctx0" brushRef="#br0">2 13 16400,'-1'-12'267,"61"33"0,17 16 0,-43-20 1,35 17-1,0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27.366"/>
    </inkml:context>
    <inkml:brush xml:id="br0">
      <inkml:brushProperty name="width" value="0.08571" units="cm"/>
      <inkml:brushProperty name="height" value="0.08571" units="cm"/>
      <inkml:brushProperty name="color" value="#004F8B"/>
    </inkml:brush>
  </inkml:definitions>
  <inkml:trace contextRef="#ctx0" brushRef="#br0">1 250 13398,'53'-64'-79,"1"1"1,-3 6-1,-21 12 920,-44 29 380,-5 12-370,-2 16-100,1 13-247,9 13-78,2 7-134,5 0-12,3 3-123,2-4-146,9-3-11,4-6-101,12-11-190,3-8-3852,4-9 2709,1-5-415,4-16-3244,-11 1 5093,-4-14 0,-16 14 0,-3 2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35.255"/>
    </inkml:context>
    <inkml:brush xml:id="br0">
      <inkml:brushProperty name="width" value="0.08571" units="cm"/>
      <inkml:brushProperty name="height" value="0.08571" units="cm"/>
      <inkml:brushProperty name="color" value="#333333"/>
    </inkml:brush>
  </inkml:definitions>
  <inkml:trace contextRef="#ctx0" brushRef="#br0">1 1 16322,'6'0'4605,"0"82"-5322,-6-45-426,1 56-1535,-1-72-2879,0-14 5557,0-4 0,0-3 0,0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36.461"/>
    </inkml:context>
    <inkml:brush xml:id="br0">
      <inkml:brushProperty name="width" value="0.08571" units="cm"/>
      <inkml:brushProperty name="height" value="0.08571" units="cm"/>
      <inkml:brushProperty name="color" value="#333333"/>
    </inkml:brush>
  </inkml:definitions>
  <inkml:trace contextRef="#ctx0" brushRef="#br0">178 0 14171,'5'0'171,"-36"67"1,-17 19 0,27-48 0,-20 38 0,0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36.990"/>
    </inkml:context>
    <inkml:brush xml:id="br0">
      <inkml:brushProperty name="width" value="0.08571" units="cm"/>
      <inkml:brushProperty name="height" value="0.08571" units="cm"/>
      <inkml:brushProperty name="color" value="#333333"/>
    </inkml:brush>
  </inkml:definitions>
  <inkml:trace contextRef="#ctx0" brushRef="#br0">1 19 19045,'32'-10'1031,"-5"3"-807,-24 6-168,-1 1-56,-2 0-79,0 2 79,0 9 0,0 6-11,-4 11-101,-8 14 101,2-14 0,-5 5-157,10-15 269,14 0-79,5-3-257,26 2-527,-11-7-6364,5 1 7126,-22-5 0,-5-1 0,-7-4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37.934"/>
    </inkml:context>
    <inkml:brush xml:id="br0">
      <inkml:brushProperty name="width" value="0.08571" units="cm"/>
      <inkml:brushProperty name="height" value="0.08571" units="cm"/>
      <inkml:brushProperty name="color" value="#333333"/>
    </inkml:brush>
  </inkml:definitions>
  <inkml:trace contextRef="#ctx0" brushRef="#br0">5 3 13600,'-2'-2'4694,"0"1"-2856,2 1-550,50 57-5472,2 1 4161,-17-18 1,0 0-404,15 18 132,-34-33-2239,-8-3 2533,-4-7 0,-4-5 0,0-8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38.648"/>
    </inkml:context>
    <inkml:brush xml:id="br0">
      <inkml:brushProperty name="width" value="0.08571" units="cm"/>
      <inkml:brushProperty name="height" value="0.08571" units="cm"/>
      <inkml:brushProperty name="color" value="#333333"/>
    </inkml:brush>
  </inkml:definitions>
  <inkml:trace contextRef="#ctx0" brushRef="#br0">178 1 17610,'-44'71'575,"1"1"0,4-6 1,8-14-1002,21-34-806,3-5-1278,5-9 2510,1-6 0,1-3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38.904"/>
    </inkml:context>
    <inkml:brush xml:id="br0">
      <inkml:brushProperty name="width" value="0.08571" units="cm"/>
      <inkml:brushProperty name="height" value="0.08571" units="cm"/>
      <inkml:brushProperty name="color" value="#333333"/>
    </inkml:brush>
  </inkml:definitions>
  <inkml:trace contextRef="#ctx0" brushRef="#br0">0 0 21857,'36'40'138,"0"-1"0,4 5 1,-4-4-229,0-5-481,5 6 571,-8-13 0,-18-15 0,2-1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39.504"/>
    </inkml:context>
    <inkml:brush xml:id="br0">
      <inkml:brushProperty name="width" value="0.08571" units="cm"/>
      <inkml:brushProperty name="height" value="0.08571" units="cm"/>
      <inkml:brushProperty name="color" value="#333333"/>
    </inkml:brush>
  </inkml:definitions>
  <inkml:trace contextRef="#ctx0" brushRef="#br0">0 1 19470,'61'34'46,"-28"19"-57,-38-34-203,-12 13-211,16-28-191,1-1 616,8 2 22,5 2 12,17 10 111,-9 0 79,5 7 258,-17 2-169,-3-6 24,-4 4 66,-7-7-112,-20 0-492,-14-6-538,-4-1-572,1-8-2365,25-2 3676,5-4 0,10 3 0,1-3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45.016"/>
    </inkml:context>
    <inkml:brush xml:id="br0">
      <inkml:brushProperty name="width" value="0.08571" units="cm"/>
      <inkml:brushProperty name="height" value="0.08571" units="cm"/>
      <inkml:brushProperty name="color" value="#333333"/>
    </inkml:brush>
  </inkml:definitions>
  <inkml:trace contextRef="#ctx0" brushRef="#br0">3 21 15706,'-1'-12'2353,"0"3"-1905,1 9-313,0 0-124,29 3 11,-18-2 1,21 2-23,-25-2-12,-2-1-615,-2 1-1110,-1 0 515,-1 0 1,-1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45.651"/>
    </inkml:context>
    <inkml:brush xml:id="br0">
      <inkml:brushProperty name="width" value="0.08571" units="cm"/>
      <inkml:brushProperty name="height" value="0.08571" units="cm"/>
      <inkml:brushProperty name="color" value="#333333"/>
    </inkml:brush>
  </inkml:definitions>
  <inkml:trace contextRef="#ctx0" brushRef="#br0">19 7 15381,'6'-4'2498,"-1"1"-2262,-5 3-34,0 0-68,-2 4-22,2 7 146,-2 8-3437,2 9 3246,0 5-34,0 0-33,-3-2-11,-1-4-11,-5-3-157,4-11 22,0-2 22,5-10 3359,0-3-3302,0-7-124,0-4 202,0-7 68,1-1-57,8 1 67,3-1-22,24-2-67,5 9-280,4 3-1144,-5 8-784,-13 3-2621,-12 0 4840,-2 0 0,-10 0 0,-1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46.219"/>
    </inkml:context>
    <inkml:brush xml:id="br0">
      <inkml:brushProperty name="width" value="0.08571" units="cm"/>
      <inkml:brushProperty name="height" value="0.08571" units="cm"/>
      <inkml:brushProperty name="color" value="#333333"/>
    </inkml:brush>
  </inkml:definitions>
  <inkml:trace contextRef="#ctx0" brushRef="#br0">123 0 17633,'-32'44'213,"1"0"0,-19 35-213,44-57 56,3-2-56,3-14-11,0-4 11,7-1 67,3-1-22,11-7-3415,0-2 3494,0-6 861,-4 3-279,-9 4-224,-3 4-157,-5 4 314,0 0-359,0 5-67,1 3-124,1 4 3326,1-2-3415,0-2-23,2-3-178,1-3-359,2-1-135,4-1-504,6-4-3384,22-24 202,4-6 4381,0-6 863,-11 12 828,-20 20 24,-8 5-471,-3 3 829,0 8-863,1 19-840,-1-1-225,0 11-133,-2-16-12,0-6-135,0-7-448,1-4-549,2-3-1254,1-8 2386,1-15 0,-1 10 0,-2-9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27.984"/>
    </inkml:context>
    <inkml:brush xml:id="br0">
      <inkml:brushProperty name="width" value="0.08571" units="cm"/>
      <inkml:brushProperty name="height" value="0.08571" units="cm"/>
      <inkml:brushProperty name="color" value="#004F8B"/>
    </inkml:brush>
  </inkml:definitions>
  <inkml:trace contextRef="#ctx0" brushRef="#br0">0 184 15818,'13'51'762,"-1"1"0,9 30-762,-9-81-325,-2-8-224,6-7 134,-3-10 157,-1-2 247,0 0 11,-4 6 123,-1 3 550,-4 5-303,0 6-12,-2 2-201,0 4 616,5 8-213,7 14-492,7 6-169,-2-2-90,1-11-10,-6-13-146,4-3-281,1-13-381,1-6 203,1-15-3046,-1-4 3796,-1-2-179,1-14 448,-8 17 493,-1-5 112,-8 27 246,-2 7-895,0 6 3302,0 2-3347,3 1 457,3 1-425,8 8 35,19 13-34,-4 2 55,27 25-111,-25 1 68,-2 1-24,-19 2-21,-12-18-102,-7-2-22,-6-8-493,-9-6-1009,0-7-2610,3-6 4112,5-4 0,10-2 0,2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46.655"/>
    </inkml:context>
    <inkml:brush xml:id="br0">
      <inkml:brushProperty name="width" value="0.08571" units="cm"/>
      <inkml:brushProperty name="height" value="0.08571" units="cm"/>
      <inkml:brushProperty name="color" value="#333333"/>
    </inkml:brush>
  </inkml:definitions>
  <inkml:trace contextRef="#ctx0" brushRef="#br0">1 1 16431,'38'61'26,"0"0"0,-2 0 1,-10-23 1943,-24-38-1970,1 0 742,3 0-742,3-1 23,5-5 394,3-1-406,3-4 1367,-2 4-1345,-1 2 124,-3 3-11,-2 1-1,-3 1 203,4 5-236,-6 3-56,5 3-12,-3 7-357,-4-10-370,4 2-572,-5-10-942,5 0-1601,-2 0 3798,4-3 0,-8 2 0,1-2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47.536"/>
    </inkml:context>
    <inkml:brush xml:id="br0">
      <inkml:brushProperty name="width" value="0.08571" units="cm"/>
      <inkml:brushProperty name="height" value="0.08571" units="cm"/>
      <inkml:brushProperty name="color" value="#333333"/>
    </inkml:brush>
  </inkml:definitions>
  <inkml:trace contextRef="#ctx0" brushRef="#br0">1 51 21667,'14'-28'358,"0"6"-291,-7 21-55,0 1-1,-1 0-22,2 0-1,0 0-21,1 2-57,4 7-11,-6 0 12,0 8 33,-6-1 56,-1 5 45,-9 7-23,-3 2 12,-7 3 44,-5 9-123,9-10-33,2-2-404,8-17-302,5-10 784,9-3 0,-7 0 0,6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47.851"/>
    </inkml:context>
    <inkml:brush xml:id="br0">
      <inkml:brushProperty name="width" value="0.08571" units="cm"/>
      <inkml:brushProperty name="height" value="0.08571" units="cm"/>
      <inkml:brushProperty name="color" value="#333333"/>
    </inkml:brush>
  </inkml:definitions>
  <inkml:trace contextRef="#ctx0" brushRef="#br0">3 0 19482,'-2'12'1311,"2"-3"-1390,7-9 12,-1 0 67,-4 0-3277,-1 0 0,-1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54.023"/>
    </inkml:context>
    <inkml:brush xml:id="br0">
      <inkml:brushProperty name="width" value="0.08571" units="cm"/>
      <inkml:brushProperty name="height" value="0.08571" units="cm"/>
      <inkml:brushProperty name="color" value="#333333"/>
    </inkml:brush>
  </inkml:definitions>
  <inkml:trace contextRef="#ctx0" brushRef="#br0">0 51 21499,'46'-28'89,"-7"6"-33,-12 22 34,-10 15-34,-3 3-22,-10 19 89,-4 1 0,-8 3-22,-2-3-45,-10 7-583,6-17-739,3-2-2263,8-16-6302,3-8 9384,0 0 1,0-2-1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54.207"/>
    </inkml:context>
    <inkml:brush xml:id="br0">
      <inkml:brushProperty name="width" value="0.08571" units="cm"/>
      <inkml:brushProperty name="height" value="0.08571" units="cm"/>
      <inkml:brushProperty name="color" value="#333333"/>
    </inkml:brush>
  </inkml:definitions>
  <inkml:trace contextRef="#ctx0" brushRef="#br0">22 1 21084,'-12'32'0,"3"-7"0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51.173"/>
    </inkml:context>
    <inkml:brush xml:id="br0">
      <inkml:brushProperty name="width" value="0.08571" units="cm"/>
      <inkml:brushProperty name="height" value="0.08571" units="cm"/>
      <inkml:brushProperty name="color" value="#333333"/>
    </inkml:brush>
  </inkml:definitions>
  <inkml:trace contextRef="#ctx0" brushRef="#br0">0 1 18107,'30'20'-11,"-5"-3"-2619,-9-12-2255,-7-2 4891,0 0 0,-8-3 0,-1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51.954"/>
    </inkml:context>
    <inkml:brush xml:id="br0">
      <inkml:brushProperty name="width" value="0.08571" units="cm"/>
      <inkml:brushProperty name="height" value="0.08571" units="cm"/>
      <inkml:brushProperty name="color" value="#333333"/>
    </inkml:brush>
  </inkml:definitions>
  <inkml:trace contextRef="#ctx0" brushRef="#br0">9 40 13667,'5'0'1187,"-1"0"-660,-4 0-12,0 24-280,-2 10 214,-1 11 212,-3 10-639,2-32-201,1 2-213,3-25 33,7-15 79,5-6 101,9-14 56,3 0 335,20-21 46,-19 26 90,9-9 212,-25 30-291,-6 6-57,0 1-21,-3 11-57,0 5-43,1 10-80,-1 2 11,1 4-22,-1-9-11,1-1-56,1-13-91,3-3-256,2-3 257,4-1-179,5-8-628,17-14 953,3-3-3168,-3 0 3683,-8 13 56,-18 10-201,-2 2 10,-3 0-21,0 3-135,0 7-78,0 6 3369,2 7-3471,-2 1-55,3 6-505,0-13-437,3 2-369,2-15-437,3-3-976,7-2 1898,-5-6 0,-3 5 0,-8-4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52.270"/>
    </inkml:context>
    <inkml:brush xml:id="br0">
      <inkml:brushProperty name="width" value="0.08571" units="cm"/>
      <inkml:brushProperty name="height" value="0.08571" units="cm"/>
      <inkml:brushProperty name="color" value="#333333"/>
    </inkml:brush>
  </inkml:definitions>
  <inkml:trace contextRef="#ctx0" brushRef="#br0">1 3 12647,'9'-3'5042,"-1"97"-5132,13-77 34,-7 66 79,17-115 89,-18 4 67,-3-9-4408,-8 13 4274,-2 2 814,-2 5-904,-2 4-11,0 6-358,1 3-718,2 3-138,1 0 0,0 1 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52.608"/>
    </inkml:context>
    <inkml:brush xml:id="br0">
      <inkml:brushProperty name="width" value="0.08571" units="cm"/>
      <inkml:brushProperty name="height" value="0.08571" units="cm"/>
      <inkml:brushProperty name="color" value="#333333"/>
    </inkml:brush>
  </inkml:definitions>
  <inkml:trace contextRef="#ctx0" brushRef="#br0">0 3 11392,'14'-3'5625,"41"35"-11286,-37-30 5762,32 26 2272,-39-36-1925,-6 4 658,-2 3-871,-3 1 270,3 13-427,-1 2 3359,3 10-3437,-2-3-1042,5-3-292,1-9-671,10-3-1951,-5-15 3956,5-4 0,-13 1 0,1 2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53.556"/>
    </inkml:context>
    <inkml:brush xml:id="br0">
      <inkml:brushProperty name="width" value="0.08571" units="cm"/>
      <inkml:brushProperty name="height" value="0.08571" units="cm"/>
      <inkml:brushProperty name="color" value="#333333"/>
    </inkml:brush>
  </inkml:definitions>
  <inkml:trace contextRef="#ctx0" brushRef="#br0">0 120 16591,'50'24'538,"-1"-32"695,-27-46-685,-6 6-200,-8 22-79,-8 21-247,0 3 135,0 11 67,-2 11-3336,-5 14 3336,-1 10 0,-4 2-45,3 0-179,4-6-235,2 2-246,4-22-1144,19-5-3291,21-43 1,6-14 8132,11 6-1951,-10-3 0,-6 3 818,-24 19-437,-15 15-560,-3 1 784,-1 5-660,-9 19-763,0-1-22,-6 16-180,6-12-145,3 0-101,3-11 0,2-3-526,2-10-360,17-14 349,-5-1 301,14-10 202,-9 4 34,-1 3 169,-6 4 413,-1 6-123,-5 3-179,-1 5-145,-2 7 11,2 2-23,0 4-22,5 1-101,-3-9-67,7 0-68,-2-7-134,6-6-112,5-5 23,11-14 302,-7 6 56,5-5 78,-6 6 157,2 2-190,-1 1 134,-3 4 90,-9 5 12,-7 3 21,-1 1 57,-5 2-68,1 10 180,-1 34-359,-6 30-90,-1 6 1,-8 2-23,0-31-68,-10 9-851,1-18-4246,-2-7 5165,11-32 0,8-6 0,7-7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31.290"/>
    </inkml:context>
    <inkml:brush xml:id="br0">
      <inkml:brushProperty name="width" value="0.08571" units="cm"/>
      <inkml:brushProperty name="height" value="0.08571" units="cm"/>
      <inkml:brushProperty name="color" value="#004F8B"/>
    </inkml:brush>
  </inkml:definitions>
  <inkml:trace contextRef="#ctx0" brushRef="#br0">161 317 15829,'-28'-21'90,"1"3"-12,12 18-78,-2 3 0,-3 10-112,3 7-4386,1 10 4319,4-1 882,6 0-995,3-4-67,3-3 91,2-6 66,6-5 202,14-5 3168,12-17-3291,2-10-280,0-19-573,-13-6 192,-1-5 201,-6-2 303,-2 1 280,-6 3 616,-3-11 953,-3 17-616,-2 5-416,0 22-257,-1 14 124,-3 2-191,3 6 101,-3 10 111,4 14-10,0 14-101,0 10-1,0 5-840,20 3 1,5-1-1860,-1-12-315,25 32 2701,-36-92 0,-11 1 0,-1 1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55.372"/>
    </inkml:context>
    <inkml:brush xml:id="br0">
      <inkml:brushProperty name="width" value="0.08571" units="cm"/>
      <inkml:brushProperty name="height" value="0.08571" units="cm"/>
      <inkml:brushProperty name="color" value="#333333"/>
    </inkml:brush>
  </inkml:definitions>
  <inkml:trace contextRef="#ctx0" brushRef="#br0">189 9 17554,'-14'-5'740,"0"1"-516,-3 4-201,-1 0-23,-5 1 0,-1 7-11,1 2-1,5 8-32,2-1 44,7 3 11,1-1 358,5 8-324,1-6-22,2 5-12,0-10-11,0-3-79,0-2-369,13-5-314,13-2-717,5-8-706,10-4-1513,-22-3 3698,-2-1 0,-13 7 0,-1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5:59.084"/>
    </inkml:context>
    <inkml:brush xml:id="br0">
      <inkml:brushProperty name="width" value="0.08571" units="cm"/>
      <inkml:brushProperty name="height" value="0.08571" units="cm"/>
      <inkml:brushProperty name="color" value="#333333"/>
    </inkml:brush>
  </inkml:definitions>
  <inkml:trace contextRef="#ctx0" brushRef="#br0">42 0 16961,'0'4'246,"0"0"-223,0-2-1,0 2 0,0 4 34,0 2 79,0 6-23,-2 3-11,-1 1-1,-2 1-44,0 1-11,0-1 22,-1-1-21,1 0-35,1-4 12,0 0-23,2-8 11,1-1 11,1-7-2409,0 1 0,0-1 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6:03.442"/>
    </inkml:context>
    <inkml:brush xml:id="br0">
      <inkml:brushProperty name="width" value="0.08571" units="cm"/>
      <inkml:brushProperty name="height" value="0.08571" units="cm"/>
      <inkml:brushProperty name="color" value="#333333"/>
    </inkml:brush>
  </inkml:definitions>
  <inkml:trace contextRef="#ctx0" brushRef="#br0">23 0 13314,'-9'2'2723,"2"-1"-1475,7-1 410,0 0-1243,-5 0 223,4 0-515,4 0-111,5 0 123,8 0-146,-2 0-381,1 0-493,-1 0-1255,-1 1-1368,0 0-2531,-7 0 6039,-1 0 0,-5-1 0,0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16.699"/>
    </inkml:context>
    <inkml:brush xml:id="br0">
      <inkml:brushProperty name="width" value="0.08571" units="cm"/>
      <inkml:brushProperty name="height" value="0.08571" units="cm"/>
      <inkml:brushProperty name="color" value="#333333"/>
    </inkml:brush>
  </inkml:definitions>
  <inkml:trace contextRef="#ctx0" brushRef="#br0">106 0 13005,'-51'34'-112,"10"-4"146,41-19 156,1 2-22,4 0-89,3 0-34,3 4 22,-1 0 191,-3 3 235,-4 1-68,-2 0-32,-1 0 44,-3 0-135,-5-3-89,-3-3-213,-3-4 0,4-4-470,2-5-170,4-12-1231,2-10-1669,2-6 3540,0-4 0,0 17 0,0 3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16.917"/>
    </inkml:context>
    <inkml:brush xml:id="br0">
      <inkml:brushProperty name="width" value="0.08571" units="cm"/>
      <inkml:brushProperty name="height" value="0.08571" units="cm"/>
      <inkml:brushProperty name="color" value="#333333"/>
    </inkml:brush>
  </inkml:definitions>
  <inkml:trace contextRef="#ctx0" brushRef="#br0">44 14 14641,'9'-8'2006,"-2"2"-1356,-17 88-561,1-24 73,1 6 1,-1 2-786,-1 18 656,2-3-10,4-11 279,2-11-369,2-16-238,0-14-1219,0-14-750,0-9-1928,0-10 4322,0-9 0,0 6 0,0-6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17.088"/>
    </inkml:context>
    <inkml:brush xml:id="br0">
      <inkml:brushProperty name="width" value="0.08571" units="cm"/>
      <inkml:brushProperty name="height" value="0.08571" units="cm"/>
      <inkml:brushProperty name="color" value="#333333"/>
    </inkml:brush>
  </inkml:definitions>
  <inkml:trace contextRef="#ctx0" brushRef="#br0">6 1 15616,'-5'0'459,"54"15"-1041,-14-11-1570,46 10-3248,-47-18 5400,-4-2 0,-21 1 0,-3 1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17.581"/>
    </inkml:context>
    <inkml:brush xml:id="br0">
      <inkml:brushProperty name="width" value="0.08571" units="cm"/>
      <inkml:brushProperty name="height" value="0.08571" units="cm"/>
      <inkml:brushProperty name="color" value="#333333"/>
    </inkml:brush>
  </inkml:definitions>
  <inkml:trace contextRef="#ctx0" brushRef="#br0">95 54 17017,'-48'81'1479,"10"-11"-1513,32-39-55,3-6-90,3-8-270,0-7 303,8-5 12,5-3-101,9-12-34,4-5 202,-1-11 67,0-3 44,-7 5 147,-4 3 246,-6 9 90,-5 5-90,-2 4 291,-1 3-481,0 5-1670,27 5 22,-8-15-1512,34-15 2105,-26-9 808,4-6 0,-16 21 819,-9 7 313,-2 5-225,-4 4-44,0 8-303,0 3-280,0 6-168,0-3-56,0-4 11,0-5 158,0-4 156,0-2-202,6-1-78,4 0-101,8-3-12,5-4-413,3-7-1334,3-6-1199,1-5-3205,-8 3 6163,-2-2 0,-15 14 0,-1 2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17.765"/>
    </inkml:context>
    <inkml:brush xml:id="br0">
      <inkml:brushProperty name="width" value="0.08571" units="cm"/>
      <inkml:brushProperty name="height" value="0.08571" units="cm"/>
      <inkml:brushProperty name="color" value="#333333"/>
    </inkml:brush>
  </inkml:definitions>
  <inkml:trace contextRef="#ctx0" brushRef="#br0">97 1 17902,'-11'77'533,"0"-1"0,0 1 1,1-5-1,0-2 1,1-10-557,-5 23-10,4-8-427,4-16-425,3-15-1053,2-15-953,1-16-3104,0-15 5995,0-15 0,0 7 0,0-5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17.901"/>
    </inkml:context>
    <inkml:brush xml:id="br0">
      <inkml:brushProperty name="width" value="0.08571" units="cm"/>
      <inkml:brushProperty name="height" value="0.08571" units="cm"/>
      <inkml:brushProperty name="color" value="#333333"/>
    </inkml:brush>
  </inkml:definitions>
  <inkml:trace contextRef="#ctx0" brushRef="#br0">1 0 20793,'78'29'-9412,"-18"-9"9412,-33-16 0,-19-4 0,0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18.185"/>
    </inkml:context>
    <inkml:brush xml:id="br0">
      <inkml:brushProperty name="width" value="0.08571" units="cm"/>
      <inkml:brushProperty name="height" value="0.08571" units="cm"/>
      <inkml:brushProperty name="color" value="#333333"/>
    </inkml:brush>
  </inkml:definitions>
  <inkml:trace contextRef="#ctx0" brushRef="#br0">101 7 16580,'0'-3'2913,"0"-1"-2476,-21 85-381,7-27-51,-1 6 1,0 3-6,-1 10-190,5-8-606,4-9-55,5-14-1368,2-14-661,11-14-3271,-2-7 6151,12-16 0,-13 7 0,1-6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31.968"/>
    </inkml:context>
    <inkml:brush xml:id="br0">
      <inkml:brushProperty name="width" value="0.08571" units="cm"/>
      <inkml:brushProperty name="height" value="0.08571" units="cm"/>
      <inkml:brushProperty name="color" value="#004F8B"/>
    </inkml:brush>
  </inkml:definitions>
  <inkml:trace contextRef="#ctx0" brushRef="#br0">3 122 13633,'7'0'1927,"29"1"-1904,-27-1-23,21-2-236,-29-14-1343,-1-4 951,-7-3 146,-2 9 359,-7 9 123,-1 5 302,3 7 349,2 14-103,6 0-156,2 12 169,10 9-561,1-18-45,8 10 12,2-27-69,2-4-480,16-9-405,-8-10 136,12-9 190,-13-6 45,-3 0 392,-2 3 224,-3 3 134,-4 4 505,-4 6 100,-3 6 785,-2 5-1098,0 3 213,-1 1-202,4 3-12,0 4-89,4 3-100,0 2-1,-1-3-89,0-3-45,-3-4-56,1-1-12,-2-1-33,1 0-157,2-7-11,0-3 68,3-7 88,-3 1 12,-2 4 34,-1 4 156,-3 6 460,9 3-292,-1 9-178,7 3-79,-3 7-67,-1-2-34,-1-5-56,-3-4-471,0-6-1412,4-2 68,-1-12-2420,0 0 4291,-4-10 0,-7 10 0,0 3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18.500"/>
    </inkml:context>
    <inkml:brush xml:id="br0">
      <inkml:brushProperty name="width" value="0.08571" units="cm"/>
      <inkml:brushProperty name="height" value="0.08571" units="cm"/>
      <inkml:brushProperty name="color" value="#333333"/>
    </inkml:brush>
  </inkml:definitions>
  <inkml:trace contextRef="#ctx0" brushRef="#br0">97 1 20076,'-48'79'257,"10"-11"-301,31-43-12,4-5-56,3-9-146,0-5-78,8-4-68,6-3 135,9-7 258,1 2 11,-4-6 67,-8 8 113,-3 0 189,-7 4 1,3 0 90,-4 10-192,2 1-178,2 12-135,-1-10-201,2-2-460,1-10-235,5-6-1401,6-11-582,6-13-1334,4-13 4258,-7 7 0,-6 9 0,-10 16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18.699"/>
    </inkml:context>
    <inkml:brush xml:id="br0">
      <inkml:brushProperty name="width" value="0.08571" units="cm"/>
      <inkml:brushProperty name="height" value="0.08571" units="cm"/>
      <inkml:brushProperty name="color" value="#333333"/>
    </inkml:brush>
  </inkml:definitions>
  <inkml:trace contextRef="#ctx0" brushRef="#br0">42 0 20748,'9'93'885,"-7"-6"-728,-10-21-157,-5-4-22,1-5-135,3-11-471,3-11-290,3-12-606,2-12-706,1-6-425,0-18-2500,0-3 5155,0-10 0,0 11 0,0 5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19.025"/>
    </inkml:context>
    <inkml:brush xml:id="br0">
      <inkml:brushProperty name="width" value="0.08571" units="cm"/>
      <inkml:brushProperty name="height" value="0.08571" units="cm"/>
      <inkml:brushProperty name="color" value="#333333"/>
    </inkml:brush>
  </inkml:definitions>
  <inkml:trace contextRef="#ctx0" brushRef="#br0">1 115 20356,'56'9'123,"-3"0"-123,-18-3 0,1-2-168,-3-3 56,-4 0 22,-5-1-10,-7 0-57,-5-2-762,-6-55 1098,-7 37 191,-3-39-23,-4 54-123,-1 3-56,0 11 180,-4 9 10,0 17 1,-1 11-135,5 9-157,3 3-67,4-3-45,2-6-504,9-11-526,9-12-1346,13-12-6588,-2-8 9009,2-12 0,-19 5 0,-2-5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19.366"/>
    </inkml:context>
    <inkml:brush xml:id="br0">
      <inkml:brushProperty name="width" value="0.08571" units="cm"/>
      <inkml:brushProperty name="height" value="0.08571" units="cm"/>
      <inkml:brushProperty name="color" value="#333333"/>
    </inkml:brush>
  </inkml:definitions>
  <inkml:trace contextRef="#ctx0" brushRef="#br0">9 65 18462,'-5'-5'2634,"1"1"-2433,4 4-167,0 0-68,65-25-67,-31 19-146,49-18 124,-55 24 123,-10 8 79,-10 7 10,-5 15 102,-11 7-56,-9 8-68,-11 1-67,-4-1-11,2-2-236,6-8-571,5-4-896,7-3-3743,6-12 5457,3-4 0,3-9 0,0-2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19.483"/>
    </inkml:context>
    <inkml:brush xml:id="br0">
      <inkml:brushProperty name="width" value="0.08571" units="cm"/>
      <inkml:brushProperty name="height" value="0.08571" units="cm"/>
      <inkml:brushProperty name="color" value="#333333"/>
    </inkml:brush>
  </inkml:definitions>
  <inkml:trace contextRef="#ctx0" brushRef="#br0">3 1 14809,'-1'29'0,"0"-6"0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46.354"/>
    </inkml:context>
    <inkml:brush xml:id="br0">
      <inkml:brushProperty name="width" value="0.08571" units="cm"/>
      <inkml:brushProperty name="height" value="0.08571" units="cm"/>
      <inkml:brushProperty name="color" value="#004F8B"/>
    </inkml:brush>
  </inkml:definitions>
  <inkml:trace contextRef="#ctx0" brushRef="#br0">104 1 15011,'11'0'1064,"-1"0"-380,-10 0-628,0 0-56,-47 40-22,30-22-57,-34 30-55,45-35-124,3-3-78,3 3 56,0-3-11,1 3-213,8-1 290,4 0 214,7 0 0,0-1 22,-3-1-10,-4 3 32,-5 2 192,-5 2 33,-2 4 280,-1 13-325,-3-9-157,-3 9-22,-1-16-34,-1-3-11,3-4-67,3-4-123,1-2-202,1-1 392,0 2 0,0 3 0,0 7 89,0 6 68,0 9 168,0 6 224,1 7 56,2 2-45,3 1 370,3 11-762,-3-18-123,-1 2-11,-3-25-34,1-7-437,0-6-964,4-1-1926,-2-8 3327,3-6 0,-6 5 0,0-5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46.826"/>
    </inkml:context>
    <inkml:brush xml:id="br0">
      <inkml:brushProperty name="width" value="0.08571" units="cm"/>
      <inkml:brushProperty name="height" value="0.08571" units="cm"/>
      <inkml:brushProperty name="color" value="#004F8B"/>
    </inkml:brush>
  </inkml:definitions>
  <inkml:trace contextRef="#ctx0" brushRef="#br0">97 0 14820,'-27'44'314,"0"1"0,-14 33-403,39-37-57,7-4-236,9-6 382,9-9 68,11-10 22,2-7-23,1-13 56,-3-12 1,-5-13 100,-7-10-23,-11-4 169,-4 1 258,-6 7-192,-2 6-21,-7 11-124,-4 10-269,-4 7-22,-1 5-336,4 12-2700,6 24-1189,3-9 4225,9 12 0,-4-32 0,4-1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47.012"/>
    </inkml:context>
    <inkml:brush xml:id="br0">
      <inkml:brushProperty name="width" value="0.08571" units="cm"/>
      <inkml:brushProperty name="height" value="0.08571" units="cm"/>
      <inkml:brushProperty name="color" value="#004F8B"/>
    </inkml:brush>
  </inkml:definitions>
  <inkml:trace contextRef="#ctx0" brushRef="#br0">32 0 16154,'2'12'2824,"-1"-3"-2724,-11 49-100,4-30-33,-6 47-505,8-48-459,2-4-639,1-8-414,6-7-3833,2-5 5883,5-7 0,-5 3 0,-1-4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47.233"/>
    </inkml:context>
    <inkml:brush xml:id="br0">
      <inkml:brushProperty name="width" value="0.08571" units="cm"/>
      <inkml:brushProperty name="height" value="0.08571" units="cm"/>
      <inkml:brushProperty name="color" value="#004F8B"/>
    </inkml:brush>
  </inkml:definitions>
  <inkml:trace contextRef="#ctx0" brushRef="#br0">0 10 17454,'0'-6'1949,"0"2"-1926,0 4-23,0 56-90,0-24-772,0 44-1391,0-41-1601,1-14 3854,0-6 0,0-13 0,-1-2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47.888"/>
    </inkml:context>
    <inkml:brush xml:id="br0">
      <inkml:brushProperty name="width" value="0.08571" units="cm"/>
      <inkml:brushProperty name="height" value="0.08571" units="cm"/>
      <inkml:brushProperty name="color" value="#004F8B"/>
    </inkml:brush>
  </inkml:definitions>
  <inkml:trace contextRef="#ctx0" brushRef="#br0">7 8 17566,'-4'0'796,"1"0"-830,3 0-78,51-7-158,-33 8 237,39-1-1,-50 12-11,-2 3 45,-4 2 12,0 1 32,-1 3 36,0 0-47,-1 0 12,-3-1 22,0-2-67,-1 0-33,3-3 10,2-1 23,0-2 23,5-1 10,7 0-33,7-2-11,4 1 11,1 2-11,-4 1-34,-4 5 45,-5 3 56,-5 4 45,-2 2-68,-1 3 494,-1 17-225,-1-11 68,0 10 56,-1-16-180,0-4-156,0-3-56,0-1-46,0-11-391,-1-1-785,-3-9-1871,0-1 3059,-5 0 0,6 0 0,-1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32.775"/>
    </inkml:context>
    <inkml:brush xml:id="br0">
      <inkml:brushProperty name="width" value="0.08571" units="cm"/>
      <inkml:brushProperty name="height" value="0.08571" units="cm"/>
      <inkml:brushProperty name="color" value="#004F8B"/>
    </inkml:brush>
  </inkml:definitions>
  <inkml:trace contextRef="#ctx0" brushRef="#br0">68 230 13700,'1'-8'1888,"-14"48"0,-4 21-1877,10-24-11,-12 24 0,7-6-101,17-42-526,10-7-135,10-31 23,2-3 77,1-29-133,-11 2-382,3-29 841,-7 22 336,0-14 79,-7 35 223,-4 10 662,-1 10-258,-1 11-225,0 6-144,0 4 503,0 6-111,0 9-158,0 10 90,2 34-358,3-11 201,5 34-280,0-39-146,1 5-11,-3-27-67,-1-8-168,1-8-616,2-3 583,0-5-226,3-5-99,-1-6 22,3-6-169,-2-5 427,0 0 246,-2 0 101,2-6 403,-2 8-112,0 2-22,-5 12-224,-3 6-12,2 3 56,1 0 23,1 2-168,-1-1 22,-2 0-11,-2 0-190,2-1 44,0-2-44,4-7-157,2-5-236,2-6 280,2 2 202,0 3-145,2 6 33,-3 4 68,0 3-124,2 2 90,-1 13 201,0 8 224,-5 4-78,-4-1-78,-3-13-79,-2-4-10,1-3-506,-1-3-2722,0-22 191,0 8 2980,0-17 0,0 20 0,0 3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48.890"/>
    </inkml:context>
    <inkml:brush xml:id="br0">
      <inkml:brushProperty name="width" value="0.08571" units="cm"/>
      <inkml:brushProperty name="height" value="0.08571" units="cm"/>
      <inkml:brushProperty name="color" value="#004F8B"/>
    </inkml:brush>
  </inkml:definitions>
  <inkml:trace contextRef="#ctx0" brushRef="#br0">173 1 18104,'-67'29'78,"11"-2"-78,40-5-11,3-2-34,3-3-44,4-1-35,3-3-235,2-2-268,1-2 302,10-2-67,5-2 291,11-2 101,0-1 45,-3 2 33,-9 0 214,-6 2 145,-6 3-146,-2 2-89,-2 4-1,-8 5 57,-6 4 11,-6 4-45,0 0-100,3 0-46,5-1-78,2-1-45,8-3-56,1-1-33,3-5 134,0-1-11,6-1 22,-3-2-11,5 0 0,-6-1 45,-1 1 201,-1 3 90,0 1-45,0 1-21,0 0-46,0-2-34,0 0-190,0-6 0,0-1 0,0-5-538,4-2-492,8-1-1682,9-1-5266,-1-5 7978,5-3 0,-16 1 0,-1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49.226"/>
    </inkml:context>
    <inkml:brush xml:id="br0">
      <inkml:brushProperty name="width" value="0.08571" units="cm"/>
      <inkml:brushProperty name="height" value="0.08571" units="cm"/>
      <inkml:brushProperty name="color" value="#004F8B"/>
    </inkml:brush>
  </inkml:definitions>
  <inkml:trace contextRef="#ctx0" brushRef="#br0">104 0 17218,'-28'46'-22,"-1"-1"0,-15 33 10,42-44 24,2-5-24,5-7 12,8-10-44,10-5-147,8-8 135,0-14 56,-1-7 56,-6-14 280,-9 0 157,-8 1 79,-5 4 44,-2 5-22,-4 6-347,-3 8-247,-4 5 0,0 5-371,2 2-547,3 11-964,3 7-2276,1 2 4158,2 1 0,0-13 0,0-3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49.398"/>
    </inkml:context>
    <inkml:brush xml:id="br0">
      <inkml:brushProperty name="width" value="0.08571" units="cm"/>
      <inkml:brushProperty name="height" value="0.08571" units="cm"/>
      <inkml:brushProperty name="color" value="#004F8B"/>
    </inkml:brush>
  </inkml:definitions>
  <inkml:trace contextRef="#ctx0" brushRef="#br0">26 0 15482,'7'10'3249,"-2"-2"-3036,-5-8-179,-7 60-34,1-31-23,-7 46-313,7-50-168,2-6-874,3-10-774,1-5-1579,5-10 3731,4-7 0,-1 4 0,0-2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49.605"/>
    </inkml:context>
    <inkml:brush xml:id="br0">
      <inkml:brushProperty name="width" value="0.08571" units="cm"/>
      <inkml:brushProperty name="height" value="0.08571" units="cm"/>
      <inkml:brushProperty name="color" value="#004F8B"/>
    </inkml:brush>
  </inkml:definitions>
  <inkml:trace contextRef="#ctx0" brushRef="#br0">33 0 19941,'-4'51'-174,"1"-1"1,-3 38-824,0-46-930,1-6-2152,2-15 4079,-1-6 0,4-14 0,-1-1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50.523"/>
    </inkml:context>
    <inkml:brush xml:id="br0">
      <inkml:brushProperty name="width" value="0.08571" units="cm"/>
      <inkml:brushProperty name="height" value="0.08571" units="cm"/>
      <inkml:brushProperty name="color" value="#004F8B"/>
    </inkml:brush>
  </inkml:definitions>
  <inkml:trace contextRef="#ctx0" brushRef="#br0">3 0 20087,'21'2'-673,"0"-1"629,-3-1-214,-4 0 168,-4 0 90,-7 9 0,-1 4 56,-7 13-11,-5 1 45,-8 2-45,-1-2-23,2-4-22,6-6 11,4-3-11,3-5-78,3-2-34,1-1 112,0 0 0,4 2 11,3 0-11,5 4 0,4 0-11,1 4 22,-2 4-11,5 14 0,-7-4 0,2 12 0,-8-10 90,-4-1-12,-1-2 23,-2-5 45,0-5 257,0-6-280,0-5-89,-4-5-34,-3-2-325,-8-1-963,-5 0-1794,1 0 3082,-2 0 0,13 0 0,1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51.476"/>
    </inkml:context>
    <inkml:brush xml:id="br0">
      <inkml:brushProperty name="width" value="0.08571" units="cm"/>
      <inkml:brushProperty name="height" value="0.08571" units="cm"/>
      <inkml:brushProperty name="color" value="#004F8B"/>
    </inkml:brush>
  </inkml:definitions>
  <inkml:trace contextRef="#ctx0" brushRef="#br0">74 5 19112,'-6'-5'146,"-1"6"-146,-5 5-34,3 3-257,4-2-460,2-2-179,3-2-45,0-1 471,0 0 190,6 2 236,1-1 78,4 3 22,-1 1 214,-4 2 223,-3 3-11,-2 5-44,-1 2-91,-1 3 34,-5 2 1,-4 1-135,-4 1-67,0 0-90,3-3-45,1 7-22,5-10-101,1 3-203,3-12 248,1-1-67,0-1-79,2-1 213,3 0 202,2 10 269,-2-1-12,-1 13-22,-4-1 23,0 1-147,0 0-66,-1-5-79,0-4-68,0-5-111,0-9-22,1-2-404,0-5-1181,0 0 1,0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51.866"/>
    </inkml:context>
    <inkml:brush xml:id="br0">
      <inkml:brushProperty name="width" value="0.08571" units="cm"/>
      <inkml:brushProperty name="height" value="0.08571" units="cm"/>
      <inkml:brushProperty name="color" value="#004F8B"/>
    </inkml:brush>
  </inkml:definitions>
  <inkml:trace contextRef="#ctx0" brushRef="#br0">138 1 16468,'-71'64'862,"14"-8"-839,50-22 44,4-3 123,3-3-55,6-5-124,8-8-11,10-8 11,5-3 68,1-4 112,-2-11 78,-3-5 55,-6-11 35,-7-5 55,-6 0 1,-4 3-180,-2 7-201,0 8-34,-1 7-381,0 4-739,-2 3-1547,1 5-4426,0 2 7093,2 6 0,0-5 0,0-2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52.106"/>
    </inkml:context>
    <inkml:brush xml:id="br0">
      <inkml:brushProperty name="width" value="0.08571" units="cm"/>
      <inkml:brushProperty name="height" value="0.08571" units="cm"/>
      <inkml:brushProperty name="color" value="#004F8B"/>
    </inkml:brush>
  </inkml:definitions>
  <inkml:trace contextRef="#ctx0" brushRef="#br0">67 0 19829,'-26'83'-471,"4"-13"-391,15-45-808,1-4-122,3-7-6612,1-6 8404,2-6 0,0-2 0,0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52.317"/>
    </inkml:context>
    <inkml:brush xml:id="br0">
      <inkml:brushProperty name="width" value="0.08571" units="cm"/>
      <inkml:brushProperty name="height" value="0.08571" units="cm"/>
      <inkml:brushProperty name="color" value="#004F8B"/>
    </inkml:brush>
  </inkml:definitions>
  <inkml:trace contextRef="#ctx0" brushRef="#br0">0 1 18406,'5'77'-1720,"-2"-16"0,-2-58 0,-1-2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53.191"/>
    </inkml:context>
    <inkml:brush xml:id="br0">
      <inkml:brushProperty name="width" value="0.08571" units="cm"/>
      <inkml:brushProperty name="height" value="0.08571" units="cm"/>
      <inkml:brushProperty name="color" value="#004F8B"/>
    </inkml:brush>
  </inkml:definitions>
  <inkml:trace contextRef="#ctx0" brushRef="#br0">19 0 14451,'-10'2'4011,"1"-1"-3507,9-1 46,0 0-125,0 8-55,0 9-191,0 14-78,0 9-101,0 5 0,0 0-22,0-1-292,0-5-212,0-5-315,0-7-403,0-7-1804,0-7-4885,0-6 7933,0-5 0,0-2 0,0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32.954"/>
    </inkml:context>
    <inkml:brush xml:id="br0">
      <inkml:brushProperty name="width" value="0.08571" units="cm"/>
      <inkml:brushProperty name="height" value="0.08571" units="cm"/>
      <inkml:brushProperty name="color" value="#004F8B"/>
    </inkml:brush>
  </inkml:definitions>
  <inkml:trace contextRef="#ctx0" brushRef="#br0">0 81 17118,'10'-43'-2604,"-3"11"1,-3 27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8:53.877"/>
    </inkml:context>
    <inkml:brush xml:id="br0">
      <inkml:brushProperty name="width" value="0.08571" units="cm"/>
      <inkml:brushProperty name="height" value="0.08571" units="cm"/>
      <inkml:brushProperty name="color" value="#004F8B"/>
    </inkml:brush>
  </inkml:definitions>
  <inkml:trace contextRef="#ctx0" brushRef="#br0">47 41 16558,'-4'-2'2072,"1"0"-1915,3 2-190,40-16-35,-25 12 68,29-13 56,-37 17-33,-4 5 122,-2 5-66,-1 5-57,0 2-22,0-1 23,0 0 111,-1 0 168,-7 3 136,-2 1-24,-9 1-167,4 0-158,1-3-89,4-2-56,5-1-67,2 0 56,3 0-124,5 0-10,9 0-68,20-1 258,-6-4 0,8-3 11,-20-3-12,-5-2-10,-5 2-23,-2 2 45,-3 4 11,1 5 146,-1 6-78,0 6-35,-1 6 180,0 24-56,0-12 56,0 16-22,-1-20 33,-6-3 35,-3-2-24,-10-6-347,-33-1-683,17-14-863,-22-5-8184,37-19 9283,7-4 0,11 2 0,3 2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15.534"/>
    </inkml:context>
    <inkml:brush xml:id="br0">
      <inkml:brushProperty name="width" value="0.08571" units="cm"/>
      <inkml:brushProperty name="height" value="0.08571" units="cm"/>
      <inkml:brushProperty name="color" value="#333333"/>
    </inkml:brush>
  </inkml:definitions>
  <inkml:trace contextRef="#ctx0" brushRef="#br0">10 69 13387,'-3'-2'2554,"1"0"-301,2 2-1962,-2-9 0,2 7-168,-2-6-78,2 8 11,0 12-11,0 6-12,0 12-21,1 1-1,3 0-11,3-4-34,4-3 34,-1-6-22,0-4-45,-1-5 67,0-4 0,0-3 0,5-2-90,5-8-22,5-7-45,4-8-11,0-5 0,-3 2 79,-2 0 66,-6 7 23,-4 3 79,-6 8-46,-4 3-33,-3 4-78,0 1 156,1 10 34,3 5 11,3 10-67,4 0 12,2-2-1,0-3-22,3-3-45,1-5 56,1-2-23,2-6 34,1-2 23,2-2 56,16-18-124,-9 0 23,12-18 11,-16 5 22,-3 0 34,-6 2-55,-3 3 10,-7 4 34,-1 4-68,-3 5-77,0 6-91,-1 2 11,-1 4-1545,-1 1 123,0 5-191,0 5-1557,0 0 3294,0 1 0,0-7 0,0-2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15.956"/>
    </inkml:context>
    <inkml:brush xml:id="br0">
      <inkml:brushProperty name="width" value="0.08571" units="cm"/>
      <inkml:brushProperty name="height" value="0.08571" units="cm"/>
      <inkml:brushProperty name="color" value="#333333"/>
    </inkml:brush>
  </inkml:definitions>
  <inkml:trace contextRef="#ctx0" brushRef="#br0">168 20 12445,'8'-9'2634,"-2"2"-2276,-6 7 336,0 0-178,1-3 615,-1 2-402,-9 9-258,0 6-79,-11 13-224,4 0-101,-3 2 12,1 1-79,0 0 22,1-1-22,2-3-11,3-2 11,2-6-22,3-3-12,2-5 0,2-2-246,0-3-258,2-1-314,0-2-2364,1-1 405,3-1 2811,1-4 0,0 3 0,-1-3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21.379"/>
    </inkml:context>
    <inkml:brush xml:id="br0">
      <inkml:brushProperty name="width" value="0.08571" units="cm"/>
      <inkml:brushProperty name="height" value="0.08571" units="cm"/>
      <inkml:brushProperty name="color" value="#333333"/>
    </inkml:brush>
  </inkml:definitions>
  <inkml:trace contextRef="#ctx0" brushRef="#br0">1 9 17218,'3'-3'616,"3"-1"-537,10 4-79,0 0-11,4 0-180,-1 0-537,1-1-482,-3 1 370,-3-1-538,-6 1-785,-4 0-952,-3 0 3115,-1 0 0,0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21.642"/>
    </inkml:context>
    <inkml:brush xml:id="br0">
      <inkml:brushProperty name="width" value="0.08571" units="cm"/>
      <inkml:brushProperty name="height" value="0.08571" units="cm"/>
      <inkml:brushProperty name="color" value="#333333"/>
    </inkml:brush>
  </inkml:definitions>
  <inkml:trace contextRef="#ctx0" brushRef="#br0">0 0 15773,'54'40'-247,"-1"-1"1,-4-1 0,-11-12-864,-24-26-750,-3 0-1243,-5 0 3103,-3 0 0,-3 0 0,0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22.680"/>
    </inkml:context>
    <inkml:brush xml:id="br0">
      <inkml:brushProperty name="width" value="0.08571" units="cm"/>
      <inkml:brushProperty name="height" value="0.08571" units="cm"/>
      <inkml:brushProperty name="color" value="#333333"/>
    </inkml:brush>
  </inkml:definitions>
  <inkml:trace contextRef="#ctx0" brushRef="#br0">220 0 17420,'-47'52'1244,"0"10"-538,11 14-904,2 15 433,18-40 1,4 2-46,1 6 1,3 1-57,2 6 1,3 2-434,4 3 0,3 1 299,4 0 0,6-1-11,3-3 0,5-2-73,4-7 0,4-4-225,1-7 1,2-2-969,32 29-829,-3-14-808,-8-8-2417,-23-24 5331,-11-6 0,-18-22 0,-2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24.573"/>
    </inkml:context>
    <inkml:brush xml:id="br0">
      <inkml:brushProperty name="width" value="0.08571" units="cm"/>
      <inkml:brushProperty name="height" value="0.08571" units="cm"/>
      <inkml:brushProperty name="color" value="#333333"/>
    </inkml:brush>
  </inkml:definitions>
  <inkml:trace contextRef="#ctx0" brushRef="#br0">21 0 13947,'-11'12'3103,"2"-3"-2498,9-9 494,0 0-1066,16 1-22,-7-1-11,12 1-11,-11-1-56,-3 0-336,1 0-752,0 0-1680,0 0-2184,-3 0 5019,0 0 0,-5 0 0,1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25.026"/>
    </inkml:context>
    <inkml:brush xml:id="br0">
      <inkml:brushProperty name="width" value="0.08571" units="cm"/>
      <inkml:brushProperty name="height" value="0.08571" units="cm"/>
      <inkml:brushProperty name="color" value="#333333"/>
    </inkml:brush>
  </inkml:definitions>
  <inkml:trace contextRef="#ctx0" brushRef="#br0">0 30 16322,'51'-16'280,"-8"2"79,-36 17-202,-1 4 22,-4 8-112,-1 7-45,-1 6-22,0 1-22,-5-1-23,-2-3-11,-6-3 23,0-5 21,3-4-55,3-5 22,4-5-78,2-2-22,1-1 145,0 2 212,1 1-10,8 3-12,6 0-145,20 5-56,-8-4-527,7 4-739,-16-5 1277,-10 1 0,-1-4 0,-7-1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25.490"/>
    </inkml:context>
    <inkml:brush xml:id="br0">
      <inkml:brushProperty name="width" value="0.08571" units="cm"/>
      <inkml:brushProperty name="height" value="0.08571" units="cm"/>
      <inkml:brushProperty name="color" value="#333333"/>
    </inkml:brush>
  </inkml:definitions>
  <inkml:trace contextRef="#ctx0" brushRef="#br0">0 1 18776,'18'92'482,"-5"-13"-482,-8-48-12,-2-4-44,2-5-436,0-7-1010,-1-5-2711,0-6 4213,-1-2 0,-2-2 0,0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26.582"/>
    </inkml:context>
    <inkml:brush xml:id="br0">
      <inkml:brushProperty name="width" value="0.08571" units="cm"/>
      <inkml:brushProperty name="height" value="0.08571" units="cm"/>
      <inkml:brushProperty name="color" value="#333333"/>
    </inkml:brush>
  </inkml:definitions>
  <inkml:trace contextRef="#ctx0" brushRef="#br0">60 1 18854,'-14'50'45,"0"-5"-45,2-18 0,2-4-33,3-4 21,5-4-77,1-2-1,1-2-111,7-2 33,6-2 89,12-3-145,6-2-314,5-2-369,3-7-270,-1-4-358,-5-10-594,-5-2 425,-8-2-335,-6 2 1793,-7 5 246,-4 3 2386,-3 7-1019,0 4 146,0 3 784,0 1-1042,-4 4-168,0 10-336,-5 12-57,2 14-144,-1 9-225,2 7-292,3-1-33,0-3-336,3-10-706,6-11-2073,4-16-5143,2-7 8258,3-14 0,-10 5 0,0-5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33.139"/>
    </inkml:context>
    <inkml:brush xml:id="br0">
      <inkml:brushProperty name="width" value="0.08571" units="cm"/>
      <inkml:brushProperty name="height" value="0.08571" units="cm"/>
      <inkml:brushProperty name="color" value="#004F8B"/>
    </inkml:brush>
  </inkml:definitions>
  <inkml:trace contextRef="#ctx0" brushRef="#br0">0 0 18557,'48'73'78,"0"0"1,-2-8 0,-13-8-158,-29-15-336,2-12-459,-1-13-1030,-1-8-7158,1-14 9062,-4-5 0,1 0 0,-2 2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27.385"/>
    </inkml:context>
    <inkml:brush xml:id="br0">
      <inkml:brushProperty name="width" value="0.08571" units="cm"/>
      <inkml:brushProperty name="height" value="0.08571" units="cm"/>
      <inkml:brushProperty name="color" value="#333333"/>
    </inkml:brush>
  </inkml:definitions>
  <inkml:trace contextRef="#ctx0" brushRef="#br0">1 1 20219,'58'69'657,"1"1"1,-2 2-1,-6 4-461,-14-2 1,-5 3-1203,1 5 1,-2 2 1027,-4 1 0,-4 1-22,-3-2 0,-4-1-297,-5-6 0,-3-1-364,-3-6 0,-2-4-1894,-9 13 2555,-10-22 0,6-49 0,-4-5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29.225"/>
    </inkml:context>
    <inkml:brush xml:id="br0">
      <inkml:brushProperty name="width" value="0.08571" units="cm"/>
      <inkml:brushProperty name="height" value="0.08571" units="cm"/>
      <inkml:brushProperty name="color" value="#333333"/>
    </inkml:brush>
  </inkml:definitions>
  <inkml:trace contextRef="#ctx0" brushRef="#br0">5 0 20625,'7'50'-90,"-2"-4"-739,-7-25-527,-1-1-1591,0 0-2499,-1-10 5446,2-2 0,1-8 0,0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29.877"/>
    </inkml:context>
    <inkml:brush xml:id="br0">
      <inkml:brushProperty name="width" value="0.08571" units="cm"/>
      <inkml:brushProperty name="height" value="0.08571" units="cm"/>
      <inkml:brushProperty name="color" value="#333333"/>
    </inkml:brush>
  </inkml:definitions>
  <inkml:trace contextRef="#ctx0" brushRef="#br0">14 1 17454,'5'91'134,"-2"-12"360,-7-41-405,-1-6-89,-1-5 0,2-7-22,3-8-101,0-6-35,1-4-357,0-2 33,0-10 437,0-5 45,5-9 0,3-2 23,7 2-12,4 5 0,-1 3 101,2 8 291,-2 2-279,0 5 100,3 5 34,1 10 44,1 8-22,-1 11-67,-3 3 22,-6 4-33,-3-3 0,-6 1 11,-2-4-45,-4-1-34,-10-2-122,-21 2-214,-2-13-291,-14-3-403,12-14-964,3-10-1480,8-9 3340,11-10 0,7 8 0,8 3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30.178"/>
    </inkml:context>
    <inkml:brush xml:id="br0">
      <inkml:brushProperty name="width" value="0.08571" units="cm"/>
      <inkml:brushProperty name="height" value="0.08571" units="cm"/>
      <inkml:brushProperty name="color" value="#333333"/>
    </inkml:brush>
  </inkml:definitions>
  <inkml:trace contextRef="#ctx0" brushRef="#br0">0 0 15706,'4'5'2184,"-1"0"-1656,-3-5-506,52 4-22,-24-3-101,42 3-863,-39-6-638,-7-1 459,-4 0-2196,-10 0 3339,-4 2 0,-6 1 0,0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30.358"/>
    </inkml:context>
    <inkml:brush xml:id="br0">
      <inkml:brushProperty name="width" value="0.08571" units="cm"/>
      <inkml:brushProperty name="height" value="0.08571" units="cm"/>
      <inkml:brushProperty name="color" value="#333333"/>
    </inkml:brush>
  </inkml:definitions>
  <inkml:trace contextRef="#ctx0" brushRef="#br0">1 42 18630,'84'-8'-2196,"-11"0"-258,-45-3 2454,-11 3 0,-6 3 0,-9 3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30.641"/>
    </inkml:context>
    <inkml:brush xml:id="br0">
      <inkml:brushProperty name="width" value="0.08571" units="cm"/>
      <inkml:brushProperty name="height" value="0.08571" units="cm"/>
      <inkml:brushProperty name="color" value="#333333"/>
    </inkml:brush>
  </inkml:definitions>
  <inkml:trace contextRef="#ctx0" brushRef="#br0">0 10 17992,'3'-3'2621,"-1"1"-2240,-2 2-381,40-2 0,-19 2-112,32-2-302,-29 2-718,-1 0-414,-2 0-3127,-7 0 4673,-3 0 0,-9 0 0,0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30.893"/>
    </inkml:context>
    <inkml:brush xml:id="br0">
      <inkml:brushProperty name="width" value="0.08571" units="cm"/>
      <inkml:brushProperty name="height" value="0.08571" units="cm"/>
      <inkml:brushProperty name="color" value="#333333"/>
    </inkml:brush>
  </inkml:definitions>
  <inkml:trace contextRef="#ctx0" brushRef="#br0">0 1 21913,'1'60'145,"1"1"1,-1-6 0,0-4-168,-1 1-505,0-8-840,0-9-2465,0-17 3832,0-8 0,0-10 0,0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33.889"/>
    </inkml:context>
    <inkml:brush xml:id="br0">
      <inkml:brushProperty name="width" value="0.08571" units="cm"/>
      <inkml:brushProperty name="height" value="0.08571" units="cm"/>
      <inkml:brushProperty name="color" value="#333333"/>
    </inkml:brush>
  </inkml:definitions>
  <inkml:trace contextRef="#ctx0" brushRef="#br0">256 2 14630,'5'-1'2790,"-1"0"-2072,-4 1-629,-21 27 23,1-2 45,-21 27-90,7-7-56,-2 3-11,5-3-22,3-7-191,6-6-258,8-10-459,4-7-649,7-9 88,0-3-683,3-3 2174,-1-3 0,1 3 0,0-3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34.150"/>
    </inkml:context>
    <inkml:brush xml:id="br0">
      <inkml:brushProperty name="width" value="0.08571" units="cm"/>
      <inkml:brushProperty name="height" value="0.08571" units="cm"/>
      <inkml:brushProperty name="color" value="#333333"/>
    </inkml:brush>
  </inkml:definitions>
  <inkml:trace contextRef="#ctx0" brushRef="#br0">1 8 14115,'0'-4'3484,"0"1"-2262,0 3-460,54 38-404,-23-8-10,44 32-24,-38-20-144,-4-4-102,-3-2-67,-4-6-11,-4-6 0,-5-6-269,-3-6-492,-5-7-270,-2-3-807,-2-2-2196,-3 0 4034,-1-6 0,-1 5 0,0-5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34.555"/>
    </inkml:context>
    <inkml:brush xml:id="br0">
      <inkml:brushProperty name="width" value="0.08571" units="cm"/>
      <inkml:brushProperty name="height" value="0.08571" units="cm"/>
      <inkml:brushProperty name="color" value="#333333"/>
    </inkml:brush>
  </inkml:definitions>
  <inkml:trace contextRef="#ctx0" brushRef="#br0">250 12 12109,'6'-7'2858,"-2"2"-2142,-4 5 192,0 0 33,-29 60-527,12-25-178,-26 50-68,21-41-56,-3 1-89,3-1-23,-1-4 0,1-1-90,4-8-370,3-4-212,3-9-616,5-5-584,3-8-1802,3-2 3674,1-3 0,0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33.807"/>
    </inkml:context>
    <inkml:brush xml:id="br0">
      <inkml:brushProperty name="width" value="0.08571" units="cm"/>
      <inkml:brushProperty name="height" value="0.08571" units="cm"/>
      <inkml:brushProperty name="color" value="#004F8B"/>
    </inkml:brush>
  </inkml:definitions>
  <inkml:trace contextRef="#ctx0" brushRef="#br0">0 380 16670,'54'-22'593,"0"0"1,36-14-594,-66 28 22,-4-2 12,-5 0 135,-5-12-169,-5 5-270,-3-20-256,-6 9 402,-2 1 68,-4 8-145,0 15 201,2 2 616,-4 14-303,3 7 80,-1 16 257,4 40-639,7-18-89,8 9-79,6-38-179,8-21-1020,15-19 134,-9-9-319,2-17 1,0-7 767,6-33 1098,-14 24 0,-1 1 1020,-3-5-146,-12 20 111,-6 27-21,-1 6-639,0 4-504,2 8-12,4 3 157,14 17 112,14 6-3761,4 1 3403,2 1-90,-7 0 45,-16 4 0,-2 1-34,-27-1-178,-8-13-864,-14-1-6779,-10-3 7855,18-9 0,1-5 0,22-8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36.477"/>
    </inkml:context>
    <inkml:brush xml:id="br0">
      <inkml:brushProperty name="width" value="0.08571" units="cm"/>
      <inkml:brushProperty name="height" value="0.08571" units="cm"/>
      <inkml:brushProperty name="color" value="#333333"/>
    </inkml:brush>
  </inkml:definitions>
  <inkml:trace contextRef="#ctx0" brushRef="#br0">2 1 14361,'-1'5'2958,"0"-1"-1490,1-4-1434,38 1-34,-17-3-34,27 2-67,-26-3-235,-6 2-437,-3 1-863,-4 0 34,-6 0-1300,-1 0 1919,-2 0 1,0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36.679"/>
    </inkml:context>
    <inkml:brush xml:id="br0">
      <inkml:brushProperty name="width" value="0.08571" units="cm"/>
      <inkml:brushProperty name="height" value="0.08571" units="cm"/>
      <inkml:brushProperty name="color" value="#333333"/>
    </inkml:brush>
  </inkml:definitions>
  <inkml:trace contextRef="#ctx0" brushRef="#br0">0 1 18563,'59'42'-247,"-1"0"1,-4-2-1,-9-13-1097,-17-30-1199,0-4-2141,-9 0 4684,-4-3 0,-12 6 0,-2 1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38.765"/>
    </inkml:context>
    <inkml:brush xml:id="br0">
      <inkml:brushProperty name="width" value="0.08571" units="cm"/>
      <inkml:brushProperty name="height" value="0.08571" units="cm"/>
      <inkml:brushProperty name="color" value="#333333"/>
    </inkml:brush>
  </inkml:definitions>
  <inkml:trace contextRef="#ctx0" brushRef="#br0">167 0 17095,'-30'68'620,"0"-1"0,2 3 0,4-1-295,9-9 0,5 0-507,0 10 1,2 3 326,2 4 1,2 2-594,3 2 0,3 1 448,5-3 0,4-2-84,3-4 0,3-3-151,6-6 0,3-4-249,1-8 1,3-4-581,35 27-1541,6-22-1429,-20-27 4143,-3-21 1,-34-7 0,-4-6-1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40.494"/>
    </inkml:context>
    <inkml:brush xml:id="br0">
      <inkml:brushProperty name="width" value="0.08571" units="cm"/>
      <inkml:brushProperty name="height" value="0.08571" units="cm"/>
      <inkml:brushProperty name="color" value="#333333"/>
    </inkml:brush>
  </inkml:definitions>
  <inkml:trace contextRef="#ctx0" brushRef="#br0">5 0 17834,'-2'85'192,"0"-12"-204,2-47 12,0-3-202,0-2-302,1-4-1423,2 0-2062,-1-8 3989,1-1 0,-3-7 0,0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41.042"/>
    </inkml:context>
    <inkml:brush xml:id="br0">
      <inkml:brushProperty name="width" value="0.08571" units="cm"/>
      <inkml:brushProperty name="height" value="0.08571" units="cm"/>
      <inkml:brushProperty name="color" value="#333333"/>
    </inkml:brush>
  </inkml:definitions>
  <inkml:trace contextRef="#ctx0" brushRef="#br0">95 72 15471,'-48'29'392,"8"-2"-101,37-12-22,-1 3-34,4 0-22,0 3-56,9-3-135,4 1-22,12-4 0,4-5-179,5-4-123,-1-4-113,-1-4 236,-4-9 123,-6-5 56,-6-10 0,-7-3-34,-5-2 23,-3-1-135,-4 0 146,-9 2 112,-7 4 45,-9 7-157,0 9-34,0 5-268,3 10-404,3 13-605,3 10-1535,10 3 2846,3-2 0,6-17 0,0-4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41.359"/>
    </inkml:context>
    <inkml:brush xml:id="br0">
      <inkml:brushProperty name="width" value="0.08571" units="cm"/>
      <inkml:brushProperty name="height" value="0.08571" units="cm"/>
      <inkml:brushProperty name="color" value="#333333"/>
    </inkml:brush>
  </inkml:definitions>
  <inkml:trace contextRef="#ctx0" brushRef="#br0">73 1 15359,'0'11'2386,"0"-1"-2139,0-10 55,-22 55-111,13-23-68,-17 46 45,20-39 67,2-1-89,0-8-146,3-5-90,0-10-649,1-6-830,0-5-1053,3-5-4549,1-8 7171,3-5 0,-3 3 0,-1 1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41.750"/>
    </inkml:context>
    <inkml:brush xml:id="br0">
      <inkml:brushProperty name="width" value="0.08571" units="cm"/>
      <inkml:brushProperty name="height" value="0.08571" units="cm"/>
      <inkml:brushProperty name="color" value="#333333"/>
    </inkml:brush>
  </inkml:definitions>
  <inkml:trace contextRef="#ctx0" brushRef="#br0">0 1 20020,'60'61'564,"1"0"0,-3 4 0,-7 2-447,-18-3 1,-6 3-1159,1 10 1,-4 3 1135,-3 5 0,-4 3-73,-4 1 1,-4 0-23,-3-2 0,-2-2-185,-3-7 0,-1-2-176,-6-7 0,-1-6-3358,-5 10 3817,-13-26 1,15-44 0,-1-3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45.497"/>
    </inkml:context>
    <inkml:brush xml:id="br0">
      <inkml:brushProperty name="width" value="0.08571" units="cm"/>
      <inkml:brushProperty name="height" value="0.08571" units="cm"/>
      <inkml:brushProperty name="color" value="#004F8B"/>
    </inkml:brush>
  </inkml:definitions>
  <inkml:trace contextRef="#ctx0" brushRef="#br0">237 0 13913,'-84'37'986,"12"2"-683,45-5 44,4 3 617,6-1-460,8-2-269,4-3-235,5-5-34,1-5 34,9-5-268,4-5 55,11-6 168,3-3-359,1-8 404,1-7-67,-2-10 134,-6-7 68,-3-2-135,-7 1 45,-5 2-169,-4 4-55,-3-2 145,-2 12-402,-1 0 357,-4 11-896,1 3-1030,0 1-247,3 0 2252,2 3 0,1-2 0,0 2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45.863"/>
    </inkml:context>
    <inkml:brush xml:id="br0">
      <inkml:brushProperty name="width" value="0.08571" units="cm"/>
      <inkml:brushProperty name="height" value="0.08571" units="cm"/>
      <inkml:brushProperty name="color" value="#004F8B"/>
    </inkml:brush>
  </inkml:definitions>
  <inkml:trace contextRef="#ctx0" brushRef="#br0">0 1 13319,'7'0'1771,"-2"0"-1469,-5 0 101,0 0 90,5 66-482,-4-34 45,0 51 158,-4-55-214,-2-8-34,2-10 12,2-6-584,1-4 494,5-9-336,8-8-79,8-14 494,7-5-1,1-1 34,-3 4 393,-2 7-68,-5 8 414,-6 9-268,-7 5-348,-4 4 303,-2 4-214,0 8 113,3 21-302,-1-3 133,4 7-156,-3-19-179,3-6-459,1-7-1076,4-2-1625,-2-6 3339,4-6 0,-9 3 0,1-2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46.179"/>
    </inkml:context>
    <inkml:brush xml:id="br0">
      <inkml:brushProperty name="width" value="0.08571" units="cm"/>
      <inkml:brushProperty name="height" value="0.08571" units="cm"/>
      <inkml:brushProperty name="color" value="#004F8B"/>
    </inkml:brush>
  </inkml:definitions>
  <inkml:trace contextRef="#ctx0" brushRef="#br0">46 173 14092,'4'12'2723,"-1"-3"-2409,-3-9-314,0 0-11,39 7-493,-20-17 223,28 0 57,-31-17-258,-7-2 337,-3 0-584,-4 2-32,-4-1 156,-10 7 605,-7 8 78,-11 7 516,-3 16 223,1 12 136,5 17-79,7 11-101,9 7-426,6-1-324,8-2-23,13-8-247,10-13-503,18-13-1144,10-11-2655,-12-11 4549,1-10 0,-28 6 0,-3-5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39.641"/>
    </inkml:context>
    <inkml:brush xml:id="br0">
      <inkml:brushProperty name="width" value="0.08571" units="cm"/>
      <inkml:brushProperty name="height" value="0.08571" units="cm"/>
      <inkml:brushProperty name="color" value="#004F8B"/>
    </inkml:brush>
  </inkml:definitions>
  <inkml:trace contextRef="#ctx0" brushRef="#br0">59 1 14439,'7'0'2611,"-2"0"-2185,-5 0-12,0 0-358,-11 10-56,3 0 0,-10 11-22,5 0-34,3 1 0,3 1-728,3 6 325,9-2 301,4 0 80,6-5 134,4-6-56,7 7-34,-3 2 34,-3 1 0,-10-1 91,-9-4 446,-6 10-111,-10-7-124,2-1-302,-6-14-67,8-8-549,6-7-818,-1-6-897,6-10 2331,11-4 0,-9 9 0,9 4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46.583"/>
    </inkml:context>
    <inkml:brush xml:id="br0">
      <inkml:brushProperty name="width" value="0.08571" units="cm"/>
      <inkml:brushProperty name="height" value="0.08571" units="cm"/>
      <inkml:brushProperty name="color" value="#004F8B"/>
    </inkml:brush>
  </inkml:definitions>
  <inkml:trace contextRef="#ctx0" brushRef="#br0">186 28 14495,'3'-15'2365,"-1"2"-2264,-2 13-90,-52 19 213,26-2-146,-39 16-55,43-3 66,7-1-33,7 4-56,5-1-22,5 2-90,11-2-45,5-2-134,12-4 291,-2-1 0,-5-4 56,-6 0 67,-10-4-33,-3 0 55,-7-1 1,-8 0-45,-5-1-90,-9-2-11,2-4-549,3-4-560,6-3-2768,6-2 1020,4-5 2857,4-4 0,0 3 0,0-2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47.418"/>
    </inkml:context>
    <inkml:brush xml:id="br0">
      <inkml:brushProperty name="width" value="0.08571" units="cm"/>
      <inkml:brushProperty name="height" value="0.08571" units="cm"/>
      <inkml:brushProperty name="color" value="#004F8B"/>
    </inkml:brush>
  </inkml:definitions>
  <inkml:trace contextRef="#ctx0" brushRef="#br0">184 15 16513,'0'-8'2263,"0"2"-1949,0 6-202,0 0 224,-60 64-56,34-24-275,-10 6 1,2 1-6,18 3 213,8-5-202,5-9-22,4-10-179,10-10-236,8-8 123,13-8-190,3-17 23,2-10 436,-3-13 68,-4-1 302,-7 7 134,-7 8-55,-7 11 145,-5 9-3484,28 58 1187,-12-52-527,26 37 225,-20-69 1726,8-7 985,-12 12 941,0 1-22,-15 18-604,-4 5 458,-2 3-706,-1 10-424,0 4 21,1 10 268,0 1-368,2-3 179,1-4-247,0-5-146,1-6 68,0-4-90,2-3-23,4-5-369,6-9-493,5-7 190,2-7 392,2 2 303,-3 5 45,-5 7-23,-4 4 113,-6 6 213,-4 2-203,-1 2 348,-2 0-168,2 9-90,-2 4 214,3 9-192,-1 0-44,1-4-11,0-3-146,2-8-56,0-3 0,3-4-34,3 0 12,4-9-337,5-3 203,1-9 32,-2 3 136,-4 4-12,-6 9 0,-5 2 78,-3 3 258,-2 4-336,0 8 34,0 7-68,0 5-716,0-1-113,0-6-549,4-6-3496,14-6-179,-5-3 5087,10-7 0,-17 3 0,-1-3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47.582"/>
    </inkml:context>
    <inkml:brush xml:id="br0">
      <inkml:brushProperty name="width" value="0.08571" units="cm"/>
      <inkml:brushProperty name="height" value="0.08571" units="cm"/>
      <inkml:brushProperty name="color" value="#004F8B"/>
    </inkml:brush>
  </inkml:definitions>
  <inkml:trace contextRef="#ctx0" brushRef="#br0">5 1 15639,'4'75'739,"0"-1"0,-2-2 1,-1-4-538,-5 26-719,-2-2 427,3-9 34,1-13-783,2-19-282,0-20-339,0-17 350,0-18 1110,0-14 0,0 5 0,0-3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47.817"/>
    </inkml:context>
    <inkml:brush xml:id="br0">
      <inkml:brushProperty name="width" value="0.08571" units="cm"/>
      <inkml:brushProperty name="height" value="0.08571" units="cm"/>
      <inkml:brushProperty name="color" value="#004F8B"/>
    </inkml:brush>
  </inkml:definitions>
  <inkml:trace contextRef="#ctx0" brushRef="#br0">42 60 21678,'85'-38'157,"-14"17"-157,-48 56 33,-9 9 68,-7 5-101,-5 4 0,-16 0-67,-7-6 33,-17-3-9797,-41-45 9563,45-2 0,-23-23 1,57 13-1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48.023"/>
    </inkml:context>
    <inkml:brush xml:id="br0">
      <inkml:brushProperty name="width" value="0.08571" units="cm"/>
      <inkml:brushProperty name="height" value="0.08571" units="cm"/>
      <inkml:brushProperty name="color" value="#004F8B"/>
    </inkml:brush>
  </inkml:definitions>
  <inkml:trace contextRef="#ctx0" brushRef="#br0">60 0 21633,'-2'65'115,"0"-1"1,0-4 0,-2-4-116,-13 16-78,3-6-90,3-9-751,6-13-212,3-12-853,2-16-2711,0-7 4695,0-8 0,0-2 0,0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48.298"/>
    </inkml:context>
    <inkml:brush xml:id="br0">
      <inkml:brushProperty name="width" value="0.08571" units="cm"/>
      <inkml:brushProperty name="height" value="0.08571" units="cm"/>
      <inkml:brushProperty name="color" value="#004F8B"/>
    </inkml:brush>
  </inkml:definitions>
  <inkml:trace contextRef="#ctx0" brushRef="#br0">0 212 19123,'51'7'387,"0"1"0,36 2-477,-54-22-347,-6-8 33,-10-12 393,-8-2-34,-6-2-55,-7 4 100,-10 1 0,-8 10 201,-9 9-190,-2 5 449,0 15-1,1 14-223,4 17 413,6 19-424,10 8-203,6 4-44,26-8-785,16-12-1154,31-21-7870,-5-14 9425,3-22 1,-40 4 0,-6-6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23.664"/>
    </inkml:context>
    <inkml:brush xml:id="br0">
      <inkml:brushProperty name="width" value="0.08571" units="cm"/>
      <inkml:brushProperty name="height" value="0.08571" units="cm"/>
      <inkml:brushProperty name="color" value="#333333"/>
    </inkml:brush>
  </inkml:definitions>
  <inkml:trace contextRef="#ctx0" brushRef="#br0">7 0 15527,'-4'4'2723,"1"-1"-998,3-3-1658,67 2-33,-36-1-34,51 1-146,-56-2 34,-7 0-818,-8 0-1277,-5 0-886,-4 0-4168,-2 0 7261,-3 1 0,2-1 0,-2 1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23.870"/>
    </inkml:context>
    <inkml:brush xml:id="br0">
      <inkml:brushProperty name="width" value="0.08571" units="cm"/>
      <inkml:brushProperty name="height" value="0.08571" units="cm"/>
      <inkml:brushProperty name="color" value="#333333"/>
    </inkml:brush>
  </inkml:definitions>
  <inkml:trace contextRef="#ctx0" brushRef="#br0">5 1 17106,'-3'14'1603,"1"-3"-1592,2-11 683,68 0-694,-28-1-56,54-2-4307,-50-2 3612,-6 0 9,-8 2-3068,-14 1 3810,-6 2 0,-10-2 0,0 2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26.827"/>
    </inkml:context>
    <inkml:brush xml:id="br0">
      <inkml:brushProperty name="width" value="0.08571" units="cm"/>
      <inkml:brushProperty name="height" value="0.08571" units="cm"/>
      <inkml:brushProperty name="color" value="#333333"/>
    </inkml:brush>
  </inkml:definitions>
  <inkml:trace contextRef="#ctx0" brushRef="#br0">1 1 20210,'54'19'325,"-4"-5"-347,-18-13 22,-1-1-135,-5 0-156,-3 0-897,-5 0-549,-4 0-706,-7 0-2195,-3 0 4638,-4 0 0,0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27.380"/>
    </inkml:context>
    <inkml:brush xml:id="br0">
      <inkml:brushProperty name="width" value="0.08571" units="cm"/>
      <inkml:brushProperty name="height" value="0.08571" units="cm"/>
      <inkml:brushProperty name="color" value="#333333"/>
    </inkml:brush>
  </inkml:definitions>
  <inkml:trace contextRef="#ctx0" brushRef="#br0">46 37 17644,'72'-20'337,"-10"4"-337,-44 15 134,-2 1-67,-4 0-67,-5 0 224,-4 3-212,-2 8 279,-1 7-291,-3 11 0,-7 3-90,-8 4 113,-8 1-23,-3-2 0,-3 1 67,3-4-101,0-3 34,2 0-56,11-13 101,2-2-45,11-12 560,2-2-78,8 0 33,5 0 79,12 0-437,9 0 191,5 0-24,6 0-256,0 0 212,-3 0-280,-6 0 0,-10 0-124,-9 0-223,-9 0-325,-4 0-650,-2 0-1726,1 0-3317,0 0 6365,0 0 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4:39.051"/>
    </inkml:context>
    <inkml:brush xml:id="br0">
      <inkml:brushProperty name="width" value="0.08571" units="cm"/>
      <inkml:brushProperty name="height" value="0.08571" units="cm"/>
      <inkml:brushProperty name="color" value="#333333"/>
    </inkml:brush>
  </inkml:definitions>
  <inkml:trace contextRef="#ctx0" brushRef="#br0">1098 3 10406,'14'-2'2162,"-2"1"-1153,-12 1 1523,0 0-1871,-7 0-89,-7 0-147,-15 0-257,-16 0 292,-13 4-202,-13 5-124,-7 6 12,-8 3-773,-3 4 627,-4 0 0,-3 0-11,47-11 0,0 0-3200,-48 7 2853,9 0-2660,-2 2-1363,46-10 4381,3 2 0,41-12 0,0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39.854"/>
    </inkml:context>
    <inkml:brush xml:id="br0">
      <inkml:brushProperty name="width" value="0.08571" units="cm"/>
      <inkml:brushProperty name="height" value="0.08571" units="cm"/>
      <inkml:brushProperty name="color" value="#004F8B"/>
    </inkml:brush>
  </inkml:definitions>
  <inkml:trace contextRef="#ctx0" brushRef="#br0">1 5 14843,'5'-4'297,"21"67"0,-20-46 0,16 49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29.639"/>
    </inkml:context>
    <inkml:brush xml:id="br0">
      <inkml:brushProperty name="width" value="0.08571" units="cm"/>
      <inkml:brushProperty name="height" value="0.08571" units="cm"/>
      <inkml:brushProperty name="color" value="#333333"/>
    </inkml:brush>
  </inkml:definitions>
  <inkml:trace contextRef="#ctx0" brushRef="#br0">17 1 9162,'-7'8'3485,"2"-2"-2140,5-6 1086,0 0-1938,-2 1 134,2-1 1244,-3 1-1871,15-1 0,3 0 23,12 0 45,1 0-68,-1 0 0,-4 0 22,-5 0-135,-5 0-10,-4 0-101,-6 0 202,-1 0-9446,-2 0 9468,-5 0 0,4 0 0,-4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29.900"/>
    </inkml:context>
    <inkml:brush xml:id="br0">
      <inkml:brushProperty name="width" value="0.08571" units="cm"/>
      <inkml:brushProperty name="height" value="0.08571" units="cm"/>
      <inkml:brushProperty name="color" value="#333333"/>
    </inkml:brush>
  </inkml:definitions>
  <inkml:trace contextRef="#ctx0" brushRef="#br0">0 1 18563,'39'52'-5176,"-2"-10"884,-22-42 4292,1-1 0,-10 1 0,-2-1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30.346"/>
    </inkml:context>
    <inkml:brush xml:id="br0">
      <inkml:brushProperty name="width" value="0.08571" units="cm"/>
      <inkml:brushProperty name="height" value="0.08571" units="cm"/>
      <inkml:brushProperty name="color" value="#333333"/>
    </inkml:brush>
  </inkml:definitions>
  <inkml:trace contextRef="#ctx0" brushRef="#br0">102 19 16905,'0'-5'2140,"0"0"-1546,0 5-415,-22 22-100,9-1-79,-19 21 403,17-4-381,3 2 68,7 1-90,3-2 11,3-1-101,9-3-100,5-7-34,12-7 101,5-8-203,5-8 226,4-6 55,-1-13-90,-2-7 124,-5-15 22,-5-3 68,-7-3 134,-9 1-56,-5 1 101,-5 2-1,-8 2-134,-8 6 169,-9 6-292,-9 7 22,-1 8-67,0 5 34,4 4-224,5 6-617,6 6-582,7 8-572,6 5-1691,3-5 3697,2-3 0,0-10 0,0-3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31.326"/>
    </inkml:context>
    <inkml:brush xml:id="br0">
      <inkml:brushProperty name="width" value="0.08571" units="cm"/>
      <inkml:brushProperty name="height" value="0.08571" units="cm"/>
      <inkml:brushProperty name="color" value="#333333"/>
    </inkml:brush>
  </inkml:definitions>
  <inkml:trace contextRef="#ctx0" brushRef="#br0">12 8 11739,'-4'-4'3284,"1"1"-1570,3 3-1087,-2 5-157,1 3 147,-1 8-57,2 4-347,0 4 280,0 2-392,0 4 11,0 1-89,0 1 66,0-3-89,0-4 0,0-6 11,0-5-145,0-6 134,0-4-190,0-2-4652,0-1 2322,6-1-3004,-2 0 5524,5 0 0,-7 0 0,0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32.587"/>
    </inkml:context>
    <inkml:brush xml:id="br0">
      <inkml:brushProperty name="width" value="0.08571" units="cm"/>
      <inkml:brushProperty name="height" value="0.08571" units="cm"/>
      <inkml:brushProperty name="color" value="#333333"/>
    </inkml:brush>
  </inkml:definitions>
  <inkml:trace contextRef="#ctx0" brushRef="#br0">25 7 15123,'-14'-2'1860,"3"0"-1076,11 2 270,0 0-864,6 0-179,4 0 146,9 0-157,5 0 0,3 0 0,3 0 34,-1 0-34,0-1 0,-7 0 33,-4 0-145,-7 1 112,-4 0-212,-2 0-12,-4 0-2563,1 0 1,-1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34.966"/>
    </inkml:context>
    <inkml:brush xml:id="br0">
      <inkml:brushProperty name="width" value="0.08571" units="cm"/>
      <inkml:brushProperty name="height" value="0.08571" units="cm"/>
      <inkml:brushProperty name="color" value="#333333"/>
    </inkml:brush>
  </inkml:definitions>
  <inkml:trace contextRef="#ctx0" brushRef="#br0">7 65 12748,'-3'0'2185,"-1"0"-931,4 0-760,7-1 323,3-2-345,9 0-159,5-3 113,2 1-426,1-1 0,2 0 0,-6-1 0,-1 2-11,-7 0-269,-5 3-360,-4-1-267,-3 3-673,-1-1-795,0-1-124,-1 0 2499,-1-2 0,0 2 0,0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35.286"/>
    </inkml:context>
    <inkml:brush xml:id="br0">
      <inkml:brushProperty name="width" value="0.08571" units="cm"/>
      <inkml:brushProperty name="height" value="0.08571" units="cm"/>
      <inkml:brushProperty name="color" value="#333333"/>
    </inkml:brush>
  </inkml:definitions>
  <inkml:trace contextRef="#ctx0" brushRef="#br0">12 3 14350,'-2'-1'3160,"0"0"-1547,2 1-1613,-3 23 112,2-7 45,-2 23-44,3-14 200,0 4-234,0 0-23,0 0-45,0-3 45,0-3-56,0-6 0,1-3-247,0-6 1,2-3-460,1-3 34,1-2-326,1 0-470,2 0 124,4 0-1547,3-2 2891,-5-2 0,-1 1 0,-7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35.867"/>
    </inkml:context>
    <inkml:brush xml:id="br0">
      <inkml:brushProperty name="width" value="0.08571" units="cm"/>
      <inkml:brushProperty name="height" value="0.08571" units="cm"/>
      <inkml:brushProperty name="color" value="#333333"/>
    </inkml:brush>
  </inkml:definitions>
  <inkml:trace contextRef="#ctx0" brushRef="#br0">5 19 14607,'13'-9'3059,"-3"2"-2744,-10 7-24,0 0-246,3-2 11,-2 9 134,-4 2 1,-3 11-79,-3 1 100,1-2-144,4 1-68,2-3 0,2 0-146,2-3 112,8-1-145,5-4-67,10-4 44,3-2-459,3-3 33,3-3-190,-2-6 135,-1-5 257,-5-5-123,-6 0 358,-5 1 135,-6 4 112,-4 3 135,-3 6 179,-2 2 1053,0 3-829,-1 11 201,-1 4-89,-2 15-258,0 4 270,1 8-382,1 4-79,2 2-44,0 0-179,0-5-34,0-8 0,4-6-392,1-10-202,4-7-482,1-5-997,1-4-649,-4-2 2722,2-1 0,-6 0 0,-1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36.200"/>
    </inkml:context>
    <inkml:brush xml:id="br0">
      <inkml:brushProperty name="width" value="0.08571" units="cm"/>
      <inkml:brushProperty name="height" value="0.08571" units="cm"/>
      <inkml:brushProperty name="color" value="#333333"/>
    </inkml:brush>
  </inkml:definitions>
  <inkml:trace contextRef="#ctx0" brushRef="#br0">0 8 18126,'13'-4'2252,"-3"1"-2039,-10 3 0,0 0-135,22 3-22,-7-2-56,22 2 0,-9-3-112,3 0-33,3 0-270,-3 0-918,1 0-1872,-5 0-2005,-10 0 5210,-6 0 0,-10 0 0,0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36.458"/>
    </inkml:context>
    <inkml:brush xml:id="br0">
      <inkml:brushProperty name="width" value="0.08571" units="cm"/>
      <inkml:brushProperty name="height" value="0.08571" units="cm"/>
      <inkml:brushProperty name="color" value="#333333"/>
    </inkml:brush>
  </inkml:definitions>
  <inkml:trace contextRef="#ctx0" brushRef="#br0">1 17 17992,'14'-9'2767,"-3"2"-2453,-11 7-56,2 60-34,-2-23-146,4 53-22,-4-39-56,3-2 0,0-3-605,3-6-101,3-6-1523,3-8-3833,-2-13 6062,1-4 0,-8-9 0,1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39.986"/>
    </inkml:context>
    <inkml:brush xml:id="br0">
      <inkml:brushProperty name="width" value="0.08571" units="cm"/>
      <inkml:brushProperty name="height" value="0.08571" units="cm"/>
      <inkml:brushProperty name="color" value="#004F8B"/>
    </inkml:brush>
  </inkml:definitions>
  <inkml:trace contextRef="#ctx0" brushRef="#br0">1 1 14327,'25'28'-818,"-11"-7"1,-3-17-1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36.868"/>
    </inkml:context>
    <inkml:brush xml:id="br0">
      <inkml:brushProperty name="width" value="0.08571" units="cm"/>
      <inkml:brushProperty name="height" value="0.08571" units="cm"/>
      <inkml:brushProperty name="color" value="#333333"/>
    </inkml:brush>
  </inkml:definitions>
  <inkml:trace contextRef="#ctx0" brushRef="#br0">12 28 17756,'-7'6'2790,"2"-1"-2633,5-5 157,0 0-247,23 3-134,-2-3-34,21-1-123,-7-5-795,1-4-595,-2 0-1120,-4 2-3182,-13 3 5916,-7 3 0,-10 2 0,0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37.064"/>
    </inkml:context>
    <inkml:brush xml:id="br0">
      <inkml:brushProperty name="width" value="0.08571" units="cm"/>
      <inkml:brushProperty name="height" value="0.08571" units="cm"/>
      <inkml:brushProperty name="color" value="#333333"/>
    </inkml:brush>
  </inkml:definitions>
  <inkml:trace contextRef="#ctx0" brushRef="#br0">1 1 20994,'73'24'-1580,"-6"-4"-504,-29-22-4056,-10-3 6140,-3-3 0,-18 2 0,-2 1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41.480"/>
    </inkml:context>
    <inkml:brush xml:id="br0">
      <inkml:brushProperty name="width" value="0.08571" units="cm"/>
      <inkml:brushProperty name="height" value="0.08571" units="cm"/>
      <inkml:brushProperty name="color" value="#333333"/>
    </inkml:brush>
  </inkml:definitions>
  <inkml:trace contextRef="#ctx0" brushRef="#br0">1 10 13868,'0'-5'2342,"0"1"-998,0 4-536,1 10-226,-1 10 214,1 15-427,-1 9-21,0 4-68,0 2-191,0-2-33,0-2-56,0-7 67,0-6-111,0-9 44,0-9 0,0-6-45,0-6-3249,0-2 1210,2-7-1098,0 0 3182,1-3 0,-2 4 0,1 3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42.050"/>
    </inkml:context>
    <inkml:brush xml:id="br0">
      <inkml:brushProperty name="width" value="0.08571" units="cm"/>
      <inkml:brushProperty name="height" value="0.08571" units="cm"/>
      <inkml:brushProperty name="color" value="#333333"/>
    </inkml:brush>
  </inkml:definitions>
  <inkml:trace contextRef="#ctx0" brushRef="#br0">16 10 20703,'-9'-5'56,"2"1"-45,15 4 34,8 0-45,14 0-146,9 0 79,6 0-246,1 0 279,-5 0-89,-8 0-12,-11 3 35,-9 1 100,-8 6 0,-4 1 89,-2 7 12,-10 3-101,-5 5 56,-12 3-45,-2-1 236,-2 0-214,3-3-33,1-2 45,5-4 0,4-2-45,8-9-347,3-1 22,7-6-2667,1-1 1143,6 0-1030,5 0-3463,2 0 6342,2 0 0,-10 0 0,0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42.857"/>
    </inkml:context>
    <inkml:brush xml:id="br0">
      <inkml:brushProperty name="width" value="0.08571" units="cm"/>
      <inkml:brushProperty name="height" value="0.08571" units="cm"/>
      <inkml:brushProperty name="color" value="#333333"/>
    </inkml:brush>
  </inkml:definitions>
  <inkml:trace contextRef="#ctx0" brushRef="#br0">120 127 15247,'0'-8'2767,"0"2"-2330,0 6 493,0 0-829,0-3-45,0 3 202,-4-4-101,-2 4-157,-7 9 112,-2 4-12,-1 12-100,-2 6 0,1 6 68,3 3-102,4 4 34,6 2-56,1 0-45,6-2-190,7-4 112,8-7 112,10-8 32,4-11-99,3-7 268,0-6-134,0-14 550,-2-8-304,-4-18 113,-3-7-292,-8-7-22,-5-6-90,-8-3 45,-3-3-280,-11 5 246,-7 6-291,-11 12-78,-5 14-325,-1 15-696,-1 8-1713,2 13-4482,13 2 7619,4 7 0,13-7 0,1-2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48.432"/>
    </inkml:context>
    <inkml:brush xml:id="br0">
      <inkml:brushProperty name="width" value="0.08571" units="cm"/>
      <inkml:brushProperty name="height" value="0.08571" units="cm"/>
      <inkml:brushProperty name="color" value="#333333"/>
    </inkml:brush>
  </inkml:definitions>
  <inkml:trace contextRef="#ctx0" brushRef="#br0">0 0 14708,'13'0'1827,"-3"0"-1457,-10 0 907,0 0-1142,48 5-68,-27-3 45,38 5-90,-41-5-10,-1 0-12,-3 0-191,-2-1-314,-4 0-200,-5 0-326,-1 2-885,-2 4 325,0 4-1311,-2 1 2902,-4 3 0,2-9 0,-2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48.756"/>
    </inkml:context>
    <inkml:brush xml:id="br0">
      <inkml:brushProperty name="width" value="0.08571" units="cm"/>
      <inkml:brushProperty name="height" value="0.08571" units="cm"/>
      <inkml:brushProperty name="color" value="#333333"/>
    </inkml:brush>
  </inkml:definitions>
  <inkml:trace contextRef="#ctx0" brushRef="#br0">1 23 16871,'1'4'1715,"7"-1"-1279,9-4-10,5-1-45,5-1-134,0-1-79,3 0-79,-3 0-33,-1 0-22,-5 1-34,-4 1-11,-7 0 11,-3 1-90,-5 1-3187,-1 0 0,-1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49.228"/>
    </inkml:context>
    <inkml:brush xml:id="br0">
      <inkml:brushProperty name="width" value="0.08571" units="cm"/>
      <inkml:brushProperty name="height" value="0.08571" units="cm"/>
      <inkml:brushProperty name="color" value="#333333"/>
    </inkml:brush>
  </inkml:definitions>
  <inkml:trace contextRef="#ctx0" brushRef="#br0">35 3 17353,'-7'-1'2061,"2"0"-1780,5 1 548,0 0-572,-3 0-201,12 0-22,1 4 33,16 2-56,4 5 12,4 1-23,0 2-11,-1 3-1,-4 2 1,-8 4 11,-8 5 45,-7 8-23,-6 10 24,-15 10-13,-11 6 1,-14 2-12,-5-2-10,3-7-12,6-9-34,4-6-392,16-19-829,3-6-997,14-14-617,12-7 2869,-2-3 0,3 0 0,-7 1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1:45.452"/>
    </inkml:context>
    <inkml:brush xml:id="br0">
      <inkml:brushProperty name="width" value="0.08571" units="cm"/>
      <inkml:brushProperty name="height" value="0.08571" units="cm"/>
      <inkml:brushProperty name="color" value="#333333"/>
    </inkml:brush>
  </inkml:definitions>
  <inkml:trace contextRef="#ctx0" brushRef="#br0">0 0 14955,'89'29'415,"-8"-6"66,-40-22-481,2-1 0,1 0 34,0 0 22,0-5-56,-2 1 0,-2-4 11,-4 3-134,-4 3 123,-4 1-213,-3 1-22,-6 0-606,-3 0-335,-5 0-1188,-2 0-2902,-6 0 5266,0 0 0,-3 0 0,0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1:45.953"/>
    </inkml:context>
    <inkml:brush xml:id="br0">
      <inkml:brushProperty name="width" value="0.08571" units="cm"/>
      <inkml:brushProperty name="height" value="0.08571" units="cm"/>
      <inkml:brushProperty name="color" value="#333333"/>
    </inkml:brush>
  </inkml:definitions>
  <inkml:trace contextRef="#ctx0" brushRef="#br0">23 0 15672,'38'28'224,"-2"-3"-157,-16-7-67,-2-3 191,-7-1 313,-5-1-134,-4 2 145,-2 2-291,-9 1-67,-5 2 180,-9-2-337,0-1 112,2-5-23,6-2-66,4-5 111,5-2-134,3-2 0,2 0-638,1-1 627,0-3 11,0-7 89,0-7 1,0-6-90,0 0 0,1-2 89,-1 3-156,1-1 67,-1 4-134,0 3 134,0 5-259,0 4-9,-2 3-1,-2 3-1031,-3 1-392,0 0-1882,1 3 3574,3 2 0,2-1 0,1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40.507"/>
    </inkml:context>
    <inkml:brush xml:id="br0">
      <inkml:brushProperty name="width" value="0.08571" units="cm"/>
      <inkml:brushProperty name="height" value="0.08571" units="cm"/>
      <inkml:brushProperty name="color" value="#004F8B"/>
    </inkml:brush>
  </inkml:definitions>
  <inkml:trace contextRef="#ctx0" brushRef="#br0">0 182 14283,'38'49'874,"-5"-18"-1132,-15-72 270,6-6 44,-1 15 33,-4 6-55,-6 16 324,-8 10 1020,13 59-1266,-9-38-44,10 43-35,-13-57-10,0-4-23,2-17-549,3-5 89,1-17 225,6-12 212,-3 12 23,-1 7 112,-7 18 90,-2 11 381,-2 8-34,3 7-292,0 9-21,1 2-236,0-5 0,0-6-23,-2-7-1119,12-17-999,-2-11-794,12-19 1030,-3-4 1905,-2 5 0,-7 15 0,-7 11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1:47.004"/>
    </inkml:context>
    <inkml:brush xml:id="br0">
      <inkml:brushProperty name="width" value="0.08571" units="cm"/>
      <inkml:brushProperty name="height" value="0.08571" units="cm"/>
      <inkml:brushProperty name="color" value="#333333"/>
    </inkml:brush>
  </inkml:definitions>
  <inkml:trace contextRef="#ctx0" brushRef="#br0">143 1 13409,'-36'42'-118,"1"0"0,-21 30 107,46-43 0,6-6 22,2-4-11,2-4 22,6-4-22,4-5-212,6-2-80,13-3 147,-8-8 33,8-2 78,-12-8-67,-1 1 101,-2-1-44,-4 3 88,-1 1-44,-3 2 0,0 4 34,-3 4-34,0 2 258,-1 1 100,-1 2 483,2 8-360,1 9 102,1 14-23,0 7-448,0 5 112,-3 1-190,-1-2 156,-1-2 371,0-3 21,-19 13-414,-1-18-156,-18 8 100,5-23-112,0-7-381,4-6-628,5-4-1433,10-16-976,7-1 3418,6-14 0,1 15 0,0 3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1:47.354"/>
    </inkml:context>
    <inkml:brush xml:id="br0">
      <inkml:brushProperty name="width" value="0.08571" units="cm"/>
      <inkml:brushProperty name="height" value="0.08571" units="cm"/>
      <inkml:brushProperty name="color" value="#333333"/>
    </inkml:brush>
  </inkml:definitions>
  <inkml:trace contextRef="#ctx0" brushRef="#br0">56 0 13723,'-24'81'-1379,"17"-13"1155,26-46 146,14-10 156,1-5-10,1-6 581,-7-6-99,-6-7 144,-9-7 404,-7-6-728,-5-1 291,-13 0-460,-6 3-88,-15 1-226,-2 7-111,1 6-1064,2 5-606,7 11-3170,9 3 5064,7 7 0,8-7 0,1-1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1:47.644"/>
    </inkml:context>
    <inkml:brush xml:id="br0">
      <inkml:brushProperty name="width" value="0.08571" units="cm"/>
      <inkml:brushProperty name="height" value="0.08571" units="cm"/>
      <inkml:brushProperty name="color" value="#333333"/>
    </inkml:brush>
  </inkml:definitions>
  <inkml:trace contextRef="#ctx0" brushRef="#br0">124 14 15157,'0'-7'1019,"0"1"-615,-16 64-34,4-7-152,-2 1 0,0 4-50,-5 33-168,2 3-393,2-4 381,6-7-1007,3-15-842,4-14-2487,2-24 4348,0-13 0,0-15 0,0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1:47.829"/>
    </inkml:context>
    <inkml:brush xml:id="br0">
      <inkml:brushProperty name="width" value="0.08571" units="cm"/>
      <inkml:brushProperty name="height" value="0.08571" units="cm"/>
      <inkml:brushProperty name="color" value="#333333"/>
    </inkml:brush>
  </inkml:definitions>
  <inkml:trace contextRef="#ctx0" brushRef="#br0">1 2 16502,'96'5'-2312,"-16"-2"1,-68-9 0,-3 2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1:48.072"/>
    </inkml:context>
    <inkml:brush xml:id="br0">
      <inkml:brushProperty name="width" value="0.08571" units="cm"/>
      <inkml:brushProperty name="height" value="0.08571" units="cm"/>
      <inkml:brushProperty name="color" value="#333333"/>
    </inkml:brush>
  </inkml:definitions>
  <inkml:trace contextRef="#ctx0" brushRef="#br0">57 31 14294,'-31'84'953,"6"-13"-965,41-39 12,2-17 896,15-6-391,-6-23-102,-4-10 528,-5-26-931,-9 11-35,-12-10-738,-10 21-694,-10 7-1447,2 10 2914,0 6 0,13 5 0,2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1:49.040"/>
    </inkml:context>
    <inkml:brush xml:id="br0">
      <inkml:brushProperty name="width" value="0.08571" units="cm"/>
      <inkml:brushProperty name="height" value="0.08571" units="cm"/>
      <inkml:brushProperty name="color" value="#333333"/>
    </inkml:brush>
  </inkml:definitions>
  <inkml:trace contextRef="#ctx0" brushRef="#br0">281 1 17913,'-59'10'225,"8"3"32,33 7-111,2 2-79,3-1-67,5 3 0,3-1 0,4 3-146,1 0 202,0 0-56,0-3 0,0-1 68,0-4 10,0-2-78,0-1 0,0-2 134,-6 0-89,-3-1-45,-9-1 0,0-4-179,-1-3 168,3-2-549,4-2-359,5 0-224,3-4-1894,3-5-1859,8-1 4896,3-3 0,-1 8 0,0 2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1:49.328"/>
    </inkml:context>
    <inkml:brush xml:id="br0">
      <inkml:brushProperty name="width" value="0.08571" units="cm"/>
      <inkml:brushProperty name="height" value="0.08571" units="cm"/>
      <inkml:brushProperty name="color" value="#333333"/>
    </inkml:brush>
  </inkml:definitions>
  <inkml:trace contextRef="#ctx0" brushRef="#br0">180 0 15706,'-38'46'340,"1"-1"0,1-2 0,8-3 175,10 5-358,5-1 190,7-4-336,3-7-11,9-8-56,10-11-1187,11-7-259,12-11-829,7-17-2867,-11-2 5198,-1-13 0,-23 20 0,-2 3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1:49.741"/>
    </inkml:context>
    <inkml:brush xml:id="br0">
      <inkml:brushProperty name="width" value="0.08571" units="cm"/>
      <inkml:brushProperty name="height" value="0.08571" units="cm"/>
      <inkml:brushProperty name="color" value="#333333"/>
    </inkml:brush>
  </inkml:definitions>
  <inkml:trace contextRef="#ctx0" brushRef="#br0">115 0 12781,'-15'53'803,"1"-1"0,0-2 1,1-3-256,-8 17-167,4-5-370,5-11 191,5-12-168,5-13-12,2-13 46,1-6 145,8-9-135,6-13-78,9-10 45,7-15 22,1 0-56,-1 3 448,-5 7 214,-5 9-326,-8 11 34,-7 6 22,-4 6-358,-2 1 224,0 9-212,0 7-24,0 11-44,0 4 11,0-2-101,0-3-269,2-5-593,2-6-236,4-6-639,7-5-1513,6-3 371,-2-4 2980,3-5 0,-14 4 0,-1-4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1:50.033"/>
    </inkml:context>
    <inkml:brush xml:id="br0">
      <inkml:brushProperty name="width" value="0.08571" units="cm"/>
      <inkml:brushProperty name="height" value="0.08571" units="cm"/>
      <inkml:brushProperty name="color" value="#333333"/>
    </inkml:brush>
  </inkml:definitions>
  <inkml:trace contextRef="#ctx0" brushRef="#br0">1 92 11089,'9'0'3328,"-2"0"-2700,-9 53-102,-1-23 202,-1 41-570,2-41 55,1-6 22,1-8-213,5-7 90,5-4 359,7-5-393,4-14-56,3-7 124,-3-14-124,-2-5-22,-8-2 12,-5 1-35,-4 0-134,-4 6 157,-7 6-56,-4 8 56,-5 11-1064,-9 12-7205,8 50 8269,1-29 0,11 29 0,7-49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1:50.348"/>
    </inkml:context>
    <inkml:brush xml:id="br0">
      <inkml:brushProperty name="width" value="0.08571" units="cm"/>
      <inkml:brushProperty name="height" value="0.08571" units="cm"/>
      <inkml:brushProperty name="color" value="#333333"/>
    </inkml:brush>
  </inkml:definitions>
  <inkml:trace contextRef="#ctx0" brushRef="#br0">70 9 13924,'5'-5'1211,"-1"1"-1211,-4 4-90,0 0 45,-29 61 23,17-25-69,-19 48 69,26-45 44,4-8-22,1-8 102,6-9 88,7-8-111,9-3 33,5-16-79,1-6 158,-3-15 391,-4-4 136,-8 0 10,-6 2-426,-4 4-245,-3 6-57,0 5-281,-7 7 23,-3 7-773,-7 4-537,-2 3-483,4 8-1579,4-1 3630,5 5 0,4-7 0,2-2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40.675"/>
    </inkml:context>
    <inkml:brush xml:id="br0">
      <inkml:brushProperty name="width" value="0.08571" units="cm"/>
      <inkml:brushProperty name="height" value="0.08571" units="cm"/>
      <inkml:brushProperty name="color" value="#004F8B"/>
    </inkml:brush>
  </inkml:definitions>
  <inkml:trace contextRef="#ctx0" brushRef="#br0">1 1 13274,'19'84'0,"0"0"0,0 1 0,0-1 0,2 6 0,-1 0 0,0-1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1:50.578"/>
    </inkml:context>
    <inkml:brush xml:id="br0">
      <inkml:brushProperty name="width" value="0.08571" units="cm"/>
      <inkml:brushProperty name="height" value="0.08571" units="cm"/>
      <inkml:brushProperty name="color" value="#333333"/>
    </inkml:brush>
  </inkml:definitions>
  <inkml:trace contextRef="#ctx0" brushRef="#br0">19 0 19403,'5'60'680,"0"1"0,0-1 0,-2-1-591,-5-9 1,-1 0 0,-3 49-90,-5-10-269,3-13-337,3-20-1433,3-13-3989,2-23 6028,0-8 0,0-12 0,0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2:08.138"/>
    </inkml:context>
    <inkml:brush xml:id="br0">
      <inkml:brushProperty name="width" value="0.08571" units="cm"/>
      <inkml:brushProperty name="height" value="0.08571" units="cm"/>
      <inkml:brushProperty name="color" value="#333333"/>
    </inkml:brush>
  </inkml:definitions>
  <inkml:trace contextRef="#ctx0" brushRef="#br0">155 15 15000,'1'-8'1524,"0"2"-1311,-1 6 201,0 0-167,0 8-113,0 7-100,-2 11 257,-1 6-280,0 1 23,1-1-34,0-3-68,2-4-77,0-4-359,6-5 190,3-7-22,8-3-101,5-5 437,4-5-34,-1-7-89,1-5-112,-2-9-56,-3 0 201,-4 3 45,-4 3 45,-5 6 0,-3 5 67,-3 5 1,-2 2 122,1 14 90,1 3-123,2 17 168,1 3 123,1 6-201,0 7 89,-2 4-124,-2 4-133,-2 0 167,0-2-235,-5-5 35,-7-6 88,-10-5-78,-8-4-56,-9-7 0,-5-5-224,-4-9 33,-3-6-850,3-6-282,6-16-637,11-10-2803,15-8 4763,9-4 0,7 21 0,0 3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2:08.425"/>
    </inkml:context>
    <inkml:brush xml:id="br0">
      <inkml:brushProperty name="width" value="0.08571" units="cm"/>
      <inkml:brushProperty name="height" value="0.08571" units="cm"/>
      <inkml:brushProperty name="color" value="#333333"/>
    </inkml:brush>
  </inkml:definitions>
  <inkml:trace contextRef="#ctx0" brushRef="#br0">1 10 17409,'82'2'-885,"-11"-2"179,-44-5-482,-3 1-426,-3 3-1109,-10 0 2723,-4 1 0,-7 0 0,0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2:08.627"/>
    </inkml:context>
    <inkml:brush xml:id="br0">
      <inkml:brushProperty name="width" value="0.08571" units="cm"/>
      <inkml:brushProperty name="height" value="0.08571" units="cm"/>
      <inkml:brushProperty name="color" value="#333333"/>
    </inkml:brush>
  </inkml:definitions>
  <inkml:trace contextRef="#ctx0" brushRef="#br0">1 0 17622,'88'3'-2599,"-12"-1"671,-48-2-3551,-11 0 5479,-4 0 0,-10 0 0,-1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2:08.859"/>
    </inkml:context>
    <inkml:brush xml:id="br0">
      <inkml:brushProperty name="width" value="0.08571" units="cm"/>
      <inkml:brushProperty name="height" value="0.08571" units="cm"/>
      <inkml:brushProperty name="color" value="#333333"/>
    </inkml:brush>
  </inkml:definitions>
  <inkml:trace contextRef="#ctx0" brushRef="#br0">1 1 20165,'2'98'840,"0"-5"-840,2-27-145,-2 3-314,2-1-1088,-2-3-1030,-1-5-7254,0-24 9703,-1-10 0,0-22 1,0-3-1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2:15.444"/>
    </inkml:context>
    <inkml:brush xml:id="br0">
      <inkml:brushProperty name="width" value="0.08571" units="cm"/>
      <inkml:brushProperty name="height" value="0.08571" units="cm"/>
      <inkml:brushProperty name="color" value="#E71224"/>
    </inkml:brush>
  </inkml:definitions>
  <inkml:trace contextRef="#ctx0" brushRef="#br0">1 24 13229,'47'0'348,"-4"0"290,-18 0-268,4 0-101,3 0-224,6 0-45,6 0 0,4 0 45,6 0-78,2 0 33,6 0 0,3 0-24,4 1 48,3 1-24,0 2 0,0 0 89,-4 1-145,18-1 56,-23-1-68,11-1 125,-28-2-57,-1 0 0,-2 0 45,-2 0-56,-1 0 11,-2 0 0,0 0 78,16 0-78,-11 0 34,13 0 33,-15 0-11,-1 0-56,1 0 0,0 0 11,-2 0 56,19 0-56,-14 0 79,13 0-56,-20 0-34,0 0 0,1 1-23,-1 0 46,2 2-23,-3-2 0,-2 0 22,8 0-22,-12-1 0,5 2-34,-14-1 46,2 2-12,-2-2 0,5 1 67,0-2-101,23 1 1,-7-1-57,19 0-11,-11 0 101,1 0-22,-2-1 44,-5 0-44,-4-1 22,-8 0 0,-2 0-56,-5 2 67,-1-2-11,0 1 0,3-2 90,5-1-102,5-1 12,5 0 0,4-1-56,1 0 68,22-2-12,-17 4 67,16-1-78,-18 2 22,0 0 0,5 1 101,2 1-22,3 1-1,2 0 146,4 0-162,-15 1 0,1 0-73,31 2 17,-28 0 0,-1 0 50,26 4-56,-1 1-11,0-1 123,-1 1-33,-6-1-68,10 3-100,-24 1-169,-12-3-469,-27-1-707,-19-6 731,0-1 1,0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01.093"/>
    </inkml:context>
    <inkml:brush xml:id="br0">
      <inkml:brushProperty name="width" value="0.08571" units="cm"/>
      <inkml:brushProperty name="height" value="0.08571" units="cm"/>
      <inkml:brushProperty name="color" value="#333333"/>
    </inkml:brush>
  </inkml:definitions>
  <inkml:trace contextRef="#ctx0" brushRef="#br0">5 1 18597,'1'55'364,"1"0"0,0 44-297,-3-50 258,-1-2-213,0-7-89,0-9-46,1-9 46,0-10-46,1-6 23,0-4-313,0-2 234,5-8 34,5-3 11,8-6-156,5 1 145,1 2-33,1 4 78,-1 2 0,-2 4 246,0 2-67,-4 2 192,1 8-103,-2 6-189,-3 10 268,-4 4-291,-4 2 67,-4-1 101,-2 1-168,-6-3-22,-18 3-292,-1-14 101,-16-1-559,6-13-383,-2-4-727,1-8-2074,12 0 3900,9-7 0,12 9 0,3 2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01.437"/>
    </inkml:context>
    <inkml:brush xml:id="br0">
      <inkml:brushProperty name="width" value="0.08571" units="cm"/>
      <inkml:brushProperty name="height" value="0.08571" units="cm"/>
      <inkml:brushProperty name="color" value="#333333"/>
    </inkml:brush>
  </inkml:definitions>
  <inkml:trace contextRef="#ctx0" brushRef="#br0">1 47 17543,'0'-9'2678,"0"2"-2554,0 7 178,0 0-358,42-7-202,-18 2-268,33-5 100,-31 5-1143,-7 3-649,-7 1-2656,-6 1 4874,-4 0 0,-2 0 0,0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01.595"/>
    </inkml:context>
    <inkml:brush xml:id="br0">
      <inkml:brushProperty name="width" value="0.08571" units="cm"/>
      <inkml:brushProperty name="height" value="0.08571" units="cm"/>
      <inkml:brushProperty name="color" value="#333333"/>
    </inkml:brush>
  </inkml:definitions>
  <inkml:trace contextRef="#ctx0" brushRef="#br0">0 18 18126,'69'-8'-1967,"-15"1"1,-50 5-1,-2 1 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15.069"/>
    </inkml:context>
    <inkml:brush xml:id="br0">
      <inkml:brushProperty name="width" value="0.08571" units="cm"/>
      <inkml:brushProperty name="height" value="0.08571" units="cm"/>
      <inkml:brushProperty name="color" value="#333333"/>
    </inkml:brush>
  </inkml:definitions>
  <inkml:trace contextRef="#ctx0" brushRef="#br0">0 12 12703,'0'-7'3989,"0"2"-3149,0 5 1637,0 0-1772,0 5-537,0 9 34,3 9-22,-2 11-68,3 4-23,-2 2-89,0-1 11,-2-3-67,0-6 56,0-7 0,0-8-11,0-5 34,0-6-102,1-2-100,0-2-460,3 0 202,-2 0-515,2 0-449,1 0-2061,2-5 3462,-2 1 0,-1-1 0,-3 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40.857"/>
    </inkml:context>
    <inkml:brush xml:id="br0">
      <inkml:brushProperty name="width" value="0.08571" units="cm"/>
      <inkml:brushProperty name="height" value="0.08571" units="cm"/>
      <inkml:brushProperty name="color" value="#004F8B"/>
    </inkml:brush>
  </inkml:definitions>
  <inkml:trace contextRef="#ctx0" brushRef="#br0">1 124 16614,'28'-68'1636,"1"14"-1368,2 52-156,-1 4 348,-4 10-225,-4 6-44,-8 13-46,-6 4-4329,-4 3 4162,-3-2 881,-2-3-1767,-4-10-123,-1-9-750,-1-8-1805,1-7 3586,3-7 0,1 5 0,2-5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12.443"/>
    </inkml:context>
    <inkml:brush xml:id="br0">
      <inkml:brushProperty name="width" value="0.08571" units="cm"/>
      <inkml:brushProperty name="height" value="0.08571" units="cm"/>
      <inkml:brushProperty name="color" value="#333333"/>
    </inkml:brush>
  </inkml:definitions>
  <inkml:trace contextRef="#ctx0" brushRef="#br0">10 1 15616,'-5'13'1625,"1"-3"-1323,4-10 808,0 0-785,56-3-169,-36 0-144,43-2-24,-54 2-32,-3 2-281,-4 0-2223,-2 1 1,0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13.035"/>
    </inkml:context>
    <inkml:brush xml:id="br0">
      <inkml:brushProperty name="width" value="0.08571" units="cm"/>
      <inkml:brushProperty name="height" value="0.08571" units="cm"/>
      <inkml:brushProperty name="color" value="#333333"/>
    </inkml:brush>
  </inkml:definitions>
  <inkml:trace contextRef="#ctx0" brushRef="#br0">92 6 18306,'6'-3'235,"-1"1"-213,3 2 101,-2 0-67,1 3-56,-1 7 56,-2 9-44,-2 8-12,-2 8 0,-4 3-112,-7 1 168,-6 0-56,-7-3 0,1-5 22,3-5-22,4-7 0,5-5 0,5-9 0,3-1 1401,2-4-1099,6 0 202,8 0-482,9 0 113,9 0-112,1 0 78,-1 0-101,-7 0 0,-7 0-101,-5 0 90,-7 0-718,-2 0-313,-1 0-1244,-1 0 695,0 0 0,0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17.129"/>
    </inkml:context>
    <inkml:brush xml:id="br0">
      <inkml:brushProperty name="width" value="0.08571" units="cm"/>
      <inkml:brushProperty name="height" value="0.08571" units="cm"/>
      <inkml:brushProperty name="color" value="#333333"/>
    </inkml:brush>
  </inkml:definitions>
  <inkml:trace contextRef="#ctx0" brushRef="#br0">161 0 17498,'-63'30'1872,"8"6"-1189,38 11-380,2 15-281,8 10 45,3 11-67,8 2-224,10 1-168,9-4-795,15-7-1301,9-11-1523,-8-26 4011,3-14 0,-28-22 0,-1-2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15.870"/>
    </inkml:context>
    <inkml:brush xml:id="br0">
      <inkml:brushProperty name="width" value="0.08571" units="cm"/>
      <inkml:brushProperty name="height" value="0.08571" units="cm"/>
      <inkml:brushProperty name="color" value="#333333"/>
    </inkml:brush>
  </inkml:definitions>
  <inkml:trace contextRef="#ctx0" brushRef="#br0">1 28 14708,'1'-5'3407,"0"1"-1043,-1 4-2308,0 4 11,0 3-67,0 6 0,0 1-33,0 1 77,0-2-44,0-1 0,0-1 12,0-2-147,2-2 135,5-2 0,5-2-101,4-1 23,3-2 0,1 0-68,2-1-201,0-4 190,-1-3-572,-1-4-155,-4-1-1593,5-8 1166,-9 5-515,3-2 302,-10 6 493,-2 4-56,-2 1 1087,-1 2 291,0 1 1961,0 2 5491,0 1-6813,0 7-135,0 5-335,1 7 156,2 6-392,0 4-123,2 3-56,-1 1 22,0 1-67,-1-5 0,2-3-314,-1-6 68,0-4-628,-2-3-157,3-1-257,-2-1-1805,3-3-3597,-2-2 6690,0-3 0,-3-2 0,1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16.275"/>
    </inkml:context>
    <inkml:brush xml:id="br0">
      <inkml:brushProperty name="width" value="0.08571" units="cm"/>
      <inkml:brushProperty name="height" value="0.08571" units="cm"/>
      <inkml:brushProperty name="color" value="#333333"/>
    </inkml:brush>
  </inkml:definitions>
  <inkml:trace contextRef="#ctx0" brushRef="#br0">21 0 16815,'-12'0'3787,"3"0"-3249,9 0 806,0 0-1063,37 35-34,-9-2 167,29 37-369,-19-6 89,-9 8-134,-6 8 23,-12 2-147,-6 0-413,-17-2-416,-9-6-246,-16-5-2330,3-28 3529,0-8 0,21-28 0,3-2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17.963"/>
    </inkml:context>
    <inkml:brush xml:id="br0">
      <inkml:brushProperty name="width" value="0.08571" units="cm"/>
      <inkml:brushProperty name="height" value="0.08571" units="cm"/>
      <inkml:brushProperty name="color" value="#333333"/>
    </inkml:brush>
  </inkml:definitions>
  <inkml:trace contextRef="#ctx0" brushRef="#br0">143 0 18798,'-32'76'698,"1"-1"1,1 1-1,7-1-474,14-12 1,5-1-820,-1 8 0,2 2 852,0 6 1,2 1-258,-1 3 0,3 2 5,1 0 1,2 1-6,2-2 0,3 0 22,3-3 1,4-2-62,3-5 0,3-3-79,0-6 0,3-3-386,2-6 0,2-5 22,1-8 0,1-4-2050,34 19-2829,-20-29 5361,-6-20 0,-29-10 0,-3-4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19.823"/>
    </inkml:context>
    <inkml:brush xml:id="br0">
      <inkml:brushProperty name="width" value="0.08571" units="cm"/>
      <inkml:brushProperty name="height" value="0.08571" units="cm"/>
      <inkml:brushProperty name="color" value="#333333"/>
    </inkml:brush>
  </inkml:definitions>
  <inkml:trace contextRef="#ctx0" brushRef="#br0">23 0 20636,'-13'11'1266,"3"4"-908,10 11-358,0 3 0,0 1-100,0 1 100,0-2-101,0-2-258,0-3-604,0-4-416,1-3-2408,3-4-5938,1-5 9725,0-3 0,-3-5 0,-1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20.324"/>
    </inkml:context>
    <inkml:brush xml:id="br0">
      <inkml:brushProperty name="width" value="0.08571" units="cm"/>
      <inkml:brushProperty name="height" value="0.08571" units="cm"/>
      <inkml:brushProperty name="color" value="#333333"/>
    </inkml:brush>
  </inkml:definitions>
  <inkml:trace contextRef="#ctx0" brushRef="#br0">97 40 16064,'-47'31'1121,"11"1"-516,32-5-505,3 0 159,1-1-259,1-5 33,7-5-21,3-5 55,6-7-67,2-2 157,-2-2-68,0-11-33,-2-5-56,-2-14 23,-3-2-68,-5-2 90,-2 2-45,-3 3 11,-8 5 45,-4 8-79,-9 7 23,-3 6-1098,-1 12-370,3 8-1535,4 16-3563,8-5 6566,5 1 0,5-19 0,0-3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20.590"/>
    </inkml:context>
    <inkml:brush xml:id="br0">
      <inkml:brushProperty name="width" value="0.08571" units="cm"/>
      <inkml:brushProperty name="height" value="0.08571" units="cm"/>
      <inkml:brushProperty name="color" value="#333333"/>
    </inkml:brush>
  </inkml:definitions>
  <inkml:trace contextRef="#ctx0" brushRef="#br0">9 1 19661,'0'50'498,"0"0"1,-2 42-376,0-45-123,-1-1 45,1-7-134,2-7 89,0-9-359,0-9-616,0-7-1266,4-9-2487,0-7 4728,4-9 0,-4 6 0,-1-1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20.992"/>
    </inkml:context>
    <inkml:brush xml:id="br0">
      <inkml:brushProperty name="width" value="0.08571" units="cm"/>
      <inkml:brushProperty name="height" value="0.08571" units="cm"/>
      <inkml:brushProperty name="color" value="#333333"/>
    </inkml:brush>
  </inkml:definitions>
  <inkml:trace contextRef="#ctx0" brushRef="#br0">5 10 17981,'-2'-5'3182,"0"1"-3003,2 4 359,49 80-79,-16-17-913,3 7 1,0 5 627,-14-17 0,-4 0-152,0 7 1,-3 3 89,-2 2 0,-2 1-45,-4 1 0,-1-1-28,-2 0 1,-2-2-80,-1-3 1,-1-3-107,0-3 1,-2-3-841,-7 40-271,-2-21-2059,-5-20-6515,4-28 9476,4-17 0,5-12 1,2-3-1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41.158"/>
    </inkml:context>
    <inkml:brush xml:id="br0">
      <inkml:brushProperty name="width" value="0.08571" units="cm"/>
      <inkml:brushProperty name="height" value="0.08571" units="cm"/>
      <inkml:brushProperty name="color" value="#004F8B"/>
    </inkml:brush>
  </inkml:definitions>
  <inkml:trace contextRef="#ctx0" brushRef="#br0">0 1 17006,'0'70'567,"0"-1"1,0-2 0,0-3-512,0 22-5537,0-6 5481,0-14 1352,2-6-2024,2-29-437,3-5 344,3-23-1880,4-13-761,-2-4 3406,1-10 0,-7 10 0,-2 3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21.658"/>
    </inkml:context>
    <inkml:brush xml:id="br0">
      <inkml:brushProperty name="width" value="0.08571" units="cm"/>
      <inkml:brushProperty name="height" value="0.08571" units="cm"/>
      <inkml:brushProperty name="color" value="#333333"/>
    </inkml:brush>
  </inkml:definitions>
  <inkml:trace contextRef="#ctx0" brushRef="#br0">7 70 16737,'-4'0'3585,"1"0"-1938,3 0-1445,15-3-79,0 0-22,14-3-101,-5 2 0,0-1-314,-1 0 124,1-1-785,-1-1-874,-2-1-1064,-3 1-2689,-7 1 5602,-5 1 0,-5 3 0,-1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21.892"/>
    </inkml:context>
    <inkml:brush xml:id="br0">
      <inkml:brushProperty name="width" value="0.08571" units="cm"/>
      <inkml:brushProperty name="height" value="0.08571" units="cm"/>
      <inkml:brushProperty name="color" value="#333333"/>
    </inkml:brush>
  </inkml:definitions>
  <inkml:trace contextRef="#ctx0" brushRef="#br0">1 0 17543,'11'0'4012,"-2"0"-3441,-9 0-302,11 59 90,-9-18-359,8 50-134,-10-36-69,0-4-782,0-6-977,3-12-2239,0-14 4201,3-9 0,-4-10 0,0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52.571"/>
    </inkml:context>
    <inkml:brush xml:id="br0">
      <inkml:brushProperty name="width" value="0.08571" units="cm"/>
      <inkml:brushProperty name="height" value="0.08571" units="cm"/>
      <inkml:brushProperty name="color" value="#333333"/>
    </inkml:brush>
  </inkml:definitions>
  <inkml:trace contextRef="#ctx0" brushRef="#br0">122 0 18597,'-21'93'179,"3"-13"34,14-45-157,1-7-56,3-4-67,1-9-180,9-7 214,4-4-225,11-4 191,2-1-135,1-7 12,0-3 111,-4-6 101,-4 1-22,-2 5 22,-8 3 46,-2 3 67,-6 4-34,-1 1-57,1 4 136,2 7 156,2 9-168,1 8 313,0 5-144,1 3 21,-2 3 157,-3 4-335,-2-1 44,-1 6 90,-9 0-225,-6 3 225,-11 2-292,-6-3-22,-1-4 56,-3-10-44,2-13-24,-2-11-77,2-9-763,4-24-257,4-14-1166,11-28-3372,8 10 5647,4 3 0,3 31 0,0 6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53.916"/>
    </inkml:context>
    <inkml:brush xml:id="br0">
      <inkml:brushProperty name="width" value="0.08571" units="cm"/>
      <inkml:brushProperty name="height" value="0.08571" units="cm"/>
      <inkml:brushProperty name="color" value="#333333"/>
    </inkml:brush>
  </inkml:definitions>
  <inkml:trace contextRef="#ctx0" brushRef="#br0">7 1 14686,'-4'8'3373,"1"0"-2858,3-8-223,0 0-248,36 2 24,-17-3-136,29 3-234,-30-3-964,-2 1-1637,-9 0 2903,-1 0 0,-6 0 0,0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54.095"/>
    </inkml:context>
    <inkml:brush xml:id="br0">
      <inkml:brushProperty name="width" value="0.08571" units="cm"/>
      <inkml:brushProperty name="height" value="0.08571" units="cm"/>
      <inkml:brushProperty name="color" value="#333333"/>
    </inkml:brush>
  </inkml:definitions>
  <inkml:trace contextRef="#ctx0" brushRef="#br0">1 10 15403,'0'5'1894,"0"-1"-1961,0-4-1379,54-7-1792,-35 4 3238,39-4 0,-52 6 0,-3 1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56.371"/>
    </inkml:context>
    <inkml:brush xml:id="br0">
      <inkml:brushProperty name="width" value="0.08571" units="cm"/>
      <inkml:brushProperty name="height" value="0.08571" units="cm"/>
      <inkml:brushProperty name="color" value="#333333"/>
    </inkml:brush>
  </inkml:definitions>
  <inkml:trace contextRef="#ctx0" brushRef="#br0">37 12 14911,'0'-6'2263,"0"1"-2107,0 5 1122,0 0-1009,-7 42-180,2-13 46,-6 36-46,5-26-44,2 0-45,1-3 0,3-6-179,0-5 134,0-8-224,2-7 146,5-6 78,4-3 79,8-7-34,2-9 0,3-8-146,0-9 146,-4 1-134,-2 3 89,-3 1 90,-7 13-56,-2 3 11,-5 10-56,-1 1 78,5 0 101,-1 8 45,6 4-100,1 10-46,2 0-22,4 0 56,1-3-56,2-5 0,4-3 0,-1-6 11,4-2 124,10-9-68,-9-8-45,6-10 57,-18-4-79,-3 1 0,-4 5-34,-4 6 0,-3 5-78,1 6-179,-3 0-2398,3 4-292,0-2-1859,1 3 4840,1-2 0,-4 1 0,0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56.640"/>
    </inkml:context>
    <inkml:brush xml:id="br0">
      <inkml:brushProperty name="width" value="0.08571" units="cm"/>
      <inkml:brushProperty name="height" value="0.08571" units="cm"/>
      <inkml:brushProperty name="color" value="#333333"/>
    </inkml:brush>
  </inkml:definitions>
  <inkml:trace contextRef="#ctx0" brushRef="#br0">193 1 18810,'-28'57'328,"0"-1"1,1-2 0,2-5-251,-5 8-11,3-8-67,11-11-190,7-12-427,6-13-783,3-6-606,4-6-907,1-2 2913,5-7 0,-4 5 0,-1-4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57.215"/>
    </inkml:context>
    <inkml:brush xml:id="br0">
      <inkml:brushProperty name="width" value="0.08571" units="cm"/>
      <inkml:brushProperty name="height" value="0.08571" units="cm"/>
      <inkml:brushProperty name="color" value="#333333"/>
    </inkml:brush>
  </inkml:definitions>
  <inkml:trace contextRef="#ctx0" brushRef="#br0">97 5 15034,'-5'-2'2767,"0"0"-1602,5 2-1064,-28 69 67,16-32 102,-21 55-226,25-55-44,4-7 0,2-9-403,2-8-79,0-5-975,0-6-220,0-1 0,0-1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57.441"/>
    </inkml:context>
    <inkml:brush xml:id="br0">
      <inkml:brushProperty name="width" value="0.08571" units="cm"/>
      <inkml:brushProperty name="height" value="0.08571" units="cm"/>
      <inkml:brushProperty name="color" value="#333333"/>
    </inkml:brush>
  </inkml:definitions>
  <inkml:trace contextRef="#ctx0" brushRef="#br0">0 164 19740,'52'-38'130,"-1"1"1,-3 3 0,-4 7-131,1 13-23,-7 6-301,-10 4-730,-6 3-1243,-8 3-2835,-6 3 5132,-4 4 0,-4-3 0,0-1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57.995"/>
    </inkml:context>
    <inkml:brush xml:id="br0">
      <inkml:brushProperty name="width" value="0.08571" units="cm"/>
      <inkml:brushProperty name="height" value="0.08571" units="cm"/>
      <inkml:brushProperty name="color" value="#333333"/>
    </inkml:brush>
  </inkml:definitions>
  <inkml:trace contextRef="#ctx0" brushRef="#br0">320 12 14171,'6'-7'2431,"-1"2"-2139,-5 5 32,0 0-88,-61 72 144,26-31-380,-7 9 0,0 1 90,2-1-90,5-5-45,8-9 45,6-7-1086,8-9-954,4-10-2116,5-5 4156,2-6 0,2 1 0,0-1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41.452"/>
    </inkml:context>
    <inkml:brush xml:id="br0">
      <inkml:brushProperty name="width" value="0.08571" units="cm"/>
      <inkml:brushProperty name="height" value="0.08571" units="cm"/>
      <inkml:brushProperty name="color" value="#004F8B"/>
    </inkml:brush>
  </inkml:definitions>
  <inkml:trace contextRef="#ctx0" brushRef="#br0">0 285 15221,'38'-82'78,"0"1"1,-1 5 0,-17 31 1037,-39 70-601,1 18-21,3 20-326,6 5-168,5 0 234,15 9-234,25-23-34,6-10-885,23-28-415,-7-30-1848,-15 0 3182,-6-11 0,-26 13 0,-5 4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58.205"/>
    </inkml:context>
    <inkml:brush xml:id="br0">
      <inkml:brushProperty name="width" value="0.08571" units="cm"/>
      <inkml:brushProperty name="height" value="0.08571" units="cm"/>
      <inkml:brushProperty name="color" value="#333333"/>
    </inkml:brush>
  </inkml:definitions>
  <inkml:trace contextRef="#ctx0" brushRef="#br0">1 12 15616,'0'-6'3530,"0"1"-2981,0 5 1031,0 0-1502,52 60 101,-25-32-179,7 10 0,1-2-112,-4-12 101,-4-5-605,-3-5-415,-8-2-1143,-5-4-3372,-6-5 5546,-3 0 0,-2-3 0,0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09:58.625"/>
    </inkml:context>
    <inkml:brush xml:id="br0">
      <inkml:brushProperty name="width" value="0.08571" units="cm"/>
      <inkml:brushProperty name="height" value="0.08571" units="cm"/>
      <inkml:brushProperty name="color" value="#333333"/>
    </inkml:brush>
  </inkml:definitions>
  <inkml:trace contextRef="#ctx0" brushRef="#br0">249 5 13712,'2'-2'4167,"0"-1"-2912,-2 3-784,-10 13-247,-7 8 191,-15 17 78,-4 9-449,-4 2 203,4-1-247,4-4-11,8-7-90,9-9-672,8-10-549,4-10-1412,3-5-2409,0-3 5143,4-6 0,-3 5 0,3-6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00.313"/>
    </inkml:context>
    <inkml:brush xml:id="br0">
      <inkml:brushProperty name="width" value="0.08571" units="cm"/>
      <inkml:brushProperty name="height" value="0.08571" units="cm"/>
      <inkml:brushProperty name="color" value="#333333"/>
    </inkml:brush>
  </inkml:definitions>
  <inkml:trace contextRef="#ctx0" brushRef="#br0">16 51 14529,'-9'12'2712,"2"-3"-2264,7-9 202,0 0-247,61-5-145,-28-1-258,49-3 67,-48 0-145,-6 5 78,-5-2-314,-6 0-717,-1 1-1590,-3-2-1436,-6 2 4057,-2-1 0,-5 5 0,0-1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10:00.531"/>
    </inkml:context>
    <inkml:brush xml:id="br0">
      <inkml:brushProperty name="width" value="0.08571" units="cm"/>
      <inkml:brushProperty name="height" value="0.08571" units="cm"/>
      <inkml:brushProperty name="color" value="#333333"/>
    </inkml:brush>
  </inkml:definitions>
  <inkml:trace contextRef="#ctx0" brushRef="#br0">15 1 14003,'-7'0'2667,"0"0"-2253,6 65 180,3-25-101,1 53-437,2-46-89,1-7 33,1-8-438,1-9-1108,4-9-1020,0-7-4751,-1-5 7317,1-6 0,-8 3 0,0-3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35.788"/>
    </inkml:context>
    <inkml:brush xml:id="br0">
      <inkml:brushProperty name="width" value="0.08571" units="cm"/>
      <inkml:brushProperty name="height" value="0.08571" units="cm"/>
      <inkml:brushProperty name="color" value="#333333"/>
    </inkml:brush>
  </inkml:definitions>
  <inkml:trace contextRef="#ctx0" brushRef="#br0">21 84 11840,'-11'3'4392,"2"0"-4224,9-3 348,0 0-258,3 0-258,2 0-68,7-5 24,3-4-472,7-6 90,0-4 258,1 4-101,-2 1 258,-6 7-56,-3 3 67,-5 3 67,-1 1 12,-1 0 145,1 5 100,2 6-200,0 8 212,2 6-157,-1-2 1,4 1-147,-3-10-33,2-1 0,-3-9-201,0-2-774,1-2-2376,-4 0 3351,-1-4 0,-3 3 0,-2-3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40.784"/>
    </inkml:context>
    <inkml:brush xml:id="br0">
      <inkml:brushProperty name="width" value="0.08571" units="cm"/>
      <inkml:brushProperty name="height" value="0.08571" units="cm"/>
      <inkml:brushProperty name="color" value="#333333"/>
    </inkml:brush>
  </inkml:definitions>
  <inkml:trace contextRef="#ctx0" brushRef="#br0">78 46 18104,'18'-31'-101,"-3"17"157,-17 31-11,-5 16-23,-4 8-22,-5 5 0,0 1-11,0-1 34,2-4-46,4-6-44,1-9-460,4-7-100,1-10-225,3-5-493,1-5-1579,0-16-3115,0-1 6039,0-14 0,0 17 0,0 1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41.172"/>
    </inkml:context>
    <inkml:brush xml:id="br0">
      <inkml:brushProperty name="width" value="0.08571" units="cm"/>
      <inkml:brushProperty name="height" value="0.08571" units="cm"/>
      <inkml:brushProperty name="color" value="#333333"/>
    </inkml:brush>
  </inkml:definitions>
  <inkml:trace contextRef="#ctx0" brushRef="#br0">1 97 14059,'4'0'1456,"-1"0"-795,-3 0-773,11 57 101,-4-38-101,10 39 112,-5-52-45,2-5 45,8-11-291,4-10-449,8-14 180,1-10 515,1 1 90,-5 7 78,-8 8 336,-7 14 192,-9 7-125,-4 6-246,-3 11 404,0 12-12,-13 49-426,1-8-10,-13 31-112,5-31 122,-1-5-246,6-9 22,2-11-66,8-11-102,2-12-740,3-8-1007,0-5-539,11-7-5007,-4-4 7439,12-9 0,-12 7 0,0 1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41.635"/>
    </inkml:context>
    <inkml:brush xml:id="br0">
      <inkml:brushProperty name="width" value="0.08571" units="cm"/>
      <inkml:brushProperty name="height" value="0.08571" units="cm"/>
      <inkml:brushProperty name="color" value="#333333"/>
    </inkml:brush>
  </inkml:definitions>
  <inkml:trace contextRef="#ctx0" brushRef="#br0">207 0 17756,'-22'50'347,"-1"-1"1,-19 38-247,14-46 78,1-3-179,2-4 11,6-6-67,6-6 23,8-8-12,3-7-45,2-3 68,1-3 22,9-1 392,9 0-157,13 0 158,8 0-270,0 0-22,2 0-101,-5 0 67,-6 0-157,-7 0-246,-7 0-538,-7 0-370,-5 0-8587,-3 1 9597,-2-1 0,0 1 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41.878"/>
    </inkml:context>
    <inkml:brush xml:id="br0">
      <inkml:brushProperty name="width" value="0.08571" units="cm"/>
      <inkml:brushProperty name="height" value="0.08571" units="cm"/>
      <inkml:brushProperty name="color" value="#333333"/>
    </inkml:brush>
  </inkml:definitions>
  <inkml:trace contextRef="#ctx0" brushRef="#br0">83 0 19381,'-8'59'3,"0"1"1,0-5 0,-1-5-150,-8 3-156,3-8-336,3-10-1166,6-12-135,2-13-1176,3-5 3115,0-9 0,0-1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42.142"/>
    </inkml:context>
    <inkml:brush xml:id="br0">
      <inkml:brushProperty name="width" value="0.08571" units="cm"/>
      <inkml:brushProperty name="height" value="0.08571" units="cm"/>
      <inkml:brushProperty name="color" value="#333333"/>
    </inkml:brush>
  </inkml:definitions>
  <inkml:trace contextRef="#ctx0" brushRef="#br0">71 1 18619,'96'0'493,"-10"5"-437,-38 15 258,-9 1-123,-12-2-79,-11 0 224,-8-3-157,-6 2-134,-11 1 78,-13 1-123,-16-1-280,-16-1-415,-4-5-414,-1-4-886,2-2-1691,10-2 3686,18-3 0,11 0 0,16-2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43.859"/>
    </inkml:context>
    <inkml:brush xml:id="br0">
      <inkml:brushProperty name="width" value="0.08571" units="cm"/>
      <inkml:brushProperty name="height" value="0.08571" units="cm"/>
      <inkml:brushProperty name="color" value="#004F8B"/>
    </inkml:brush>
  </inkml:definitions>
  <inkml:trace contextRef="#ctx0" brushRef="#br0">74 180 14507,'9'4'986,"0"-1"-639,1-4-156,2-6-180,0-1-11,-1-7-23,-5 2-10,-2 0-57,0 0 90,-2 0-11,-1-9-34,-1 6-168,0-8 191,-5 12-168,-1 0 167,-7 3 23,0 4 0,0 2 23,-7 3-23,-2 12-314,1-1-191,2 13-88,8-7-338,5-3-301,2-2-684,3-7 1916,1-1 0,0-4 0,0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43.869"/>
    </inkml:context>
    <inkml:brush xml:id="br0">
      <inkml:brushProperty name="width" value="0.08571" units="cm"/>
      <inkml:brushProperty name="height" value="0.08571" units="cm"/>
      <inkml:brushProperty name="color" value="#333333"/>
    </inkml:brush>
  </inkml:definitions>
  <inkml:trace contextRef="#ctx0" brushRef="#br0">0 0 18126,'77'18'497,"0"0"0,2 0 0,0-2-357,-7-7 0,0-2-1480,3 4 0,1-1 1368,-2 0 0,0 0-67,-7-1 0,-2 0 52,-7-1 0,-4 0-988,32 5-919,-24 0-2045,-31-6 3939,-19 0 0,-13-6 0,-5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44.295"/>
    </inkml:context>
    <inkml:brush xml:id="br0">
      <inkml:brushProperty name="width" value="0.08571" units="cm"/>
      <inkml:brushProperty name="height" value="0.08571" units="cm"/>
      <inkml:brushProperty name="color" value="#333333"/>
    </inkml:brush>
  </inkml:definitions>
  <inkml:trace contextRef="#ctx0" brushRef="#br0">0 0 19202,'91'3'-3687,"-22"-1"3687,-48-2 0,-16 0 0,-3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45.639"/>
    </inkml:context>
    <inkml:brush xml:id="br0">
      <inkml:brushProperty name="width" value="0.08571" units="cm"/>
      <inkml:brushProperty name="height" value="0.08571" units="cm"/>
      <inkml:brushProperty name="color" value="#333333"/>
    </inkml:brush>
  </inkml:definitions>
  <inkml:trace contextRef="#ctx0" brushRef="#br0">185 40 14731,'-49'85'2387,"6"-6"-2018,27-39-201,-2 5-134,1-1 44,3-2-78,2-4-112,5-7 56,1-9-784,5-9 414,0-8-347,1-4 191,3-15-718,6-9-515,4-21 212,8-8-447,-2-8-303,4-1 2353,0 0 717,-1 9 2879,5 0-2329,-11 23-35,-2 5 180,-11 20-919,-3 3-44,0 1 357,0 10 57,0 6 123,0 30-830,0-12-55,0 14-101,2-25 0,2-7-11,5-8-459,3-5 268,6-4-515,6-13-560,8-7 324,3-14-89,3-4 538,-2 3 504,-2 6 134,-10 9 561,-7 11 0,-9 6 123,-5 8-68,-3 11-155,-2 13 77,-8 18-79,-6 9-346,-9 5 45,1-3-270,3-7 34,7-11-112,7-12-393,4-11-447,3-9-751,11-5-5894,17-26 7541,-3 6 0,3-9 0,-19 16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45.990"/>
    </inkml:context>
    <inkml:brush xml:id="br0">
      <inkml:brushProperty name="width" value="0.08571" units="cm"/>
      <inkml:brushProperty name="height" value="0.08571" units="cm"/>
      <inkml:brushProperty name="color" value="#333333"/>
    </inkml:brush>
  </inkml:definitions>
  <inkml:trace contextRef="#ctx0" brushRef="#br0">49 1 16042,'-16'91'2275,"3"-9"-1973,2-39-302,5-6 23,3-13-124,3-8-90,1-11-77,11-2 167,8-14-695,13-9 169,4-11 133,-3-5 494,-4 3 67,-9 10 1,-7 9 470,-9 8 44,-3 5-313,-2 2 269,0 12-78,-3 6-158,-3 14 202,-1 3-302,-1 0-56,5 3-269,0-15 123,6-3-539,9-17-21,11-5-370,16-16-1087,8-11-795,6-19-236,0-10-817,-17 14 3865,-9 1 0,-20 28 0,-3 2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46.160"/>
    </inkml:context>
    <inkml:brush xml:id="br0">
      <inkml:brushProperty name="width" value="0.08571" units="cm"/>
      <inkml:brushProperty name="height" value="0.08571" units="cm"/>
      <inkml:brushProperty name="color" value="#333333"/>
    </inkml:brush>
  </inkml:definitions>
  <inkml:trace contextRef="#ctx0" brushRef="#br0">67 0 15818,'-8'58'1662,"-1"0"0,1-3 0,0-4-1528,-7 11-100,4-8-68,6-13-257,3-15-359,2-11-414,5-9-124,9-10-1176,11-17-1748,1-3 4112,0-15 0,-16 22 0,-1 2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46.377"/>
    </inkml:context>
    <inkml:brush xml:id="br0">
      <inkml:brushProperty name="width" value="0.08571" units="cm"/>
      <inkml:brushProperty name="height" value="0.08571" units="cm"/>
      <inkml:brushProperty name="color" value="#333333"/>
    </inkml:brush>
  </inkml:definitions>
  <inkml:trace contextRef="#ctx0" brushRef="#br0">138 1 19403,'-11'57'470,"0"1"1,1-2 0,-3-4-370,-14 20-101,3-6-101,5-11 67,6-13-660,7-14-740,3-13 477,3-7 1,0-7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46.596"/>
    </inkml:context>
    <inkml:brush xml:id="br0">
      <inkml:brushProperty name="width" value="0.08571" units="cm"/>
      <inkml:brushProperty name="height" value="0.08571" units="cm"/>
      <inkml:brushProperty name="color" value="#333333"/>
    </inkml:brush>
  </inkml:definitions>
  <inkml:trace contextRef="#ctx0" brushRef="#br0">1 28 19134,'90'-16'-2364,"-15"4"2129,-55 20-45,-7 7 280,-3 11 134,-7 7 348,-1 3-23,-2 1-212,0-2-113,-2-6-134,0-7-224,-2-11-481,2-4-786,1-6-1668,1-9 3159,0-6 0,0 3 0,0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46.732"/>
    </inkml:context>
    <inkml:brush xml:id="br0">
      <inkml:brushProperty name="width" value="0.08571" units="cm"/>
      <inkml:brushProperty name="height" value="0.08571" units="cm"/>
      <inkml:brushProperty name="color" value="#333333"/>
    </inkml:brush>
  </inkml:definitions>
  <inkml:trace contextRef="#ctx0" brushRef="#br0">0 26 20625,'2'-16'-1987,"-1"7"1,-1 13 0,0 1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47.113"/>
    </inkml:context>
    <inkml:brush xml:id="br0">
      <inkml:brushProperty name="width" value="0.08571" units="cm"/>
      <inkml:brushProperty name="height" value="0.08571" units="cm"/>
      <inkml:brushProperty name="color" value="#333333"/>
    </inkml:brush>
  </inkml:definitions>
  <inkml:trace contextRef="#ctx0" brushRef="#br0">182 1 19246,'-17'49'433,"1"1"1,-1-1-1,0 0-410,-13 32-1,0 1-44,6-7-281,6-11-761,10-14-337,4-15-1433,6-16-2859,4-10 5693,6-12 0,-4 2 0,0-3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47.758"/>
    </inkml:context>
    <inkml:brush xml:id="br0">
      <inkml:brushProperty name="width" value="0.08571" units="cm"/>
      <inkml:brushProperty name="height" value="0.08571" units="cm"/>
      <inkml:brushProperty name="color" value="#333333"/>
    </inkml:brush>
  </inkml:definitions>
  <inkml:trace contextRef="#ctx0" brushRef="#br0">72 19 16748,'8'-10'3451,"-2"2"-2925,-6 8-380,-26 53-124,14-23 46,-19 42-68,21-41-34,6-6-11,2-7-1691,48-22 1758,-20-2-11,25-9 157,-36 8 404,-13 7-370,-2 0 156,0 6-179,0 5-134,2 3-34,0 1-11,3-5-213,1-5-212,1-2-752,5-3 270,5-4-1088,9-7-100,3-9 246,2-6 1221,-1 1 628,-5 3 572,-4 7 1266,-8 6-1,-7 5-324,-4 3 392,-2 1-1278,0 9-33,0 2-68,0 10-447,0-2 78,0-3-157,0-5 0,4-5-124,3-3 57,6-3-56,4 0 123,2 0-235,0 0 224,-2 0-113,-3 1 102,-1 28 56,-6 3 22,-1 31 313,-9-1-324,-9 6 168,-8 2 0,-10-2-146,-3-5 68,-10 11-191,12-29 0,-2 0-460,19-35-33,8-6-1008,3-24-1121,3-15-2712,7-11 5390,3-7 0,0 30 0,-2 5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45.176"/>
    </inkml:context>
    <inkml:brush xml:id="br0">
      <inkml:brushProperty name="width" value="0.08571" units="cm"/>
      <inkml:brushProperty name="height" value="0.08571" units="cm"/>
      <inkml:brushProperty name="color" value="#004F8B"/>
    </inkml:brush>
  </inkml:definitions>
  <inkml:trace contextRef="#ctx0" brushRef="#br0">7 15 16299,'-4'-11'337,"1"7"77,3 20-302,10 36-78,3 21-34,4 2 0,-3-3 34,-6-31-23,0-4-45,-3-14 23,1-7-34,-4-13-212,1-4 178,2-9-425,5-22 33,3-11 382,5-11 21,6 13 68,-2 21 0,7 12-67,-3 9 112,3 9-45,0 4-3392,-4 10 3426,-2-1 268,-7 8 505,-6 2-717,-11-2-2303,-14-2 2213,-11-10-168,-10-4-44,-3-4-260,-1-4-65,4-3-11,7-2-1962,10-2 2180,9-11 330,9 1 0,2-2 0,2 4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48.912"/>
    </inkml:context>
    <inkml:brush xml:id="br0">
      <inkml:brushProperty name="width" value="0.08571" units="cm"/>
      <inkml:brushProperty name="height" value="0.08571" units="cm"/>
      <inkml:brushProperty name="color" value="#333333"/>
    </inkml:brush>
  </inkml:definitions>
  <inkml:trace contextRef="#ctx0" brushRef="#br0">0 597 21857,'74'-3'-168,"-13"-5"-78,-45-4-34,-3-6 157,-2-2-360,-6 0 69,-1 1 268,-4 6-122,0 5 268,0 5 89,-6 3 79,-5 12 347,-7 9-313,-2 16-101,0 5-45,6 2-45,6-4-22,4-8-157,4-9-179,9-10 111,8-7-368,13-8-405,10-15-78,7-10-56,5-12 482,2-3 448,-3 6 213,-9 8 571,-11 8 270,-15 11 145,-9 5-403,-6 4 514,-2 7-570,-4 1-280,-1 6-34,-3-4-202,3-4-11,2-3 22,3-3-22,1 0-481,12 0-259,5-7-447,14 0-416,6-6 270,4 3 33,3 2-571,-1 4 1433,-4 1 438,-11 2 830,-9 1 2162,-11 0-1502,-5 2-325,-6 4-425,-1 2 22,-2 2-57,2-1-447,1-4 145,2-1-336,1-3 158,4 0-191,8-2-68,6-8-100,7-4 32,-1-9 46,-1-2-280,-4-2 0,-8-9 336,-4 13 0,-5 0 0,-6 17 23,-8 6 167,-8 14-44,-8 8 33,0 16 67,4 6-178,7 2-68,8-3 0,6-5-393,19-3-77,6-19-359,20-1 67,9-20 22,6-13 34,7-6-168,0-13 314,-1 0 560,-9-1 426,-10 3 90,-16 7 592,-13 6-670,-9 8-80,-6 6-223,-9 4 156,-4 3 247,-11 4-247,-2 9 1,3 7 133,2 7-358,6-1 124,8-3-191,3-6 78,5-7 45,11-6-123,9-3 0,35-32-33,-7 1 10,20-32 23,-18 3-78,3-7-244,-1-6 98,0-2 224,-6 2-101,-10 13 179,-12 16-89,-14 22 11,-8 23 459,-15 28-178,-12 28 89,-11 27-152,15-37 0,0 2-276,0 3 1,2 1 40,3-3 0,0-1 17,-7 41-683,10-19-3340,6-14-5808,6-30 9829,7-14 0,-4-16 1,4-4-1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49.925"/>
    </inkml:context>
    <inkml:brush xml:id="br0">
      <inkml:brushProperty name="width" value="0.08571" units="cm"/>
      <inkml:brushProperty name="height" value="0.08571" units="cm"/>
      <inkml:brushProperty name="color" value="#333333"/>
    </inkml:brush>
  </inkml:definitions>
  <inkml:trace contextRef="#ctx0" brushRef="#br0">123 0 16109,'-15'53'396,"0"0"0,1-2 0,0-5-419,-4 12-346,2-3-729,2-7 560,5-11-258,4-14-1916,3-12-481,2-7 3193,0-14 0,0 7 0,0-7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50.174"/>
    </inkml:context>
    <inkml:brush xml:id="br0">
      <inkml:brushProperty name="width" value="0.08571" units="cm"/>
      <inkml:brushProperty name="height" value="0.08571" units="cm"/>
      <inkml:brushProperty name="color" value="#333333"/>
    </inkml:brush>
  </inkml:definitions>
  <inkml:trace contextRef="#ctx0" brushRef="#br0">1 1 19583,'75'38'112,"-16"-4"-90,-53-9 359,-4 0-370,-4 1 45,-7-1-112,-6-5-100,-6-4-416,-1-8-33,4-4-292,3-2-1366,5-5-650,6-6-1569,3-2 4482,5-3 0,-3 6 0,3 4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50.884"/>
    </inkml:context>
    <inkml:brush xml:id="br0">
      <inkml:brushProperty name="width" value="0.08571" units="cm"/>
      <inkml:brushProperty name="height" value="0.08571" units="cm"/>
      <inkml:brushProperty name="color" value="#333333"/>
    </inkml:brush>
  </inkml:definitions>
  <inkml:trace contextRef="#ctx0" brushRef="#br0">0 141 20221,'50'45'12,"-2"-10"-416,-25-56 12,-3 0-112,-2-20 56,-11 5-191,-4 2 571,-2 4 24,-1 11 88,-1 6 304,-5 9 22,-4 3-90,-6 12 403,-1 11-268,-3 18 156,-3 33-548,9-18-12,1 12-11,11-34-190,4-11 145,11-9-482,9-8 79,15-10-146,8-12-280,7-9 336,0-9 213,1 2 325,-5 3 56,-7 7 0,-8 7 370,-10 8 146,-9 5-527,-7 3 302,-5 2 90,-2 4-258,0 3 157,0 2-235,0-4 45,0-3-101,0-4-79,2 0 34,3 0-33,5 0-158,7 0-638,6-5-270,7-5-514,9-7-236,4-5-2375,26-15 3081,-19 12 1143,7-8 1568,-33 19 819,-12 6 247,-6 4 21,-5 4-1702,-7 0-124,-5 8 112,-10 8-470,-3 11-12,-5 8-45,2 4-324,2-1 100,7-1-190,6-6-123,7 2-2509,53-13 760,-15-17-1926,44-16 3798,-42-13 0,-10 9 0,-17 9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51.394"/>
    </inkml:context>
    <inkml:brush xml:id="br0">
      <inkml:brushProperty name="width" value="0.08571" units="cm"/>
      <inkml:brushProperty name="height" value="0.08571" units="cm"/>
      <inkml:brushProperty name="color" value="#333333"/>
    </inkml:brush>
  </inkml:definitions>
  <inkml:trace contextRef="#ctx0" brushRef="#br0">1 106 20457,'55'32'100,"-5"-10"-200,-26-32-80,-1-4-268,-3-8 67,-5 0-201,-7-1 190,-4 1 380,-4 2 12,-7 5 0,-5 7 359,-8 4-34,-3 10 515,2 9-549,0 12 1,4 10 21,4 4-290,7 1 10,2-3-33,4-6-481,5-6 178,8-10-806,11-8-2925,33-15 908,-8-10 1826,21-13-179,-19-3-762,-5 2 2241,-8 6 661,-10 8 1714,-10 8 1503,-10 10-2500,-4 12-258,-5 16-123,-8 16-245,-4 15-136,-8 13-292,-3 7-156,3 3-202,9-29 1,2-1-527,-1 20-493,2 5-572,9-51-436,0-14-1918,2-17 3979,2-13 0,-2 6 0,1-6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51.628"/>
    </inkml:context>
    <inkml:brush xml:id="br0">
      <inkml:brushProperty name="width" value="0.08571" units="cm"/>
      <inkml:brushProperty name="height" value="0.08571" units="cm"/>
      <inkml:brushProperty name="color" value="#333333"/>
    </inkml:brush>
  </inkml:definitions>
  <inkml:trace contextRef="#ctx0" brushRef="#br0">1 31 21140,'88'-21'34,"-14"11"-34,-55 38 0,-8 2 0,-6 4 269,-6-1-269,-10-1-23,-6-5 23,-12-10-549,1-7-112,1-7-392,8-5-628,5-10-2386,9-11-953,3-3 5020,4-3 0,-2 18 0,2 2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51.822"/>
    </inkml:context>
    <inkml:brush xml:id="br0">
      <inkml:brushProperty name="width" value="0.08571" units="cm"/>
      <inkml:brushProperty name="height" value="0.08571" units="cm"/>
      <inkml:brushProperty name="color" value="#333333"/>
    </inkml:brush>
  </inkml:definitions>
  <inkml:trace contextRef="#ctx0" brushRef="#br0">95 0 20647,'8'51'728,"-1"-1"1,-1 45-617,-17-29-112,-8-3-336,-4-6-79,2-12-627,3-11-683,5-14-2478,7-10 4203,2-7 0,4-3 0,0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52.203"/>
    </inkml:context>
    <inkml:brush xml:id="br0">
      <inkml:brushProperty name="width" value="0.08571" units="cm"/>
      <inkml:brushProperty name="height" value="0.08571" units="cm"/>
      <inkml:brushProperty name="color" value="#333333"/>
    </inkml:brush>
  </inkml:definitions>
  <inkml:trace contextRef="#ctx0" brushRef="#br0">1 52 18563,'0'-12'3238,"0"3"-3204,0 9-1,55-3-33,-22-1-358,45-4 235,-37 2-292,-4-1-235,-4 5-1131,29 3 1434,-36 6 347,20 4-56,-43 5 492,-6 9-223,-4-8 90,-5 5-214,2-13-66,1-4 100,5-3-123,2-2-739,2 0 167,12 0-235,3-8-145,14-1 638,-1-8-324,4 1 638,-2 3-45,-1 1-1121,-4 3-1030,-6 2-2386,-9 4 4582,-5 0 0,-5 3 0,0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52.654"/>
    </inkml:context>
    <inkml:brush xml:id="br0">
      <inkml:brushProperty name="width" value="0.08571" units="cm"/>
      <inkml:brushProperty name="height" value="0.08571" units="cm"/>
      <inkml:brushProperty name="color" value="#333333"/>
    </inkml:brush>
  </inkml:definitions>
  <inkml:trace contextRef="#ctx0" brushRef="#br0">72 23 15011,'0'-7'3888,"0"1"-3440,0 6-111,0 0-337,-25 11 33,15 6-77,-18 12 44,23 2 0,2-3-79,3-5-213,10-6 270,5-8-236,10-4 113,3-5 111,-3-8-33,-2-7 67,-4-9 101,-6-5-90,-6 0 347,-2 4-268,-5 3-90,0 8 0,0 5-101,0 6-56,-4 2-515,4 1-6734,-3 0 3036,9 0 4370,0 0 0,2 0 0,-3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52.910"/>
    </inkml:context>
    <inkml:brush xml:id="br0">
      <inkml:brushProperty name="width" value="0.08571" units="cm"/>
      <inkml:brushProperty name="height" value="0.08571" units="cm"/>
      <inkml:brushProperty name="color" value="#333333"/>
    </inkml:brush>
  </inkml:definitions>
  <inkml:trace contextRef="#ctx0" brushRef="#br0">0 0 18160,'17'72'986,"-4"-15"-515,-13-52-303,0-3 0,1-2-168,10-10-550,6-5 69,12-12 100,6 2 381,2 2 157,2 9 134,-2 6 661,0 6-772,-4 19-91,-3 9 79,-6 21-168,-5 5-381,-8-1-918,-5-4-4696,-4-20 5995,-2-9 0,0-16 0,0-2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45.435"/>
    </inkml:context>
    <inkml:brush xml:id="br0">
      <inkml:brushProperty name="width" value="0.08571" units="cm"/>
      <inkml:brushProperty name="height" value="0.08571" units="cm"/>
      <inkml:brushProperty name="color" value="#004F8B"/>
    </inkml:brush>
  </inkml:definitions>
  <inkml:trace contextRef="#ctx0" brushRef="#br0">0 1 6505,'30'48'0,"0"0"0,18 30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05.369"/>
    </inkml:context>
    <inkml:brush xml:id="br0">
      <inkml:brushProperty name="width" value="0.08571" units="cm"/>
      <inkml:brushProperty name="height" value="0.08571" units="cm"/>
      <inkml:brushProperty name="color" value="#333333"/>
    </inkml:brush>
  </inkml:definitions>
  <inkml:trace contextRef="#ctx0" brushRef="#br0">104 80 11336,'5'-6'2846,"-1"1"-2185,-4 5 527,0 0-897,-3-21-67,-3 14-100,-3-16-24,-4 22-100,-1 0-201,-2 2 21,0 10-100,0 6 179,5 11-67,4 4-89,5-1 156,5-5-34,10-7 135,8-9-11,51-31 11,-37 0 0,27-22 0,-53 12-145,-5 3 133,-5 5-10,-11 8-56,-5 7-1166,-29 20-280,10 17-34,-9 26 1558,26-5 0,8-13 0,9-21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05.836"/>
    </inkml:context>
    <inkml:brush xml:id="br0">
      <inkml:brushProperty name="width" value="0.08571" units="cm"/>
      <inkml:brushProperty name="height" value="0.08571" units="cm"/>
      <inkml:brushProperty name="color" value="#333333"/>
    </inkml:brush>
  </inkml:definitions>
  <inkml:trace contextRef="#ctx0" brushRef="#br0">173 1 16019,'-84'51'494,"16"1"-57,55-13-57,8 0-301,3-4-34,7-7 201,9-9-235,12-9 124,12-6 78,3-8-190,1-10 245,-6-8-133,-8-10-34,-9-1 89,-11 0-190,-3 5-90,-6 4 79,-7 6-515,-3 9-774,-8 4-482,-4 11-1692,3 5 3474,2 7 0,11-6 0,3-2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06.387"/>
    </inkml:context>
    <inkml:brush xml:id="br0">
      <inkml:brushProperty name="width" value="0.08571" units="cm"/>
      <inkml:brushProperty name="height" value="0.08571" units="cm"/>
      <inkml:brushProperty name="color" value="#333333"/>
    </inkml:brush>
  </inkml:definitions>
  <inkml:trace contextRef="#ctx0" brushRef="#br0">81 14 15706,'-22'46'22,"-1"0"1,-12 38 77,35-38 214,1-2-269,11-9 67,7-12 90,18-11-146,5-9 56,5-22-90,-2-9 12,-5-19 369,-12-5-392,-13 1 34,-7 3-45,-18 5-280,-9 10 146,-14 12-1233,-9 10-1547,-3 24-2038,12 5 4952,2 17 0,21-17 0,3-3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06.919"/>
    </inkml:context>
    <inkml:brush xml:id="br0">
      <inkml:brushProperty name="width" value="0.08571" units="cm"/>
      <inkml:brushProperty name="height" value="0.08571" units="cm"/>
      <inkml:brushProperty name="color" value="#333333"/>
    </inkml:brush>
  </inkml:definitions>
  <inkml:trace contextRef="#ctx0" brushRef="#br0">141 89 16782,'-75'64'-79,"16"-1"527,54-17-448,4 0 336,8-8-336,10-8-33,12-15-35,13-7 24,4-18 44,3-14 78,0-16-33,-5-14 44,-8-3-89,-14 1 0,-10 4-638,-11 8-225,-18 11-482,-10 14-4873,-5 10 6218,-5 10 0,23-1 0,0 2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09.608"/>
    </inkml:context>
    <inkml:brush xml:id="br0">
      <inkml:brushProperty name="width" value="0.08571" units="cm"/>
      <inkml:brushProperty name="height" value="0.08571" units="cm"/>
      <inkml:brushProperty name="color" value="#333333"/>
    </inkml:brush>
  </inkml:definitions>
  <inkml:trace contextRef="#ctx0" brushRef="#br0">157 31 16031,'5'-5'1344,"-5"1"-1153,-9 4-191,-7 0 0,-5 5-56,-5 7 0,-2 8-101,2 4-123,7 3-179,8-2 335,6 0-11,5-2 23,12-2-89,8-7-146,15-6 223,6-5 91,2-7 33,-5-8 67,-6-11-45,-9-7 1,-8-4 324,-8 0-257,-4 3 55,-10 5-145,-23 4-11,0 11-672,-18 10-494,12 22-1344,5 17-3406,11 3 5927,8 4 0,10-27 0,2-4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10.197"/>
    </inkml:context>
    <inkml:brush xml:id="br0">
      <inkml:brushProperty name="width" value="0.08571" units="cm"/>
      <inkml:brushProperty name="height" value="0.08571" units="cm"/>
      <inkml:brushProperty name="color" value="#333333"/>
    </inkml:brush>
  </inkml:definitions>
  <inkml:trace contextRef="#ctx0" brushRef="#br0">285 9 13274,'0'-5'2174,"0"1"-1625,0 4-471,-38 12-78,9 5 0,-34 15 23,20 1 33,3 4 22,8 0-55,9 0 55,11-3-134,7-1 56,11-5 0,13-6 78,12-4-44,17-10 101,33-4 55,1-29-178,-2 4 66,-24-24 56,-34 9-167,-12-15 22,-17 14-303,-17-8-527,-17 24-660,-14 8-1580,-5 8 3081,6 27 0,21-17 0,14 16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10.964"/>
    </inkml:context>
    <inkml:brush xml:id="br0">
      <inkml:brushProperty name="width" value="0.08571" units="cm"/>
      <inkml:brushProperty name="height" value="0.08571" units="cm"/>
      <inkml:brushProperty name="color" value="#333333"/>
    </inkml:brush>
  </inkml:definitions>
  <inkml:trace contextRef="#ctx0" brushRef="#br0">208 29 17162,'-64'7'236,"9"9"55,29 27-45,7 1 1,9 1-235,5-7-24,14-7-66,11-9 78,18-12 11,10-5 34,4-17-45,-2-7 22,-9-14 12,-11-4-68,-11 2 12,-10-1-45,-6 3 33,-13 0-202,-11 8-257,-17 7-974,-13 10-147,-8 21-705,-6 18 2319,12 25 0,19-20 0,18-2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11.561"/>
    </inkml:context>
    <inkml:brush xml:id="br0">
      <inkml:brushProperty name="width" value="0.08571" units="cm"/>
      <inkml:brushProperty name="height" value="0.08571" units="cm"/>
      <inkml:brushProperty name="color" value="#333333"/>
    </inkml:brush>
  </inkml:definitions>
  <inkml:trace contextRef="#ctx0" brushRef="#br0">197 119 14260,'10'-2'2790,"-2"0"-2431,-8 2-359,0 0 0,-52 2 45,26 14-12,-43 9 225,42 16 0,6 5-123,8 0 44,6-7-179,9-6 0,15-13-34,11-9 90,17-10-78,8-19 22,0-10 0,-3-21 157,-10-4-157,-11-2 0,-14 5-23,-8 3-436,-11 10-35,-10 6-1253,-11 14-2299,-2 8 4046,-2 12 0,17-2 0,2 3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13.331"/>
    </inkml:context>
    <inkml:brush xml:id="br0">
      <inkml:brushProperty name="width" value="0.08571" units="cm"/>
      <inkml:brushProperty name="height" value="0.08571" units="cm"/>
      <inkml:brushProperty name="color" value="#333333"/>
    </inkml:brush>
  </inkml:definitions>
  <inkml:trace contextRef="#ctx0" brushRef="#br0">211 28 15258,'4'-15'1075,"-1"2"-470,-3 13-459,0 0-146,-46 28 90,28-5 44,-34 25 68,43-12-202,4-3 0,4-4-34,7-6 0,7-7 34,9-8 0,6-3-100,2-12 88,0-10 12,-2-10 0,-5-10 124,-8-1-113,-7 4-22,-6 6-57,-10 8-100,-11 10-358,-14 5-684,-18 23-987,-8 17-1187,9 8 3384,5 10 0,29-32 0,5-3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13.861"/>
    </inkml:context>
    <inkml:brush xml:id="br0">
      <inkml:brushProperty name="width" value="0.08571" units="cm"/>
      <inkml:brushProperty name="height" value="0.08571" units="cm"/>
      <inkml:brushProperty name="color" value="#333333"/>
    </inkml:brush>
  </inkml:definitions>
  <inkml:trace contextRef="#ctx0" brushRef="#br0">95 1 15795,'-40'73'538,"6"-5"-190,22-28-68,5 0-146,5-3-44,15-5-57,8-7-33,19-11 45,11-6 101,7-16-12,-1-12 135,-6-13 45,-13-10-269,-18-1-45,-10 4 0,-20 4-236,-19 8-705,-22 12-1064,-25 8-3206,9 12 5211,2 8 0,39-4 0,7 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4:40.345"/>
    </inkml:context>
    <inkml:brush xml:id="br0">
      <inkml:brushProperty name="width" value="0.08571" units="cm"/>
      <inkml:brushProperty name="height" value="0.08571" units="cm"/>
      <inkml:brushProperty name="color" value="#333333"/>
    </inkml:brush>
  </inkml:definitions>
  <inkml:trace contextRef="#ctx0" brushRef="#br0">23 1207 16187,'-10'-25'1670,"1"-3"-1535,7 0-101,0-15 44,2-17-33,11-17-90,9-16 45,-4 42 0,3-1-527,3-2 1,2-1 459,3-1 0,0 0-45,3 1 0,0 1-17,3 1 0,0 1 95,-2 4 1,2 3-68,-2 4 1,2 2-80,23-23-66,-5 20-136,-9 16-517,2 14 2,-15 12-336,1 12-134,-15 5-537,-2 4-1783,-7-5 3841,-2-3 1,-4-9 0,0-1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45.526"/>
    </inkml:context>
    <inkml:brush xml:id="br0">
      <inkml:brushProperty name="width" value="0.08571" units="cm"/>
      <inkml:brushProperty name="height" value="0.08571" units="cm"/>
      <inkml:brushProperty name="color" value="#004F8B"/>
    </inkml:brush>
  </inkml:definitions>
  <inkml:trace contextRef="#ctx0" brushRef="#br0">0 1 17319,'20'92'0,"-3"-19"0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58.204"/>
    </inkml:context>
    <inkml:brush xml:id="br0">
      <inkml:brushProperty name="width" value="0.08571" units="cm"/>
      <inkml:brushProperty name="height" value="0.08571" units="cm"/>
      <inkml:brushProperty name="color" value="#333333"/>
    </inkml:brush>
  </inkml:definitions>
  <inkml:trace contextRef="#ctx0" brushRef="#br0">219 1 18978,'-36'49'26,"0"1"0,2-4 0,4-4-71,-1 3 45,7-8-414,8-9-561,8-11-1277,5-9-202,3-4-1154,0-12 3608,0-5 0,0 2 0,0-1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58.371"/>
    </inkml:context>
    <inkml:brush xml:id="br0">
      <inkml:brushProperty name="width" value="0.08571" units="cm"/>
      <inkml:brushProperty name="height" value="0.08571" units="cm"/>
      <inkml:brushProperty name="color" value="#333333"/>
    </inkml:brush>
  </inkml:definitions>
  <inkml:trace contextRef="#ctx0" brushRef="#br0">0 0 19975,'29'53'171,"0"0"1,-2-4 0,-1-7-127,6-5-90,0-7-470,-1-11-807,0-8-1536,0-6-5612,-11-5 8470,-2-8 0,-14 6 0,-1-6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58.535"/>
    </inkml:context>
    <inkml:brush xml:id="br0">
      <inkml:brushProperty name="width" value="0.08571" units="cm"/>
      <inkml:brushProperty name="height" value="0.08571" units="cm"/>
      <inkml:brushProperty name="color" value="#333333"/>
    </inkml:brush>
  </inkml:definitions>
  <inkml:trace contextRef="#ctx0" brushRef="#br0">5 1 19818,'0'86'381,"0"-13"-560,0-46-975,0-1-628,0-1-358,0 2-4034,-1-12 6174,0-4 0,-1-10 0,1-1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59.062"/>
    </inkml:context>
    <inkml:brush xml:id="br0">
      <inkml:brushProperty name="width" value="0.08571" units="cm"/>
      <inkml:brushProperty name="height" value="0.08571" units="cm"/>
      <inkml:brushProperty name="color" value="#333333"/>
    </inkml:brush>
  </inkml:definitions>
  <inkml:trace contextRef="#ctx0" brushRef="#br0">212 0 18597,'-32'54'11,"0"0"0,2-4 0,3-5-44,-1-1 33,4-5-112,7-12-325,6-8-1995,4-10-156,5-5 2588,1-9 0,1 3 0,0-3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59.240"/>
    </inkml:context>
    <inkml:brush xml:id="br0">
      <inkml:brushProperty name="width" value="0.08571" units="cm"/>
      <inkml:brushProperty name="height" value="0.08571" units="cm"/>
      <inkml:brushProperty name="color" value="#333333"/>
    </inkml:brush>
  </inkml:definitions>
  <inkml:trace contextRef="#ctx0" brushRef="#br0">1 23 16031,'0'-12'3877,"0"1"-2914,0 11-817,42 61-135,-20-27-22,34 48-79,-34-41-336,-3-6-593,-5-4-1648,-1-7-2655,-7-12 5322,0-6 0,-5-6 0,0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0:59.631"/>
    </inkml:context>
    <inkml:brush xml:id="br0">
      <inkml:brushProperty name="width" value="0.08571" units="cm"/>
      <inkml:brushProperty name="height" value="0.08571" units="cm"/>
      <inkml:brushProperty name="color" value="#333333"/>
    </inkml:brush>
  </inkml:definitions>
  <inkml:trace contextRef="#ctx0" brushRef="#br0">19 1 16703,'5'0'2734,"-1"0"-2666,21 9-12,-18 0-23,18 11 12,-24-1-45,-3 4-123,-7 2 44,-3 2-235,-6-1 258,3-3-56,3 0 101,4-5 11,2-4-11,4-4 22,1-6-11,1 2 78,0-2 90,9 2 236,5 2-303,12 1 67,4 3-168,-2 4 56,0 3-157,-6 5-112,-2 2-829,-7 1-1502,-7 1-3518,-2-9 6062,-4-2 0,0-13 0,0-1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16.454"/>
    </inkml:context>
    <inkml:brush xml:id="br0">
      <inkml:brushProperty name="width" value="0.08571" units="cm"/>
      <inkml:brushProperty name="height" value="0.08571" units="cm"/>
      <inkml:brushProperty name="color" value="#333333"/>
    </inkml:brush>
  </inkml:definitions>
  <inkml:trace contextRef="#ctx0" brushRef="#br0">159 650 11235,'0'6'1905,"0"-1"-1098,0-5 44,0 0-582,55 65 11,-23-36-190,7 12 0,2-1 89,6-13-123,4-4 11,5-7-134,4-8 11,4-4-415,5-11 90,4-11-56,-1-15 90,-2-12 280,-11-9 67,-12-5 56,-16-4-56,-14-6-325,-10-2 146,-13-6 100,-16-4-417,-17-2 484,10 41 1,-4 2-146,-2 2 1,-3 3 156,-2 4 0,-6 4 336,-18 6 1,-3 7-18,14 8 0,-1 7-218,-16 9 0,1 9-101,16 6 0,3 6-124,0 8 1,1 3-561,1 2 1,5 3 683,14-3 0,5-1 0,-10 10 0,30-19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17.668"/>
    </inkml:context>
    <inkml:brush xml:id="br0">
      <inkml:brushProperty name="width" value="0.08571" units="cm"/>
      <inkml:brushProperty name="height" value="0.08571" units="cm"/>
      <inkml:brushProperty name="color" value="#333333"/>
    </inkml:brush>
  </inkml:definitions>
  <inkml:trace contextRef="#ctx0" brushRef="#br0">790 143 11101,'0'-11'2117,"0"1"-1702,0 10 1255,0 0-1312,-41-46 381,16 30-458,-38-34-136,23 44-189,-7 3 44,-7 3-191,-5 0 158,-2 2-282,0 9 282,2 8 22,5 12-57,6 5 1,7 2 67,5 6-56,6 2 45,5 2-224,5 6 156,6 2 79,6 7-78,4 6 56,8 6-23,14 2-673,11-1 337,19-6-140,-8-31 1,5-4-153,26 8 270,-23-21 0,2-5-225,24-9 146,3-15 57,0-14 425,-3-17 179,-8-16 426,-10-8-101,-10-8-100,-12-3-371,-12-3 124,-11 2-123,-7-1 324,-22 4-324,-13 2-68,-28 7-22,-18 14-359,-12 18 46,-6 15-595,-1 28-1254,29 7 2218,13 19 0,38-18 0,7-3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01.136"/>
    </inkml:context>
    <inkml:brush xml:id="br0">
      <inkml:brushProperty name="width" value="0.08571" units="cm"/>
      <inkml:brushProperty name="height" value="0.08571" units="cm"/>
      <inkml:brushProperty name="color" value="#333333"/>
    </inkml:brush>
  </inkml:definitions>
  <inkml:trace contextRef="#ctx0" brushRef="#br0">299 19 14383,'5'-10'4068,"-1"1"-3508,-4 9-280,0 0-269,-27 18 90,1 10-101,-26 21-280,9 8 123,0 0-671,6-6-887,6-10-257,8-12-1401,8-14-1109,7-8 4482,5-14 0,3 5 0,0-5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01.319"/>
    </inkml:context>
    <inkml:brush xml:id="br0">
      <inkml:brushProperty name="width" value="0.08571" units="cm"/>
      <inkml:brushProperty name="height" value="0.08571" units="cm"/>
      <inkml:brushProperty name="color" value="#333333"/>
    </inkml:brush>
  </inkml:definitions>
  <inkml:trace contextRef="#ctx0" brushRef="#br0">1 21 16468,'3'-11'3070,"1"2"-2476,-4 9-281,0 0-234,58 47-1,-30-20-156,45 39 67,-45-32-684,-3 1-459,-2-2-1300,0-2-3081,-9-12 5535,-3-7 0,-8-11 0,-2-1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45.876"/>
    </inkml:context>
    <inkml:brush xml:id="br0">
      <inkml:brushProperty name="width" value="0.08571" units="cm"/>
      <inkml:brushProperty name="height" value="0.08571" units="cm"/>
      <inkml:brushProperty name="color" value="#004F8B"/>
    </inkml:brush>
  </inkml:definitions>
  <inkml:trace contextRef="#ctx0" brushRef="#br0">1 45 13162,'0'6'4404,"28"-30"-4416,-29 16 12,22-11-145,-35 35-23,7 14-1726,3 16-2184,20-5 3230,-7-7 0,9-16 0,-13-18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01.816"/>
    </inkml:context>
    <inkml:brush xml:id="br0">
      <inkml:brushProperty name="width" value="0.08571" units="cm"/>
      <inkml:brushProperty name="height" value="0.08571" units="cm"/>
      <inkml:brushProperty name="color" value="#333333"/>
    </inkml:brush>
  </inkml:definitions>
  <inkml:trace contextRef="#ctx0" brushRef="#br0">155 58 18686,'68'-32'124,"-14"7"-124,-49 25-90,-3 0 90,-2 3 0,0 7 34,0 5-68,0 7-123,-3 1 0,-2-1-67,-2-2-202,0-3 247,2-4-146,3-3-67,1-2 112,1-2 146,0 1 134,3-1 0,1 4-12,1 0 12,0 2 180,-3 3 324,-1 1 134,-1 3-268,-3 0 146,-7 0-147,-7-1-167,-9-3 168,-5-3-269,-2-5-101,-16-4-90,14-2-448,-5-1-583,23-1-1511,9 0 2632,4-2 0,4 2 0,0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18.749"/>
    </inkml:context>
    <inkml:brush xml:id="br0">
      <inkml:brushProperty name="width" value="0.08571" units="cm"/>
      <inkml:brushProperty name="height" value="0.08571" units="cm"/>
      <inkml:brushProperty name="color" value="#333333"/>
    </inkml:brush>
  </inkml:definitions>
  <inkml:trace contextRef="#ctx0" brushRef="#br0">910 137 14036,'-78'-38'1435,"6"5"-808,31 19-392,-8 3-66,-7 3-169,-5 3 100,-6 3-100,-1 2 0,1 10 0,0 8 0,4 14-11,6 8 11,7 5-381,10 5 123,9 6 12,10 6 67,8 6 145,6 5-336,5 4 180,4 1 168,11 0-125,9-3-150,5-29 1,6-3-264,22 17 178,-15-25 1,2-6-773,28-4-111,7-12 54,9-8 505,4-16 706,7-12 470,-30-8 1,0-6-306,-16 7 0,-3-3 120,14-12 1,-5-2-73,9-26 112,-15 0 101,-14-3 649,-17 1-100,-11-2 112,-20-3-1075,-16-2-18,-11 26 0,-7 3 6,7 17 0,-4 5-180,-14-6 1,-4 9-1097,-31 18-2479,24 27 3897,9 9 0,39-6 0,7-2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23.316"/>
    </inkml:context>
    <inkml:brush xml:id="br0">
      <inkml:brushProperty name="width" value="0.08571" units="cm"/>
      <inkml:brushProperty name="height" value="0.08571" units="cm"/>
      <inkml:brushProperty name="color" value="#004F8B"/>
    </inkml:brush>
  </inkml:definitions>
  <inkml:trace contextRef="#ctx0" brushRef="#br0">16 407 11179,'-9'5'3518,"2"-1"-2912,7-4 178,0 0-516,32-33-54,-2 6 88,35-32-212,-5 15-1,8-2-89,3 2-134,1 2 0,-6 5-68,-9 6-11,-12 9-34,-15 8-111,-11 8 123,-9 3 134,-4 1-202,-3 2 147,-2-2 88,0 2-2857,-1-2 1,0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29.861"/>
    </inkml:context>
    <inkml:brush xml:id="br0">
      <inkml:brushProperty name="width" value="0.08571" units="cm"/>
      <inkml:brushProperty name="height" value="0.08571" units="cm"/>
      <inkml:brushProperty name="color" value="#004F8B"/>
    </inkml:brush>
  </inkml:definitions>
  <inkml:trace contextRef="#ctx0" brushRef="#br0">2 258 14059,'-1'-11'1176,"0"0"-963,3 2-56,9-2-90,8-6-56,12-2 1,9-4-12,6-2-68,5-3 46,3 3 22,-3 0 0,-3 6-67,-9 4-56,-10 5-68,-10 4-358,-9 4-347,-6 1-494,-3 1-1635,-1 0 3025,-3 0 0,2 0 0,-2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30.591"/>
    </inkml:context>
    <inkml:brush xml:id="br0">
      <inkml:brushProperty name="width" value="0.08571" units="cm"/>
      <inkml:brushProperty name="height" value="0.08571" units="cm"/>
      <inkml:brushProperty name="color" value="#004F8B"/>
    </inkml:brush>
  </inkml:definitions>
  <inkml:trace contextRef="#ctx0" brushRef="#br0">5 1 12232,'-2'3'1256,"0"1"245,2-4-1109,48 12-157,-12-3 415,51 12-168,-18-5-314,15 3-411,8 0 265,-43-8 1,0-1-23,1-1 0,0-1-325,45 8-258,-10-1-201,-15-1-1,-18-1-851,-17-2-773,-16-1 2409,-11-5 0,-5-1 0,-3-4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31.214"/>
    </inkml:context>
    <inkml:brush xml:id="br0">
      <inkml:brushProperty name="width" value="0.08571" units="cm"/>
      <inkml:brushProperty name="height" value="0.08571" units="cm"/>
      <inkml:brushProperty name="color" value="#004F8B"/>
    </inkml:brush>
  </inkml:definitions>
  <inkml:trace contextRef="#ctx0" brushRef="#br0">1 1 14540,'58'54'317,"-1"0"1,0 0 0,-3-1-133,-15-12 0,-2 1-773,4 3 0,1 1 644,0 3 0,0 0-39,0 0 0,0 0-17,-2-2 0,-1 0-213,-2-1 0,0 1-295,-3-4 1,-1 0-592,24 39 61,-9-12-1136,-11-11 2174,-18-29 0,-7-11 0,-12-19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31.881"/>
    </inkml:context>
    <inkml:brush xml:id="br0">
      <inkml:brushProperty name="width" value="0.08571" units="cm"/>
      <inkml:brushProperty name="height" value="0.08571" units="cm"/>
      <inkml:brushProperty name="color" value="#004F8B"/>
    </inkml:brush>
  </inkml:definitions>
  <inkml:trace contextRef="#ctx0" brushRef="#br0">1 0 11224,'9'4'1848,"25"55"-1108,-9-13-845,1 3 1,3 5 367,-3-9 0,1 0-134,4 9 0,1 3-350,5 6 1,-1 3 438,2 6 1,-1 3-402,1 2 1,0 2 210,-1 3 0,-2 0-28,0 0 0,-1 0-163,-2-2 1,0 0-141,-3-2 1,-1-2-63,-2-4 1,-1-2-214,-2-4 0,-3-1 169,0-4 0,-2-2-169,-3-5 1,-1-2-1159,11 42-427,-13-44 2163,-3-16 0,-9-34 0,0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32.859"/>
    </inkml:context>
    <inkml:brush xml:id="br0">
      <inkml:brushProperty name="width" value="0.08571" units="cm"/>
      <inkml:brushProperty name="height" value="0.08571" units="cm"/>
      <inkml:brushProperty name="color" value="#004F8B"/>
    </inkml:brush>
  </inkml:definitions>
  <inkml:trace contextRef="#ctx0" brushRef="#br0">0 1486 11246,'0'4'718,"0"-1"-606,0-3-112,73-87 11,-19 22-620,7-7 1,3-5 753,-16 21 1,-2 2 364,6-5 0,0 0-118,2-2 0,0 0-208,1 0 1,-1 1-84,-2 0 0,0-1-101,-3 4 0,-1-1-269,-4 3 0,-2 0-45,-4 3 1,-2 2-85,-6 4 0,-3 2-257,16-33-690,-17 19-1613,-13 27 2958,-11 15 0,-3 16 0,-2 1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33.490"/>
    </inkml:context>
    <inkml:brush xml:id="br0">
      <inkml:brushProperty name="width" value="0.08571" units="cm"/>
      <inkml:brushProperty name="height" value="0.08571" units="cm"/>
      <inkml:brushProperty name="color" value="#004F8B"/>
    </inkml:brush>
  </inkml:definitions>
  <inkml:trace contextRef="#ctx0" brushRef="#br0">21 498 10103,'-12'9'2589,"3"-1"-2197,9-8 840,0 0-773,38-24-88,-4 5 54,42-25 23,-4 5-674,15-7 265,-37 19 1,0 1-40,4-2 0,0-1-45,2 1 0,-1 0-162,-2 0 0,-1 2-1,-4 2 1,-2 1-124,28-12-320,-22 11-222,-21 12-438,-16 7 89,-10 5-873,-7 2 2212,-7 4 1,5-3 0,-4 2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34.043"/>
    </inkml:context>
    <inkml:brush xml:id="br0">
      <inkml:brushProperty name="width" value="0.08571" units="cm"/>
      <inkml:brushProperty name="height" value="0.08571" units="cm"/>
      <inkml:brushProperty name="color" value="#004F8B"/>
    </inkml:brush>
  </inkml:definitions>
  <inkml:trace contextRef="#ctx0" brushRef="#br0">3 0 13218,'-2'5'1199,"1"0"-45,1-5-739,37 17-12,-10-7 382,35 16-259,-13-6-189,10 4-124,14 6-146,9 4-313,-34-16 1,0-1 245,3 1 0,-1-1-101,1-1 0,1-1-151,-3-2 0,0 0-734,41 10-224,-12-5 212,-14-2-391,-17-1-482,-15-3-2455,-16-5 4326,-10-3 0,-6-4 0,-1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47.028"/>
    </inkml:context>
    <inkml:brush xml:id="br0">
      <inkml:brushProperty name="width" value="0.08571" units="cm"/>
      <inkml:brushProperty name="height" value="0.08571" units="cm"/>
      <inkml:brushProperty name="color" value="#004F8B"/>
    </inkml:brush>
  </inkml:definitions>
  <inkml:trace contextRef="#ctx0" brushRef="#br0">120 54 14978,'-11'4'1411,"3"-1"-1142,1 3-246,1 3 22,-6 16-90,4 10-34,0 13 68,6-7-22,3-5 10,6-16 1,3-6 22,6-6 0,2-5-34,-1-2-34,8-28-178,-8 3 134,4-44 112,-13 25 67,-3-15 56,-5 26 1043,-26-6-931,6 21-224,-55 25-369,42 26-1480,-15 24-2632,49-16 4470,6-15 0,3-18 0,-5-9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34.631"/>
    </inkml:context>
    <inkml:brush xml:id="br0">
      <inkml:brushProperty name="width" value="0.08571" units="cm"/>
      <inkml:brushProperty name="height" value="0.08571" units="cm"/>
      <inkml:brushProperty name="color" value="#004F8B"/>
    </inkml:brush>
  </inkml:definitions>
  <inkml:trace contextRef="#ctx0" brushRef="#br0">0 0 15101,'33'53'485,"0"-1"1,-1 0 0,0-2 85,20 27-1012,-23-34 1,1 3 535,4 5 0,0 2-11,2 4 0,0 2-84,2 3 0,1 1 0,-1 0 0,2 0-107,-1-2 1,0-1-219,-1-4 1,0-3-181,-1-5 1,-1-3-202,-2-6 0,-1-3-2106,28 22-1587,-26-29 4399,-10-10 0,-22-19 0,-3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35.525"/>
    </inkml:context>
    <inkml:brush xml:id="br0">
      <inkml:brushProperty name="width" value="0.08571" units="cm"/>
      <inkml:brushProperty name="height" value="0.08571" units="cm"/>
      <inkml:brushProperty name="color" value="#004F8B"/>
    </inkml:brush>
  </inkml:definitions>
  <inkml:trace contextRef="#ctx0" brushRef="#br0">1 2330 9983,'46'-74'859,"1"-1"0,1 0 0,-3 2-489,-8 11 0,-1 1-1684,4-9 0,0-3 1465,1-4 0,-2-3-78,1-6 0,-1-3-25,-13 28 1,-1-1 0,-1-1-16,1-2 1,-2 0-1,0-1-156,-1 0 1,0 0 0,-1 0 21,-1 2 0,-1-1 0,0 2 62,8-27 0,-1 3-51,-4 10 1,-2 3 162,-2 10 1,-2 5-142,8-31-122,-9 27 33,-7 28-703,-5 18-731,-3 11 1968,0 21-4411,0 3 4355,-2 15 0,2-16 1,-2-4-1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36.291"/>
    </inkml:context>
    <inkml:brush xml:id="br0">
      <inkml:brushProperty name="width" value="0.08571" units="cm"/>
      <inkml:brushProperty name="height" value="0.08571" units="cm"/>
      <inkml:brushProperty name="color" value="#004F8B"/>
    </inkml:brush>
  </inkml:definitions>
  <inkml:trace contextRef="#ctx0" brushRef="#br0">0 1069 13656,'55'-56'380,"0"-1"1,-1 2 0,-3 2-331,-15 11 1,-2 2-970,5-3 1,1-1 940,1-1 1,2-1-23,0-1 0,1-1-252,1 0 0,-1-1-123,-1 1 0,-2-1-326,-3 3 1,-1 1-208,-4 4 1,-2 0-1144,18-25 312,-23 29 1739,-11 15 0,-15 22 0,0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37.031"/>
    </inkml:context>
    <inkml:brush xml:id="br0">
      <inkml:brushProperty name="width" value="0.08571" units="cm"/>
      <inkml:brushProperty name="height" value="0.08571" units="cm"/>
      <inkml:brushProperty name="color" value="#004F8B"/>
    </inkml:brush>
  </inkml:definitions>
  <inkml:trace contextRef="#ctx0" brushRef="#br0">19 440 12815,'-11'1'1960,"3"0"-1656,63-22-159,-13-3 6,3 2 1,4-2 60,24-20-10,7-1-512,8 0 680,2 2-314,1 4-56,-2 4-336,-6 2-516,-12 7 197,-15 6-173,-16 8-416,-14 6-717,-11 4-661,-8 2 2622,-5 0 0,-2 0 0,0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37.542"/>
    </inkml:context>
    <inkml:brush xml:id="br0">
      <inkml:brushProperty name="width" value="0.08571" units="cm"/>
      <inkml:brushProperty name="height" value="0.08571" units="cm"/>
      <inkml:brushProperty name="color" value="#004F8B"/>
    </inkml:brush>
  </inkml:definitions>
  <inkml:trace contextRef="#ctx0" brushRef="#br0">1 0 16232,'60'22'598,"1"-1"0,-1 0 0,-1-1-218,36 8-1164,-45-11 1,0 1 839,0 2 0,-2 0-56,-2 2 0,-1-1-37,35 20-927,-15-5-593,-14-6-1457,-25-14 3014,-11-6 0,-15-10 0,0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38.713"/>
    </inkml:context>
    <inkml:brush xml:id="br0">
      <inkml:brushProperty name="width" value="0.08571" units="cm"/>
      <inkml:brushProperty name="height" value="0.08571" units="cm"/>
      <inkml:brushProperty name="color" value="#004F8B"/>
    </inkml:brush>
  </inkml:definitions>
  <inkml:trace contextRef="#ctx0" brushRef="#br0">0 95 15235,'97'-18'543,"-47"8"1,0 1-297,41-8-658,-39 9 0,2 1 472,0 0 1,2 1-62,1 2 0,-1 1-179,-2 1 0,-1 0-595,45 1-671,-10 1-589,-15 0-1114,-31 0 3198,-16 0 0,-24 0 0,-2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39.194"/>
    </inkml:context>
    <inkml:brush xml:id="br0">
      <inkml:brushProperty name="width" value="0.08571" units="cm"/>
      <inkml:brushProperty name="height" value="0.08571" units="cm"/>
      <inkml:brushProperty name="color" value="#004F8B"/>
    </inkml:brush>
  </inkml:definitions>
  <inkml:trace contextRef="#ctx0" brushRef="#br0">1 0 13054,'65'51'403,"0"-1"1,-2-1-1,-2-4-386,-14-13 0,-1-3-17,3 3 0,1 1-28,1 0 0,0 0-28,-2 0 0,0 0-309,-4 0 1,-1-1-611,33 29-504,-17-4 1758,-28-21 0,-13-12 1,-19-19-1</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39.673"/>
    </inkml:context>
    <inkml:brush xml:id="br0">
      <inkml:brushProperty name="width" value="0.08571" units="cm"/>
      <inkml:brushProperty name="height" value="0.08571" units="cm"/>
      <inkml:brushProperty name="color" value="#004F8B"/>
    </inkml:brush>
  </inkml:definitions>
  <inkml:trace contextRef="#ctx0" brushRef="#br0">0 0 12154,'38'81'788,"0"1"0,3 0 0,0-3-581,-5-13 1,2-1-1703,5 9 1,0 1 1594,1 4 1,0 2 44,1 1 1,-1 2-195,0 0 0,-1 0 49,-3-2 0,0-1-90,-1-3 1,-2-1-197,-3-5 1,-1-3-252,-3-6 1,-2-2-809,-1-6 0,-3-6-3764,2 6 5109,-8-18 0,-18-37 0,0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40.311"/>
    </inkml:context>
    <inkml:brush xml:id="br0">
      <inkml:brushProperty name="width" value="0.08571" units="cm"/>
      <inkml:brushProperty name="height" value="0.08571" units="cm"/>
      <inkml:brushProperty name="color" value="#004F8B"/>
    </inkml:brush>
  </inkml:definitions>
  <inkml:trace contextRef="#ctx0" brushRef="#br0">0 0 11302,'17'61'1001,"0"0"0,2 3 0,3 0-687,6-1 0,3 2-1154,3 9 1,3 3 1012,4 8 1,2 3-429,-12-24 1,-1 1 0,1 0 385,1 3 0,0 1 0,0 1-42,1 2 1,-1 1 0,0 0-61,0 0 1,0 0 0,-1 0-26,0 0 0,-1 0 0,-1 0-4,-2-1 0,0 0 0,-2 0-288,-1-1 0,-2 0 1,-1 0 279,-3-3 1,-1 1-1,-1-2-233,3 31 1,-3-1 27,-3-6 0,-2-2-51,-3-6 1,-2-3-174,-2-5 0,-1-2 142,0-8 1,-1-3-239,-1-8 1,1-3-1003,2 28-2621,-2-38 4156,0-23 0,-2-19 0,0-4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41.362"/>
    </inkml:context>
    <inkml:brush xml:id="br0">
      <inkml:brushProperty name="width" value="0.08571" units="cm"/>
      <inkml:brushProperty name="height" value="0.08571" units="cm"/>
      <inkml:brushProperty name="color" value="#004F8B"/>
    </inkml:brush>
  </inkml:definitions>
  <inkml:trace contextRef="#ctx0" brushRef="#br0">1 1269 14081,'32'-61'78,"7"-3"-55,15-2-719,-19 25 1,3-1 683,6-5 1,3-2 11,7-5 0,3 0-486,4-3 0,2 0 407,2 1 1,1 0-152,-1 0 1,0 1-29,-2 4 0,-2 1-252,-5 1 1,-2 2-315,-5 5 1,-3 0-311,-8 6 0,-2 2-614,19-22 1289,-27 27 459,-14 11 0,-14 18 0,-1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47.645"/>
    </inkml:context>
    <inkml:brush xml:id="br0">
      <inkml:brushProperty name="width" value="0.08571" units="cm"/>
      <inkml:brushProperty name="height" value="0.08571" units="cm"/>
      <inkml:brushProperty name="color" value="#004F8B"/>
    </inkml:brush>
  </inkml:definitions>
  <inkml:trace contextRef="#ctx0" brushRef="#br0">14 0 13978,'-3'73'594,"-1"-1"0,-2 28-549,8 0-34,2-53 1306,4-7-1395,1-5 321,0-10-2282,6 1 703,-2-14-1018,5-1-1769,-8-10 4123,-2-3 0,-5 2 0,-1-2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41.871"/>
    </inkml:context>
    <inkml:brush xml:id="br0">
      <inkml:brushProperty name="width" value="0.08571" units="cm"/>
      <inkml:brushProperty name="height" value="0.08571" units="cm"/>
      <inkml:brushProperty name="color" value="#004F8B"/>
    </inkml:brush>
  </inkml:definitions>
  <inkml:trace contextRef="#ctx0" brushRef="#br0">1 398 13992,'58'-21'343,"0"0"1,1 0 0,-1 1-171,-4 1 1,0 2-1263,6-2 1,3 0 1194,4 0 1,2 1-18,4-1 1,2 0-34,0 2 0,0 0-56,-1 0 0,0 0-34,-6 3 1,-3 1-281,-7 0 1,-4 0 244,32-4-760,-25 2-127,-25 8-1689,-18 3 2645,-18 3 0,-1 1 0,-6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42.321"/>
    </inkml:context>
    <inkml:brush xml:id="br0">
      <inkml:brushProperty name="width" value="0.08571" units="cm"/>
      <inkml:brushProperty name="height" value="0.08571" units="cm"/>
      <inkml:brushProperty name="color" value="#004F8B"/>
    </inkml:brush>
  </inkml:definitions>
  <inkml:trace contextRef="#ctx0" brushRef="#br0">5 3 13443,'-5'-1'2711,"65"0"-2296,-3 12-337,3-2 1,4 4-327,-10 6 0,0 4 264,6 4 1,1 2 28,3 5 0,1 1-29,1 3 1,0 1-352,-1 0 0,-2 2 195,-2-1 0,-2 1-236,-5-3 1,-3 0-343,-8-3 1,-2 1-1266,24 29-218,-23-7 2201,-20-23 0,-11-12 0,-11-20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42.824"/>
    </inkml:context>
    <inkml:brush xml:id="br0">
      <inkml:brushProperty name="width" value="0.08571" units="cm"/>
      <inkml:brushProperty name="height" value="0.08571" units="cm"/>
      <inkml:brushProperty name="color" value="#004F8B"/>
    </inkml:brush>
  </inkml:definitions>
  <inkml:trace contextRef="#ctx0" brushRef="#br0">1 0 13555,'31'57'735,"0"0"1,3 2 0,3 1-406,6 0 1,1 2-1261,3 5 1,2 1 1063,1 4 1,1 0-57,0 3 1,0 1-79,-1-2 0,0-1 5,-1-3 1,0-1-131,-4-6 0,0-2-49,-5-8 1,0-1 16,-4-7 0,-1-2-672,23 27-142,-11-15-1147,-13-15-2611,-16-19 4729,-7-9 0,-11-12 0,0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43.932"/>
    </inkml:context>
    <inkml:brush xml:id="br0">
      <inkml:brushProperty name="width" value="0.08571" units="cm"/>
      <inkml:brushProperty name="height" value="0.08571" units="cm"/>
      <inkml:brushProperty name="color" value="#004F8B"/>
    </inkml:brush>
  </inkml:definitions>
  <inkml:trace contextRef="#ctx0" brushRef="#br0">9 1342 11291,'-5'1'2868,"1"0"-2431,43-64-78,2 12-225,1-6 1,5-5-615,-1 12 0,1 1 525,8-9 0,2-1-411,6-4 1,2 0 454,3-2 1,2 0 55,1 1 1,1 0-23,-3 4 0,0 1-123,-5 4 0,-2 1-232,-9 7 0,-3 2-37,-9 7 0,-3 2-436,13-19-853,-23 18-1333,-16 18 3059,-19 13 1,5 7-1,-9 1 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44.435"/>
    </inkml:context>
    <inkml:brush xml:id="br0">
      <inkml:brushProperty name="width" value="0.08571" units="cm"/>
      <inkml:brushProperty name="height" value="0.08571" units="cm"/>
      <inkml:brushProperty name="color" value="#004F8B"/>
    </inkml:brush>
  </inkml:definitions>
  <inkml:trace contextRef="#ctx0" brushRef="#br0">3 2042 10485,'-1'5'1041,"0"-1"-940,34-66-45,-1 4 11,2-2 0,2-6-1112,-2 7 1,1-2 1144,6-11 1,1-2 123,5-8 0,2-2-172,-15 25 1,0-1-1,1 0 269,1-1 0,0 1 0,0-1-164,0 2 0,0 0 0,0 0-157,15-26 0,-1 1-472,-4 4 0,-2 2 96,-5 5 1,-2 3-57,-6 6 1,-3 2-168,-4 10 0,-2 2-712,10-27 560,-15 37 751,-8 20 0,-9 21 0,0 2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45.441"/>
    </inkml:context>
    <inkml:brush xml:id="br0">
      <inkml:brushProperty name="width" value="0.08571" units="cm"/>
      <inkml:brushProperty name="height" value="0.08571" units="cm"/>
      <inkml:brushProperty name="color" value="#004F8B"/>
    </inkml:brush>
  </inkml:definitions>
  <inkml:trace contextRef="#ctx0" brushRef="#br0">1 42 14967,'98'-5'940,"0"0"-570,-9-2-619,-40 5 0,3-1 277,6 0 0,2 1-28,3-1 0,1 0 0,3 1 0,0 0-113,-1 0 1,-1 1-269,-3 0 0,-1 1-275,-5 0 1,-2 0-958,34 0 44,-20 6 220,-33-1 1349,-16 3 0,-19-4 0,0-2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45.973"/>
    </inkml:context>
    <inkml:brush xml:id="br0">
      <inkml:brushProperty name="width" value="0.08571" units="cm"/>
      <inkml:brushProperty name="height" value="0.08571" units="cm"/>
      <inkml:brushProperty name="color" value="#004F8B"/>
    </inkml:brush>
  </inkml:definitions>
  <inkml:trace contextRef="#ctx0" brushRef="#br0">12 17 12826,'-7'-9'2320,"2"2"-1996,35 34 1,18 18-45,16 7-1033,3 7 0,5 5 954,-16-18 1,-2 0-152,4 6 1,-1 3 5,1 2 0,-1 2-51,-3 1 1,-1-1-6,-3-1 0,-1-2-230,-6-3 1,-1-2-105,-5-7 0,-3-2-1705,22 30-1447,-27-35 3584,-10-13 0,-19-24 1,0 0-1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46.868"/>
    </inkml:context>
    <inkml:brush xml:id="br0">
      <inkml:brushProperty name="width" value="0.08571" units="cm"/>
      <inkml:brushProperty name="height" value="0.08571" units="cm"/>
      <inkml:brushProperty name="color" value="#004F8B"/>
    </inkml:brush>
  </inkml:definitions>
  <inkml:trace contextRef="#ctx0" brushRef="#br0">1 951 13700,'47'-48'623,"0"-1"1,0 2 0,1 3-164,30-14-899,-33 27 1,3-1 634,5-1 1,2 0-130,5-1 0,2 1-56,2 0 0,2 0-11,2 1 0,2 0-118,-1 2 1,1-1-404,-2 2 0,0 0-459,-3 0 0,-1 1 548,-6 2 1,-1 1 218,-7 2 0,-2 0 409,30-16-241,-20 11 23,-18 7-292,-17 10-896,-12 6-818,-8 3 2028,-13 2 0,8 0 0,-9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47.351"/>
    </inkml:context>
    <inkml:brush xml:id="br0">
      <inkml:brushProperty name="width" value="0.08571" units="cm"/>
      <inkml:brushProperty name="height" value="0.08571" units="cm"/>
      <inkml:brushProperty name="color" value="#004F8B"/>
    </inkml:brush>
  </inkml:definitions>
  <inkml:trace contextRef="#ctx0" brushRef="#br0">1 155 14014,'4'1'2073,"53"-1"-1356,-6-11-628,2 3 1,6-1-601,-5-5 1,1 0 605,7-2 0,3 2-62,5 1 1,2 1-686,2 1 0,1 2 702,-1 2 1,0 1-29,-1 2 1,-1 1 30,-3 1 0,-2 1-53,-4 0 0,-2 1-23,-5 0 1,-3 0-1486,37 0-352,-23 0-921,-32 2 2781,-22 0 0,-15 0 0,-4-1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48.021"/>
    </inkml:context>
    <inkml:brush xml:id="br0">
      <inkml:brushProperty name="width" value="0.08571" units="cm"/>
      <inkml:brushProperty name="height" value="0.08571" units="cm"/>
      <inkml:brushProperty name="color" value="#004F8B"/>
    </inkml:brush>
  </inkml:definitions>
  <inkml:trace contextRef="#ctx0" brushRef="#br0">0 2464 12692,'33'-67'399,"0"0"1,0 0 0,-1 2-339,-9 16 1,1 0-803,4-9 1,1-3 779,2-6 1,0-4-325,4-5 1,0-3 463,3-5 0,0-2-106,2-3 0,3 0 80,-14 29 0,2 0 0,1 0 4,0 1 0,2 1 0,1 0-101,0 1 0,1 1 0,1 0 28,18-25 0,2 3 67,-2 3 1,0 2-130,-3 4 1,-1 3-23,-4 5 0,-2 3-75,-7 8 0,-2 2-552,20-28-617,-23 25-1771,-16 25 3015,-21 22 0,1 6 0,-6 6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48.046"/>
    </inkml:context>
    <inkml:brush xml:id="br0">
      <inkml:brushProperty name="width" value="0.08571" units="cm"/>
      <inkml:brushProperty name="height" value="0.08571" units="cm"/>
      <inkml:brushProperty name="color" value="#004F8B"/>
    </inkml:brush>
  </inkml:definitions>
  <inkml:trace contextRef="#ctx0" brushRef="#br0">0 37 14865,'6'-2'2465,"60"60"-2465,-45-58 112,45 42-11,-59-74 1143,-36-18-1210,11 29-34,-25-10 0,25 33-23,4 7-727,5 16-270,4 0-336,3 7-504,10-14-3843,12-3 5703,-3-8 0,2-3 0,-14-4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49.190"/>
    </inkml:context>
    <inkml:brush xml:id="br0">
      <inkml:brushProperty name="width" value="0.08571" units="cm"/>
      <inkml:brushProperty name="height" value="0.08571" units="cm"/>
      <inkml:brushProperty name="color" value="#004F8B"/>
    </inkml:brush>
  </inkml:definitions>
  <inkml:trace contextRef="#ctx0" brushRef="#br0">1 2784 9409,'16'-61'627,"0"-1"0,0 0 1,0 0-264,0 3 1,0 1-914,2-4 1,2 0 671,3-4 1,1 0-12,2-3 0,2 0-28,2-4 0,1 0-317,1-3 1,1 0 232,0-1 0,-1 0-17,0 0 1,-1 0-68,-2 1 0,0 0 67,-3 2 0,0 1-146,-2 1 1,-1 2 156,-2 2 1,0 2 5,-1 3 0,-1 2 150,-1 6 0,1 2 40,16-39 45,-1 16 0,-1 14 24,-2 13-114,-2 9 514,-4 9-659,-4 8 875,-3 5-1076,-3 5 84,2 0-118,-2 2 212,2-2 1,0 0 11,-2 0-68,0 0 79,4-1 572,1-9-381,-2 7 22,-3-5-45,-7 10-56,0 0-34,-1-1-22,0 3 33,-3 1-66,-1 4-146,-2 1-1950,-1 2 896,-5 1-963,-1 0 2140,-2 0 0,3 0 0,3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51.994"/>
    </inkml:context>
    <inkml:brush xml:id="br0">
      <inkml:brushProperty name="width" value="0.08571" units="cm"/>
      <inkml:brushProperty name="height" value="0.08571" units="cm"/>
      <inkml:brushProperty name="color" value="#004F8B"/>
    </inkml:brush>
  </inkml:definitions>
  <inkml:trace contextRef="#ctx0" brushRef="#br0">1 0 16502,'66'44'231,"0"0"1,0-1-1,-1-5-198,-13-13 1,0-2-553,5 3 0,1 1 519,3 0 0,0 1-23,2 2 1,0 1-197,2 0 1,1-1 212,1 1 1,0-1-759,0 0 0,0-1 276,-2-3 1,-1-1-141,-3-2 1,-2-1-140,-4-2 0,-5-3-3178,8 3 3945,-18-7 0,-38-13 0,-2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52.662"/>
    </inkml:context>
    <inkml:brush xml:id="br0">
      <inkml:brushProperty name="width" value="0.08571" units="cm"/>
      <inkml:brushProperty name="height" value="0.08571" units="cm"/>
      <inkml:brushProperty name="color" value="#004F8B"/>
    </inkml:brush>
  </inkml:definitions>
  <inkml:trace contextRef="#ctx0" brushRef="#br0">9 1 13117,'-8'6'878,"28"50"0,30 38 0,-3-9-878,-10-23 0,1 2-576,3 7 1,6 14 0,2 1 0,-5-12 558,8 6 1,-2-7-35,2 3 1,0 0-23,-1-3 0,1 0-118,-3-3 1,0-1-283,-2-3 0,-1-2 232,-3-3 0,-3-5-2347,10 15 2728,-14-23 1,-32-41-1,-2-6 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53.412"/>
    </inkml:context>
    <inkml:brush xml:id="br0">
      <inkml:brushProperty name="width" value="0.08571" units="cm"/>
      <inkml:brushProperty name="height" value="0.08571" units="cm"/>
      <inkml:brushProperty name="color" value="#004F8B"/>
    </inkml:brush>
  </inkml:definitions>
  <inkml:trace contextRef="#ctx0" brushRef="#br0">1 187 13936,'71'-26'463,"1"-1"0,0 3 0,-2 2-452,-15 7 0,-1 2-257,6 0 0,2 2 173,2 2 1,0 2-251,0 0 1,0 1 260,-2 3 1,-2 2-516,-5 0 0,-3 0-317,36 1-854,-22 6-1894,-32-1 3642,-15 5 0,-19-6 0,0-2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54.422"/>
    </inkml:context>
    <inkml:brush xml:id="br0">
      <inkml:brushProperty name="width" value="0.08571" units="cm"/>
      <inkml:brushProperty name="height" value="0.08571" units="cm"/>
      <inkml:brushProperty name="color" value="#004F8B"/>
    </inkml:brush>
  </inkml:definitions>
  <inkml:trace contextRef="#ctx0" brushRef="#br0">9 2 13398,'-5'-1'1994,"1"0"-929,58 27-673,-4 5-236,0-1 1,4 4-357,-8 0 0,0 2 245,3 5 0,2 1-23,0 3 1,1 0-23,0 1 0,0 0-40,-2 1 1,-1-1-101,-2 0 0,-1-1-359,-4-1 1,-1-1-578,-3-2 1,-3-3-2634,7 9 3753,-14-15 0,-26-28 0,-2-4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55.223"/>
    </inkml:context>
    <inkml:brush xml:id="br0">
      <inkml:brushProperty name="width" value="0.08571" units="cm"/>
      <inkml:brushProperty name="height" value="0.08571" units="cm"/>
      <inkml:brushProperty name="color" value="#004F8B"/>
    </inkml:brush>
  </inkml:definitions>
  <inkml:trace contextRef="#ctx0" brushRef="#br0">1 856 12423,'73'-59'885,"0"1"0,3-1 1,2 5-640,-2 10 0,3 2-1462,6-3 0,2 0 1264,-26 15 1,-1 0-1,2 1-48,-1-1 0,0 1 0,1 0-11,25-10 0,0 1-68,-8 4 1,-2 1-174,-9 6 0,-3 2-225,-14 5 1,-3 2-1461,15-7-4169,-35 14 6106,-39 8 0,3 3 0,-12 1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55.761"/>
    </inkml:context>
    <inkml:brush xml:id="br0">
      <inkml:brushProperty name="width" value="0.08571" units="cm"/>
      <inkml:brushProperty name="height" value="0.08571" units="cm"/>
      <inkml:brushProperty name="color" value="#004F8B"/>
    </inkml:brush>
  </inkml:definitions>
  <inkml:trace contextRef="#ctx0" brushRef="#br0">1 1 13084,'70'0'601,"0"0"0,2 0 1,-3 0-569,-8 0 1,-1 0-244,5 0 0,1 0 210,1 0 0,0 0-34,0 2 1,0 0-113,-5 1 1,-1 0-152,-6 2 0,-2 1-1328,34 6-147,-25 2-2127,-31-4 3982,-20-1 0,-12-6 1,-4-1-1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56.779"/>
    </inkml:context>
    <inkml:brush xml:id="br0">
      <inkml:brushProperty name="width" value="0.08571" units="cm"/>
      <inkml:brushProperty name="height" value="0.08571" units="cm"/>
      <inkml:brushProperty name="color" value="#004F8B"/>
    </inkml:brush>
  </inkml:definitions>
  <inkml:trace contextRef="#ctx0" brushRef="#br0">0 2341 11728,'49'-58'624,"-1"1"0,1-2 0,-2 3-440,-9 8 1,0 1-883,3-6 1,1-2 770,5-4 0,-1-3 145,3-2 1,1-2-430,4-4 0,0-1 317,3-1 1,0-2 10,3-3 1,1-1-118,-19 24 0,0 1 0,0-1-191,1 0 1,0-1 0,0 1 182,0 0 1,1-1-1,-1 2 8,20-24 0,0 2-11,-3 5 0,-2 3-73,-4 5 0,-2 3-309,-7 8 1,-3 2-393,-5 7 1,-4 2-907,19-25 771,-19 21 920,-20 26 0,-7 8 0,-10 14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1:57.425"/>
    </inkml:context>
    <inkml:brush xml:id="br0">
      <inkml:brushProperty name="width" value="0.08571" units="cm"/>
      <inkml:brushProperty name="height" value="0.08571" units="cm"/>
      <inkml:brushProperty name="color" value="#004F8B"/>
    </inkml:brush>
  </inkml:definitions>
  <inkml:trace contextRef="#ctx0" brushRef="#br0">5 846 11257,'-3'4'2421,"1"-1"-1604,2-3-503,75-51 56,-19 10-580,7-1 1,4-2 360,-16 10 1,-1 1 38,8-2 1,2 1 55,2-2 1,1 1-556,4 0 0,0 0 393,0 1 0,1 0-84,0 1 0,-1-1-56,-1 3 0,-2-1-365,-2 2 1,-2 0-260,-7 4 0,-3-1-1684,35-19-1267,-42 22 3631,-16 8 0,-27 16 0,0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00.395"/>
    </inkml:context>
    <inkml:brush xml:id="br0">
      <inkml:brushProperty name="width" value="0.08571" units="cm"/>
      <inkml:brushProperty name="height" value="0.08571" units="cm"/>
      <inkml:brushProperty name="color" value="#004F8B"/>
    </inkml:brush>
  </inkml:definitions>
  <inkml:trace contextRef="#ctx0" brushRef="#br0">10 12 13801,'-5'0'1838,"1"0"-169,4 0-1311,64-5-111,-22 3 112,57-3-79,-37 5-146,4 0-78,0 0-33,-1 0-23,-4 0 0,-7 0-101,-7 0-78,-10 0-79,-8 0 1,-10 0-69,-7 0-55,-7 0-336,-3 0-7608,-2 0 8325,-5 1 0,4 0 0,-4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48.958"/>
    </inkml:context>
    <inkml:brush xml:id="br0">
      <inkml:brushProperty name="width" value="0.08571" units="cm"/>
      <inkml:brushProperty name="height" value="0.08571" units="cm"/>
      <inkml:brushProperty name="color" value="#004F8B"/>
    </inkml:brush>
  </inkml:definitions>
  <inkml:trace contextRef="#ctx0" brushRef="#br0">41 14 14507,'2'-5'2510,"-24"86"-2712,19-56 57,-14 64-1,27-85-616,13-2 605,-4-1-22,7-1 134,-10-5-89,1-11 156,-7-3 516,6-37-281,-10 28-100,5-19 818,-6 27-796,-2 10-112,-1 0-67,-2 10 550,0 0-550,3 0 22,-2 0 281,2 0-202,-2 0 526,-1 0-582,3 1-12,0 4 146,3 4-134,2 8-22,2 2-23,5 7 33,0 0-55,2 6 22,3 18-23,-5-7 68,1 14-45,-9-14 45,-3-2-34,-2-3 460,-1 11-258,-6-14 145,-5 7-290,-5-15 111,-18-1-146,9-13-1702,-19-11-4371,29-33 6040,-6 2 0,20-2 0,0 20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00.666"/>
    </inkml:context>
    <inkml:brush xml:id="br0">
      <inkml:brushProperty name="width" value="0.08571" units="cm"/>
      <inkml:brushProperty name="height" value="0.08571" units="cm"/>
      <inkml:brushProperty name="color" value="#004F8B"/>
    </inkml:brush>
  </inkml:definitions>
  <inkml:trace contextRef="#ctx0" brushRef="#br0">1 15 14708,'0'-7'1614,"0"1"-1177,0 6 123,0 0-347,42-1-157,-20 6 123,33 4-11,-32 6-157,-4 4 91,-7-1-68,-5 2-1,-4 1-33,-3 2-191,-5-1 57,-5 0-214,-6-5-772,-2-2-303,2-2-2084,5-7 3507,2 1 0,7-6 0,0 1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01.385"/>
    </inkml:context>
    <inkml:brush xml:id="br0">
      <inkml:brushProperty name="width" value="0.08571" units="cm"/>
      <inkml:brushProperty name="height" value="0.08571" units="cm"/>
      <inkml:brushProperty name="color" value="#004F8B"/>
    </inkml:brush>
  </inkml:definitions>
  <inkml:trace contextRef="#ctx0" brushRef="#br0">1 26 18317,'80'3'739,"-1"-1"-672,-17-5 0,6-1-67,4-2-22,1 0 0,-4 3-79,-8 0-67,-11 2-146,-13 1-78,-12 0-180,-12 0-391,-6 0-550,-5 0-3921,-2 0 5434,-7-2 0,5 2 0,-5-2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01.663"/>
    </inkml:context>
    <inkml:brush xml:id="br0">
      <inkml:brushProperty name="width" value="0.08571" units="cm"/>
      <inkml:brushProperty name="height" value="0.08571" units="cm"/>
      <inkml:brushProperty name="color" value="#004F8B"/>
    </inkml:brush>
  </inkml:definitions>
  <inkml:trace contextRef="#ctx0" brushRef="#br0">0 14 15101,'8'-8'1860,"-2"2"-1009,-6 6-369,0 0-314,54 25-145,-27-11 10,41 20-21,-41-17 10,-7-1-22,-4-1 34,-8 1 22,-3 1-56,-6 4 33,-16 5-33,-8 4-11,-18 1-123,-1-3-438,3-5-986,11-7-2005,14-7 3563,8-4 0,8-5 0,0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11.726"/>
    </inkml:context>
    <inkml:brush xml:id="br0">
      <inkml:brushProperty name="width" value="0.08571" units="cm"/>
      <inkml:brushProperty name="height" value="0.08571" units="cm"/>
      <inkml:brushProperty name="color" value="#004F8B"/>
    </inkml:brush>
  </inkml:definitions>
  <inkml:trace contextRef="#ctx0" brushRef="#br0">12 108 19414,'-7'-6'-448,"3"-6"-201,9-13-147,5 1 516,0 3-90,1 9 191,-7 6-45,-1 4 224,-3 2 235,0 6 213,0 7-78,0 13-1,0 10-166,0 4 144,0 3-78,-3-7-213,2-4 101,-4-10-157,4-8 0,0-6-45,1-4-3294,0-3-157,0-16-2028,0 5 5524,0-14 0,0 14 0,0 2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11.893"/>
    </inkml:context>
    <inkml:brush xml:id="br0">
      <inkml:brushProperty name="width" value="0.08571" units="cm"/>
      <inkml:brushProperty name="height" value="0.08571" units="cm"/>
      <inkml:brushProperty name="color" value="#004F8B"/>
    </inkml:brush>
  </inkml:definitions>
  <inkml:trace contextRef="#ctx0" brushRef="#br0">3 25 18619,'-2'-18'-5961,"5"12"1412,1 12 4549,5 7 0,-5-8 0,-1-1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12.252"/>
    </inkml:context>
    <inkml:brush xml:id="br0">
      <inkml:brushProperty name="width" value="0.08571" units="cm"/>
      <inkml:brushProperty name="height" value="0.08571" units="cm"/>
      <inkml:brushProperty name="color" value="#004F8B"/>
    </inkml:brush>
  </inkml:definitions>
  <inkml:trace contextRef="#ctx0" brushRef="#br0">1 0 19235,'12'68'112,"-2"-12"-112,-9-45-45,0-3-145,2-1-280,3-5 414,3 0-325,5-2 269,36-11 179,-26 7 314,24-7-68,-38 10-33,-1 1 113,0 0-180,-1 1 112,0 5-113,-2 3-200,-1 4 21,-4-4-33,2-2-168,-1-5-347,1-1-505,1-1-1266,3 0-145,4-6-1301,-1 0 3732,2-6 0,-8 7 0,0-1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12.437"/>
    </inkml:context>
    <inkml:brush xml:id="br0">
      <inkml:brushProperty name="width" value="0.08571" units="cm"/>
      <inkml:brushProperty name="height" value="0.08571" units="cm"/>
      <inkml:brushProperty name="color" value="#004F8B"/>
    </inkml:brush>
  </inkml:definitions>
  <inkml:trace contextRef="#ctx0" brushRef="#br0">1 0 12277,'9'14'4370,"4"82"-3687,-12-37-698,3 6 1,-1 2 395,-3 15-369,-2-7-24,-2-11-44,0-14-310,1-16-754,2-14-817,1-12-4987,0-31 6924,0-2 0,0-5 0,0 12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13.092"/>
    </inkml:context>
    <inkml:brush xml:id="br0">
      <inkml:brushProperty name="width" value="0.08571" units="cm"/>
      <inkml:brushProperty name="height" value="0.08571" units="cm"/>
      <inkml:brushProperty name="color" value="#004F8B"/>
    </inkml:brush>
  </inkml:definitions>
  <inkml:trace contextRef="#ctx0" brushRef="#br0">0 536 20289,'59'-29'145,"-8"7"-145,-35 31-22,-4-1-236,-4 1 57,-4 2-427,-2 0-223,-2 1-13,0-3-648,0-4 425,2-2-369,4-3-506,4-8 1223,6-8 739,4-8 146,0-4 840,0 4 347,-4 4-89,-1 7-157,-4 6 280,-4 4-347,-3 3-550,-1 0 1076,3 34-1243,-2-16-214,7 27-145,11-32-44,0-3-147,10-14 34,-8-6 213,0-4-33,-2 1-57,-4 6 101,-5 4-11,-4 3 280,-2 0-201,-1 4 134,-1 2-157,0 3 33,0-2-111,-1-4 22,0-2-179,2-1 67,3-3-415,3-10-381,5-11-694,4-14-2219,14-36 2275,-9 12 851,8-24 695,-13 29 683,-2 7 1380,-2 10-405,-4 9-280,-4 10-67,-4 9-628,-1 6 360,-1 7-562,2 17-44,3 13-44,1 23-281,2 12 134,0 10-246,-2 1-123,2-3-1065,8 4-168,-3-32-661,5-5-2375,-11-32 4392,-4-9 0,-5 0 0,-1-3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13.242"/>
    </inkml:context>
    <inkml:brush xml:id="br0">
      <inkml:brushProperty name="width" value="0.08571" units="cm"/>
      <inkml:brushProperty name="height" value="0.08571" units="cm"/>
      <inkml:brushProperty name="color" value="#004F8B"/>
    </inkml:brush>
  </inkml:definitions>
  <inkml:trace contextRef="#ctx0" brushRef="#br0">1 44 19908,'52'-11'-2331,"0"0"1,36-5-3520,-61 11 5850,-11 4 0,-14 1 0,-2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13.820"/>
    </inkml:context>
    <inkml:brush xml:id="br0">
      <inkml:brushProperty name="width" value="0.08571" units="cm"/>
      <inkml:brushProperty name="height" value="0.08571" units="cm"/>
      <inkml:brushProperty name="color" value="#004F8B"/>
    </inkml:brush>
  </inkml:definitions>
  <inkml:trace contextRef="#ctx0" brushRef="#br0">1 12 18306,'2'-6'1613,"0"1"-1322,-2 5-134,0 0 101,2 53-258,-1-7 67,1 49-90,-2-22 23,0-5-336,0-10-268,0-12-1122,0-12-1950,10-17 3676,-2-7 0,3-9 0,-6-1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49.208"/>
    </inkml:context>
    <inkml:brush xml:id="br0">
      <inkml:brushProperty name="width" value="0.08571" units="cm"/>
      <inkml:brushProperty name="height" value="0.08571" units="cm"/>
      <inkml:brushProperty name="color" value="#004F8B"/>
    </inkml:brush>
  </inkml:definitions>
  <inkml:trace contextRef="#ctx0" brushRef="#br0">1 0 12356,'24'95'-1628,"-4"-25"1,-19-84-1,0 1 1</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14.488"/>
    </inkml:context>
    <inkml:brush xml:id="br0">
      <inkml:brushProperty name="width" value="0.08571" units="cm"/>
      <inkml:brushProperty name="height" value="0.08571" units="cm"/>
      <inkml:brushProperty name="color" value="#004F8B"/>
    </inkml:brush>
  </inkml:definitions>
  <inkml:trace contextRef="#ctx0" brushRef="#br0">48 1 19078,'-26'72'124,"4"-14"-225,22-49 78,0-4-111,3-4 56,4-1 78,5-5 0,3-4-112,0-3 112,-2 2 0,-4 4 33,-4 4 34,-1 2 124,-3 0 156,2 7 57,-1 5 178,2 10-425,-1 3-34,0-1-56,0-5-67,1-4 0,0-8-78,3-2-448,2-5-416,14-9 337,-2-1 157,8-7-146,-9 1 336,-3 3 258,-6 4 34,-2 4 548,-4 3 35,-3 2 784,-1 0-1076,0 0-303,3 2 56,0 0-122,5 0 44,3-1-213,3-1 202,4 0-191,3-3 202,3-2 0,-1-1-78,-3 1 78,-2 3 22,-4 2 68,0 5 223,-1 9-302,-2 12 202,-1 11 22,-4 5-167,-4 6 291,-2 1-191,-3 1-12,-8 3 214,-4-1-247,-21 24-123,9-22 67,-7 10-201,16-37-124,5-12-616,7-13-370,3-28-1949,14-19-1513,-1-10 4706,12-3 0,-13 33 0,-2 6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14.971"/>
    </inkml:context>
    <inkml:brush xml:id="br0">
      <inkml:brushProperty name="width" value="0.08571" units="cm"/>
      <inkml:brushProperty name="height" value="0.08571" units="cm"/>
      <inkml:brushProperty name="color" value="#004F8B"/>
    </inkml:brush>
  </inkml:definitions>
  <inkml:trace contextRef="#ctx0" brushRef="#br0">0 214 21084,'47'-14'224,"-8"-4"-515,-22-8 67,-1-4 190,-5-1-380,-1 0 178,-6 4 225,-1 7 22,-3 8 68,0 7-46,0 5 359,-2 17-190,-4 4 79,0 17-181,-2 0-44,5-3-112,1-5 56,2-9-33,2-8-79,8-7-169,10-4 80,12-14-169,7-8 90,3-12 224,1-2-67,-2 4 100,-7 9 23,-7 8 45,-10 7 90,-6 4-35,-5 2-32,-3 1 189,-2 2-257,-1 0 0,0 0 235,1-2 12,2-1 101,3 0 10,6-4-201,3-3 78,7-5-369,21-2 66,-6 5-940,8 1-919,-19 7-5021,-13 1 6948,-6 0 0,-7 0 0,0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17.624"/>
    </inkml:context>
    <inkml:brush xml:id="br0">
      <inkml:brushProperty name="width" value="0.08571" units="cm"/>
      <inkml:brushProperty name="height" value="0.08571" units="cm"/>
      <inkml:brushProperty name="color" value="#004F8B"/>
    </inkml:brush>
  </inkml:definitions>
  <inkml:trace contextRef="#ctx0" brushRef="#br0">7 21 11168,'-3'1'762,"0"0"1188,3-1-1480,0 6 315,0-1-304,0 6 135,4-2-257,2 2-280,5 3 55,4 1-134,2 2-22,4-1-34,3-1-79,1-2-168,3-2 68,1-4-34,4-4 124,3-2-460,4-1 212,2-7 270,4-3-560,24-16 560,-16 6 22,15-5 67,-24 10 34,-2 3 0,-4 1 67,14 1-11,-15 4 34,13 2-79,-19 3 135,-1 1-124,-4 0 79,-6 0 257,-6 5-167,-5 3 77,-7 6-155,-1 1-90,-2-2 33,0-3-124,0-5 24,0-2-506,0-3 80,0-7 190,0-3 190,0-6 79,2 1-56,8 2 67,7 5 45,30 3 22,-5 2 190,21 2-178,-11 1 89,6 1-101,4 5 123,-10-2 1,2 0-180,32 4-188,-25-4 0,0-2 345,31-1-123,3-2 281,-4-4 55,-6-2 89,-12-2-55,-15 2-404,-14 3 56,-18-1-67,-10 4 0,-8-3 129,-4 1-610,1 0-147,-1-1-1445,0 3-3821,-2 0 5894,-1 1 0,-1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18.558"/>
    </inkml:context>
    <inkml:brush xml:id="br0">
      <inkml:brushProperty name="width" value="0.08571" units="cm"/>
      <inkml:brushProperty name="height" value="0.08571" units="cm"/>
      <inkml:brushProperty name="color" value="#004F8B"/>
    </inkml:brush>
  </inkml:definitions>
  <inkml:trace contextRef="#ctx0" brushRef="#br0">0 1 15661,'3'51'560,"-1"1"1,2 40-259,-4-45-280,0-4 46,0-5-136,0-11-469,0-10-483,0-9 572,3-6 66,6-9-211,8-11 313,6-10 280,3-7 112,2 3 22,-1 4 225,-2 10 55,-3 6-88,-3 7-80,-4 4-100,-1 4-23,-4 6 202,-1 5-292,-1 5 1,-2-2-34,1-2-11,-2-6-393,3-3-1276,4-4-1861,-1-5 3541,3-5 0,-8 3 0,-1-2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18.703"/>
    </inkml:context>
    <inkml:brush xml:id="br0">
      <inkml:brushProperty name="width" value="0.08571" units="cm"/>
      <inkml:brushProperty name="height" value="0.08571" units="cm"/>
      <inkml:brushProperty name="color" value="#004F8B"/>
    </inkml:brush>
  </inkml:definitions>
  <inkml:trace contextRef="#ctx0" brushRef="#br0">1 1 12759,'12'46'-796,"-4"-4"1,-5-52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18.893"/>
    </inkml:context>
    <inkml:brush xml:id="br0">
      <inkml:brushProperty name="width" value="0.08571" units="cm"/>
      <inkml:brushProperty name="height" value="0.08571" units="cm"/>
      <inkml:brushProperty name="color" value="#004F8B"/>
    </inkml:brush>
  </inkml:definitions>
  <inkml:trace contextRef="#ctx0" brushRef="#br0">20 1 16277,'-10'56'-8157,"0"-14"8157,39-36 0,-18-4 0,-1-2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19.218"/>
    </inkml:context>
    <inkml:brush xml:id="br0">
      <inkml:brushProperty name="width" value="0.08571" units="cm"/>
      <inkml:brushProperty name="height" value="0.08571" units="cm"/>
      <inkml:brushProperty name="color" value="#004F8B"/>
    </inkml:brush>
  </inkml:definitions>
  <inkml:trace contextRef="#ctx0" brushRef="#br0">130 198 15034,'3'3'1479,"1"-1"-1222,-4-2-257,-53 66 0,34-30 28,-10 8 0,3 1 17,19-8-45,5-7 0,13-10-134,7-8 89,15-8-101,6-19 146,-1-12-11,1-21 123,-7-15-89,-6-7 279,-7-3-291,-6 6 628,-6 10-123,-4 17 21,-3 17-246,0 13-223,0 7-24,-5 17 158,-8 34 0,-1 14-236,4-5 0,0 4-11,-4 17 1,1-1-451,6-19 1,6-8-728,11-2-693,9-19-2310,3-15 4225,6-17 0,-18 1 0,-1-4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20.082"/>
    </inkml:context>
    <inkml:brush xml:id="br0">
      <inkml:brushProperty name="width" value="0.08571" units="cm"/>
      <inkml:brushProperty name="height" value="0.08571" units="cm"/>
      <inkml:brushProperty name="color" value="#004F8B"/>
    </inkml:brush>
  </inkml:definitions>
  <inkml:trace contextRef="#ctx0" brushRef="#br0">95 318 15381,'0'-5'2285,"0"1"-1690,0 4-494,-34 63 123,21-28-224,-25 50 0,32-50-79,3-7-66,3-10 133,4-8 1,9-6-34,10-14-33,9-11-124,4-19-78,-3-32 0,-3-11 173,-14 26 1,-3 0 358,11-25 0,-4 4 219,-18 13-247,-2 49-101,-2 11-67,0 13 168,-3 14-67,0 19-135,-1 17 113,1 13-135,3-1-101,1-4-11,1-11-582,8-15-136,3-15-1265,10-14-146,2-7-818,1-11-67,0-7 3126,-3-6 1400,-3 0 583,-6 7-66,-3 6 111,-4 5-1154,-1 2 246,2 7-358,1 2-347,3 6 89,2-2-448,-1-6 45,3-3 302,-1-4-291,1-7-112,-1-8-201,1-10-57,-2-7-471,-3-16 293,-4 16 312,-3-7 68,-2 28 56,-4 4 213,-2 17 448,-10 33-639,5-1 124,-2 24-146,9-23-67,3-7-45,1-12-123,3-10 89,7-8 124,6-6-628,9-13 89,4-8 147,2-13 324,14-13 135,-14 18 56,4 0 358,-20 23-89,-6 5 370,-4 8-337,-2 4-370,-1 7 158,3 2-191,1-9 236,4-2 33,1-10-124,5-9-145,5-5 34,3-9-68,3 0 135,-1 4-67,-1 8 324,-2 6-246,-2 6 112,-3 15-179,-2 4-45,-5 15-2207,-4 11-2264,-4-22 4471,-2 3 0,-1-24 0,0-2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20.764"/>
    </inkml:context>
    <inkml:brush xml:id="br0">
      <inkml:brushProperty name="width" value="0.08571" units="cm"/>
      <inkml:brushProperty name="height" value="0.08571" units="cm"/>
      <inkml:brushProperty name="color" value="#004F8B"/>
    </inkml:brush>
  </inkml:definitions>
  <inkml:trace contextRef="#ctx0" brushRef="#br0">88 1 19224,'-19'46'325,"1"1"0,-14 44-190,22-18-135,3-6-561,5-12-122,2-15-1177,12-17-1894,0-13 3754,10-12 0,-12 1 0,-1-3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21.394"/>
    </inkml:context>
    <inkml:brush xml:id="br0">
      <inkml:brushProperty name="width" value="0.08571" units="cm"/>
      <inkml:brushProperty name="height" value="0.08571" units="cm"/>
      <inkml:brushProperty name="color" value="#004F8B"/>
    </inkml:brush>
  </inkml:definitions>
  <inkml:trace contextRef="#ctx0" brushRef="#br0">62 1 15874,'3'7'1221,"-1"0"-1187,-2-7-68,-30 57-78,23-39-504,-23 41 100,30-54-10,6-4 492,7-5-201,7-7 235,6-5 123,-2-2-100,-3 2 167,-8 9 393,-4 3-23,-5 4 146,-2 6-90,-2 8-268,0 7 66,1 8-369,0-4-23,3-4-44,0-6-124,3-8-290,3-3-372,5-4-2698,19-25 1119,-5 5 1288,12-20 1099,-16 17 23,-5 6 784,-7 9 829,-8 4-90,-3 4-302,-2 0-224,0 6-270,0 3-100,0 8-392,0 0-34,0-2-157,2-3 23,3-6-180,4-2-156,6-3 33,5-1 202,4-2-572,1-5 347,0 0 236,-5 0 0,-4 3 146,-3 3 67,-6 5 100,-2 11 271,-3 10-170,-1 39-44,-1-8-112,-1 22 179,-7-20-247,-2-2-179,-6-6 68,-3 1-191,5-22-280,0-4-684,8-21-2039,3-25 437,2-13 2678,1-13 0,0 13 0,0 16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49.464"/>
    </inkml:context>
    <inkml:brush xml:id="br0">
      <inkml:brushProperty name="width" value="0.08571" units="cm"/>
      <inkml:brushProperty name="height" value="0.08571" units="cm"/>
      <inkml:brushProperty name="color" value="#004F8B"/>
    </inkml:brush>
  </inkml:definitions>
  <inkml:trace contextRef="#ctx0" brushRef="#br0">67 21 16591,'-33'-14'3362,"16"8"-3598,1 16-223,16 8-348,2 0-2913,20 7 773,0-11 2947,14 1 0,-19-12 0,-6-3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22.076"/>
    </inkml:context>
    <inkml:brush xml:id="br0">
      <inkml:brushProperty name="width" value="0.08571" units="cm"/>
      <inkml:brushProperty name="height" value="0.08571" units="cm"/>
      <inkml:brushProperty name="color" value="#004F8B"/>
    </inkml:brush>
  </inkml:definitions>
  <inkml:trace contextRef="#ctx0" brushRef="#br0">1 129 19179,'36'5'-89,"-6"-4"-91,-21-11-178,1-6 56,-2-8 167,-1 2-101,-4 5 236,-1 7 0,-2 5 0,0 4 259,0 12 200,-1 8-358,-3 14 145,0 4-246,-2 0 22,4-7-134,1-7 68,1-12 44,6-5-23,8-6-100,10-8-79,11-6-336,4-13 12,4-2 492,-2 0 68,-4 7 66,-8 10 337,-8 6 1,-10 6-46,-3 0-146,-5 5-190,1 0 90,-1 4-146,-1-5-11,6-2-135,-1-2 79,8-7-12,4-4-425,7-8 314,5 1-68,1 0-45,-1 5 258,-4 1 45,-7 5 427,-8 2-69,-6 1-22,-4 3-325,-2 1 57,6 0-68,4 0 0,8 0 33,5 0-22,4 1 45,1 5 34,-1 3 280,-4 7-90,-8 5 392,-7 4-168,-5 4-111,-3 2 212,-8 2-437,-5-2-34,-9-3-100,-5-7-34,2-6-90,0-8-392,6-4-773,5-3-873,7-4-4136,4-3 6264,3-4 0,0 4 0,0 2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24.796"/>
    </inkml:context>
    <inkml:brush xml:id="br0">
      <inkml:brushProperty name="width" value="0.08571" units="cm"/>
      <inkml:brushProperty name="height" value="0.08571" units="cm"/>
      <inkml:brushProperty name="color" value="#004F8B"/>
    </inkml:brush>
  </inkml:definitions>
  <inkml:trace contextRef="#ctx0" brushRef="#br0">15 26 11470,'-8'-12'3227,"2"3"-2353,6 9 1009,0 0-1839,0-4 35,0 13 571,0 8-459,0 23 33,2 16-146,3 9-11,6 9 12,4 1-79,3 2 0,3-5-68,0-5 68,1-8-22,-3-11 11,-1-10-191,-4-10 202,-2-10-325,-4-6-314,-1-5-246,-3-3-862,-1-3-1200,-1-1-3003,-2-7 5950,0-2 0,0 1 0,0-1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25.247"/>
    </inkml:context>
    <inkml:brush xml:id="br0">
      <inkml:brushProperty name="width" value="0.08571" units="cm"/>
      <inkml:brushProperty name="height" value="0.08571" units="cm"/>
      <inkml:brushProperty name="color" value="#004F8B"/>
    </inkml:brush>
  </inkml:definitions>
  <inkml:trace contextRef="#ctx0" brushRef="#br0">209 107 15415,'-83'52'33,"11"-5"-33,48-21-67,6-7-11,9-9-360,6-6-100,3-4 382,10-9 77,4-10-89,10-13 168,3-11 112,-4-2 112,-1 3 483,-6 6 9,-6 14-122,-3 10 101,-5 8-460,1 4 236,2 14-23,5 7-414,6 17-56,7 3 22,6-4-886,6-5-1007,2-8-2970,-10-12 4863,-5-4 0,-15-8 0,-4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26.030"/>
    </inkml:context>
    <inkml:brush xml:id="br0">
      <inkml:brushProperty name="width" value="0.08571" units="cm"/>
      <inkml:brushProperty name="height" value="0.08571" units="cm"/>
      <inkml:brushProperty name="color" value="#004F8B"/>
    </inkml:brush>
  </inkml:definitions>
  <inkml:trace contextRef="#ctx0" brushRef="#br0">37 42 17330,'-4'-1'303,"-2"11"-270,-4 29-33,1 4-33,4-3 22,3-4-269,2-10 89,7-7 146,5-10-134,9-5 179,5-11-11,0-9 101,-2-12-79,-6-8-11,-8-3-79,-5 1 35,-5 3-80,-9 6-246,-6 8 236,-11 10-583,-2 6-180,0 4-862,7 7-537,9 4-1492,6 2 3788,6 0 0,0-9 0,0-1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26.384"/>
    </inkml:context>
    <inkml:brush xml:id="br0">
      <inkml:brushProperty name="width" value="0.08571" units="cm"/>
      <inkml:brushProperty name="height" value="0.08571" units="cm"/>
      <inkml:brushProperty name="color" value="#004F8B"/>
    </inkml:brush>
  </inkml:definitions>
  <inkml:trace contextRef="#ctx0" brushRef="#br0">0 113 17823,'36'42'135,"-4"-5"-79,-21-21-67,1-3 11,3-7-135,2-3-67,4-3-414,4-8 292,1-7 268,1-8 67,-2-3-11,-4 3 56,-4 6 101,-5 6 447,-5 5-279,-4 4 337,-2 2-427,-1 6-78,0 2-157,1 4 33,3-2-133,-1-3-360,9-5 56,-2-4-962,8-11-786,0-10-951,0-10-1525,-3 4 4628,-5 2 0,-7 17 0,-2 3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26.556"/>
    </inkml:context>
    <inkml:brush xml:id="br0">
      <inkml:brushProperty name="width" value="0.08571" units="cm"/>
      <inkml:brushProperty name="height" value="0.08571" units="cm"/>
      <inkml:brushProperty name="color" value="#004F8B"/>
    </inkml:brush>
  </inkml:definitions>
  <inkml:trace contextRef="#ctx0" brushRef="#br0">0 0 19459,'2'60'127,"0"-1"0,0-3 1,0-5-229,1 9-269,0-8-213,2-11-414,0-11-1244,0-13-516,-1-8-2083,-2-7 4840,-2-9 0,0 5 0,0-5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26.848"/>
    </inkml:context>
    <inkml:brush xml:id="br0">
      <inkml:brushProperty name="width" value="0.08571" units="cm"/>
      <inkml:brushProperty name="height" value="0.08571" units="cm"/>
      <inkml:brushProperty name="color" value="#004F8B"/>
    </inkml:brush>
  </inkml:definitions>
  <inkml:trace contextRef="#ctx0" brushRef="#br0">1 13 19213,'67'-6'-1815,"-7"1"627,-27 5 202,-3-1 818,-1 1-236,-6 4 180,-4 10 1809,-10 48 1,-7 13-1429,0 0-247,-2 8 0,-2-1 258,-6-21-123,2-3-90,1-11-11,2-11-650,2-13-998,0-13-570,1-8-2993,0-13 5388,0-7 0,0 5 0,0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27.532"/>
    </inkml:context>
    <inkml:brush xml:id="br0">
      <inkml:brushProperty name="width" value="0.08571" units="cm"/>
      <inkml:brushProperty name="height" value="0.08571" units="cm"/>
      <inkml:brushProperty name="color" value="#004F8B"/>
    </inkml:brush>
  </inkml:definitions>
  <inkml:trace contextRef="#ctx0" brushRef="#br0">1 292 19785,'73'-30'11,"-13"5"-22,-45 34 67,-7 5 89,-4 11-145,-4 5-291,-7 1 66,-4 0-6374,-9-26 5277,19-9 1154,5-24 168,22 0 392,3 3 952,-2 4 124,-2 7-235,-4 6 123,-6 5-516,-4 3-291,-5 0-190,-1 3 66,-1 6 147,0 4-482,1 5 134,-1-3-224,2-4 67,-1-5-101,3-3 34,-1-3 0,3 0 11,1 0 34,2 0-56,0 0 11,-1 0-11,-1 0-90,-1 0 101,-1 1 0,1 1-34,-2 1-358,2-1 11,-2-1-1098,13-27 269,-3-3-157,8-27-470,-5 6 660,-2 2 707,-2 5 470,-3 9 761,-4 7 2276,-2 12-1883,-4 8-348,-2 4 293,-2 3-416,0 7 79,2 6 56,2 34-224,0-3-527,2 21-33,-4-17-68,0-4-223,2-3-203,-2-7-806,1-4-919,-1-6-1950,-1-11 4135,-1-4 0,0-9 0,0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27.704"/>
    </inkml:context>
    <inkml:brush xml:id="br0">
      <inkml:brushProperty name="width" value="0.08571" units="cm"/>
      <inkml:brushProperty name="height" value="0.08571" units="cm"/>
      <inkml:brushProperty name="color" value="#004F8B"/>
    </inkml:brush>
  </inkml:definitions>
  <inkml:trace contextRef="#ctx0" brushRef="#br0">7 49 18294,'-4'0'2185,"1"0"-1995,3 0-604,55-19-819,-28 12-2251,41-13-2332,-51 18 5816,-8 2 0,-8 0 0,-1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28.138"/>
    </inkml:context>
    <inkml:brush xml:id="br0">
      <inkml:brushProperty name="width" value="0.08571" units="cm"/>
      <inkml:brushProperty name="height" value="0.08571" units="cm"/>
      <inkml:brushProperty name="color" value="#004F8B"/>
    </inkml:brush>
  </inkml:definitions>
  <inkml:trace contextRef="#ctx0" brushRef="#br0">37 1 19358,'-7'66'33,"0"0"1,1-3 0,1-5-235,-2 16-639,3-10-785,3-15-1076,15-17 2701,-3-16 0,4-10 0,-6-6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49.630"/>
    </inkml:context>
    <inkml:brush xml:id="br0">
      <inkml:brushProperty name="width" value="0.08571" units="cm"/>
      <inkml:brushProperty name="height" value="0.08571" units="cm"/>
      <inkml:brushProperty name="color" value="#004F8B"/>
    </inkml:brush>
  </inkml:definitions>
  <inkml:trace contextRef="#ctx0" brushRef="#br0">36 1 16546,'-8'66'829,"0"1"0,0 0 1,-2 28-1,9-24-1479,11-53 235,9-4-245,1-12-461,2-11-593,2-8-673,0-13-247,2-10-1377,-10 9 4011,-2 2 0,-11 19 0,-1 3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28.768"/>
    </inkml:context>
    <inkml:brush xml:id="br0">
      <inkml:brushProperty name="width" value="0.08571" units="cm"/>
      <inkml:brushProperty name="height" value="0.08571" units="cm"/>
      <inkml:brushProperty name="color" value="#004F8B"/>
    </inkml:brush>
  </inkml:definitions>
  <inkml:trace contextRef="#ctx0" brushRef="#br0">53 16 16053,'8'-9'1793,"-2"2"-1647,-35 72-135,21-36-22,-21 49-348,28-60-246,1-8 549,9-6 45,6-9-516,11-9 392,6-9 35,-1-6-304,-2 2 281,-7 9 123,-7 7 202,-8 6 246,-4 4 392,-3 8-67,0 6-503,0 12 66,0 3-67,0 1-236,0-5 12,1-7-45,3-6-258,4-6-78,7-3-471,5-11-728,5-7-11,3-10 145,2-3 1076,-2 5 90,-5 8 235,-5 7 1020,-8 6 145,-2 2-134,-5 1 101,1 4-561,-3 3-45,4 4-278,-2 0-159,2-3 1,-1-3-90,2-3-67,3-2 22,4 0-190,5-4 200,3-2-211,9-3 268,-9 4 45,2 2 237,-12 21 412,-1 41-279,-5 6-347,1 31-57,-6-19 270,0-4-247,-8-6 146,-2-9-101,-8-9-45,-2-8-112,-1-12-1020,-10-10-235,8-18-1187,-2-24-5593,17-8 8091,4-15 0,4 25 0,0 4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29.250"/>
    </inkml:context>
    <inkml:brush xml:id="br0">
      <inkml:brushProperty name="width" value="0.08571" units="cm"/>
      <inkml:brushProperty name="height" value="0.08571" units="cm"/>
      <inkml:brushProperty name="color" value="#004F8B"/>
    </inkml:brush>
  </inkml:definitions>
  <inkml:trace contextRef="#ctx0" brushRef="#br0">1 281 20412,'78'-14'-672,"-10"-6"10,-50-19 102,-2-3-157,-6-2-302,-6 2 727,-3 5 292,-1 11 213,-3 13 123,-3 10 224,-4 19 46,-2 10-349,2 18 158,2 7-326,4 1 12,2-6-202,2-8 68,5-15-438,8-11 393,9-8-561,10-19-717,6-8 460,6-17 706,3 0 167,3 5 46,-1 9 951,7 12-604,-22 7 89,-2 19-190,-24 5-224,-5 12 33,-2-3-78,-1-4 0,0-9 595,7-5-382,4-19 22,12-6 34,6-13 515,8 3-661,4 2-123,4 5-168,0 6-1064,-3 6-2825,-16 4 4057,-8 4 0,-14 0 0,-3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40.916"/>
    </inkml:context>
    <inkml:brush xml:id="br0">
      <inkml:brushProperty name="width" value="0.08571" units="cm"/>
      <inkml:brushProperty name="height" value="0.08571" units="cm"/>
      <inkml:brushProperty name="color" value="#333333"/>
    </inkml:brush>
  </inkml:definitions>
  <inkml:trace contextRef="#ctx0" brushRef="#br0">88 3 17118,'-28'85'156,"2"-14"-66,10-50 33,5-7-123,6-7-257,4-5 33,1-3-695,7-13 247,8-6 459,10-15 112,8-2 67,0 3 68,-2 6 212,-6 9 538,-7 9-593,-4 6-113,-6 5 180,-2 11-190,-1 5-68,-2 10-12,3 0-727,0-5-225,3-4-1512,4-9-1704,-4-4 4180,1-5 0,-7 0 0,0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41.212"/>
    </inkml:context>
    <inkml:brush xml:id="br0">
      <inkml:brushProperty name="width" value="0.08571" units="cm"/>
      <inkml:brushProperty name="height" value="0.08571" units="cm"/>
      <inkml:brushProperty name="color" value="#333333"/>
    </inkml:brush>
  </inkml:definitions>
  <inkml:trace contextRef="#ctx0" brushRef="#br0">0 120 17554,'78'-1'-2072,"-13"-6"1321,-45-17 661,-6 0 90,-7 2-34,-3 4 180,-3 5-135,-4 6 68,-8 4 157,-6 11 458,-8 11 1,-3 16-225,2 13 225,2 7-415,9 1-11,6-3-269,6-7 168,5-11-358,11-11 78,8-12-1076,16-8-773,10-21-2397,-9-1 4358,2-18 0,-26 19 0,-3 2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41.396"/>
    </inkml:context>
    <inkml:brush xml:id="br0">
      <inkml:brushProperty name="width" value="0.08571" units="cm"/>
      <inkml:brushProperty name="height" value="0.08571" units="cm"/>
      <inkml:brushProperty name="color" value="#333333"/>
    </inkml:brush>
  </inkml:definitions>
  <inkml:trace contextRef="#ctx0" brushRef="#br0">156 1 19246,'-11'62'179,"0"1"1,0-2 0,-1-4-57,-11 25-246,2 0 55,1-5-727,4-7-371,3-11-2352,3-12-3721,5-23 7239,2-10 0,3-14 0,0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41.914"/>
    </inkml:context>
    <inkml:brush xml:id="br0">
      <inkml:brushProperty name="width" value="0.08571" units="cm"/>
      <inkml:brushProperty name="height" value="0.08571" units="cm"/>
      <inkml:brushProperty name="color" value="#333333"/>
    </inkml:brush>
  </inkml:definitions>
  <inkml:trace contextRef="#ctx0" brushRef="#br0">0 50 18866,'0'-7'1691,"0"2"-1691,0 5-302,55-5-23,-19 1-1389,46-6-1020,-37 3 1680,-6 1 528,-8 1-1345,-2 4 2912,-16 3 472,-1 4-392,-12 6 324,0 5-313,-2 4-258,-1 4 11,-3 1-538,1 1-302,2-3-45,2-5-89,1-6-1,0-7-224,8-3-661,7-6-21,12-10-484,7-8 35,2-9 358,0 1 313,-6 4 774,-7 8 225,-8 6 302,-8 6 750,-4 3 45,-3 2-347,0 8 45,-2 5-416,-1 6 91,0 3-258,0-4-258,2 0-179,4-11 0,4 1-22,6-8-112,9 0-113,1-3-178,4-3-326,-3-3-2376,7-6-301,-14 7 3428,3-5 0,-18 10 0,0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42.510"/>
    </inkml:context>
    <inkml:brush xml:id="br0">
      <inkml:brushProperty name="width" value="0.08571" units="cm"/>
      <inkml:brushProperty name="height" value="0.08571" units="cm"/>
      <inkml:brushProperty name="color" value="#333333"/>
    </inkml:brush>
  </inkml:definitions>
  <inkml:trace contextRef="#ctx0" brushRef="#br0">10 1 13622,'5'0'280,"-1"0"1759,-4 0-1165,1 25 67,-1-12-358,1 19-471,-1-20-112,0-2-235,0-1-147,0-3-368,0-1 369,0-1 381,0 0 0,1-1 224,0 0-56,0-2 2017,-1 0-2185,0 1 11,0 1 101,0 3 46,-1 3-80,-4 3-11,0 3 191,-2 4-225,4-1-33,1 1 0,2-4-33,0-2 33,1-5 0,7-3-135,5-4 91,10-1-360,4-7 157,1-6 147,0-8-270,-2-8 236,-3 0-180,-6-3 269,-6-1 45,-6 1 56,-4 4 168,-4 6-78,-6 8-101,-5 7 190,-6 5-123,-7 13-179,10-1-292,1 11-358,12-7-471,4-2-762,6-5-5770,19-2 7720,-5-4 0,6-1 0,-18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42.725"/>
    </inkml:context>
    <inkml:brush xml:id="br0">
      <inkml:brushProperty name="width" value="0.08571" units="cm"/>
      <inkml:brushProperty name="height" value="0.08571" units="cm"/>
      <inkml:brushProperty name="color" value="#333333"/>
    </inkml:brush>
  </inkml:definitions>
  <inkml:trace contextRef="#ctx0" brushRef="#br0">0 74 17610,'4'55'-134,"0"-11"-168,-5-44-214,1-5 90,2-5 426,7-5 11,5-4 23,7 1-68,4-1-212,1-1-1110,5-3-2106,-8 6 3462,-2 1 0,-14 9 0,-2 3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43.099"/>
    </inkml:context>
    <inkml:brush xml:id="br0">
      <inkml:brushProperty name="width" value="0.08571" units="cm"/>
      <inkml:brushProperty name="height" value="0.08571" units="cm"/>
      <inkml:brushProperty name="color" value="#333333"/>
    </inkml:brush>
  </inkml:definitions>
  <inkml:trace contextRef="#ctx0" brushRef="#br0">161 1 16670,'-20'61'873,"0"1"1,1-4 0,-1-3-874,-13 18 0,8-7 45,9-12-112,10-14-23,5-16-223,7-11 257,10-9-493,12-15 167,11-9 337,5-14-33,0-5 78,-6-1 101,-7 5 202,-11 8-23,-10 9-202,-6 10-78,-4 5 180,-7 12 111,-4 11 337,-8 15-136,3 16-111,4 6 281,7 6-662,12-2-79,16-7 79,20-13-1838,19-18-2510,-10-13 4348,-2-16 0,-33 4 0,-3-5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36.304"/>
    </inkml:context>
    <inkml:brush xml:id="br0">
      <inkml:brushProperty name="width" value="0.08571" units="cm"/>
      <inkml:brushProperty name="height" value="0.08571" units="cm"/>
      <inkml:brushProperty name="color" value="#333333"/>
    </inkml:brush>
  </inkml:definitions>
  <inkml:trace contextRef="#ctx0" brushRef="#br0">0 228 15549,'88'3'-134,"-12"-5"134,-44-17 22,-4-3-22,-6-4-22,-3-1-23,-7-2-280,-6 4 258,-4 1 44,-2 4 46,-1 3 22,-6 6-45,-5 5 0,-8 4 33,-2 3 1,-2 12 33,1 10 325,0 19-78,2 16 234,5 15-166,4 21-486,7-40 0,3 3 361,0 5 1,0 1-174,2 3 0,-1 0 6,1-4 0,0 2 22,0 12 0,0-3-135,0 22 23,0 3-717,0-63-941,3-20-1368,-1-9 3026,1-21 0,-2 11 0,-1-11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50.047"/>
    </inkml:context>
    <inkml:brush xml:id="br0">
      <inkml:brushProperty name="width" value="0.08571" units="cm"/>
      <inkml:brushProperty name="height" value="0.08571" units="cm"/>
      <inkml:brushProperty name="color" value="#004F8B"/>
    </inkml:brush>
  </inkml:definitions>
  <inkml:trace contextRef="#ctx0" brushRef="#br0">0 152 16793,'52'34'0,"-9"-12"78,-36-47 370,-1 5 146,-3 6 67,-1 8-437,-2 2 45,0 4 146,0 6-68,0 3-212,2 8-12,2 0-157,8 2 23,-4-8-56,5-2-617,-2-14-257,0-10-370,4-12-852,-2-11-5254,3-18 7417,-6 17 0,-1 3 0,-7 26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36.492"/>
    </inkml:context>
    <inkml:brush xml:id="br0">
      <inkml:brushProperty name="width" value="0.08571" units="cm"/>
      <inkml:brushProperty name="height" value="0.08571" units="cm"/>
      <inkml:brushProperty name="color" value="#333333"/>
    </inkml:brush>
  </inkml:definitions>
  <inkml:trace contextRef="#ctx0" brushRef="#br0">0 63 18630,'63'-6'-516,"1"-1"1,-6 2 0,-7-2-2857,3-11-887,-24 9 4259,-10 1 0,-18 7 0,-2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36.905"/>
    </inkml:context>
    <inkml:brush xml:id="br0">
      <inkml:brushProperty name="width" value="0.08571" units="cm"/>
      <inkml:brushProperty name="height" value="0.08571" units="cm"/>
      <inkml:brushProperty name="color" value="#333333"/>
    </inkml:brush>
  </inkml:definitions>
  <inkml:trace contextRef="#ctx0" brushRef="#br0">0 111 17946,'70'28'-280,"-11"-9"247,-38-27 89,-5-5-56,-7-5 0,-4-1-191,-3-2 46,-2-2 145,0 2 11,0 5 247,-2 5-225,-5 6 506,-4 3 43,-7 12-112,-2 9-77,-3 15-315,2 6 146,3 3-224,5-3 68,6-4-24,4-4-44,4-6 0,11-2-67,4-5 56,12-5-202,3-7-336,4-4-998,1-6-1208,1-9-3745,-11-1 6500,-4-7 0,-16 11 0,-3 2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37.220"/>
    </inkml:context>
    <inkml:brush xml:id="br0">
      <inkml:brushProperty name="width" value="0.08571" units="cm"/>
      <inkml:brushProperty name="height" value="0.08571" units="cm"/>
      <inkml:brushProperty name="color" value="#333333"/>
    </inkml:brush>
  </inkml:definitions>
  <inkml:trace contextRef="#ctx0" brushRef="#br0">35 141 19336,'76'13'-101,"-12"-11"-11,-41-24-201,-7-5-23,-5 0 179,-7 1 0,-3 4 123,-5 5-55,-8 8 100,-8 4-11,-11 11 202,-4 13 122,-3 13 225,4 13-291,5 2-134,13-5-113,7-8 0,7-8-22,11-8-292,12-9-212,18-5-360,18-13-1309,10-10-685,8-12-504,-22 1 3373,-7 3 0,-33 17 0,-5 3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37.563"/>
    </inkml:context>
    <inkml:brush xml:id="br0">
      <inkml:brushProperty name="width" value="0.08571" units="cm"/>
      <inkml:brushProperty name="height" value="0.08571" units="cm"/>
      <inkml:brushProperty name="color" value="#333333"/>
    </inkml:brush>
  </inkml:definitions>
  <inkml:trace contextRef="#ctx0" brushRef="#br0">225 350 18798,'-42'38'213,"0"1"0,4-3 0,4 0-213,2 20-34,10-7-67,11-7 1,8-13-147,18-13 57,13-9 22,19-16-235,11-17 55,4-18 9,-1-18 271,-3-8 68,-8-7 23,-8-6 44,-9 0 236,-12 2-34,-8 14 268,-8 16 1,-3 21-516,-2 15 125,0 20 491,-8 24-179,-8 26-100,-8 27-292,9-34 1,2 3-12,-2 22 0,2-1-45,6-19 0,0-2-22,1 11 0,1-5-415,5-2-680,7-15-732,6-15-4594,3-12 6432,3-9 0,-11-4 0,-2-2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38.060"/>
    </inkml:context>
    <inkml:brush xml:id="br0">
      <inkml:brushProperty name="width" value="0.08571" units="cm"/>
      <inkml:brushProperty name="height" value="0.08571" units="cm"/>
      <inkml:brushProperty name="color" value="#333333"/>
    </inkml:brush>
  </inkml:definitions>
  <inkml:trace contextRef="#ctx0" brushRef="#br0">263 1 16087,'-45'27'605,"0"0"0,3 3 0,7 6-336,18 10 0,6 5-728,-1 7 0,1 2 761,2 6 1,1 2-141,2 4 1,0 1-113,1-1 1,2-1-12,0-2 0,1-2-28,1-6 1,0-1-24,1-8 1,0-2-246,2 33 37,6-21-754,2-19-910,2-20 57,-1-11-1478,-6-16 3305,-2-13 0,-3 7 0,0-5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38.232"/>
    </inkml:context>
    <inkml:brush xml:id="br0">
      <inkml:brushProperty name="width" value="0.08571" units="cm"/>
      <inkml:brushProperty name="height" value="0.08571" units="cm"/>
      <inkml:brushProperty name="color" value="#333333"/>
    </inkml:brush>
  </inkml:definitions>
  <inkml:trace contextRef="#ctx0" brushRef="#br0">3 175 16994,'-2'-4'1681,"1"1"-1625,1 3-56,73-29-336,-32 11-589,9-3 1,1-2-3423,1-3-1222,-19 5 5569,-4 3 0,-23 11 0,-1 3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38.504"/>
    </inkml:context>
    <inkml:brush xml:id="br0">
      <inkml:brushProperty name="width" value="0.08571" units="cm"/>
      <inkml:brushProperty name="height" value="0.08571" units="cm"/>
      <inkml:brushProperty name="color" value="#333333"/>
    </inkml:brush>
  </inkml:definitions>
  <inkml:trace contextRef="#ctx0" brushRef="#br0">60 1 16602,'-33'85'1210,"7"-12"-1255,25-38-672,6-7-101,7-8 617,19-8-46,-3-7 146,8-16-67,-14-8 168,-8-13-179,-6-4 146,-10-15 66,-11 17-10,-5-7-23,-3 24 0,6 7-56,7 6-1457,5 3-1255,3 1 258,5 0 2510,3 0 0,-2 0 0,0 0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38.697"/>
    </inkml:context>
    <inkml:brush xml:id="br0">
      <inkml:brushProperty name="width" value="0.08571" units="cm"/>
      <inkml:brushProperty name="height" value="0.08571" units="cm"/>
      <inkml:brushProperty name="color" value="#333333"/>
    </inkml:brush>
  </inkml:definitions>
  <inkml:trace contextRef="#ctx0" brushRef="#br0">0 35 15627,'15'72'180,"-5"-16"-68,-11-52-112,0-3-482,1-13 202,1-6-382,10-13-177,4 0-293,11 4 1132,13 2 0,-20 12 0,6 3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39.156"/>
    </inkml:context>
    <inkml:brush xml:id="br0">
      <inkml:brushProperty name="width" value="0.08571" units="cm"/>
      <inkml:brushProperty name="height" value="0.08571" units="cm"/>
      <inkml:brushProperty name="color" value="#333333"/>
    </inkml:brush>
  </inkml:definitions>
  <inkml:trace contextRef="#ctx0" brushRef="#br0">7 0 13263,'4'0'2409,"-1"0"-437,-3 0-1422,-2 53-450,-1-25 169,-1 40-224,1-43 0,2-7-90,1-7-11,3-7-34,7-2-268,6-10-740,7-10 223,4-11 371,-3-8 404,-1 3 100,-4 4 268,-7 9 371,-5 10 33,-4 5 2175,32 56-3722,30-65 875,-8 53-56,8-72 124,-51 23-68,-2 3 0,-6 2-124,0 3-660,-5 1-1674,0 1 1,-1 1-1</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39.597"/>
    </inkml:context>
    <inkml:brush xml:id="br0">
      <inkml:brushProperty name="width" value="0.08571" units="cm"/>
      <inkml:brushProperty name="height" value="0.08571" units="cm"/>
      <inkml:brushProperty name="color" value="#333333"/>
    </inkml:brush>
  </inkml:definitions>
  <inkml:trace contextRef="#ctx0" brushRef="#br0">77 0 14831,'4'0'2947,"-1"0"-2307,-3 0-618,3 0 79,-8 3-45,-2 7 201,-10 7-10,-1 6-191,2 1 112,4 0-168,4-3 45,4-1-135,9-1 90,7-10-45,9 1 12,5-15-147,4-5 68,-1-5 12,-1-6 100,-5 1 0,-5 4 145,-4 4-22,-6 5 225,-3 3-326,-4 3 606,-1 1-415,0 6-157,0 2-56,0 5 56,0-4-124,0-1 68,0-5-459,1-1 269,5-2-696,7 0-974,9-10-751,7-1-1052,4-10-573,-8 7 4236,-4 2 0,-15 8 0,-2 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4:42.877"/>
    </inkml:context>
    <inkml:brush xml:id="br0">
      <inkml:brushProperty name="width" value="0.08571" units="cm"/>
      <inkml:brushProperty name="height" value="0.08571" units="cm"/>
      <inkml:brushProperty name="color" value="#333333"/>
    </inkml:brush>
  </inkml:definitions>
  <inkml:trace contextRef="#ctx0" brushRef="#br0">13 906 10697,'-6'0'2925,"1"0"-2130,5 0 2769,0 0-3519,-1-6-45,5-4 0,7-7-23,9-5 79,6-1-89,5-1 33,5-1 0,6-1-12,8 0 35,9-4-23,9 0 0,9-3 0,10 0-17,-39 15 0,1 0 22,3 0 1,6-1-6,33-8 0,5 0-429,-18 6 0,2 1 421,-8 2 1,3 0 0,-2 1 7,13-1 0,-2 2 0,6-2 0,0 0-39,3 1 0,0-1 39,1 0 0,0 0-1013,2 0 1,-1 1 989,-1 0 0,-1 0 46,-2 0 0,3 0-455,-13 4 0,3-1 0,-4 1 443,10-1 1,-1 0-238,-16 3 0,1 0 1,-5 1 225,-2 3 0,-5 0-701,-5 1 0,-2 1 667,37-1 419,-23 3-407,-21 2 935,-20 1-790,-14 0 587,-8 0-609,-6 0-6686,0 0 6585,3 0 0,-2 0 0,2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5:50.285"/>
    </inkml:context>
    <inkml:brush xml:id="br0">
      <inkml:brushProperty name="width" value="0.08571" units="cm"/>
      <inkml:brushProperty name="height" value="0.08571" units="cm"/>
      <inkml:brushProperty name="color" value="#004F8B"/>
    </inkml:brush>
  </inkml:definitions>
  <inkml:trace contextRef="#ctx0" brushRef="#br0">0 1 16703,'13'89'0,"-1"1"0,0 0 0,-2-18 0,0-1 0,0 1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39.755"/>
    </inkml:context>
    <inkml:brush xml:id="br0">
      <inkml:brushProperty name="width" value="0.08571" units="cm"/>
      <inkml:brushProperty name="height" value="0.08571" units="cm"/>
      <inkml:brushProperty name="color" value="#333333"/>
    </inkml:brush>
  </inkml:definitions>
  <inkml:trace contextRef="#ctx0" brushRef="#br0">0 30 15392,'9'19'3933,"1"-4"-4000,-4-15-471,7-6-236,3-2-693,6-7-483,2 1-739,3 2-1714,-7 6 4403,-1 3 0,-13 3 0,-1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40.126"/>
    </inkml:context>
    <inkml:brush xml:id="br0">
      <inkml:brushProperty name="width" value="0.08571" units="cm"/>
      <inkml:brushProperty name="height" value="0.08571" units="cm"/>
      <inkml:brushProperty name="color" value="#333333"/>
    </inkml:brush>
  </inkml:definitions>
  <inkml:trace contextRef="#ctx0" brushRef="#br0">166 520 19897,'-56'37'145,"6"0"-201,21 0 23,8-3-584,12 11-66,62-57 515,-17 2 39,7-20 0,1-9 73,5-28-11,1-12-1082,-3-9 1121,-25 42 0,-1-1 28,-2 0 0,0 0 225,11-33 324,-9 19-202,-10 24-67,-6 20-224,-5 15 359,-7 23 190,-8 21-359,-9 29 157,-7 19-230,16-39 0,1 1-111,0 2 0,1 0-124,1-1 0,2-1-453,-4 42-1065,6-17-2767,6-34 4347,3-18 0,-1-25 0,1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45.297"/>
    </inkml:context>
    <inkml:brush xml:id="br0">
      <inkml:brushProperty name="width" value="0.08571" units="cm"/>
      <inkml:brushProperty name="height" value="0.08571" units="cm"/>
      <inkml:brushProperty name="color" value="#333333"/>
    </inkml:brush>
  </inkml:definitions>
  <inkml:trace contextRef="#ctx0" brushRef="#br0">77 87 12020,'-4'10'996,"3"-7"-839,20-23 326,-6 0-103,-6 0 12,-4 4 45,-3 5-358,-10 3-68,-1 4-11,-10 3-101,1 8 90,0 9-1221,4 11-1782,6 0 3014,5-2 0,5-16 0,0-3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45.768"/>
    </inkml:context>
    <inkml:brush xml:id="br0">
      <inkml:brushProperty name="width" value="0.08571" units="cm"/>
      <inkml:brushProperty name="height" value="0.08571" units="cm"/>
      <inkml:brushProperty name="color" value="#333333"/>
    </inkml:brush>
  </inkml:definitions>
  <inkml:trace contextRef="#ctx0" brushRef="#br0">0 73 12983,'61'21'527,"-9"-11"492,-22-33-77,-11-2-203,-11 3-257,-5 5-482,-10 6-202,-6 6-1288,-11 7-1378,1 7 2868,2 3 0,13-2 0,2-3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46.602"/>
    </inkml:context>
    <inkml:brush xml:id="br0">
      <inkml:brushProperty name="width" value="0.08571" units="cm"/>
      <inkml:brushProperty name="height" value="0.08571" units="cm"/>
      <inkml:brushProperty name="color" value="#333333"/>
    </inkml:brush>
  </inkml:definitions>
  <inkml:trace contextRef="#ctx0" brushRef="#br0">407 1 15034,'-89'1'627,"8"21"-45,42 36 69,0 29-1355,20-34 1,3 4 893,2 6 1,1 3-18,2 4 1,1 1-124,2 1 1,1 0-23,1-3 0,1 0-34,-1-6 1,0-2 5,1-7 0,0-2 592,-5 33-1196,2-23-774,3-23-1255,1-20 2633,3-26 0,1 3 0,0-10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46.758"/>
    </inkml:context>
    <inkml:brush xml:id="br0">
      <inkml:brushProperty name="width" value="0.08571" units="cm"/>
      <inkml:brushProperty name="height" value="0.08571" units="cm"/>
      <inkml:brushProperty name="color" value="#333333"/>
    </inkml:brush>
  </inkml:definitions>
  <inkml:trace contextRef="#ctx0" brushRef="#br0">1 150 17633,'54'-18'-329,"0"0"1,-1 0-1,-3 0-3089,20-9-2722,-21 6 6140,-9 2 0,-30 13 0,-4 2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47.052"/>
    </inkml:context>
    <inkml:brush xml:id="br0">
      <inkml:brushProperty name="width" value="0.08571" units="cm"/>
      <inkml:brushProperty name="height" value="0.08571" units="cm"/>
      <inkml:brushProperty name="color" value="#333333"/>
    </inkml:brush>
  </inkml:definitions>
  <inkml:trace contextRef="#ctx0" brushRef="#br0">18 0 17801,'-10'87'145,"2"-16"-257,8-52-168,2-7-78,8-5-483,6-5-357,10-13 111,2-7 953,-1-12 134,-3 0 78,-6 7 3754,-6 22-3788,-5 5-88,0 15-102,-1-9-940,4-6-382,5-2 1468,5-13 0,-7 8 0,-1-8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47.314"/>
    </inkml:context>
    <inkml:brush xml:id="br0">
      <inkml:brushProperty name="width" value="0.08571" units="cm"/>
      <inkml:brushProperty name="height" value="0.08571" units="cm"/>
      <inkml:brushProperty name="color" value="#333333"/>
    </inkml:brush>
  </inkml:definitions>
  <inkml:trace contextRef="#ctx0" brushRef="#br0">150 10 15392,'3'-5'2084,"0"0"-1512,-3 5-482,-19 60 44,2-16-134,0 4 0,-2 2 78,-9 17-55,4-2-23,6-9-56,8-12-11,6-14-1065,4-15-23,11-9-2833,-1-18 3988,12-5 0,-13 1 0,-1 1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47.456"/>
    </inkml:context>
    <inkml:brush xml:id="br0">
      <inkml:brushProperty name="width" value="0.08571" units="cm"/>
      <inkml:brushProperty name="height" value="0.08571" units="cm"/>
      <inkml:brushProperty name="color" value="#333333"/>
    </inkml:brush>
  </inkml:definitions>
  <inkml:trace contextRef="#ctx0" brushRef="#br0">129 1 15471,'5'-1'4190,"-25"74"-3820,1-20-225,-1 4 1,-1 2-146,-3 16-45,7-8 34,8-10-560,6-15-415,3-13-706,10-15-1166,7-8 2858,5-15 0,-6 6 0,-8-6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47.764"/>
    </inkml:context>
    <inkml:brush xml:id="br0">
      <inkml:brushProperty name="width" value="0.08571" units="cm"/>
      <inkml:brushProperty name="height" value="0.08571" units="cm"/>
      <inkml:brushProperty name="color" value="#333333"/>
    </inkml:brush>
  </inkml:definitions>
  <inkml:trace contextRef="#ctx0" brushRef="#br0">62 0 19448,'43'51'-3933,"33"-32"4572,-22-31 257,9 4 0,-62 41-144,-1 20-103,-4 8-21,-7 7-348,-6 0-56,-9-3-134,-5-8-90,-2-9-168,-2-12-639,-2-8-1277,-1-12-2958,9-7 5042,5-6 0,15-3 0,4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11.181"/>
    </inkml:context>
    <inkml:brush xml:id="br0">
      <inkml:brushProperty name="width" value="0.08571" units="cm"/>
      <inkml:brushProperty name="height" value="0.08571" units="cm"/>
      <inkml:brushProperty name="color" value="#004F8B"/>
    </inkml:brush>
  </inkml:definitions>
  <inkml:trace contextRef="#ctx0" brushRef="#br0">12 19 13600,'-2'55'1288,"1"0"0,1-17-1299,-4 22 0,0-8-90,3-42-526,1-6-35,0-3 573,10-16-180,1-5 11,12-18 79,0-1 157,1-1 11,-1 4 11,-1 3 246,-4 6-45,-1 6 124,-5 6 34,-4 8-191,-1 4 191,-2 3-258,-1 5-12,2 8 359,-1 8-212,-2 7 22,0 2-146,-2-2-79,1-4 57,0-7-90,-1-7-101,2-5-404,7-4 449,2-9-268,8-7 122,0-9 191,2-4-56,2 2 67,-1 5 89,-3 6-10,-3 6 223,-6 5 46,-1 4-259,-5 0 259,0 7-169,-1 2 34,-1 7-146,-1 0-67,1-4-79,0-3-660,2-5-785,2-3-840,5-1-1704,-2 0 4068,3-4 0,-8 3 0,-1-3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48.445"/>
    </inkml:context>
    <inkml:brush xml:id="br0">
      <inkml:brushProperty name="width" value="0.08571" units="cm"/>
      <inkml:brushProperty name="height" value="0.08571" units="cm"/>
      <inkml:brushProperty name="color" value="#333333"/>
    </inkml:brush>
  </inkml:definitions>
  <inkml:trace contextRef="#ctx0" brushRef="#br0">123 10 15202,'6'-5'2274,"-1"1"-2140,-5 4 304,0 0-225,-32 48-168,12-19 44,-25 42-89,27-33-78,6 0-405,7-5-894,4-5-618,12-6-1198,-1-11 3193,12-5 0,-12-6 0,-1 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48.705"/>
    </inkml:context>
    <inkml:brush xml:id="br0">
      <inkml:brushProperty name="width" value="0.08571" units="cm"/>
      <inkml:brushProperty name="height" value="0.08571" units="cm"/>
      <inkml:brushProperty name="color" value="#333333"/>
    </inkml:brush>
  </inkml:definitions>
  <inkml:trace contextRef="#ctx0" brushRef="#br0">64 70 16602,'-36'80'-156,"9"-16"133,38-56-56,8-4 12,14-9-56,4-10-68,0-10 191,-4-8 0,-8-2-179,-8 1-370,-10 6 415,-4 4 123,-6 9-90,-8 7-101,-5 5-1210,-8 14-1176,7-2 2588,3 9 0,10-11 0,3-2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49.262"/>
    </inkml:context>
    <inkml:brush xml:id="br0">
      <inkml:brushProperty name="width" value="0.08571" units="cm"/>
      <inkml:brushProperty name="height" value="0.08571" units="cm"/>
      <inkml:brushProperty name="color" value="#333333"/>
    </inkml:brush>
  </inkml:definitions>
  <inkml:trace contextRef="#ctx0" brushRef="#br0">1 14 18306,'3'69'78,"0"-11"-78,-7-42-22,3-5-146,0-6-348,1-3 34,8-7-851,6-8 773,11-8 560,3-5-45,1 0 45,-1 5 392,-5 5 482,-4 6 112,-6 4-482,-5 4-224,-4 1 79,-2 1-225,0 6 225,-1 6 11,0 6-169,0 4 124,0-2-325,1-4 0,1-6-11,1-5 45,1-4-4158,62-49 3430,-34 28 593,45-35 101,-56 45 201,-7 5 203,-5 5 144,-6 0 237,-2 7 21,-2 17-413,0-1-337,-3 11 45,-1-15-101,-1-5-224,2-6-426,2-5-605,1-2-213,10-3-1467,4-8-1435,4-1 4370,-1-6 0,-11 10 0,-2 2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49.433"/>
    </inkml:context>
    <inkml:brush xml:id="br0">
      <inkml:brushProperty name="width" value="0.08571" units="cm"/>
      <inkml:brushProperty name="height" value="0.08571" units="cm"/>
      <inkml:brushProperty name="color" value="#333333"/>
    </inkml:brush>
  </inkml:definitions>
  <inkml:trace contextRef="#ctx0" brushRef="#br0">1 1 14507,'10'26'5042,"-1"-7"-4963,-7-14 122,2-3-156,1-1-11,2-1-68,4 0-717,2-4-616,2-2-302,-1-2-1088,-6 3 2757,-3 2 0,-5 3 0,0 0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49.951"/>
    </inkml:context>
    <inkml:brush xml:id="br0">
      <inkml:brushProperty name="width" value="0.08571" units="cm"/>
      <inkml:brushProperty name="height" value="0.08571" units="cm"/>
      <inkml:brushProperty name="color" value="#333333"/>
    </inkml:brush>
  </inkml:definitions>
  <inkml:trace contextRef="#ctx0" brushRef="#br0">1 138 18328,'44'12'-370,"-4"-7"291,-17-25-503,-5-2 33,-2-3 123,-5 0 56,-6 1 370,-2 4 34,-3 9 22,-3 4-56,-8 6 392,-6 13 236,-9 7 223,-1 13-302,4 9-101,5 2-56,8 2-358,5-2-68,8-5-22,13-7-1860,37-10-2745,-15-10 4661,22-11 0,-46-1 0,-2-3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50.222"/>
    </inkml:context>
    <inkml:brush xml:id="br0">
      <inkml:brushProperty name="width" value="0.08571" units="cm"/>
      <inkml:brushProperty name="height" value="0.08571" units="cm"/>
      <inkml:brushProperty name="color" value="#333333"/>
    </inkml:brush>
  </inkml:definitions>
  <inkml:trace contextRef="#ctx0" brushRef="#br0">161 0 19459,'-40'49'358,"0"-1"1,4-3 0,8-3-135,17 2-146,6-3-156,4-6-12,8-8-582,11-8-135,15-10-1557,12-7-2252,-7-12 4616,-2-6 0,-23 4 0,-3-1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50.453"/>
    </inkml:context>
    <inkml:brush xml:id="br0">
      <inkml:brushProperty name="width" value="0.08571" units="cm"/>
      <inkml:brushProperty name="height" value="0.08571" units="cm"/>
      <inkml:brushProperty name="color" value="#333333"/>
    </inkml:brush>
  </inkml:definitions>
  <inkml:trace contextRef="#ctx0" brushRef="#br0">233 1 18899,'-33'56'399,"-1"1"1,3-2 0,4-1-366,2 26-414,1 3 380,2-4-168,5-12-111,5-14-561,7-19-1321,3-16-125,2-11-3765,0-11 6051,0-9 0,0 6 0,0-4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50.608"/>
    </inkml:context>
    <inkml:brush xml:id="br0">
      <inkml:brushProperty name="width" value="0.08571" units="cm"/>
      <inkml:brushProperty name="height" value="0.08571" units="cm"/>
      <inkml:brushProperty name="color" value="#333333"/>
    </inkml:brush>
  </inkml:definitions>
  <inkml:trace contextRef="#ctx0" brushRef="#br0">1 55 20154,'89'-24'-3473,"-9"3"1355,-38 15-1300,-3 3 3418,-11 2 0,-10 1 0,-13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51.198"/>
    </inkml:context>
    <inkml:brush xml:id="br0">
      <inkml:brushProperty name="width" value="0.08571" units="cm"/>
      <inkml:brushProperty name="height" value="0.08571" units="cm"/>
      <inkml:brushProperty name="color" value="#333333"/>
    </inkml:brush>
  </inkml:definitions>
  <inkml:trace contextRef="#ctx0" brushRef="#br0">7 347 18619,'58'-7'-11,"-9"-1"-11,-37-13-292,-3 1-68,-3 1 226,-4 3 88,-1 9 68,-5 2 45,-8 6 134,-7 12 281,-8 6-191,2 15 56,2 2 123,6 1-437,6-1 79,6-7-90,5-4-101,15-8-78,12-6-549,19-6-124,9-4-577,23-21 0,4-5 1429,12-1 15,-31 4 0,7-5 0,-11 2 199,5-5 559,2-5-112,-49 21-168,-10 7-359,-17 4 292,-13 4 359,-19 12-46,-38 26-212,22 2-292,-12 16 101,43-19-123,13-1-180,8-7 191,6-6-212,17-10 77,11-6-89,22-13-213,11-17 135,4-13 22,2-19-67,-6-6-569,-4-6 591,-6-5-34,-9-1 79,-7 5 56,-12 9 12,-11 19-12,-6 18 33,-5 15 124,-9 27 112,-9 16-112,-12 26 33,-7 17-278,-3 6 9,1 3-4957,0-1 5036,18-39 0,4-11 0,16-37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52.322"/>
    </inkml:context>
    <inkml:brush xml:id="br0">
      <inkml:brushProperty name="width" value="0.08571" units="cm"/>
      <inkml:brushProperty name="height" value="0.08571" units="cm"/>
      <inkml:brushProperty name="color" value="#333333"/>
    </inkml:brush>
  </inkml:definitions>
  <inkml:trace contextRef="#ctx0" brushRef="#br0">205 0 15146,'-42'56'123,"1"1"0,3-3 0,6-2 23,8 26-146,8-6-179,7-13-168,6-14-1458,10-15-1332,2-15 3137,9-9 0,-8-6 0,-1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11.511"/>
    </inkml:context>
    <inkml:brush xml:id="br0">
      <inkml:brushProperty name="width" value="0.08571" units="cm"/>
      <inkml:brushProperty name="height" value="0.08571" units="cm"/>
      <inkml:brushProperty name="color" value="#004F8B"/>
    </inkml:brush>
  </inkml:definitions>
  <inkml:trace contextRef="#ctx0" brushRef="#br0">46 1 15381,'-13'53'-219,"1"0"1,-9 34 150,28-70-660,6-9 538,10-4 123,4-12 134,0-8-45,-1-10 393,-4-6 235,-7 2 268,-6 0-144,-6 5-192,-3 4 102,-8 5-549,-3 5 100,-9 6-235,1 3-67,-7 2-416,10 7-480,0 2-370,12 8-404,3-1-628,4-1-2744,3-6 5109,4-4 0,-3-5 0,-1 0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52.973"/>
    </inkml:context>
    <inkml:brush xml:id="br0">
      <inkml:brushProperty name="width" value="0.08571" units="cm"/>
      <inkml:brushProperty name="height" value="0.08571" units="cm"/>
      <inkml:brushProperty name="color" value="#333333"/>
    </inkml:brush>
  </inkml:definitions>
  <inkml:trace contextRef="#ctx0" brushRef="#br0">3 0 15459,'-2'48'-2118,"2"-10"2197,14-48 201,-6 5-11,-5 3 1031,-3 2-684,0 6 45,0 4 101,0 6-404,0 3 58,0-2-114,0-2-291,0-4-22,0-5-34,4-3-201,4-2-315,8-1-1187,6 0-100,5-8-517,3-3-918,0-6 729,1-1 2554,-3 2 1580,-4 6 515,-8 3-560,-6 5 201,-6 1 3811,-3 1-5513,3 0-57,4 0 23,8 0 0,3 0-100,1 0 100,-2 0 0,-6 7 0,-3 8 134,-5 15 191,-2 14 134,-2 12-213,-10 11 113,-7 6-331,-3-20 0,-3 0 163,-12 22-147,12-26 1,1-4-22,-3 1-23,5-10-56,3-14 11,6-11-448,4-6-1020,4-18-1445,2-17 2958,13-24 0,-9 19 0,9 1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53.651"/>
    </inkml:context>
    <inkml:brush xml:id="br0">
      <inkml:brushProperty name="width" value="0.08571" units="cm"/>
      <inkml:brushProperty name="height" value="0.08571" units="cm"/>
      <inkml:brushProperty name="color" value="#333333"/>
    </inkml:brush>
  </inkml:definitions>
  <inkml:trace contextRef="#ctx0" brushRef="#br0">0 248 20199,'58'-5'168,"-7"1"-246,-31-5-57,0-4-514,-1-10-69,-2-4-32,-3-2-169,-4-1 459,-6 3 292,-3 8 168,-1 8 280,-2 6 303,-5 7 258,-4 11-304,-5 7-358,0 11 1,3 0-180,6-5-101,3-5 78,4-8-201,7-7 101,9-4-515,15-7-830,9-8 347,7-9-257,1-5 773,-2 1 470,-5 4 135,-6 6 382,-7 5 670,-8 3 58,-6 3 100,-8 2-134,-1-1-740,-3-1-302,6-2 10,1-1-44,6 0-22,1 0-90,10 1 112,-10 3 190,2 2-33,-13 2 269,-3 0 571,-2 0-997,0 7 0,0 1 67,0 8-67,4 0 0,5 1 68,6 3-35,2-2-33,-2 3 0,-3 0 112,-6 1-45,-2 2 101,-3-2-11,-1 0-123,-6-4 190,-6-2-224,-8-6-79,-4-4-234,-1-3-1144,3-3-2106,8 0 3563,4-2 0,8 2 0,1-2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56.234"/>
    </inkml:context>
    <inkml:brush xml:id="br0">
      <inkml:brushProperty name="width" value="0.08571" units="cm"/>
      <inkml:brushProperty name="height" value="0.08571" units="cm"/>
      <inkml:brushProperty name="color" value="#333333"/>
    </inkml:brush>
  </inkml:definitions>
  <inkml:trace contextRef="#ctx0" brushRef="#br0">127 42 13252,'-48'11'907,"10"-5"-671,36-2-203,2-3 135,0 0-302,9-3 111,-3-5-55,6-2 67,-6-3 11,-3 0 302,-2 2-123,-6 3 169,-4 3-292,-7 3 90,-1 5-146,2 9-90,7 9-582,2 9-2051,13 1 2723,2-12 0,-1-7 0,1-11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57.118"/>
    </inkml:context>
    <inkml:brush xml:id="br0">
      <inkml:brushProperty name="width" value="0.08571" units="cm"/>
      <inkml:brushProperty name="height" value="0.08571" units="cm"/>
      <inkml:brushProperty name="color" value="#333333"/>
    </inkml:brush>
  </inkml:definitions>
  <inkml:trace contextRef="#ctx0" brushRef="#br0">21 19 14271,'5'-10'1849,"-1"2"-1804,-4 8 964,0 0-707,3 80 0,-2-24-167,0 5 0,-2 2 64,-5 15-165,-3-5 44,1-7-44,1-10-12,5-13-44,1-12-90,1-14-101,0-9 90,6-12 181,7-13-753,13-15 471,7-11 202,2-3 22,-1 5 492,3 8-111,-12 16-212,1 6 21,-12 11 46,-1 7-203,0 2 68,6 10-213,-4-6 45,5-1-628,-5-9-649,4-2-315,3-1-1467,-3 0 3126,-1 0 0,-11 0 0,-2 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57.253"/>
    </inkml:context>
    <inkml:brush xml:id="br0">
      <inkml:brushProperty name="width" value="0.08571" units="cm"/>
      <inkml:brushProperty name="height" value="0.08571" units="cm"/>
      <inkml:brushProperty name="color" value="#333333"/>
    </inkml:brush>
  </inkml:definitions>
  <inkml:trace contextRef="#ctx0" brushRef="#br0">0 0 17498,'5'77'-504,"-1"-16"-1479,-4-53 224,5-5-1704,0-7 3463,4-6 0,-4 4 0,-1-3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57.384"/>
    </inkml:context>
    <inkml:brush xml:id="br0">
      <inkml:brushProperty name="width" value="0.08571" units="cm"/>
      <inkml:brushProperty name="height" value="0.08571" units="cm"/>
      <inkml:brushProperty name="color" value="#333333"/>
    </inkml:brush>
  </inkml:definitions>
  <inkml:trace contextRef="#ctx0" brushRef="#br0">22 1 18014,'-14'38'-1743,"7"-7"1,15-26 0,0-3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57.781"/>
    </inkml:context>
    <inkml:brush xml:id="br0">
      <inkml:brushProperty name="width" value="0.08571" units="cm"/>
      <inkml:brushProperty name="height" value="0.08571" units="cm"/>
      <inkml:brushProperty name="color" value="#333333"/>
    </inkml:brush>
  </inkml:definitions>
  <inkml:trace contextRef="#ctx0" brushRef="#br0">225 320 17454,'-86'39'773,"12"1"-470,46 1-303,7 2 0,10-3-90,6-6 124,16-10-34,12-11 0,16-7-180,13-16-66,4-13-393,1-18 224,-4-15 371,-4-9-326,-7-6 370,-7-4 78,-7 1 303,-10 7 235,-7 12-145,-8 19-403,-2 17-46,-1 11 135,-8 54 33,-6 1-167,-10 44 178,-2-12-190,1 1 45,6-8-67,7-7 11,6-12-459,5-14-740,3-10-930,10-16-1625,1-6 3754,10-11 0,-14 3 0,0-3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58.186"/>
    </inkml:context>
    <inkml:brush xml:id="br0">
      <inkml:brushProperty name="width" value="0.08571" units="cm"/>
      <inkml:brushProperty name="height" value="0.08571" units="cm"/>
      <inkml:brushProperty name="color" value="#333333"/>
    </inkml:brush>
  </inkml:definitions>
  <inkml:trace contextRef="#ctx0" brushRef="#br0">132 341 18003,'-33'54'298,"-1"-1"1,4-3 0,7-5-120,16-4-100,3-5 269,4-7-348,4-9 0,9-10 67,8-7-67,14-21-326,1-9 248,4-22-157,-4-6 212,-3-7-21,-5-5 44,-4-5-56,-4-5 156,-3 2-55,-5 9 280,-5 15-224,-4 17 224,-2 15-325,-1 12 11,0 5 225,-2 18-203,-7 14 34,-7 24 135,-6 15-168,-1 9 78,2 1-112,6-2-146,6-8-201,5-10-953,4-14-1199,8-13-2017,1-16 4516,7-9 0,-7-8 0,-3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58.523"/>
    </inkml:context>
    <inkml:brush xml:id="br0">
      <inkml:brushProperty name="width" value="0.08571" units="cm"/>
      <inkml:brushProperty name="height" value="0.08571" units="cm"/>
      <inkml:brushProperty name="color" value="#333333"/>
    </inkml:brush>
  </inkml:definitions>
  <inkml:trace contextRef="#ctx0" brushRef="#br0">1 164 19874,'55'13'-201,"-6"-10"-214,-27-29-45,-5-4-256,-6-1-618,-7 1 661,-2 3 214,-3 7 459,-9 10 79,-4 5 301,-10 13 674,0 10-337,0 14-246,3 11-46,5 1-402,5-1-46,7-4-21,2-8-876,14-9 450,8-11-3598,41-12-357,-24-11 4425,18-6 0,-44 6 0,-3 3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58.771"/>
    </inkml:context>
    <inkml:brush xml:id="br0">
      <inkml:brushProperty name="width" value="0.08571" units="cm"/>
      <inkml:brushProperty name="height" value="0.08571" units="cm"/>
      <inkml:brushProperty name="color" value="#333333"/>
    </inkml:brush>
  </inkml:definitions>
  <inkml:trace contextRef="#ctx0" brushRef="#br0">1 1 14059,'8'0'3876,"-2"0"-3505,-6 0-315,0 0-101,11 31-179,4-23-315,16 22-749,3-40 694,6-4 594,1-4 0,-4 2 168,-4 9 325,-8 3 583,-8 11-213,-8 13-213,-5 16-146,-3 14-504,-1 5-538,0-5-1288,0-9-3037,0-19 4863,0-9 0,0-13 0,0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11.928"/>
    </inkml:context>
    <inkml:brush xml:id="br0">
      <inkml:brushProperty name="width" value="0.08571" units="cm"/>
      <inkml:brushProperty name="height" value="0.08571" units="cm"/>
      <inkml:brushProperty name="color" value="#004F8B"/>
    </inkml:brush>
  </inkml:definitions>
  <inkml:trace contextRef="#ctx0" brushRef="#br0">110 302 13420,'8'-3'1771,"-2"1"-1637,-6 2 101,0 0-201,-41 53 11,24-18-45,-31 44 0,38-32 0,4-4-415,4-6-134,9-9 0,9-11-11,11-9-34,10-15 414,3-17 180,0-16 12,-2-16 256,-6-7 516,-13 13 1,-2-1-258,6-27-258,-11 27 0,-1 1 661,0-11-258,-5 11-67,-3 17-291,-2 14-314,-1 11-33,0 6 10,0 11 46,0 15 100,-2 17-45,-3 18-78,-4 4 0,-1 2-78,0-5-45,6-9-864,1-10-637,3-10-23,0-12-1446,6-8-324,-1-7 3417,7-10 0,-7 4 0,-1-4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59.116"/>
    </inkml:context>
    <inkml:brush xml:id="br0">
      <inkml:brushProperty name="width" value="0.08571" units="cm"/>
      <inkml:brushProperty name="height" value="0.08571" units="cm"/>
      <inkml:brushProperty name="color" value="#333333"/>
    </inkml:brush>
  </inkml:definitions>
  <inkml:trace contextRef="#ctx0" brushRef="#br0">219 1 18619,'-44'67'388,"0"1"1,3-3 0,7-5-378,8 14-22,8-2-595,10-9-256,4-9-774,12-14-1704,10-15-3315,2-12 6655,9-14 0,-17 0 0,-2-3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59.320"/>
    </inkml:context>
    <inkml:brush xml:id="br0">
      <inkml:brushProperty name="width" value="0.08571" units="cm"/>
      <inkml:brushProperty name="height" value="0.08571" units="cm"/>
      <inkml:brushProperty name="color" value="#333333"/>
    </inkml:brush>
  </inkml:definitions>
  <inkml:trace contextRef="#ctx0" brushRef="#br0">133 2 16591,'-5'-1'3115,"1"0"-2678,-47 54-359,34-27-66,-35 40-12,48-42-191,4-6 158,2-5-57,11-7-594,9-3-503,16-14-2455,10-7-1658,-13-4 5300,-2-2 0,-23 16 0,-4 2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59.493"/>
    </inkml:context>
    <inkml:brush xml:id="br0">
      <inkml:brushProperty name="width" value="0.08571" units="cm"/>
      <inkml:brushProperty name="height" value="0.08571" units="cm"/>
      <inkml:brushProperty name="color" value="#333333"/>
    </inkml:brush>
  </inkml:definitions>
  <inkml:trace contextRef="#ctx0" brushRef="#br0">0 0 18216,'45'51'321,"0"0"0,-3-5 0,-12-10-287,-27-24-68,5-6-134,6-3-829,7-3-964,5-9-604,6-3 2565,10-12 0,-20 11 0,2-1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2:59.806"/>
    </inkml:context>
    <inkml:brush xml:id="br0">
      <inkml:brushProperty name="width" value="0.08571" units="cm"/>
      <inkml:brushProperty name="height" value="0.08571" units="cm"/>
      <inkml:brushProperty name="color" value="#333333"/>
    </inkml:brush>
  </inkml:definitions>
  <inkml:trace contextRef="#ctx0" brushRef="#br0">83 3 10686,'14'-1'5199,"-3"0"-3776,-11 1 45,0 0-1188,12 14-246,-5-8 89,12 9-123,-5-13-56,6-2 33,5 0-290,2 0 223,-3 0 34,-4 0-45,-7 5 101,-4 8 68,-6 16 156,-1 16 246,-2 17-403,-8 14 46,-7 8-113,-11 3-168,-6-5 168,-1-8 0,-1-9 0,3-14-23,0-13 23,3-14 0,4-12-616,4-10-2063,8-22 2738,4-21 0,7 13 0,1-5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00.511"/>
    </inkml:context>
    <inkml:brush xml:id="br0">
      <inkml:brushProperty name="width" value="0.08571" units="cm"/>
      <inkml:brushProperty name="height" value="0.08571" units="cm"/>
      <inkml:brushProperty name="color" value="#333333"/>
    </inkml:brush>
  </inkml:definitions>
  <inkml:trace contextRef="#ctx0" brushRef="#br0">1 294 21017,'94'-33'-1165,"-15"0"727,-49-1 382,-8-1-179,-7-1-280,-7-1 145,-5 3 236,-2 7 123,-1 10 11,-5 9 112,-4 8 179,-8 15 179,-5 10 237,-2 18-371,2 7 11,4 5-224,7-3-11,5-7-224,5-12-101,5-11-3580,58-41 0,15-16 3390,-18 13 403,22-16 0,-6 3 493,-42 20 863,-13 8-314,-10 4-90,-6 3 1906,-4 0-2870,4-8-671,8-3 335,9-7-335,12 3-169,3 0 326,4 6 380,-2 0 146,0 2 101,-3 1 224,-1-1 269,-2 3-325,-2-3 246,-3 1 1,-3 0-292,-6 2 358,-7 0-134,-5 3-425,-4 0 280,-2 1 33,0 5-291,0 6 246,0 5-101,0 8-190,0 0 291,8 6-291,6 0 45,9 3 78,2 0-21,-5-2-102,-7-4 0,-7-4 67,-5-5-145,-13-7 78,-5-5-2141,-35-6-3932,22-6 6073,-15-1 0,36 1 0,2 2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02.193"/>
    </inkml:context>
    <inkml:brush xml:id="br0">
      <inkml:brushProperty name="width" value="0.08571" units="cm"/>
      <inkml:brushProperty name="height" value="0.08571" units="cm"/>
      <inkml:brushProperty name="color" value="#333333"/>
    </inkml:brush>
  </inkml:definitions>
  <inkml:trace contextRef="#ctx0" brushRef="#br0">4 0 17342,'43'1'571,"0"0"-503,-3-1-57,-1 0-11,0 0-124,-6 3 57,-9 0-348,-10 5 158,-8 1 234,-5 6 23,-14 7 280,-10 6-134,-17 6-45,-9 2 123,1-4-179,5-3-45,9-8 0,12-5-12,11-7-1152,8-5-1279,19-2 180,9-2-3026,7-3 5289,3-1 0,-21-1 0,-1 1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02.366"/>
    </inkml:context>
    <inkml:brush xml:id="br0">
      <inkml:brushProperty name="width" value="0.08571" units="cm"/>
      <inkml:brushProperty name="height" value="0.08571" units="cm"/>
      <inkml:brushProperty name="color" value="#333333"/>
    </inkml:brush>
  </inkml:definitions>
  <inkml:trace contextRef="#ctx0" brushRef="#br0">330 0 17420,'-52'43'418,"0"0"1,4-3-1,5-4-418,-2 0-112,8-4-414,8-5-774,13-11-381,8-7-2700,12-6 4381,9-11 0,-5 6 0,3-6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02.774"/>
    </inkml:context>
    <inkml:brush xml:id="br0">
      <inkml:brushProperty name="width" value="0.08571" units="cm"/>
      <inkml:brushProperty name="height" value="0.08571" units="cm"/>
      <inkml:brushProperty name="color" value="#333333"/>
    </inkml:brush>
  </inkml:definitions>
  <inkml:trace contextRef="#ctx0" brushRef="#br0">113 17 17118,'76'-10'930,"-13"4"-695,-47 17-168,-8 7 225,-4 15 189,-8 5-313,-14 10 102,-13 2-270,-16 3 0,-4-3-79,2-8 56,11-10-89,13-11 0,12-11-179,9-6 246,8-3-179,15-1 224,14 0 269,21 5-247,8 6 68,7 8-90,-3 4-123,-6 1-4371,-7-2 4494,-26-10 0,-8-4 0,-19-8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04.278"/>
    </inkml:context>
    <inkml:brush xml:id="br0">
      <inkml:brushProperty name="width" value="0.08571" units="cm"/>
      <inkml:brushProperty name="height" value="0.08571" units="cm"/>
      <inkml:brushProperty name="color" value="#333333"/>
    </inkml:brush>
  </inkml:definitions>
  <inkml:trace contextRef="#ctx0" brushRef="#br0">19 1 14731,'-10'12'2241,"2"-2"-2118,8-10-22,0 0-101,55-1-34,-31 0 1,43 0-158,-47 0-77,-3 1-629,-5 0 102,-3 0-1133,-5 0-548,-3 1 224,-4 2 2252,-5 1 0,3 0 0,-2-2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04.436"/>
    </inkml:context>
    <inkml:brush xml:id="br0">
      <inkml:brushProperty name="width" value="0.08571" units="cm"/>
      <inkml:brushProperty name="height" value="0.08571" units="cm"/>
      <inkml:brushProperty name="color" value="#333333"/>
    </inkml:brush>
  </inkml:definitions>
  <inkml:trace contextRef="#ctx0" brushRef="#br0">1 0 17263,'61'21'-1420,"0"0"1,-3-3 0,-12-10-5852,-22-22 7271,-4-4 0,-14 12 0,-2-1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12.256"/>
    </inkml:context>
    <inkml:brush xml:id="br0">
      <inkml:brushProperty name="width" value="0.08571" units="cm"/>
      <inkml:brushProperty name="height" value="0.08571" units="cm"/>
      <inkml:brushProperty name="color" value="#004F8B"/>
    </inkml:brush>
  </inkml:definitions>
  <inkml:trace contextRef="#ctx0" brushRef="#br0">2 156 17151,'51'0'258,"-7"-4"-258,-32-7-359,0-8 292,-3-6-470,-4 0 110,-2 2 2,-3 4 66,0 3 147,-5 8 144,-4 3 68,-8 5 616,-3 15-235,-3 9-179,1 19 101,4 7-12,4 3-11,7-1-280,4-3 22,5-7-268,27-9-79,1-15-549,26-21-650,-4-26-470,1-22-2298,-13 1 4292,-7-2 0,-23 32 0,-3 3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04.722"/>
    </inkml:context>
    <inkml:brush xml:id="br0">
      <inkml:brushProperty name="width" value="0.08571" units="cm"/>
      <inkml:brushProperty name="height" value="0.08571" units="cm"/>
      <inkml:brushProperty name="color" value="#333333"/>
    </inkml:brush>
  </inkml:definitions>
  <inkml:trace contextRef="#ctx0" brushRef="#br0">10 0 18642,'87'15'235,"-12"5"-179,-48 7 224,-7 5 90,-9 3 67,-46 25 0,-13 1-505,15-13-83,-17 11 0,4-12-1317,34-42-1524,7-3 2992,11-2 0,-5 0 0,5 0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05.708"/>
    </inkml:context>
    <inkml:brush xml:id="br0">
      <inkml:brushProperty name="width" value="0.08571" units="cm"/>
      <inkml:brushProperty name="height" value="0.08571" units="cm"/>
      <inkml:brushProperty name="color" value="#333333"/>
    </inkml:brush>
  </inkml:definitions>
  <inkml:trace contextRef="#ctx0" brushRef="#br0">214 200 15515,'-48'35'291,"0"-1"0,4-2 1,9 1 224,13 16-292,10-5 33,7-2-245,10-13-12,13-9-12,13-11-223,15-21 179,7-17-224,1-21 269,-2-15-56,-5-3 134,-7 1-67,-5 4 22,-9 6 12,-8 10 235,-9 13 44,-6 12-21,-3 13-214,0 5 23,-3 15-79,-7 14 382,-7 17-135,-5 15 0,-1 6-269,3 3 0,5-2-146,7 10-403,4-28-639,15-1-1445,7-34-448,5-7 3081,2-8 0,-15 3 0,-3-3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06.033"/>
    </inkml:context>
    <inkml:brush xml:id="br0">
      <inkml:brushProperty name="width" value="0.08571" units="cm"/>
      <inkml:brushProperty name="height" value="0.08571" units="cm"/>
      <inkml:brushProperty name="color" value="#333333"/>
    </inkml:brush>
  </inkml:definitions>
  <inkml:trace contextRef="#ctx0" brushRef="#br0">1 191 15045,'8'1'3865,"0"0"-3316,-8-1-268,0 0-281,63-13 67,-36-3-145,48-13 66,-54 1-235,-6 1 203,-7 3-371,-4 4 270,-4 3 145,-6 6-101,-8 5 90,-9 4 11,-8 6 0,-3 12 156,1 11-21,2 15 167,5 6 68,9 1-314,8 0 157,6-8-213,12-5-201,10-13 189,15-9-716,13-9-280,8-12-1659,4-12-1961,-17-3 4628,-5-7 0,-27 16 0,-3 4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06.342"/>
    </inkml:context>
    <inkml:brush xml:id="br0">
      <inkml:brushProperty name="width" value="0.08571" units="cm"/>
      <inkml:brushProperty name="height" value="0.08571" units="cm"/>
      <inkml:brushProperty name="color" value="#333333"/>
    </inkml:brush>
  </inkml:definitions>
  <inkml:trace contextRef="#ctx0" brushRef="#br0">1 95 14518,'1'3'4045,"0"-1"-3530,-1-2-481,61 29 22,-31-32-90,48 18 34,-50-39-179,-6-3 112,-7 2-415,-9 2 169,-2 2 10,-9 8 303,-9 6-12,-11 10 68,-11 15 225,-3 14 246,2 16-281,6 7 258,10-1-201,10 0-213,7-7-68,8-7-22,11-9-337,11-13-480,16-8-909,8-9-2207,-10-10 3933,-2-6 0,-26 3 0,-3 2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06.535"/>
    </inkml:context>
    <inkml:brush xml:id="br0">
      <inkml:brushProperty name="width" value="0.08571" units="cm"/>
      <inkml:brushProperty name="height" value="0.08571" units="cm"/>
      <inkml:brushProperty name="color" value="#333333"/>
    </inkml:brush>
  </inkml:definitions>
  <inkml:trace contextRef="#ctx0" brushRef="#br0">99 0 16614,'-9'50'728,"0"0"0,1 1 0,-1-1-358,-4 38-1071,-1 9 723,8-47 1,0 1-23,0 1 0,1-1-157,-1 43-223,0-12-2187,5-21-1007,0-28 3604,1-19 0,0-15 0,0-3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06.753"/>
    </inkml:context>
    <inkml:brush xml:id="br0">
      <inkml:brushProperty name="width" value="0.08571" units="cm"/>
      <inkml:brushProperty name="height" value="0.08571" units="cm"/>
      <inkml:brushProperty name="color" value="#333333"/>
    </inkml:brush>
  </inkml:definitions>
  <inkml:trace contextRef="#ctx0" brushRef="#br0">129 0 20927,'82'29'348,"-19"5"-225,-57 9-123,-27 22 67,-27-3-347,-8-7-1064,-14-21-2690,31-26 4034,9-5 0,20-3 0,5 0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07.760"/>
    </inkml:context>
    <inkml:brush xml:id="br0">
      <inkml:brushProperty name="width" value="0.08571" units="cm"/>
      <inkml:brushProperty name="height" value="0.08571" units="cm"/>
      <inkml:brushProperty name="color" value="#333333"/>
    </inkml:brush>
  </inkml:definitions>
  <inkml:trace contextRef="#ctx0" brushRef="#br0">72 17 16400,'-9'51'39,"0"1"1,-8 36-40,3-46-79,3-12 79,4-11 0,3-10 0,3-6 46,1-3-249,10-13 24,5-9-493,13-17 359,7-6 99,4-3 214,0 5 79,-1 4 112,-7 10 682,-6 10-189,-7 9-247,-7 7-157,-6 7-247,-1 11 236,-4 10-146,1 10-55,-1 2-57,0-5-11,0-4-426,0-6-638,0-7-718,6-7-1456,-2-4 3238,6-4 0,-6 0 0,0 0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08.103"/>
    </inkml:context>
    <inkml:brush xml:id="br0">
      <inkml:brushProperty name="width" value="0.08571" units="cm"/>
      <inkml:brushProperty name="height" value="0.08571" units="cm"/>
      <inkml:brushProperty name="color" value="#333333"/>
    </inkml:brush>
  </inkml:definitions>
  <inkml:trace contextRef="#ctx0" brushRef="#br0">1 143 16513,'74'-4'-751,"-10"-4"628,-49-14-135,-3-2-415,-5 0 651,-3 2-616,-3 4 290,-1 6 326,-8 5 44,-2 5 146,-10 8 493,-1 10-145,-2 12 134,2 11-90,6 4-101,6 1-55,5-2-404,4-6 0,11-8-224,7-8-404,15-10 213,9-5-705,5-13-975,3-11-1783,-13-3 3878,-7-8 0,-21 18 0,-4 2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08.649"/>
    </inkml:context>
    <inkml:brush xml:id="br0">
      <inkml:brushProperty name="width" value="0.08571" units="cm"/>
      <inkml:brushProperty name="height" value="0.08571" units="cm"/>
      <inkml:brushProperty name="color" value="#333333"/>
    </inkml:brush>
  </inkml:definitions>
  <inkml:trace contextRef="#ctx0" brushRef="#br0">10 1 13240,'5'1'4001,"-1"0"-3542,-10 66 180,2-35-269,-2 50-101,4-57-269,2-11 100,2-6-100,9-6 0,6-2 0,13-10-280,4-6-728,3-10-191,-3-4 359,-3 5 470,-6 6 370,-8 9 56,-8 4 235,-5 5 740,-3 4 359,-1 19-953,0-2-225,0 14 192,0-14-326,0-6-33,0-5-90,0-6 23,2-2-34,17-5-404,1-9-683,18-6-918,-4-8-830,4 2 459,-2 4-413,-2 7 2845,-7 6 1052,-7 6 1302,-7 2-315,-6 4-560,-4 4-582,-2 7-113,-1 3-168,0 1 11,0-1-257,0-4-303,0-3 248,0-5-192,2-3 123,7-2-145,4-5-101,11-4-269,4-4-628,5-2-55,5 3-314,0 2-2824,21-3 852,-29 5 3238,10-3 0,-35 8 0,-2-1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08.965"/>
    </inkml:context>
    <inkml:brush xml:id="br0">
      <inkml:brushProperty name="width" value="0.08571" units="cm"/>
      <inkml:brushProperty name="height" value="0.08571" units="cm"/>
      <inkml:brushProperty name="color" value="#333333"/>
    </inkml:brush>
  </inkml:definitions>
  <inkml:trace contextRef="#ctx0" brushRef="#br0">62 58 13555,'8'-6'2397,"-2"2"-1500,-6 4 257,0 0-661,-31 57-347,22-35 122,-24 42-133,31-52-90,1-6-90,3-4 22,10-2-122,7-7-57,10-4 1,0-4 201,-2 0 0,-8 8 33,-3 3 135,-7 4-78,-2 2-90,-5 6 302,-1 7-279,-1 4 66,0-1-89,0-4-89,0-6 77,1-4-223,5-3-202,4-12-135,10-11-1691,6-18-280,8-11-640,-9 7 3183,1 1 0,-18 26 0,-1 4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12.412"/>
    </inkml:context>
    <inkml:brush xml:id="br0">
      <inkml:brushProperty name="width" value="0.08571" units="cm"/>
      <inkml:brushProperty name="height" value="0.08571" units="cm"/>
      <inkml:brushProperty name="color" value="#004F8B"/>
    </inkml:brush>
  </inkml:definitions>
  <inkml:trace contextRef="#ctx0" brushRef="#br0">16 0 15650,'-1'66'1326,"1"0"0,-1-3 0,0-4-1259,-6 26-5795,3-9 5235,2-14 546,2-15-4322,0-23 4484,0-11 0,0-13 0,0 0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09.115"/>
    </inkml:context>
    <inkml:brush xml:id="br0">
      <inkml:brushProperty name="width" value="0.08571" units="cm"/>
      <inkml:brushProperty name="height" value="0.08571" units="cm"/>
      <inkml:brushProperty name="color" value="#333333"/>
    </inkml:brush>
  </inkml:definitions>
  <inkml:trace contextRef="#ctx0" brushRef="#br0">99 1 18518,'-15'69'655,"0"1"1,0-1 0,-5 25-1,4-13-1473,5-18-493,6-14-1837,3-16-6365,2-16 9513,2-8 0,-1-9 0,1 0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10.075"/>
    </inkml:context>
    <inkml:brush xml:id="br0">
      <inkml:brushProperty name="width" value="0.08571" units="cm"/>
      <inkml:brushProperty name="height" value="0.08571" units="cm"/>
      <inkml:brushProperty name="color" value="#333333"/>
    </inkml:brush>
  </inkml:definitions>
  <inkml:trace contextRef="#ctx0" brushRef="#br0">65 7 15011,'12'-3'605,"-3"0"-493,-9 3-78,-19 67 55,6-33-55,-14 50 201,13-56 281,6-12-449,5-9-67,2-4-269,5-5-146,10-12-425,10-9-683,12-14 760,1-4 517,0 4 246,-6 7 627,-7 9 1222,-2 9-1199,-9 7 45,0 15-12,-6 6-515,-1 11 79,-1-1 168,0-1-393,-2-6 169,2-2-191,-2-8-662,5-3-1086,-1-4-1143,2-6 2891,-3-4 0,-3 2 0,-1-1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10.405"/>
    </inkml:context>
    <inkml:brush xml:id="br0">
      <inkml:brushProperty name="width" value="0.08571" units="cm"/>
      <inkml:brushProperty name="height" value="0.08571" units="cm"/>
      <inkml:brushProperty name="color" value="#333333"/>
    </inkml:brush>
  </inkml:definitions>
  <inkml:trace contextRef="#ctx0" brushRef="#br0">1 153 18418,'79'-32'-236,"-14"1"-22,-53 6-168,-6 3-122,-3 3 21,-3 6 325,0 6 90,-7 4 112,-3 11 22,-8 8 393,-1 15 11,2 7 201,2 4-245,7 0 43,3-3-369,5-6 56,7-8-224,10-10 112,13-8-358,12-4-371,7-19-1019,3-8-1221,1-20-987,-19 6 3956,-6 0 0,-22 23 0,-2 3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10.578"/>
    </inkml:context>
    <inkml:brush xml:id="br0">
      <inkml:brushProperty name="width" value="0.08571" units="cm"/>
      <inkml:brushProperty name="height" value="0.08571" units="cm"/>
      <inkml:brushProperty name="color" value="#333333"/>
    </inkml:brush>
  </inkml:definitions>
  <inkml:trace contextRef="#ctx0" brushRef="#br0">75 4 13846,'0'-4'2207,"-15"83"1,-4 31-4707,11-62 577,-12 64 1,7-32 1921,14-83 0,1 2 0,-1-2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10.744"/>
    </inkml:context>
    <inkml:brush xml:id="br0">
      <inkml:brushProperty name="width" value="0.08571" units="cm"/>
      <inkml:brushProperty name="height" value="0.08571" units="cm"/>
      <inkml:brushProperty name="color" value="#333333"/>
    </inkml:brush>
  </inkml:definitions>
  <inkml:trace contextRef="#ctx0" brushRef="#br0">8 3 16714,'-4'-2'2588,"1"1"-2352,3 1-315,61 13-985,-30-10-1771,48 9-3014,-56-12 5849,-4 0 0,-15 0 0,-1 0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11.169"/>
    </inkml:context>
    <inkml:brush xml:id="br0">
      <inkml:brushProperty name="width" value="0.08571" units="cm"/>
      <inkml:brushProperty name="height" value="0.08571" units="cm"/>
      <inkml:brushProperty name="color" value="#333333"/>
    </inkml:brush>
  </inkml:definitions>
  <inkml:trace contextRef="#ctx0" brushRef="#br0">1 3 16243,'6'-2'2925,"-1"1"-2634,-5 56 169,-1-23-281,-1 42-156,0-40 21,0-8 35,2-6-124,0-8 45,4-6 0,6-3-90,5-3-66,6-8-192,2-7 135,2-11-246,0-3 448,-3 1-12,-4 7 46,-8 8 481,-5 6-213,-4 5 135,-1 2-325,0 14 145,0 4-44,0 13-180,0-3 191,0-4-213,4-7 0,0-5-56,6-7 213,2-2-145,5-3-12,4-3-247,4-5-11,2-4-582,-1-8-695,1 0-1479,-3 1-2869,-8 6 5883,-4 2 0,-10 8 0,-1 1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11.765"/>
    </inkml:context>
    <inkml:brush xml:id="br0">
      <inkml:brushProperty name="width" value="0.08571" units="cm"/>
      <inkml:brushProperty name="height" value="0.08571" units="cm"/>
      <inkml:brushProperty name="color" value="#333333"/>
    </inkml:brush>
  </inkml:definitions>
  <inkml:trace contextRef="#ctx0" brushRef="#br0">1 214 20020,'3'42'89,"-1"-6"-189,-2-21 88,0-2-178,6-7 145,2-2 45,9-3-78,4-1-23,3-2 11,2-8 90,0-3 12,-5-8 88,-2-1-32,-11 1 66,-3-2 135,-5 2 112,-2 2-359,-4 6-11,-3 7-11,-4 3-11,-1 3 0,1 3 11,3 6-224,2 5 78,6 4-369,1 2 22,7-5-101,9-1-807,11-7 393,9-3-998,21-3 1300,-16-3 392,14-1 1144,-35 0-46,-2 0 135,-15 3 1501,-1 17-2184,-2-6 111,-1 12-291,0-14 224,0-5-11,2-2 986,0-2-1143,3-8-68,8-5-88,8-9-236,10-5-23,3 0-481,4-3-550,1-1-279,2-2-718,1-2-896,-1 0-1546,-12 10 4773,-7 5 0,-15 13 0,-2 3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12.131"/>
    </inkml:context>
    <inkml:brush xml:id="br0">
      <inkml:brushProperty name="width" value="0.08571" units="cm"/>
      <inkml:brushProperty name="height" value="0.08571" units="cm"/>
      <inkml:brushProperty name="color" value="#333333"/>
    </inkml:brush>
  </inkml:definitions>
  <inkml:trace contextRef="#ctx0" brushRef="#br0">72 0 18910,'-12'55'1681,"1"-1"-1098,-7-5-437,4-4 111,4-3-257,5-8 56,4-9-224,1-7 135,9-9-35,6-4-32,13-5-203,7-7 123,3-5 35,0-7-113,-4-3 191,-9 6-23,-9 3 90,-8 7-22,-6 3 190,-2 2 78,-14 15-22,-1 7 348,-14 15-269,5 4 89,3 1 157,8-1-482,6-1 225,4-3-292,14-7-191,8-7 135,17-12-1053,6-5-818,3-5-3754,-15-6 5681,-5 0 0,-19-1 0,-2 3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3:19.341"/>
    </inkml:context>
    <inkml:brush xml:id="br0">
      <inkml:brushProperty name="width" value="0.08571" units="cm"/>
      <inkml:brushProperty name="height" value="0.08571" units="cm"/>
      <inkml:brushProperty name="color" value="#E71224"/>
    </inkml:brush>
  </inkml:definitions>
  <inkml:trace contextRef="#ctx0" brushRef="#br0">0 1 15482,'5'5'336,"4"1"-90,12-1-246,7-1 0,9 0-33,11-1-180,13-2-56,11 1-22,13-1-292,8 0 146,5-1-414,0 0-2956,2 0 3790,-50 1 0,1 0 34,1 0 0,0-1-103,4 1 1,0 1 85,1-1 0,1 0 0,-1-1 0,4 0-22,26 1 0,2-1 22,-22 0 0,-1 0-173,22 0 0,-1 0 173,-28 0 0,-2 0 56,0 0 0,1-1-51,-3 0 1,2 0 11,24-1 0,2-1-17,-21 1 0,1-1 722,19 0 0,0 1-756,-25 0 1,-2 0 21,2 0 1,-1 0-17,0 0 0,0 1-1133,0-1 1,-1 1 1154,0 0 0,-1 0-11,-2-1 1,1 1 132,-2 0 0,0 0-116,46 0 12,-1 0 16,-31 0 0,0 2 28,35-1-40,-36 0 1,0 0 151,26 0-156,5 0-1,0 0 78,-26 0 1,1 0-90,-19-1 0,0 2 34,17-1 0,-1 2-23,27 0 101,1 3-112,1-2-1832,-4 0 1832,-3-1 45,-2-2 737,-3 1-743,-23-1 0,0 0 40,31 0-57,-33 0 0,-1 0-22,20 0 79,-4 0-12,-3 0-45,-1 0 23,-1 0 2230,-1 0-2118,-3 0 3,-3 0-116,-5 0 236,-3 0-246,-3 0-12,2 0-22,-2 0 45,4 0 3336,1 0-3381,0 0 0,-1 3 79,-4 0-45,-4 2-1,-5-1 1,-2-1 11,1 1 67,2-1-90,4 3 23,4 0 78,31 7 34,-15-3-157,22 5 34,-28-6-23,-6-3-11,-6-2 0,-8-3-11,-6 0 55,-5-1-44,-4 0 34,11 0 100,-12 0-134,9 0 0,-14 2-44,-2 0 77,-5-1-66,-4 2 21,-5-2-290,-3 0-224,-1-1-1290,-15 0-738,3 0 2554,-17-2 0,18 1 0,0-1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5:37.080"/>
    </inkml:context>
    <inkml:brush xml:id="br0">
      <inkml:brushProperty name="width" value="0.08571" units="cm"/>
      <inkml:brushProperty name="height" value="0.08571" units="cm"/>
      <inkml:brushProperty name="color" value="#333333"/>
    </inkml:brush>
  </inkml:definitions>
  <inkml:trace contextRef="#ctx0" brushRef="#br0">5 499 12703,'-2'9'571,"0"-2"-380,2-7-168,13-60-12,2 20 0,13-52-11,0 37 78,-2 2 135,0 3 101,-5 7-79,-4 5-11,-4 6-112,-6 7-112,-1 9 0,-5 8 45,1 5 55,0 3 204,5 12 144,2 10 78,3 20-156,2 13-45,-2 9-45,1 6-112,1-1-157,-1-4-11,5 4-291,-6-25-482,4-1-269,-12-26-897,0-6-626,-3-4 2565,-1-5 0,0-1 0,0-1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38.377"/>
    </inkml:context>
    <inkml:brush xml:id="br0">
      <inkml:brushProperty name="width" value="0.08571" units="cm"/>
      <inkml:brushProperty name="height" value="0.08571" units="cm"/>
      <inkml:brushProperty name="color" value="#333333"/>
    </inkml:brush>
  </inkml:definitions>
  <inkml:trace contextRef="#ctx0" brushRef="#br0">310 7 14103,'3'-3'1468,"-1"-1"1065,-2 4-2399,1 75 270,-2-22-320,0 7 0,-2 4-40,-6 27-44,1-41 0,-1 0 34,1 1 0,-1 1-34,0 0 0,0-1 0,-5 44 0,3-8-23,7-14 23,2-13 0,2-16-45,0-15-78,0-12 34,0-10-23,0-4-56,0-3-348,-4-33 135,-10-24 302,0-11 79,-9-7 12,3 29 32,-4 6 136,1 7-158,-2 6 146,4 8-90,2 7-33,6 6 46,3 4-91,5 2 11,2 4 101,2 12-90,1 12 393,9 37-382,1-11 214,9 19-3415,0-22 3201,0-4 214,0-3-191,-2-7 11,1-8 202,11-6 56,-1-12 78,16-9-168,2-26 124,7-16-168,6-21-1,-4-6 3325,-4 3-3447,-12 11-68,-10 13-213,-11 13-157,-10 15-986,-4 6-380,-5 7-1334,-9 11-3195,-1-1 6265,-6 12 0,8-14 0,4-1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5:37.283"/>
    </inkml:context>
    <inkml:brush xml:id="br0">
      <inkml:brushProperty name="width" value="0.08571" units="cm"/>
      <inkml:brushProperty name="height" value="0.08571" units="cm"/>
      <inkml:brushProperty name="color" value="#333333"/>
    </inkml:brush>
  </inkml:definitions>
  <inkml:trace contextRef="#ctx0" brushRef="#br0">0 154 15235,'52'-34'-172,"0"-1"0,-2 3 0,0 6-2337,29 11-1167,-23 7 3676,-13 4 0,-31 4 0,-6 0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5:37.612"/>
    </inkml:context>
    <inkml:brush xml:id="br0">
      <inkml:brushProperty name="width" value="0.08571" units="cm"/>
      <inkml:brushProperty name="height" value="0.08571" units="cm"/>
      <inkml:brushProperty name="color" value="#333333"/>
    </inkml:brush>
  </inkml:definitions>
  <inkml:trace contextRef="#ctx0" brushRef="#br0">166 0 12871,'7'0'1658,"-2"0"-1120,-5 0 269,0 0-718,-56 59 225,31-22-213,-9 5 0,2 3 22,15 1-11,8-2-112,5-9-67,4-6-370,13-9 202,9-9-146,19-5-830,11-12-1130,7-12-1099,-15-3 3440,-6-8 0,-27 16 0,-4 4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5:37.866"/>
    </inkml:context>
    <inkml:brush xml:id="br0">
      <inkml:brushProperty name="width" value="0.08571" units="cm"/>
      <inkml:brushProperty name="height" value="0.08571" units="cm"/>
      <inkml:brushProperty name="color" value="#333333"/>
    </inkml:brush>
  </inkml:definitions>
  <inkml:trace contextRef="#ctx0" brushRef="#br0">79 8 14596,'1'-4'1479,"0"1"-1019,-1 3-180,-15 63-168,5-18-112,-2 4 0,0 3 0,0 12-33,1-2-685,6-7-480,2-11-831,3-14-2498,0-14 4527,0-9 0,0-7 0,0 0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5:38.160"/>
    </inkml:context>
    <inkml:brush xml:id="br0">
      <inkml:brushProperty name="width" value="0.08571" units="cm"/>
      <inkml:brushProperty name="height" value="0.08571" units="cm"/>
      <inkml:brushProperty name="color" value="#333333"/>
    </inkml:brush>
  </inkml:definitions>
  <inkml:trace contextRef="#ctx0" brushRef="#br0">1 152 16019,'53'-37'-1651,"0"0"0,-3 3 1,-4 8 1650,4 16 112,-2 5 67,-8 2 550,-8 4 178,-9 9 1,-10 5-337,-7 13 57,-5 2-303,-1 4-224,-1-5-101,-2-6-45,0-7-213,0-8-639,2-5-570,1-4-729,0-14-1513,0-1 3709,0-11 0,0 14 0,0 3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5:38.294"/>
    </inkml:context>
    <inkml:brush xml:id="br0">
      <inkml:brushProperty name="width" value="0.08571" units="cm"/>
      <inkml:brushProperty name="height" value="0.08571" units="cm"/>
      <inkml:brushProperty name="color" value="#333333"/>
    </inkml:brush>
  </inkml:definitions>
  <inkml:trace contextRef="#ctx0" brushRef="#br0">0 0 15751,'24'3'-1516,"-2"1"1,-19 1-1,1-1 1</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5:38.474"/>
    </inkml:context>
    <inkml:brush xml:id="br0">
      <inkml:brushProperty name="width" value="0.08571" units="cm"/>
      <inkml:brushProperty name="height" value="0.08571" units="cm"/>
      <inkml:brushProperty name="color" value="#333333"/>
    </inkml:brush>
  </inkml:definitions>
  <inkml:trace contextRef="#ctx0" brushRef="#br0">1 44 18126,'34'38'359,"-2"-16"-494,-9-37-896,4-7-560,4 0-1087,2 2-2084,-10 7 4762,-3 5 0,-14 5 0,-3 2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5:38.842"/>
    </inkml:context>
    <inkml:brush xml:id="br0">
      <inkml:brushProperty name="width" value="0.08571" units="cm"/>
      <inkml:brushProperty name="height" value="0.08571" units="cm"/>
      <inkml:brushProperty name="color" value="#333333"/>
    </inkml:brush>
  </inkml:definitions>
  <inkml:trace contextRef="#ctx0" brushRef="#br0">125 0 14607,'0'5'2679,"0"-1"-2321,0-4-112,-43 72-212,25-33-6,-7 9 1,1 0-29,15-4-79,5-7 67,3-8-357,5-9 178,9-10-525,9-5-327,10-10 113,3-11 538,-1-7 392,-3-10 258,-4 4 168,-7 1 291,-6 9 247,-5 6-46,-5 5-301,-3 6-124,-1 1-258,0 8-67,0 5-123,0 10-45,0 0-34,0-2-56,3-7-458,6-6-450,7-4-649,9-11-1838,7-13-1243,-6-3 4728,1-8 0,-19 18 0,0 2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5:39.023"/>
    </inkml:context>
    <inkml:brush xml:id="br0">
      <inkml:brushProperty name="width" value="0.08571" units="cm"/>
      <inkml:brushProperty name="height" value="0.08571" units="cm"/>
      <inkml:brushProperty name="color" value="#333333"/>
    </inkml:brush>
  </inkml:definitions>
  <inkml:trace contextRef="#ctx0" brushRef="#br0">86 1 16109,'-17'98'1199,"1"-2"-1199,3-26-11,0 0-975,2-8-628,2-13-1568,6-11-2297,-1-19 5479,4-9 0,0-10 0,0 0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5:39.181"/>
    </inkml:context>
    <inkml:brush xml:id="br0">
      <inkml:brushProperty name="width" value="0.08571" units="cm"/>
      <inkml:brushProperty name="height" value="0.08571" units="cm"/>
      <inkml:brushProperty name="color" value="#333333"/>
    </inkml:brush>
  </inkml:definitions>
  <inkml:trace contextRef="#ctx0" brushRef="#br0">1 32 15885,'2'-10'1658,"0"2"-1658,-2 8-929,0 0 929,76-6 0,-57 4 0,56-4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5:39.300"/>
    </inkml:context>
    <inkml:brush xml:id="br0">
      <inkml:brushProperty name="width" value="0.08571" units="cm"/>
      <inkml:brushProperty name="height" value="0.08571" units="cm"/>
      <inkml:brushProperty name="color" value="#333333"/>
    </inkml:brush>
  </inkml:definitions>
  <inkml:trace contextRef="#ctx0" brushRef="#br0">1 1 12512,'2'13'-1039,"-2"2"1,2-25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41.050"/>
    </inkml:context>
    <inkml:brush xml:id="br0">
      <inkml:brushProperty name="width" value="0.08571" units="cm"/>
      <inkml:brushProperty name="height" value="0.08571" units="cm"/>
      <inkml:brushProperty name="color" value="#333333"/>
    </inkml:brush>
  </inkml:definitions>
  <inkml:trace contextRef="#ctx0" brushRef="#br0">108 19 13084,'0'-7'1579,"0"2"-984,0 5-326,0 0 78,-14 67-4453,3-32 4195,-13 53 1175,8-49-1264,0-3 0,4-7-23,4-8 23,3-9-67,3-7 3067,2-4-3135,2-16 46,8-7 77,8-21-55,8-2 112,7-2-45,0 3 56,0 6 0,-2 6 269,-4 8-89,-6 7-24,-7 8 24,-5 5-124,-4 4 56,0 13 22,-4 9-168,0 21 135,-1 10-146,-10 33 23,3-26-34,-6 10-34,8-43-402,3-13 357,3-14-22,11-18-11,6-11 56,11-14 56,3-2 0,-2 3 56,-2 7 79,-5 9 279,-7 8 293,-6 9-472,-5 5-202,-4 11 337,-1 14-213,0 17-135,-5 14 68,-2 3-90,-3-3-56,3 2-381,2-23-146,4-4-537,9-22-1334,10-13-2286,2-8 4740,6-13 0,-15 12 0,-2 1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5:39.432"/>
    </inkml:context>
    <inkml:brush xml:id="br0">
      <inkml:brushProperty name="width" value="0.08571" units="cm"/>
      <inkml:brushProperty name="height" value="0.08571" units="cm"/>
      <inkml:brushProperty name="color" value="#333333"/>
    </inkml:brush>
  </inkml:definitions>
  <inkml:trace contextRef="#ctx0" brushRef="#br0">0 22 13252,'9'-12'0,"-2"3"0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5:39.930"/>
    </inkml:context>
    <inkml:brush xml:id="br0">
      <inkml:brushProperty name="width" value="0.08571" units="cm"/>
      <inkml:brushProperty name="height" value="0.08571" units="cm"/>
      <inkml:brushProperty name="color" value="#333333"/>
    </inkml:brush>
  </inkml:definitions>
  <inkml:trace contextRef="#ctx0" brushRef="#br0">93 5 17655,'-51'81'123,"10"-14"-683,43-50 124,12-6-35,7-6 291,15-5-200,1-13 380,-2-5 235,-6-12 56,-11 0 135,-7 2 45,-6 6-203,-4 5 1,-1 6-179,0 4-57,0 3-66,0 2 10,0 0-1041,0 2 179,22-1 706,-4 1 112,19 6 67,-11 3-68,-3 10 46,-2 4 22,-6 2 0,-6 4 235,-4-2-56,-4-3 23,-1-6-90,0-7-101,0-6 359,4-4-314,2-4-22,8-9-45,6-6 56,5-8 167,3 2 528,-1 7-146,-2 6 11,-3 7-224,-5 9-11,-2 11-157,-5 10-213,-4 10-819,-3 1-2497,-2-12 3316,-1-8 0,0-13 0,0-4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5:40.710"/>
    </inkml:context>
    <inkml:brush xml:id="br0">
      <inkml:brushProperty name="width" value="0.08571" units="cm"/>
      <inkml:brushProperty name="height" value="0.08571" units="cm"/>
      <inkml:brushProperty name="color" value="#333333"/>
    </inkml:brush>
  </inkml:definitions>
  <inkml:trace contextRef="#ctx0" brushRef="#br0">256 51 15773,'-63'-37'1546,"11"23"-895,34 68-416,6 21 67,6 17-650,4-40 0,1 1 359,1 3 0,0 0 6,0-1 0,0-1-17,0-2 0,0 0 142,0 45-164,-4-10 22,-4-9-56,-6-15 73,-3-17-869,2-18-761,-2-15-2107,6-15 3836,1-15 0,7 8 0,1-6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5:40.866"/>
    </inkml:context>
    <inkml:brush xml:id="br0">
      <inkml:brushProperty name="width" value="0.08571" units="cm"/>
      <inkml:brushProperty name="height" value="0.08571" units="cm"/>
      <inkml:brushProperty name="color" value="#333333"/>
    </inkml:brush>
  </inkml:definitions>
  <inkml:trace contextRef="#ctx0" brushRef="#br0">1 166 20322,'43'-28'-521,"1"1"0,32-23-2078,-47 27-2511,-10 6 5110,-2 3 0,-13 10 0,0 1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5:41.302"/>
    </inkml:context>
    <inkml:brush xml:id="br0">
      <inkml:brushProperty name="width" value="0.08571" units="cm"/>
      <inkml:brushProperty name="height" value="0.08571" units="cm"/>
      <inkml:brushProperty name="color" value="#333333"/>
    </inkml:brush>
  </inkml:definitions>
  <inkml:trace contextRef="#ctx0" brushRef="#br0">70 10 12524,'-3'-5'4078,"1"0"-2935,-22 58-515,15-25-427,-17 42 1,23-29-191,1-14-22,6 3-90,7-20-156,7-4-248,8-4-66,3-10 291,2-6-68,0-7 348,-3-1 79,-4 5-46,-7 3 371,-5 6-24,-6 3-77,-2 2 90,-3 2 32,1 1-22,-1 0-246,2 0 34,-1 0-135,0 0-33,2 0-23,-1 0 0,3 0-281,1 0-481,0 0-1983,3 0-3911,-5 0 6656,2-2 0,-6 2 0,0-2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5:42.036"/>
    </inkml:context>
    <inkml:brush xml:id="br0">
      <inkml:brushProperty name="width" value="0.08571" units="cm"/>
      <inkml:brushProperty name="height" value="0.08571" units="cm"/>
      <inkml:brushProperty name="color" value="#333333"/>
    </inkml:brush>
  </inkml:definitions>
  <inkml:trace contextRef="#ctx0" brushRef="#br0">33 0 8882,'-5'6'2924,"1"-2"-2184,4-4 1590,0 0-1724,-6 30 88,3-16-32,-4 24-136,4-24-44,1 1-325,1-3-146,0-1 79,1-4-90,0-2-11,0-3-3833,0-1 707,5-6 3137,-1-1 0,2 0 0,-3 2 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5:42.491"/>
    </inkml:context>
    <inkml:brush xml:id="br0">
      <inkml:brushProperty name="width" value="0.08571" units="cm"/>
      <inkml:brushProperty name="height" value="0.08571" units="cm"/>
      <inkml:brushProperty name="color" value="#333333"/>
    </inkml:brush>
  </inkml:definitions>
  <inkml:trace contextRef="#ctx0" brushRef="#br0">0 2 13723,'3'-1'3619,"-1"0"-2409,-2 1-852,2 9-324,-1 8 156,1 11 1,-2 4-180,-2 1 79,0-7-90,-1-4 0,1-8-23,1-7-100,1-4-101,0-3 22,4-6-358,9-8-23,7-10-111,7-5 470,1 1 224,-1 6 157,-3 5 246,-3 9 11,-4 4-189,-5 4 133,-2 0-100,-6 6 89,0 6-112,-3 7-235,-1 3 56,0-1-56,0-6-459,0-3-393,0-7-1052,0-2-1099,1-3-4146,3-4 7149,4-4 0,-2 2 0,0-1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5:42.696"/>
    </inkml:context>
    <inkml:brush xml:id="br0">
      <inkml:brushProperty name="width" value="0.08571" units="cm"/>
      <inkml:brushProperty name="height" value="0.08571" units="cm"/>
      <inkml:brushProperty name="color" value="#333333"/>
    </inkml:brush>
  </inkml:definitions>
  <inkml:trace contextRef="#ctx0" brushRef="#br0">72 12 15482,'5'-7'3204,"-1"2"-2621,-4 5 134,0 0-392,-27 65-224,15-30-79,-20 53 34,26-49-56,3-5-89,3-5-259,8-8-582,9-8-482,15-7-1848,11-10-998,-7-7 4258,-4-7 0,-20 6 0,-4 1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5:42.900"/>
    </inkml:context>
    <inkml:brush xml:id="br0">
      <inkml:brushProperty name="width" value="0.08571" units="cm"/>
      <inkml:brushProperty name="height" value="0.08571" units="cm"/>
      <inkml:brushProperty name="color" value="#333333"/>
    </inkml:brush>
  </inkml:definitions>
  <inkml:trace contextRef="#ctx0" brushRef="#br0">149 0 17185,'-19'82'-43,"-1"1"0,1-1 0,-1 0 0,-4 19 0,1-4 0,7-30-2422,11-42-829,2-13 3294,3-7 0,0-6 0,0 0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5:43.176"/>
    </inkml:context>
    <inkml:brush xml:id="br0">
      <inkml:brushProperty name="width" value="0.08571" units="cm"/>
      <inkml:brushProperty name="height" value="0.08571" units="cm"/>
      <inkml:brushProperty name="color" value="#333333"/>
    </inkml:brush>
  </inkml:definitions>
  <inkml:trace contextRef="#ctx0" brushRef="#br0">0 76 20938,'21'-24'-526,"4"1"-292,-1 15-919,8-1-627,4 3-225,3 2-369,-3 3 1143,-3 9 1804,-7 6 11,-8 13 1860,-7 6 3115,-10 33-4448,-7-27-236,-5 19-392,3-45-717,2-3-1960,6-16-3273,0-4 6051,3-10 0,-2 8 0,2 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41.557"/>
    </inkml:context>
    <inkml:brush xml:id="br0">
      <inkml:brushProperty name="width" value="0.08571" units="cm"/>
      <inkml:brushProperty name="height" value="0.08571" units="cm"/>
      <inkml:brushProperty name="color" value="#333333"/>
    </inkml:brush>
  </inkml:definitions>
  <inkml:trace contextRef="#ctx0" brushRef="#br0">164 251 13936,'2'-2'1540,"-27"43"1,-13 20-1541,15-16-34,-14 18 1,4-3 10,26-29-425,5-13 257,2-9 169,8-6-617,8-10 46,11-12 503,8-11 90,-2-9 112,-3 5 258,-6 6 369,-8 9 180,-6 8-124,-6 5-200,-3 5-450,-1 0 516,0 26-538,0 2-33,0 21-90,-1-10 0,1-9-247,-1-10-245,14-10-147,7-19-1725,35-49 336,-10-1 1361,-14 13 0,-1-1 163,11-23 504,-3 2 224,-3 5 829,-5 8 224,-7 12 875,-4 12-1625,-10 17-326,-3 11 506,-6 23-91,0 17-437,0 24-11,-7 17-34,-4 12-134,0-22 0,-1 1-56,-5 29-275,8-38 1,1-3-1238,0 0-1996,2-19 3564,3-17 0,1-12 0,2-8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5:43.304"/>
    </inkml:context>
    <inkml:brush xml:id="br0">
      <inkml:brushProperty name="width" value="0.08571" units="cm"/>
      <inkml:brushProperty name="height" value="0.08571" units="cm"/>
      <inkml:brushProperty name="color" value="#333333"/>
    </inkml:brush>
  </inkml:definitions>
  <inkml:trace contextRef="#ctx0" brushRef="#br0">1 34 17767,'4'-19'-1117,"-2"4"1,1 15-1</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5:44.062"/>
    </inkml:context>
    <inkml:brush xml:id="br0">
      <inkml:brushProperty name="width" value="0.08571" units="cm"/>
      <inkml:brushProperty name="height" value="0.08571" units="cm"/>
      <inkml:brushProperty name="color" value="#333333"/>
    </inkml:brush>
  </inkml:definitions>
  <inkml:trace contextRef="#ctx0" brushRef="#br0">72 101 18104,'-43'67'90,"14"-14"-303,43-51 202,8-5-550,7-9 561,-1-5 11,-3-8 67,-5 2-10,-4 4-24,-8 6 1,-1 4 314,-6 6-336,0 1-12,-1 2-11,4 0 0,2 1-11,7 2-68,4 2 45,4 2-11,3-1 45,0 0 0,-3 0-11,-4 0 45,-5 0-34,-6-3 101,-1-1-56,-3-1 112,1-1-101,3 0-56,2-2 0,6-5-56,0-4 56,3-2 45,-2 3-23,0 5 269,-1 3-78,-1 2 11,0 0 157,6 11-257,-4-2-57,5 7-56,-6-8 101,2-5-112,1-2-225,5-3-346,3-11-550,2-5-111,1-10 571,-3 3 325,-2 4 325,-5 2 123,-6 10 560,-4 0-89,-5 7-68,-2 1-224,2 1 360,8 1-405,2 11-56,7 6 57,-1 13-225,0 5 68,-3 1 100,-1-2 12,-4-1 78,-5-6-33,-3-3 100,-5-3-347,-9-11-258,-9-2-829,-11-9-1837,-11-3-5816,11-3 8740,-2-3 0,21 3 0,3 2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5:45.330"/>
    </inkml:context>
    <inkml:brush xml:id="br0">
      <inkml:brushProperty name="width" value="0.08571" units="cm"/>
      <inkml:brushProperty name="height" value="0.08571" units="cm"/>
      <inkml:brushProperty name="color" value="#333333"/>
    </inkml:brush>
  </inkml:definitions>
  <inkml:trace contextRef="#ctx0" brushRef="#br0">1 470 9666,'95'-4'2017,"-3"1"-1591,-24-3-135,9 1 34,7 0-708,6-2 753,7-2-513,-45 2 0,1 0 154,4-2 0,2 0-11,3-2 0,2 1 0,5-2 0,1 1-11,3 0 0,1 0 5,4 0 1,0 1-74,2 1 1,0 1-40,1-1 1,1 1-24,0 1 1,1 0 50,-2 0 1,3-1-113,-6 1 0,6 0 1,-5 0 77,14 0 1,0 0-144,-14 0 0,4 1 1,-5 0 260,5 0 0,-4 2 6,0 1 0,0 0-17,-3-1 1,-1 1 16,-2 1 0,-1 1 0,-5-2 0,0 0-6,-3 0 1,-1-1-202,-2 1 0,-1-1 207,-2 0 0,-1-1 0,-1 1 0,0 0 0,-1-1 0,0 1 62,0-1 0,-1 0-18,-1 0 1,0 0 151,-2 0 1,-1 0 139,48-4-157,-6 1 34,0-2-213,-2 1 45,2-2 0,1 0-22,2 1 122,0 1 715,-1 2-762,-24 5 0,17 1 0,2 0 0,-12 0-126,-4 0 0,0 0 86,2 1 0,13-1 1,-2 1-1,-18 0-80,16 0 22,-3 0 312,-2 1-312,-5-1 0,-4 2 56,-3-1-44,-2 0 277,-3-1-245,0 0-21,-5 0 111,-2 0-134,-4 0 79,-4 0 904,-4 0-927,-9 0 34,-8 0-135,-10 0-1087,-8 0-5938,-5 0 7070,-16 0 0,9 0 0,-9 0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15.872"/>
    </inkml:context>
    <inkml:brush xml:id="br0">
      <inkml:brushProperty name="width" value="0.08571" units="cm"/>
      <inkml:brushProperty name="height" value="0.08571" units="cm"/>
      <inkml:brushProperty name="color" value="#333333"/>
    </inkml:brush>
  </inkml:definitions>
  <inkml:trace contextRef="#ctx0" brushRef="#br0">423 104 13532,'0'-9'1692,"0"2"-1535,0 7 873,0 0-715,-53-39-215,32 29-32,-43-28-68,45 38-45,-2 6-146,0 5 102,0 10 55,2 5 12,2 2-34,4 0-57,5 0 102,4-2-213,3-4 146,2-1 44,8-6 68,5-5-79,9-4 45,2-4 0,1-2 0,12-10-11,-12-1 11,6-8-12,-18 4-44,-3 3 56,-5 4 0,-3 5 68,-2 1 44,-1 2 78,0 4 12,3 6 157,3 9-113,6 8 23,4 8-68,5 4-189,5 4 301,4 2-257,1 0 135,-1 0 179,-2-3-258,-6-2 90,-7-4 122,-7 10 58,-5-13-192,-17 5-67,-6-15 157,-19-4-268,-11-4 77,-8-7-89,-11-4-11,-7-3-67,-3-8-774,-16-19 124,37 0-1413,6-13-1601,41 18 3742,25 4 0,-11 10 0,10 3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16.585"/>
    </inkml:context>
    <inkml:brush xml:id="br0">
      <inkml:brushProperty name="width" value="0.08571" units="cm"/>
      <inkml:brushProperty name="height" value="0.08571" units="cm"/>
      <inkml:brushProperty name="color" value="#333333"/>
    </inkml:brush>
  </inkml:definitions>
  <inkml:trace contextRef="#ctx0" brushRef="#br0">108 10 15415,'0'-5'2106,"0"1"-1422,0 4-247,-30 77-202,13-15-112,-4 3 0,2 5-373,11-17 1,3-1 428,0 5 1,3 0-147,4 3 1,4-1 5,4-1 0,5-2-78,4-3 0,6-3-23,5-5 1,5-5-657,40 23-937,6-19-2357,-22-23 4012,-9-16 0,-34-7 0,-6-3 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19.244"/>
    </inkml:context>
    <inkml:brush xml:id="br0">
      <inkml:brushProperty name="width" value="0.08571" units="cm"/>
      <inkml:brushProperty name="height" value="0.08571" units="cm"/>
      <inkml:brushProperty name="color" value="#333333"/>
    </inkml:brush>
  </inkml:definitions>
  <inkml:trace contextRef="#ctx0" brushRef="#br0">1 23 17543,'4'-10'157,"0"2"303,-1 8-225,4 9-33,4 4-113,3 11-21,3 1-68,1 4 0,1-1 33,-1-1-55,0-1 22,-2-6-11,-2-2-34,0-8-224,-1-4-89,1-4-114,3-2-200,2-5 180,0-8-13,-1-5 371,-3-6 66,-3 2 136,-3 4 32,-3 5 315,-3 5 325,-1 4-539,-2 2-122,1 2 21,2 0 35,3 0 66,5 5-77,4 4-124,6 5 236,16 8-236,-7-8 22,10 1 45,-11-12-44,-3-2 21,-1-1 35,-4-10 55,-1-5-123,-1-25 23,-7 10-23,-3-9-11,-8 17 0,-1 3-89,0 7-46,0 5-560,0 4-1826,0 2 0,0 1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19.642"/>
    </inkml:context>
    <inkml:brush xml:id="br0">
      <inkml:brushProperty name="width" value="0.08571" units="cm"/>
      <inkml:brushProperty name="height" value="0.08571" units="cm"/>
      <inkml:brushProperty name="color" value="#333333"/>
    </inkml:brush>
  </inkml:definitions>
  <inkml:trace contextRef="#ctx0" brushRef="#br0">159 0 17566,'-41'49'1277,"5"-2"-1266,17-14 202,2 2-157,1 1 34,5 0-113,2-2 23,3-5-89,4-4-12,1-7-381,1-7 68,0-4-774,0-5-582,0-1 268,2-1-1646,0 0 3148,2 0 0,-2 0 0,-1 0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20.128"/>
    </inkml:context>
    <inkml:brush xml:id="br0">
      <inkml:brushProperty name="width" value="0.08571" units="cm"/>
      <inkml:brushProperty name="height" value="0.08571" units="cm"/>
      <inkml:brushProperty name="color" value="#333333"/>
    </inkml:brush>
  </inkml:definitions>
  <inkml:trace contextRef="#ctx0" brushRef="#br0">5 17 14227,'0'-9'3103,"0"2"-2767,0 7 393,0 0-404,-2 5 112,1 9-112,-1 6 22,2 8-167,0-2-158,0-1 68,0-1-90,0-3 0,0-1-34,0-4-313,0-3-113,0-3-111,0-3-315,0-3-537,0-1-519,0-2 0,0-1 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20.356"/>
    </inkml:context>
    <inkml:brush xml:id="br0">
      <inkml:brushProperty name="width" value="0.08571" units="cm"/>
      <inkml:brushProperty name="height" value="0.08571" units="cm"/>
      <inkml:brushProperty name="color" value="#333333"/>
    </inkml:brush>
  </inkml:definitions>
  <inkml:trace contextRef="#ctx0" brushRef="#br0">1 136 18989,'52'-30'220,"0"0"1,-5 1-1,-4 7-220,1 10-45,-9 4-437,-6 5-1109,-7 2-1748,-11 1 3339,-4 5 0,-7-4 0,0 4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22.746"/>
    </inkml:context>
    <inkml:brush xml:id="br0">
      <inkml:brushProperty name="width" value="0.08571" units="cm"/>
      <inkml:brushProperty name="height" value="0.08571" units="cm"/>
      <inkml:brushProperty name="color" value="#333333"/>
    </inkml:brush>
  </inkml:definitions>
  <inkml:trace contextRef="#ctx0" brushRef="#br0">276 10 12893,'2'-6'2746,"0"2"-931,-2 4-1468,-22 18-89,6-1 67,-22 20 0,11 0-303,-4 5 45,1 4-67,0-1 45,4-3-134,3-4-79,5-9-213,7-7-12,5-9-693,4-8-203,2-3-908,0-9-1567,0-4 3764,1-10 0,-1 9 0,1 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41.720"/>
    </inkml:context>
    <inkml:brush xml:id="br0">
      <inkml:brushProperty name="width" value="0.08571" units="cm"/>
      <inkml:brushProperty name="height" value="0.08571" units="cm"/>
      <inkml:brushProperty name="color" value="#333333"/>
    </inkml:brush>
  </inkml:definitions>
  <inkml:trace contextRef="#ctx0" brushRef="#br0">1 218 18474,'44'-33'-1629,"0"0"1,-1-1-1,-4 3-3077,-3-2 4706,-1 0 0,-25 21 0,-1 3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23.031"/>
    </inkml:context>
    <inkml:brush xml:id="br0">
      <inkml:brushProperty name="width" value="0.08571" units="cm"/>
      <inkml:brushProperty name="height" value="0.08571" units="cm"/>
      <inkml:brushProperty name="color" value="#333333"/>
    </inkml:brush>
  </inkml:definitions>
  <inkml:trace contextRef="#ctx0" brushRef="#br0">0 30 18843,'6'-22'1569,"8"15"-1188,17 22-11,8 10-157,3 5-157,3 0 179,-1 1-235,-1 0 0,-6-2-11,-4-4 67,-8-2-56,-4-8 0,-8-1-124,-4-8 57,-4-2-437,-4-2-3216,0-2-516,-1-6 4236,0 0 0,0-2 0,0 4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23.414"/>
    </inkml:context>
    <inkml:brush xml:id="br0">
      <inkml:brushProperty name="width" value="0.08571" units="cm"/>
      <inkml:brushProperty name="height" value="0.08571" units="cm"/>
      <inkml:brushProperty name="color" value="#333333"/>
    </inkml:brush>
  </inkml:definitions>
  <inkml:trace contextRef="#ctx0" brushRef="#br0">225 0 17028,'-30'47'384,"0"1"1,3-3 0,1-5-127,-8 6-12,7-4-246,4-5 0,9-8-56,5-8-593,5-7-483,3-6-571,1-5-740,0-2 0,0-1 1</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23.826"/>
    </inkml:context>
    <inkml:brush xml:id="br0">
      <inkml:brushProperty name="width" value="0.08571" units="cm"/>
      <inkml:brushProperty name="height" value="0.08571" units="cm"/>
      <inkml:brushProperty name="color" value="#333333"/>
    </inkml:brush>
  </inkml:definitions>
  <inkml:trace contextRef="#ctx0" brushRef="#br0">5 14 15795,'-2'8'1894,"0"-2"-1087,2-6-68,0 0-672,51 4 23,-18-3-90,42 2 0,-34-5 0,-5-3-112,-5 1-291,-6-1-595,-6 2-4298,-4-1 2472,-8 0 2824,-3 0 0,-4 2 0,0-1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24.044"/>
    </inkml:context>
    <inkml:brush xml:id="br0">
      <inkml:brushProperty name="width" value="0.08571" units="cm"/>
      <inkml:brushProperty name="height" value="0.08571" units="cm"/>
      <inkml:brushProperty name="color" value="#333333"/>
    </inkml:brush>
  </inkml:definitions>
  <inkml:trace contextRef="#ctx0" brushRef="#br0">19 1 15538,'-11'0'3451,"3"0"-2566,8 0-246,0 0-303,0 68-325,2-32 78,1 53-178,3-52-169,0-6-750,5-8-673,2-9-3227,0-8 4908,1-5 0,-9-1 0,0 0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24.758"/>
    </inkml:context>
    <inkml:brush xml:id="br0">
      <inkml:brushProperty name="width" value="0.08571" units="cm"/>
      <inkml:brushProperty name="height" value="0.08571" units="cm"/>
      <inkml:brushProperty name="color" value="#333333"/>
    </inkml:brush>
  </inkml:definitions>
  <inkml:trace contextRef="#ctx0" brushRef="#br0">5 17 15885,'-2'-9'2701,"0"2"-2679,2 7 717,0 0-559,0 68 201,2-27-325,0 54 235,2-47-291,-2-6 45,0-6-90,-2-11 67,1-8-22,0-8 0,1-6-190,2-2 145,2-3-56,2-8 101,4-5-89,2-7 156,5 2-67,0 4 45,4 6 0,0 3 212,4 5-122,0 1 369,13 2-392,-11 4 112,5 6 11,-18 5 359,-6 17-538,-4-5-45,-4 11 124,-13-8-91,-5-1-77,-13 0 33,-3-6-437,-2-6-101,-1-9-773,-1-6-1277,1-14-4101,12 1 6689,7-10 0,13 10 0,2 3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25.740"/>
    </inkml:context>
    <inkml:brush xml:id="br0">
      <inkml:brushProperty name="width" value="0.08571" units="cm"/>
      <inkml:brushProperty name="height" value="0.08571" units="cm"/>
      <inkml:brushProperty name="color" value="#333333"/>
    </inkml:brush>
  </inkml:definitions>
  <inkml:trace contextRef="#ctx0" brushRef="#br0">0 0 19325,'57'44'750,"0"0"1,-3 4 0,-6 4-561,-15 1 1,-6 4-802,-3 5 0,-3 1 639,-6 1 0,-4 0-73,-2-1 1,-5-2-270,-9-2 0,-6-3-689,-3-2 0,-4-5-3212,-23 12 4215,-9-20 0,29-36 0,3-5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29.501"/>
    </inkml:context>
    <inkml:brush xml:id="br0">
      <inkml:brushProperty name="width" value="0.08571" units="cm"/>
      <inkml:brushProperty name="height" value="0.08571" units="cm"/>
      <inkml:brushProperty name="color" value="#004F8B"/>
    </inkml:brush>
  </inkml:definitions>
  <inkml:trace contextRef="#ctx0" brushRef="#br0">0 7 14171,'8'-4'930,"-2"1"-661,-6 63-79,0-23-44,0 55-79,4-34 11,4 6 225,5 4-247,3-1 213,0-1-269,0-8-112,1-5-247,-2-9-671,-1-13-1044,-2-12-749,-5-11 2823,-3-11 0,-4 2 0,0-3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29.909"/>
    </inkml:context>
    <inkml:brush xml:id="br0">
      <inkml:brushProperty name="width" value="0.08571" units="cm"/>
      <inkml:brushProperty name="height" value="0.08571" units="cm"/>
      <inkml:brushProperty name="color" value="#004F8B"/>
    </inkml:brush>
  </inkml:definitions>
  <inkml:trace contextRef="#ctx0" brushRef="#br0">253 0 13140,'-48'42'-75,"0"0"0,4-4 1,7-4 130,5 0 22,9-8-56,9-11-22,8-8-459,5-13-437,12-14 896,6-14 22,12-9 628,2 0 280,-4 8 157,-5 8-358,-6 12-113,-6 8 56,-5 4-123,-1 3 145,-1 0-267,2 6 21,5 3-135,3 7-290,9-1-34,2-5 11,6-4-964,4-4-1635,-1-5-6881,-8-2 9480,-8-1 0,-12 1 0,-3 3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30.827"/>
    </inkml:context>
    <inkml:brush xml:id="br0">
      <inkml:brushProperty name="width" value="0.08571" units="cm"/>
      <inkml:brushProperty name="height" value="0.08571" units="cm"/>
      <inkml:brushProperty name="color" value="#004F8B"/>
    </inkml:brush>
  </inkml:definitions>
  <inkml:trace contextRef="#ctx0" brushRef="#br0">205 1 15000,'-40'30'-11,"0"1"0,-27 27 67,41-19-45,9 1 280,6-4-291,7-4 0,5-7-112,10-8-314,6-7 415,9-6-157,4-14 168,0-7 0,-2-13 33,-5-4 304,-4-1-113,-7 6 146,-3 5 324,-5 9-313,-2 7 112,-2 5-224,0 3-247,0 11 460,0 9-358,0 13-34,0 4 10,0 0-21,1-7-79,5-8 0,3-7-382,7-9-32,2-3-841,6-8-1367,6-12-2117,-5-1 4739,2-9 0,-17 16 0,-2 2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31.039"/>
    </inkml:context>
    <inkml:brush xml:id="br0">
      <inkml:brushProperty name="width" value="0.08571" units="cm"/>
      <inkml:brushProperty name="height" value="0.08571" units="cm"/>
      <inkml:brushProperty name="color" value="#004F8B"/>
    </inkml:brush>
  </inkml:definitions>
  <inkml:trace contextRef="#ctx0" brushRef="#br0">104 2 14955,'5'-1'3317,"-1"0"-2376,-4 1-941,-40 69 89,23-35-21,-28 54-57,38-52 169,4-5-180,4-5-45,11-6-68,8-9-682,13-5 325,6-8-1211,3-16-1344,4-9-1626,-16-7 4651,-2 2 0,-21 18 0,-3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4:44.300"/>
    </inkml:context>
    <inkml:brush xml:id="br0">
      <inkml:brushProperty name="width" value="0.08571" units="cm"/>
      <inkml:brushProperty name="height" value="0.08571" units="cm"/>
      <inkml:brushProperty name="color" value="#333333"/>
    </inkml:brush>
  </inkml:definitions>
  <inkml:trace contextRef="#ctx0" brushRef="#br0">5 977 14563,'-3'4'1087,"1"-2"-1087,2-13-34,8-6 34,9-15-11,15-11 33,18-12-22,17-14-193,-25 30 1,4-1 326,6-2 1,2 0-57,5-1 0,2 0-22,3-1 0,2 2 62,0 0 0,1 2 27,1 0 1,0 1-15,-2 3 1,-1 1-3,-1 4 0,-2 2-51,-6 4 0,0 2-78,6 2 0,-3 3 0,14-4-44,-2 6-24,-52 13 1,-10 3-11,-7 0-9753,-2 0 9638,-5 0 1,3 0 0,-3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42.066"/>
    </inkml:context>
    <inkml:brush xml:id="br0">
      <inkml:brushProperty name="width" value="0.08571" units="cm"/>
      <inkml:brushProperty name="height" value="0.08571" units="cm"/>
      <inkml:brushProperty name="color" value="#333333"/>
    </inkml:brush>
  </inkml:definitions>
  <inkml:trace contextRef="#ctx0" brushRef="#br0">72 0 13712,'6'0'4258,"3"63"-3508,-12-15-554,2 3 0,-3 3 275,-8 22-370,-4 2-45,1-5 22,1-7-44,4-14-23,3-17-11,4-13-78,2-13-124,1-6-308,26-48 0,11-18 689,-14 32-5,13-29 0,-2 10 150,-21 47-200,-3 2 22,-2 7-146,-2 8-23,-2 8 12,-2 8-1065,-1 15 45,-1-14-4840,0 7 5871,0-25 0,0-5 0,0-8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31.233"/>
    </inkml:context>
    <inkml:brush xml:id="br0">
      <inkml:brushProperty name="width" value="0.08571" units="cm"/>
      <inkml:brushProperty name="height" value="0.08571" units="cm"/>
      <inkml:brushProperty name="color" value="#004F8B"/>
    </inkml:brush>
  </inkml:definitions>
  <inkml:trace contextRef="#ctx0" brushRef="#br0">5 0 18922,'1'57'48,"-1"0"1,1-4-1,-1-5-48,0 10-504,0-6-325,-1-6-2544,0-11-3854,0-16 7227,-1-7 0,1-12 0,0 0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31.533"/>
    </inkml:context>
    <inkml:brush xml:id="br0">
      <inkml:brushProperty name="width" value="0.08571" units="cm"/>
      <inkml:brushProperty name="height" value="0.08571" units="cm"/>
      <inkml:brushProperty name="color" value="#004F8B"/>
    </inkml:brush>
  </inkml:definitions>
  <inkml:trace contextRef="#ctx0" brushRef="#br0">1 115 17970,'0'-12'1770,"0"3"-1759,0 9-11,0 0-34,53-13-806,-23 2-449,45-13-470,-36 7 448,2 3-23,-3 4 1234,-6 6-393,-7 3 4134,-7 64-2879,-10-32-482,-4 48-89,-4-55-191,0-6-224,0-10-235,0-3-920,0-7-1948,0-7 3327,2-6 0,-2 4 0,2-1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31.707"/>
    </inkml:context>
    <inkml:brush xml:id="br0">
      <inkml:brushProperty name="width" value="0.08571" units="cm"/>
      <inkml:brushProperty name="height" value="0.08571" units="cm"/>
      <inkml:brushProperty name="color" value="#004F8B"/>
    </inkml:brush>
  </inkml:definitions>
  <inkml:trace contextRef="#ctx0" brushRef="#br0">1 20 20412,'3'-12'-1647,"3"4"-572,4 14-1546,5 1-2879,-3 1 6644,1-1 0,-8-5 0,0-1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31.939"/>
    </inkml:context>
    <inkml:brush xml:id="br0">
      <inkml:brushProperty name="width" value="0.08571" units="cm"/>
      <inkml:brushProperty name="height" value="0.08571" units="cm"/>
      <inkml:brushProperty name="color" value="#004F8B"/>
    </inkml:brush>
  </inkml:definitions>
  <inkml:trace contextRef="#ctx0" brushRef="#br0">1 7 18419,'31'61'168,"-4"-14"983,-16-42-1151,1-4 380,3 0-380,3-1 174,4 0-510,3-6 478,1-5-1083,-1-7-1166,0-5-1691,-3-3 3798,-9 7 0,-4 5 0,-8 9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32.299"/>
    </inkml:context>
    <inkml:brush xml:id="br0">
      <inkml:brushProperty name="width" value="0.08571" units="cm"/>
      <inkml:brushProperty name="height" value="0.08571" units="cm"/>
      <inkml:brushProperty name="color" value="#004F8B"/>
    </inkml:brush>
  </inkml:definitions>
  <inkml:trace contextRef="#ctx0" brushRef="#br0">0 0 14967,'12'9'3484,"-3"-1"-3204,-9-8-134,-2 60 78,-1-34-168,0 62-112,0-70-56,8 7 78,5-25 45,6-8-11,2 0 101,-2-5-22,-3 5 280,-3 1-124,-3 5 22,-3 1 348,1 1-605,-2 8 157,2 4-157,-1 8 101,1 1-224,0-5-124,0-6-526,3-4 67,4-5-706,7-17-1209,5-9 133,6-21-213,4-8-1119,-13 10 3820,-2 5 0,-15 25 0,-1 4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32.455"/>
    </inkml:context>
    <inkml:brush xml:id="br0">
      <inkml:brushProperty name="width" value="0.08571" units="cm"/>
      <inkml:brushProperty name="height" value="0.08571" units="cm"/>
      <inkml:brushProperty name="color" value="#004F8B"/>
    </inkml:brush>
  </inkml:definitions>
  <inkml:trace contextRef="#ctx0" brushRef="#br0">1 0 18462,'1'99'153,"0"0"0,1-47 1,-1-3-608,-2 27 0,-1-15-2549,2-47-1299,0-7 4302,-1-10 0,0-1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32.747"/>
    </inkml:context>
    <inkml:brush xml:id="br0">
      <inkml:brushProperty name="width" value="0.08571" units="cm"/>
      <inkml:brushProperty name="height" value="0.08571" units="cm"/>
      <inkml:brushProperty name="color" value="#004F8B"/>
    </inkml:brush>
  </inkml:definitions>
  <inkml:trace contextRef="#ctx0" brushRef="#br0">1 59 19628,'89'-20'-2186,"-11"3"-537,-44 6 1065,-2 4 190,-2 3 752,-6 5 716,-4 14 313,-9 10 1144,-5 15 67,-4 5-336,-2-2-270,0-3-660,-2-8-179,0-10-79,0-10-628,1-6 628,1-42 0,0 27 0,0-28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32.878"/>
    </inkml:context>
    <inkml:brush xml:id="br0">
      <inkml:brushProperty name="width" value="0.08571" units="cm"/>
      <inkml:brushProperty name="height" value="0.08571" units="cm"/>
      <inkml:brushProperty name="color" value="#004F8B"/>
    </inkml:brush>
  </inkml:definitions>
  <inkml:trace contextRef="#ctx0" brushRef="#br0">0 0 19695,'0'19'-8124,"1"-7"8124,4-2 0,-3-8 0,2-1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33.183"/>
    </inkml:context>
    <inkml:brush xml:id="br0">
      <inkml:brushProperty name="width" value="0.08571" units="cm"/>
      <inkml:brushProperty name="height" value="0.08571" units="cm"/>
      <inkml:brushProperty name="color" value="#004F8B"/>
    </inkml:brush>
  </inkml:definitions>
  <inkml:trace contextRef="#ctx0" brushRef="#br0">9 21 16434,'-5'75'1042,"1"-14"-1031,10-45 348,21-5-292,1-25-56,5-2 180,-16-20-191,-14 7 11,-2 2 225,-1 4-225,-4 5-11,-2 6 0,-5 6-123,1 4-146,2 2-494,3 1-648,3 4-326,2 1-89,7 4-505,7-6-1423,3-1 3754,3-3 0,-12 0 0,0 0 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33.417"/>
    </inkml:context>
    <inkml:brush xml:id="br0">
      <inkml:brushProperty name="width" value="0.08571" units="cm"/>
      <inkml:brushProperty name="height" value="0.08571" units="cm"/>
      <inkml:brushProperty name="color" value="#004F8B"/>
    </inkml:brush>
  </inkml:definitions>
  <inkml:trace contextRef="#ctx0" brushRef="#br0">0 68 15571,'15'37'2118,"0"-8"-2118,-5-41-381,7-7 734,29-11 0,7 2-353,-7 8-17,8 1 1,-5 13-97,-26 37-525,-4 8-12,-9-8 650,-4-5 0,-6-18 0,0-4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42.384"/>
    </inkml:context>
    <inkml:brush xml:id="br0">
      <inkml:brushProperty name="width" value="0.08571" units="cm"/>
      <inkml:brushProperty name="height" value="0.08571" units="cm"/>
      <inkml:brushProperty name="color" value="#333333"/>
    </inkml:brush>
  </inkml:definitions>
  <inkml:trace contextRef="#ctx0" brushRef="#br0">88 216 12725,'11'-1'2477,"-2"0"-2477,-9 1-146,0 0-34,39-59-201,-28 33 348,28-48-12,-38 46 45,-1 2 1608,-39 64 0,-8 23-1295,24-12-212,-23 25 1,6 3-3416,38-16 3337,2-8-46,6-13-190,3-10-347,9-12 560,24-37 0,-25 15 0,15-25 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43.041"/>
    </inkml:context>
    <inkml:brush xml:id="br0">
      <inkml:brushProperty name="width" value="0.08571" units="cm"/>
      <inkml:brushProperty name="height" value="0.08571" units="cm"/>
      <inkml:brushProperty name="color" value="#004F8B"/>
    </inkml:brush>
  </inkml:definitions>
  <inkml:trace contextRef="#ctx0" brushRef="#br0">35 30 17566,'-19'-16'313,"4"2"-257,15 14 68,0 0-57,0 14-67,0 9 45,0 23-11,2 15-34,8 12 0,8 11 22,10 5 45,3 2-67,1-4 79,-3-5-12,-3-11 11,-8-9-78,-7-11 0,-5-12-594,-4-10-425,-5-14-1122,-11-11-1903,-1-18 4044,-9-10 0,13 8 0,2-1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43.213"/>
    </inkml:context>
    <inkml:brush xml:id="br0">
      <inkml:brushProperty name="width" value="0.08571" units="cm"/>
      <inkml:brushProperty name="height" value="0.08571" units="cm"/>
      <inkml:brushProperty name="color" value="#004F8B"/>
    </inkml:brush>
  </inkml:definitions>
  <inkml:trace contextRef="#ctx0" brushRef="#br0">1 246 15168,'0'-4'2925,"0"1"-2500,0 3-425,66-53-313,-29 26-270,8-7 0,1 1-1277,-2 5-829,-1 3-3003,-14 8 5692,-5 2 0,-18 11 0,-2 1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43.454"/>
    </inkml:context>
    <inkml:brush xml:id="br0">
      <inkml:brushProperty name="width" value="0.08571" units="cm"/>
      <inkml:brushProperty name="height" value="0.08571" units="cm"/>
      <inkml:brushProperty name="color" value="#004F8B"/>
    </inkml:brush>
  </inkml:definitions>
  <inkml:trace contextRef="#ctx0" brushRef="#br0">37 0 17890,'-19'65'740,"5"-3"-471,11-26-269,2 0 79,4-7-4539,76-24 1177,-52-9 3283,56-23 0,-77 12 0,-2 3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43.806"/>
    </inkml:context>
    <inkml:brush xml:id="br0">
      <inkml:brushProperty name="width" value="0.08571" units="cm"/>
      <inkml:brushProperty name="height" value="0.08571" units="cm"/>
      <inkml:brushProperty name="color" value="#004F8B"/>
    </inkml:brush>
  </inkml:definitions>
  <inkml:trace contextRef="#ctx0" brushRef="#br0">0 46 17599,'16'78'415,"-1"-16"-539,-4-53-256,1-5 21,1-3 292,3-5-347,1-11-561,3-8 370,0-13 134,1 2 437,-1 3 34,-2 6 168,-2 9 359,-3 6 145,-3 5 90,0 4 112,-1 1-414,4 0 1165,36 11-1625,-25-8-236,26 10-134,-35-7-885,0 5-2386,-5-1 3641,-3 1 0,-6-7 0,-1-1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54.597"/>
    </inkml:context>
    <inkml:brush xml:id="br0">
      <inkml:brushProperty name="width" value="0.08571" units="cm"/>
      <inkml:brushProperty name="height" value="0.08571" units="cm"/>
      <inkml:brushProperty name="color" value="#333333"/>
    </inkml:brush>
  </inkml:definitions>
  <inkml:trace contextRef="#ctx0" brushRef="#br0">1 0 16120,'3'0'818,"1"0"-594,-4 0-212,2 71 133,-2-30-100,2 59 123,2-48-112,2-3-45,5-5-22,2-6-639,-1-7-369,3-9-214,-4-5-1826,-2-10-1064,-5-3 4123,-2-4 0,-2 0 0,0 0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54.768"/>
    </inkml:context>
    <inkml:brush xml:id="br0">
      <inkml:brushProperty name="width" value="0.08571" units="cm"/>
      <inkml:brushProperty name="height" value="0.08571" units="cm"/>
      <inkml:brushProperty name="color" value="#333333"/>
    </inkml:brush>
  </inkml:definitions>
  <inkml:trace contextRef="#ctx0" brushRef="#br0">7 123 14978,'-4'-5'795,"1"0"-795,3 5-190,60-34-382,-30 19-1523,45-27-808,-56 32 2903,-6 2 0,-11 6 0,-1 1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55.162"/>
    </inkml:context>
    <inkml:brush xml:id="br0">
      <inkml:brushProperty name="width" value="0.08571" units="cm"/>
      <inkml:brushProperty name="height" value="0.08571" units="cm"/>
      <inkml:brushProperty name="color" value="#333333"/>
    </inkml:brush>
  </inkml:definitions>
  <inkml:trace contextRef="#ctx0" brushRef="#br0">0 5 13846,'8'-3'1793,"-2"1"-1413,-6 2 69,0 0-191,24 63 828,-11 4-1075,15 21 79,-20-27-90,-3-45-67,0-9-79,-1-5-168,2-2 258,1-6 56,2-6 0,3-8-22,0-2 89,2 2-67,-4 7 247,1 7-169,-1 4 146,0 2-224,4 0 102,-2 8 77,2 1-179,-2 8-90,1-2-314,-2-3-828,0-4-808,0-5-1847,-5-2 3887,1-1 0,-6 0 0,0 0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55.499"/>
    </inkml:context>
    <inkml:brush xml:id="br0">
      <inkml:brushProperty name="width" value="0.08571" units="cm"/>
      <inkml:brushProperty name="height" value="0.08571" units="cm"/>
      <inkml:brushProperty name="color" value="#333333"/>
    </inkml:brush>
  </inkml:definitions>
  <inkml:trace contextRef="#ctx0" brushRef="#br0">0 47 14843,'57'30'224,"-10"-8"-22,-39-29-146,-2-6-56,-3-4-22,-2-1-57,-1 1 79,-8 4 34,-4 5 33,-10 4 67,0 3-10,0 11 55,5 9 112,5 14-179,5 7 34,7 2-146,16-2-370,10-5-470,18-10-785,9-11-2073,-13-8 3698,0-9 0,-28 2 0,-1-2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55.913"/>
    </inkml:context>
    <inkml:brush xml:id="br0">
      <inkml:brushProperty name="width" value="0.08571" units="cm"/>
      <inkml:brushProperty name="height" value="0.08571" units="cm"/>
      <inkml:brushProperty name="color" value="#333333"/>
    </inkml:brush>
  </inkml:definitions>
  <inkml:trace contextRef="#ctx0" brushRef="#br0">48 10 15471,'-26'54'179,"6"-2"-11,18-15-45,2-3-123,12-7-101,5-11 23,12-7-34,3-6 112,-1-10-11,-3-9 78,-5-12-45,-8-8 79,-7-1 78,-5 4 292,-3 3-303,-11 7-56,-2 6-112,-13 6-78,1 7 55,2 5-302,3 12-537,9 4-170,5 11-1074,10-5-930,5-9 3036,7-5 0,-7-9 0,0 0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56.418"/>
    </inkml:context>
    <inkml:brush xml:id="br0">
      <inkml:brushProperty name="width" value="0.08571" units="cm"/>
      <inkml:brushProperty name="height" value="0.08571" units="cm"/>
      <inkml:brushProperty name="color" value="#333333"/>
    </inkml:brush>
  </inkml:definitions>
  <inkml:trace contextRef="#ctx0" brushRef="#br0">1 354 13252,'10'-5'1883,"-2"1"-1267,-8 4 639,0 0-1009,5 41 101,-3-17-89,5 31-213,-3-32 11,5-8-22,2-8-34,3-4 0,3-9-34,3-10-381,1-10 348,-1-7 67,-2 3 34,-5 7-34,-4 9 168,-5 8 135,-3 4 33,-1 2 67,0 13-313,0 0 111,1 12-201,1-6 0,2-4-22,1-8-79,2-3-22,4-4-23,3-10-762,5-11-638,6-15-359,3-14-55,1-7 626,0-5-33,4-23 1938,-11 31 673,-1-4 594,-16 44-819,-3 8 259,-2 21-57,0 11-571,0 22-33,0 15-203,0 6-291,1 3 57,0-6-180,3-6-68,-1-12-234,1-12-785,0-14-661,-1-11-1311,-1-7 3059,-1-10 0,-1 5 0,0-5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43.602"/>
    </inkml:context>
    <inkml:brush xml:id="br0">
      <inkml:brushProperty name="width" value="0.08571" units="cm"/>
      <inkml:brushProperty name="height" value="0.08571" units="cm"/>
      <inkml:brushProperty name="color" value="#333333"/>
    </inkml:brush>
  </inkml:definitions>
  <inkml:trace contextRef="#ctx0" brushRef="#br0">2 309 14159,'4'-1'3967,"-1"0"-3384,-3 1-124,1 69-33,-2-33-426,-1 52 79,-2-55-79,2-10-68,1-10 57,1-6-258,0-5 0,5-8-45,8-10-324,8-10 44,6-10 908,10-1 0,1 1 44,-11 9 202,33 2-347,-60 52-45,0 17-22,0-15-90,0-8-56,0-6 34,0-9-34,0-3 0,0-3-572,28-42 393,-9 17 179,22-30 67,-20 35-22,-4 10 223,-4 6-133,-6 4-34,-3 8 11,-3 7-56,-1 12-78,0 3 22,0-1-415,0-7-100,0-8-315,0-8-357,1-4-315,8-2-582,6-8 605,8-5 1445,6-10-649,-1-3 112,-2 1 571,-3 4 1377,-6 4 282,-6 5 1714,-6 7-2432,-3 2-145,-2 3-416,-6 10-122,-1 4 56,-5 10-224,0-1 33,3-1-123,3-6 34,3-3-102,2-4-32,1-5-125,7-2 113,4-2-190,11-4 100,7-6 202,5-5 0,1-3 235,10 3-112,-15 7 360,2 2-315,-20 6 190,-4 7-78,-3 0-258,-2 6 12,1-2-34,-1-6-291,3-2-336,10-12-12,4-11-224,10-17 56,-2-11 605,0-7-257,3-3 381,-1-1-584,3 5 662,0 7 359,-4 11 504,-3 11-90,-14 13-56,-2 7-190,-10 20 145,0 11-3739,-5 21 3257,-4 13-214,-5 9 58,-4 4-23,1-4-11,3-6-291,5-12-101,3-12-214,2-12-10,2-11-919,1-9 3996,1-10-2819,0-9 528,0-8-114,0-5 292,0 0 347,2 1-169,5-3-235,5 0 136,22-22-394,-3 12 34,17-14-55,-7 21-12,3 4 0,-1 9 0,-6 7 0,-8 7 33,-10 18 258,-10 35-223,-5 2 21,-6 22-78,-4-26 57,-2-8-136,-2-11-55,4-10-460,3-11-571,2-7-1524,1-19 2678,4-16 0,-3 10 0,3-4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56.568"/>
    </inkml:context>
    <inkml:brush xml:id="br0">
      <inkml:brushProperty name="width" value="0.08571" units="cm"/>
      <inkml:brushProperty name="height" value="0.08571" units="cm"/>
      <inkml:brushProperty name="color" value="#333333"/>
    </inkml:brush>
  </inkml:definitions>
  <inkml:trace contextRef="#ctx0" brushRef="#br0">1 83 18138,'84'-25'-6096,"-11"2"1390,-49 8 4706,-4 2 0,-15 9 0,-2 1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56.740"/>
    </inkml:context>
    <inkml:brush xml:id="br0">
      <inkml:brushProperty name="width" value="0.08571" units="cm"/>
      <inkml:brushProperty name="height" value="0.08571" units="cm"/>
      <inkml:brushProperty name="color" value="#333333"/>
    </inkml:brush>
  </inkml:definitions>
  <inkml:trace contextRef="#ctx0" brushRef="#br0">1 1 16255,'3'56'108,"-1"0"1,1-3-1,-1-5-680,3 9-683,0-3-1501,2-8-975,-2-19 3731,-2-9 0,-2-17 0,-1-1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57.503"/>
    </inkml:context>
    <inkml:brush xml:id="br0">
      <inkml:brushProperty name="width" value="0.08571" units="cm"/>
      <inkml:brushProperty name="height" value="0.08571" units="cm"/>
      <inkml:brushProperty name="color" value="#333333"/>
    </inkml:brush>
  </inkml:definitions>
  <inkml:trace contextRef="#ctx0" brushRef="#br0">1 564 20658,'61'-35'-11,"-8"8"-112,-34 28 123,-4 9 0,-5 8-45,-5 11 45,-3 6-67,-3 0-280,-7 0-248,-2-5 248,-3-7-414,3-9 144,6-7-145,2-5-694,2-15-259,8-6 371,8-15 279,11-3 3575,46-26-1367,-38 33 0,22-14 156,-49 41-603,-6 2 132,-1 1-447,-1 5 79,1 4-449,1 3 90,0-1-101,1-5 34,1-3-68,1-3 68,3 0-34,4-2 0,3-6-101,4-3 67,2-4 34,0 4-123,-4 4 112,-3 4 11,-4 3 0,-2 0 45,1 5 33,-2 3-78,1 4 0,-3 0 0,-1-7-67,0-1-168,1-4-80,3-7 58,4-10-853,2-15-245,3-16 122,4-9 247,-1-6-728,14-30 1501,-8 27 213,7-13 1098,-16 45 313,-4 12-514,-6 12 157,-1 7-259,0 5 482,6 30-537,-2 4-258,7 30-45,-4-1-180,-1 2-201,2-3-89,2 7-516,-5-29-235,1-2-516,-8-31-1423,-2-5-5188,-2-8 7911,0-6 0,0 4 0,0-4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6:57.644"/>
    </inkml:context>
    <inkml:brush xml:id="br0">
      <inkml:brushProperty name="width" value="0.08571" units="cm"/>
      <inkml:brushProperty name="height" value="0.08571" units="cm"/>
      <inkml:brushProperty name="color" value="#333333"/>
    </inkml:brush>
  </inkml:definitions>
  <inkml:trace contextRef="#ctx0" brushRef="#br0">12 207 15381,'-7'0'3563,"2"0"-2991,5 0-46,0 0-526,68-51-145,-33 22-377,10-7 1,-3 0-2952,-17 11 3473,-7 4 0,-15 15 0,-2 3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02.247"/>
    </inkml:context>
    <inkml:brush xml:id="br0">
      <inkml:brushProperty name="width" value="0.08571" units="cm"/>
      <inkml:brushProperty name="height" value="0.08571" units="cm"/>
      <inkml:brushProperty name="color" value="#333333"/>
    </inkml:brush>
  </inkml:definitions>
  <inkml:trace contextRef="#ctx0" brushRef="#br0">1 0 16972,'2'40'1479,"0"-3"-1468,-2-5-11,0-4-168,0-4-168,0-6-796,1-8-559,1-4-181,2-4-660,-1-1 2532,1-3 0,-3 1 0,0-1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02.442"/>
    </inkml:context>
    <inkml:brush xml:id="br0">
      <inkml:brushProperty name="width" value="0.08571" units="cm"/>
      <inkml:brushProperty name="height" value="0.08571" units="cm"/>
      <inkml:brushProperty name="color" value="#333333"/>
    </inkml:brush>
  </inkml:definitions>
  <inkml:trace contextRef="#ctx0" brushRef="#br0">9 18 17834,'-9'-10'-4436,"10"2"2441,24 15-2106,-2-2 4101,2 4 0,-16-6 0,-1-2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02.772"/>
    </inkml:context>
    <inkml:brush xml:id="br0">
      <inkml:brushProperty name="width" value="0.08571" units="cm"/>
      <inkml:brushProperty name="height" value="0.08571" units="cm"/>
      <inkml:brushProperty name="color" value="#333333"/>
    </inkml:brush>
  </inkml:definitions>
  <inkml:trace contextRef="#ctx0" brushRef="#br0">12 3 14876,'4'-2'919,"-1"1"-1277,-11 1 123,5 6 235,-5 3 11,8 7 0,8 3 112,3 0-123,8 1 0,0 0-22,-2 0 89,-4-1-67,-5 1 146,-5-3 100,-2 3 258,-1 0-212,-6-2-12,-3 1-11,-5-7-224,1-2-68,3-6 23,3-2-941,3-2-382,1-2-1421,2-9-1649,1 0 4393,0-3 0,0 7 0,0 4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03.268"/>
    </inkml:context>
    <inkml:brush xml:id="br0">
      <inkml:brushProperty name="width" value="0.08571" units="cm"/>
      <inkml:brushProperty name="height" value="0.08571" units="cm"/>
      <inkml:brushProperty name="color" value="#333333"/>
    </inkml:brush>
  </inkml:definitions>
  <inkml:trace contextRef="#ctx0" brushRef="#br0">205 1 15045,'-43'34'330,"1"1"1,-29 31-74,48-20-156,8-1 370,7-2-157,5-10-247,3-6-67,10-11-45,4-8-179,13-5-124,4-19 46,2-6 268,1-16 46,-5 0-12,-4 4 414,-9 10-55,-6 9 201,-5 8-34,-4 5-492,-1 2 180,0 6-203,0 7 0,-2 9 45,-2 5-22,0-1-68,0-8 23,3-5-684,0-9-415,1-2-358,6-10-1243,8-10-1379,2-5 4090,4-5 0,-11 16 0,-3 3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03.528"/>
    </inkml:context>
    <inkml:brush xml:id="br0">
      <inkml:brushProperty name="width" value="0.08571" units="cm"/>
      <inkml:brushProperty name="height" value="0.08571" units="cm"/>
      <inkml:brushProperty name="color" value="#333333"/>
    </inkml:brush>
  </inkml:definitions>
  <inkml:trace contextRef="#ctx0" brushRef="#br0">1 0 15784,'8'69'392,"-2"-13"-369,-6-52-23,0-2 78,4-2-78,4-11-90,7-6-190,5-11 280,0 0 157,-1 5 123,-5 10 348,-2 6-146,-4 6-359,-1 1 157,0 7-280,-1 4 0,1 5-11,0 2-549,-2-7-830,1-3-559,1-5-2869,-3-2 4818,1-1 0,-4 0 0,0 0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04.308"/>
    </inkml:context>
    <inkml:brush xml:id="br0">
      <inkml:brushProperty name="width" value="0.08571" units="cm"/>
      <inkml:brushProperty name="height" value="0.08571" units="cm"/>
      <inkml:brushProperty name="color" value="#333333"/>
    </inkml:brush>
  </inkml:definitions>
  <inkml:trace contextRef="#ctx0" brushRef="#br0">164 292 15034,'-40'31'324,"1"0"1,-27 27-22,56-20-124,4-1 258,4-4-224,2-7-179,5-11-68,7-6-145,9-7 0,6-8 168,2-10-169,-1-7 180,-3-7 145,-5 6 203,-7 4 190,-6 10-269,-4 4 78,-3 5-66,0 1-259,1 11 258,3 3-235,2 14 33,3-1-123,1-2-55,10-6-46,-2-10-303,8-6-10,1-20-538,4-11-370,6-22-269,-10 9 0,0-3 1322,14-27 291,-16 25 1,-1 0 22,2-15 236,-5 8 739,-6 9 302,-6 12-111,-5 11-394,-3 10-514,-1 6 459,0 4 23,0 13-124,0 11-212,0 17 245,0 11-290,0 7-191,0 1-89,0-3-79,10 8-45,-1-24-224,11 1 168,1-29-403,4-6-191,4-5-22,4-9-953,1-5 1,2-12-639,-1-3 2308,-10 2 0,-8 10 0,-12 6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43.751"/>
    </inkml:context>
    <inkml:brush xml:id="br0">
      <inkml:brushProperty name="width" value="0.08571" units="cm"/>
      <inkml:brushProperty name="height" value="0.08571" units="cm"/>
      <inkml:brushProperty name="color" value="#333333"/>
    </inkml:brush>
  </inkml:definitions>
  <inkml:trace contextRef="#ctx0" brushRef="#br0">1 14 19045,'6'-11'-7597,"6"9"7597,1 22 0,-1-5 0,-7-11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04.624"/>
    </inkml:context>
    <inkml:brush xml:id="br0">
      <inkml:brushProperty name="width" value="0.08571" units="cm"/>
      <inkml:brushProperty name="height" value="0.08571" units="cm"/>
      <inkml:brushProperty name="color" value="#333333"/>
    </inkml:brush>
  </inkml:definitions>
  <inkml:trace contextRef="#ctx0" brushRef="#br0">44 16 14585,'0'-9'975,"0"2"-381,0 7 806,0 0-1254,-2 80 168,-2-26-434,1 8 1,0 2 175,-2 19-23,-2 2-33,3-6-393,0-9-915,1-13-451,2-17-1356,-1-16-2644,1-13 5759,-2-12 0,2 0 0,0-3 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04.908"/>
    </inkml:context>
    <inkml:brush xml:id="br0">
      <inkml:brushProperty name="width" value="0.08571" units="cm"/>
      <inkml:brushProperty name="height" value="0.08571" units="cm"/>
      <inkml:brushProperty name="color" value="#333333"/>
    </inkml:brush>
  </inkml:definitions>
  <inkml:trace contextRef="#ctx0" brushRef="#br0">0 164 19325,'75'-62'-3026,"-9"8"2097,-30 34-248,-3 4 1177,-5 9 0,-4 3 22,-5 11 292,-7 11-34,-3 14 158,-3 11 21,-4 3 11,2-1-55,-4-6-359,2-7-22,0-9-68,2-9-111,0-7-181,1-5-458,-1-8-2409,0-5 3193,-2-9 0,-1 8 0,-1 1 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05.254"/>
    </inkml:context>
    <inkml:brush xml:id="br0">
      <inkml:brushProperty name="width" value="0.08571" units="cm"/>
      <inkml:brushProperty name="height" value="0.08571" units="cm"/>
      <inkml:brushProperty name="color" value="#333333"/>
    </inkml:brush>
  </inkml:definitions>
  <inkml:trace contextRef="#ctx0" brushRef="#br0">0 1 19717,'27'4'-717,"0"5"314,-2 12-360,3 3 551,3 6-136,0 2 348,-1 5-56,-2 1 112,-5-1-56,-3-3 0,-4-5 45,-4-6 280,-2-8 57,-3-7 77,-1-5 414,1-3-290,-1-4-515,6-12-68,4-13-539,6-13 226,4-6-818,4 2-685,1 5 337,-1 8-1614,0 9-1882,-12 12 4975,-2 6 0,-12 6 0,-1 0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05.742"/>
    </inkml:context>
    <inkml:brush xml:id="br0">
      <inkml:brushProperty name="width" value="0.08571" units="cm"/>
      <inkml:brushProperty name="height" value="0.08571" units="cm"/>
      <inkml:brushProperty name="color" value="#333333"/>
    </inkml:brush>
  </inkml:definitions>
  <inkml:trace contextRef="#ctx0" brushRef="#br0">8 364 18026,'-4'80'369,"1"-13"-447,3-54 55,0-4-33,0-6 56,4-1 112,3-2-56,6 0-56,3-2 0,-1 0 79,-1-3-1,-3 2-67,-4 1 12,0 2 447,-4 0-369,2 4 134,-2 4-156,2 0 22,-1 1-168,2-5 67,0-2-124,2-2 102,3-10-538,4-10-550,4-16-1041,10-39 896,-10 9-952,5-26 873,-11 22 965,-2 5 369,0 12 1927,-2 15-90,-2 17-1154,-3 12 673,0 6-224,-2 16-549,0 10 190,2 19-437,-1 13-11,2 10 112,-2 6-392,2 3 56,-3-2-101,4-9-280,-3-11-135,4-14-3562,-3-15-203,-1-13 4180,-2-16 0,-1 2 0,0-6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05.988"/>
    </inkml:context>
    <inkml:brush xml:id="br0">
      <inkml:brushProperty name="width" value="0.08571" units="cm"/>
      <inkml:brushProperty name="height" value="0.08571" units="cm"/>
      <inkml:brushProperty name="color" value="#333333"/>
    </inkml:brush>
  </inkml:definitions>
  <inkml:trace contextRef="#ctx0" brushRef="#br0">0 144 19908,'58'-52'-2118,"-5"4"-45,-20 29-10,0 4 806,-3 7 1176,-2 6-123,-4 18 314,-6 8 235,-2 17 35,-5 3 458,-5-3-67,-1-4-358,-4-9-303,0-9 0,-1-10-291,0-4-1637,0-18-1154,0-1 3082,0-13 0,0 12 0,0 3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06.348"/>
    </inkml:context>
    <inkml:brush xml:id="br0">
      <inkml:brushProperty name="width" value="0.08571" units="cm"/>
      <inkml:brushProperty name="height" value="0.08571" units="cm"/>
      <inkml:brushProperty name="color" value="#333333"/>
    </inkml:brush>
  </inkml:definitions>
  <inkml:trace contextRef="#ctx0" brushRef="#br0">17 10 15527,'0'-6'3395,"0"2"-3115,0 4-280,-7 20-426,5-10 191,-5 14-494,12-13 539,4-3 178,8 0-671,7-1 459,1 1 191,7-1 33,3 0 179,2-2-112,3 0 291,1-2 270,2 0-202,-1-2 291,1-1-179,-4 0 78,-2-2 22,-4-4-514,-4-1 190,-4-4-157,-5 3-57,-4 1-133,-4 3-158,-4 0 169,-2 3-729,-4 0-6039,-2 1 6790,-7 0 0,5 0 0,-5 0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08.292"/>
    </inkml:context>
    <inkml:brush xml:id="br0">
      <inkml:brushProperty name="width" value="0.08571" units="cm"/>
      <inkml:brushProperty name="height" value="0.08571" units="cm"/>
      <inkml:brushProperty name="color" value="#333333"/>
    </inkml:brush>
  </inkml:definitions>
  <inkml:trace contextRef="#ctx0" brushRef="#br0">161 0 17230,'-36'16'414,"0"9"-246,8 20-168,3 8-22,5 2-23,10-4-280,4-6-11,6-10 291,11-10-492,6-13 334,14-6 170,6-18 33,3-12-11,-2-15 67,-5-9 44,-11 3 349,-11 2-303,-7 9 268,-4 7-302,-8 8-78,-4 8-34,-10 6 0,-3 4-213,1 10-1501,1 12 481,11-2-1265,7 2-136,14-16 2634,7-4 0,-5-1 0,-1 0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08.532"/>
    </inkml:context>
    <inkml:brush xml:id="br0">
      <inkml:brushProperty name="width" value="0.08571" units="cm"/>
      <inkml:brushProperty name="height" value="0.08571" units="cm"/>
      <inkml:brushProperty name="color" value="#333333"/>
    </inkml:brush>
  </inkml:definitions>
  <inkml:trace contextRef="#ctx0" brushRef="#br0">136 1 17050,'-54'61'124,"9"17"55,34-27 0,5 4-683,-1 6 0,2 2 560,2 4 0,1 0 11,0-1 1,2 1-68,-1-4 0,2-1-118,-2-6 0,2-3-576,0 37-77,1-22-1112,-1-24 363,1-23 1060,-2-12 1,0-9-1</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08.677"/>
    </inkml:context>
    <inkml:brush xml:id="br0">
      <inkml:brushProperty name="width" value="0.08571" units="cm"/>
      <inkml:brushProperty name="height" value="0.08571" units="cm"/>
      <inkml:brushProperty name="color" value="#333333"/>
    </inkml:brush>
  </inkml:definitions>
  <inkml:trace contextRef="#ctx0" brushRef="#br0">0 110 18294,'60'-22'-6,"-1"0"1,10-3-1,-8 6 1,-14 10-1,7-4 1</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09.043"/>
    </inkml:context>
    <inkml:brush xml:id="br0">
      <inkml:brushProperty name="width" value="0.08571" units="cm"/>
      <inkml:brushProperty name="height" value="0.08571" units="cm"/>
      <inkml:brushProperty name="color" value="#333333"/>
    </inkml:brush>
  </inkml:definitions>
  <inkml:trace contextRef="#ctx0" brushRef="#br0">85 1 15213,'-23'45'-6,"-1"0"1,-14 28 5,38-55 67,2-10 34,9-4-79,6-7-11,11-10 68,0-7 33,0-8 605,-7 3 347,-5 6 1256,-9 7-1458,-2 64-974,0-28 45,5 46-728,4-47-57,7-7-1972,4-8-4279,-5-5 7103,1-4 0,-14 0 0,-1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44.016"/>
    </inkml:context>
    <inkml:brush xml:id="br0">
      <inkml:brushProperty name="width" value="0.08571" units="cm"/>
      <inkml:brushProperty name="height" value="0.08571" units="cm"/>
      <inkml:brushProperty name="color" value="#333333"/>
    </inkml:brush>
  </inkml:definitions>
  <inkml:trace contextRef="#ctx0" brushRef="#br0">201 0 18709,'-40'55'369,"0"1"1,4-4 0,5-3-359,6 11-22,8-4 0,9-8-662,5-12 46,16-13-538,10-12-2141,17-12-2487,-4-12 5793,0-10 0,-22 7 0,-4 2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09.607"/>
    </inkml:context>
    <inkml:brush xml:id="br0">
      <inkml:brushProperty name="width" value="0.08571" units="cm"/>
      <inkml:brushProperty name="height" value="0.08571" units="cm"/>
      <inkml:brushProperty name="color" value="#333333"/>
    </inkml:brush>
  </inkml:definitions>
  <inkml:trace contextRef="#ctx0" brushRef="#br0">0 1 19549,'20'45'56,"-3"-5"280,-6-12-257,-1-6 201,-3-2-280,0-9 11,-3-4-101,1-4-122,2-3 77,4-11-44,5-7-135,3-12 314,2-3 0,-1 4 33,0 9 270,-5 5-179,-5 9 100,-1 3 56,-2 3-258,2 7 258,2 6-280,1 9 78,2 4-100,-4-3 22,3-2-56,-4-6-224,0-5-785,-1-4-1198,0-4-2891,-2-4 5154,1-6 0,-5 4 0,0-3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09.990"/>
    </inkml:context>
    <inkml:brush xml:id="br0">
      <inkml:brushProperty name="width" value="0.08571" units="cm"/>
      <inkml:brushProperty name="height" value="0.08571" units="cm"/>
      <inkml:brushProperty name="color" value="#333333"/>
    </inkml:brush>
  </inkml:definitions>
  <inkml:trace contextRef="#ctx0" brushRef="#br0">1 136 19101,'35'61'45,"-3"-12"-45,-14-50-336,1-10-157,3-7-516,-1-11-44,-3-3 448,-8-3-56,-5 1 661,-4 2 67,-1 6 314,0 9 201,-3 9-10,-3 5 123,-3 9-247,-3 13-190,-1 12 201,1 15-302,3 3 11,4 2-168,3-4-11,4-6-34,11-10-403,5-11-986,13-10-539,4-8-3909,-8-12 5882,-3-5 0,-16 2 0,-3 1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10.558"/>
    </inkml:context>
    <inkml:brush xml:id="br0">
      <inkml:brushProperty name="width" value="0.08571" units="cm"/>
      <inkml:brushProperty name="height" value="0.08571" units="cm"/>
      <inkml:brushProperty name="color" value="#333333"/>
    </inkml:brush>
  </inkml:definitions>
  <inkml:trace contextRef="#ctx0" brushRef="#br0">0 1 18451,'1'75'571,"0"-12"-571,-1-48 0,4-5-22,4-5 22,5-3-224,6-4-526,3-10-237,2-5 506,-2-5 189,-1 0 292,-8 10 314,-5 3 134,-4 7 22,-3 1 248,-1 1-136,0 9 68,0 7-134,0 12-225,0 3 191,0 0-471,2-3 34,1-6-45,3-7-101,2-7 67,1-5-302,6-5-425,5-15-674,5-10-795,6-14 583,0-3-739,3 3-393,-4 8 2779,-2 8 829,-4 10 493,-4 7 179,-6 6-134,-3 2-313,-5 6-203,-3 7-77,-2 9-46,-1 6-224,0 0-190,0-3 78,0-6-358,0-6 22,0-6 224,0-5-280,0-2-101,0-8-325,7-4-89,3-9 268,11 0-627,4 1-504,6 5-448,4 2-875,3 2-683,-11 4 3384,-2 3 0,-19 3 0,-1 1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11.126"/>
    </inkml:context>
    <inkml:brush xml:id="br0">
      <inkml:brushProperty name="width" value="0.08571" units="cm"/>
      <inkml:brushProperty name="height" value="0.08571" units="cm"/>
      <inkml:brushProperty name="color" value="#333333"/>
    </inkml:brush>
  </inkml:definitions>
  <inkml:trace contextRef="#ctx0" brushRef="#br0">71 69 17476,'-22'58'415,"1"0"0,-7 18-976,52-57-134,0-39 113,12-12-57,-15-7 146,-7 1 224,-6-1 269,-4 4 336,-4 7-123,0 5 56,-1 8 56,-3 8-11,0 3 56,-2 4-370,1 0-314,3 3-381,1 2-426,1 1 237,2 1-708,10-4-346,5 0 862,10-1 1076,1-1 381,-1 2 1188,-3 3-393,-4 2-10,-1 5-113,-3 1-190,-3 3 89,-1 1-380,-3 2 32,-2 2 136,-2-5-482,-2-1 89,-2-7-134,2-4-79,1-3-134,6-7-459,7-12-897,26-22 1177,-5 6 179,14-7 258,-18 26 258,-3 7 111,-4 4 146,6 24-269,-11 5-470,5 23-34,-13-3-370,1-1-963,-3-9-3037,-5-16 4370,-2-8 0,-5-12 0,0 0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17.718"/>
    </inkml:context>
    <inkml:brush xml:id="br0">
      <inkml:brushProperty name="width" value="0.08571" units="cm"/>
      <inkml:brushProperty name="height" value="0.08571" units="cm"/>
      <inkml:brushProperty name="color" value="#333333"/>
    </inkml:brush>
  </inkml:definitions>
  <inkml:trace contextRef="#ctx0" brushRef="#br0">0 1 16468,'0'11'-1177,"0"-1"449,0-10-789,0 0 1,0 0-1</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19.168"/>
    </inkml:context>
    <inkml:brush xml:id="br0">
      <inkml:brushProperty name="width" value="0.08571" units="cm"/>
      <inkml:brushProperty name="height" value="0.08571" units="cm"/>
      <inkml:brushProperty name="color" value="#333333"/>
    </inkml:brush>
  </inkml:definitions>
  <inkml:trace contextRef="#ctx0" brushRef="#br0">0 11 13980,'0'-5'1871,"0"1"-392,0 4-1479,0-1 572,0 14-269,0 10-23,0 17-123,0 11-90,0 1-123,0 0 56,0-4-493,0-4 11,0-6-863,0-8-403,0-9-985,1-11-1828,2-6 4561,2-8 0,-1 3 0,-1-3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19.485"/>
    </inkml:context>
    <inkml:brush xml:id="br0">
      <inkml:brushProperty name="width" value="0.08571" units="cm"/>
      <inkml:brushProperty name="height" value="0.08571" units="cm"/>
      <inkml:brushProperty name="color" value="#333333"/>
    </inkml:brush>
  </inkml:definitions>
  <inkml:trace contextRef="#ctx0" brushRef="#br0">0 0 17790,'27'47'-1087,"-2"-11"706,-13-34 90,4-2 291,4-3-258,2-6 213,-1-2-78,-3-2 157,-5 6-34,-3 3 257,-3 3 146,-1 1 281,2 0-516,-1 6 56,3 2-45,-1 6-123,4-2-112,-3-3 45,5-5-1143,2-2-392,6-2-2499,-4 0 4045,0-1 0,-12 1 0,-2-1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19.784"/>
    </inkml:context>
    <inkml:brush xml:id="br0">
      <inkml:brushProperty name="width" value="0.08571" units="cm"/>
      <inkml:brushProperty name="height" value="0.08571" units="cm"/>
      <inkml:brushProperty name="color" value="#333333"/>
    </inkml:brush>
  </inkml:definitions>
  <inkml:trace contextRef="#ctx0" brushRef="#br0">1 0 15403,'1'51'482,"1"0"0,-1-1 0,1 0-482,1 28-79,-2 5-374,2-4-51,1-9 100,-3-12-175,2-15-1382,0-17-193,-1-13-2855,1-12 5009,-3-15 0,0 9 0,0-9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20.048"/>
    </inkml:context>
    <inkml:brush xml:id="br0">
      <inkml:brushProperty name="width" value="0.08571" units="cm"/>
      <inkml:brushProperty name="height" value="0.08571" units="cm"/>
      <inkml:brushProperty name="color" value="#333333"/>
    </inkml:brush>
  </inkml:definitions>
  <inkml:trace contextRef="#ctx0" brushRef="#br0">0 45 18418,'87'-25'-303,"-11"6"292,-39 19-147,-5 6 80,-10 4 33,-8 7 90,-8 6-112,-4 2 67,-10 3-605,-7 0-56,-11-4-571,-5-8-427,1-6-145,4-6-975,11-4 2779,6-5 0,8 4 0,1-3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20.415"/>
    </inkml:context>
    <inkml:brush xml:id="br0">
      <inkml:brushProperty name="width" value="0.08571" units="cm"/>
      <inkml:brushProperty name="height" value="0.08571" units="cm"/>
      <inkml:brushProperty name="color" value="#333333"/>
    </inkml:brush>
  </inkml:definitions>
  <inkml:trace contextRef="#ctx0" brushRef="#br0">1 166 17084,'34'-12'-717,"-3"-4"627,-14-6 45,1-2 45,-3 1 0,-4 1 11,-5 5-55,-3 3 44,-3 5-34,0 4 0,0 3 68,-6 4 212,-4 12 57,-6 9-112,-1 15 167,2 6-201,3 2-56,4 0 67,5-6-168,1-4-34,2-10 23,9-6-347,5-11-102,15-4-257,6-9-505,7-14-514,4-13-124,3-16-1221,-1-6 3081,-17 13 0,-10 13 0,-17 18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44.337"/>
    </inkml:context>
    <inkml:brush xml:id="br0">
      <inkml:brushProperty name="width" value="0.08571" units="cm"/>
      <inkml:brushProperty name="height" value="0.08571" units="cm"/>
      <inkml:brushProperty name="color" value="#333333"/>
    </inkml:brush>
  </inkml:definitions>
  <inkml:trace contextRef="#ctx0" brushRef="#br0">76 51 14227,'12'-8'5468,"-43"82"-5468,18-44-22,-28 58 22,38-74-135,3-7-101,13-5-290,6-7-315,18-13-32,7-9 682,5-11 191,2 2 303,-3 6 571,-7 10-807,-10 9 292,-14 6-35,-8 4 214,-7 10 34,-7 8-23,-14 20-549,6-10 0,-8 1-56,17-21-191,2-5-145,2-2-1031,15-15 1423,19-21 0,3-3 0,-5 7 0,36-39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20.601"/>
    </inkml:context>
    <inkml:brush xml:id="br0">
      <inkml:brushProperty name="width" value="0.08571" units="cm"/>
      <inkml:brushProperty name="height" value="0.08571" units="cm"/>
      <inkml:brushProperty name="color" value="#333333"/>
    </inkml:brush>
  </inkml:definitions>
  <inkml:trace contextRef="#ctx0" brushRef="#br0">0 37 13510,'14'67'2543,"-3"-12"-2577,-11-45-22,0-5-22,0-4-191,5-5-190,4-10-236,8-9-44,7-8 301,7-1-693,3 5-135,4 5-1222,-13 9 2488,-2 5 0,-17 7 0,-2 1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20.834"/>
    </inkml:context>
    <inkml:brush xml:id="br0">
      <inkml:brushProperty name="width" value="0.08571" units="cm"/>
      <inkml:brushProperty name="height" value="0.08571" units="cm"/>
      <inkml:brushProperty name="color" value="#333333"/>
    </inkml:brush>
  </inkml:definitions>
  <inkml:trace contextRef="#ctx0" brushRef="#br0">48 1 14820,'4'0'2925,"-1"0"-1748,-3 0-707,-44 109-582,33-74-9719,47 54 9227,-9-96 0,55-17 0,-75 14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21.170"/>
    </inkml:context>
    <inkml:brush xml:id="br0">
      <inkml:brushProperty name="width" value="0.08571" units="cm"/>
      <inkml:brushProperty name="height" value="0.08571" units="cm"/>
      <inkml:brushProperty name="color" value="#333333"/>
    </inkml:brush>
  </inkml:definitions>
  <inkml:trace contextRef="#ctx0" brushRef="#br0">3 150 18026,'56'-18'-1626,"-9"-1"1559,-32-5 67,-6 1-123,-4 2 123,-3 4 190,-2 2-133,-5 7 189,-4 3 1413,-40 70-1133,24 7-543,1-27 0,4 1-207,16 20 34,13-48-416,8-10-782,12-4-630,5-16-1769,8-9-527,-12-6 4314,-1-4 0,-21 19 0,-2 3 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21.374"/>
    </inkml:context>
    <inkml:brush xml:id="br0">
      <inkml:brushProperty name="width" value="0.08571" units="cm"/>
      <inkml:brushProperty name="height" value="0.08571" units="cm"/>
      <inkml:brushProperty name="color" value="#333333"/>
    </inkml:brush>
  </inkml:definitions>
  <inkml:trace contextRef="#ctx0" brushRef="#br0">33 1 16793,'0'59'508,"0"0"0,0-2 0,-1-4-284,-11 22-224,3 0-90,3-6 1,3-6-752,2-13-89,1-13-504,0-18-79,0-9-1758,0-17 3271,0-10 0,0 6 0,0-4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21.554"/>
    </inkml:context>
    <inkml:brush xml:id="br0">
      <inkml:brushProperty name="width" value="0.08571" units="cm"/>
      <inkml:brushProperty name="height" value="0.08571" units="cm"/>
      <inkml:brushProperty name="color" value="#333333"/>
    </inkml:brush>
  </inkml:definitions>
  <inkml:trace contextRef="#ctx0" brushRef="#br0">1 61 20949,'84'-33'91,"-15"6"-204,-53 33 23,-7 3 90,-4 9-11,-4 3-78,-10 4-147,-6 1-592,-9-5-304,-3-8-482,5-7-1377,6-12-708,8-5 3699,5-8 0,3 7 0,0 2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21.756"/>
    </inkml:context>
    <inkml:brush xml:id="br0">
      <inkml:brushProperty name="width" value="0.08571" units="cm"/>
      <inkml:brushProperty name="height" value="0.08571" units="cm"/>
      <inkml:brushProperty name="color" value="#333333"/>
    </inkml:brush>
  </inkml:definitions>
  <inkml:trace contextRef="#ctx0" brushRef="#br0">14 1 17543,'14'0'2936,"-2"0"-2734,-4 66-46,-9-18-156,2 3 0,-1 3-89,-10 13 10,-2-1-693,2-10-2,2-7-649,4-15-1692,2-12-2521,1-12 5636,1-9 0,0-2 0,0-1 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22.596"/>
    </inkml:context>
    <inkml:brush xml:id="br0">
      <inkml:brushProperty name="width" value="0.08571" units="cm"/>
      <inkml:brushProperty name="height" value="0.08571" units="cm"/>
      <inkml:brushProperty name="color" value="#333333"/>
    </inkml:brush>
  </inkml:definitions>
  <inkml:trace contextRef="#ctx0" brushRef="#br0">0 226 19986,'51'-4'-728,"-1"0"0,38 1 649,-44-4-100,-11 11 0,-21 8 78,-5 6 112,-4 7-11,-3-2 45,0-5 11,0-7 190,-1-5-66,-1-4-180,1-15-595,0-4-346,11-13-370,8 1-481,13 2 189,11 3 393,3 4 145,6 4 1009,2 4-112,0 2 168,-4 1 415,-9 4 224,-12 2 661,-11 2 313,-10 1-594,-5 0 281,-2 0-549,-3 5-202,-3 8-179,-5 7 123,0 6-280,1 0-134,4-3-79,3-6 134,2-4-134,1-7 146,6-3-102,6-3-44,8-9-67,4-8-157,1-13 11,-4-7-280,-4-2 0,-7 1 437,-5 4 269,-3 8-213,-2 11 45,0 7 212,0 8-279,0 11 11,0-1-561,2 8-739,3-5 79,6-6-236,9-3 124,5-3-146,3-1 1490,0 0 481,0 0 2029,2 0-1356,-11 0-470,1 3 279,-12 3-402,-1 3-57,-2-1-247,0-2-156,-2-4 337,1-1-405,5-2-33,6-10-146,9-3-67,24-19 426,-8 12 135,15-1-35,-17 17-212,-3 4 11,-4 1 45,-7 9-135,-4 3-44,-7 7-695,-1 0-1053,-5-4-2813,-3-7 4583,-2-3 0,-2-5 0,0 0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24.467"/>
    </inkml:context>
    <inkml:brush xml:id="br0">
      <inkml:brushProperty name="width" value="0.08571" units="cm"/>
      <inkml:brushProperty name="height" value="0.08571" units="cm"/>
      <inkml:brushProperty name="color" value="#333333"/>
    </inkml:brush>
  </inkml:definitions>
  <inkml:trace contextRef="#ctx0" brushRef="#br0">0 1 14283,'11'0'380,"-3"0"696,8 76-796,-5-6-631,2 3 1,1 7 686,-5-9 1,-1 0-1022,1 8 1,-2 2 902,1 5 1,-1 1-124,1-1 1,-1 0-67,-1-3 0,1-2 10,0-4 0,2-3-17,-2-8 1,2-3-46,-2-10 1,1-3-292,8 27-974,-3-28-549,-1-25-2287,-6-18 4511,1-25 0,-7 10 0,1-9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25.018"/>
    </inkml:context>
    <inkml:brush xml:id="br0">
      <inkml:brushProperty name="width" value="0.08571" units="cm"/>
      <inkml:brushProperty name="height" value="0.08571" units="cm"/>
      <inkml:brushProperty name="color" value="#333333"/>
    </inkml:brush>
  </inkml:definitions>
  <inkml:trace contextRef="#ctx0" brushRef="#br0">186 66 15336,'-74'32'-11,"11"-2"-11,44-10 78,4-5-124,6-6 12,4-6-594,4-2 23,1-1-68,1-7-190,8-8 291,3-11 291,8-6 303,2 0 729,0 4 459,-3 9 111,-3 6-413,-5 9-46,1 7 325,0 13-660,3 13-270,3 12-235,1 4-134,1-4-259,2-5-1467,1-8-2320,-5-13 4180,-4-6 0,-11-9 0,-1 0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26.346"/>
    </inkml:context>
    <inkml:brush xml:id="br0">
      <inkml:brushProperty name="width" value="0.08571" units="cm"/>
      <inkml:brushProperty name="height" value="0.08571" units="cm"/>
      <inkml:brushProperty name="color" value="#333333"/>
    </inkml:brush>
  </inkml:definitions>
  <inkml:trace contextRef="#ctx0" brushRef="#br0">23 159 10373,'-13'0'1187,"3"0"-481,10 0-336,0 0-46,52-3-77,-20 1 325,45-2-136,-31 1-133,5 1-236,7-1 11,8-2-100,9-2 22,11-2-627,9-2 616,-43 6 0,0-1-101,2 0 0,1 1 106,2-1 0,0 1-11,1 0 1,1 0 32,3 0 1,1 0 257,1 0 1,2 0-650,3 1 1,2-1 374,2 0 0,1 1-6,3 1 0,1 0 6,3 0 0,1-1 0,3 2 0,0 0 0,1 0 0,0 0 22,1 1 1,-1 0-29,-2 0 1,2 1 5,-10 0 0,4 0 0,-4 0-11,11 0 0,-2 0 22,-14 0 0,1 0 0,-5 0-11,0 0 0,-4 0 0,-5 0 0,0 0 22,-5 0 1,1 0-74,14 0 1,-1 0-39,27 0 77,-36 0 1,-3 0-146,5 0 157,-12 0-11,-13 0 415,-12 0-381,-11 0 781,-7 0-457,-5 0-3158,0 0 1522,-5 0-2061,1 0 3350,-4-2 0,4 1 0,2-1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44.502"/>
    </inkml:context>
    <inkml:brush xml:id="br0">
      <inkml:brushProperty name="width" value="0.08571" units="cm"/>
      <inkml:brushProperty name="height" value="0.08571" units="cm"/>
      <inkml:brushProperty name="color" value="#333333"/>
    </inkml:brush>
  </inkml:definitions>
  <inkml:trace contextRef="#ctx0" brushRef="#br0">150 0 20009,'-12'77'493,"0"-1"0,0-2 0,-2-4-426,1-20 0,-2-2-744,-10 48 543,4-11-953,7-17-964,7-21-7780,3-24 9277,3-21 1,1-4-1,0-6 1</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26.619"/>
    </inkml:context>
    <inkml:brush xml:id="br0">
      <inkml:brushProperty name="width" value="0.08571" units="cm"/>
      <inkml:brushProperty name="height" value="0.08571" units="cm"/>
      <inkml:brushProperty name="color" value="#333333"/>
    </inkml:brush>
  </inkml:definitions>
  <inkml:trace contextRef="#ctx0" brushRef="#br0">1 0 14854,'0'4'2196,"0"-1"-1692,0-3-504,46 13 0,-23-1 258,36 13-89,-41-3 245,-8 6-22,-6 1-369,-11 5-23,-10 0-280,-11-1-1412,-7-4-2320,7-12 4012,8-7 0,14-9 0,3-1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35.278"/>
    </inkml:context>
    <inkml:brush xml:id="br0">
      <inkml:brushProperty name="width" value="0.08571" units="cm"/>
      <inkml:brushProperty name="height" value="0.08571" units="cm"/>
      <inkml:brushProperty name="color" value="#004F8B"/>
    </inkml:brush>
  </inkml:definitions>
  <inkml:trace contextRef="#ctx0" brushRef="#br0">8 212 13779,'-4'5'1927,"1"-1"-997,3-4 0,0 0-594,0 3-33,3-2 302,2 2-146,3-3-201,3 0-90,3 0-101,2 0-33,5 0 22,0 0-45,3 0 0,-1 0 45,1 0-11,-1 0 67,0 0 22,0 0-66,0 0 55,2 0-78,-1 0 100,18-5-78,-13 2-11,11-4 23,-14 4-1,-2-1 45,1 1-32,-2 0-24,0 1 134,6-2-77,-7 3-1,4-2-67,-8 1 56,1-2-90,1-1 1,1 0-1,3-1-11,-1 0-11,0-1 34,0 3-23,-4-2 34,1 1-12,-4 1 12,3 0-22,-2 0-12,1 0 11,2 0-11,-1-2 12,12-2-23,-7 1 0,7 0 22,-11 1-11,-2 4-11,0-2 0,0 0 0,0-2 12,9 0-12,-6 0 0,5 1 0,-8 3 0,-3 0 0,1-1 0,-1 1 0,0 0 11,2-2-11,2 1 0,9-5 0,-5 3 0,6-2 11,-11 4-11,-4 0 0,-2 1 0,-3 1 0,-1 0-11,0 0 11,-3 1 22,0-1-33,-2 0 11,-1 0 0,-1 0-34,1 1 57,-12 0-12,-1 0-11,-14 0 0,-4 4 11,-3 4-11,-6 2 0,-1 3-56,-2-2 11,0 0 12,1-2-34,-2-1 22,2-3-78,3-2 67,4-2-34,6-1-56,5 0 90,3 0-22,4 0 33,-4 0-67,8 0-180,-6 0-144,9 0-483,0 0-986,1 0-761,3 0-2086,1 0 4752,2 0 0,1 0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37.071"/>
    </inkml:context>
    <inkml:brush xml:id="br0">
      <inkml:brushProperty name="width" value="0.08571" units="cm"/>
      <inkml:brushProperty name="height" value="0.08571" units="cm"/>
      <inkml:brushProperty name="color" value="#004F8B"/>
    </inkml:brush>
  </inkml:definitions>
  <inkml:trace contextRef="#ctx0" brushRef="#br0">51 17 8590,'-7'-3'1625,"2"1"-1053,5 2 605,0 0-841,-11-5 56,7 4 33,-8-4 46,9 5 2857,2 0-2757,-1 0-112,1 1-111,0 4-34,-1 5 11,1 4 22,0 4-22,1 3 79,0 4-136,0 5-44,0 2 56,0 3-112,0-1-33,3-1-23,2 1-33,2-1-1,0 0 23,0 2 0,-1-2 22,0 0-33,1-1 10,-1 0 12,1-1-78,0-1 0,-2-2 10,1-2 1,1 8-45,-1-10 34,1 6 33,-2-13-45,-1-1 12,0-2 0,-1-1-34,-1-3 22,1 5-22,-1-5 11,-1 4-11,1-6 0,0 1 0,-1 0 23,1 2-35,-1-1 24,2 8-12,0-4 0,0 3 0,0-4 0,0-3 0,0 0 0,-1-4 0,0-2-12,-2-3 35,1 0-23,-1-5-67,0-5 22,0-7-45,0-6-78,0-5-11,0-2 45,0-2 10,0-3 46,-2-1-12,0-1 12,-4-2 33,0 1 0,0-2 23,1 0 0,1-1-102,1-2 45,0 1-33,-1-17 90,1 16 22,-2-10-11,1 22 22,1 5-11,-1 4 11,3 5-11,0 4 0,1-1 0,0 6 0,0 0 0,0 5-3175,0 2 1,0 0-1</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38.286"/>
    </inkml:context>
    <inkml:brush xml:id="br0">
      <inkml:brushProperty name="width" value="0.08571" units="cm"/>
      <inkml:brushProperty name="height" value="0.08571" units="cm"/>
      <inkml:brushProperty name="color" value="#004F8B"/>
    </inkml:brush>
  </inkml:definitions>
  <inkml:trace contextRef="#ctx0" brushRef="#br0">0 84 12804,'0'-4'1960,"0"1"-1365,0 3 2262,0-2-2521,3 0-67,4-1-45,6 1 11,5-2 23,4 2-67,5-2 10,3 2-55,4-1-79,4 0 11,3-1-44,2 1-12,1 0 12,-1 2-34,0-1 22,0 2 23,0-2 11,0 2 11,1 0-55,0 0-12,3 0 0,1-1 0,3 0 0,-1-1 0,1 0 11,-6 0-22,9 1 11,-18 1 0,6 0 11,-20 0 34,-1 0-45,0 0 22,2 0 0,2 0-10,3 0-12,-1-1 22,2 0-11,-2-1 23,-2-1-23,-2 1-11,-3 0 11,0-1-11,0 2 0,2 0 112,5 1-78,2 0-23,5 0 0,1 0-11,0-1 0,0 1 0,-3-1 0,-2 1 0,-5 0-11,-4 0 11,-7 0 0,-3 0 11,-5 0-11,-2 0 0,0 0 0,-1 0 0,0 0 0,4 0-11,-1 0-34,2 0 34,0 0-11,-2 0-1,3 0 12,-5 0 11,1 0 0,-1 0 0,-2-1 0,1 0 0,1-1 0,-2 1-11,2 1 0,-2 0-45,1 0-79,-1 0-9696,0 0 9801,-10-1 1,6 1-1,-7-1 1</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39.306"/>
    </inkml:context>
    <inkml:brush xml:id="br0">
      <inkml:brushProperty name="width" value="0.08571" units="cm"/>
      <inkml:brushProperty name="height" value="0.08571" units="cm"/>
      <inkml:brushProperty name="color" value="#004F8B"/>
    </inkml:brush>
  </inkml:definitions>
  <inkml:trace contextRef="#ctx0" brushRef="#br0">1 7 12949,'0'-3'3294,"0"-1"-929,0 4-2040,5 15 22,-2-1 102,6 15-80,-3-3-190,1 3-22,-1 2-56,-1-3-90,-1-1 34,0-6-34,-1-5 0,-1-5 1,0-6-1,-2-3-9842,1-1 8563,0-5 0,0 3 1,0-3-1</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39.762"/>
    </inkml:context>
    <inkml:brush xml:id="br0">
      <inkml:brushProperty name="width" value="0.08571" units="cm"/>
      <inkml:brushProperty name="height" value="0.08571" units="cm"/>
      <inkml:brushProperty name="color" value="#004F8B"/>
    </inkml:brush>
  </inkml:definitions>
  <inkml:trace contextRef="#ctx0" brushRef="#br0">173 27 12546,'-7'-12'3339,"2"3"-2745,-11 4-247,6 5 247,-16 0-180,10 8-290,-1 4-68,2 1 12,1-3-68,3-2 11,2 0-11,1-3 11,1 0-11,2-1 0,1-2-11,3 0-2309,-1-2 2253,9 2 67,0-2 33,6-3-21,1 0 21,-3-2-10,1-2-23,-3 4-34,-2-1-537,-3 2-953,-1 2 694,-2-1 1,-1 1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7:43.790"/>
    </inkml:context>
    <inkml:brush xml:id="br0">
      <inkml:brushProperty name="width" value="0.08571" units="cm"/>
      <inkml:brushProperty name="height" value="0.08571" units="cm"/>
      <inkml:brushProperty name="color" value="#004F8B"/>
    </inkml:brush>
  </inkml:definitions>
  <inkml:trace contextRef="#ctx0" brushRef="#br0">65 3 14708,'-11'-1'897,"-1"0"-695,10 1-23,-3 0-45,0 1 23,-1 5-67,-1 4 22,1 6-11,0 2-11,4 1-23,0 1-11,2 0-45,0 1 34,0-2-23,7 0-22,4-4-201,9-4-136,3-3 270,-1-4 0,0-2 55,-2-2 1,-2 0 11,-1-2-45,-5-4-11,-1-5-123,-5-5-56,-1-3 67,-3-2 157,-1-1 67,-12-10-34,-3 9 23,-10-3-23,0 15-44,2 7-101,1 2-942,4 2-761,3 8 1826,7 3 0,3 0 0,4-2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46.863"/>
    </inkml:context>
    <inkml:brush xml:id="br0">
      <inkml:brushProperty name="width" value="0.08571" units="cm"/>
      <inkml:brushProperty name="height" value="0.08571" units="cm"/>
      <inkml:brushProperty name="color" value="#333333"/>
    </inkml:brush>
  </inkml:definitions>
  <inkml:trace contextRef="#ctx0" brushRef="#br0">21 37 12300,'0'-15'2857,"0"3"-2308,0 12 650,0 0-1042,0-4-12,0 3 214,0-4-348,0 5 56,0 6 101,-2 6-134,-2 10-34,-2 7 0,2 2 22,0-1-67,3-3 45,1-4-67,0-6 45,0-4-135,4-6 123,4-4 34,7-2-291,4-3 0,1-8-191,2-4 78,-3-7 169,-1 0 56,-5 5 179,-2 3 0,-6 6-168,-1 4 157,-3 2-34,-1 1 45,0 10 336,0 20-157,2 1 146,1 12-156,4-17-1,3-4-124,1-6 248,12-6-236,-4-6 44,12-9-100,-4-11 0,3-10-67,-2-6-34,-4 2-167,-6 9-80,-6 6-537,-5 7-2981,-2 3 3866,-2 4 0,-1 0 0,-2 1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47.271"/>
    </inkml:context>
    <inkml:brush xml:id="br0">
      <inkml:brushProperty name="width" value="0.08571" units="cm"/>
      <inkml:brushProperty name="height" value="0.08571" units="cm"/>
      <inkml:brushProperty name="color" value="#333333"/>
    </inkml:brush>
  </inkml:definitions>
  <inkml:trace contextRef="#ctx0" brushRef="#br0">150 3 14887,'4'-2'987,"-1"1"-942,-3 1-45,-50 52 0,28-22-79,-37 39 1,45-39-12,6-8 90,5-8 67,3-8-67,6-4-44,8-2-1,9-8-34,8-6 35,2-11 44,-1-2 0,-2-2 78,-5 5 45,-4 3 280,-7 7 203,-6 7-281,-5 4-34,-2 3 90,-1 12-258,0 7 1,-1 12-102,-3 2-33,0-6 11,-1-7-471,3-8 202,2-7-549,5-3-975,11-14-638,11-10-135,12-14-1344,-7 4 3910,-4 3 0,-18 18 0,-4 4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47.580"/>
    </inkml:context>
    <inkml:brush xml:id="br0">
      <inkml:brushProperty name="width" value="0.08571" units="cm"/>
      <inkml:brushProperty name="height" value="0.08571" units="cm"/>
      <inkml:brushProperty name="color" value="#333333"/>
    </inkml:brush>
  </inkml:definitions>
  <inkml:trace contextRef="#ctx0" brushRef="#br0">0 81 16434,'12'74'863,"-3"-16"-774,-9-54 23,0-2-112,11-14-907,8-8-113,14-15 34,5-3 628,-1 2 358,-3 9 0,-7 11 358,-5 9 236,-11 4 112,-4 14 112,-5 7-280,-2 13-247,-2 7 112,-4-2-392,-2-3 69,-1-9-80,4-11-158,3-6-872,10-18-438,9-13-762,14-19-112,8-10-784,-9 9 3126,-2 6 0,-20 24 0,-2 5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45.544"/>
    </inkml:context>
    <inkml:brush xml:id="br0">
      <inkml:brushProperty name="width" value="0.08571" units="cm"/>
      <inkml:brushProperty name="height" value="0.08571" units="cm"/>
      <inkml:brushProperty name="color" value="#333333"/>
    </inkml:brush>
  </inkml:definitions>
  <inkml:trace contextRef="#ctx0" brushRef="#br0">9 0 15437,'-1'90'582,"-1"0"1,2-9 0,-1-19-583,-3-44 0,3-10 0,1-5-247,0-5-44,5-13-449,7-10-122,9-17 268,6-3 224,2 0 370,1 9 358,-4 10 1,-3 10 67,-8 9 78,-5 4 23,-4 3 145,-3 10-179,-1 9-168,0 14-33,-1 7-68,-1-1-67,0-4-79,1-8-56,1-9-694,41-34 268,-13-4 225,35-26-67,-26 12 246,-1 6 33,-5 9 91,-7 9 256,-7 6-223,-7 4 124,-5 9 55,-4 8-179,-2 15 44,-1 8-201,0 1 23,0-1-90,0-10-191,0-7-460,0-11-895,0-7-1961,3-4 3574,4-10 0,-3 6 0,3-6 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47.715"/>
    </inkml:context>
    <inkml:brush xml:id="br0">
      <inkml:brushProperty name="width" value="0.08571" units="cm"/>
      <inkml:brushProperty name="height" value="0.08571" units="cm"/>
      <inkml:brushProperty name="color" value="#333333"/>
    </inkml:brush>
  </inkml:definitions>
  <inkml:trace contextRef="#ctx0" brushRef="#br0">111 1 15975,'-13'72'1165,"-1"0"0,2-4 0,-1-7-1165,-8 11-100,4-10-595,6-12-1075,5-15-1502,3-16 3272,3-11 0,0-8 0,0 0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47.862"/>
    </inkml:context>
    <inkml:brush xml:id="br0">
      <inkml:brushProperty name="width" value="0.08571" units="cm"/>
      <inkml:brushProperty name="height" value="0.08571" units="cm"/>
      <inkml:brushProperty name="color" value="#333333"/>
    </inkml:brush>
  </inkml:definitions>
  <inkml:trace contextRef="#ctx0" brushRef="#br0">1 12 17375,'0'-3'459,"0"-1"-1467,61 8-2600,-33-4 3608,49-2 0,-61 1 0,-3-4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48.180"/>
    </inkml:context>
    <inkml:brush xml:id="br0">
      <inkml:brushProperty name="width" value="0.08571" units="cm"/>
      <inkml:brushProperty name="height" value="0.08571" units="cm"/>
      <inkml:brushProperty name="color" value="#333333"/>
    </inkml:brush>
  </inkml:definitions>
  <inkml:trace contextRef="#ctx0" brushRef="#br0">173 0 18843,'-30'60'-26,"1"-1"0,1-2 0,5-4-691,-2 16 190,7-3 236,6-11-1513,7-10-1928,3-22 3732,2-9 0,0-14 0,0 0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48.359"/>
    </inkml:context>
    <inkml:brush xml:id="br0">
      <inkml:brushProperty name="width" value="0.08571" units="cm"/>
      <inkml:brushProperty name="height" value="0.08571" units="cm"/>
      <inkml:brushProperty name="color" value="#333333"/>
    </inkml:brush>
  </inkml:definitions>
  <inkml:trace contextRef="#ctx0" brushRef="#br0">15 175 18798,'-8'-1'1233,"2"0"-1087,6 1-146,0 0-325,66-38-460,-18 20-644,3-7 1,4 0-2617,18 5 1949,-1 0 2096,-22 6 0,-16 5 0,-26 6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48.565"/>
    </inkml:context>
    <inkml:brush xml:id="br0">
      <inkml:brushProperty name="width" value="0.08571" units="cm"/>
      <inkml:brushProperty name="height" value="0.08571" units="cm"/>
      <inkml:brushProperty name="color" value="#333333"/>
    </inkml:brush>
  </inkml:definitions>
  <inkml:trace contextRef="#ctx0" brushRef="#br0">85 1 16400,'-49'77'1199,"14"-15"-896,52-53-202,11-5-78,18-3 111,3-9-123,-2-5 124,-10-8 212,-14-2-347,-12 1-45,-9 4 45,-76-1 0,55 10 0,-55 2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49.340"/>
    </inkml:context>
    <inkml:brush xml:id="br0">
      <inkml:brushProperty name="width" value="0.08571" units="cm"/>
      <inkml:brushProperty name="height" value="0.08571" units="cm"/>
      <inkml:brushProperty name="color" value="#333333"/>
    </inkml:brush>
  </inkml:definitions>
  <inkml:trace contextRef="#ctx0" brushRef="#br0">124 19 13992,'3'-10'1255,"-1"2"-1255,-2 8 22,0 0-22,-53 40 0,36-20 11,-38 32 56,52-30 45,2 0 90,1-3-168,3-2 89,6-6-123,4-3-34,8-4-55,1-3-113,2-2 202,1-8 45,-2-3-23,-1-6 202,-5 1 168,-5 6 90,-5 4 258,-4 4-393,-2 3 124,-1 0-113,0 4-358,0 3 12,0 4-35,0-1-44,0-2-67,0-2-315,5-4-716,7 0-953,9-2-2308,-3 0 4426,3 0 0,-14 0 0,-1 0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49.898"/>
    </inkml:context>
    <inkml:brush xml:id="br0">
      <inkml:brushProperty name="width" value="0.08571" units="cm"/>
      <inkml:brushProperty name="height" value="0.08571" units="cm"/>
      <inkml:brushProperty name="color" value="#333333"/>
    </inkml:brush>
  </inkml:definitions>
  <inkml:trace contextRef="#ctx0" brushRef="#br0">120 295 13173,'4'0'2197,"-1"0"-1256,-3 0-885,-8 0-56,0 1 0,-8 6 0,1 4 202,-1 8-191,0 3-11,-1 2-34,4-2-22,3 0 12,5-4-215,3-4 170,2-2 22,0-4 134,8-4-67,3-2 0,12-2-101,1-6 79,7-9-258,0-11 67,6-12 179,0-6-22,1-7 56,-2-3 56,-3-4 79,-6 4 525,-7 6-9,-6 10 503,-8 9-1109,-3 16 145,-3 7 113,-8 24-147,-2 12 169,-9 21-157,-2 9 113,3 4-136,1 20-156,9-26-370,3 6-392,5-36-236,9-11-1063,7-9-1974,2-5 4046,3-9 0,-13 4 0,-2-4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50.121"/>
    </inkml:context>
    <inkml:brush xml:id="br0">
      <inkml:brushProperty name="width" value="0.08571" units="cm"/>
      <inkml:brushProperty name="height" value="0.08571" units="cm"/>
      <inkml:brushProperty name="color" value="#333333"/>
    </inkml:brush>
  </inkml:definitions>
  <inkml:trace contextRef="#ctx0" brushRef="#br0">140 3 15459,'9'-2'2936,"-2"1"-2813,-9 69 101,-1-25-213,-1 8 1,0 2 33,-6 12 44,-2 4-89,-2 1 0,-2-5-33,-1-7 21,-1-9-212,1-12-448,3-12-1031,2-12-919,4-13-4404,4-15 7026,3-10 0,1 7 0,0 1 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50.268"/>
    </inkml:context>
    <inkml:brush xml:id="br0">
      <inkml:brushProperty name="width" value="0.08571" units="cm"/>
      <inkml:brushProperty name="height" value="0.08571" units="cm"/>
      <inkml:brushProperty name="color" value="#333333"/>
    </inkml:brush>
  </inkml:definitions>
  <inkml:trace contextRef="#ctx0" brushRef="#br0">0 5 15795,'18'-1'-1364,"-5"-3"1,-12 9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51.059"/>
    </inkml:context>
    <inkml:brush xml:id="br0">
      <inkml:brushProperty name="width" value="0.08571" units="cm"/>
      <inkml:brushProperty name="height" value="0.08571" units="cm"/>
      <inkml:brushProperty name="color" value="#333333"/>
    </inkml:brush>
  </inkml:definitions>
  <inkml:trace contextRef="#ctx0" brushRef="#br0">0 285 15616,'3'7'3283,"-1"-2"-2936,-2-5-167,0 52 145,0-27-325,-1 40 0,1-43-45,-1-4 45,1-8-78,0-4-113,8-4-403,4-2 381,10-8 34,2-4 179,0-4-45,-4 1 146,-3 6 34,-5 4 1153,4 4-1142,-6 9-90,2-4-112,-3 4 33,-1-6-402,5-2 77,6 0-458,5-7 32,4-6 763,1-6-404,-3-4 371,-3 5 44,-5 2 212,-6 4 663,-5 3-226,-5 3-10,-2 3-157,0 1 168,0 1-650,2 1 0,4 9 44,5 4 24,6 9-68,6 4 0,4 0 22,-1-2-67,-3-1 45,-7-5 0,-8 0 90,-4-3-45,-5-1 168,-9-1-179,-3-4 44,-9-4-22,0-3-358,-1-9-136,12-7-603,0-13 155,18-9-571,10-8-526,12-7 213,11-3 358,3-2 1289,1 0 123,-1 2 2252,20-8-762,-18 20-168,10 1-33,-29 30-617,-7 5 214,-4 15 88,-5 15-548,-3 19 201,-3 56-526,-2-20-152,-2-25 1,0-2-174,0 9-358,0-14-102,0-15-873,0-13-460,0-10 706,0-6 0,0-3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45.871"/>
    </inkml:context>
    <inkml:brush xml:id="br0">
      <inkml:brushProperty name="width" value="0.08571" units="cm"/>
      <inkml:brushProperty name="height" value="0.08571" units="cm"/>
      <inkml:brushProperty name="color" value="#333333"/>
    </inkml:brush>
  </inkml:definitions>
  <inkml:trace contextRef="#ctx0" brushRef="#br0">75 30 16400,'6'3'1311,"-23"64"0,-9 17-1423,21-44 6,-18 42 0,14-14 16,38-68-112,10-20-89,4-12 258,0-18 66,-7-4 12,-11 2 269,-13 5-79,-6 8 179,-16 6-3627,-6 10 3281,-11 8 145,-5 8-213,1 5-45,4 9-605,2 19-78,12-1-1166,3 11-873,20-15 2767,10-10 0,-5-3 0,2-8 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51.170"/>
    </inkml:context>
    <inkml:brush xml:id="br0">
      <inkml:brushProperty name="width" value="0.08571" units="cm"/>
      <inkml:brushProperty name="height" value="0.08571" units="cm"/>
      <inkml:brushProperty name="color" value="#333333"/>
    </inkml:brush>
  </inkml:definitions>
  <inkml:trace contextRef="#ctx0" brushRef="#br0">0 85 19829,'89'-24'0,"0"1"0,-18 4 0,0 0 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52.752"/>
    </inkml:context>
    <inkml:brush xml:id="br0">
      <inkml:brushProperty name="width" value="0.08571" units="cm"/>
      <inkml:brushProperty name="height" value="0.08571" units="cm"/>
      <inkml:brushProperty name="color" value="#333333"/>
    </inkml:brush>
  </inkml:definitions>
  <inkml:trace contextRef="#ctx0" brushRef="#br0">1 3 12770,'7'-1'1669,"0"0"-1445,-7 1 539,0 0-394,0 20-44,0-8 90,0 18-415,0-14 11,0-2-22,0 0-78,0-2-136,2-1 91,1-3-113,4-5 225,1-1-57,1-2-223,2-1-45,-1-6-460,3-4-44,-2-6 648,1 3 192,-3 3 11,-1 5 112,-2 3 68,-2 2 593,0 1-123,-2 0-180,0 6 1,2 6-258,-1 7 67,4 4-112,0-2-145,4-2 156,1-4-134,4-2-1,0-5 147,14-4 22,-8-2-213,9-3-23,-11-5-22,-2-4-67,-1-5-168,-4 0 34,-2 1-236,-2 4-145,-1 2-528,-1 3-1175,0 3-909,-3 1 3239,-1 1 0,-3 0 0,0 0 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53.100"/>
    </inkml:context>
    <inkml:brush xml:id="br0">
      <inkml:brushProperty name="width" value="0.08571" units="cm"/>
      <inkml:brushProperty name="height" value="0.08571" units="cm"/>
      <inkml:brushProperty name="color" value="#333333"/>
    </inkml:brush>
  </inkml:definitions>
  <inkml:trace contextRef="#ctx0" brushRef="#br0">1 143 12176,'6'7'2700,"-1"-1"-2285,-5-6 168,0 0-326,36 4-234,-24-8 22,26 0-57,-32-9 12,-3-3-347,0-3-358,-2-3-315,-1-2 415,0 1 425,-2 5 180,-2 8 370,-3 4 336,-1 5-11,0 15-113,-1 6-190,3 16 79,1 5-291,3-2-158,2-4-44,2-6-214,9-8-548,8-8-572,14-7-829,9-5-1479,-8-7 3664,0-4 0,-23 2 0,-1 0 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53.254"/>
    </inkml:context>
    <inkml:brush xml:id="br0">
      <inkml:brushProperty name="width" value="0.08571" units="cm"/>
      <inkml:brushProperty name="height" value="0.08571" units="cm"/>
      <inkml:brushProperty name="color" value="#333333"/>
    </inkml:brush>
  </inkml:definitions>
  <inkml:trace contextRef="#ctx0" brushRef="#br0">19 1 17353,'-11'52'-3037,"3"-10"2220,16-43-1201,5-13-2026,2 3 4044,-1-12 0,-9 13 0,-2 2 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53.421"/>
    </inkml:context>
    <inkml:brush xml:id="br0">
      <inkml:brushProperty name="width" value="0.08571" units="cm"/>
      <inkml:brushProperty name="height" value="0.08571" units="cm"/>
      <inkml:brushProperty name="color" value="#333333"/>
    </inkml:brush>
  </inkml:definitions>
  <inkml:trace contextRef="#ctx0" brushRef="#br0">93 1 19717,'-52'44'-4134,"12"-5"1534,46-15 169,3-10 2431,9-5 0,-8-8 0,-1-1 0</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53.734"/>
    </inkml:context>
    <inkml:brush xml:id="br0">
      <inkml:brushProperty name="width" value="0.08571" units="cm"/>
      <inkml:brushProperty name="height" value="0.08571" units="cm"/>
      <inkml:brushProperty name="color" value="#333333"/>
    </inkml:brush>
  </inkml:definitions>
  <inkml:trace contextRef="#ctx0" brushRef="#br0">74 1 14294,'0'9'3361,"0"-2"-3204,0-7-135,0 0-22,-33 54-78,25-37 22,-24 42 112,36-53-11,7-3-45,8-2 78,6-1-123,2 1 45,-2 2 0,-3 5-56,-5 7 68,-6 8-12,-6 8 202,-4 7-157,-1 5 257,-7 1-257,-4-1 56,-6-2 67,-5-6-168,3-6-34,0-7-425,2-8-1087,8-26-640,3-17-817,17-34 3003,-1 7 0,3 13 0,-7 24 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54.552"/>
    </inkml:context>
    <inkml:brush xml:id="br0">
      <inkml:brushProperty name="width" value="0.08571" units="cm"/>
      <inkml:brushProperty name="height" value="0.08571" units="cm"/>
      <inkml:brushProperty name="color" value="#333333"/>
    </inkml:brush>
  </inkml:definitions>
  <inkml:trace contextRef="#ctx0" brushRef="#br0">1 208 18182,'9'51'398,"1"0"0,5 37-197,-15-54 46,0-8-247,0-12 347,0-7-212,0-5-124,3-7-11,7-11-202,6-7 202,5-7 0,-1 6 0,-3 7 0,-5 9 34,-4 5 134,-2 3 67,-3 8 12,7 30-337,-5-19 90,6 17-179,0-34 33,4-9-594,9-13-178,9-16-371,7-15 225,6-7 156,3-5-145,-2 2 997,-6 6 56,-7 10 1199,-10 13 314,-11 14-505,-7 9-660,-5 7 469,-1 10-190,0 11-167,0 17 134,0 15-381,0 7 55,0 4-211,0-5 44,0-5-180,0-14 79,0-11-415,0-11-21,0-9-528,1-4-167,0-9-1066,4-11 214,-3-12 22,1-11 852,-3-1 1109,0 4 3843,0 5-2241,0 16-89,0 4-785,0 12-179,0 0-504,3-1 336,8 0-190,8-3-124,33-10-67,-8 0 34,18-7-79,-20 7 45,-8 3 0,-11 3 112,-11 4-34,-8 2 404,-3 2 179,-1 0-571,0 8 11,3 7-101,3 10 0,8 6 44,3 4-88,3 0 44,1 1-90,-8-2 56,-4-4-403,-6-5-45,-14-7-717,-9-5-1557,-16-7-6578,3-4 9334,2-5 0,19 2 0,3-2 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55.837"/>
    </inkml:context>
    <inkml:brush xml:id="br0">
      <inkml:brushProperty name="width" value="0.08571" units="cm"/>
      <inkml:brushProperty name="height" value="0.08571" units="cm"/>
      <inkml:brushProperty name="color" value="#333333"/>
    </inkml:brush>
  </inkml:definitions>
  <inkml:trace contextRef="#ctx0" brushRef="#br0">350 292 15291,'9'0'359,"-2"0"-326,-7 0-21,0 0 32,-63 35 1,22-16-45,-6 5 0,-1-1 56,-3-3 448,4-4-22,13-7-482,13-4-257,11-7-841,7-16-247,20-12 471,8-19 650,22-6-135,3-5 359,0 2 157,-4 3 717,-8 10 325,-10 10-179,-9 15 223,-10 9-470,-5 7-514,-4 3 457,-1 9-121,-7 12-147,-2 18 235,-7 53-549,8-12-134,4-25 0,2-2-179,9 18-269,10-10-807,15-13-1334,14-12-4716,-6-18 7305,3-11 0,-28-6 0,0-2 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56.442"/>
    </inkml:context>
    <inkml:brush xml:id="br0">
      <inkml:brushProperty name="width" value="0.08571" units="cm"/>
      <inkml:brushProperty name="height" value="0.08571" units="cm"/>
      <inkml:brushProperty name="color" value="#333333"/>
    </inkml:brush>
  </inkml:definitions>
  <inkml:trace contextRef="#ctx0" brushRef="#br0">175 0 19056,'-23'57'104,"0"0"1,2-4 0,2-5 119,-3 6-190,2-5-34,4-6-112,2-7 22,6-11-224,3-7-190,2-10 302,2-4 12,1-5-382,3-12 438,9-7 134,5-11 0,11 1 11,-2 6 112,2 6 157,-2 10-201,2 4 224,-1 4 55,-3 8-280,-4 7 68,-6 8-146,-6 6 90,-5-2 335,-13 6-323,-5-12-102,-10 0-270,-3-15 136,2-3-684,4-3-952,6-8-1244,8-5 3014,9-11 0,0 9 0,3 2 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56.622"/>
    </inkml:context>
    <inkml:brush xml:id="br0">
      <inkml:brushProperty name="width" value="0.08571" units="cm"/>
      <inkml:brushProperty name="height" value="0.08571" units="cm"/>
      <inkml:brushProperty name="color" value="#333333"/>
    </inkml:brush>
  </inkml:definitions>
  <inkml:trace contextRef="#ctx0" brushRef="#br0">60 1 19527,'-22'94'-202,"3"-15"-537,8-60-931,6-6 561,3-8-796,5-10-4471,3-6 6376,5-10 0,-4 8 0,0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46.584"/>
    </inkml:context>
    <inkml:brush xml:id="br0">
      <inkml:brushProperty name="width" value="0.08571" units="cm"/>
      <inkml:brushProperty name="height" value="0.08571" units="cm"/>
      <inkml:brushProperty name="color" value="#333333"/>
    </inkml:brush>
  </inkml:definitions>
  <inkml:trace contextRef="#ctx0" brushRef="#br0">184 159 16804,'-50'65'291,"-1"0"0,6-7 1,13-6-292,26-9 67,6-8-67,14-8 11,7-10-56,20-9-145,7-18-34,4-18-3415,-1-20 3639,-7-16 68,-10-5-83,-11 0 576,-8 4 43,-9 6-133,-3 11 157,-3 12-259,0 16-246,0 9-44,0 9 279,-23 87-279,11-33-79,-3 8 0,1 1-101,4 0 78,6-7-391,2-10-639,12-3 235,2-17-415,15-4-839,1-16 99,9-13 46,4-8 2215,7-10-288,0-6-1428,-3 4 1753,-6 7 1065,-11 6 986,-10 9-729,-9 3-303,-4 4-369,-1 0-392,2 0 3223,13 0-3559,-3-3-247,10-1 44,-8-6-88,-2-1 44,-3-3-213,-4-2-101,-4-1-392,-2-3-257,-3 1-348,-7 0 783,-20 3 585,2 8 201,-15 7 302,17 17-45,2 11 34,6 15-22,7 6-169,5 23-335,17-18-46,7 8-156,17-35-538,8-12-672,5-10-763,2-24-1176,-15 1 3328,-9-18 0,-21 20 0,-4 3 0</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56.800"/>
    </inkml:context>
    <inkml:brush xml:id="br0">
      <inkml:brushProperty name="width" value="0.08571" units="cm"/>
      <inkml:brushProperty name="height" value="0.08571" units="cm"/>
      <inkml:brushProperty name="color" value="#333333"/>
    </inkml:brush>
  </inkml:definitions>
  <inkml:trace contextRef="#ctx0" brushRef="#br0">1 1 18283,'2'64'-1869,"1"-12"1,-3-44 0,0-3-1</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8:57.304"/>
    </inkml:context>
    <inkml:brush xml:id="br0">
      <inkml:brushProperty name="width" value="0.08571" units="cm"/>
      <inkml:brushProperty name="height" value="0.08571" units="cm"/>
      <inkml:brushProperty name="color" value="#333333"/>
    </inkml:brush>
  </inkml:definitions>
  <inkml:trace contextRef="#ctx0" brushRef="#br0">82 33 15258,'0'9'3238,"0"-2"-2936,0-7-302,0 0-89,-37 47-124,27-30 101,-25 34 11,47-45 34,10-3-146,11-5 191,5-7-35,1-1 57,-7-3 0,-8 6 124,-8 3 44,-9 3 280,-3 1 90,-4 0-224,0 5-180,0 3-78,0 4-45,1-1-11,0-2-11,4-5-325,3-2-381,5-2-169,10-4-1366,27-25 0,4-6 3238,-14 11-123,11-12 0,-11 4 694,-36 25-739,-4 0-258,0 6-22,0-1-538,0 10 213,3 5-201,4 12 32,6 3 192,6 5-169,-1 1 258,-1 4 11,-7 0-258,-4 1 157,-5-2-235,-10-6-33,-5-3 21,-11-11-895,-4-7-482,-2-5-3608,9-9 4997,4-4 0,13 2 0,1-2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9:01.441"/>
    </inkml:context>
    <inkml:brush xml:id="br0">
      <inkml:brushProperty name="width" value="0.08571" units="cm"/>
      <inkml:brushProperty name="height" value="0.08571" units="cm"/>
      <inkml:brushProperty name="color" value="#333333"/>
    </inkml:brush>
  </inkml:definitions>
  <inkml:trace contextRef="#ctx0" brushRef="#br0">103 19 12501,'7'-10'1457,"-2"2"-1177,-5 8-79,0 0-133,-37 17 66,27-9-134,-27 13 22,36-12-55,1 0 66,1 5-10,7 1 55,2 2-55,8 1 10,-4-1-22,-2 0-11,-4-3 248,-3 0 76,-3-1 57,-2 1 179,0 0-335,-5 0 44,-4 0-135,-6-1-123,-2-3 56,1-4-156,-3-3-79,7-2-348,1-1-167,8 0-2869,2 0 1883,14 0-2601,-2 0 4270,12 0 0,-14 0 0,-1 0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9:02.040"/>
    </inkml:context>
    <inkml:brush xml:id="br0">
      <inkml:brushProperty name="width" value="0.08571" units="cm"/>
      <inkml:brushProperty name="height" value="0.08571" units="cm"/>
      <inkml:brushProperty name="color" value="#333333"/>
    </inkml:brush>
  </inkml:definitions>
  <inkml:trace contextRef="#ctx0" brushRef="#br0">24 1 11986,'-1'5'1412,"0"-1"-718,1-4-627,-10 18-67,8-12 0,-7 13 348,9-18-292,0-1-56,5 0-236,5-2-21,4-4-23,2-3 45,-3-1 235,-5 1 78,-4 5-78,-3 2-1520,-1 2 0,0 0 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9:02.356"/>
    </inkml:context>
    <inkml:brush xml:id="br0">
      <inkml:brushProperty name="width" value="0.08571" units="cm"/>
      <inkml:brushProperty name="height" value="0.08571" units="cm"/>
      <inkml:brushProperty name="color" value="#333333"/>
    </inkml:brush>
  </inkml:definitions>
  <inkml:trace contextRef="#ctx0" brushRef="#br0">122 1 17241,'-21'63'250,"0"0"0,1-3 1,2-4 287,1 9-337,3-2-78,8-7-123,2-7-78,4-9 67,3-12-616,6-8-24,6-11-290,6-5-886,3-7-1332,-2-10-2466,-6-1 5625,-7-7 0,-7 12 0,-2 3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9:02.534"/>
    </inkml:context>
    <inkml:brush xml:id="br0">
      <inkml:brushProperty name="width" value="0.08571" units="cm"/>
      <inkml:brushProperty name="height" value="0.08571" units="cm"/>
      <inkml:brushProperty name="color" value="#333333"/>
    </inkml:brush>
  </inkml:definitions>
  <inkml:trace contextRef="#ctx0" brushRef="#br0">1 46 16972,'96'-22'-2342,"-10"6"-4235,-50 11 6577,-7 3 0,-22 1 0,-2 1 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9:02.684"/>
    </inkml:context>
    <inkml:brush xml:id="br0">
      <inkml:brushProperty name="width" value="0.08571" units="cm"/>
      <inkml:brushProperty name="height" value="0.08571" units="cm"/>
      <inkml:brushProperty name="color" value="#333333"/>
    </inkml:brush>
  </inkml:definitions>
  <inkml:trace contextRef="#ctx0" brushRef="#br0">12 0 16019,'-7'8'0,"2"-2"0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9:10.232"/>
    </inkml:context>
    <inkml:brush xml:id="br0">
      <inkml:brushProperty name="width" value="0.08571" units="cm"/>
      <inkml:brushProperty name="height" value="0.08571" units="cm"/>
      <inkml:brushProperty name="color" value="#333333"/>
    </inkml:brush>
  </inkml:definitions>
  <inkml:trace contextRef="#ctx0" brushRef="#br0">44 0 17062,'2'17'324,"2"2"-312,-3 3-1,2 3-22,0 0 11,1 1-135,-1-2-122,1-5-180,0-6 223,1-4 35,2-5-22,4-2 66,2-2-78,2-6 213,0-3 0,-3-5 0,-1 0 23,-3 2-12,0 1-11,-1 2 11,-1 1 12,0 1 21,-2 0-21,2 1-23,-1 1 0,0 0 0,0 3 0,-2 1 11,2 0 67,-3 1-22,2 0 56,0 0-56,0 4 23,2 4-34,-1 8 78,1 5 1,-2 6-35,1 4 68,-1 6 145,0 24-66,-3-13-24,1 14-144,-2-23 66,0-5 12,-3-3-57,-5-5-10,-7-3-67,-6-5-12,-4-4-203,-18-7-166,10-8-348,-14-15-281,17-11-1512,3-12-1792,11 5 4302,5 3 0,10 20 0,1 3 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9:10.884"/>
    </inkml:context>
    <inkml:brush xml:id="br0">
      <inkml:brushProperty name="width" value="0.08571" units="cm"/>
      <inkml:brushProperty name="height" value="0.08571" units="cm"/>
      <inkml:brushProperty name="color" value="#333333"/>
    </inkml:brush>
  </inkml:definitions>
  <inkml:trace contextRef="#ctx0" brushRef="#br0">7 120 17521,'-4'-8'997,"1"1"-829,3 2-168,0-3-67,0-4-146,2-4 23,3-1-23,1 2 112,2 1 67,-2 6 34,-2 2 0,0 4 0,-2 1 90,2 1 493,15 19-494,-7-9-55,10 16-12,-12-17-22,-1-1 0,-1-2-212,0-2-909,0-2-2117,-1-1-4807,-1-1 8045,-2 0 0,-2 0 0,-1 0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9:11.780"/>
    </inkml:context>
    <inkml:brush xml:id="br0">
      <inkml:brushProperty name="width" value="0.08571" units="cm"/>
      <inkml:brushProperty name="height" value="0.08571" units="cm"/>
      <inkml:brushProperty name="color" value="#333333"/>
    </inkml:brush>
  </inkml:definitions>
  <inkml:trace contextRef="#ctx0" brushRef="#br0">108 18 11168,'0'-9'1927,"0"2"-1322,0 7-269,0 0-224,-12-2-33,2 4 279,-11 4-112,5 6-212,2 6-34,2 0-34,4 2 34,5 0 0,1 1-179,2-2-213,0-4 101,1-4 22,4-5-191,2-3 360,6-2-102,0-1-56,0-6-268,0-4 89,0-6 336,-4 0 101,-2 3 168,-3 4 180,-2 6 144,-1 0-55,-1 3 270,2 5-316,2 9-77,2 10-34,1 14-10,-1 7 43,-4 4 124,1 2-101,-3-5-11,-2-2-45,-5-6-89,-5-4-79,-7-7-112,-1-6 0,-1-8-504,2-6-382,2-5-682,5-10-718,4-9-2768,4-3 5054,4-7 0,0 16 0,0 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4:45.012"/>
    </inkml:context>
    <inkml:brush xml:id="br0">
      <inkml:brushProperty name="width" value="0.08571" units="cm"/>
      <inkml:brushProperty name="height" value="0.08571" units="cm"/>
      <inkml:brushProperty name="color" value="#333333"/>
    </inkml:brush>
  </inkml:definitions>
  <inkml:trace contextRef="#ctx0" brushRef="#br0">0 60 15123,'51'-2'773,"-1"-1"1,49-2-707,-28 1 58,13-1 289,10 0-358,-43 2 0,-1 0 118,2 1 0,0 1-25,0-1 1,-1 0-100,0 1 1,0 0-51,45-1 67,-34-1 0,0 0-168,34-2 90,-9 0-168,-45 2 123,-34 3 103,-6 0-5471,-2 0 5424,-14 0 0,10 0 0,-10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46.735"/>
    </inkml:context>
    <inkml:brush xml:id="br0">
      <inkml:brushProperty name="width" value="0.08571" units="cm"/>
      <inkml:brushProperty name="height" value="0.08571" units="cm"/>
      <inkml:brushProperty name="color" value="#333333"/>
    </inkml:brush>
  </inkml:definitions>
  <inkml:trace contextRef="#ctx0" brushRef="#br0">60 0 18899,'-11'97'-101,"0"0"0,0 0 0,0-7 1,1-4-1,5-27-3866,5-35 3967,1-13 0,-1-11 0,1-2 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9:12.188"/>
    </inkml:context>
    <inkml:brush xml:id="br0">
      <inkml:brushProperty name="width" value="0.08571" units="cm"/>
      <inkml:brushProperty name="height" value="0.08571" units="cm"/>
      <inkml:brushProperty name="color" value="#333333"/>
    </inkml:brush>
  </inkml:definitions>
  <inkml:trace contextRef="#ctx0" brushRef="#br0">1 125 16008,'17'-7'157,"-1"2"-123,-10 3-34,3-3-45,0-5-112,3-5-269,-2-2 1,-2-1 190,-2 1 235,-4 4 44,-1 5 180,-1 3 23,0 4 380,0 0-122,-5 12 167,0 7-191,-5 15-99,3 5-113,2 2-68,3-3-145,2-2-22,2-6-23,9-7-11,5-9-224,12-8-202,4-5-694,5-15-247,1-8-213,2-17-673,-2-4-963,-13 9 3216,-7 1 0,-15 23 0,-2 1 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9:12.363"/>
    </inkml:context>
    <inkml:brush xml:id="br0">
      <inkml:brushProperty name="width" value="0.08571" units="cm"/>
      <inkml:brushProperty name="height" value="0.08571" units="cm"/>
      <inkml:brushProperty name="color" value="#333333"/>
    </inkml:brush>
  </inkml:definitions>
  <inkml:trace contextRef="#ctx0" brushRef="#br0">8 0 17465,'0'60'313,"0"0"1,0-3 0,0-5-235,-4 14-79,2-7-146,1-10-706,1-11-862,0-14-437,0-11-897,0-8 3048,0-9 0,0-1 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9:12.766"/>
    </inkml:context>
    <inkml:brush xml:id="br0">
      <inkml:brushProperty name="width" value="0.08571" units="cm"/>
      <inkml:brushProperty name="height" value="0.08571" units="cm"/>
      <inkml:brushProperty name="color" value="#333333"/>
    </inkml:brush>
  </inkml:definitions>
  <inkml:trace contextRef="#ctx0" brushRef="#br0">0 111 18574,'73'-29'-788,"-1"0"0,-6 2 0,-14 8 765,-37 15 12,-7 3 22,-4 0 2298,-4 1-2197,0 2-56,0 5-22,0 8-23,3 7 22,3 6-21,4 1-1,2 1 0,1-2 0,-5-3 0,-1-5 34,-5-2 0,-1-5-45,-1-2-168,-3-4-662,-4-4-895,-6-2-818,-1-1-3418,1 0 5961,4 0 0,6 0 0,1 0 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9:13.314"/>
    </inkml:context>
    <inkml:brush xml:id="br0">
      <inkml:brushProperty name="width" value="0.08571" units="cm"/>
      <inkml:brushProperty name="height" value="0.08571" units="cm"/>
      <inkml:brushProperty name="color" value="#333333"/>
    </inkml:brush>
  </inkml:definitions>
  <inkml:trace contextRef="#ctx0" brushRef="#br0">216 0 18810,'-46'28'347,"0"-1"1,-32 24 21,56-13-290,7 1-79,9-3 0,4-2-124,10-4-122,9-8-281,15-8-403,10-7-750,8-12-842,3-11-895,-15-3 3417,-6-9 0,-23 15 0,-3 3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9:13.548"/>
    </inkml:context>
    <inkml:brush xml:id="br0">
      <inkml:brushProperty name="width" value="0.08571" units="cm"/>
      <inkml:brushProperty name="height" value="0.08571" units="cm"/>
      <inkml:brushProperty name="color" value="#333333"/>
    </inkml:brush>
  </inkml:definitions>
  <inkml:trace contextRef="#ctx0" brushRef="#br0">125 1 18115,'-17'54'242,"1"0"1,0-3 0,1-3-232,-6 14-11,2-6-11,8-7-381,4-9-415,5-10-862,2-11-505,10-9-851,-1-6 3025,9-4 0,-11 0 0,-1 0 0</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9:14.590"/>
    </inkml:context>
    <inkml:brush xml:id="br0">
      <inkml:brushProperty name="width" value="0.08571" units="cm"/>
      <inkml:brushProperty name="height" value="0.08571" units="cm"/>
      <inkml:brushProperty name="color" value="#333333"/>
    </inkml:brush>
  </inkml:definitions>
  <inkml:trace contextRef="#ctx0" brushRef="#br0">40 48 18317,'-21'56'145,"5"-8"-156,14-30 0,2-5-23,0-4-78,6-5 34,2-2-12,9-3 46,-1-10 44,-1-2 11,-4-8 34,-4 3 100,-3 3 247,-3 5 67,-1 4-100,0 3-1558,0 2-347,7-2 369,7-4-682,12-5-439,9-4 1525,3-1 773,-2 0 180,-6 5 704,-10 3 843,-10 5 43,-6 2 1423,-4 2-2991,-4 0-124,1 0-55,-3 7 21,4 5-21,1 10 10,1 6-33,2 2 12,5 3-12,1 0 0,4 1 0,-4-2-12,-3-4 12,-3-4 0,-2-8 0,0-6-44,-2-5 21,-4-4-190,-2-3-392,-4-11-515,4-6 279,2-8 169,4 0-191,2 9 505,6 4 313,4 7 45,5 4 1378,11 2-672,-6 1 22,7 0 23,-6 0-202,2 0-67,2 0-236,1-1-78,-2-7-123,-2-3-45,-6-7-381,2-16 12,-10 8 100,0-11-12,-7 17 203,-1 5 78,0 6 325,0 5-123,-2 20 100,-2 5 23,-2 16-134,-2-2-79,4-4-68,1-5-32,3-9-12,0-5-34,5-8-44,5-2-90,9-3-213,6-8 179,2-5 23,1-6-46,-3 2-133,-4 5-57,-4 5 79,-7 5 303,-3 2 268,-5 1 616,-1 0-380,0 0-224,5 0-180,3 0-11,9-5-56,9-4 22,5-6-22,8-2 34,2 2-12,0 3-22,-4 7-414,-6 2-1032,-8 3-2375,-11 3 3821,-6 1 0,-7-1 0,0 1 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9:15.722"/>
    </inkml:context>
    <inkml:brush xml:id="br0">
      <inkml:brushProperty name="width" value="0.08571" units="cm"/>
      <inkml:brushProperty name="height" value="0.08571" units="cm"/>
      <inkml:brushProperty name="color" value="#333333"/>
    </inkml:brush>
  </inkml:definitions>
  <inkml:trace contextRef="#ctx0" brushRef="#br0">63 0 18115,'-2'54'106,"1"0"1,-8 46 61,-5-40-78,-1-3-23,2-2-67,8-7-11,2-6-1,3-9-223,2-9-270,7-13-77,7-5-550,8-14-1198,3-12-2746,-9-4 5076,-5-7 0,-10 18 0,-3 4 0</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9:15.908"/>
    </inkml:context>
    <inkml:brush xml:id="br0">
      <inkml:brushProperty name="width" value="0.08571" units="cm"/>
      <inkml:brushProperty name="height" value="0.08571" units="cm"/>
      <inkml:brushProperty name="color" value="#333333"/>
    </inkml:brush>
  </inkml:definitions>
  <inkml:trace contextRef="#ctx0" brushRef="#br0">1 6 18518,'91'5'-145,"-9"-3"-718,-38-5-952,-3 0 425,-4-1-1490,-2 3 2880,-12 0 0,-7 1 0,-13 0 0</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9:16.186"/>
    </inkml:context>
    <inkml:brush xml:id="br0">
      <inkml:brushProperty name="width" value="0.08571" units="cm"/>
      <inkml:brushProperty name="height" value="0.08571" units="cm"/>
      <inkml:brushProperty name="color" value="#333333"/>
    </inkml:brush>
  </inkml:definitions>
  <inkml:trace contextRef="#ctx0" brushRef="#br0">44 0 17151,'-24'85'-605,"4"-13"459,27-47 192,38-5 234,0-22-168,13-7 56,-27-17-68,-23-2-44,-6-1-56,-15 1-201,-4 2 10,-14 5-122,0 10-853,1 4-1333,6 6-3081,11 3 5580,6 5 0,7-4 0,0 4 0</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29:16.802"/>
    </inkml:context>
    <inkml:brush xml:id="br0">
      <inkml:brushProperty name="width" value="0.08571" units="cm"/>
      <inkml:brushProperty name="height" value="0.08571" units="cm"/>
      <inkml:brushProperty name="color" value="#333333"/>
    </inkml:brush>
  </inkml:definitions>
  <inkml:trace contextRef="#ctx0" brushRef="#br0">44 34 19729,'0'75'369,"5"-11"-223,12-33-101,5-7-45,2-10-213,5-6-650,4-10-482,4-15-761,0-12-124,-2-13 504,-2-3 1726,-8 5 124,-7 6 1490,-7 11 189,-7 11-492,-3 6-571,-1 7-101,-2 14-57,-6 15-201,-6 25-90,-9 23-173,9-31 0,-2 2-265,-1 7 1,-2 0 146,-2 2 0,0 1 0,-1 0 0,-2-2-230,0-3 0,0-2-426,0-3 1,-1-5-2595,-10 11 3250,7-19 0,20-32 0,3-4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49.119"/>
    </inkml:context>
    <inkml:brush xml:id="br0">
      <inkml:brushProperty name="width" value="0.08571" units="cm"/>
      <inkml:brushProperty name="height" value="0.08571" units="cm"/>
      <inkml:brushProperty name="color" value="#333333"/>
    </inkml:brush>
  </inkml:definitions>
  <inkml:trace contextRef="#ctx0" brushRef="#br0">33 5 14955,'7'-2'1491,"-1"0"-1323,-6 2 795,0 0-650,7 60-301,-9-16 21,0 54-22,-10-34 13,-2-1-48,3-8-345,4-9-1054,3-12-336,3-12-3384,1-11 5143,0-11 0,0 0 0,0-3 0</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21.200"/>
    </inkml:context>
    <inkml:brush xml:id="br0">
      <inkml:brushProperty name="width" value="0.08571" units="cm"/>
      <inkml:brushProperty name="height" value="0.08571" units="cm"/>
      <inkml:brushProperty name="color" value="#333333"/>
    </inkml:brush>
  </inkml:definitions>
  <inkml:trace contextRef="#ctx0" brushRef="#br0">0 12 14911,'93'7'257,"-11"-6"-212,-40-5-45,-6-3 0,-9 2-157,-7 3-863,-4 1-1647,-9 1 2667,-1 0 0,-6 0 0,0 0 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21.403"/>
    </inkml:context>
    <inkml:brush xml:id="br0">
      <inkml:brushProperty name="width" value="0.08571" units="cm"/>
      <inkml:brushProperty name="height" value="0.08571" units="cm"/>
      <inkml:brushProperty name="color" value="#333333"/>
    </inkml:brush>
  </inkml:definitions>
  <inkml:trace contextRef="#ctx0" brushRef="#br0">1 90 16176,'53'-9'5,"1"0"1,40-8-566,-53 7-123,-4-1-1144,-6 0-2632,-15 3 4459,-5-1 0,-11 6 0,0 0 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21.657"/>
    </inkml:context>
    <inkml:brush xml:id="br0">
      <inkml:brushProperty name="width" value="0.08571" units="cm"/>
      <inkml:brushProperty name="height" value="0.08571" units="cm"/>
      <inkml:brushProperty name="color" value="#333333"/>
    </inkml:brush>
  </inkml:definitions>
  <inkml:trace contextRef="#ctx0" brushRef="#br0">0 0 18776,'90'36'1199,"-12"-2"-1143,-46-2 157,-6 3-79,-7 5-78,-9 3-56,-5 4-224,-15 0-481,-12 1-1134,-14-3-2519,1-18 4358,3-8 0,19-17 0,5-2 0</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22.805"/>
    </inkml:context>
    <inkml:brush xml:id="br0">
      <inkml:brushProperty name="width" value="0.08571" units="cm"/>
      <inkml:brushProperty name="height" value="0.08571" units="cm"/>
      <inkml:brushProperty name="color" value="#333333"/>
    </inkml:brush>
  </inkml:definitions>
  <inkml:trace contextRef="#ctx0" brushRef="#br0">158 1 16502,'-56'52'-12,"10"-6"1,41-27 22,2-1 1,3 1-12,0 0 11,2 1-45,5 2 34,2 2 0,5 3 11,-2 1 34,-2 0-45,-4-1 0,-3-4 23,-2-2 223,-1-4-112,-1-3-134,-7-4 168,-5-3-156,-8-4-24,0-2-77,1-1-191,5 0-247,7 0-2465,4-14 270,9 0 2722,2-8 0,1 11 0,-2 6 0</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23.203"/>
    </inkml:context>
    <inkml:brush xml:id="br0">
      <inkml:brushProperty name="width" value="0.08571" units="cm"/>
      <inkml:brushProperty name="height" value="0.08571" units="cm"/>
      <inkml:brushProperty name="color" value="#333333"/>
    </inkml:brush>
  </inkml:definitions>
  <inkml:trace contextRef="#ctx0" brushRef="#br0">9 1 17823,'-3'83'684,"1"-12"-661,-1-47-23,2-8-34,1-6-56,0-6-346,1-3 132,8-4 2,7-11-482,10-7 615,2-10 125,1 1 88,-2 3 13,-4 6 313,-5 8 156,-5 6 23,-4 4-179,-5 3-112,0 0 11,-3 8-113,1 5 91,-2 10 22,2 14-202,0-11-67,1 4-44,0-18-226,4-5-245,1-4-179,8-4-1077,7-14-1647,7-11-1904,-4-4 5322,0 0 0,-17 18 0,-2 3 0</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23.404"/>
    </inkml:context>
    <inkml:brush xml:id="br0">
      <inkml:brushProperty name="width" value="0.08571" units="cm"/>
      <inkml:brushProperty name="height" value="0.08571" units="cm"/>
      <inkml:brushProperty name="color" value="#333333"/>
    </inkml:brush>
  </inkml:definitions>
  <inkml:trace contextRef="#ctx0" brushRef="#br0">0 0 18653,'11'53'1255,"-5"-5"-1110,-11-18-77,0-2-68,1-4-34,3-5-134,1-8-370,0-5-168,4-4-11,4-2-807,4-3-918,3-7-2354,-4-1 4796,-3-1 0,-6 6 0,-2 4 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23.919"/>
    </inkml:context>
    <inkml:brush xml:id="br0">
      <inkml:brushProperty name="width" value="0.08571" units="cm"/>
      <inkml:brushProperty name="height" value="0.08571" units="cm"/>
      <inkml:brushProperty name="color" value="#333333"/>
    </inkml:brush>
  </inkml:definitions>
  <inkml:trace contextRef="#ctx0" brushRef="#br0">194 16 12445,'2'-5'1961,"0"1"-639,-2 4-941,1-3-123,0 2 246,-4-2-213,-8 11-55,-6 5-158,-9 9-78,-2 3-34,-2 2-694,1 0-247,4-2-1041,8-4-2030,8-10 4046,5-4 0,4-7 0,0 0 0</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25.371"/>
    </inkml:context>
    <inkml:brush xml:id="br0">
      <inkml:brushProperty name="width" value="0.08571" units="cm"/>
      <inkml:brushProperty name="height" value="0.08571" units="cm"/>
      <inkml:brushProperty name="color" value="#333333"/>
    </inkml:brush>
  </inkml:definitions>
  <inkml:trace contextRef="#ctx0" brushRef="#br0">168 29 11840,'4'-13'2779,"-1"3"-2073,-3 10-90,0 0-549,-22-5 0,7 9-22,-20 2 22,13 13 34,-1 7-67,3 3 44,3 2-55,6 1-12,5-3-22,3-2-12,3-7-10,0-4-35,0-7 102,5-5-34,2-3 11,7-1 45,3-5-67,2-4 11,2-7 0,-2-1 314,2 0 246,-9 8 123,-2 2-267,-8 7-125,-2 0-134,0 2 201,1 18-324,0-5-34,1 11 0,2-12-180,0-6-156,2-4-616,4-1-314,4-3-886,6-12-2408,-3 1 4560,0-11 0,-10 11 0,-2 2 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25.745"/>
    </inkml:context>
    <inkml:brush xml:id="br0">
      <inkml:brushProperty name="width" value="0.08571" units="cm"/>
      <inkml:brushProperty name="height" value="0.08571" units="cm"/>
      <inkml:brushProperty name="color" value="#333333"/>
    </inkml:brush>
  </inkml:definitions>
  <inkml:trace contextRef="#ctx0" brushRef="#br0">56 102 17689,'-5'50'89,"0"0"1,-6 39 236,-4-38-326,3-7 0,7-10-12,3-14-257,2-10-134,5-7-415,9-21-1020,12-13-649,10-26 122,4-10 158,-1-3 2207,-4 4 1121,-6 11 1131,-7 12 157,-7 16-583,-8 14-515,-4 8-280,-3 12-22,0 14-337,-7 17-246,-2 16-45,-5 7-359,0 1-22,5-5-134,4-9-2825,3-4-1131,4-23 4090,4-3 0,-3-18 0,2 0 0</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26.195"/>
    </inkml:context>
    <inkml:brush xml:id="br0">
      <inkml:brushProperty name="width" value="0.08571" units="cm"/>
      <inkml:brushProperty name="height" value="0.08571" units="cm"/>
      <inkml:brushProperty name="color" value="#333333"/>
    </inkml:brush>
  </inkml:definitions>
  <inkml:trace contextRef="#ctx0" brushRef="#br0">148 3 15493,'-9'-1'1557,"2"0"-1355,7 1 212,0 0-402,-44 57 122,26-22 348,-33 48-336,41-38-135,4-5-11,4-8-628,6-11-705,9-10-359,11-10-2151,0-13 3843,3-7 0,-17 4 0,-2 2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49.424"/>
    </inkml:context>
    <inkml:brush xml:id="br0">
      <inkml:brushProperty name="width" value="0.08571" units="cm"/>
      <inkml:brushProperty name="height" value="0.08571" units="cm"/>
      <inkml:brushProperty name="color" value="#333333"/>
    </inkml:brush>
  </inkml:definitions>
  <inkml:trace contextRef="#ctx0" brushRef="#br0">0 84 15347,'46'-23'678,"0"0"0,40-12-107,-28 33-6153,-3 4 5806,-6 9-830,-9 7 741,-12 7 1312,-9 7-899,-10 1-447,-6 7-1416,-10 5 1315,-13 5 1195,-35 21-1956,2-21 1944,-19 6-3524,20-38-1995,18-8 4336,9-11 0,19 0 0,4-1 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26.555"/>
    </inkml:context>
    <inkml:brush xml:id="br0">
      <inkml:brushProperty name="width" value="0.08571" units="cm"/>
      <inkml:brushProperty name="height" value="0.08571" units="cm"/>
      <inkml:brushProperty name="color" value="#333333"/>
    </inkml:brush>
  </inkml:definitions>
  <inkml:trace contextRef="#ctx0" brushRef="#br0">58 1 14596,'5'0'2701,"-1"0"-2444,-6 53 159,-7-13 99,-2 45-347,-5-28 89,3-6-201,4-7-33,4-12 33,3-11-56,2-10-90,4-7-100,9-6-325,7-13 257,10-6 123,0-9 135,0 4 101,-6 7 191,-4 8 156,-8 7-23,-3 3-32,-3 1-1,-3 4-202,1 8-78,-3 7-33,1 7-68,-1 7-11,4-12-672,2 1-135,5-17-1232,10-4-2667,-5-9 4706,8-4 0,-16 1 0,0 2 0</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27.171"/>
    </inkml:context>
    <inkml:brush xml:id="br0">
      <inkml:brushProperty name="width" value="0.08571" units="cm"/>
      <inkml:brushProperty name="height" value="0.08571" units="cm"/>
      <inkml:brushProperty name="color" value="#333333"/>
    </inkml:brush>
  </inkml:definitions>
  <inkml:trace contextRef="#ctx0" brushRef="#br0">90 1 15426,'5'6'2072,"-1"-1"-1971,-4-5 505,-38 56-371,25-30-123,-28 42-90,36-48 12,3-3 145,2-5-179,0-4 0,11-5-291,6-1 45,12-4 190,4-5-12,-1-2 68,-2-5 34,-5 5 11,-1 1 156,-2 5-66,1-1-113,1 3 68,3-1-90,3 2 0,7-2-34,3 0 23,4 0 0,12 1 22,-18 0 157,-1 1-67,-26 0 11,-7 0 190,-3 0 169,-1 0-280,-2 6-68,-5 2 67,-1 5-167,-6 1-12,3-1-11,-1 0 22,3 0-22,1 5 0,2 2-56,2 8 34,1 5-90,1 5 112,2 4-56,-2 4 89,1 4-33,-4 2 0,-2-2 23,-3 0 167,-14 12-44,3-20 156,-10 8-212,9-28 55,0-11-145,5-5-56,3-17-246,5-18-2757,7-61-22,15 8-1637,2-12 4718,10 46 0,-15 34 0,-2 6 0</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27.477"/>
    </inkml:context>
    <inkml:brush xml:id="br0">
      <inkml:brushProperty name="width" value="0.08571" units="cm"/>
      <inkml:brushProperty name="height" value="0.08571" units="cm"/>
      <inkml:brushProperty name="color" value="#333333"/>
    </inkml:brush>
  </inkml:definitions>
  <inkml:trace contextRef="#ctx0" brushRef="#br0">1 260 19863,'78'5'750,"-12"-2"-750,-43-2-201,0-8 33,4-9-459,-1-11 77,-1-10 35,-5-4-180,-7-1 381,-6 1 303,-5 10 22,-2 13 124,-10 9 44,-5 14 191,-11 13-56,0 11-101,2 16 391,7 5-133,7 4-258,6-3 11,4-4-224,14-9-101,10-12-2252,45-13-3059,-27-14 5412,20-10 0,-49 2 0,-4-1 0</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35.509"/>
    </inkml:context>
    <inkml:brush xml:id="br0">
      <inkml:brushProperty name="width" value="0.08571" units="cm"/>
      <inkml:brushProperty name="height" value="0.08571" units="cm"/>
      <inkml:brushProperty name="color" value="#333333"/>
    </inkml:brush>
  </inkml:definitions>
  <inkml:trace contextRef="#ctx0" brushRef="#br0">108 0 16389,'-60'58'-112,"13"-8"123,46-33-11,4 1-11,7-5-79,7-3-44,5-6 123,2-2 22,-2-2 0,-3-7 79,-3-1-1,-4-6 158,-5 1 224,-4 0-102,-2 4-89,-1 0-78,-4 3-202,-3 1 22,-6 2-22,-1 2 0,0 0-179,4 1-470,3 0-181,4 0-940,2-1-56,5-6 167,9-4-1803,0-3 3462,8-1 0,-13 8 0,-1 2 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35.846"/>
    </inkml:context>
    <inkml:brush xml:id="br0">
      <inkml:brushProperty name="width" value="0.08571" units="cm"/>
      <inkml:brushProperty name="height" value="0.08571" units="cm"/>
      <inkml:brushProperty name="color" value="#333333"/>
    </inkml:brush>
  </inkml:definitions>
  <inkml:trace contextRef="#ctx0" brushRef="#br0">86 19 17084,'9'-10'515,"-5"1"-190,-12 14-235,-6 9 78,-6 13 45,0 15-146,3 14 79,5 18 145,7 11-561,3 12 393,9 2-123,5-3 0,7-11-45,0-13 45,-1-14-101,-6-15-358,-3-12-751,-5-12-1367,-3-10-684,-1-6 3353,0-12 1,0 7 0,0-6 0</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36.040"/>
    </inkml:context>
    <inkml:brush xml:id="br0">
      <inkml:brushProperty name="width" value="0.08571" units="cm"/>
      <inkml:brushProperty name="height" value="0.08571" units="cm"/>
      <inkml:brushProperty name="color" value="#333333"/>
    </inkml:brush>
  </inkml:definitions>
  <inkml:trace contextRef="#ctx0" brushRef="#br0">1 119 18216,'79'-39'336,"-10"5"-504,-39 19-1446,-3 2-1142,1 3-1133,-11 5 3889,-4 2 0,-11 3 0,-1 0 0</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39.748"/>
    </inkml:context>
    <inkml:brush xml:id="br0">
      <inkml:brushProperty name="width" value="0.08571" units="cm"/>
      <inkml:brushProperty name="height" value="0.08571" units="cm"/>
      <inkml:brushProperty name="color" value="#333333"/>
    </inkml:brush>
  </inkml:definitions>
  <inkml:trace contextRef="#ctx0" brushRef="#br0">129 1 17062,'-11'26'627,"-2"-1"-616,-7 4 23,0-1-34,1-1-34,2-1-67,4-6-201,4-5-68,4-4-448,3-7-22,2-2 302,0-2-56,6-6-392,6-7 291,8-9 404,4-6 90,0-2 201,-3 4 179,-3 2 370,-5 5 11,-2 6 202,-6 3-146,0 6-156,-4 2 122,0 2 483,2 0-505,1 0-90,5 7-189,1 5-91,5 10-134,3 5 56,2 3-112,2 3 34,8 11-12,-8-13-22,1 6 0,-12-19 0,-4-6-56,-3-5-179,-2-3-1233,-2-3 560,-3-1-828,-11 0-696,-9 0 90,-14 0-873,7 0 3215,0 0 0,19 0 0,3 0 0</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39.904"/>
    </inkml:context>
    <inkml:brush xml:id="br0">
      <inkml:brushProperty name="width" value="0.08571" units="cm"/>
      <inkml:brushProperty name="height" value="0.08571" units="cm"/>
      <inkml:brushProperty name="color" value="#333333"/>
    </inkml:brush>
  </inkml:definitions>
  <inkml:trace contextRef="#ctx0" brushRef="#br0">1 19 13117,'11'0'6040,"7"0"-5906,21 0-134,1 0-33,-3-2-12,-2 0-907,-4-2-1626,-2 0-1736,-13 1 4314,-4 0 0,-10 2 0,-1 1 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40.481"/>
    </inkml:context>
    <inkml:brush xml:id="br0">
      <inkml:brushProperty name="width" value="0.08571" units="cm"/>
      <inkml:brushProperty name="height" value="0.08571" units="cm"/>
      <inkml:brushProperty name="color" value="#333333"/>
    </inkml:brush>
  </inkml:definitions>
  <inkml:trace contextRef="#ctx0" brushRef="#br0">9 1 18272,'-5'41'885,"1"-1"-639,4-12-156,0 0-34,1-3-44,4-4-12,4-4 0,2-6-45,1-5 34,-2-3-24,3-3 35,1-2-33,2-7-68,-1-5 67,0-6 12,-4 4 44,-4 2-55,-1 7 33,-4 3 0,-1 3 22,0 1 23,1 0 78,6 13-89,2 2 45,6 11-57,-1-3 23,2-4 45,0-4 89,10-7 90,-5-4-247,8-9 45,-9-10-67,1-9 0,-3-7-22,-3 2 22,-5 3 0,-3 7-112,-4 8-830,-2 5-570,-2 5-2085,0 1 3597,0 3 0,0-2 0,0 2 0</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40.987"/>
    </inkml:context>
    <inkml:brush xml:id="br0">
      <inkml:brushProperty name="width" value="0.08571" units="cm"/>
      <inkml:brushProperty name="height" value="0.08571" units="cm"/>
      <inkml:brushProperty name="color" value="#333333"/>
    </inkml:brush>
  </inkml:definitions>
  <inkml:trace contextRef="#ctx0" brushRef="#br0">56 0 20401,'10'53'-1076,"-10"-4"-1333,-14-23-3328,-4-8 5737,-1-6 0,10-9 0,3-3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49.885"/>
    </inkml:context>
    <inkml:brush xml:id="br0">
      <inkml:brushProperty name="width" value="0.08571" units="cm"/>
      <inkml:brushProperty name="height" value="0.08571" units="cm"/>
      <inkml:brushProperty name="color" value="#333333"/>
    </inkml:brush>
  </inkml:definitions>
  <inkml:trace contextRef="#ctx0" brushRef="#br0">30 121 15135,'5'14'1041,"-1"-3"-1007,-4-11 44,0 0-201,48 19-34,-29-14 23,38 10-135,-44-25 213,-1-7-673,-8-16-3167,0 4 3762,-10-7-2004,-6 13 2250,-8 3 269,-7 9 202,0 5-35,-1 7-223,2 14 2703,4 11-2289,4 45-515,9 18-201,10-1 3174,12-10-3242,10-40-336,8-13-616,7-13-201,4-10-842,5-22 2040,-5-17 0,-16 11 0,-12-4 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42.657"/>
    </inkml:context>
    <inkml:brush xml:id="br0">
      <inkml:brushProperty name="width" value="0.08571" units="cm"/>
      <inkml:brushProperty name="height" value="0.08571" units="cm"/>
      <inkml:brushProperty name="color" value="#333333"/>
    </inkml:brush>
  </inkml:definitions>
  <inkml:trace contextRef="#ctx0" brushRef="#br0">170 1 12109,'5'0'3496,"0"0"-1300,-5 0-1691,3 0-237,-3 0 259,4 0-482,-8 10 22,-4 7-22,-8 15-34,-5 7-11,0 3 0,3-2-11,4-7-68,6-9 1,4-8-236,3-7-89,1-5 235,0-1-202,0-3 168,0-8-358,0-2 123,2-7 0,2-1 67,3-1 281,4 0 21,0-2 68,2-2 0,2-1 45,-1 1 90,1 1 167,-4 5-10,-1 4 145,-4 4-180,-1 5 12,-4 2 281,0 2-338,1 0 169,2 0-157,3 2 11,4 7-190,3 5 67,6 18-56,-5-7-11,4 7 33,-9-11-44,-2 0 56,0-1-90,-3 2 0,1 0 0,-2-1 11,1-2-11,-1-1 0,0-5 23,0-1-113,-2-7 0,0 0-145,-2-4-45,0 0 157,-9-1 123,-7 0-135,-14 0 113,-6 0-1,-4 0 23,-2 0 23,2 0 22,0 0 44,8 0 57,4 0-101,9 0 156,7 0-167,6 0-1,4 0-33,2-1 34,0 0-34,6-3 0,3 2-179,8-1-336,6 1-707,4 1-1367,-8 1 2589,0 0 0,-14 0 0,-1 0 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43.532"/>
    </inkml:context>
    <inkml:brush xml:id="br0">
      <inkml:brushProperty name="width" value="0.08571" units="cm"/>
      <inkml:brushProperty name="height" value="0.08571" units="cm"/>
      <inkml:brushProperty name="color" value="#333333"/>
    </inkml:brush>
  </inkml:definitions>
  <inkml:trace contextRef="#ctx0" brushRef="#br0">8 14 13252,'0'-7'2991,"0"1"-2542,0 6 492,0 0-593,-2 1 66,1 13-179,-2 8-134,3 17 78,-1 6-179,1 5 0,0-2 12,0-1 21,0-7-33,0-8 0,0-10 11,0-9 57,0-6-68,1-5 0,-1-1-23,3-1-33,1-6-22,2-8 78,2-6-11,2-5-12,2 5 23,0 2 0,2 7 135,0 1-91,2 5 35,3 2-23,0 2-56,3 1 179,1 0-179,2 1 123,-3 4 135,-3 3-134,-5 4 55,-3 3 34,-4 13-23,-3-4-123,-2 9 0,-5-7-11,-6-2 12,-5-2-57,-9-5-11,-5-4-34,-20-7-190,8-3-179,-9-3-270,20-4-626,8-5-1088,10-4-1557,4 2 3944,6 2 0,1 6 0,0 1 0</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45.379"/>
    </inkml:context>
    <inkml:brush xml:id="br0">
      <inkml:brushProperty name="width" value="0.08571" units="cm"/>
      <inkml:brushProperty name="height" value="0.08571" units="cm"/>
      <inkml:brushProperty name="color" value="#333333"/>
    </inkml:brush>
  </inkml:definitions>
  <inkml:trace contextRef="#ctx0" brushRef="#br0">1 0 17958,'0'11'1031,"9"-3"-953,16-8-78,10 0 0,1 0-112,1 0-481,-4 0-2,-5 0-996,-6 0-403,-9 0 313,-6 0-538,-4 6-1299,-3-1 3518,-5 4 0,4-5 0,-4-1 0</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45.561"/>
    </inkml:context>
    <inkml:brush xml:id="br0">
      <inkml:brushProperty name="width" value="0.08571" units="cm"/>
      <inkml:brushProperty name="height" value="0.08571" units="cm"/>
      <inkml:brushProperty name="color" value="#333333"/>
    </inkml:brush>
  </inkml:definitions>
  <inkml:trace contextRef="#ctx0" brushRef="#br0">17 0 12983,'-9'8'3249,"2"-2"-3047,7-6 862,0 0-963,20 4-56,-6-3-23,17 5 12,-11-3-34,-2 0-78,0 1-695,1-3-1401,-1 0-1188,-6-1 3362,-2 0 0,-8 0 0,-1 0 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45.903"/>
    </inkml:context>
    <inkml:brush xml:id="br0">
      <inkml:brushProperty name="width" value="0.08571" units="cm"/>
      <inkml:brushProperty name="height" value="0.08571" units="cm"/>
      <inkml:brushProperty name="color" value="#333333"/>
    </inkml:brush>
  </inkml:definitions>
  <inkml:trace contextRef="#ctx0" brushRef="#br0">0 17 14439,'0'-9'4494,"0"1"-3878,0 8-425,32 10-169,-13-1 79,28 8-101,-21-1 0,1 0 67,-3 2-33,-4 5 33,-7 3 23,-7 5-57,-4 2 146,-6 3-156,-8-1-1,-7 0-44,-8-6-90,5-5-392,2-7-673,12-6-1367,3-6-3977,5-3 6521,0-2 0,0 0 0</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48.820"/>
    </inkml:context>
    <inkml:brush xml:id="br0">
      <inkml:brushProperty name="width" value="0.08571" units="cm"/>
      <inkml:brushProperty name="height" value="0.08571" units="cm"/>
      <inkml:brushProperty name="color" value="#333333"/>
    </inkml:brush>
  </inkml:definitions>
  <inkml:trace contextRef="#ctx0" brushRef="#br0">97 8 13600,'3'-4'1994,"-1"1"-1580,-2 3-414,-10 4 45,3 2-11,-7 3 89,7 1-123,2-1 22,3 1-33,1 1 11,1 4-146,0 4 146,0 0 0,6 3 0,-1 0 0,8 0 34,-6-1-23,0 0 34,-5 0-11,-1-1 178,-1 0-110,-2-2-46,-7 0-56,-2-4-23,-13-2-112,8-6-290,-4-2-438,12-4-1020,3-7-581,3-1 2464,2-7 0,0 8 0,0 1 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49.772"/>
    </inkml:context>
    <inkml:brush xml:id="br0">
      <inkml:brushProperty name="width" value="0.08571" units="cm"/>
      <inkml:brushProperty name="height" value="0.08571" units="cm"/>
      <inkml:brushProperty name="color" value="#333333"/>
    </inkml:brush>
  </inkml:definitions>
  <inkml:trace contextRef="#ctx0" brushRef="#br0">17 5 13644,'1'-2'1894,"0"0"-1077,-1 2-424,1 15 111,-1 1-45,-4 14-122,0-4-303,-2-3-1,3-5-33,1-5 11,2-5-55,0-5-170,0-2 180,2-2 1,6-7-79,4-4 22,6-7 57,2 1 33,-1 4 0,-1 2 134,-4 7-22,-5 1 158,-4 3-69,-1 1-10,-1 0 133,0 0-256,0 0-24,-1 5 102,0 1-135,1 4 68,-1-2-79,1-1 33,0-2-33,1-3 0,1-1-33,2-1-12,4 0-45,3-2 45,5-6-44,14-6 66,-9 1 23,5 2 0,-15 8 236,-7 3-136,-2 0 46,-2 6-124,1 3 57,-3 4-79,3-1 0,-2-4-56,1-4-224,1-2-269,0-1-2028,14-1 448,0-4-280,13-4-292,-5-3-212,1-2 2824,-3 4 89,-2 2 2856,-7 3-1107,-5 2-248,-5 1 147,-4 1 2105,-1 0-3328,-8 8 91,0 3-247,-6 9-202,5-3-67,4-2 23,3-7-23,2-3 0,0-4-258,0-1 225,4 0 33,5 0 0,6-3 0,3-2 33,-3 0-33,-5 0 112,-4 4-11,-3 1 302,1 0-257,-2 0-135,1 3 34,1 2-34,-2 2-11,3-1 0,-2-2-302,1-3-404,3-1-168,3 0-908,7-12-1288,6-5-1378,-5-5 4448,2 0 0,-14 13 0,-1 3 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50.140"/>
    </inkml:context>
    <inkml:brush xml:id="br0">
      <inkml:brushProperty name="width" value="0.08571" units="cm"/>
      <inkml:brushProperty name="height" value="0.08571" units="cm"/>
      <inkml:brushProperty name="color" value="#333333"/>
    </inkml:brush>
  </inkml:definitions>
  <inkml:trace contextRef="#ctx0" brushRef="#br0">35 49 18160,'-4'71'538,"-2"-3"-382,-4-24-10,1-3-146,6-10-78,1-10 66,2-8-380,0-8 45,6-3-538,7-15-1020,9-11 124,6-16 693,3-9 629,-1-2 459,0 3 79,-3 5 1176,-4 9 223,-4 11-559,-8 10-67,-5 8 122,-4 4-413,-2 7 156,0 12-247,0 14 91,0 16-203,-5 7-313,-1 1 0,-1-6-45,3-9-258,3-12-392,1-10-761,0-10-1929,2-5 3340,3-6 0,-2 2 0,1-2 0</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55.210"/>
    </inkml:context>
    <inkml:brush xml:id="br0">
      <inkml:brushProperty name="width" value="0.08571" units="cm"/>
      <inkml:brushProperty name="height" value="0.08571" units="cm"/>
      <inkml:brushProperty name="color" value="#333333"/>
    </inkml:brush>
  </inkml:definitions>
  <inkml:trace contextRef="#ctx0" brushRef="#br0">95 0 15325,'-35'22'560,"6"2"-56,18 2-100,2 5-404,3 3 0,3 0-45,2-1 45,1-7-45,4-5-303,4-9-223,7-5 224,7-4-751,5-12-1031,8-11-2028,-8-5 4157,0-7 0,-18 18 0,-2 4 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55.608"/>
    </inkml:context>
    <inkml:brush xml:id="br0">
      <inkml:brushProperty name="width" value="0.08571" units="cm"/>
      <inkml:brushProperty name="height" value="0.08571" units="cm"/>
      <inkml:brushProperty name="color" value="#333333"/>
    </inkml:brush>
  </inkml:definitions>
  <inkml:trace contextRef="#ctx0" brushRef="#br0">65 12 13622,'3'-6'1793,"-1"1"-1379,-2 5 572,0 0-751,-12 67-179,2-28 56,-9 53 45,7-50 34,4-6-180,2-9 0,5-8-11,0-10-11,1-3-280,0-5 235,6-1-168,6-7-180,10-6 404,3-8 0,3-4 56,-4 6-33,-3 6 257,-6 6 134,-5 5-156,-3 1 90,-3 4-225,1 8-89,0 7 134,-2 6-157,0 1 0,-1-3-22,-1-4-34,1-6-594,4-6-1087,4-3-257,8-3-2398,-1-5 4381,4-6 0,-13 4 0,-1-2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50.104"/>
    </inkml:context>
    <inkml:brush xml:id="br0">
      <inkml:brushProperty name="width" value="0.08571" units="cm"/>
      <inkml:brushProperty name="height" value="0.08571" units="cm"/>
      <inkml:brushProperty name="color" value="#333333"/>
    </inkml:brush>
  </inkml:definitions>
  <inkml:trace contextRef="#ctx0" brushRef="#br0">1 1 14887,'4'98'1861,"-1"-20"-1615,-3-75-246,0-3-347,0-8 33,6-7-201,6-8 448,8-5-90,7 3-426,5 2-548,3 3-5660,13 4 6791,-17 7 0,-1 2 0,-23 6 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56.732"/>
    </inkml:context>
    <inkml:brush xml:id="br0">
      <inkml:brushProperty name="width" value="0.08571" units="cm"/>
      <inkml:brushProperty name="height" value="0.08571" units="cm"/>
      <inkml:brushProperty name="color" value="#333333"/>
    </inkml:brush>
  </inkml:definitions>
  <inkml:trace contextRef="#ctx0" brushRef="#br0">129 99 16389,'-56'79'90,"8"-12"-146,35-43 44,6-4 12,3-4 91,4-6-91,0-3-158,1-3 158,6-3-134,4-1 78,10-7-79,0-3 135,5-8 34,2-5 190,-7 8 90,-4 2 101,-13 10 89,-3 2-168,-1 1-236,0 5 80,0 3-168,0 2 44,0-1-112,0-3 11,0-3 0,3-1 11,3-1-45,7-1 46,3 0-35,4 0 68,2-4-33,2-2 33,0-2 0,0 0-11,-1 2 44,0 2-33,1 0 0,1 0 11,2-2-11,1 0 0,0-1 0,0-2-11,-4 0 45,-5 1-34,-7 1 303,-6 4 22,-4 1 78,-2 2-280,-2 5-112,-2 1 57,-2 6-68,2-1 0,1 1-56,3 0 78,0 2-22,0 2 0,0 3 45,0 3-56,0 6 11,0 0 0,0 5-23,0-2 46,0 3-23,0-1 11,0 0 11,-4-2 202,-5-3-168,-5-3-22,-5-7 45,-5-4-113,6-7-67,-4-7-280,10-18-168,4-14-572,4-20-570,3-8-158,9-2 269,6 7 1053,11 10 808,14 5 973,-10 19-145,5 4-156,-13 15-180,-3 2-33,1 0-12,-1 0-201,1 0 33,1 0-112,2 0-168,0 0-22,1 0 11,0 0-235,0-3-23,-3-6-11,-1-6-247,-4-9 124,-5-4-292,-3-6-290,-4-16 537,-2 16 168,-6-3 22,-1 28 12,-8 4 178,-2 16-21,-2 8 111,-1 18 438,0 33-314,10-13-79,1 17-190,8-28 11,7-9-168,8-9-157,11-12-168,13-8-896,7-8-1659,9-15 2880,-8-8 0,-16 4 0,-15 2 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57.566"/>
    </inkml:context>
    <inkml:brush xml:id="br0">
      <inkml:brushProperty name="width" value="0.08571" units="cm"/>
      <inkml:brushProperty name="height" value="0.08571" units="cm"/>
      <inkml:brushProperty name="color" value="#333333"/>
    </inkml:brush>
  </inkml:definitions>
  <inkml:trace contextRef="#ctx0" brushRef="#br0">53 0 17622,'-21'89'728,"3"-13"-694,12-51-68,2-5-145,1-4-796,2-8-840,1-4-818,0-3-4180,0-7 6813,3-4 0,-2 1 0,2 0 0</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57.962"/>
    </inkml:context>
    <inkml:brush xml:id="br0">
      <inkml:brushProperty name="width" value="0.08571" units="cm"/>
      <inkml:brushProperty name="height" value="0.08571" units="cm"/>
      <inkml:brushProperty name="color" value="#333333"/>
    </inkml:brush>
  </inkml:definitions>
  <inkml:trace contextRef="#ctx0" brushRef="#br0">1 1 16031,'43'46'-1625,"-2"-3"1625,-17-15 0,0 0 22,-1 2-11,-3 0-11,-5 1 0,-5-4 180,-5-3-1,-1-7 180,-3-4-79,0-6 123,0-4 292,0-2 89,3-1-280,2 0-301,5-1-147,6-3 212,2-2 203,1-2-146,-1 4 179,-3 2-213,-1 2-78,-1 2 0,-1 5-179,1 3-34,-2 5-12,-2 0-581,-2 0-528,-2-2-1725,1-3-4695,-3-4 7541,1-3 0,-5-3 0,1 0 0</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59.011"/>
    </inkml:context>
    <inkml:brush xml:id="br0">
      <inkml:brushProperty name="width" value="0.08571" units="cm"/>
      <inkml:brushProperty name="height" value="0.08571" units="cm"/>
      <inkml:brushProperty name="color" value="#333333"/>
    </inkml:brush>
  </inkml:definitions>
  <inkml:trace contextRef="#ctx0" brushRef="#br0">1 0 13835,'0'5'2151,"0"-1"-2017,0-4 68,0 53 134,5-25-280,5 42-56,6-40 56,5-5 34,4-5-12,1-9-55,5-5-46,0-5 23,2-7-11,-5-6-11,-3-7 44,-7-3 538,-2-7 12,-9 15 145,0-3-426,-7 16-190,0 1 89,4 15-100,1 7 146,6 20-203,0 7 68,1 6 22,0 1-100,-3-1 156,-3-5-112,-3-5 23,-3-6 257,-2-7-325,-7-3 12,-4-8-34,-8-5-45,-3-8-526,-18-7-34,9-18-347,-12-12-1917,23-17-1579,10 7 4448,5 3 0,7 22 0,0 5 0</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0:59.481"/>
    </inkml:context>
    <inkml:brush xml:id="br0">
      <inkml:brushProperty name="width" value="0.08571" units="cm"/>
      <inkml:brushProperty name="height" value="0.08571" units="cm"/>
      <inkml:brushProperty name="color" value="#333333"/>
    </inkml:brush>
  </inkml:definitions>
  <inkml:trace contextRef="#ctx0" brushRef="#br0">19 159 16479,'-10'-4'3070,"2"1"-2756,8 3-168,0 0-146,8-37 11,1 18-22,7-28 33,-2 29-22,-4 4 90,-2 5 33,-3 3 34,-3 5-57,0 0 91,1 1 347,3 3-325,6 9-34,4 7-78,4 8-12,0 1-122,0-4 33,-1-5-403,0-5-2981,4-7 3384,-11-4 0,1-3 0,-13 0 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1:04.566"/>
    </inkml:context>
    <inkml:brush xml:id="br0">
      <inkml:brushProperty name="width" value="0.08571" units="cm"/>
      <inkml:brushProperty name="height" value="0.08571" units="cm"/>
      <inkml:brushProperty name="color" value="#333333"/>
    </inkml:brush>
  </inkml:definitions>
  <inkml:trace contextRef="#ctx0" brushRef="#br0">0 4 17566,'3'-3'628,"-1"15"-337,-2 15-280,0 18 34,0 8-45,0 2-56,0-3 11,0-4-134,0-8-34,0-8 146,0-10-35,0-7 80,0-8-124,0-4-44,0-2 44,2-1 79,5-8 67,2-6 0,7-8 67,-1 0 0,4 3 23,-3 6-23,2 6 112,-1 4-123,11 5-56,-7 8 45,2 5-56,-12 8 22,-6 4-11,-3 1 214,-2 1-192,-3 3-33,-17 12-247,2-12-45,-15 5-425,13-18-168,0-9 302,6-4-3294,5-6 2498,5-13-100,3-4-874,6-5 2364,2 1 0,0 13 0,-1 2 0</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1:05.082"/>
    </inkml:context>
    <inkml:brush xml:id="br0">
      <inkml:brushProperty name="width" value="0.08571" units="cm"/>
      <inkml:brushProperty name="height" value="0.08571" units="cm"/>
      <inkml:brushProperty name="color" value="#333333"/>
    </inkml:brush>
  </inkml:definitions>
  <inkml:trace contextRef="#ctx0" brushRef="#br0">0 249 12580,'49'2'4762,"-9"6"-4471,-34 17-224,-2-1-22,1-2-23,-2-6-22,2-6-101,-1-6 57,3-3-35,6-3 68,2-8-11,3-6 22,2-5 67,-6 3-22,-3 7 179,-5 6 56,-4 3-112,-1 2 180,0 0-147,2 11-178,1 5 111,2 13-112,1 3-22,0-3 34,5-2-90,-2-13 0,8-4-280,-1-20-168,6-13-214,4-17 69,0-13 323,1-7 2,-4 0 245,-2 0 79,-6 9 157,-2 11 460,-7 14-24,-3 12-302,-3 9-111,-1 4 0,0 8 144,1 14-44,1 14 213,0 51-493,-1-15-11,0 27-56,-1-30-572,0-11-235,0-9-896,0-15-1222,-4-12-1557,1-11 4549,-4-9 0,5-2 0,0-1 0</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1:05.220"/>
    </inkml:context>
    <inkml:brush xml:id="br0">
      <inkml:brushProperty name="width" value="0.08571" units="cm"/>
      <inkml:brushProperty name="height" value="0.08571" units="cm"/>
      <inkml:brushProperty name="color" value="#333333"/>
    </inkml:brush>
  </inkml:definitions>
  <inkml:trace contextRef="#ctx0" brushRef="#br0">0 26 20692,'80'-1'-1120,"-7"0"-864,-36-3-4727,-11 0 6711,-4-4 0,-16 4 0,-2 1 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1:06.046"/>
    </inkml:context>
    <inkml:brush xml:id="br0">
      <inkml:brushProperty name="width" value="0.08571" units="cm"/>
      <inkml:brushProperty name="height" value="0.08571" units="cm"/>
      <inkml:brushProperty name="color" value="#333333"/>
    </inkml:brush>
  </inkml:definitions>
  <inkml:trace contextRef="#ctx0" brushRef="#br0">42 0 16344,'1'63'403,"1"0"1,-1-1-1,0-4-335,-2 19-68,-4 4 56,-2-2-56,-3-6-124,0-9-872,2-13-1738,5-17-4617,1-15 7351,2-18 0,0-3 0,0-4 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1:06.334"/>
    </inkml:context>
    <inkml:brush xml:id="br0">
      <inkml:brushProperty name="width" value="0.08571" units="cm"/>
      <inkml:brushProperty name="height" value="0.08571" units="cm"/>
      <inkml:brushProperty name="color" value="#333333"/>
    </inkml:brush>
  </inkml:definitions>
  <inkml:trace contextRef="#ctx0" brushRef="#br0">0 18 16838,'90'-10'369,"-11"2"-324,-44 8 22,-5 9 157,-10 3 123,-7 11-245,-6 2 312,-5 5-223,-2 1-158,-10 3-33,-5 0-112,-12-2-134,-4-7-45,2-8-416,0-9-458,9-5-729,5-13-772,8-5-1772,4-5 4438,6 0 0,-2 12 0,2 3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50.373"/>
    </inkml:context>
    <inkml:brush xml:id="br0">
      <inkml:brushProperty name="width" value="0.08571" units="cm"/>
      <inkml:brushProperty name="height" value="0.08571" units="cm"/>
      <inkml:brushProperty name="color" value="#333333"/>
    </inkml:brush>
  </inkml:definitions>
  <inkml:trace contextRef="#ctx0" brushRef="#br0">44 1 20255,'-3'72'-860,"0"1"0,0 0 1,-22-2-1,15-15 1,100-16-1,-72-62 1</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1:07.020"/>
    </inkml:context>
    <inkml:brush xml:id="br0">
      <inkml:brushProperty name="width" value="0.08571" units="cm"/>
      <inkml:brushProperty name="height" value="0.08571" units="cm"/>
      <inkml:brushProperty name="color" value="#333333"/>
    </inkml:brush>
  </inkml:definitions>
  <inkml:trace contextRef="#ctx0" brushRef="#br0">0 151 18238,'65'24'437,"-9"-5"-403,-43-18-34,1-1-56,-1-8 56,1-6-168,-4-11 0,-1-4 123,-4-2-201,-3 2 246,0 4 11,-2 6-11,0 9 0,-3 6 123,-2 6-11,-4 15 157,-2 14-180,1 17 35,4 10-57,2 1-22,3-5-90,3-9-11,8-13-157,6-12 191,10-11-965,21-29 472,-7-8 336,11-22 100,-17 1-10,-8 5 78,-4 8 11,-8 11 112,-5 10 324,-6 9-122,-2 4-303,-1 2 101,0 8-112,0 5 11,0 8-11,-2-1 0,1-5-44,-2-7 44,2-4-56,1-4 56,11-4-191,5-6-290,13-4-315,5-7 281,4 4-34,2 2 145,-1 2 303,-3 7 101,-7 0 168,-7 3 393,-11 0-12,-4 2 67,-6 0 280,-1 1-605,-3 3 57,-4 8 179,-3 9-158,-3 9-21,2 4-45,2 2-236,4-3 67,3-3-134,2-5-157,0-8-280,5-7-269,8-5-918,11-12-1323,11-11-1726,6-13 4673,-9 1 0,-10 9 0,-15 13 0</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1:07.544"/>
    </inkml:context>
    <inkml:brush xml:id="br0">
      <inkml:brushProperty name="width" value="0.08571" units="cm"/>
      <inkml:brushProperty name="height" value="0.08571" units="cm"/>
      <inkml:brushProperty name="color" value="#333333"/>
    </inkml:brush>
  </inkml:definitions>
  <inkml:trace contextRef="#ctx0" brushRef="#br0">1 130 13454,'13'-4'3484,"-3"1"-2756,-10 3 315,0 0-640,14 14-291,-6-10 34,12 10-146,-9-14-90,1-8 90,-1-3-224,0-10 22,-5-3-145,-1 0-22,-4 0 335,-1 4 12,-1 6 22,-4 7 235,-1 5-90,-5 17 135,-2 9-22,-2 18-168,0 8 33,2 3-123,4-3-56,4-6-23,3-11-189,2-9-158,10-12 124,5-6-1481,32-33 999,-7 0-191,14-23 236,-18 10 358,-7 7 359,-4 8 22,-8 8 515,-4 10 1211,-5 7-1144,-4 18-245,-1 12-214,-3 19-34,0 9 35,0 8-12,0 3-56,-1-1-56,-3-4-101,-2-11-157,-2-13-414,0-14-34,0-13-180,1-8-2161,0-20 3047,2-42 0,3 28 0,1-24 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1:07.709"/>
    </inkml:context>
    <inkml:brush xml:id="br0">
      <inkml:brushProperty name="width" value="0.08571" units="cm"/>
      <inkml:brushProperty name="height" value="0.08571" units="cm"/>
      <inkml:brushProperty name="color" value="#333333"/>
    </inkml:brush>
  </inkml:definitions>
  <inkml:trace contextRef="#ctx0" brushRef="#br0">1 0 15269,'68'2'4829,"-13"5"-4818,-49 23-11,-3-2-11,-2-3-302,-1-5-349,0-6-491,-5-7-1033,1-4-850,-2-7-3015,3-5 6051,3-5 0,0 5 0,0 1 0</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1:07.920"/>
    </inkml:context>
    <inkml:brush xml:id="br0">
      <inkml:brushProperty name="width" value="0.08571" units="cm"/>
      <inkml:brushProperty name="height" value="0.08571" units="cm"/>
      <inkml:brushProperty name="color" value="#333333"/>
    </inkml:brush>
  </inkml:definitions>
  <inkml:trace contextRef="#ctx0" brushRef="#br0">71 0 18182,'-10'78'-692,"0"0"0,0-1 0,10-20 1,-2-4-1287,-19 34 0,3-22-3747,18-59 5725,0-14 0,0 6 0,0-6 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1:08.250"/>
    </inkml:context>
    <inkml:brush xml:id="br0">
      <inkml:brushProperty name="width" value="0.08571" units="cm"/>
      <inkml:brushProperty name="height" value="0.08571" units="cm"/>
      <inkml:brushProperty name="color" value="#333333"/>
    </inkml:brush>
  </inkml:definitions>
  <inkml:trace contextRef="#ctx0" brushRef="#br0">0 23 14955,'6'-13'3429,"0"3"-2891,-6 10-158,0 0-324,53 14-56,-29-5-56,41 11 34,-44-9-56,-5-1 22,-5 2-45,-1-1-213,-3 0 90,-3-1-45,-2-3 146,-2-1 112,0-4 22,0-1 325,3-1-257,13-17-113,-2 7-123,13-12 101,-8 13-33,5 4-170,3 3-99,1 0-628,-1 2-762,-1 0-1580,-9 0 3328,-3 0 0,-11 0 0,0 0 0</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1:08.887"/>
    </inkml:context>
    <inkml:brush xml:id="br0">
      <inkml:brushProperty name="width" value="0.08571" units="cm"/>
      <inkml:brushProperty name="height" value="0.08571" units="cm"/>
      <inkml:brushProperty name="color" value="#333333"/>
    </inkml:brush>
  </inkml:definitions>
  <inkml:trace contextRef="#ctx0" brushRef="#br0">60 1 16905,'-17'51'610,"1"0"1,-11 35-611,27-60-33,1-7-1,8-8 23,4-6 11,7-5 11,0-14 45,-1-6 191,-5-14 89,-4 1-90,-5 2-56,-3 5-100,-2 6 100,0 8-190,-2 5-44,-2 5 32,-2 2-156,-1 5-201,2 3 22,2 5-304,2-1-200,1-2 437,0-4 99,20-3 282,-4-2 33,17-3 78,-10-4 147,-2 0 279,-6-2-112,-3 4-45,-6 2 169,0 2-281,-4 1 0,0 18-212,1-6-1,-1 14 12,1-15-12,0-3 146,3-6-89,14-10-91,1-7 57,14-11 22,-5 0 371,-1 3 77,-3 8-22,-5 6-224,-2 5-90,-2 5-100,-1 11-237,3 19-547,-5-1-920,0 6-1904,-9-24 3529,-2-6 0,-3-7 0,0 0 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1:12.939"/>
    </inkml:context>
    <inkml:brush xml:id="br0">
      <inkml:brushProperty name="width" value="0.08571" units="cm"/>
      <inkml:brushProperty name="height" value="0.08571" units="cm"/>
      <inkml:brushProperty name="color" value="#004F8B"/>
    </inkml:brush>
  </inkml:definitions>
  <inkml:trace contextRef="#ctx0" brushRef="#br0">127 53 17566,'7'-29'1468,"-2"6"-1222,-5 22-548,0 1 302,-4 1 22,-5 9 45,-7 6-78,-6 12 11,-2 5-56,0 2 45,5 1-280,7-2 111,6 1 1,4-3-45,7-1 191,10-5 10,9-4 23,13-6-89,5-7 133,4-5-44,0-9 12,15-25 21,-22 1-33,4-20 123,-32 12 135,-6 2-224,-12-1-34,-9 4 0,-9 2-101,-19 1 22,12 14-425,-6 2-392,20 13-236,4 11 11,7 6-1276,4 12-2635,5-6 5032,6-3 0,-5-14 0,5-2 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1:13.277"/>
    </inkml:context>
    <inkml:brush xml:id="br0">
      <inkml:brushProperty name="width" value="0.08571" units="cm"/>
      <inkml:brushProperty name="height" value="0.08571" units="cm"/>
      <inkml:brushProperty name="color" value="#004F8B"/>
    </inkml:brush>
  </inkml:definitions>
  <inkml:trace contextRef="#ctx0" brushRef="#br0">1 12 16098,'5'0'1658,"-1"0"-1288,-4 0-347,58 0-23,-22 0 11,46 0-67,-41 0-214,-4 0-659,-8-1-494,-3 0-2028,-6-3 3451,-9 2 0,-4 0 0,-7 1 0</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1:13.531"/>
    </inkml:context>
    <inkml:brush xml:id="br0">
      <inkml:brushProperty name="width" value="0.08571" units="cm"/>
      <inkml:brushProperty name="height" value="0.08571" units="cm"/>
      <inkml:brushProperty name="color" value="#004F8B"/>
    </inkml:brush>
  </inkml:definitions>
  <inkml:trace contextRef="#ctx0" brushRef="#br0">44 0 17992,'42'15'101,"-9"0"78,-25 0 202,-5 3-280,-2 4-1,-3 5-77,-7 2-23,-7 1-392,-7-3-259,-2-3-4298,2-6 2652,5-4-3059,9-8 5356,3-2 0,6-4 0,0 0 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1:13.996"/>
    </inkml:context>
    <inkml:brush xml:id="br0">
      <inkml:brushProperty name="width" value="0.08571" units="cm"/>
      <inkml:brushProperty name="height" value="0.08571" units="cm"/>
      <inkml:brushProperty name="color" value="#004F8B"/>
    </inkml:brush>
  </inkml:definitions>
  <inkml:trace contextRef="#ctx0" brushRef="#br0">1 0 19863,'2'28'1345,"0"9"-1088,-2 19-66,0 2-191,0-3 0,0-8-79,0-7-302,0-10-381,0-7-526,0-9-2186,0-7 3474,0-4 0,0-3 0,0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50.727"/>
    </inkml:context>
    <inkml:brush xml:id="br0">
      <inkml:brushProperty name="width" value="0.08571" units="cm"/>
      <inkml:brushProperty name="height" value="0.08571" units="cm"/>
      <inkml:brushProperty name="color" value="#333333"/>
    </inkml:brush>
  </inkml:definitions>
  <inkml:trace contextRef="#ctx0" brushRef="#br0">51 140 18283,'28'15'101,"1"-12"-235,-6-22-68,0-9 11,-4 0-380,-8-9 1231,-46 5-278,14 18 144,-36 18 297,35 49 1,8 12-824,-4-4 34,6 3 0,8-4-135,17-24 101,11-8-213,9-9-224,6-9-2650,10-19 0,0-6-958,-8 0 4045,38-22 0,-76 28 0,-1 2 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1:15.474"/>
    </inkml:context>
    <inkml:brush xml:id="br0">
      <inkml:brushProperty name="width" value="0.08571" units="cm"/>
      <inkml:brushProperty name="height" value="0.08571" units="cm"/>
      <inkml:brushProperty name="color" value="#004F8B"/>
    </inkml:brush>
  </inkml:definitions>
  <inkml:trace contextRef="#ctx0" brushRef="#br0">86 12 14103,'1'-7'2880,"0"2"-2085,-1 5-200,0 0 144,-17 58-403,8-23-212,-13 50 167,12-38-190,0-1-90,2-3-11,1-6-78,5-7-225,0-7-582,2-8-975,0-7-1121,0-5-2038,2-3 5019,4-8 0,-3 6 0,2-7 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1:15.795"/>
    </inkml:context>
    <inkml:brush xml:id="br0">
      <inkml:brushProperty name="width" value="0.08571" units="cm"/>
      <inkml:brushProperty name="height" value="0.08571" units="cm"/>
      <inkml:brushProperty name="color" value="#004F8B"/>
    </inkml:brush>
  </inkml:definitions>
  <inkml:trace contextRef="#ctx0" brushRef="#br0">1 23 14955,'0'11'1132,"0"-3"-897,0-8 471,0 0-437,59 0-213,-26-1-11,50-2-34,-40 1-11,-1-1 56,0-1-135,-2 1-212,-4-2-953,-3-1-884,-5 3-2545,-14-3 4673,-3 4 0,-11-1 0,0 2 0</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1:16.067"/>
    </inkml:context>
    <inkml:brush xml:id="br0">
      <inkml:brushProperty name="width" value="0.08571" units="cm"/>
      <inkml:brushProperty name="height" value="0.08571" units="cm"/>
      <inkml:brushProperty name="color" value="#004F8B"/>
    </inkml:brush>
  </inkml:definitions>
  <inkml:trace contextRef="#ctx0" brushRef="#br0">35 1 17846,'26'60'78,"-2"-9"-78,-13-27 0,-3-1 46,-5 0-24,-2 0 0,-1-1-22,-5 1 0,-8-3-33,-7-1-270,-5-5-1098,5-3-985,5-7-1256,8-2 3642,4-2 0,3 0 0,0 0 0</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1:16.507"/>
    </inkml:context>
    <inkml:brush xml:id="br0">
      <inkml:brushProperty name="width" value="0.08571" units="cm"/>
      <inkml:brushProperty name="height" value="0.08571" units="cm"/>
      <inkml:brushProperty name="color" value="#004F8B"/>
    </inkml:brush>
  </inkml:definitions>
  <inkml:trace contextRef="#ctx0" brushRef="#br0">145 9 14540,'1'-5'998,"0"1"-125,-1 4-581,-14 16 123,0 4-124,-15 17 449,5 2-382,0 6-201,4 2 56,7 3-213,7-1 0,3-4-34,7-3 90,9-10-56,9-10 56,12-11-56,4-7 258,2-15-68,-3-10 281,-2-16 22,-11-11-459,-9-3-158,-16-26-436,-18 22-123,-19-6-1144,-17 40-3652,6 11 5479,2 13 0,28-3 0,6 4 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03.598"/>
    </inkml:context>
    <inkml:brush xml:id="br0">
      <inkml:brushProperty name="width" value="0.08571" units="cm"/>
      <inkml:brushProperty name="height" value="0.08571" units="cm"/>
      <inkml:brushProperty name="color" value="#333333"/>
    </inkml:brush>
  </inkml:definitions>
  <inkml:trace contextRef="#ctx0" brushRef="#br0">0 12 11369,'11'-7'796,"-3"2"-124,-8 5-213,0 54-77,4-1-242,-1 2 0,1 7-547,1-4 1,2 3 798,0 12 1,1 3-602,0 9 0,0 3 388,0 7 1,1 1-16,-3-30 0,1 1 0,-1 0-74,0 1 0,0 0 0,0 0-79,0 0 0,0-1 0,0 0-5,2 31 0,-1-2-6,0-4 0,0-2-169,-2-9 1,0-2-50,0-8 1,-2-2-175,0-10 0,-1-4-1076,0 31-1143,-1-40 2611,-1-29 0,0-20 0,0-6 0</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04.243"/>
    </inkml:context>
    <inkml:brush xml:id="br0">
      <inkml:brushProperty name="width" value="0.08571" units="cm"/>
      <inkml:brushProperty name="height" value="0.08571" units="cm"/>
      <inkml:brushProperty name="color" value="#333333"/>
    </inkml:brush>
  </inkml:definitions>
  <inkml:trace contextRef="#ctx0" brushRef="#br0">106 0 14911,'-16'47'67,"-1"0"0,-14 35-67,16-53-56,2-4-180,5-10-817,4-6-280,3-6 492,2-6-32,10-11-125,7-7 998,12-12 280,-1 4 505,-2 4 44,-6 9 280,-3 6 124,-4 6-461,-2 3-412,2 10-159,2 11-55,6 14-146,3 10 0,6 4-964,1 0-1860,-8-16 2824,-5-7 0,-14-19 0,-2-3 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05.473"/>
    </inkml:context>
    <inkml:brush xml:id="br0">
      <inkml:brushProperty name="width" value="0.08571" units="cm"/>
      <inkml:brushProperty name="height" value="0.08571" units="cm"/>
      <inkml:brushProperty name="color" value="#333333"/>
    </inkml:brush>
  </inkml:definitions>
  <inkml:trace contextRef="#ctx0" brushRef="#br0">9 132 12367,'-5'2'1893,"1"1"-1288,4-3-537,29 1-46,-4-1 191,31 1-146,-7-1-55,12 0 21,10 0-33,14 0-459,13-3 459,-43 1 0,1 0-6,4-1 1,2-1-416,4 1 0,1 0 399,4 1 0,2 0-90,3-1 0,1 1 100,5 1 1,2 0 11,4-1 0,2 0 0,5 1 0,1-1-474,-28 0 1,0 1 0,1-2 469,2 1 1,1-1-1,0 0-26,3 0 0,0-1 0,1 0-23,1 0 1,0-1 0,1 1-12,-2 0 1,1 0 0,-1 0 40,-1 1 1,0-1 0,-1 1 7,-2 1 0,-1 0 0,-1 0 15,27 0 0,1 1-19,-15 0 0,2 1 1,-4 0 18,7 0 0,-2 0 0,-16 0 0,2 0 0,-6 0-146,-3-1 1,-4 1-193,-3-1 0,-1-1 164,-4 0 0,-1 0-38,37-4-1,-12 0-179,-17 2 535,-15 0-187,-14 3 768,-15 0-769,-6 1 1604,-7 0-1503,-1 0 207,3 0-240,-2 0-2175,2 0 1,-3 0 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05.766"/>
    </inkml:context>
    <inkml:brush xml:id="br0">
      <inkml:brushProperty name="width" value="0.08571" units="cm"/>
      <inkml:brushProperty name="height" value="0.08571" units="cm"/>
      <inkml:brushProperty name="color" value="#333333"/>
    </inkml:brush>
  </inkml:definitions>
  <inkml:trace contextRef="#ctx0" brushRef="#br0">1 0 14944,'91'11'303,"-12"2"-292,-45 8 358,-3 1-44,-6 2-190,-9-1 66,-8 1-201,-5 0-213,-12 2-246,-11-1-1009,-14 2-2117,2-10 3585,0-5 0,20-9 0,4-3 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12.022"/>
    </inkml:context>
    <inkml:brush xml:id="br0">
      <inkml:brushProperty name="width" value="0.08571" units="cm"/>
      <inkml:brushProperty name="height" value="0.08571" units="cm"/>
      <inkml:brushProperty name="color" value="#004F8B"/>
    </inkml:brush>
  </inkml:definitions>
  <inkml:trace contextRef="#ctx0" brushRef="#br0">5 152 10384,'-2'2'1097,"0"-1"2859,2-1-3586,4 0-90,1 0 0,6 0 67,1 0-55,3 0-24,1 0-100,2 0-134,2 0 100,0 0-100,2 0 22,0 0 78,2 0-111,-1-3 66,0 0-43,-1-3-46,-2 3 101,-1-2-101,0 3 0,0-3 11,-1 3 11,6-4-10,-8 4-1,5-2 45,-7 2-45,-2 2 0,0-1 79,-1 1-68,-1 0-22,0 0 23,-2 0 10,0 0-33,-1 0 0,1-1 67,-3 1-44,1-1 22,-1 1-34,5 0 34,-3-1-45,3 0 0,-3-1 67,1 2-67,1-1 78,-1 0-44,0 1 22,5-2-34,-3 1-22,6-2 11,-4 1 12,3 0-23,1-2 0,2 2 22,0-2 1,0 2-23,0-2 11,6 0 11,-6-2-22,5 3 0,-8-1 34,1 1-45,-1 1 11,1-3 0,-1 3 0,6-3 0,-6 4 0,4-1 11,-6 2-11,-2 0 0,1 0 0,-1 0 11,1 0 23,6 0-23,-3-1 11,6 0 1,-8 0-23,1 1 0,-2-1 11,0 1 11,0-1-22,-2 1 0,3 0 11,2 0-11,-1 0 0,4-1-22,-6 1 44,1-1-22,-1 1 0,1 0 23,-1 0-34,5 0 11,-5 0-12,3 0 35,-5 0-23,-1 0 0,0 0 11,1 0-22,0 0 11,-1 0 0,2 0 0,6 0 0,-3 0 0,4 0 11,-6 0-11,0 0 0,-2 0 0,2 0-22,-3 0 44,4 0-22,-3 0 11,2 0-11,-4 0 0,0 0 0,1 0-22,0 0 44,1 0-22,3 0 0,-2 0 0,6 0 0,-5 0 0,1 0 0,-5 0 11,-1 0-11,-1 0 0,1 0 12,2 0-12,3-2 0,-1 1-23,0-2 34,-2 3-11,-1-1 0,0 0 23,-1 1-34,0-2 11,-2 1 0,0-1 11,0 2-11,-1-1 0,1 1 11,0 0 11,-1 0-22,1 0 23,-1-1-1,0 1 12,-2-1 78,-1 1-997,0 0-1334,0-2-2565,0-1 4784,-1-2 0,0 2 0,0 0 0</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13.466"/>
    </inkml:context>
    <inkml:brush xml:id="br0">
      <inkml:brushProperty name="width" value="0.08571" units="cm"/>
      <inkml:brushProperty name="height" value="0.08571" units="cm"/>
      <inkml:brushProperty name="color" value="#004F8B"/>
    </inkml:brush>
  </inkml:definitions>
  <inkml:trace contextRef="#ctx0" brushRef="#br0">1 1868 16770,'29'-16'583,"7"-7"-583,11-14 56,12-12-45,15-11-733,-31 24 0,1-1 722,7-5 0,1 0-452,6-7 0,3-1 424,5-4 0,3-2 28,4-5 0,2 0 0,-24 18 0,1 0 0,0 0-8,0-1 1,-1 0-1,0 1-15,23-22 1,0 0-34,-6 2 0,-2 0 50,-3 4 1,-2 0 5,-4 3 0,-3 1 28,-2 4 0,-1 1 159,-4 4 0,0 3-159,-3 4 0,0 2 50,34-25-66,-14 15 100,-15 11-12,-18 15 566,-12 9-274,-11 8 824,-5 3-1205,-3 1 475,2 0-464,0 0-538,0 0 438,-1 2-45,-1 2-336,0 5-662,0 2-728,-4 4-1221,-1-3 3070,-4 1 0,4-7 0,1-2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51.229"/>
    </inkml:context>
    <inkml:brush xml:id="br0">
      <inkml:brushProperty name="width" value="0.08571" units="cm"/>
      <inkml:brushProperty name="height" value="0.08571" units="cm"/>
      <inkml:brushProperty name="color" value="#333333"/>
    </inkml:brush>
  </inkml:definitions>
  <inkml:trace contextRef="#ctx0" brushRef="#br0">33 9 16838,'-3'-5'1871,"1"1"-1446,2 4-212,-2 69-213,1-17 39,0 23 1,0 5 16,1 12-332,0-30 1,-2-2 252,0 15-727,-3-10-57,1-12-1288,0-15-763,1-16 145,1-11 2713,1-16 0,1-4 0</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16.783"/>
    </inkml:context>
    <inkml:brush xml:id="br0">
      <inkml:brushProperty name="width" value="0.08571" units="cm"/>
      <inkml:brushProperty name="height" value="0.08571" units="cm"/>
      <inkml:brushProperty name="color" value="#333333"/>
    </inkml:brush>
  </inkml:definitions>
  <inkml:trace contextRef="#ctx0" brushRef="#br0">0 1 15627,'11'85'381,"-2"-11"-381,-4-40 23,-1-5-23,-3-6-45,1-7-179,-2-6-403,0-5 88,0-2 69,0-2-1681,0-7-281,0-8 583,-2-4 1849,1-4 0,-1 12 0,1 2 0</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17.187"/>
    </inkml:context>
    <inkml:brush xml:id="br0">
      <inkml:brushProperty name="width" value="0.08571" units="cm"/>
      <inkml:brushProperty name="height" value="0.08571" units="cm"/>
      <inkml:brushProperty name="color" value="#333333"/>
    </inkml:brush>
  </inkml:definitions>
  <inkml:trace contextRef="#ctx0" brushRef="#br0">1 29 15235,'78'-19'930,"-12"10"-571,-48 26-57,-3 3 146,-1 1-156,-5-2-158,-4-2 79,-3-2-33,-2 2-91,-10 1-89,-4 1-280,-12-1 123,-2-5-123,1-4-191,1-6 326,2-2 122,5-1 23,5 0 0,7 0-78,4 1 112,3 2 22,1 1 257,7 3-66,5 0 66,9 2 136,3-2-169,3 0-45,0-1-224,0-3 1,-4 0-24,-2-1-413,-3-2-853,0 1-1546,-1-1-3977,-6 0 6801,-2 0 0,-8 0 0,-1 0 0</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17.628"/>
    </inkml:context>
    <inkml:brush xml:id="br0">
      <inkml:brushProperty name="width" value="0.08571" units="cm"/>
      <inkml:brushProperty name="height" value="0.08571" units="cm"/>
      <inkml:brushProperty name="color" value="#333333"/>
    </inkml:brush>
  </inkml:definitions>
  <inkml:trace contextRef="#ctx0" brushRef="#br0">1 115 13622,'7'14'1714,"-1"-3"-1355,-6-11-270,0 0-201,49-2 101,-30-3-23,37-4-78,-44-2-201,-2-3 66,-3-1-257,-3-1 11,-2-1 325,-2 2 157,0 2-101,-3 2 112,-4 5 224,-5 1 67,-4 4 146,0 1-11,-1 3 134,2 8 101,3 6 11,3 9-212,5 3-124,2 4 34,2 0-79,2 1-145,8-4 33,6-2-134,7-6 11,2-6-381,15-7-729,-9-5-1523,11-12-3630,-23-2 6207,-3-11 0,-12 11 0,-2 1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18.110"/>
    </inkml:context>
    <inkml:brush xml:id="br0">
      <inkml:brushProperty name="width" value="0.08571" units="cm"/>
      <inkml:brushProperty name="height" value="0.08571" units="cm"/>
      <inkml:brushProperty name="color" value="#333333"/>
    </inkml:brush>
  </inkml:definitions>
  <inkml:trace contextRef="#ctx0" brushRef="#br0">1 0 17207,'3'89'2207,"2"-9"-1982,-3-34 77,1 0-100,-1-2-202,-2-5 45,2-7-45,-2-7 0,2-7-56,-1-8 56,0-4 0,-1-4-314,1-2 303,0 0-45,1 0 56,1 0 34,3 0-23,4 0 34,6 0-23,5 0 12,5 0 33,1 0-56,0 0-11,0 0 0,-6 0 0,-2 0-22,-9 0-404,-3 0-616,-5 0-1379,-1 0-3181,-1-2 5602,0-1 0,0 1 0,0 0 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18.614"/>
    </inkml:context>
    <inkml:brush xml:id="br0">
      <inkml:brushProperty name="width" value="0.08571" units="cm"/>
      <inkml:brushProperty name="height" value="0.08571" units="cm"/>
      <inkml:brushProperty name="color" value="#333333"/>
    </inkml:brush>
  </inkml:definitions>
  <inkml:trace contextRef="#ctx0" brushRef="#br0">1 139 14350,'0'-7'3092,"0"1"-2497,0 6 334,0 0-705,-1 54 203,1-21-226,0 44-33,7-35-168,2-4 0,8-4 79,5-10-79,4-7 0,6-9 44,0-5-32,6-8 66,-2-12-67,3-14 0,-3-15 113,-3-7-124,-7-5 123,-7 2-123,-10 2-11,-5 5 11,-4 10-314,-18 8-381,1 16-716,-17 14-2164,15 14 3575,3 9 0,12-8 0,2-3 0</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56.182"/>
    </inkml:context>
    <inkml:brush xml:id="br0">
      <inkml:brushProperty name="width" value="0.08571" units="cm"/>
      <inkml:brushProperty name="height" value="0.08571" units="cm"/>
      <inkml:brushProperty name="color" value="#333333"/>
    </inkml:brush>
  </inkml:definitions>
  <inkml:trace contextRef="#ctx0" brushRef="#br0">0 13 10608,'8'-13'2218,"-2"66"-1568,-6 2-292,2 2 1,-1 5-640,1-9 1,0 0 397,1 8 1,1 2 73,0 9 0,0 1-1089,0 7 1,-1 2 1003,1 9 1,-1 3-100,-1-28 1,0 0-1,0 2-196,-1 4 1,0 0 0,0 1 184,0 1 0,0 2 1,0-1-106,0-2 1,0 0 0,0-1-329,0-3 0,-1 0 0,1-3-841,0 26 1,-1-9-2622,1 13 3976,0-33 1,0-61 0,0-2 0</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56.772"/>
    </inkml:context>
    <inkml:brush xml:id="br0">
      <inkml:brushProperty name="width" value="0.08571" units="cm"/>
      <inkml:brushProperty name="height" value="0.08571" units="cm"/>
      <inkml:brushProperty name="color" value="#333333"/>
    </inkml:brush>
  </inkml:definitions>
  <inkml:trace contextRef="#ctx0" brushRef="#br0">130 1 15090,'-33'45'-482,"1"0"0,-22 27-33,48-53-35,2-9 550,8-5 79,12-4-79,12-12-437,15-7 112,6-13 325,4 2 493,-3 5 180,-3 12 99,-6 6 2,-3 10-181,-4 13-156,-2 9-258,0 15-179,-2 3 0,0 3-1680,-1-2-3105,-13-14 4785,-3-8 0,-12-17 0,-1-3 0</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58.133"/>
    </inkml:context>
    <inkml:brush xml:id="br0">
      <inkml:brushProperty name="width" value="0.08571" units="cm"/>
      <inkml:brushProperty name="height" value="0.08571" units="cm"/>
      <inkml:brushProperty name="color" value="#333333"/>
    </inkml:brush>
  </inkml:definitions>
  <inkml:trace contextRef="#ctx0" brushRef="#br0">10 102 10989,'-5'9'548,"1"-2"-88,4-7 694,0 0-873,58 12 88,-24-6 68,51 9-168,-34-9-269,9-4 11,10 0-22,11-2-260,10 0 271,6 0 0,-45 0 0,0 0-440,1 0 1,1 0 422,2 0 1,0 0-46,1 0 0,2 0-183,-1 0 0,0 0 239,3 1 1,0-2 10,2 0 1,2-1-338,3 0 1,2-2 331,4 1 0,1-1 0,4-1 0,0 0 5,3 2 1,0 0-6,0 0 0,1-1 0,2 1 0,0 1-12,-3 0 1,4 0 26,-6 0 0,5-1 0,-3 1-15,11 0 0,1 0 7,-14 1 1,5-1 0,-6 0-31,5 0 1,-4 1 22,2-1 0,-1 0 0,-1-1 0,-1 1-28,-3-1 0,0 1 39,-5-1 0,3 0-11,23-1 0,0 0 11,-25 2 1,-1-1-24,20-1 1,-3 0 11,-29 2 0,-4 0-12,0 0 0,-1-1 6,-2 0 1,-1 0 27,47-3-22,-6-3 11,-32 4 1,0 0-35,26 0 23,-32 2 0,-3 1 0,11 2 716,-8 0-682,-10 0 413,-9 0-447,-7 0 774,-2 0-774,-10 0 301,-2 0-257,-9 0-32,-4 0-371,-1 0-526,-5 0-1849,-1 0 2734,-5-1 0,4 1 0,1-1 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58.364"/>
    </inkml:context>
    <inkml:brush xml:id="br0">
      <inkml:brushProperty name="width" value="0.08571" units="cm"/>
      <inkml:brushProperty name="height" value="0.08571" units="cm"/>
      <inkml:brushProperty name="color" value="#333333"/>
    </inkml:brush>
  </inkml:definitions>
  <inkml:trace contextRef="#ctx0" brushRef="#br0">0 0 17230,'46'24'398,"1"0"0,28 22-398,-52-13 0,-11 3-45,-4 3 10,-14 5-849,-17 3-1951,-19 2-5367,-4-14 8202,-6-8 0,30-20 0,5-4 0</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8:09.249"/>
    </inkml:context>
    <inkml:brush xml:id="br0">
      <inkml:brushProperty name="width" value="0.08571" units="cm"/>
      <inkml:brushProperty name="height" value="0.08571" units="cm"/>
      <inkml:brushProperty name="color" value="#004F8B"/>
    </inkml:brush>
  </inkml:definitions>
  <inkml:trace contextRef="#ctx0" brushRef="#br0">0 2529 16479,'13'-2'650,"2"1"-650,0-1 134,3 2-134,2-3 0,0 1 45,2 0 0,1-3-45,2 2 11,3-3 23,2-1 10,-1-1-44,0-1 0,-2 1 23,-2 0 22,-2 0-45,-1 1 0,-1-1 33,-1 0 1,1 1-34,0-1 0,-2 2 11,2 0 34,-2 2-45,2-1 22,10-3-44,-7 2 22,9-2 0,-7 2 0,-1 1 33,1-2-33,5 0 12,-11 1-24,2 1 12,-13 2 0,-2 2-11,1 0 34,-1-1-23,5 0 11,11-1-45,-1 2 34,7-2 0,-7 2-22,-2 0 55,-1 1-33,-1 0 0,-4-1 0,0 1 23,-4-3-12,2 0 79,-2 0 10,0 0 36,-2 1-69,-1 1-34,1 0-21,-1 0-12,3-2-23,6-1 57,-2 2-34,4-2 0,-5 4 22,-1-1-33,0 0 11,1-1 0,-1-2-22,1 0 55,0-1-33,7-1 11,-5 2-33,5-2 22,-6 1 0,-1 1-11,0-1 22,-1 2-11,0-1 0,0 1 11,-2-1-22,7-3 11,-6 1-11,6-2-12,-4 2 12,-1-2-22,3 0-68,0-1 66,2-1 13,5-2 0,-6 3 44,2-1-22,-8 5 0,-2 0 11,0 0-22,-1 1 11,1-1-22,3-1 44,-2 1-22,3-3 0,-5 3 0,1-1-11,-1 2 11,-1 0 0,-1 0-11,-1 0 44,0 1-33,2-3 0,-2 4-11,2-3 11,-3 3 0,0 1-11,-1-1 33,0 1-22,-2-1 11,2 1-33,-2 0 22,2-1-11,-2 2 33,2-2-22,1 0 11,-1 1-22,3-1 11,-2 1 0,3-2-11,0 0 33,1 0-22,-2 0 0,1 1 12,-3 0-12,0-1 0,-3 2 0,1-1-12,0 2 24,0-1-12,2 1 12,-1 0-47,-1 0 35,2-1 0,-2 0 147,1 0-147,-1 0 190,-1 1-168,2-1 46,-2 0-57,2 1 78,0-1-89,-1 1 23,1 0 33,-1-1-34,2 0 45,0 0-67,1 0 23,1-1 78,3-1-90,-1-2 0,3 0 11,1 1 46,0-1-68,0 1 0,0-2 0,-1 0-45,3-2 45,3-2 0,2-5-23,6-3 46,6-7-34,4-3 11,7-7-45,4-4-11,5-6 45,4-3-6,-13 11 0,1 0-50,22-20 67,-22 19 0,-1 0-45,16-13-45,-1 1 34,-2 4 34,0 1-45,-5 3 44,2 0 23,-3 0-11,18-18 11,-15 17 11,11-14-11,-21 21 0,-1-1-11,1-1 34,-1 1-35,1 0 12,14-15-22,-12 13 22,10-14 0,-17 18-22,-2 2 10,23-28-22,-17 20 1,2-2 33,22-26-6,-25 30 1,-4 4-40,-8 7-11,3 2-11,0-2 67,2 1-102,-2 0 80,-2 3 44,-5 2-10,-5 5-12,-3 1 0,-5 2-12,-1 2 12,-3 1 0,-1 3 12,1-1-24,-3 2 12,5 0 0,-5 1-22,3 1 22,-1 0 0,-2 0-11,0 2 56,-1 1-57,-2 0 12,1 1-1169,0 0 0,0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51.499"/>
    </inkml:context>
    <inkml:brush xml:id="br0">
      <inkml:brushProperty name="width" value="0.08571" units="cm"/>
      <inkml:brushProperty name="height" value="0.08571" units="cm"/>
      <inkml:brushProperty name="color" value="#333333"/>
    </inkml:brush>
  </inkml:definitions>
  <inkml:trace contextRef="#ctx0" brushRef="#br0">1 78 16682,'48'-21'151,"1"-1"0,40-12 1424,-37 33-1507,-6 1 55,-12 3 470,-13 7-593,-10 6-23,-7 9 23,-12 4 10,-32 19-805,-15-7-1,-7-2 23,11-19-1379,26-16-1747,13-4 3899,5-1 0,7 0 0,0 0 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8:13.017"/>
    </inkml:context>
    <inkml:brush xml:id="br0">
      <inkml:brushProperty name="width" value="0.08571" units="cm"/>
      <inkml:brushProperty name="height" value="0.08571" units="cm"/>
      <inkml:brushProperty name="color" value="#333333"/>
    </inkml:brush>
  </inkml:definitions>
  <inkml:trace contextRef="#ctx0" brushRef="#br0">0 10 11705,'12'-5'2219,"-3"1"-1726,-9 4 617,0 0-763,14 4 190,-8 8-290,11 9-56,-13 8-191,0 7-23,-1 1 23,-1 5 0,-1 4 0,-1 1-11,-4 3 11,-3-5-112,-4-5-11,0-7-68,1-9-33,4-10-56,2-7 269,2-5-101,1-2-392,1-3 269,0-9 212,0-5 46,4-20-1,1 10-22,6-7 0,2 13 45,0 4 44,0 2 57,1 5 112,-3 4 190,3 3-68,2 3 651,11 8-795,-2 3 56,7 8-236,-7-1-56,-1-2 33,-3-3-33,0-2-56,-10-4-639,-1-3-381,-7-3-257,-1-1-1345,1 0-3809,-2 0 6487,0-2 0,-1 1 0,0-1 0</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8:13.500"/>
    </inkml:context>
    <inkml:brush xml:id="br0">
      <inkml:brushProperty name="width" value="0.08571" units="cm"/>
      <inkml:brushProperty name="height" value="0.08571" units="cm"/>
      <inkml:brushProperty name="color" value="#333333"/>
    </inkml:brush>
  </inkml:definitions>
  <inkml:trace contextRef="#ctx0" brushRef="#br0">1 116 13106,'6'6'1311,"-1"-1"-1020,-5-5 550,0 0-628,27 4-135,-12-6-44,23-1 67,-21-8-68,1-4 1,-4 0-68,-1-1 23,-5 3-157,-4-2 112,-1 3-168,-3 1 67,0 3 157,-6 2 23,-2 4 21,-7 1 35,-2 1-68,-3 5 101,2 5-45,0 10-56,5 6-11,7 1-190,3 10-269,12-13-214,7 0-335,15-18-684,9-4-292,8-15-1287,-11 1 3271,-2-12 0,-23 13 0,-4 2 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8:13.807"/>
    </inkml:context>
    <inkml:brush xml:id="br0">
      <inkml:brushProperty name="width" value="0.08571" units="cm"/>
      <inkml:brushProperty name="height" value="0.08571" units="cm"/>
      <inkml:brushProperty name="color" value="#333333"/>
    </inkml:brush>
  </inkml:definitions>
  <inkml:trace contextRef="#ctx0" brushRef="#br0">31 0 15907,'-11'16'561,"2"-1"-561,3 2-34,3-5-56,2-2 34,1-5-56,0-3-101,5-1 191,5-1-12,6 0 68,2-2 0,-2 0 78,-5-2 145,-3 2 192,-6 1-158,0 1 101,0 0 0,3 7-358,1 3-1,2 4-33,-2 0-67,2-7-11,-2-3-527,4-3-258,3-1-515,4-9-1390,3-8 2768,-1-12 0,-7 10 0,-5 4 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8:14.198"/>
    </inkml:context>
    <inkml:brush xml:id="br0">
      <inkml:brushProperty name="width" value="0.08571" units="cm"/>
      <inkml:brushProperty name="height" value="0.08571" units="cm"/>
      <inkml:brushProperty name="color" value="#333333"/>
    </inkml:brush>
  </inkml:definitions>
  <inkml:trace contextRef="#ctx0" brushRef="#br0">1 1 17274,'3'78'605,"1"-7"-447,-4-35-158,0-6 45,1-6-45,2-10 0,3-5-225,3-6 214,2-2-68,3-1-78,2-4 146,1-5 22,0-4 1,-4-3 21,-2 5-10,-5 4 347,-3 4-124,-2 2 12,-1 1 33,0 3-33,3 6-79,2 4-179,4 3 67,2-2-67,2-5 0,1-3-45,2-4-223,3-1-460,0-1-662,5-2-863,1-6-547,1-6-1884,-10 0 4684,-3 0 0,-11 10 0,-1 1 0</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8:14.735"/>
    </inkml:context>
    <inkml:brush xml:id="br0">
      <inkml:brushProperty name="width" value="0.08571" units="cm"/>
      <inkml:brushProperty name="height" value="0.08571" units="cm"/>
      <inkml:brushProperty name="color" value="#333333"/>
    </inkml:brush>
  </inkml:definitions>
  <inkml:trace contextRef="#ctx0" brushRef="#br0">0 60 11661,'4'0'3541,"-1"0"-2107,-3 0-1389,24 0 33,-13 1 1,18 0-46,-16 0-33,0-1 0,1 0-101,2 0-11,0-5-247,-1-3-44,-3-4 190,-1-2 124,-6 3 89,-2 3 201,-3 5 606,0 1-347,0 13-203,0-1-33,0 10-11,0-3-45,0-2 90,4 1-101,1-2-22,5 1-1,0-3-123,1 1 45,-1-3-56,-1 0 34,-1-3-34,-1-4 11,0-1 34,-1-2 33,1 0-33,1 0-34,-1-1-11,0-1 11,-4-1-67,-1 1 23,-2 1 212,0 13 11,-5 7-167,-2 13 33,-7 4-56,-2 0-11,-3 1-45,-3 0-168,-5-2-661,-3-1-673,-3-6-1165,-3-6-4683,10-11 7406,4-5 0,15-6 0,2 0 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8:16.440"/>
    </inkml:context>
    <inkml:brush xml:id="br0">
      <inkml:brushProperty name="width" value="0.08571" units="cm"/>
      <inkml:brushProperty name="height" value="0.08571" units="cm"/>
      <inkml:brushProperty name="color" value="#333333"/>
    </inkml:brush>
  </inkml:definitions>
  <inkml:trace contextRef="#ctx0" brushRef="#br0">0 17 13218,'0'-9'2197,"0"2"-1548,0 7-380,0 0 135,0 52-292,2-22-67,1 43-23,0-36 0,0-4-22,-1-5 0,0-6-246,-2-8-673,1-6-168,-1-5-5569,0-2 6656,0-12 0,0 8 0,0-8 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8:16.792"/>
    </inkml:context>
    <inkml:brush xml:id="br0">
      <inkml:brushProperty name="width" value="0.08571" units="cm"/>
      <inkml:brushProperty name="height" value="0.08571" units="cm"/>
      <inkml:brushProperty name="color" value="#333333"/>
    </inkml:brush>
  </inkml:definitions>
  <inkml:trace contextRef="#ctx0" brushRef="#br0">0 33 15011,'59'-18'471,"-10"4"-370,-34 17-23,-3 4 23,-3 3-68,-5 5-33,-2 0 68,-2 1-68,-9 0 0,-2 0-79,-9-2-33,-1-1 90,1-5 44,5-1-11,5-4-11,5 1 56,3-1-44,2 2 604,1 4-145,9 4 55,3 6-291,10 1-89,3 0-146,1-3 45,0-4-90,-3-2-806,-4-4-1020,0-4-1738,-8-1 3609,-2-2 0,-8 0 0,-1 0 0</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8:17.161"/>
    </inkml:context>
    <inkml:brush xml:id="br0">
      <inkml:brushProperty name="width" value="0.08571" units="cm"/>
      <inkml:brushProperty name="height" value="0.08571" units="cm"/>
      <inkml:brushProperty name="color" value="#333333"/>
    </inkml:brush>
  </inkml:definitions>
  <inkml:trace contextRef="#ctx0" brushRef="#br0">1 93 16983,'2'8'1300,"0"-2"-1076,-2-6-134,0 0-348,30 3-22,-15-9 134,22 2-291,-23-11 90,-3 0 168,-4-1-875,-2 1 483,-4 1 493,-1 2 78,-6 5 100,-3 3 304,-7 3 178,-1 4-10,-2 10 178,3 7-357,3 13 44,6 1 44,4 2-402,3 0 22,5-5-68,7-3-22,9-8-11,6-7-156,5-6-684,1-5-943,3-17-1600,-12 3 3383,-5-15 0,-13 15 0,-3 2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8:17.504"/>
    </inkml:context>
    <inkml:brush xml:id="br0">
      <inkml:brushProperty name="width" value="0.08571" units="cm"/>
      <inkml:brushProperty name="height" value="0.08571" units="cm"/>
      <inkml:brushProperty name="color" value="#333333"/>
    </inkml:brush>
  </inkml:definitions>
  <inkml:trace contextRef="#ctx0" brushRef="#br0">1 17 14944,'1'-9'3182,"0"2"-2722,-1 7 447,0 0-783,21 59 77,-12-29-55,14 47-101,-18-47 11,-2-1-56,0-6 0,-1-2-12,2-3 80,0-4-68,2-1 56,4-2 22,1-2 168,5-2-212,0-4 56,4 0-34,1-3-56,2 0-146,0-8-425,-1-1-460,0-8-549,-2 0-1647,-4 0-4773,-7 4 8000,-4 2 0,-5 7 0,0 1 0</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8:17.887"/>
    </inkml:context>
    <inkml:brush xml:id="br0">
      <inkml:brushProperty name="width" value="0.08571" units="cm"/>
      <inkml:brushProperty name="height" value="0.08571" units="cm"/>
      <inkml:brushProperty name="color" value="#333333"/>
    </inkml:brush>
  </inkml:definitions>
  <inkml:trace contextRef="#ctx0" brushRef="#br0">5 114 18418,'-2'50'649,"0"-2"-503,2-9 100,10-1-144,6-3-2,12-7 57,5-9-123,2-9 156,1-6-145,2-14-11,-2-12 10,-2-16-10,-7-13-56,-7-6 22,-10 1-202,-5 3 12,-12 9-259,-12 13-581,-13 15-1514,-12 9-5445,9 19 7989,5 3 0,20-1 0,4-3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51.769"/>
    </inkml:context>
    <inkml:brush xml:id="br0">
      <inkml:brushProperty name="width" value="0.08571" units="cm"/>
      <inkml:brushProperty name="height" value="0.08571" units="cm"/>
      <inkml:brushProperty name="color" value="#333333"/>
    </inkml:brush>
  </inkml:definitions>
  <inkml:trace contextRef="#ctx0" brushRef="#br0">64 0 17389,'-9'97'0,"0"1"0,1-1 0,-1 0 0,2-19 0,-1 0 0,1 0 0,0 0 0</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48.224"/>
    </inkml:context>
    <inkml:brush xml:id="br0">
      <inkml:brushProperty name="width" value="0.08571" units="cm"/>
      <inkml:brushProperty name="height" value="0.08571" units="cm"/>
      <inkml:brushProperty name="color" value="#333333"/>
    </inkml:brush>
  </inkml:definitions>
  <inkml:trace contextRef="#ctx0" brushRef="#br0">120 1 15067,'-17'59'63,"-1"0"1,2-4 0,3-5-64,5 1 33,0-3-66,2-6-214,-1-5-772,2-7-113,0-8-650,0-9-739,2-7 2521,-2-5 0,4-1 0,-1 0 0</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48.524"/>
    </inkml:context>
    <inkml:brush xml:id="br0">
      <inkml:brushProperty name="width" value="0.08571" units="cm"/>
      <inkml:brushProperty name="height" value="0.08571" units="cm"/>
      <inkml:brushProperty name="color" value="#333333"/>
    </inkml:brush>
  </inkml:definitions>
  <inkml:trace contextRef="#ctx0" brushRef="#br0">1 67 15560,'48'-18'106,"-1"-1"1,37-10-62,-50 29-23,-4 1 45,-8 4-67,-7 2-56,-7 4 23,-4 0 33,-4 3-34,-6 3 34,-7 1-414,-8 1 302,-8-2-90,2-1-515,5-6-897,9-4-660,7-4 813,5-2 1,1 0 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48.849"/>
    </inkml:context>
    <inkml:brush xml:id="br0">
      <inkml:brushProperty name="width" value="0.08571" units="cm"/>
      <inkml:brushProperty name="height" value="0.08571" units="cm"/>
      <inkml:brushProperty name="color" value="#333333"/>
    </inkml:brush>
  </inkml:definitions>
  <inkml:trace contextRef="#ctx0" brushRef="#br0">111 0 13958,'0'9'459,"0"-2"-414,0-7-45,-27 54-135,20-29-212,-21 41 213,29-44 134,10-6 78,4-4-78,13-7 56,2-3-56,1-6-44,-2-6-80,-6-6 102,-7-5 22,-8 0 90,-5 4-90,-14 3 134,-8 5-67,-15 4-33,-5 3-34,0 4-12,2 10-346,8 5-875,8 9-1075,11 0-1199,6-9 3507,13-7 0,-7-7 0,8-3 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49.034"/>
    </inkml:context>
    <inkml:brush xml:id="br0">
      <inkml:brushProperty name="width" value="0.08571" units="cm"/>
      <inkml:brushProperty name="height" value="0.08571" units="cm"/>
      <inkml:brushProperty name="color" value="#333333"/>
    </inkml:brush>
  </inkml:definitions>
  <inkml:trace contextRef="#ctx0" brushRef="#br0">126 0 14115,'-2'52'100,"0"1"1,-2-3 0,-1-1-101,-14 28-817,-2 2-13,0-2 718,1-5-1423,4-9-1412,6-28 2947,5-11 0,4-23 0,1-1 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49.300"/>
    </inkml:context>
    <inkml:brush xml:id="br0">
      <inkml:brushProperty name="width" value="0.08571" units="cm"/>
      <inkml:brushProperty name="height" value="0.08571" units="cm"/>
      <inkml:brushProperty name="color" value="#333333"/>
    </inkml:brush>
  </inkml:definitions>
  <inkml:trace contextRef="#ctx0" brushRef="#br0">1 21 16400,'60'-5'287,"1"-1"1,-7 0 0,-8 3-355,-18 6 33,-9 5 1,-11 5-12,-4 8 23,-7 5-90,-11 6-931,-6 0-301,-9-2-236,1-10-1826,10-10 3406,5-5 0,11-5 0,1 0 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49.649"/>
    </inkml:context>
    <inkml:brush xml:id="br0">
      <inkml:brushProperty name="width" value="0.08571" units="cm"/>
      <inkml:brushProperty name="height" value="0.08571" units="cm"/>
      <inkml:brushProperty name="color" value="#333333"/>
    </inkml:brush>
  </inkml:definitions>
  <inkml:trace contextRef="#ctx0" brushRef="#br0">5 0 17386,'-3'86'56,"1"-15"-145,2-56 66,6-7-89,7-4-246,9-5-539,58-57 1278,-49 43-156,34-42 200,-64 58 23,-1 10-179,0 6-123,0 8-135,0-2-11,1-3-56,2-8 22,3-4-425,4-4-101,4-3-370,8-16-1053,7-10-617,11-23 2600,-8 6 0,-7 10 0,-16 19 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49.832"/>
    </inkml:context>
    <inkml:brush xml:id="br0">
      <inkml:brushProperty name="width" value="0.08571" units="cm"/>
      <inkml:brushProperty name="height" value="0.08571" units="cm"/>
      <inkml:brushProperty name="color" value="#333333"/>
    </inkml:brush>
  </inkml:definitions>
  <inkml:trace contextRef="#ctx0" brushRef="#br0">163 0 17510,'-21'66'437,"0"1"0,1-6 0,1-1-454,-3 4 0,3-6-632,0 10-707,-3 19-336,26-70-706,10-9-4560,2-6 6958,8-13 0,-14 8 0,-2-8 0</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50.367"/>
    </inkml:context>
    <inkml:brush xml:id="br0">
      <inkml:brushProperty name="width" value="0.08571" units="cm"/>
      <inkml:brushProperty name="height" value="0.08571" units="cm"/>
      <inkml:brushProperty name="color" value="#333333"/>
    </inkml:brush>
  </inkml:definitions>
  <inkml:trace contextRef="#ctx0" brushRef="#br0">148 7 17823,'-38'47'258,"1"0"0,-21 30-370,47-52-236,8-7 12,8-6 336,9-5 0,8-5-358,11-7 257,5-9-325,2-6-22,-1-6 448,-7 4 123,-9 6 516,-8 7 235,-9 4-325,-4 4-235,-2 1 313,0 16-3479,43-31 1,18-9 5495,7 17-2241,-9-13 1,-4 3 178,-13 19-278,-42 21-260,-2 2 1,-2 0-45,1-6-101,-1-5 0,3-6-235,1-5 336,9-2 0,10-8 11,15-10-22,15-11 22,8-9 191,4 3-102,-2 6-100,-9 12-67,-12 8-806,-17 6-1492,-11 13 2365,-14-1 0,3 3 0,-6-5 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51.546"/>
    </inkml:context>
    <inkml:brush xml:id="br0">
      <inkml:brushProperty name="width" value="0.08571" units="cm"/>
      <inkml:brushProperty name="height" value="0.08571" units="cm"/>
      <inkml:brushProperty name="color" value="#333333"/>
    </inkml:brush>
  </inkml:definitions>
  <inkml:trace contextRef="#ctx0" brushRef="#br0">238 0 14260,'-83'46'493,"10"2"-392,38 0-101,9-2 0,12-6 11,7-8-11,8-9-34,13-10 23,9-7-650,16-6-66,6-11 715,3-5 24,-2-9 10,-7 4 426,-13 6 336,-9 7 225,-10 4 10,-5 4-347,-3 7-257,-4 5-168,-3 11-247,0 4-22,2-1 10,4-7-336,6-6-1780,36-7-349,2-21-1377,17 0 3854,-16-15 0,-27 17 0,-4 2 0</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51.726"/>
    </inkml:context>
    <inkml:brush xml:id="br0">
      <inkml:brushProperty name="width" value="0.08571" units="cm"/>
      <inkml:brushProperty name="height" value="0.08571" units="cm"/>
      <inkml:brushProperty name="color" value="#333333"/>
    </inkml:brush>
  </inkml:definitions>
  <inkml:trace contextRef="#ctx0" brushRef="#br0">179 1 13980,'5'0'3888,"-1"0"-3294,-55 66-392,21-23-107,-4 5 0,1 1-95,9 3 0,11-10-33,10-8-34,19-10-113,9-12-245,19-5-550,10-20-975,7-14-829,6-21-2543,-17 0 5322,-5 0 0,-31 29 0,-2 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4:45.676"/>
    </inkml:context>
    <inkml:brush xml:id="br0">
      <inkml:brushProperty name="width" value="0.08571" units="cm"/>
      <inkml:brushProperty name="height" value="0.08571" units="cm"/>
      <inkml:brushProperty name="color" value="#333333"/>
    </inkml:brush>
  </inkml:definitions>
  <inkml:trace contextRef="#ctx0" brushRef="#br0">14 12 12423,'-8'-7'1748,"2"2"-1043,6 5 338,0 0-393,24 8-348,6 11 639,30 15-492,11 18-337,-29-20 0,1 2-1004,6 3 1,1 2 975,3 4 0,1 1 100,2 1 1,0 0-250,2 2 0,-1 1 76,-1 1 0,0 0 39,-3-2 1,0 4-62,12 18 0,-3 0-23,-18-19 0,-3-1-213,10 11 1,-5-3-404,0 3-325,-11-16-1545,-11-17-4069,-12-13 6589,-7-12 0,-5-3 0,-1-2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52.098"/>
    </inkml:context>
    <inkml:brush xml:id="br0">
      <inkml:brushProperty name="width" value="0.08571" units="cm"/>
      <inkml:brushProperty name="height" value="0.08571" units="cm"/>
      <inkml:brushProperty name="color" value="#333333"/>
    </inkml:brush>
  </inkml:definitions>
  <inkml:trace contextRef="#ctx0" brushRef="#br0">0 24 17992,'67'-9'254,"0"0"0,-7 3 0,-10 8-131,-20 15-146,-2 71-55,-14-47 78,-1 41 112,-13-72-101,0-5 157,0-4-425,0-19 100,0-2-1457,14-32 12,6 16-1782,48-21 1064,-25 34 1472,24-6 0,-50 25 0,-3 0 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51.921"/>
    </inkml:context>
    <inkml:brush xml:id="br0">
      <inkml:brushProperty name="width" value="0.08571" units="cm"/>
      <inkml:brushProperty name="height" value="0.08571" units="cm"/>
      <inkml:brushProperty name="color" value="#333333"/>
    </inkml:brush>
  </inkml:definitions>
  <inkml:trace contextRef="#ctx0" brushRef="#br0">219 1 16927,'-29'61'392,"0"1"0,3-2 1,2-3-259,-5 28-66,4-2-136,6-6-55,3-9-807,6-12 930,3-10 0,4-23 0,2-7 0</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52.085"/>
    </inkml:context>
    <inkml:brush xml:id="br0">
      <inkml:brushProperty name="width" value="0.08571" units="cm"/>
      <inkml:brushProperty name="height" value="0.08571" units="cm"/>
      <inkml:brushProperty name="color" value="#333333"/>
    </inkml:brush>
  </inkml:definitions>
  <inkml:trace contextRef="#ctx0" brushRef="#br0">0 1 19751,'71'25'-964,"-8"-6"-437,-35-16-738,1-2-181,2-1-728,-9 0 3048,-4 0 0,-12 0 0,-3 0 0</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52.243"/>
    </inkml:context>
    <inkml:brush xml:id="br0">
      <inkml:brushProperty name="width" value="0.08571" units="cm"/>
      <inkml:brushProperty name="height" value="0.08571" units="cm"/>
      <inkml:brushProperty name="color" value="#333333"/>
    </inkml:brush>
  </inkml:definitions>
  <inkml:trace contextRef="#ctx0" brushRef="#br0">53 1 17476,'-27'89'662,"5"-18"-685,19-60-538,2-7 57,1-3-605,8-14-1592,8-11-1399,2-7 4100,3-6 0,-12 20 0,-3 4 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53.101"/>
    </inkml:context>
    <inkml:brush xml:id="br0">
      <inkml:brushProperty name="width" value="0.08571" units="cm"/>
      <inkml:brushProperty name="height" value="0.08571" units="cm"/>
      <inkml:brushProperty name="color" value="#333333"/>
    </inkml:brush>
  </inkml:definitions>
  <inkml:trace contextRef="#ctx0" brushRef="#br0">1 160 18115,'11'59'-348,"-1"0"-156,-6-1 235,-1-1 113,4-1 156,-2-6 11,1-3 45,-3-6-34,1-9 258,1-8 67,0-10 203,2-8-192,0-3-212,7-10-79,6-10-67,7-13-235,8-13-348,5 0-425,6 0-292,1 7 504,1 6 236,-7 8 325,-6 10 235,-11 5 1076,-8 5 1780,-12 19-2418,-10 0 256,-19 29-470,5-15-89,-6 7-79,15-14-67,6-7 11,3-5-124,2-7 91,1-3-102,9-2 35,7-5 44,10-5 56,3-3 33,-4-1 113,-3 6-12,-6 4 203,-5 3-225,-4 1 45,-3 0-79,-2 4-44,-1-1-34,3 2-404,4-2 202,6-6-839,8-14-1302,9-12 372,5-16 32,3-10 1166,-1-5 504,0-6 269,-2 0 1905,12-19-281,-18 32-671,3 1-214,-24 40 292,-7 14 45,-2 20 347,-19 54-1076,1 1-420,1-20 0,-3 0 162,-9 29-44,0-7-90,2-9 45,5-11-291,3-17-213,7-12-359,5-15-45,3-9-570,3-7 559,4-26 1323,7 5-404,8-20 549,10 17 347,5 2-67,8 6-134,7 2-168,7 3 95,-4 5 0,3 1-152,33-5-134,-24 5 1,-1 0-150,28-5 93,-11 3-280,-14 1-56,-23 4-11,-19 1-650,-14 2-415,-8 0-425,-16 4-3082,-1 2 4690,-15 3 0,15-3 0,2-2 1</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53.986"/>
    </inkml:context>
    <inkml:brush xml:id="br0">
      <inkml:brushProperty name="width" value="0.08571" units="cm"/>
      <inkml:brushProperty name="height" value="0.08571" units="cm"/>
      <inkml:brushProperty name="color" value="#333333"/>
    </inkml:brush>
  </inkml:definitions>
  <inkml:trace contextRef="#ctx0" brushRef="#br0">279 0 17767,'-48'42'37,"1"-1"1,3 1-1,9 3 8,14 46-45,7 6-187,10-46 0,2 1 175,0-1 1,1-1 11,0 47-12,1-13-133,0-15-475,-3-17-848,-2-18 72,-8-17-1697,1-8 3093,-3-20 0,9 9 0,1-8 0</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54.135"/>
    </inkml:context>
    <inkml:brush xml:id="br0">
      <inkml:brushProperty name="width" value="0.08571" units="cm"/>
      <inkml:brushProperty name="height" value="0.08571" units="cm"/>
      <inkml:brushProperty name="color" value="#333333"/>
    </inkml:brush>
  </inkml:definitions>
  <inkml:trace contextRef="#ctx0" brushRef="#br0">1 54 18776,'61'0'3,"-1"0"1,-2-3 0,-4-1-990,14-5-3417,-21-5 4403,-6 1 0,-29 7 0,-4 2 0</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54.374"/>
    </inkml:context>
    <inkml:brush xml:id="br0">
      <inkml:brushProperty name="width" value="0.08571" units="cm"/>
      <inkml:brushProperty name="height" value="0.08571" units="cm"/>
      <inkml:brushProperty name="color" value="#333333"/>
    </inkml:brush>
  </inkml:definitions>
  <inkml:trace contextRef="#ctx0" brushRef="#br0">92 0 17129,'-46'86'56,"8"-10"504,30-14-1322,36-22-1423,-2-2-2162,20-38 4347,-15-20 0,-20 6 0,-2 1 0</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7:54.903"/>
    </inkml:context>
    <inkml:brush xml:id="br0">
      <inkml:brushProperty name="width" value="0.08571" units="cm"/>
      <inkml:brushProperty name="height" value="0.08571" units="cm"/>
      <inkml:brushProperty name="color" value="#333333"/>
    </inkml:brush>
  </inkml:definitions>
  <inkml:trace contextRef="#ctx0" brushRef="#br0">1 44 18530,'2'80'280,"0"-12"-314,-2-43-33,0-5-280,0-9-203,0-4 35,3-6-336,9-8-438,9-8 303,11-11 156,6-8 505,0 2 325,1 6 830,-7 10 167,-6 7 224,-6 6-78,-8 3-426,-4 7-123,-3 6-202,-2 8-224,1 2 34,1-3-180,7-3-2134,31-33 1,8-12-75,0 8 1558,6-13 1,-3 0 482,-18 7 145,-10 9 1344,-9 7 684,-10 6-672,-4 3-101,-3 1-313,0 3-315,-3 8-145,0 6-392,-1 9 44,2 0-44,2 1-79,5-2 134,5-2-111,6 0-34,5-3 0,-3 1-90,-7 14 90,-8-2-739,-18 12-931,-14-4-3249,-3-14 4919,-5 2 0,22-21 0,2-1 0</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8:34.789"/>
    </inkml:context>
    <inkml:brush xml:id="br0">
      <inkml:brushProperty name="width" value="0.08571" units="cm"/>
      <inkml:brushProperty name="height" value="0.08571" units="cm"/>
      <inkml:brushProperty name="color" value="#333333"/>
    </inkml:brush>
  </inkml:definitions>
  <inkml:trace contextRef="#ctx0" brushRef="#br0">1 3 13555,'2'-2'1602,"0"1"112,-2 1-1221,10 38-45,-6-11-392,8 35-34,-9-20 12,0 5-23,-2 1-22,-1 0 11,0-4-213,0-4-112,3-8-268,2-5-169,3-9 67,1-8-246,-1-4 0,0-5-808,-2-5-1937,-3-5 3686,-1-2 0,-2 2 0,0 3 0</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8:34.969"/>
    </inkml:context>
    <inkml:brush xml:id="br0">
      <inkml:brushProperty name="width" value="0.08571" units="cm"/>
      <inkml:brushProperty name="height" value="0.08571" units="cm"/>
      <inkml:brushProperty name="color" value="#333333"/>
    </inkml:brush>
  </inkml:definitions>
  <inkml:trace contextRef="#ctx0" brushRef="#br0">17 201 12680,'-9'0'2600,"2"0"-2331,7 0-247,0 0-178,59-48-797,-31 21-89,10-6 0,-1 0-3866,-18 8 4908,-5 3 0,-11 15 0,-2 2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52.455"/>
    </inkml:context>
    <inkml:brush xml:id="br0">
      <inkml:brushProperty name="width" value="0.08571" units="cm"/>
      <inkml:brushProperty name="height" value="0.08571" units="cm"/>
      <inkml:brushProperty name="color" value="#333333"/>
    </inkml:brush>
  </inkml:definitions>
  <inkml:trace contextRef="#ctx0" brushRef="#br0">132 1 13061,'5'0'5737,"-54"77"-5389,30-39-225,-12 12 0,4 0 1,20-12-102,4 4-616,53-24 594,-25-13 56,37-28-22,-40-14 145,-6-1-3314,-6-1 3293,-4 1 111,-4 2-101,-14-8-101,3 23-123,-9-3 56,6 24-639,0 16 76,5 13-1959,8-4-1287,7 1 3809,8-23 0,-8-3 0,-1 0 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8:35.337"/>
    </inkml:context>
    <inkml:brush xml:id="br0">
      <inkml:brushProperty name="width" value="0.08571" units="cm"/>
      <inkml:brushProperty name="height" value="0.08571" units="cm"/>
      <inkml:brushProperty name="color" value="#333333"/>
    </inkml:brush>
  </inkml:definitions>
  <inkml:trace contextRef="#ctx0" brushRef="#br0">1 0 14652,'3'0'1535,"0"0"-1019,1 58-437,0-27 10,2 48-44,-1-41-45,-1-2 34,5 1-247,5-13 168,0-5-201,3-14 246,-1-12-23,0-5 68,3-6 0,-2-2 56,0 4 156,-3 4 202,-3 5-268,-2 3 134,-3 3 45,0 2-269,0 8 56,2 2-157,0 6-79,2-1-234,0-4-719,2-5-547,1-4 21,5-4-963,3-13-729,-4 3 3250,-2-12 0,-10 14 0,-2 0 0</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8:35.619"/>
    </inkml:context>
    <inkml:brush xml:id="br0">
      <inkml:brushProperty name="width" value="0.08571" units="cm"/>
      <inkml:brushProperty name="height" value="0.08571" units="cm"/>
      <inkml:brushProperty name="color" value="#333333"/>
    </inkml:brush>
  </inkml:definitions>
  <inkml:trace contextRef="#ctx0" brushRef="#br0">1 0 17106,'0'58'706,"2"-12"-706,-4-31-246,18-16 122,-1-8 124,14-9-44,-10 2 10,-3 6 68,-4 6 10,-3 3 404,-1 1-144,-1 7 20,-1 4-156,-1 7-134,1 0-23,0-4-11,0-4-369,-1-5-483,-1-3-1490,1-2-2005,-3-2 4347,3-7 0,-4 5 0,1-4 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8:35.847"/>
    </inkml:context>
    <inkml:brush xml:id="br0">
      <inkml:brushProperty name="width" value="0.08571" units="cm"/>
      <inkml:brushProperty name="height" value="0.08571" units="cm"/>
      <inkml:brushProperty name="color" value="#333333"/>
    </inkml:brush>
  </inkml:definitions>
  <inkml:trace contextRef="#ctx0" brushRef="#br0">1 0 15493,'3'65'1322,"0"0"0,0-4 0,-1-7-1299,-2-1-57,0-6-380,1-12-674,2-11-1466,1-12-2757,0-7 5311,-2-7 0,-2 1 0,0-1 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8:35.989"/>
    </inkml:context>
    <inkml:brush xml:id="br0">
      <inkml:brushProperty name="width" value="0.08571" units="cm"/>
      <inkml:brushProperty name="height" value="0.08571" units="cm"/>
      <inkml:brushProperty name="color" value="#333333"/>
    </inkml:brush>
  </inkml:definitions>
  <inkml:trace contextRef="#ctx0" brushRef="#br0">1 1 18910,'84'11'-1460,"-15"-3"1,-61-8 0,-1-1-1</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8:36.521"/>
    </inkml:context>
    <inkml:brush xml:id="br0">
      <inkml:brushProperty name="width" value="0.08571" units="cm"/>
      <inkml:brushProperty name="height" value="0.08571" units="cm"/>
      <inkml:brushProperty name="color" value="#333333"/>
    </inkml:brush>
  </inkml:definitions>
  <inkml:trace contextRef="#ctx0" brushRef="#br0">2 0 17442,'-1'85'595,"1"-11"-573,-1-47 12,1-5-34,0-8 22,1-6 1,2-5 10,3-2-66,4-2-315,3-10-380,2-5 638,1-11-190,-2 3 280,0 3 34,-5 7 33,-2 7 381,-2 4-112,-4 3-112,0 0 348,1 4-382,2 10 45,1 7-11,3 8-212,0 0 133,3-5-145,5-1-45,-2-12 101,7-1-112,-3-9 45,4-9-437,3-7-706,12-20-23,-12 6-32,5-5 88,-16 17-269,-5 5-537,-3 6 1927,-4 3 0,-1 3 0,-1 0 0</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8:37.052"/>
    </inkml:context>
    <inkml:brush xml:id="br0">
      <inkml:brushProperty name="width" value="0.08571" units="cm"/>
      <inkml:brushProperty name="height" value="0.08571" units="cm"/>
      <inkml:brushProperty name="color" value="#333333"/>
    </inkml:brush>
  </inkml:definitions>
  <inkml:trace contextRef="#ctx0" brushRef="#br0">3 0 14944,'5'0'1994,"-1"0"-1198,-4 0-740,-3 61-56,0-36 0,-1 46-12,2-53-144,2-5 66,0-6 45,0-4 0,5-3-22,5-7 45,6-7 22,3-11 975,-3-26-863,-6 27-112,-8-11 0,-7 35-22,0 0-158,-1 6-280,5 0-660,0 6-347,7-5 570,7-2-672,8-4 808,7-1 738,-3 0 46,1 0 436,-5 0 437,-2 0-22,-5 1-134,-4 4-393,-4 3-112,-3 7 34,-2 0-90,-1 2-33,0-2-146,0-4 45,0-3 100,0-4 170,0-2 413,0-2-728,3-1-146,6-9-414,7-5-729,8-11-818,3-4-783,-6 6 2890,-3 2 0,-11 13 0,-3 3 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8:37.435"/>
    </inkml:context>
    <inkml:brush xml:id="br0">
      <inkml:brushProperty name="width" value="0.08571" units="cm"/>
      <inkml:brushProperty name="height" value="0.08571" units="cm"/>
      <inkml:brushProperty name="color" value="#333333"/>
    </inkml:brush>
  </inkml:definitions>
  <inkml:trace contextRef="#ctx0" brushRef="#br0">0 0 18496,'2'90'526,"-1"-10"-402,-1-37 257,0-4-325,0-6 112,0-8-168,0-8 0,0-8-22,0-5-79,1-2 101,4-2 0,5-4-23,5-6 1,3-3 44,-2-4 79,-3 7 202,-6 4-68,-4 4 347,-2 2-290,-1 4-124,0 7-67,0 6 190,0 6-280,0 2 157,0 0-157,5-3 79,3 1-180,8-4-10,4-2-561,7-5-314,6-6-1323,4-3-3348,-8-3 5646,-3-6 0,-17 4 0,-3-4 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8:37.952"/>
    </inkml:context>
    <inkml:brush xml:id="br0">
      <inkml:brushProperty name="width" value="0.08571" units="cm"/>
      <inkml:brushProperty name="height" value="0.08571" units="cm"/>
      <inkml:brushProperty name="color" value="#333333"/>
    </inkml:brush>
  </inkml:definitions>
  <inkml:trace contextRef="#ctx0" brushRef="#br0">1 19 15975,'9'-10'2510,"-2"2"-2465,-7 8 123,0 0-112,9 18 123,-5 1 78,8 18-167,-7-5 168,-1-1-247,1-4-11,-1-7 0,1-5 56,1-7-78,-1-5 22,4-2-180,2-10 68,3-6-168,2-10 90,0-2 78,0 2-79,-2 6 191,-5 6 0,-2 8 0,-4 3 124,0 2-57,1 0 45,1 6 145,8 12 1,-2 0-45,5 8-33,-2-12 167,-2-3-224,2-5-89,-1-3-1,-1-2-436,7-2-460,-5-7-930,7-5-1758,-6-6-2567,-4 3 6118,0 4 0,-8 7 0,0 3 0</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8:38.253"/>
    </inkml:context>
    <inkml:brush xml:id="br0">
      <inkml:brushProperty name="width" value="0.08571" units="cm"/>
      <inkml:brushProperty name="height" value="0.08571" units="cm"/>
      <inkml:brushProperty name="color" value="#333333"/>
    </inkml:brush>
  </inkml:definitions>
  <inkml:trace contextRef="#ctx0" brushRef="#br0">0 102 19561,'45'-21'-45,"-9"2"-292,-30 3 24,-4 2 66,-1 0-178,-1 5 402,0 3-55,0 4 78,-2 2 56,-6 10-11,-2 8 179,-3 12 89,0 7-33,5 1 112,1 0-279,5-3-102,1-5-22,1-8-35,8-7-222,5-9-371,11-2-806,5-17-762,4-8-808,0-16 270,0-10 2745,-12 11 0,-7 10 0,-11 17 0</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6:38:38.569"/>
    </inkml:context>
    <inkml:brush xml:id="br0">
      <inkml:brushProperty name="width" value="0.08571" units="cm"/>
      <inkml:brushProperty name="height" value="0.08571" units="cm"/>
      <inkml:brushProperty name="color" value="#333333"/>
    </inkml:brush>
  </inkml:definitions>
  <inkml:trace contextRef="#ctx0" brushRef="#br0">25 63 18406,'-3'50'409,"-1"1"0,-3 41-95,0-40-280,4-6 44,2-7-78,1-14 34,0-8-157,2-10 89,8-10-549,6-17-111,11-14-595,3-19 269,3-8 359,0-5 527,2 3 134,-3 8 862,-3 14 371,-8 13-325,-7 16-550,-9 7 180,-2 14 202,-3 13-315,0 21-100,-5 16-325,-3 8-347,-4-1-4650,0-4 4997,4-29 0,4-9 0,4-24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52.762"/>
    </inkml:context>
    <inkml:brush xml:id="br0">
      <inkml:brushProperty name="width" value="0.08571" units="cm"/>
      <inkml:brushProperty name="height" value="0.08571" units="cm"/>
      <inkml:brushProperty name="color" value="#333333"/>
    </inkml:brush>
  </inkml:definitions>
  <inkml:trace contextRef="#ctx0" brushRef="#br0">1 0 17817,'15'82'1232,"-3"-22"-517,-12-49-435,0-10-56,5-1-224,8-10-154,11-5 65,9-10 330,4 0-241,-2 6 157,-1 5-101,-5 8 168,-1 3-11,-1 11 79,11 33-3684,-10-1 3167,7 24-10,-17-20-8399,-3 7 8634,-8-27 0,-2 3 0,-5-27 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1:44.917"/>
    </inkml:context>
    <inkml:brush xml:id="br0">
      <inkml:brushProperty name="width" value="0.08571" units="cm"/>
      <inkml:brushProperty name="height" value="0.08571" units="cm"/>
      <inkml:brushProperty name="color" value="#004F8B"/>
    </inkml:brush>
  </inkml:definitions>
  <inkml:trace contextRef="#ctx0" brushRef="#br0">5 2520 8938,'-2'3'1109,"0"-1"3979,2-2-4999,4 0 180,0 0-213,4 0 56,-1 0 22,0 0-78,0 0 0,0 0-56,2 0 45,-1 0 112,1 0-135,-1 0 23,1 0 34,2-1-23,1 0 0,2 0-56,-1 1 56,-1 0-22,0-1-23,-2 1-11,0-2 134,-2 2-89,-1-2 90,1 2-57,-2-1-33,4 1 134,-2 0-168,4 0-11,-2-1 67,2-1 34,2 1-101,-4 0 34,2 1-23,-5 0-11,0 0 0,-1 0 78,4 0-78,-4 0 0,4 0 56,-2 0-78,0 0 22,2 0 0,-2 0-22,1 0 44,-2 0-22,2 1 34,2 3-23,-2-1-11,3 4 0,-3-4 0,2 2 56,0 0-56,5 1 33,-4-1-44,4 2 11,-6-2 0,0-1-33,0 1 66,-2-1-33,1 1 0,-2-1 34,2 1-68,-1 0 34,0-1-22,3 4 78,-3-3-56,3 4 0,-3-4 45,1 1-45,1 0 0,4 4-34,-3-2 79,2 2-45,-4-3 0,-2 1 22,1-2 1,-2 1-23,2-1 0,-2 1-12,1 0 113,1 0-101,0 0 101,6 3-79,-3-3-22,3 3 0,-6-3-33,1 1 111,-2 0-78,8 3 57,-4-2-68,7 0 11,-6 0 0,1-1-23,1 1 79,-3-1-56,2-1 0,-2 0 34,-1-2-68,0 2 34,-4-3-33,1 0 78,-3-2-45,1 0 0,-2 0 56,2 0-124,-3-2 68,3 2 0,-3-1 12,3 4-12,-2-2 0,3 1 67,-1-1-112,2 1 45,4 0 0,0 2-45,1-1 90,0 1-45,1-1 67,3 4-67,-4-4 0,1 3 0,-5-4-33,-2 0 77,0-3-44,-3 2 0,1-1 56,-1-1-112,0 1 56,1-1 0,-1 1-78,1 0 134,-2-2-56,2 1 0,-2 0 67,2 0-112,2 3 45,3-2 0,4 1-33,1 1 89,3-2-56,1 3 0,1-3 45,0 2-90,0-2 45,3 1-45,-5 0 79,-1-1-34,-7-1 0,-4-1 78,-2 0-168,-1 0 90,0 0 0,0 0-33,1 0 100,3 0-67,-1 0 67,3 0-123,-1 0 56,2 0 0,3 0 0,3 0 45,4 0-45,2 0 0,2 0 34,13 0-34,-11 0 0,8 0-68,-16 0 113,-3 0-45,-3 0 0,-4 0 56,-1 0-101,-1 0 45,-2-1-56,2 0 112,-1-2-56,2 1 0,1-1 79,1-1-113,1 0 34,8-4-56,-2 2 90,7-3-34,-4 1 0,1 0 67,0-1-145,-2 2 78,-2 1 0,-4 0-34,-4 1 68,-2 1-34,0 0 0,-1 0 67,2 0-112,0 1 45,2-3 0,0 1-45,2-3 56,1-2-11,-1 2 0,2-2 34,-2 1-79,1 0 45,0 1 0,-2 0-45,1 0 68,-1 1-23,2-1 0,-2 2 56,1-1-90,4-1 34,-4 2-45,2-2 79,-3 3-34,0 0 0,0-2 56,2 0-78,-2-2 22,2 2 0,1-1-34,5-1 34,-5 1 0,6-2 67,-5 2-89,0-1 22,2 0-45,8-4 56,-3 1-11,4-1 0,-7 4 67,-3 1-78,-1 1 11,-3 1 0,-2 0-45,-1 2 57,0 0-12,-2 0 0,1 0 44,4-2-44,-2 1 0,3-2-44,-3 2 66,-1 1-22,2-1 56,0-1-90,-1 2 34,-1-1 0,-1 2-33,0 0 33,1 0 0,0 1 0,0-4 78,2 2-100,-1-1 22,1 0 0,-2 1-67,1 0 67,-1 1 0,-1 0-12,0 0 91,0-1-90,1-1 11,1 0 0,-1-3-23,2 2 23,-1-1 0,2 1 0,0 0 45,0 0-45,-1-1 0,-1 1 0,0 1-34,-1-2 34,0 2-22,4-4 78,-3 4-56,3-3 0,-3 3 11,0-1-56,1-1 45,0-1 0,0 1 45,5-4-45,-4 2 0,3-1 11,-4 1-33,1 0 22,-1 0 0,0-3-22,1 3 66,0-1-44,1 0 0,-2 0 12,2 1-46,3-7 34,-4 5-22,5-6 66,-7 7-44,1 0 0,-2-3 0,7-5 0,-5 3 0,6-4-33,-7 8 66,1-1-33,-1 3 0,0-2 45,1 0-90,-2 1 45,2-1 0,-1 0-22,1 0 67,5-5-45,-5 5 11,5-6-33,-6 6 22,4-3 0,-2-1-34,1 1 79,2-2-45,0 1 0,2-1 22,-2-1-55,1 1 33,-1-3 0,1 2-45,1-1 101,0-1-56,1 2 0,0-1 11,1 0-45,0 0 34,2-1 0,-1 0-33,-2-1 89,1-1-56,-2 0 0,1-2 0,9-8 0,-6 5 0,5-6-56,-7 9 112,-1 2-56,-1-1 0,0 1 33,-1 0-66,0 0 33,1-2-56,8-10 112,-4 5-56,7-8 0,-8 9 45,0 2-79,-1-2 34,0 1 0,1 0-11,7-13 11,-5 10 0,6-8 45,-11 13-79,1 1 34,-1 1 0,-1 1-56,2 1 112,-2 0-56,2-2 34,8-11-102,-2 6 68,8-8 0,-6 11-33,-3 0 89,-2 3-56,-1-1 0,-2 3-23,9-10 23,-7 7 0,5-6-56,-7 8 124,0 0-68,0 2 0,-1 0 56,0 0-101,0-1 45,0-1-56,8-12 101,-5 10-45,4-10 0,-7 14 56,-1-2-112,-1 1 56,1 0 0,0-1 0,6-6 0,-6 6 0,5-3 78,-9 7-168,2 3 90,-3-2 0,1 4-33,-1-1 66,4-2-33,-4 5 68,0-2-124,-5 5 56,-1 1 0,0 1-56,1-1 112,0 2-56,0-2 0,0 3-12,0-5 12,-1 3 0,0-1-44,-1 1 88,1 2-44,-2 0 0,1-1 56,-2 2-3333,1 0 0,-1 1 0</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1:35.332"/>
    </inkml:context>
    <inkml:brush xml:id="br0">
      <inkml:brushProperty name="width" value="0.08571" units="cm"/>
      <inkml:brushProperty name="height" value="0.08571" units="cm"/>
      <inkml:brushProperty name="color" value="#333333"/>
    </inkml:brush>
  </inkml:definitions>
  <inkml:trace contextRef="#ctx0" brushRef="#br0">0 313 14350,'82'-8'132,"0"1"1,0-1 0,0 1-1,12-2 1,-3 1 0,0-1-115,-2-2 1,-1 0 0,-1-1-1107,-9 2 0,-2 1 0,1 0 1099,8-1 0,2 1 0,1 0-22,6-1 0,1 1 0,1-1-6,-20 3 0,0 1 0,1-1 0,1 1-623,2-1 0,1 1 0,1-1 0,0 1 640,2 0 0,1 1 0,0-1 0,0 0 5,1 1 1,1 0-1,-1 0 1,0 1-105,1-1 0,-1 1 1,0 0-1,0 0 160,-1 0 1,-1 1 0,0 1 0,-1-1 24,-2 0 1,0 1 0,-1 0 0,0 0-37,-3 1 0,-1 0 1,0 0-1,-2 0-24,20 1 0,-2-1 1,-1 0-16,-6 1 0,-2 0 0,-1 0 22,-9 0 1,-3 0 0,-1 0-34,21 0 0,-6 0-34,-16 0 1,-6 0 11,26 0-303,-39 0 1167,-28 0-1055,-29 0 2015,-14 0-3281,-16 0-1008,4 0 2487,1 0 0,18 0 0,5 0 0</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1:35.611"/>
    </inkml:context>
    <inkml:brush xml:id="br0">
      <inkml:brushProperty name="width" value="0.08571" units="cm"/>
      <inkml:brushProperty name="height" value="0.08571" units="cm"/>
      <inkml:brushProperty name="color" value="#333333"/>
    </inkml:brush>
  </inkml:definitions>
  <inkml:trace contextRef="#ctx0" brushRef="#br0">237 1 15381,'33'85'952,"-5"-12"-974,-15-42-5661,-6-2 5582,-3-2 1443,-22 5-1992,-20 5-855,-34 5-2741,4-11 4246,-6-6 0,45-18 0,7-4 0</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1:36.703"/>
    </inkml:context>
    <inkml:brush xml:id="br0">
      <inkml:brushProperty name="width" value="0.08571" units="cm"/>
      <inkml:brushProperty name="height" value="0.08571" units="cm"/>
      <inkml:brushProperty name="color" value="#333333"/>
    </inkml:brush>
  </inkml:definitions>
  <inkml:trace contextRef="#ctx0" brushRef="#br0">0 1 12815,'6'50'489,"0"-1"0,-1 4 1,1-2-490,6 40-703,-7-36 0,1 3 703,0 9 0,-2 3 28,1 8 0,0 4-17,-2 8 0,1 4-11,-2-28 0,0 2 0,-1 1-757,0 4 1,0 1 0,0 1 763,0 3 1,-1 1-1,1 1-7,-1 1 0,0 1 0,0 0-180,0 2 0,0 1 0,0 0 161,0-1 1,0 1-1,0-1 22,-1-1 1,-1 0 0,1-1-4,-1 0 0,-1-2 0,1 0 0,-2-2 0,1-2 0,-1-1 11,0-2 0,0-1 1,0-1-51,0 29 0,0-3-62,1-8 0,1-2-34,0-8 1,1-3 5,1-8 1,-1-2 193,1-8 1,0-2-268,2 4 0,0-4-369,2 13 2010,4-3-2212,-1-44 1457,-1-10-1569,1-5 11,-2-4 146,1-2 525,-2-1 203,1 0 359,-3 0 11,0 0-325,-2 2 492,0 2 226,0 3 155,-1 4-279,0-2-191,-2 1 45,2-4-324,0-4-853,1 0-739,0-10-1849,0 1 3272,0-7 0,0 8 0,0 2 0</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1:37.647"/>
    </inkml:context>
    <inkml:brush xml:id="br0">
      <inkml:brushProperty name="width" value="0.08571" units="cm"/>
      <inkml:brushProperty name="height" value="0.08571" units="cm"/>
      <inkml:brushProperty name="color" value="#333333"/>
    </inkml:brush>
  </inkml:definitions>
  <inkml:trace contextRef="#ctx0" brushRef="#br0">150 100 13072,'0'-6'1939,"0"2"-1110,0 4-818,-38 13 258,20 0-112,-29 11-135,29-4-22,6-5-11,3-4-22,4-5-438,3-3-448,2-2 236,0-5-158,4-8 46,6-9 358,7-7 437,6-2 11,1 1 381,0 2 404,-3 8-1,-5 4-111,-6 8-56,-4 4-315,-3 3 1,0 0-57,1 3-77,9 16-180,-1-1-516,6 12-1344,-7-7-2745,-3-10 4605,-4 0 0,-3-10 0,-1-1 0</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1:50.911"/>
    </inkml:context>
    <inkml:brush xml:id="br0">
      <inkml:brushProperty name="width" value="0.08571" units="cm"/>
      <inkml:brushProperty name="height" value="0.08571" units="cm"/>
      <inkml:brushProperty name="color" value="#333333"/>
    </inkml:brush>
  </inkml:definitions>
  <inkml:trace contextRef="#ctx0" brushRef="#br0">1198 14 8983,'-4'2'1221,"1"-1"494,3-1-1346,-8 1 23,4-1 213,-7 1-402,7-1-80,-1 0 213,1 0-325,-3 0 123,2 0-44,-2 0-79,1 0 123,-1 0-134,1 0 0,-2 0 101,0 0-56,-1 0-23,0 0 57,-1 0-68,-2 0 179,1-1-178,-3 1 21,1-2 170,-6 0-80,5 0 11,-3 0-134,5 0 291,1-1-212,0 2-34,-1 0 100,1 0-89,-8 1-56,4-1 67,-5 1-89,8 0 22,-2 0 0,2 0 123,0 0-89,-1 0 89,-3 0-89,2 0 100,-3 0-134,7 0 11,-3 0 68,3 0-23,-3 0 23,2 0 100,-1 0-179,0 0 190,-1 0-179,0 0 45,-6 0-11,4 0-45,-4 0 0,7 0 56,1 0-89,2 0 33,-4 0-56,5 0 100,-5 0-44,5 0 0,0 0 56,1 0-67,0 0 11,1 0 0,-1 0-22,-1 0 89,0 0-67,-1 0 0,0 0 45,-1 0-45,0 0 0,-1 0 0,2 0-34,-3 0 68,2 0-34,-3 0 0,0 0 33,-1 0-10,-1 0-23,1 0 0,1 0 0,2 0 33,-1 0-33,4 0 0,-1 0 45,2 0-67,1 0 22,0 0-45,-1 0 67,0 0-22,-1 0 0,1 0 56,-2 0-100,1 0 44,-6 0-45,5 0 45,-2 0 0,4 0 0,1 0 56,-1 0-101,0 0 45,0 0-34,0 0-66,0 0-35,-2 0 46,3 0-281,-1 0 269,4 0-168,-1 0-45,1 0 225,-3 0-236,0 0 45,-6 3-11,3 0 155,-3 1-636,3 1-584,1-2-594,-1 1 1950,2-2 0,2-1 0,3-1 0</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1:57.226"/>
    </inkml:context>
    <inkml:brush xml:id="br0">
      <inkml:brushProperty name="width" value="0.08571" units="cm"/>
      <inkml:brushProperty name="height" value="0.08571" units="cm"/>
      <inkml:brushProperty name="color" value="#333333"/>
    </inkml:brush>
  </inkml:definitions>
  <inkml:trace contextRef="#ctx0" brushRef="#br0">14 5 13106,'8'-3'2141,"-2"1"-1626,-6 2-246,0 0-236,-10 2-33,7 3-67,-7 3-123,10 5-12,0 4 90,4 5-213,7 3 224,7 2 79,7 1-34,0-1 56,-2-3 0,-6-2 45,-4-4 78,-7-4-33,-3-2 44,-3-2 359,0 0-213,-2 0 68,-7 0-203,-5-2-89,-7-1 11,-2-4-67,1-1-56,2-2 34,3 0-583,6 0 224,4-3-235,4-1-740,2-6-5681,1-6 7037,4 3 0,-3 1 0,3 8 0</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1:57.820"/>
    </inkml:context>
    <inkml:brush xml:id="br0">
      <inkml:brushProperty name="width" value="0.08571" units="cm"/>
      <inkml:brushProperty name="height" value="0.08571" units="cm"/>
      <inkml:brushProperty name="color" value="#333333"/>
    </inkml:brush>
  </inkml:definitions>
  <inkml:trace contextRef="#ctx0" brushRef="#br0">0 1 16042,'0'48'392,"0"-5"-347,0-18 11,0-1-56,5-3-22,1-3-45,5-3-46,-2-7-145,1-1-33,0-6-22,-1 0 44,2-1-34,1-7-56,3-4 337,-1-10-68,0 0 90,-2-2 146,-2 7-79,-4 2 247,-1 7 11,-4 4-213,0 2 235,1 1-111,0 0-12,6 0 224,2 2-123,10 5-56,-5-1-247,5 3 247,-8-6-269,-1-1 22,-1-1 102,-2-1-57,1 0 45,7 0-67,-3-5-12,5-5-33,-5-5-157,-1-2 157,-3 2-470,0 2-45,-2 1-1435,3-1-728,-4 5-3328,0 1 6006,-4 5 0,-2 2 0,0 0 0</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1:58.038"/>
    </inkml:context>
    <inkml:brush xml:id="br0">
      <inkml:brushProperty name="width" value="0.08571" units="cm"/>
      <inkml:brushProperty name="height" value="0.08571" units="cm"/>
      <inkml:brushProperty name="color" value="#333333"/>
    </inkml:brush>
  </inkml:definitions>
  <inkml:trace contextRef="#ctx0" brushRef="#br0">1 0 16232,'3'77'-560,"1"-13"-281,-1-50-1310,2-7-1020,-1-3 3171,4-4 0,-6 0 0,1 0 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1:58.218"/>
    </inkml:context>
    <inkml:brush xml:id="br0">
      <inkml:brushProperty name="width" value="0.08571" units="cm"/>
      <inkml:brushProperty name="height" value="0.08571" units="cm"/>
      <inkml:brushProperty name="color" value="#333333"/>
    </inkml:brush>
  </inkml:definitions>
  <inkml:trace contextRef="#ctx0" brushRef="#br0">7 0 17129,'-6'27'-7922,"6"-2"5132,10-10 2790,-1-4 0,-6-9 0,-1-1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7:56.475"/>
    </inkml:context>
    <inkml:brush xml:id="br0">
      <inkml:brushProperty name="width" value="0.08571" units="cm"/>
      <inkml:brushProperty name="height" value="0.08571" units="cm"/>
      <inkml:brushProperty name="color" value="#333333"/>
    </inkml:brush>
  </inkml:definitions>
  <inkml:trace contextRef="#ctx0" brushRef="#br0">1 274 15874,'16'0'134,"2"0"-134,7 0 0,6 0-4251,4 0 4251,5 0 826,4 0-838,3 0-44,3 0 34,2 0 22,0 0-56,4 0 34,-2 0-34,3 0 44,-1 0-55,23-2 67,-17-1 0,13-1 11,-23-1-134,19-2-34,-11 1 3493,20-2-3521,-27 2 1,1-1 105,34-4-284,-25 3 0,1 0 273,33-3 62,-48 5 0,2 1 22,22 0 1,1 0 10,-19 2 1,3 0-6,34 0 0,3 0-1615,-16 3 0,-3-1 1593,0 1 0,0 0-1103,-1 0 0,-5-1 1103,-17 0 0,-3-1-721,1 0 0,1 0 743,0-1 0,-1 1 88,-1 0 1,4 0-89,41-1 0,1 1 0,-37 0 0,0 1 549,33-2 1,-5 0-572,-3-3 22,-4-2-11,-1-3 22,1 1-34,-4-2 23,-2 2 2056,-3 1-2336,-7 3 0,1 0 22,18-2 140,-4 1 1,0 0 27,-4 0 39,-15 2 1,0 1 73,23 1-23,-5 0 597,-21 2-631,-28 1 34,-9 0 11,-5 0 3404,-7 0-3415,-2 0 22,-3 0 101,6 0-89,-1 0-1,5 0 57,-3 0-11,1 0-45,-2 0-57,-2 0-56,-4 0-1314,-3 0 0,0 0 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1:58.548"/>
    </inkml:context>
    <inkml:brush xml:id="br0">
      <inkml:brushProperty name="width" value="0.08571" units="cm"/>
      <inkml:brushProperty name="height" value="0.08571" units="cm"/>
      <inkml:brushProperty name="color" value="#333333"/>
    </inkml:brush>
  </inkml:definitions>
  <inkml:trace contextRef="#ctx0" brushRef="#br0">1 0 16210,'24'52'-129,"0"-1"0,17 35 129,-34-71-11,2 2 78,4 0-67,1 2 0,0 3 34,-1-2-34,-2 5 437,-4 34-45,-13-13-313,2 10-79,-8-29-124,7-24-122,2-1-225,1-2-660,1-2-1032,1-10-1400,0-2 3563,0-9 0,0 12 0,0 2 0</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1:58.916"/>
    </inkml:context>
    <inkml:brush xml:id="br0">
      <inkml:brushProperty name="width" value="0.08571" units="cm"/>
      <inkml:brushProperty name="height" value="0.08571" units="cm"/>
      <inkml:brushProperty name="color" value="#333333"/>
    </inkml:brush>
  </inkml:definitions>
  <inkml:trace contextRef="#ctx0" brushRef="#br0">1 1 15583,'11'97'2072,"-1"-8"-1623,-10-37 133,0-6-425,0-7-134,0-10 10,14-30-33,-2-7 0,12-22 23,-6 7 66,-3 4 46,-3 8 178,-2 5-200,1 4 111,0 3-213,3 12-11,0 6 0,2 13-22,-2 0-472,2-1-447,-2-5-1614,-1-3-3003,-5-9 5558,-3-6 0,-5-7 0,0-1 0</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2:00.764"/>
    </inkml:context>
    <inkml:brush xml:id="br0">
      <inkml:brushProperty name="width" value="0.08571" units="cm"/>
      <inkml:brushProperty name="height" value="0.08571" units="cm"/>
      <inkml:brushProperty name="color" value="#333333"/>
    </inkml:brush>
  </inkml:definitions>
  <inkml:trace contextRef="#ctx0" brushRef="#br0">0 246 16535,'89'0'415,"-11"0"-270,-39-4-145,-2-2 23,-4-5-57,-3 0-44,-4-3-191,-6-1-157,-5-3-157,-4-3 382,-6-1-337,-2-1 134,-3 1 382,-5 2-180,-5 3 202,-6 3 325,-4 4 639,-4 0-841,6 6-123,0 0 594,8 15-359,1 9-89,4 20 291,1 11-381,3 11 145,7-11 1,2 2-68,7 30-10,-1-27 0,1 0-102,11 22 101,-2 0-78,-4-4 45,-5-5-57,-5-12-33,-3-9-145,-2-14-640,-3-8-302,-1-15-941,-1-4 2028,0-12 0,0-2 0</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2:00.948"/>
    </inkml:context>
    <inkml:brush xml:id="br0">
      <inkml:brushProperty name="width" value="0.08571" units="cm"/>
      <inkml:brushProperty name="height" value="0.08571" units="cm"/>
      <inkml:brushProperty name="color" value="#333333"/>
    </inkml:brush>
  </inkml:definitions>
  <inkml:trace contextRef="#ctx0" brushRef="#br0">5 95 15471,'-2'-13'2319,"0"3"-1915,74-13-404,-24 14-45,6-5 0,1 2-874,8 8-807,-4 1-1254,-5 1 2980,-22 0 0,-9 1 0,-19 0 0</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2:01.181"/>
    </inkml:context>
    <inkml:brush xml:id="br0">
      <inkml:brushProperty name="width" value="0.08571" units="cm"/>
      <inkml:brushProperty name="height" value="0.08571" units="cm"/>
      <inkml:brushProperty name="color" value="#333333"/>
    </inkml:brush>
  </inkml:definitions>
  <inkml:trace contextRef="#ctx0" brushRef="#br0">92 0 13902,'-28'83'784,"0"0"0,1-7 1,18-22-2757,42-48-1602,-7-5 3574,1-10 0,-17 7 0,-3-7 0</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2:01.518"/>
    </inkml:context>
    <inkml:brush xml:id="br0">
      <inkml:brushProperty name="width" value="0.08571" units="cm"/>
      <inkml:brushProperty name="height" value="0.08571" units="cm"/>
      <inkml:brushProperty name="color" value="#333333"/>
    </inkml:brush>
  </inkml:definitions>
  <inkml:trace contextRef="#ctx0" brushRef="#br0">0 5 13622,'12'-2'3787,"-3"0"-3272,-9 2 203,0 0-718,7 52 56,-3-31-135,7 39 79,-5-47-89,1-5-169,2-5-482,3-2 337,2-1-740,5-8 348,3-6 256,19-22 1402,-18 16 2656,23-6-2712,-30 30-595,10 4-144,-11 9-68,0 0-56,0-1-12,-3-1-895,-1-1-1614,-5 3-3743,-2-5 6320,-3 0 0,-1-8 0,0-1 0</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04.154"/>
    </inkml:context>
    <inkml:brush xml:id="br0">
      <inkml:brushProperty name="width" value="0.08571" units="cm"/>
      <inkml:brushProperty name="height" value="0.08571" units="cm"/>
      <inkml:brushProperty name="color" value="#333333"/>
    </inkml:brush>
  </inkml:definitions>
  <inkml:trace contextRef="#ctx0" brushRef="#br0">0 0 16703,'68'4'123,"17"-1"-140,-32-2 1,4-2-534,15 1 0,3 0 477,14 0 0,4 0-321,-23 0 0,2 0 0,2 0 233,7 0 0,2 0 1,1 0-479,6 0 0,1 0 1,1 0 615,5 0 1,0 0 0,1 0-4,-22 0 1,0 0 0,1 0 0,-1 0 22,0 0 0,1 0 0,-1 0 1,0 0-21,0 0 1,0 0-1,-1 0 1,0 0-203,23 0 1,-2 0 0,0 0-318,-3 0 1,-1 0 0,-6 0-972,2 0 0,-7 0 1513,-10 0 0,-15 0 0,-33 0 0,-11 0 0</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45.017"/>
    </inkml:context>
    <inkml:brush xml:id="br0">
      <inkml:brushProperty name="width" value="0.08571" units="cm"/>
      <inkml:brushProperty name="height" value="0.08571" units="cm"/>
      <inkml:brushProperty name="color" value="#333333"/>
    </inkml:brush>
  </inkml:definitions>
  <inkml:trace contextRef="#ctx0" brushRef="#br0">315 12 12445,'8'0'2589,"-2"0"-2085,-6 0 1232,0 0-1344,2-5-302,-2 4 168,3-5-258,-3 6-191,0 0 202,-11 0-100,-2 4 78,-13 5-68,-1 8 68,-7 9-135,0 5 135,-3 5-22,2 2 66,3 2-44,5 1 11,5-1 0,5 0-90,6-2 102,6-1-12,2-4 0,3-2-202,0-2 0,8-5 23,1 0-348,11-5-10,3-3-640,5-6-448,7-4-571,6-4-2678,-10-5 4874,0-5 0,-21 3 0,-2-2 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45.725"/>
    </inkml:context>
    <inkml:brush xml:id="br0">
      <inkml:brushProperty name="width" value="0.08571" units="cm"/>
      <inkml:brushProperty name="height" value="0.08571" units="cm"/>
      <inkml:brushProperty name="color" value="#333333"/>
    </inkml:brush>
  </inkml:definitions>
  <inkml:trace contextRef="#ctx0" brushRef="#br0">3 60 11627,'12'-6'1277,"-3"1"-1232,-9 5 67,0 0-112,-10 59 23,7-35 111,-7 45 46,10-53-180,3-6 0,7-4 90,6-4-79,7-2 78,2-10-89,-1-4 56,0-10 370,-7 0 11,-5 1 179,-7 3 157,-3 2-33,-8 4-572,-6 1-101,-8 4 0,-3 2-44,-1 4-23,3 1 0,2 2-90,7 0-67,5 0-381,4 0 258,3 0 157,8 2-45,4-1-90,11 1-100,5-1 88,3-1-166,21-6 234,-11-2 202,11-6 0,-20 1 34,-10 3 313,-6 5 897,-10 2-493,-3 3-281,-3 0-470,-3 3-78,2 1-1,-2 4 35,3 0 21,1 3 23,7 2-56,4 2 56,6 2 0,1 0-56,-3 2 168,-5-1-101,-5 2 213,-3 0 34,-3 3 358,-2-1-257,-7 0-45,-6-1-34,-8-3-202,-1-3-67,-1-2-11,5-5 34,2-4-146,7-2 45,5-2-1200,3 0 158,5-8-2152,28-22-234,-11 6 3495,21-15 0,-29 29 0,-3 2 0</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45.952"/>
    </inkml:context>
    <inkml:brush xml:id="br0">
      <inkml:brushProperty name="width" value="0.08571" units="cm"/>
      <inkml:brushProperty name="height" value="0.08571" units="cm"/>
      <inkml:brushProperty name="color" value="#333333"/>
    </inkml:brush>
  </inkml:definitions>
  <inkml:trace contextRef="#ctx0" brushRef="#br0">0 1 17263,'14'65'1121,"-2"0"-998,-8-11-123,1-1-45,-1-4 1,2-5-428,-1-6-547,1-6-258,-1-8-1525,2-8-4144,-3-9 6946,-1-4 0,-2-3 0,-1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07.537"/>
    </inkml:context>
    <inkml:brush xml:id="br0">
      <inkml:brushProperty name="width" value="0.08571" units="cm"/>
      <inkml:brushProperty name="height" value="0.08571" units="cm"/>
      <inkml:brushProperty name="color" value="#333333"/>
    </inkml:brush>
  </inkml:definitions>
  <inkml:trace contextRef="#ctx0" brushRef="#br0">0 1 19403,'16'9'-5535,"-2"4"-762,-11 4 6297,0 0 0,-2-11 0,-1-2 0</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46.119"/>
    </inkml:context>
    <inkml:brush xml:id="br0">
      <inkml:brushProperty name="width" value="0.08571" units="cm"/>
      <inkml:brushProperty name="height" value="0.08571" units="cm"/>
      <inkml:brushProperty name="color" value="#333333"/>
    </inkml:brush>
  </inkml:definitions>
  <inkml:trace contextRef="#ctx0" brushRef="#br0">25 104 14911,'-14'-1'3495,"3"0"-3439,68-26-56,-24 15-818,46-21-1288,-39 22-2264,-14 3 4370,-4 1 0,-18 6 0,-1-1 0</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46.917"/>
    </inkml:context>
    <inkml:brush xml:id="br0">
      <inkml:brushProperty name="width" value="0.08571" units="cm"/>
      <inkml:brushProperty name="height" value="0.08571" units="cm"/>
      <inkml:brushProperty name="color" value="#333333"/>
    </inkml:brush>
  </inkml:definitions>
  <inkml:trace contextRef="#ctx0" brushRef="#br0">0 178 16513,'94'33'145,"-12"-6"-156,-49-27-78,-3-8 33,-5-3-572,-4-9 23,-6-4 156,-4-2-379,-6-1 626,-2-1 168,-2 0 12,-1 4-12,-5 4 68,-4 8 134,-4 5 101,-4 5 100,0 4 147,2 11-57,0 12-55,4 20 391,4 16-279,4 14-40,2-12 0,1 2-414,0-15 0,1 1 5,1 17 0,0-1-67,5 18 45,1-6-68,-1-10-100,-2 5-112,-2-27-617,-1 1-504,-2-32-1108,-2-7 2464,-4-6 0,3-3 0,-2 0 0</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47.109"/>
    </inkml:context>
    <inkml:brush xml:id="br0">
      <inkml:brushProperty name="width" value="0.08571" units="cm"/>
      <inkml:brushProperty name="height" value="0.08571" units="cm"/>
      <inkml:brushProperty name="color" value="#333333"/>
    </inkml:brush>
  </inkml:definitions>
  <inkml:trace contextRef="#ctx0" brushRef="#br0">0 166 18384,'54'-19'160,"1"-1"1,-5 2 0,-5 1-453,-2-3-1265,-1-1-595,-3 1-1332,-15 7 3484,-4 1 0,-16 10 0,-1-1 0</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47.388"/>
    </inkml:context>
    <inkml:brush xml:id="br0">
      <inkml:brushProperty name="width" value="0.08571" units="cm"/>
      <inkml:brushProperty name="height" value="0.08571" units="cm"/>
      <inkml:brushProperty name="color" value="#333333"/>
    </inkml:brush>
  </inkml:definitions>
  <inkml:trace contextRef="#ctx0" brushRef="#br0">12 4 15101,'8'-4'2767,"-4"13"-2509,-9 6-246,-2 12 234,1 1-156,1-2-46,4 1-88,1-4-68,7-5-315,3-3-133,9-6-952,5-4 66,3-3-1422,5-7-1827,-9-5 4695,-3-5 0,-13 5 0,-3 2 0</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47.741"/>
    </inkml:context>
    <inkml:brush xml:id="br0">
      <inkml:brushProperty name="width" value="0.08571" units="cm"/>
      <inkml:brushProperty name="height" value="0.08571" units="cm"/>
      <inkml:brushProperty name="color" value="#333333"/>
    </inkml:brush>
  </inkml:definitions>
  <inkml:trace contextRef="#ctx0" brushRef="#br0">0 10 12064,'3'-5'4852,"-1"1"-4146,-2 4-449,6 46-257,-1-25 0,6 35-67,-3-39-269,7-3-594,-3-8 538,5-1-370,-2-7-504,20-27 1266,-13 12 112,14-20 123,-20 22 651,0 5 99,-3 4-144,0 3-91,1 3-413,-2 1 234,3 7-33,-1 4-426,2 7 101,-2 0-213,1-2 0,-2-2-201,2-1-562,-6-3-1041,0 2-2465,-7-7 4269,-2 0 0,0-6 0,0 1 0</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49.939"/>
    </inkml:context>
    <inkml:brush xml:id="br0">
      <inkml:brushProperty name="width" value="0.08571" units="cm"/>
      <inkml:brushProperty name="height" value="0.08571" units="cm"/>
      <inkml:brushProperty name="color" value="#333333"/>
    </inkml:brush>
  </inkml:definitions>
  <inkml:trace contextRef="#ctx0" brushRef="#br0">228 385 11694,'8'-2'3889,"-2"1"-3128,-6 1 1100,0 0-1794,-3 0 56,-7 8-123,-8 5-22,-9 9-34,-5 3-179,-2-1 88,2 0 114,4-5-315,7-5 147,5-6-124,6-5-280,4-2-112,3-5 34,2-10 155,1-11-9,0-13 89,7-8 190,4-6 11,9-5 169,11-27 134,-8 21-56,2-11 78,-13 36 225,-6 13 347,-2 11-281,-3 8-133,-1 4 817,0 10-55,0 12-349,0 17-212,0 17 258,0 10-202,0 8-213,6 4 113,6-3-304,21 19-89,-5-28-45,12 6-11,-13-36-403,-1-8-549,-2-9-1525,1-9-1983,-11-4 4516,0-4 0,-13 0 0,1 0 0</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50.687"/>
    </inkml:context>
    <inkml:brush xml:id="br0">
      <inkml:brushProperty name="width" value="0.08571" units="cm"/>
      <inkml:brushProperty name="height" value="0.08571" units="cm"/>
      <inkml:brushProperty name="color" value="#333333"/>
    </inkml:brush>
  </inkml:definitions>
  <inkml:trace contextRef="#ctx0" brushRef="#br0">94 0 13544,'7'5'1848,"-2"0"-1366,-5-5-247,0 0-67,-10 0-168,0 0 0,-9 5 258,3 3-235,0 7 66,2 5-89,2 0-179,6 3 145,3-1-381,3-1 203,0-4 133,7-2-111,2-4-1,8-5 35,1-3 156,-1-3 89,0 0-89,-1-6 0,-1-5-11,-1-8-56,-2-3 67,-5 1 22,-2-5 57,-3 11-46,0-1 46,-1 13 66,-1 2 146,3 16 34,3 9-168,4 23 191,4 10-191,-1 8-1,-2 6 124,-4-1-190,-3-1 224,-3-5 0,-1-5-191,-10-8 202,-3-8-314,-11-10 56,-2-8-67,1-11-212,4-8-394,4-10-694,5-15-448,7-15-1747,1-3 3495,4-4 0,0 25 0,0 3 0</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50.995"/>
    </inkml:context>
    <inkml:brush xml:id="br0">
      <inkml:brushProperty name="width" value="0.08571" units="cm"/>
      <inkml:brushProperty name="height" value="0.08571" units="cm"/>
      <inkml:brushProperty name="color" value="#333333"/>
    </inkml:brush>
  </inkml:definitions>
  <inkml:trace contextRef="#ctx0" brushRef="#br0">1 83 17577,'19'2'101,"-4"2"-79,-15 1-22,0-2-90,1-1 23,-1-2-235,2 0-45,1 0-68,2-3 213,2-7 135,5-3 67,3-5 0,3 2-11,6 2-23,3 2-33,3 5-695,1 3-694,0 3-1167,-1 1 2623,-8 0 0,-8 0 0,-8 0 0</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51.391"/>
    </inkml:context>
    <inkml:brush xml:id="br0">
      <inkml:brushProperty name="width" value="0.08571" units="cm"/>
      <inkml:brushProperty name="height" value="0.08571" units="cm"/>
      <inkml:brushProperty name="color" value="#333333"/>
    </inkml:brush>
  </inkml:definitions>
  <inkml:trace contextRef="#ctx0" brushRef="#br0">76 0 15885,'-38'25'56,"7"2"-56,27 8 0,1-1-34,3-4-111,7-4 55,4-8-503,8-8-125,6-4 707,1-5-124,0-9 102,1-7-12,-4-9 90,-3-3 112,-4 2 123,-8 6 0,-4 6 392,-4 6-616,0 3 919,0 3-650,0 15-325,0-1 45,0 13-112,0-4-112,0-2-360,1-3 80,5-5-706,3-3-998,6-6-1164,-4-1 3327,1-2 0,-8 0 0,0 0 0</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51.821"/>
    </inkml:context>
    <inkml:brush xml:id="br0">
      <inkml:brushProperty name="width" value="0.08571" units="cm"/>
      <inkml:brushProperty name="height" value="0.08571" units="cm"/>
      <inkml:brushProperty name="color" value="#333333"/>
    </inkml:brush>
  </inkml:definitions>
  <inkml:trace contextRef="#ctx0" brushRef="#br0">87 203 15459,'-22'47'78,"0"1"1,-12 36-56,27-45-23,5-3-146,2-6 135,4-8-269,6-9-236,7-7 426,8-5-212,3-13 22,3-10 11,1-15 269,0-11 101,-1-3 112,0-5-169,-3-2 24,-3 0-1,-4 1 258,-6 8 23,-6 11 256,-4 13 147,-4 13-527,-1 8 23,0 3 761,-10 24-548,0 5-315,-9 24-122,6 1 55,2-1-78,7 1-67,2-8-393,2-6-548,0-8-180,2-9-537,5-8-2276,-1-7 4001,3-4 0,-5-3 0,-2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07.687"/>
    </inkml:context>
    <inkml:brush xml:id="br0">
      <inkml:brushProperty name="width" value="0.08571" units="cm"/>
      <inkml:brushProperty name="height" value="0.08571" units="cm"/>
      <inkml:brushProperty name="color" value="#333333"/>
    </inkml:brush>
  </inkml:definitions>
  <inkml:trace contextRef="#ctx0" brushRef="#br0">0 1 14126,'18'21'-1558,"-4"-2"1,-13-18-1,1 2 1</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51.986"/>
    </inkml:context>
    <inkml:brush xml:id="br0">
      <inkml:brushProperty name="width" value="0.08571" units="cm"/>
      <inkml:brushProperty name="height" value="0.08571" units="cm"/>
      <inkml:brushProperty name="color" value="#333333"/>
    </inkml:brush>
  </inkml:definitions>
  <inkml:trace contextRef="#ctx0" brushRef="#br0">1 1 14148,'37'52'-1897,"-5"-11"1,-28-41 0,-1-1 0</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52.163"/>
    </inkml:context>
    <inkml:brush xml:id="br0">
      <inkml:brushProperty name="width" value="0.08571" units="cm"/>
      <inkml:brushProperty name="height" value="0.08571" units="cm"/>
      <inkml:brushProperty name="color" value="#333333"/>
    </inkml:brush>
  </inkml:definitions>
  <inkml:trace contextRef="#ctx0" brushRef="#br0">0 0 17308,'3'16'-1614,"0"0"1,-3-8-1,1-2 1</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52.534"/>
    </inkml:context>
    <inkml:brush xml:id="br0">
      <inkml:brushProperty name="width" value="0.08571" units="cm"/>
      <inkml:brushProperty name="height" value="0.08571" units="cm"/>
      <inkml:brushProperty name="color" value="#333333"/>
    </inkml:brush>
  </inkml:definitions>
  <inkml:trace contextRef="#ctx0" brushRef="#br0">1 68 14473,'0'14'3238,"0"-2"-2722,0-12-516,0 0-11,15 29 11,-7-19-134,12 22-136,-10-29-458,0 0 437,0-2-494,2-2-380,-3-9 157,-2-5-337,-4-11 616,-2-3 349,-1-1 357,-4 6 23,-2 3 381,-4 11 348,-1 4 1444,-1 17-1511,4 7 1287,1 71-1949,4-40-123,11 40-707,3-64 147,9-7-426,2-9-449,2-5-212,1-8-695,1-11 2465,-8-1 0,-4 0 0,-10 7 0</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53.070"/>
    </inkml:context>
    <inkml:brush xml:id="br0">
      <inkml:brushProperty name="width" value="0.08571" units="cm"/>
      <inkml:brushProperty name="height" value="0.08571" units="cm"/>
      <inkml:brushProperty name="color" value="#333333"/>
    </inkml:brush>
  </inkml:definitions>
  <inkml:trace contextRef="#ctx0" brushRef="#br0">0 285 18048,'7'41'314,"0"-8"-314,-5-25 0,3-5-34,1-1-437,0-2-380,4 0 122,0 0-77,5-2 211,0-4 69,1-3 347,-1-1 179,-2 3 179,-3 4 1838,0 8-1054,-2 5-492,0 10-134,-1 2-214,0 1-56,1-1-112,0-6 45,2 0-157,-1-9 23,0-1-673,1-5 325,3-1-347,2-9-236,3-8 494,4-14-707,0-9 293,2-10 290,0-5-89,0-6 145,2 1 1222,3-10 738,-11 29 46,-1 2-324,-14 31 973,-2 6-861,-1 22-449,0 5-359,1 24 314,1 4-336,-1 5-236,0 2-89,-1-4-33,0-1-494,0-8-413,0-6-1671,0-10-1479,0-14 4090,0-7 0,0-10 0,0 0 0</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53.223"/>
    </inkml:context>
    <inkml:brush xml:id="br0">
      <inkml:brushProperty name="width" value="0.08571" units="cm"/>
      <inkml:brushProperty name="height" value="0.08571" units="cm"/>
      <inkml:brushProperty name="color" value="#333333"/>
    </inkml:brush>
  </inkml:definitions>
  <inkml:trace contextRef="#ctx0" brushRef="#br0">4 113 16075,'-3'-14'2544,"62"-17"-2544,-21 19-751,48-16-1680,-54 16 2431,-11 2 0,-17 7 0,-3 0 0</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54.553"/>
    </inkml:context>
    <inkml:brush xml:id="br0">
      <inkml:brushProperty name="width" value="0.08571" units="cm"/>
      <inkml:brushProperty name="height" value="0.08571" units="cm"/>
      <inkml:brushProperty name="color" value="#333333"/>
    </inkml:brush>
  </inkml:definitions>
  <inkml:trace contextRef="#ctx0" brushRef="#br0">242 221 12871,'10'-3'1009,"-2"1"-595,-8 2-302,0 0 56,-50-16-90,28 12 1,-42-10 190,38 24-123,1 6 67,0 9-157,4 1-34,6-1-44,7-3-169,5-1 169,4-6 22,10-2-23,6-6-89,12-3 112,3-4 0,3-8-56,0-7-79,2-9 68,-2-12 33,-2-2 34,-5-5-44,-4-2 44,-6-12 258,-8 19-56,-4 0 66,-6 23 80,0 9-192,-1 3-10,-1 3-12,-3 13 203,-1 7-259,-1 19 292,2 10-247,1 6-67,2 3-112,2-1-325,8 14 68,2-24-617,8 2-796,0-31-1490,-6-10 3216,-1-5 0,-7-3 0,-2 0 0</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55.200"/>
    </inkml:context>
    <inkml:brush xml:id="br0">
      <inkml:brushProperty name="width" value="0.08571" units="cm"/>
      <inkml:brushProperty name="height" value="0.08571" units="cm"/>
      <inkml:brushProperty name="color" value="#333333"/>
    </inkml:brush>
  </inkml:definitions>
  <inkml:trace contextRef="#ctx0" brushRef="#br0">1 217 17465,'64'-5'-146,"-9"-4"-279,-34-10-461,-2-4 707,-2-3-381,-6 1-292,-5 0 471,-4 2 314,-5 3 67,-7 6 370,-6 5-79,-5 6 370,1 2-201,1 7 66,4 8 23,5 10-358,4 9 55,4 4-246,3 1-33,10-3 10,7-5-537,14-8-448,7-10 459,8-6-1715,25-21 964,-14-3-403,11-17-190,-28 2 156,-10 1 1737,-9 0 3036,-10-3-1635,-6 11 358,-5 1-168,-4 14-660,-3 3-439,-2 3-32,-1 0 77,4 1-267,1 2 99,3-1-223,0 1-90,1 10-56,0 3 0,5 11-11,4 2 55,8 1-44,2 4 336,10 50-302,-16-41 156,-4 34-190,-20-58-11,-6-4-45,3-5-269,3-4-470,4-2-561,4-1-605,2-6-1580,2-2 3541,6-6 0,-4 6 0,4 1 0</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55.426"/>
    </inkml:context>
    <inkml:brush xml:id="br0">
      <inkml:brushProperty name="width" value="0.08571" units="cm"/>
      <inkml:brushProperty name="height" value="0.08571" units="cm"/>
      <inkml:brushProperty name="color" value="#333333"/>
    </inkml:brush>
  </inkml:definitions>
  <inkml:trace contextRef="#ctx0" brushRef="#br0">58 0 17487,'-27'46'505,"6"-2"-225,15-10-258,3 0-44,3-4 11,9-4-640,5-8-390,13-7-719,4-7-839,3-3-2880,-9-8 5479,-5-2 0,-13 0 0,-4 2 0</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56.255"/>
    </inkml:context>
    <inkml:brush xml:id="br0">
      <inkml:brushProperty name="width" value="0.08571" units="cm"/>
      <inkml:brushProperty name="height" value="0.08571" units="cm"/>
      <inkml:brushProperty name="color" value="#333333"/>
    </inkml:brush>
  </inkml:definitions>
  <inkml:trace contextRef="#ctx0" brushRef="#br0">1 422 13600,'6'0'4134,"28"30"-4134,-20-23 0,23 23-34,-23-30-168,0 0-122,-2-6-214,-2-3-123,-5-7-45,-2-1 156,-3-3 394,0 1 156,-7 2 100,-3 3-100,-6 7 191,-2 3 470,4 6-257,1 13 347,4 9-180,3 15-269,3 6 68,2-1-370,3-2-56,7-9 45,6-7-594,8-9-460,3-8 270,4-6 77,0-8-301,2-9-180,-1-10 841,0-9 32,0-5 326,-2 1 617,-3 3 380,-4 7-157,-7 10 180,-6 8-180,-5 6-201,-3 3-11,0 0-516,2 4 201,3 4-257,2 4 23,2 2-135,1-3 56,2-4-292,0-2 46,2-4-460,1-1 45,0 0 247,4 0 234,0-7 91,1 2 89,0-4 0,-3 4 549,-3 3-101,-1 2 23,-3 9-1,3 2-212,8 16-258,-2-9-124,7 2-290,-4-14-214,1-3 68,5-8-257,5-11-24,4-14 315,7-14-360,2-8 152,-15 10 0,-1-3-1025,10-24 1759,-17 24 0,-4 0 885,-9-12 1076,-6 14-135,-5 13-1042,0 14-223,0 10 918,0 10-616,0 13-314,0 16-101,0 16 202,0 8-639,0 3 57,1 2-136,3-4-380,2-2-34,2-5-2599,-1 4 235,-2-19-2981,-3-6 5827,-2-21 0,0-9 0,0 0 0</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56.418"/>
    </inkml:context>
    <inkml:brush xml:id="br0">
      <inkml:brushProperty name="width" value="0.08571" units="cm"/>
      <inkml:brushProperty name="height" value="0.08571" units="cm"/>
      <inkml:brushProperty name="color" value="#333333"/>
    </inkml:brush>
  </inkml:definitions>
  <inkml:trace contextRef="#ctx0" brushRef="#br0">0 79 19056,'52'-12'230,"0"1"0,44-10-645,-31 8-548,-8 3-1290,-9 3-2677,-24 4 4930,-9 2 0,-15 1 0,0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07.869"/>
    </inkml:context>
    <inkml:brush xml:id="br0">
      <inkml:brushProperty name="width" value="0.08571" units="cm"/>
      <inkml:brushProperty name="height" value="0.08571" units="cm"/>
      <inkml:brushProperty name="color" value="#333333"/>
    </inkml:brush>
  </inkml:definitions>
  <inkml:trace contextRef="#ctx0" brushRef="#br0">1 0 11000,'7'53'493,"0"-10"-169,-4-40-324,0-2-560,1 0-4123,-2-1 4683,1 0 0,-2 0 0,-1 0 0</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4:56.994"/>
    </inkml:context>
    <inkml:brush xml:id="br0">
      <inkml:brushProperty name="width" value="0.08571" units="cm"/>
      <inkml:brushProperty name="height" value="0.08571" units="cm"/>
      <inkml:brushProperty name="color" value="#333333"/>
    </inkml:brush>
  </inkml:definitions>
  <inkml:trace contextRef="#ctx0" brushRef="#br0">12 198 11739,'-7'0'2734,"2"0"-2162,85-13 66,-11 9-1146,2-2 0,7 0 664,-13 5 1,1 1-739,10 0 0,3 0 951,11 0 1,3 0-191,-23 0 1,2 0 0,2 0-154,8 0 0,1 0 0,2 0 56,8 0 0,3 0 0,1 0-369,-19-1 0,0 0 0,1 0 1,1-1 300,4-1 0,0 1 0,1-1 0,-1-1-28,3 0 0,1-1 0,0-1 0,-1 0-59,1 0 0,0 0 0,0-1 1,0 0-35,-2-1 0,1 0 1,-2 0-1,0 1 42,-4 0 1,0 0 0,-1 0 0,-2 1-370,19-3 1,-2 1 0,-3 1-57,-11 1 1,-2 2 0,-4 1-520,21-2 1,-11 2-5457,9 2 6465,-57 1 0,-42 0 0,-13 0 0</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38.002"/>
    </inkml:context>
    <inkml:brush xml:id="br0">
      <inkml:brushProperty name="width" value="0.08571" units="cm"/>
      <inkml:brushProperty name="height" value="0.08571" units="cm"/>
      <inkml:brushProperty name="color" value="#333333"/>
    </inkml:brush>
  </inkml:definitions>
  <inkml:trace contextRef="#ctx0" brushRef="#br0">384 7 12456,'4'0'3709,"-1"0"-2185,-3 0-1390,-5-3-55,-4 2-68,-10-2 0,-6 4-11,-7 13 0,-7 7 11,-6 16-11,-2 7 23,-1 3 22,6 3 11,7-1 45,10-1-45,12-3-11,7-1 56,15-5 33,13-2-44,15-7-1,15-8-89,6-11-89,2-6-371,-4-5-425,-5-5-695,-12-3-1625,-17-3 3205,-10-1 0,-12 7 0,0 1 0</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38.522"/>
    </inkml:context>
    <inkml:brush xml:id="br0">
      <inkml:brushProperty name="width" value="0.08571" units="cm"/>
      <inkml:brushProperty name="height" value="0.08571" units="cm"/>
      <inkml:brushProperty name="color" value="#333333"/>
    </inkml:brush>
  </inkml:definitions>
  <inkml:trace contextRef="#ctx0" brushRef="#br0">269 1 16905,'-42'49'511,"1"0"1,1 0 0,5 1-8,2 36-669,16-39 1,3 1 298,0 3 1,3 0-62,3-1 0,2 1-6,-1 47-67,7-8 0,12-11-134,7-13-100,12-16-931,4-13-843,2-17-2351,-9-10 4359,-4-13 0,-16 2 0,-3-4 0</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39.791"/>
    </inkml:context>
    <inkml:brush xml:id="br0">
      <inkml:brushProperty name="width" value="0.08571" units="cm"/>
      <inkml:brushProperty name="height" value="0.08571" units="cm"/>
      <inkml:brushProperty name="color" value="#333333"/>
    </inkml:brush>
  </inkml:definitions>
  <inkml:trace contextRef="#ctx0" brushRef="#br0">33 0 16972,'-2'18'1020,"-1"2"-886,-2 4-100,-1 7-12,0 2-10,2 4-12,0-2 0,3 0-56,0-6-90,1-6 11,3-5-134,2-7-22,5-4 190,2-5-67,3-1-157,2-4-213,0-8-112,4-7 326,-3-8-58,1-2 214,-4 3 168,-5 3 78,-2 7 427,-6 6-370,0 4-79,-2 4 448,0 1-224,4 10-135,-1 1 69,4 10-24,1-4-67,0-2 34,3-2-34,-2-3-89,2-2 11,-1-4-23,2-1 112,1-2-44,3-1 11,11-13-101,-5-3-11,7-13-135,-10 2 0,-4 1-33,-4 4-78,-4 6-102,-3 6-347,-2 5-1031,-1 3 1737,-1 2 0,0 0 0</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40.083"/>
    </inkml:context>
    <inkml:brush xml:id="br0">
      <inkml:brushProperty name="width" value="0.08571" units="cm"/>
      <inkml:brushProperty name="height" value="0.08571" units="cm"/>
      <inkml:brushProperty name="color" value="#333333"/>
    </inkml:brush>
  </inkml:definitions>
  <inkml:trace contextRef="#ctx0" brushRef="#br0">111 0 15661,'-27'58'1277,"0"-5"-941,12-23-89,0-3-169,4-4-78,4-4 0,1-7-45,5-3-291,0-5-471,1-2-1031,0-2 1,0 0 0</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40.394"/>
    </inkml:context>
    <inkml:brush xml:id="br0">
      <inkml:brushProperty name="width" value="0.08571" units="cm"/>
      <inkml:brushProperty name="height" value="0.08571" units="cm"/>
      <inkml:brushProperty name="color" value="#333333"/>
    </inkml:brush>
  </inkml:definitions>
  <inkml:trace contextRef="#ctx0" brushRef="#br0">12 1 12591,'5'1'3406,"0"0"-1860,-5-1-1456,3 33 11,-3-15-90,4 27 0,-7-24-11,-1 0-123,-2-2-1020,-2-4-4423,4-5 2104,1-6 3462,3-2 0,0-2 0,0 0 0</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40.988"/>
    </inkml:context>
    <inkml:brush xml:id="br0">
      <inkml:brushProperty name="width" value="0.08571" units="cm"/>
      <inkml:brushProperty name="height" value="0.08571" units="cm"/>
      <inkml:brushProperty name="color" value="#333333"/>
    </inkml:brush>
  </inkml:definitions>
  <inkml:trace contextRef="#ctx0" brushRef="#br0">23 7 14048,'3'-3'2409,"-1"-1"-874,-2 4-1423,1 68 112,-1-29-112,-2 57-34,-2-48 46,-3-4-102,0-7-11,3-10 0,0-7-11,3-9 0,1-5-100,0-4-91,0-2 135,8-9-11,4-4 11,6-10 11,2 1 45,0 0 11,2 5 57,2 2 55,3 6 90,-4 3-23,0 4-22,-5 2-56,-3 6-67,-2 5 11,-5 7 0,-3 5 0,-3 1 89,-2 2-43,0-3 32,-23 11-111,5-11-23,-18 4-236,10-14-89,3-5-168,4-4-269,2-3-818,6-1-7003,5-10 8583,3 1 0,3-2 0,0 5 0</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41.625"/>
    </inkml:context>
    <inkml:brush xml:id="br0">
      <inkml:brushProperty name="width" value="0.08571" units="cm"/>
      <inkml:brushProperty name="height" value="0.08571" units="cm"/>
      <inkml:brushProperty name="color" value="#333333"/>
    </inkml:brush>
  </inkml:definitions>
  <inkml:trace contextRef="#ctx0" brushRef="#br0">116 0 19964,'16'59'328,"1"-1"1,-1 2-1,-3 0-661,-4-7 1,-3 0 343,-1 4 0,-2 0-11,0 1 0,-2 0-6,-1-1 1,-2-2-124,-4-1 0,-3-1-286,0-3 1,-5-2-1211,-25 38-1512,-5-11-6115,9-36 9252,5-12 0,20-27 0,4 0 0</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43.360"/>
    </inkml:context>
    <inkml:brush xml:id="br0">
      <inkml:brushProperty name="width" value="0.08571" units="cm"/>
      <inkml:brushProperty name="height" value="0.08571" units="cm"/>
      <inkml:brushProperty name="color" value="#333333"/>
    </inkml:brush>
  </inkml:definitions>
  <inkml:trace contextRef="#ctx0" brushRef="#br0">152 120 10440,'3'-2'8314,"6"-13"-7900,-7 11-145,5-9-247,-7 13-78,0 0 56,-7 0 23,-5 9 10,-11 9-33,-4 13 0,-3 8 23,3 2-23,4-3-56,9-3-12,7-8-156,5-6-33,6-6-202,8-7-91,9-4-581,11-3-135,7-9-213,6-7-303,5-13-33,0-5-471,11-13 2286,-21 17 1188,0-3 268,-27 22-178,-8 5-718,-4 4 975,-1 1-807,-5 12-257,2 0-34,-4 10-68,5-1-245,1-2 10,1-3-44,2-4 89,6-3 1,6-3-1,7-2-67,4-3-45,2-1-22,3-8-12,9-19 35,-13 0-1,0-10 0,-19 13 79,-5 3-79,-4 4-56,-7 1 56,-2 5-44,-11 1-35,8 6-32,-1 1-248,11 3-862,3 0 684,11 0 470,5 0-168,13 0 33,5 0 46,3-6 89,3-2 33,-2-7 79,-3-2 370,-6 1 135,-7 1 77,-10 6-66,-5 3-326,-5 4-145,-1 2-134,2 2-23,3 6-12,5 4 1,4 7 11,1 1 0,0 4 0,-3-1-45,-1 1-67,-7 1 68,0-2 44,-4-1 33,0-3 57,0-5 11,-4-4-45,1-2-56,-5-2-79,1-2-122,0-2-57,1-1-516,4-1-660,0-9-739,2-7-225,5-14-1009,1 3 3407,8-2 0,-8 19 0,2 1 0</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43.535"/>
    </inkml:context>
    <inkml:brush xml:id="br0">
      <inkml:brushProperty name="width" value="0.08571" units="cm"/>
      <inkml:brushProperty name="height" value="0.08571" units="cm"/>
      <inkml:brushProperty name="color" value="#333333"/>
    </inkml:brush>
  </inkml:definitions>
  <inkml:trace contextRef="#ctx0" brushRef="#br0">0 0 18093,'11'55'145,"0"0"1,-2-3 0,-4-4-146,-9 12-303,0-6-538,0-10-1354,3-8-1638,1-17 3833,0-7 0,0-12 0,0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08.488"/>
    </inkml:context>
    <inkml:brush xml:id="br0">
      <inkml:brushProperty name="width" value="0.08571" units="cm"/>
      <inkml:brushProperty name="height" value="0.08571" units="cm"/>
      <inkml:brushProperty name="color" value="#333333"/>
    </inkml:brush>
  </inkml:definitions>
  <inkml:trace contextRef="#ctx0" brushRef="#br0">95 8 16468,'8'-4'2162,"-2"1"-2072,-6 3 56,0 0-146,2 21 22,-12 3-89,-1 19 22,-10-4-269,1-3-111,4-5-1570,3-5-1266,4-9-2442,4-8 5703,1-5 0,4-4 0,-1 0 0</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43.682"/>
    </inkml:context>
    <inkml:brush xml:id="br0">
      <inkml:brushProperty name="width" value="0.08571" units="cm"/>
      <inkml:brushProperty name="height" value="0.08571" units="cm"/>
      <inkml:brushProperty name="color" value="#333333"/>
    </inkml:brush>
  </inkml:definitions>
  <inkml:trace contextRef="#ctx0" brushRef="#br0">1 54 19179,'49'-11'-4916,"0"1"1,26-6 4033,-38 7 1,-24 5 0,-4 1 0</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44.645"/>
    </inkml:context>
    <inkml:brush xml:id="br0">
      <inkml:brushProperty name="width" value="0.08571" units="cm"/>
      <inkml:brushProperty name="height" value="0.08571" units="cm"/>
      <inkml:brushProperty name="color" value="#333333"/>
    </inkml:brush>
  </inkml:definitions>
  <inkml:trace contextRef="#ctx0" brushRef="#br0">1 129 13432,'4'0'3954,"-1"0"-2810,-3 0-1077,37 22 0,-17-16-11,33 16 0,-27-21-56,3-3-45,2-8-224,-2-6-325,-1-7 34,-6-2 168,-7 0-90,-6 3 269,-6 1 168,-2 6 45,-1 4 67,-5 5 90,-3 3 79,-6 3 44,-4 5 78,-1 10-55,-3 13 370,-4 49-315,8-6-190,8-19 0,3 2 90,1 33-3505,4-2 3270,1-3-12,1-8-11,0-12-23,0 5-156,0-28-101,0 5-179,0-29-303,-1-4 2630,-4-6-5106,-3-3 3238,1-3 0,0 1 0,5-2 0</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44.840"/>
    </inkml:context>
    <inkml:brush xml:id="br0">
      <inkml:brushProperty name="width" value="0.08571" units="cm"/>
      <inkml:brushProperty name="height" value="0.08571" units="cm"/>
      <inkml:brushProperty name="color" value="#333333"/>
    </inkml:brush>
  </inkml:definitions>
  <inkml:trace contextRef="#ctx0" brushRef="#br0">0 108 15583,'0'-14'2028,"45"-7"0,11 4-2253,-17 10-189,21-8 0,0 1-1424,-28 9-2554,-9 0 4392,-1 0 0,-17 2 0,0 1 0</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45.100"/>
    </inkml:context>
    <inkml:brush xml:id="br0">
      <inkml:brushProperty name="width" value="0.08571" units="cm"/>
      <inkml:brushProperty name="height" value="0.08571" units="cm"/>
      <inkml:brushProperty name="color" value="#333333"/>
    </inkml:brush>
  </inkml:definitions>
  <inkml:trace contextRef="#ctx0" brushRef="#br0">115 0 17981,'-44'39'1288,"1"16"-1098,30-11-190,0 1-45,11-12-302,10-20-112,6-6-168,9-4-920,6-3-839,2-11-1615,-8 0 4001,-2-9 0,-15 10 0,-2 3 0</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47.282"/>
    </inkml:context>
    <inkml:brush xml:id="br0">
      <inkml:brushProperty name="width" value="0.08571" units="cm"/>
      <inkml:brushProperty name="height" value="0.08571" units="cm"/>
      <inkml:brushProperty name="color" value="#333333"/>
    </inkml:brush>
  </inkml:definitions>
  <inkml:trace contextRef="#ctx0" brushRef="#br0">8 17 12277,'5'-5'2690,"-1"1"-2186,-4 4 504,0 0-840,0 29 112,0-12-168,-2 24-22,-1-22-1,0-2-55,-2-4 0,4-1-12,-1-5-22,2-2 0,0-3-941,0-1 817,6-3-301,4-7-102,9-5 438,2-9 22,4-2-1,-2 0 68,0 2 124,-4 4 234,-4 5 0,-5 4-22,-5 6-44,-1 2 190,-2 2-191,2 9 90,1 5-67,2 13-90,0 3-89,2 1-102,0-2-22,-1-4-11,1-5-145,-2-6-763,0-5-1422,-1-6-6153,-3-1 8483,0-2 0,-3 0 0,0 0 0</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52.382"/>
    </inkml:context>
    <inkml:brush xml:id="br0">
      <inkml:brushProperty name="width" value="0.08571" units="cm"/>
      <inkml:brushProperty name="height" value="0.08571" units="cm"/>
      <inkml:brushProperty name="color" value="#333333"/>
    </inkml:brush>
  </inkml:definitions>
  <inkml:trace contextRef="#ctx0" brushRef="#br0">84 3 18686,'4'-3'180,"-1"15"-180,-3 21 0,-6 21 11,-4 10 67,-8 8-78,0-1 0,-1-3 23,9-7-124,3-9-11,5-10-213,2-10 34,0-11-68,6-8-45,4-8-156,8-3-863,1-6-1400,0-8-3105,-8-2 5928,-3-6 0,-7 11 0,-1 2 0</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52.608"/>
    </inkml:context>
    <inkml:brush xml:id="br0">
      <inkml:brushProperty name="width" value="0.08571" units="cm"/>
      <inkml:brushProperty name="height" value="0.08571" units="cm"/>
      <inkml:brushProperty name="color" value="#333333"/>
    </inkml:brush>
  </inkml:definitions>
  <inkml:trace contextRef="#ctx0" brushRef="#br0">17 235 13532,'-9'0'3104,"2"0"-2174,7 0-470,0 0-304,66-38-156,-26 15-22,8-3 0,1 0-259,1-1-570,-1 4-852,-8 2-830,-3 1-1120,-16 6 3653,-6 3 0,-14 7 0,-1 2 0</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53.492"/>
    </inkml:context>
    <inkml:brush xml:id="br0">
      <inkml:brushProperty name="width" value="0.08571" units="cm"/>
      <inkml:brushProperty name="height" value="0.08571" units="cm"/>
      <inkml:brushProperty name="color" value="#333333"/>
    </inkml:brush>
  </inkml:definitions>
  <inkml:trace contextRef="#ctx0" brushRef="#br0">58 51 13117,'7'-4'4807,"-1"57"-4313,-12-15-192,-1 14 0,-3 2-78,-5-2-224,-4 7 101,11-32-78,4-10-23,2-7 0,2-6-34,0-3-168,0-1 169,4-5 33,4-6-56,6-3 56,2-2 0,-1 4 33,-5 6 23,-2 3 79,-3 3-68,-1 0 0,-1 6 35,3 3-102,-1 5 0,2-1-23,-3-3-325,3-3-55,0-3-235,2-2-517,5-2-548,1-1-482,6-10 684,2-4 761,2-10-2652,-2 1 3706,-1 0 717,-7 5 448,-4 4 90,-6 6-539,-3 4-424,-2 3 245,0 2 3169,-8 14-3673,-2 1-201,-8 13 111,3-4-246,4-4-11,4-6 0,3-4-100,3-6 100,1-2-12,2-2 24,7 0-12,5 0 11,7-1 22,7-9 46,-10 3 167,0-5 1,-15 9-124,-1 2 281,-2 1-360,2 0 35,1 0 66,6 7-234,-2-3 89,4 4-168,-2-5 123,1-2-269,0-1 0,3 0 23,4-5-247,1-9 158,6-8-1066,18-34 1144,-7 9-225,12-22 280,-17 20 247,-4 3 11,-6 12 729,-8 10-157,-5 14 504,-5 4-606,-2 18 113,0 10 23,0 20-259,0 13 202,-2 8-560,-3 3 78,-1-3-156,0-8-56,2-9-1110,2-2-448,0-19-2162,0-5 3854,0-16 0,2-4 0,-1 0 0</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53.650"/>
    </inkml:context>
    <inkml:brush xml:id="br0">
      <inkml:brushProperty name="width" value="0.08571" units="cm"/>
      <inkml:brushProperty name="height" value="0.08571" units="cm"/>
      <inkml:brushProperty name="color" value="#333333"/>
    </inkml:brush>
  </inkml:definitions>
  <inkml:trace contextRef="#ctx0" brushRef="#br0">1 64 19986,'91'-25'235,"-9"3"-1187,-31 14-2230,-6 3-3989,-19 2 7171,-10 2 0,-15 1 0,-1 0 0</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54.999"/>
    </inkml:context>
    <inkml:brush xml:id="br0">
      <inkml:brushProperty name="width" value="0.08571" units="cm"/>
      <inkml:brushProperty name="height" value="0.08571" units="cm"/>
      <inkml:brushProperty name="color" value="#333333"/>
    </inkml:brush>
  </inkml:definitions>
  <inkml:trace contextRef="#ctx0" brushRef="#br0">37 1 16815,'-16'98'146,"2"-13"-146,10-52 190,2-3-190,1-6-22,1-6-23,0-6-280,2-6 280,3-4-201,2-2 133,4 0 80,1-8-113,3-3 146,-1-8-11,0-2 56,-2 2-12,-2 4-33,-4 7 124,-2 4 123,-3 3 369,-1 1-213,0 8 57,3 4-326,2 9 12,4 1 167,2-1-313,3-4 213,0-2-134,1-6-12,-1-1 11,0-5-67,3-1-11,1-2 0,3-2-291,0-6-269,3-5-426,-3-7-773,0-2-1177,-3-1-2812,-7 8 5748,-2 2 0,-8 9 0,0 2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08.692"/>
    </inkml:context>
    <inkml:brush xml:id="br0">
      <inkml:brushProperty name="width" value="0.08571" units="cm"/>
      <inkml:brushProperty name="height" value="0.08571" units="cm"/>
      <inkml:brushProperty name="color" value="#333333"/>
    </inkml:brush>
  </inkml:definitions>
  <inkml:trace contextRef="#ctx0" brushRef="#br0">5 7 17409,'-3'-4'1669,"1"1"-268,2 3-1188,55 54-135,-19-25-67,5 7 1,1-1-35,6-5-178,-3-5-796,-3-5-875,-5-7-4235,-16-7 6107,-7-4 0,-14-2 0,0 0 0</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55.381"/>
    </inkml:context>
    <inkml:brush xml:id="br0">
      <inkml:brushProperty name="width" value="0.08571" units="cm"/>
      <inkml:brushProperty name="height" value="0.08571" units="cm"/>
      <inkml:brushProperty name="color" value="#333333"/>
    </inkml:brush>
  </inkml:definitions>
  <inkml:trace contextRef="#ctx0" brushRef="#br0">0 104 16446,'53'5'-113,"-11"-4"-212,-32-9-134,-2-4-101,-1-1-124,0-5 337,-5 2-168,0 0 515,-2 4 33,0 3 135,-4 6 236,-3 1 323,-5 2-121,-2 8 200,1 6-77,0 13-169,1 6 191,4 4-325,4 2-68,2-1 68,2-2-393,0-4 35,8-4-68,3-7-56,11-5-12,3-9-581,6-3-853,5-4-2005,-8-5 3507,-1-4 0,-18 2 0,-2 0 0</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55.964"/>
    </inkml:context>
    <inkml:brush xml:id="br0">
      <inkml:brushProperty name="width" value="0.08571" units="cm"/>
      <inkml:brushProperty name="height" value="0.08571" units="cm"/>
      <inkml:brushProperty name="color" value="#333333"/>
    </inkml:brush>
  </inkml:definitions>
  <inkml:trace contextRef="#ctx0" brushRef="#br0">7 0 18216,'-4'44'123,"1"-2"-123,3-12 0,2-2-134,3-5 134,3-4-112,3-7 11,0-5-45,3-4-11,1-2-269,5-6-223,2-6 99,5-9 136,-3-7 380,-1 2 1,-6 0 66,-3 7-22,-7 5 45,-3 6 0,-3 3 1233,-1 3-550,2 12-480,3 4 110,3 7-190,4-1-156,3-4-1,1-4 12,1-4-34,1-4 0,0-3-23,1-2-290,1-3-539,0-7-885,1-6-1535,1-9-3361,-8 6 6633,-2 0 0,-9 13 0,-1 1 0</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56.915"/>
    </inkml:context>
    <inkml:brush xml:id="br0">
      <inkml:brushProperty name="width" value="0.08571" units="cm"/>
      <inkml:brushProperty name="height" value="0.08571" units="cm"/>
      <inkml:brushProperty name="color" value="#333333"/>
    </inkml:brush>
  </inkml:definitions>
  <inkml:trace contextRef="#ctx0" brushRef="#br0">136 134 14059,'0'11'1960,"0"-2"-1892,0-9 694,0 0-449,-33 31-145,15-9-56,-27 25 236,28-16-281,3-4 22,8-2-89,3-6 0,3-4-100,0-5 44,3-4 56,5-4 0,5-2-23,6-2 23,3-9-168,3-6 90,3-10 11,-2 0 89,-3 0-22,-4 6 235,-8 7-89,-5 8 179,-4 4-33,-2 2-248,0 8-21,1 3 33,0 7 33,2-1-178,2-5 89,1-5-415,1-3 23,1-3-146,1-1-381,3 0-67,3-3 258,3-7 403,1-5 0,0-6 325,-2 4 157,-2 1 145,-5 6 315,-3 4 89,-3 3-326,-3 3 539,-1 0-616,0 7 223,1 2-402,0 6-12,1-2-67,2-3 56,-1-4-191,3-2 90,-1-3 0,2 0-190,2-1 66,2 0-67,3 0 158,1-5-1,2-1 1,-3-4 66,0 3 46,-6 3 414,-4 3-437,-2 0 79,-2 1 89,2 8-180,-2 4 147,2 8-191,-1 1 0,2-5-79,1-3-77,1-6-236,0-4 55,4-2-548,4-1-112,6-6 302,7-11 11,4-11-357,4-12 805,2-4 236,0-2 124,-1 1 189,-2 5 684,-6 8-313,-5 8-46,-10 10 125,-5 7-607,-6 5 371,0 2-146,-1 6-78,0 11 223,0 12-235,0 13 12,-1 4 101,-4 4-360,0-4-44,-3-4-437,2-1-22,3-16-1390,-1-2-1546,2-17-4504,0-4 7899,-1-2 0,2 0 0,0 0 0</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57.070"/>
    </inkml:context>
    <inkml:brush xml:id="br0">
      <inkml:brushProperty name="width" value="0.08571" units="cm"/>
      <inkml:brushProperty name="height" value="0.08571" units="cm"/>
      <inkml:brushProperty name="color" value="#333333"/>
    </inkml:brush>
  </inkml:definitions>
  <inkml:trace contextRef="#ctx0" brushRef="#br0">14 12 16457,'-7'-4'2745,"0"1"-2286,7 3 45,0 0-548,60-2-640,-34 1-1165,47-1-3059,-58 2 4908,-1 0 0,-13 0 0,1 0 0</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57.717"/>
    </inkml:context>
    <inkml:brush xml:id="br0">
      <inkml:brushProperty name="width" value="0.08571" units="cm"/>
      <inkml:brushProperty name="height" value="0.08571" units="cm"/>
      <inkml:brushProperty name="color" value="#333333"/>
    </inkml:brush>
  </inkml:definitions>
  <inkml:trace contextRef="#ctx0" brushRef="#br0">122 12 12792,'0'-7'2343,"0"2"-1907,0 5 819,0 0-751,-15 31-33,4-1-168,-15 31 190,8-6-404,1 3 1,2 0-90,4-1 90,5-9-202,3-7-68,3-9-402,0-8-113,5-10-549,5-7-560,5-4-1613,-2-3 3417,-2-6 0,-7 5 0,-2-6 0</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57.925"/>
    </inkml:context>
    <inkml:brush xml:id="br0">
      <inkml:brushProperty name="width" value="0.08571" units="cm"/>
      <inkml:brushProperty name="height" value="0.08571" units="cm"/>
      <inkml:brushProperty name="color" value="#333333"/>
    </inkml:brush>
  </inkml:definitions>
  <inkml:trace contextRef="#ctx0" brushRef="#br0">1 147 17778,'61'-19'-52,"0"0"0,-4 1 0,-4 1-1057,7-5-2500,-2 0-884,-21 9 4493,-8 1 0,-23 10 0,-3 0 0</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58.177"/>
    </inkml:context>
    <inkml:brush xml:id="br0">
      <inkml:brushProperty name="width" value="0.08571" units="cm"/>
      <inkml:brushProperty name="height" value="0.08571" units="cm"/>
      <inkml:brushProperty name="color" value="#333333"/>
    </inkml:brush>
  </inkml:definitions>
  <inkml:trace contextRef="#ctx0" brushRef="#br0">1 42 15963,'34'69'-235,"-1"-16"235,-7-63 79,-3-5-79,-5-9-269,-9-1-67,-5 1 134,-4 2-23,-6 2-558,-2 8-663,-7 4-1826,4 5 3272,-1 3 0,8 0 0,0 0 0</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58.976"/>
    </inkml:context>
    <inkml:brush xml:id="br0">
      <inkml:brushProperty name="width" value="0.08571" units="cm"/>
      <inkml:brushProperty name="height" value="0.08571" units="cm"/>
      <inkml:brushProperty name="color" value="#333333"/>
    </inkml:brush>
  </inkml:definitions>
  <inkml:trace contextRef="#ctx0" brushRef="#br0">69 0 16479,'-28'84'168,"4"-13"-123,15-50-34,4-5-11,2-8-89,3-4-438,0-3 336,3-2-156,6-10-179,7-3 43,8-12 360,3 1 123,3-2 78,-1 4-66,0 2 459,-7 6 100,-3 4-67,-8 6 57,-4 2-304,-2 3 79,-2 0 101,1 9-202,0 4 80,-2 10-58,0 1-178,-1-1 189,0-1-268,1-6 0,2-5-22,0-5-157,2-4-79,3-1-538,3-3-257,4-8 179,4-5 67,12-14 807,-10 9 135,3-2 414,-16 14 89,-3 4 237,-4 3 100,-1 1-583,0 4-247,0 5 203,3 3-248,-1 1-44,2-1-67,-1-3 11,1-3-403,2-3 11,0-2-863,6-1-1076,4-1-1781,7-7 4112,-5 0 0,-5-2 0,-9 5 0</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59.123"/>
    </inkml:context>
    <inkml:brush xml:id="br0">
      <inkml:brushProperty name="width" value="0.08571" units="cm"/>
      <inkml:brushProperty name="height" value="0.08571" units="cm"/>
      <inkml:brushProperty name="color" value="#333333"/>
    </inkml:brush>
  </inkml:definitions>
  <inkml:trace contextRef="#ctx0" brushRef="#br0">26 3 13263,'9'-2'2745,"-2"1"-2251,-7 1 110,0 0-604,-15 58-44,8-37-1010,-9 42-167,13-53-1065,3-5-2095,0-3 4381,0-2 0,0 0 0</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59.333"/>
    </inkml:context>
    <inkml:brush xml:id="br0">
      <inkml:brushProperty name="width" value="0.08571" units="cm"/>
      <inkml:brushProperty name="height" value="0.08571" units="cm"/>
      <inkml:brushProperty name="color" value="#333333"/>
    </inkml:brush>
  </inkml:definitions>
  <inkml:trace contextRef="#ctx0" brushRef="#br0">1 1 18798,'20'15'-6913,"-1"3"1938,-11 2 4975,0-2 0,-6-13 0,0-1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5:58:11.068"/>
    </inkml:context>
    <inkml:brush xml:id="br0">
      <inkml:brushProperty name="width" value="0.08571" units="cm"/>
      <inkml:brushProperty name="height" value="0.08571" units="cm"/>
      <inkml:brushProperty name="color" value="#333333"/>
    </inkml:brush>
  </inkml:definitions>
  <inkml:trace contextRef="#ctx0" brushRef="#br0">0 19 14260,'4'0'1659,"-1"0"-684,-3 0-886,18 33 12,-12-17-67,14 26 134,-15-26-79,-1-4-89,0-3 45,-2-5-45,0-1-112,-2-2-560,3-1 358,0-4-123,4-10-89,0-6 290,3-9 203,0 2 33,0 3 123,0 8 191,-4 4 313,0 7-67,-3 2-123,0 3 101,3 2-292,2 9-77,4 3-91,0 10-78,2-1 45,-5-3-45,-1-5-56,-3-4-471,-2-6-1602,0-2-2073,-2-3 4202,0 0 0,-1 0 0</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59.650"/>
    </inkml:context>
    <inkml:brush xml:id="br0">
      <inkml:brushProperty name="width" value="0.08571" units="cm"/>
      <inkml:brushProperty name="height" value="0.08571" units="cm"/>
      <inkml:brushProperty name="color" value="#333333"/>
    </inkml:brush>
  </inkml:definitions>
  <inkml:trace contextRef="#ctx0" brushRef="#br0">0 1 12389,'3'11'3854,"-1"-2"-3047,-2-9-123,0 0-640,2 40 46,-2-26-34,2 30 34,-2-38-101,0-3-214,0-2-10,3-1-414,5 0-13,5-4-32,6-4 481,2-6 213,2-1 22,-2 0 202,-1 5 594,-7 2-123,-3 3-124,-6 3-88,-1 1-293,-1 1 258,-1 1-291,1 7-90,2 3 135,-2 8-180,7 5-347,-4-11-123,5 2-8124,13-14 8572,-10-6 0,8 3 0,-16-3 0</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59.809"/>
    </inkml:context>
    <inkml:brush xml:id="br0">
      <inkml:brushProperty name="width" value="0.08571" units="cm"/>
      <inkml:brushProperty name="height" value="0.08571" units="cm"/>
      <inkml:brushProperty name="color" value="#333333"/>
    </inkml:brush>
  </inkml:definitions>
  <inkml:trace contextRef="#ctx0" brushRef="#br0">12 1 18563,'-7'53'-437,"2"-11"-851,5-36-752,0-4 1058,0-2 0,0 0 0</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5:59.985"/>
    </inkml:context>
    <inkml:brush xml:id="br0">
      <inkml:brushProperty name="width" value="0.08571" units="cm"/>
      <inkml:brushProperty name="height" value="0.08571" units="cm"/>
      <inkml:brushProperty name="color" value="#333333"/>
    </inkml:brush>
  </inkml:definitions>
  <inkml:trace contextRef="#ctx0" brushRef="#br0">0 51 16703,'2'-28'3899,"-1"7"-3820,-1 19-2141,3 4 1009,-2 9-1300,5 7-180,-4 8 741,4 2-819,-2-2 191,0-8 2420,-1-6 0,-1-9 0,-1-2 0</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00.468"/>
    </inkml:context>
    <inkml:brush xml:id="br0">
      <inkml:brushProperty name="width" value="0.08571" units="cm"/>
      <inkml:brushProperty name="height" value="0.08571" units="cm"/>
      <inkml:brushProperty name="color" value="#333333"/>
    </inkml:brush>
  </inkml:definitions>
  <inkml:trace contextRef="#ctx0" brushRef="#br0">1 65 16853,'55'10'-1037,"0"0"0,40 1 1630,-32-53-392,-33 21 522,23-9-275,-47 27-68,-4 3 136,0 0-97,0 6-296,0 5 572,0 27-538,0-14-135,0 12 101,-1-24-123,1-6-89,3-3 77,-1-3-424,6 0-102,3-2 224,6-7-11,2-3 280,2-6-101,1 2 146,-5 5 280,-4 2 528,-8 5-439,-2 2-290,-4 2 279,-1 0-313,0 6-90,0 1-112,0 5-414,0-1-561,2-2-1479,2-3-3305,0-3 5916,4-2 0,-6-1 0,1 0 0</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00.654"/>
    </inkml:context>
    <inkml:brush xml:id="br0">
      <inkml:brushProperty name="width" value="0.08571" units="cm"/>
      <inkml:brushProperty name="height" value="0.08571" units="cm"/>
      <inkml:brushProperty name="color" value="#333333"/>
    </inkml:brush>
  </inkml:definitions>
  <inkml:trace contextRef="#ctx0" brushRef="#br0">40 1 18933,'-22'78'-1939,"5"-15"-1747,17-56 3686,0-4 0,0-3 0,0 0 0</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00.833"/>
    </inkml:context>
    <inkml:brush xml:id="br0">
      <inkml:brushProperty name="width" value="0.08571" units="cm"/>
      <inkml:brushProperty name="height" value="0.08571" units="cm"/>
      <inkml:brushProperty name="color" value="#333333"/>
    </inkml:brush>
  </inkml:definitions>
  <inkml:trace contextRef="#ctx0" brushRef="#br0">21 34 21196,'-11'-19'0,"2"4"0</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01.270"/>
    </inkml:context>
    <inkml:brush xml:id="br0">
      <inkml:brushProperty name="width" value="0.08571" units="cm"/>
      <inkml:brushProperty name="height" value="0.08571" units="cm"/>
      <inkml:brushProperty name="color" value="#333333"/>
    </inkml:brush>
  </inkml:definitions>
  <inkml:trace contextRef="#ctx0" brushRef="#br0">1 13 13712,'0'-6'1613,"0"1"-1322,0 5-89,0 0-281,54-1-279,-39 9-292,41 21 650,-60-1 33,-8 18 237,-8-16 402,-4 2 168,3 0-112,3-1-537,6-2-180,5-3-11,4-5 0,3-3-56,0-6-179,6-4-482,6-5-415,9-2-1210,6-1-3338,-7-3 5680,-2-2 0,-12 0 0,-3 0 0</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01.870"/>
    </inkml:context>
    <inkml:brush xml:id="br0">
      <inkml:brushProperty name="width" value="0.08571" units="cm"/>
      <inkml:brushProperty name="height" value="0.08571" units="cm"/>
      <inkml:brushProperty name="color" value="#333333"/>
    </inkml:brush>
  </inkml:definitions>
  <inkml:trace contextRef="#ctx0" brushRef="#br0">10 262 17353,'-5'0'3372,"1"0"-2486,4 0-741,27 2-290,-5 1-34,27 2-337,-10-1 169,5-1-527,2-2-4042,16-11 1,1-3 5435,-10 3 157,3-4 1,-8 0 1227,-37 8-246,-5 1-315,-2 2-112,-2 1-738,1 1-80,0 0 157,3 1-380,2-2 112,7 1-225,-2-3-156,7 1 44,-6-3-279,1-1 32,-2-2-290,-2-2 268,-2-4-21,-4-2 54,-3-4 147,-1-1 33,-1-1 370,-15-4-280,2 11 281,-15 1 133,6 13-66,-2 10 223,1 9 146,-10 35-123,13-6-404,-3 21-100,17-22-90,4-4-202,13-5 157,7-6-638,19-9-706,10-10-1849,-8-6 3238,-1-6 0,-24 1 0,-4-1 0</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13.447"/>
    </inkml:context>
    <inkml:brush xml:id="br0">
      <inkml:brushProperty name="width" value="0.08571" units="cm"/>
      <inkml:brushProperty name="height" value="0.08571" units="cm"/>
      <inkml:brushProperty name="color" value="#333333"/>
    </inkml:brush>
  </inkml:definitions>
  <inkml:trace contextRef="#ctx0" brushRef="#br0">1 13 12680,'1'-6'2623,"0"1"-2388,-1 5 202,0 0-426,3-1 67,-2 0 101,2 1 80,-3 9-181,0 5-78,0 8 22,1 4 12,1-1-34,2-2 0,3-1 11,-1-5-56,3-2 45,-2-5 0,0-2-44,-2-5-12,1 0 44,1-3-21,2 0-102,4 0 79,2-6-123,3-3 145,1-9-11,-1-2 56,-2-2-11,-3 1 45,0-4-45,-6 8 0,-1 1 0,-4 11 0,-2 3-33,1 2 77,0 9-10,2 4-34,1 9 157,3-1-135,2-1 45,3-2 1,1-4-68,1-2 123,0-5-89,-2-2-23,-3-3 135,0-2-113,0 0 12,4-5-45,2-7 34,1-7-57,0-5-66,0-5 89,-7 8-202,-1 3-112,-6 12-694,-1 4-1073,-1 2 1,0 0 0</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2:06:13.729"/>
    </inkml:context>
    <inkml:brush xml:id="br0">
      <inkml:brushProperty name="width" value="0.08571" units="cm"/>
      <inkml:brushProperty name="height" value="0.08571" units="cm"/>
      <inkml:brushProperty name="color" value="#333333"/>
    </inkml:brush>
  </inkml:definitions>
  <inkml:trace contextRef="#ctx0" brushRef="#br0">10 0 11291,'8'6'1177,"-2"0"-953,-6-6-101,0 0-123,-10 38 0,7-26-79,-7 28 79,10-37-246,0-2-550,3-3-728,2-5-2173,1-1 3697,0-2 0,-4 5 0,-1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9D936-6AB1-4741-BF3D-6E0244D1F55C}" type="datetimeFigureOut">
              <a:rPr lang="sv-SE" smtClean="0"/>
              <a:t>2024-01-27</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D5A07-A163-E64F-A825-251160D17D8A}" type="slidenum">
              <a:rPr lang="sv-SE" smtClean="0"/>
              <a:t>‹#›</a:t>
            </a:fld>
            <a:endParaRPr lang="sv-SE"/>
          </a:p>
        </p:txBody>
      </p:sp>
    </p:spTree>
    <p:extLst>
      <p:ext uri="{BB962C8B-B14F-4D97-AF65-F5344CB8AC3E}">
        <p14:creationId xmlns:p14="http://schemas.microsoft.com/office/powerpoint/2010/main" val="2948894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58ED5A07-A163-E64F-A825-251160D17D8A}" type="slidenum">
              <a:rPr lang="sv-SE" smtClean="0"/>
              <a:t>1</a:t>
            </a:fld>
            <a:endParaRPr lang="sv-SE"/>
          </a:p>
        </p:txBody>
      </p:sp>
    </p:spTree>
    <p:extLst>
      <p:ext uri="{BB962C8B-B14F-4D97-AF65-F5344CB8AC3E}">
        <p14:creationId xmlns:p14="http://schemas.microsoft.com/office/powerpoint/2010/main" val="2835524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dirty="0">
              <a:cs typeface="Calibri"/>
            </a:endParaRPr>
          </a:p>
        </p:txBody>
      </p:sp>
      <p:sp>
        <p:nvSpPr>
          <p:cNvPr id="4" name="Platshållare för bildnummer 3"/>
          <p:cNvSpPr>
            <a:spLocks noGrp="1"/>
          </p:cNvSpPr>
          <p:nvPr>
            <p:ph type="sldNum" sz="quarter" idx="5"/>
          </p:nvPr>
        </p:nvSpPr>
        <p:spPr/>
        <p:txBody>
          <a:bodyPr/>
          <a:lstStyle/>
          <a:p>
            <a:fld id="{96982F4F-3EB4-46EE-94FF-4B10EFA3BCB9}" type="slidenum">
              <a:t>2</a:t>
            </a:fld>
            <a:endParaRPr lang="sv-SE"/>
          </a:p>
        </p:txBody>
      </p:sp>
    </p:spTree>
    <p:extLst>
      <p:ext uri="{BB962C8B-B14F-4D97-AF65-F5344CB8AC3E}">
        <p14:creationId xmlns:p14="http://schemas.microsoft.com/office/powerpoint/2010/main" val="2659308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6A522-FF04-F842-7B14-8A281467F62B}"/>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C4C98B36-9569-D3AE-04EE-A38AD1864FD2}"/>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91A42E47-F75D-193E-EB7B-F6F1BA0F7F61}"/>
              </a:ext>
            </a:extLst>
          </p:cNvPr>
          <p:cNvSpPr>
            <a:spLocks noGrp="1"/>
          </p:cNvSpPr>
          <p:nvPr>
            <p:ph type="body" idx="1"/>
          </p:nvPr>
        </p:nvSpPr>
        <p:spPr/>
        <p:txBody>
          <a:bodyPr/>
          <a:lstStyle/>
          <a:p>
            <a:endParaRPr lang="en-US" dirty="0">
              <a:cs typeface="Calibri"/>
            </a:endParaRPr>
          </a:p>
        </p:txBody>
      </p:sp>
      <p:sp>
        <p:nvSpPr>
          <p:cNvPr id="4" name="Platshållare för bildnummer 3">
            <a:extLst>
              <a:ext uri="{FF2B5EF4-FFF2-40B4-BE49-F238E27FC236}">
                <a16:creationId xmlns:a16="http://schemas.microsoft.com/office/drawing/2014/main" id="{079DCCD9-4FCD-002E-0EC1-FE48A8525A29}"/>
              </a:ext>
            </a:extLst>
          </p:cNvPr>
          <p:cNvSpPr>
            <a:spLocks noGrp="1"/>
          </p:cNvSpPr>
          <p:nvPr>
            <p:ph type="sldNum" sz="quarter" idx="5"/>
          </p:nvPr>
        </p:nvSpPr>
        <p:spPr/>
        <p:txBody>
          <a:bodyPr/>
          <a:lstStyle/>
          <a:p>
            <a:fld id="{96982F4F-3EB4-46EE-94FF-4B10EFA3BCB9}" type="slidenum">
              <a:t>3</a:t>
            </a:fld>
            <a:endParaRPr lang="sv-SE"/>
          </a:p>
        </p:txBody>
      </p:sp>
    </p:spTree>
    <p:extLst>
      <p:ext uri="{BB962C8B-B14F-4D97-AF65-F5344CB8AC3E}">
        <p14:creationId xmlns:p14="http://schemas.microsoft.com/office/powerpoint/2010/main" val="1200541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AF12E-ACAD-DB38-2230-29867445A460}"/>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49DCB8F6-3EAD-EBE5-3A22-9DF40A56BEEC}"/>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FD74C1F9-7321-31B9-8406-0B7A96CA840F}"/>
              </a:ext>
            </a:extLst>
          </p:cNvPr>
          <p:cNvSpPr>
            <a:spLocks noGrp="1"/>
          </p:cNvSpPr>
          <p:nvPr>
            <p:ph type="body" idx="1"/>
          </p:nvPr>
        </p:nvSpPr>
        <p:spPr/>
        <p:txBody>
          <a:bodyPr/>
          <a:lstStyle/>
          <a:p>
            <a:endParaRPr lang="en-US" dirty="0">
              <a:cs typeface="Calibri"/>
            </a:endParaRPr>
          </a:p>
        </p:txBody>
      </p:sp>
      <p:sp>
        <p:nvSpPr>
          <p:cNvPr id="4" name="Platshållare för bildnummer 3">
            <a:extLst>
              <a:ext uri="{FF2B5EF4-FFF2-40B4-BE49-F238E27FC236}">
                <a16:creationId xmlns:a16="http://schemas.microsoft.com/office/drawing/2014/main" id="{EBA30DC0-6271-A6EB-3D92-93643DD6D73C}"/>
              </a:ext>
            </a:extLst>
          </p:cNvPr>
          <p:cNvSpPr>
            <a:spLocks noGrp="1"/>
          </p:cNvSpPr>
          <p:nvPr>
            <p:ph type="sldNum" sz="quarter" idx="5"/>
          </p:nvPr>
        </p:nvSpPr>
        <p:spPr/>
        <p:txBody>
          <a:bodyPr/>
          <a:lstStyle/>
          <a:p>
            <a:fld id="{96982F4F-3EB4-46EE-94FF-4B10EFA3BCB9}" type="slidenum">
              <a:t>4</a:t>
            </a:fld>
            <a:endParaRPr lang="sv-SE"/>
          </a:p>
        </p:txBody>
      </p:sp>
    </p:spTree>
    <p:extLst>
      <p:ext uri="{BB962C8B-B14F-4D97-AF65-F5344CB8AC3E}">
        <p14:creationId xmlns:p14="http://schemas.microsoft.com/office/powerpoint/2010/main" val="284573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61CA3-3113-FA38-1B60-F3C72DBA3700}"/>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D81388B8-6784-97B3-1723-42AD3464D1D9}"/>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752ED26A-91C3-E4B2-CC4D-5DD046C1D2A2}"/>
              </a:ext>
            </a:extLst>
          </p:cNvPr>
          <p:cNvSpPr>
            <a:spLocks noGrp="1"/>
          </p:cNvSpPr>
          <p:nvPr>
            <p:ph type="body" idx="1"/>
          </p:nvPr>
        </p:nvSpPr>
        <p:spPr/>
        <p:txBody>
          <a:bodyPr/>
          <a:lstStyle/>
          <a:p>
            <a:endParaRPr lang="en-US" dirty="0">
              <a:cs typeface="Calibri"/>
            </a:endParaRPr>
          </a:p>
        </p:txBody>
      </p:sp>
      <p:sp>
        <p:nvSpPr>
          <p:cNvPr id="4" name="Platshållare för bildnummer 3">
            <a:extLst>
              <a:ext uri="{FF2B5EF4-FFF2-40B4-BE49-F238E27FC236}">
                <a16:creationId xmlns:a16="http://schemas.microsoft.com/office/drawing/2014/main" id="{131DB191-E989-8499-60F9-B02CA044EB55}"/>
              </a:ext>
            </a:extLst>
          </p:cNvPr>
          <p:cNvSpPr>
            <a:spLocks noGrp="1"/>
          </p:cNvSpPr>
          <p:nvPr>
            <p:ph type="sldNum" sz="quarter" idx="5"/>
          </p:nvPr>
        </p:nvSpPr>
        <p:spPr/>
        <p:txBody>
          <a:bodyPr/>
          <a:lstStyle/>
          <a:p>
            <a:fld id="{96982F4F-3EB4-46EE-94FF-4B10EFA3BCB9}" type="slidenum">
              <a:t>5</a:t>
            </a:fld>
            <a:endParaRPr lang="sv-SE"/>
          </a:p>
        </p:txBody>
      </p:sp>
    </p:spTree>
    <p:extLst>
      <p:ext uri="{BB962C8B-B14F-4D97-AF65-F5344CB8AC3E}">
        <p14:creationId xmlns:p14="http://schemas.microsoft.com/office/powerpoint/2010/main" val="136095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75A6858-29C1-7746-B651-53EF52A7A517}"/>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p>
        </p:txBody>
      </p:sp>
      <p:sp>
        <p:nvSpPr>
          <p:cNvPr id="3" name="Underrubrik 2">
            <a:extLst>
              <a:ext uri="{FF2B5EF4-FFF2-40B4-BE49-F238E27FC236}">
                <a16:creationId xmlns:a16="http://schemas.microsoft.com/office/drawing/2014/main" id="{C0391EA1-3005-3443-A267-A992229466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p>
        </p:txBody>
      </p:sp>
      <p:sp>
        <p:nvSpPr>
          <p:cNvPr id="4" name="Platshållare för datum 3">
            <a:extLst>
              <a:ext uri="{FF2B5EF4-FFF2-40B4-BE49-F238E27FC236}">
                <a16:creationId xmlns:a16="http://schemas.microsoft.com/office/drawing/2014/main" id="{A5364E17-F156-8640-A9B2-33FFE7376AC6}"/>
              </a:ext>
            </a:extLst>
          </p:cNvPr>
          <p:cNvSpPr>
            <a:spLocks noGrp="1"/>
          </p:cNvSpPr>
          <p:nvPr>
            <p:ph type="dt" sz="half" idx="10"/>
          </p:nvPr>
        </p:nvSpPr>
        <p:spPr/>
        <p:txBody>
          <a:bodyPr/>
          <a:lstStyle/>
          <a:p>
            <a:fld id="{97FD2EF6-0362-374A-BA6A-C196B3E4698E}" type="datetimeFigureOut">
              <a:rPr lang="sv-SE" smtClean="0"/>
              <a:t>2024-01-27</a:t>
            </a:fld>
            <a:endParaRPr lang="sv-SE"/>
          </a:p>
        </p:txBody>
      </p:sp>
      <p:sp>
        <p:nvSpPr>
          <p:cNvPr id="5" name="Platshållare för sidfot 4">
            <a:extLst>
              <a:ext uri="{FF2B5EF4-FFF2-40B4-BE49-F238E27FC236}">
                <a16:creationId xmlns:a16="http://schemas.microsoft.com/office/drawing/2014/main" id="{948396C3-C766-CE46-A59D-1A6E8E980580}"/>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F064D57D-BFD6-F348-AAD3-182AAE0FB804}"/>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260258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1914A26-8A54-5D40-80FD-41C71C3EEBFE}"/>
              </a:ext>
            </a:extLst>
          </p:cNvPr>
          <p:cNvSpPr>
            <a:spLocks noGrp="1"/>
          </p:cNvSpPr>
          <p:nvPr>
            <p:ph type="title"/>
          </p:nvPr>
        </p:nvSpPr>
        <p:spPr/>
        <p:txBody>
          <a:bodyPr/>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6AF28C00-5C5C-3D44-82C9-130FD2C72E0C}"/>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ED71D1DD-8976-A145-B4E1-E6C2865BE2A5}"/>
              </a:ext>
            </a:extLst>
          </p:cNvPr>
          <p:cNvSpPr>
            <a:spLocks noGrp="1"/>
          </p:cNvSpPr>
          <p:nvPr>
            <p:ph type="dt" sz="half" idx="10"/>
          </p:nvPr>
        </p:nvSpPr>
        <p:spPr/>
        <p:txBody>
          <a:bodyPr/>
          <a:lstStyle/>
          <a:p>
            <a:fld id="{97FD2EF6-0362-374A-BA6A-C196B3E4698E}" type="datetimeFigureOut">
              <a:rPr lang="sv-SE" smtClean="0"/>
              <a:t>2024-01-27</a:t>
            </a:fld>
            <a:endParaRPr lang="sv-SE"/>
          </a:p>
        </p:txBody>
      </p:sp>
      <p:sp>
        <p:nvSpPr>
          <p:cNvPr id="5" name="Platshållare för sidfot 4">
            <a:extLst>
              <a:ext uri="{FF2B5EF4-FFF2-40B4-BE49-F238E27FC236}">
                <a16:creationId xmlns:a16="http://schemas.microsoft.com/office/drawing/2014/main" id="{B1395C30-E6B8-3749-BEDB-CAE03EB683B2}"/>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C0806047-5EFF-8A48-A775-B294D0E9C984}"/>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086842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F82A3AA2-06DF-F24C-9FD4-2AF50282FAFB}"/>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EF814E8A-A69B-8642-9D93-8A78953222E5}"/>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79114101-C779-B847-90A3-69F893986767}"/>
              </a:ext>
            </a:extLst>
          </p:cNvPr>
          <p:cNvSpPr>
            <a:spLocks noGrp="1"/>
          </p:cNvSpPr>
          <p:nvPr>
            <p:ph type="dt" sz="half" idx="10"/>
          </p:nvPr>
        </p:nvSpPr>
        <p:spPr/>
        <p:txBody>
          <a:bodyPr/>
          <a:lstStyle/>
          <a:p>
            <a:fld id="{97FD2EF6-0362-374A-BA6A-C196B3E4698E}" type="datetimeFigureOut">
              <a:rPr lang="sv-SE" smtClean="0"/>
              <a:t>2024-01-27</a:t>
            </a:fld>
            <a:endParaRPr lang="sv-SE"/>
          </a:p>
        </p:txBody>
      </p:sp>
      <p:sp>
        <p:nvSpPr>
          <p:cNvPr id="5" name="Platshållare för sidfot 4">
            <a:extLst>
              <a:ext uri="{FF2B5EF4-FFF2-40B4-BE49-F238E27FC236}">
                <a16:creationId xmlns:a16="http://schemas.microsoft.com/office/drawing/2014/main" id="{DFE6173C-9326-514A-8F71-09F2DA3D68FA}"/>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AF9E7EE9-FAC2-504D-B995-DB34C7A3B612}"/>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3508525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A8370CD-1C20-5240-BF55-8DF86097EAE3}"/>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0C001469-D415-FA4C-B8F8-50769079D2E1}"/>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5B187470-6ABD-8F4B-B4ED-92D924B5CAAB}"/>
              </a:ext>
            </a:extLst>
          </p:cNvPr>
          <p:cNvSpPr>
            <a:spLocks noGrp="1"/>
          </p:cNvSpPr>
          <p:nvPr>
            <p:ph type="dt" sz="half" idx="10"/>
          </p:nvPr>
        </p:nvSpPr>
        <p:spPr/>
        <p:txBody>
          <a:bodyPr/>
          <a:lstStyle/>
          <a:p>
            <a:fld id="{97FD2EF6-0362-374A-BA6A-C196B3E4698E}" type="datetimeFigureOut">
              <a:rPr lang="sv-SE" smtClean="0"/>
              <a:t>2024-01-27</a:t>
            </a:fld>
            <a:endParaRPr lang="sv-SE"/>
          </a:p>
        </p:txBody>
      </p:sp>
      <p:sp>
        <p:nvSpPr>
          <p:cNvPr id="5" name="Platshållare för sidfot 4">
            <a:extLst>
              <a:ext uri="{FF2B5EF4-FFF2-40B4-BE49-F238E27FC236}">
                <a16:creationId xmlns:a16="http://schemas.microsoft.com/office/drawing/2014/main" id="{0E8C4FB4-1B27-5D43-BF92-96EAA8F33186}"/>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B8D57D17-6144-8447-8FD2-0181C2225B1F}"/>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310952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9D7FC8B-97BD-8B42-8E3F-7417037C4DDC}"/>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p>
        </p:txBody>
      </p:sp>
      <p:sp>
        <p:nvSpPr>
          <p:cNvPr id="3" name="Platshållare för text 2">
            <a:extLst>
              <a:ext uri="{FF2B5EF4-FFF2-40B4-BE49-F238E27FC236}">
                <a16:creationId xmlns:a16="http://schemas.microsoft.com/office/drawing/2014/main" id="{0A20521D-286D-5143-96E7-D31E74883C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B78387F2-A8F9-6D4A-BB4E-4B526BC76F2C}"/>
              </a:ext>
            </a:extLst>
          </p:cNvPr>
          <p:cNvSpPr>
            <a:spLocks noGrp="1"/>
          </p:cNvSpPr>
          <p:nvPr>
            <p:ph type="dt" sz="half" idx="10"/>
          </p:nvPr>
        </p:nvSpPr>
        <p:spPr/>
        <p:txBody>
          <a:bodyPr/>
          <a:lstStyle/>
          <a:p>
            <a:fld id="{97FD2EF6-0362-374A-BA6A-C196B3E4698E}" type="datetimeFigureOut">
              <a:rPr lang="sv-SE" smtClean="0"/>
              <a:t>2024-01-27</a:t>
            </a:fld>
            <a:endParaRPr lang="sv-SE"/>
          </a:p>
        </p:txBody>
      </p:sp>
      <p:sp>
        <p:nvSpPr>
          <p:cNvPr id="5" name="Platshållare för sidfot 4">
            <a:extLst>
              <a:ext uri="{FF2B5EF4-FFF2-40B4-BE49-F238E27FC236}">
                <a16:creationId xmlns:a16="http://schemas.microsoft.com/office/drawing/2014/main" id="{4803C47E-32BB-9D4E-A9B5-13A8A0E5A286}"/>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82424529-814E-6545-BC38-A686DA52C412}"/>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11872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BBE9D27-B647-344B-AD18-B3297DD232B5}"/>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CC6EDD3C-CD9E-EB46-8507-29C18B3A6AD4}"/>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8236DEB5-816B-4744-92A0-D7DCFB0766A0}"/>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16586E11-EF63-1041-B03C-845D714332FE}"/>
              </a:ext>
            </a:extLst>
          </p:cNvPr>
          <p:cNvSpPr>
            <a:spLocks noGrp="1"/>
          </p:cNvSpPr>
          <p:nvPr>
            <p:ph type="dt" sz="half" idx="10"/>
          </p:nvPr>
        </p:nvSpPr>
        <p:spPr/>
        <p:txBody>
          <a:bodyPr/>
          <a:lstStyle/>
          <a:p>
            <a:fld id="{97FD2EF6-0362-374A-BA6A-C196B3E4698E}" type="datetimeFigureOut">
              <a:rPr lang="sv-SE" smtClean="0"/>
              <a:t>2024-01-27</a:t>
            </a:fld>
            <a:endParaRPr lang="sv-SE"/>
          </a:p>
        </p:txBody>
      </p:sp>
      <p:sp>
        <p:nvSpPr>
          <p:cNvPr id="6" name="Platshållare för sidfot 5">
            <a:extLst>
              <a:ext uri="{FF2B5EF4-FFF2-40B4-BE49-F238E27FC236}">
                <a16:creationId xmlns:a16="http://schemas.microsoft.com/office/drawing/2014/main" id="{51476171-8EE5-1E4B-BF69-E53C93D93D39}"/>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5B0924A4-A05E-C54D-AF3B-EF10BAD0E567}"/>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3552061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7BB6F18-0006-6C46-8209-37DBF9E9A984}"/>
              </a:ext>
            </a:extLst>
          </p:cNvPr>
          <p:cNvSpPr>
            <a:spLocks noGrp="1"/>
          </p:cNvSpPr>
          <p:nvPr>
            <p:ph type="title"/>
          </p:nvPr>
        </p:nvSpPr>
        <p:spPr>
          <a:xfrm>
            <a:off x="839788" y="365125"/>
            <a:ext cx="10515600" cy="1325563"/>
          </a:xfrm>
        </p:spPr>
        <p:txBody>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C80DBD0A-3287-D443-9826-EABF668782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4A0A6958-CC44-1243-8CD2-F557EEC47CF7}"/>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868EDC7B-7009-3748-8E73-1B3AA81B23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A27ACFFB-ABBA-9843-968D-BA27C10D7C4E}"/>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0DE761E9-0938-3148-B894-DD9599CDB339}"/>
              </a:ext>
            </a:extLst>
          </p:cNvPr>
          <p:cNvSpPr>
            <a:spLocks noGrp="1"/>
          </p:cNvSpPr>
          <p:nvPr>
            <p:ph type="dt" sz="half" idx="10"/>
          </p:nvPr>
        </p:nvSpPr>
        <p:spPr/>
        <p:txBody>
          <a:bodyPr/>
          <a:lstStyle/>
          <a:p>
            <a:fld id="{97FD2EF6-0362-374A-BA6A-C196B3E4698E}" type="datetimeFigureOut">
              <a:rPr lang="sv-SE" smtClean="0"/>
              <a:t>2024-01-27</a:t>
            </a:fld>
            <a:endParaRPr lang="sv-SE"/>
          </a:p>
        </p:txBody>
      </p:sp>
      <p:sp>
        <p:nvSpPr>
          <p:cNvPr id="8" name="Platshållare för sidfot 7">
            <a:extLst>
              <a:ext uri="{FF2B5EF4-FFF2-40B4-BE49-F238E27FC236}">
                <a16:creationId xmlns:a16="http://schemas.microsoft.com/office/drawing/2014/main" id="{D12DC1CA-70FF-CA42-A56F-EF3FB1059BFC}"/>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C2A4A926-8CC7-6C42-BE9E-27183E759803}"/>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425310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19E3470-159C-D044-B6F6-88BF1776C6F3}"/>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DD38E140-3D26-4142-B0B2-F1AEA75B1073}"/>
              </a:ext>
            </a:extLst>
          </p:cNvPr>
          <p:cNvSpPr>
            <a:spLocks noGrp="1"/>
          </p:cNvSpPr>
          <p:nvPr>
            <p:ph type="dt" sz="half" idx="10"/>
          </p:nvPr>
        </p:nvSpPr>
        <p:spPr/>
        <p:txBody>
          <a:bodyPr/>
          <a:lstStyle/>
          <a:p>
            <a:fld id="{97FD2EF6-0362-374A-BA6A-C196B3E4698E}" type="datetimeFigureOut">
              <a:rPr lang="sv-SE" smtClean="0"/>
              <a:t>2024-01-27</a:t>
            </a:fld>
            <a:endParaRPr lang="sv-SE"/>
          </a:p>
        </p:txBody>
      </p:sp>
      <p:sp>
        <p:nvSpPr>
          <p:cNvPr id="4" name="Platshållare för sidfot 3">
            <a:extLst>
              <a:ext uri="{FF2B5EF4-FFF2-40B4-BE49-F238E27FC236}">
                <a16:creationId xmlns:a16="http://schemas.microsoft.com/office/drawing/2014/main" id="{F374EA11-AAF3-A64F-9C1E-05A5E114A5A1}"/>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87E78284-3957-9D45-AB20-A4426F562A59}"/>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06809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05F661DE-15AC-4146-A20A-625F2BCC896C}"/>
              </a:ext>
            </a:extLst>
          </p:cNvPr>
          <p:cNvSpPr>
            <a:spLocks noGrp="1"/>
          </p:cNvSpPr>
          <p:nvPr>
            <p:ph type="dt" sz="half" idx="10"/>
          </p:nvPr>
        </p:nvSpPr>
        <p:spPr/>
        <p:txBody>
          <a:bodyPr/>
          <a:lstStyle/>
          <a:p>
            <a:fld id="{97FD2EF6-0362-374A-BA6A-C196B3E4698E}" type="datetimeFigureOut">
              <a:rPr lang="sv-SE" smtClean="0"/>
              <a:t>2024-01-27</a:t>
            </a:fld>
            <a:endParaRPr lang="sv-SE"/>
          </a:p>
        </p:txBody>
      </p:sp>
      <p:sp>
        <p:nvSpPr>
          <p:cNvPr id="3" name="Platshållare för sidfot 2">
            <a:extLst>
              <a:ext uri="{FF2B5EF4-FFF2-40B4-BE49-F238E27FC236}">
                <a16:creationId xmlns:a16="http://schemas.microsoft.com/office/drawing/2014/main" id="{1E2F00D0-BAE5-914B-A2E2-9534C4935235}"/>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37CBA511-A148-1542-9B00-4A73D5F25569}"/>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3931414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C658DD2-A33B-A84B-8DBF-0D713D9725FC}"/>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71C2543D-4C62-C548-A58A-CEF8F03DE6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D9D55167-88C4-2045-8D1A-22525713A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62621A36-8B2B-1F42-B03D-1AA2FE5C2F18}"/>
              </a:ext>
            </a:extLst>
          </p:cNvPr>
          <p:cNvSpPr>
            <a:spLocks noGrp="1"/>
          </p:cNvSpPr>
          <p:nvPr>
            <p:ph type="dt" sz="half" idx="10"/>
          </p:nvPr>
        </p:nvSpPr>
        <p:spPr/>
        <p:txBody>
          <a:bodyPr/>
          <a:lstStyle/>
          <a:p>
            <a:fld id="{97FD2EF6-0362-374A-BA6A-C196B3E4698E}" type="datetimeFigureOut">
              <a:rPr lang="sv-SE" smtClean="0"/>
              <a:t>2024-01-27</a:t>
            </a:fld>
            <a:endParaRPr lang="sv-SE"/>
          </a:p>
        </p:txBody>
      </p:sp>
      <p:sp>
        <p:nvSpPr>
          <p:cNvPr id="6" name="Platshållare för sidfot 5">
            <a:extLst>
              <a:ext uri="{FF2B5EF4-FFF2-40B4-BE49-F238E27FC236}">
                <a16:creationId xmlns:a16="http://schemas.microsoft.com/office/drawing/2014/main" id="{E6F72060-DEBA-B048-B5CC-C9A9C076C728}"/>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BADDCBE3-7831-B240-97DF-7D9EF0788966}"/>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755957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5DA4D40-1149-284A-9B10-9F055B092317}"/>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bild 2">
            <a:extLst>
              <a:ext uri="{FF2B5EF4-FFF2-40B4-BE49-F238E27FC236}">
                <a16:creationId xmlns:a16="http://schemas.microsoft.com/office/drawing/2014/main" id="{E4E1BA5C-3C7C-2644-9721-BCF13CB805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a:extLst>
              <a:ext uri="{FF2B5EF4-FFF2-40B4-BE49-F238E27FC236}">
                <a16:creationId xmlns:a16="http://schemas.microsoft.com/office/drawing/2014/main" id="{A358F79E-A7B9-6E47-9D9A-1D7478CDD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A7BEC1DE-C6C5-1D47-9DD8-E9C80E7044FE}"/>
              </a:ext>
            </a:extLst>
          </p:cNvPr>
          <p:cNvSpPr>
            <a:spLocks noGrp="1"/>
          </p:cNvSpPr>
          <p:nvPr>
            <p:ph type="dt" sz="half" idx="10"/>
          </p:nvPr>
        </p:nvSpPr>
        <p:spPr/>
        <p:txBody>
          <a:bodyPr/>
          <a:lstStyle/>
          <a:p>
            <a:fld id="{97FD2EF6-0362-374A-BA6A-C196B3E4698E}" type="datetimeFigureOut">
              <a:rPr lang="sv-SE" smtClean="0"/>
              <a:t>2024-01-27</a:t>
            </a:fld>
            <a:endParaRPr lang="sv-SE"/>
          </a:p>
        </p:txBody>
      </p:sp>
      <p:sp>
        <p:nvSpPr>
          <p:cNvPr id="6" name="Platshållare för sidfot 5">
            <a:extLst>
              <a:ext uri="{FF2B5EF4-FFF2-40B4-BE49-F238E27FC236}">
                <a16:creationId xmlns:a16="http://schemas.microsoft.com/office/drawing/2014/main" id="{F8F7589B-070F-784E-BA6E-69A7CF4EB5B1}"/>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D5335D14-0D58-4B44-AD34-953C1D4205DA}"/>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723770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7187B8A8-0235-1944-8FBD-7010D55D4C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1A9DEE67-8D0D-094C-A505-F04878CF7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15B7EFC3-2973-EB42-9843-DFD4EC8B3C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D2EF6-0362-374A-BA6A-C196B3E4698E}" type="datetimeFigureOut">
              <a:rPr lang="sv-SE" smtClean="0"/>
              <a:t>2024-01-27</a:t>
            </a:fld>
            <a:endParaRPr lang="sv-SE"/>
          </a:p>
        </p:txBody>
      </p:sp>
      <p:sp>
        <p:nvSpPr>
          <p:cNvPr id="5" name="Platshållare för sidfot 4">
            <a:extLst>
              <a:ext uri="{FF2B5EF4-FFF2-40B4-BE49-F238E27FC236}">
                <a16:creationId xmlns:a16="http://schemas.microsoft.com/office/drawing/2014/main" id="{47B8D782-CCEC-C546-89EF-4E9BEC7B0C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a:extLst>
              <a:ext uri="{FF2B5EF4-FFF2-40B4-BE49-F238E27FC236}">
                <a16:creationId xmlns:a16="http://schemas.microsoft.com/office/drawing/2014/main" id="{912CC182-F831-7441-811F-DF404A0DBA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36F9-BAB2-8949-97E7-D7AED21D96FC}" type="slidenum">
              <a:rPr lang="sv-SE" smtClean="0"/>
              <a:t>‹#›</a:t>
            </a:fld>
            <a:endParaRPr lang="sv-SE"/>
          </a:p>
        </p:txBody>
      </p:sp>
    </p:spTree>
    <p:extLst>
      <p:ext uri="{BB962C8B-B14F-4D97-AF65-F5344CB8AC3E}">
        <p14:creationId xmlns:p14="http://schemas.microsoft.com/office/powerpoint/2010/main" val="841410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17" Type="http://schemas.openxmlformats.org/officeDocument/2006/relationships/customXml" Target="../ink/ink58.xml"/><Relationship Id="rId671" Type="http://schemas.openxmlformats.org/officeDocument/2006/relationships/customXml" Target="../ink/ink335.xml"/><Relationship Id="rId769" Type="http://schemas.openxmlformats.org/officeDocument/2006/relationships/customXml" Target="../ink/ink384.xml"/><Relationship Id="rId21" Type="http://schemas.openxmlformats.org/officeDocument/2006/relationships/customXml" Target="../ink/ink10.xml"/><Relationship Id="rId324" Type="http://schemas.openxmlformats.org/officeDocument/2006/relationships/image" Target="../media/image161.png"/><Relationship Id="rId531" Type="http://schemas.openxmlformats.org/officeDocument/2006/relationships/customXml" Target="../ink/ink265.xml"/><Relationship Id="rId629" Type="http://schemas.openxmlformats.org/officeDocument/2006/relationships/customXml" Target="../ink/ink314.xml"/><Relationship Id="rId170" Type="http://schemas.openxmlformats.org/officeDocument/2006/relationships/image" Target="../media/image84.png"/><Relationship Id="rId836" Type="http://schemas.openxmlformats.org/officeDocument/2006/relationships/image" Target="../media/image417.png"/><Relationship Id="rId268" Type="http://schemas.openxmlformats.org/officeDocument/2006/relationships/image" Target="../media/image133.png"/><Relationship Id="rId475" Type="http://schemas.openxmlformats.org/officeDocument/2006/relationships/customXml" Target="../ink/ink237.xml"/><Relationship Id="rId682" Type="http://schemas.openxmlformats.org/officeDocument/2006/relationships/image" Target="../media/image340.png"/><Relationship Id="rId903" Type="http://schemas.openxmlformats.org/officeDocument/2006/relationships/customXml" Target="../ink/ink435.xml"/><Relationship Id="rId32" Type="http://schemas.openxmlformats.org/officeDocument/2006/relationships/image" Target="../media/image15.png"/><Relationship Id="rId128" Type="http://schemas.openxmlformats.org/officeDocument/2006/relationships/image" Target="../media/image63.png"/><Relationship Id="rId335" Type="http://schemas.openxmlformats.org/officeDocument/2006/relationships/customXml" Target="../ink/ink167.xml"/><Relationship Id="rId542" Type="http://schemas.openxmlformats.org/officeDocument/2006/relationships/image" Target="../media/image270.png"/><Relationship Id="rId181" Type="http://schemas.openxmlformats.org/officeDocument/2006/relationships/customXml" Target="../ink/ink90.xml"/><Relationship Id="rId402" Type="http://schemas.openxmlformats.org/officeDocument/2006/relationships/image" Target="../media/image200.png"/><Relationship Id="rId847" Type="http://schemas.openxmlformats.org/officeDocument/2006/relationships/customXml" Target="../ink/ink407.xml"/><Relationship Id="rId279" Type="http://schemas.openxmlformats.org/officeDocument/2006/relationships/customXml" Target="../ink/ink139.xml"/><Relationship Id="rId486" Type="http://schemas.openxmlformats.org/officeDocument/2006/relationships/image" Target="../media/image242.png"/><Relationship Id="rId693" Type="http://schemas.openxmlformats.org/officeDocument/2006/relationships/customXml" Target="../ink/ink346.xml"/><Relationship Id="rId707" Type="http://schemas.openxmlformats.org/officeDocument/2006/relationships/customXml" Target="../ink/ink353.xml"/><Relationship Id="rId914" Type="http://schemas.openxmlformats.org/officeDocument/2006/relationships/customXml" Target="../ink/ink443.xml"/><Relationship Id="rId43" Type="http://schemas.openxmlformats.org/officeDocument/2006/relationships/customXml" Target="../ink/ink21.xml"/><Relationship Id="rId139" Type="http://schemas.openxmlformats.org/officeDocument/2006/relationships/customXml" Target="../ink/ink69.xml"/><Relationship Id="rId346" Type="http://schemas.openxmlformats.org/officeDocument/2006/relationships/image" Target="../media/image172.png"/><Relationship Id="rId553" Type="http://schemas.openxmlformats.org/officeDocument/2006/relationships/customXml" Target="../ink/ink276.xml"/><Relationship Id="rId760" Type="http://schemas.openxmlformats.org/officeDocument/2006/relationships/image" Target="../media/image379.png"/><Relationship Id="rId192" Type="http://schemas.openxmlformats.org/officeDocument/2006/relationships/image" Target="../media/image95.png"/><Relationship Id="rId206" Type="http://schemas.openxmlformats.org/officeDocument/2006/relationships/image" Target="../media/image102.png"/><Relationship Id="rId413" Type="http://schemas.openxmlformats.org/officeDocument/2006/relationships/customXml" Target="../ink/ink206.xml"/><Relationship Id="rId858" Type="http://schemas.openxmlformats.org/officeDocument/2006/relationships/image" Target="../media/image396.png"/><Relationship Id="rId497" Type="http://schemas.openxmlformats.org/officeDocument/2006/relationships/customXml" Target="../ink/ink248.xml"/><Relationship Id="rId620" Type="http://schemas.openxmlformats.org/officeDocument/2006/relationships/image" Target="../media/image309.png"/><Relationship Id="rId718" Type="http://schemas.openxmlformats.org/officeDocument/2006/relationships/image" Target="../media/image358.png"/><Relationship Id="rId925" Type="http://schemas.openxmlformats.org/officeDocument/2006/relationships/customXml" Target="../ink/ink453.xml"/><Relationship Id="rId357" Type="http://schemas.openxmlformats.org/officeDocument/2006/relationships/customXml" Target="../ink/ink178.xml"/><Relationship Id="rId54" Type="http://schemas.openxmlformats.org/officeDocument/2006/relationships/image" Target="../media/image26.png"/><Relationship Id="rId217" Type="http://schemas.openxmlformats.org/officeDocument/2006/relationships/customXml" Target="../ink/ink108.xml"/><Relationship Id="rId564" Type="http://schemas.openxmlformats.org/officeDocument/2006/relationships/image" Target="../media/image281.png"/><Relationship Id="rId771" Type="http://schemas.openxmlformats.org/officeDocument/2006/relationships/customXml" Target="../ink/ink385.xml"/><Relationship Id="rId869" Type="http://schemas.openxmlformats.org/officeDocument/2006/relationships/customXml" Target="../ink/ink418.xml"/><Relationship Id="rId424" Type="http://schemas.openxmlformats.org/officeDocument/2006/relationships/image" Target="../media/image211.png"/><Relationship Id="rId631" Type="http://schemas.openxmlformats.org/officeDocument/2006/relationships/customXml" Target="../ink/ink315.xml"/><Relationship Id="rId729" Type="http://schemas.openxmlformats.org/officeDocument/2006/relationships/customXml" Target="../ink/ink364.xml"/><Relationship Id="rId270" Type="http://schemas.openxmlformats.org/officeDocument/2006/relationships/image" Target="../media/image134.png"/><Relationship Id="rId936" Type="http://schemas.openxmlformats.org/officeDocument/2006/relationships/image" Target="../media/image458.png"/><Relationship Id="rId65" Type="http://schemas.openxmlformats.org/officeDocument/2006/relationships/customXml" Target="../ink/ink32.xml"/><Relationship Id="rId130" Type="http://schemas.openxmlformats.org/officeDocument/2006/relationships/image" Target="../media/image64.png"/><Relationship Id="rId368" Type="http://schemas.openxmlformats.org/officeDocument/2006/relationships/image" Target="../media/image183.png"/><Relationship Id="rId575" Type="http://schemas.openxmlformats.org/officeDocument/2006/relationships/customXml" Target="../ink/ink287.xml"/><Relationship Id="rId782" Type="http://schemas.openxmlformats.org/officeDocument/2006/relationships/image" Target="../media/image390.png"/><Relationship Id="rId228" Type="http://schemas.openxmlformats.org/officeDocument/2006/relationships/image" Target="../media/image113.png"/><Relationship Id="rId435" Type="http://schemas.openxmlformats.org/officeDocument/2006/relationships/customXml" Target="../ink/ink217.xml"/><Relationship Id="rId642" Type="http://schemas.openxmlformats.org/officeDocument/2006/relationships/image" Target="../media/image320.png"/><Relationship Id="rId281" Type="http://schemas.openxmlformats.org/officeDocument/2006/relationships/customXml" Target="../ink/ink140.xml"/><Relationship Id="rId502" Type="http://schemas.openxmlformats.org/officeDocument/2006/relationships/image" Target="../media/image250.png"/><Relationship Id="rId947" Type="http://schemas.openxmlformats.org/officeDocument/2006/relationships/customXml" Target="../ink/ink464.xml"/><Relationship Id="rId76" Type="http://schemas.openxmlformats.org/officeDocument/2006/relationships/image" Target="../media/image37.png"/><Relationship Id="rId141" Type="http://schemas.openxmlformats.org/officeDocument/2006/relationships/customXml" Target="../ink/ink70.xml"/><Relationship Id="rId379" Type="http://schemas.openxmlformats.org/officeDocument/2006/relationships/customXml" Target="../ink/ink189.xml"/><Relationship Id="rId586" Type="http://schemas.openxmlformats.org/officeDocument/2006/relationships/image" Target="../media/image292.png"/><Relationship Id="rId793" Type="http://schemas.openxmlformats.org/officeDocument/2006/relationships/customXml" Target="../ink/ink396.xml"/><Relationship Id="rId7" Type="http://schemas.openxmlformats.org/officeDocument/2006/relationships/customXml" Target="../ink/ink3.xml"/><Relationship Id="rId239" Type="http://schemas.openxmlformats.org/officeDocument/2006/relationships/customXml" Target="../ink/ink119.xml"/><Relationship Id="rId446" Type="http://schemas.openxmlformats.org/officeDocument/2006/relationships/image" Target="../media/image222.png"/><Relationship Id="rId653" Type="http://schemas.openxmlformats.org/officeDocument/2006/relationships/customXml" Target="../ink/ink326.xml"/><Relationship Id="rId292" Type="http://schemas.openxmlformats.org/officeDocument/2006/relationships/image" Target="../media/image145.png"/><Relationship Id="rId306" Type="http://schemas.openxmlformats.org/officeDocument/2006/relationships/image" Target="../media/image152.png"/><Relationship Id="rId860" Type="http://schemas.openxmlformats.org/officeDocument/2006/relationships/image" Target="../media/image397.png"/><Relationship Id="rId87" Type="http://schemas.openxmlformats.org/officeDocument/2006/relationships/customXml" Target="../ink/ink43.xml"/><Relationship Id="rId513" Type="http://schemas.openxmlformats.org/officeDocument/2006/relationships/customXml" Target="../ink/ink256.xml"/><Relationship Id="rId597" Type="http://schemas.openxmlformats.org/officeDocument/2006/relationships/customXml" Target="../ink/ink298.xml"/><Relationship Id="rId720" Type="http://schemas.openxmlformats.org/officeDocument/2006/relationships/image" Target="../media/image359.png"/><Relationship Id="rId818" Type="http://schemas.openxmlformats.org/officeDocument/2006/relationships/image" Target="../media/image408.png"/><Relationship Id="rId152" Type="http://schemas.openxmlformats.org/officeDocument/2006/relationships/image" Target="../media/image75.png"/><Relationship Id="rId457" Type="http://schemas.openxmlformats.org/officeDocument/2006/relationships/customXml" Target="../ink/ink228.xml"/><Relationship Id="rId664" Type="http://schemas.openxmlformats.org/officeDocument/2006/relationships/image" Target="../media/image331.png"/><Relationship Id="rId871" Type="http://schemas.openxmlformats.org/officeDocument/2006/relationships/customXml" Target="../ink/ink419.xml"/><Relationship Id="rId14" Type="http://schemas.openxmlformats.org/officeDocument/2006/relationships/image" Target="../media/image6.png"/><Relationship Id="rId317" Type="http://schemas.openxmlformats.org/officeDocument/2006/relationships/customXml" Target="../ink/ink158.xml"/><Relationship Id="rId524" Type="http://schemas.openxmlformats.org/officeDocument/2006/relationships/image" Target="../media/image261.png"/><Relationship Id="rId731" Type="http://schemas.openxmlformats.org/officeDocument/2006/relationships/customXml" Target="../ink/ink365.xml"/><Relationship Id="rId98" Type="http://schemas.openxmlformats.org/officeDocument/2006/relationships/image" Target="../media/image48.png"/><Relationship Id="rId163" Type="http://schemas.openxmlformats.org/officeDocument/2006/relationships/customXml" Target="../ink/ink81.xml"/><Relationship Id="rId370" Type="http://schemas.openxmlformats.org/officeDocument/2006/relationships/image" Target="../media/image184.png"/><Relationship Id="rId829" Type="http://schemas.openxmlformats.org/officeDocument/2006/relationships/customXml" Target="../ink/ink398.xml"/><Relationship Id="rId230" Type="http://schemas.openxmlformats.org/officeDocument/2006/relationships/image" Target="../media/image114.png"/><Relationship Id="rId468" Type="http://schemas.openxmlformats.org/officeDocument/2006/relationships/image" Target="../media/image233.png"/><Relationship Id="rId675" Type="http://schemas.openxmlformats.org/officeDocument/2006/relationships/customXml" Target="../ink/ink337.xml"/><Relationship Id="rId882" Type="http://schemas.openxmlformats.org/officeDocument/2006/relationships/image" Target="../media/image440.png"/><Relationship Id="rId25" Type="http://schemas.openxmlformats.org/officeDocument/2006/relationships/customXml" Target="../ink/ink12.xml"/><Relationship Id="rId328" Type="http://schemas.openxmlformats.org/officeDocument/2006/relationships/image" Target="../media/image163.png"/><Relationship Id="rId535" Type="http://schemas.openxmlformats.org/officeDocument/2006/relationships/customXml" Target="../ink/ink267.xml"/><Relationship Id="rId742" Type="http://schemas.openxmlformats.org/officeDocument/2006/relationships/image" Target="../media/image370.png"/><Relationship Id="rId174" Type="http://schemas.openxmlformats.org/officeDocument/2006/relationships/image" Target="../media/image86.png"/><Relationship Id="rId381" Type="http://schemas.openxmlformats.org/officeDocument/2006/relationships/customXml" Target="../ink/ink190.xml"/><Relationship Id="rId602" Type="http://schemas.openxmlformats.org/officeDocument/2006/relationships/image" Target="../media/image300.png"/><Relationship Id="rId241" Type="http://schemas.openxmlformats.org/officeDocument/2006/relationships/customXml" Target="../ink/ink120.xml"/><Relationship Id="rId479" Type="http://schemas.openxmlformats.org/officeDocument/2006/relationships/customXml" Target="../ink/ink239.xml"/><Relationship Id="rId686" Type="http://schemas.openxmlformats.org/officeDocument/2006/relationships/image" Target="../media/image342.png"/><Relationship Id="rId893" Type="http://schemas.openxmlformats.org/officeDocument/2006/relationships/customXml" Target="../ink/ink430.xml"/><Relationship Id="rId907" Type="http://schemas.openxmlformats.org/officeDocument/2006/relationships/customXml" Target="../ink/ink437.xml"/><Relationship Id="rId36" Type="http://schemas.openxmlformats.org/officeDocument/2006/relationships/image" Target="../media/image17.png"/><Relationship Id="rId339" Type="http://schemas.openxmlformats.org/officeDocument/2006/relationships/customXml" Target="../ink/ink169.xml"/><Relationship Id="rId546" Type="http://schemas.openxmlformats.org/officeDocument/2006/relationships/image" Target="../media/image272.png"/><Relationship Id="rId753" Type="http://schemas.openxmlformats.org/officeDocument/2006/relationships/customXml" Target="../ink/ink376.xml"/><Relationship Id="rId101" Type="http://schemas.openxmlformats.org/officeDocument/2006/relationships/customXml" Target="../ink/ink50.xml"/><Relationship Id="rId185" Type="http://schemas.openxmlformats.org/officeDocument/2006/relationships/customXml" Target="../ink/ink92.xml"/><Relationship Id="rId406" Type="http://schemas.openxmlformats.org/officeDocument/2006/relationships/image" Target="../media/image202.png"/><Relationship Id="rId392" Type="http://schemas.openxmlformats.org/officeDocument/2006/relationships/image" Target="../media/image195.png"/><Relationship Id="rId613" Type="http://schemas.openxmlformats.org/officeDocument/2006/relationships/customXml" Target="../ink/ink306.xml"/><Relationship Id="rId697" Type="http://schemas.openxmlformats.org/officeDocument/2006/relationships/customXml" Target="../ink/ink348.xml"/><Relationship Id="rId918" Type="http://schemas.openxmlformats.org/officeDocument/2006/relationships/customXml" Target="../ink/ink447.xml"/><Relationship Id="rId820" Type="http://schemas.openxmlformats.org/officeDocument/2006/relationships/image" Target="../media/image409.png"/><Relationship Id="rId252" Type="http://schemas.openxmlformats.org/officeDocument/2006/relationships/image" Target="../media/image125.png"/><Relationship Id="rId47" Type="http://schemas.openxmlformats.org/officeDocument/2006/relationships/customXml" Target="../ink/ink23.xml"/><Relationship Id="rId112" Type="http://schemas.openxmlformats.org/officeDocument/2006/relationships/image" Target="../media/image55.png"/><Relationship Id="rId557" Type="http://schemas.openxmlformats.org/officeDocument/2006/relationships/customXml" Target="../ink/ink278.xml"/><Relationship Id="rId764" Type="http://schemas.openxmlformats.org/officeDocument/2006/relationships/image" Target="../media/image381.png"/><Relationship Id="rId196" Type="http://schemas.openxmlformats.org/officeDocument/2006/relationships/image" Target="../media/image97.png"/><Relationship Id="rId417" Type="http://schemas.openxmlformats.org/officeDocument/2006/relationships/customXml" Target="../ink/ink208.xml"/><Relationship Id="rId624" Type="http://schemas.openxmlformats.org/officeDocument/2006/relationships/image" Target="../media/image311.png"/><Relationship Id="rId831" Type="http://schemas.openxmlformats.org/officeDocument/2006/relationships/customXml" Target="../ink/ink399.xml"/><Relationship Id="rId263" Type="http://schemas.openxmlformats.org/officeDocument/2006/relationships/customXml" Target="../ink/ink131.xml"/><Relationship Id="rId470" Type="http://schemas.openxmlformats.org/officeDocument/2006/relationships/image" Target="../media/image234.png"/><Relationship Id="rId929" Type="http://schemas.openxmlformats.org/officeDocument/2006/relationships/customXml" Target="../ink/ink455.xml"/><Relationship Id="rId58" Type="http://schemas.openxmlformats.org/officeDocument/2006/relationships/image" Target="../media/image28.png"/><Relationship Id="rId123" Type="http://schemas.openxmlformats.org/officeDocument/2006/relationships/customXml" Target="../ink/ink61.xml"/><Relationship Id="rId330" Type="http://schemas.openxmlformats.org/officeDocument/2006/relationships/image" Target="../media/image164.png"/><Relationship Id="rId568" Type="http://schemas.openxmlformats.org/officeDocument/2006/relationships/image" Target="../media/image283.png"/><Relationship Id="rId775" Type="http://schemas.openxmlformats.org/officeDocument/2006/relationships/customXml" Target="../ink/ink387.xml"/><Relationship Id="rId428" Type="http://schemas.openxmlformats.org/officeDocument/2006/relationships/image" Target="../media/image213.png"/><Relationship Id="rId635" Type="http://schemas.openxmlformats.org/officeDocument/2006/relationships/customXml" Target="../ink/ink317.xml"/><Relationship Id="rId842" Type="http://schemas.openxmlformats.org/officeDocument/2006/relationships/image" Target="../media/image420.png"/><Relationship Id="rId274" Type="http://schemas.openxmlformats.org/officeDocument/2006/relationships/image" Target="../media/image136.png"/><Relationship Id="rId481" Type="http://schemas.openxmlformats.org/officeDocument/2006/relationships/customXml" Target="../ink/ink240.xml"/><Relationship Id="rId702" Type="http://schemas.openxmlformats.org/officeDocument/2006/relationships/image" Target="../media/image350.png"/><Relationship Id="rId69" Type="http://schemas.openxmlformats.org/officeDocument/2006/relationships/customXml" Target="../ink/ink34.xml"/><Relationship Id="rId134" Type="http://schemas.openxmlformats.org/officeDocument/2006/relationships/image" Target="../media/image66.png"/><Relationship Id="rId579" Type="http://schemas.openxmlformats.org/officeDocument/2006/relationships/customXml" Target="../ink/ink289.xml"/><Relationship Id="rId786" Type="http://schemas.openxmlformats.org/officeDocument/2006/relationships/image" Target="../media/image392.png"/><Relationship Id="rId341" Type="http://schemas.openxmlformats.org/officeDocument/2006/relationships/customXml" Target="../ink/ink170.xml"/><Relationship Id="rId439" Type="http://schemas.openxmlformats.org/officeDocument/2006/relationships/customXml" Target="../ink/ink219.xml"/><Relationship Id="rId646" Type="http://schemas.openxmlformats.org/officeDocument/2006/relationships/image" Target="../media/image322.png"/><Relationship Id="rId201" Type="http://schemas.openxmlformats.org/officeDocument/2006/relationships/customXml" Target="../ink/ink100.xml"/><Relationship Id="rId285" Type="http://schemas.openxmlformats.org/officeDocument/2006/relationships/customXml" Target="../ink/ink142.xml"/><Relationship Id="rId506" Type="http://schemas.openxmlformats.org/officeDocument/2006/relationships/image" Target="../media/image252.png"/><Relationship Id="rId853" Type="http://schemas.openxmlformats.org/officeDocument/2006/relationships/customXml" Target="../ink/ink410.xml"/><Relationship Id="rId492" Type="http://schemas.openxmlformats.org/officeDocument/2006/relationships/image" Target="../media/image245.png"/><Relationship Id="rId713" Type="http://schemas.openxmlformats.org/officeDocument/2006/relationships/customXml" Target="../ink/ink356.xml"/><Relationship Id="rId920" Type="http://schemas.openxmlformats.org/officeDocument/2006/relationships/customXml" Target="../ink/ink449.xml"/><Relationship Id="rId145" Type="http://schemas.openxmlformats.org/officeDocument/2006/relationships/customXml" Target="../ink/ink72.xml"/><Relationship Id="rId352" Type="http://schemas.openxmlformats.org/officeDocument/2006/relationships/image" Target="../media/image175.png"/><Relationship Id="rId212" Type="http://schemas.openxmlformats.org/officeDocument/2006/relationships/image" Target="../media/image105.png"/><Relationship Id="rId657" Type="http://schemas.openxmlformats.org/officeDocument/2006/relationships/customXml" Target="../ink/ink328.xml"/><Relationship Id="rId864" Type="http://schemas.openxmlformats.org/officeDocument/2006/relationships/image" Target="../media/image431.png"/><Relationship Id="rId296" Type="http://schemas.openxmlformats.org/officeDocument/2006/relationships/image" Target="../media/image147.png"/><Relationship Id="rId517" Type="http://schemas.openxmlformats.org/officeDocument/2006/relationships/customXml" Target="../ink/ink258.xml"/><Relationship Id="rId724" Type="http://schemas.openxmlformats.org/officeDocument/2006/relationships/image" Target="../media/image361.png"/><Relationship Id="rId931" Type="http://schemas.openxmlformats.org/officeDocument/2006/relationships/customXml" Target="../ink/ink456.xml"/><Relationship Id="rId60" Type="http://schemas.openxmlformats.org/officeDocument/2006/relationships/image" Target="../media/image29.png"/><Relationship Id="rId156" Type="http://schemas.openxmlformats.org/officeDocument/2006/relationships/image" Target="../media/image77.png"/><Relationship Id="rId363" Type="http://schemas.openxmlformats.org/officeDocument/2006/relationships/customXml" Target="../ink/ink181.xml"/><Relationship Id="rId570" Type="http://schemas.openxmlformats.org/officeDocument/2006/relationships/image" Target="../media/image284.png"/><Relationship Id="rId223" Type="http://schemas.openxmlformats.org/officeDocument/2006/relationships/customXml" Target="../ink/ink111.xml"/><Relationship Id="rId430" Type="http://schemas.openxmlformats.org/officeDocument/2006/relationships/image" Target="../media/image214.png"/><Relationship Id="rId668" Type="http://schemas.openxmlformats.org/officeDocument/2006/relationships/image" Target="../media/image333.png"/><Relationship Id="rId875" Type="http://schemas.openxmlformats.org/officeDocument/2006/relationships/customXml" Target="../ink/ink421.xml"/><Relationship Id="rId18" Type="http://schemas.openxmlformats.org/officeDocument/2006/relationships/image" Target="../media/image8.png"/><Relationship Id="rId528" Type="http://schemas.openxmlformats.org/officeDocument/2006/relationships/image" Target="../media/image263.png"/><Relationship Id="rId735" Type="http://schemas.openxmlformats.org/officeDocument/2006/relationships/customXml" Target="../ink/ink367.xml"/><Relationship Id="rId942" Type="http://schemas.openxmlformats.org/officeDocument/2006/relationships/image" Target="../media/image461.png"/><Relationship Id="rId167" Type="http://schemas.openxmlformats.org/officeDocument/2006/relationships/customXml" Target="../ink/ink83.xml"/><Relationship Id="rId374" Type="http://schemas.openxmlformats.org/officeDocument/2006/relationships/image" Target="../media/image186.png"/><Relationship Id="rId581" Type="http://schemas.openxmlformats.org/officeDocument/2006/relationships/customXml" Target="../ink/ink290.xml"/><Relationship Id="rId71" Type="http://schemas.openxmlformats.org/officeDocument/2006/relationships/customXml" Target="../ink/ink35.xml"/><Relationship Id="rId234" Type="http://schemas.openxmlformats.org/officeDocument/2006/relationships/image" Target="../media/image116.png"/><Relationship Id="rId679" Type="http://schemas.openxmlformats.org/officeDocument/2006/relationships/customXml" Target="../ink/ink339.xml"/><Relationship Id="rId886" Type="http://schemas.openxmlformats.org/officeDocument/2006/relationships/image" Target="../media/image442.png"/><Relationship Id="rId802" Type="http://schemas.openxmlformats.org/officeDocument/2006/relationships/image" Target="../media/image4000.png"/><Relationship Id="rId2" Type="http://schemas.openxmlformats.org/officeDocument/2006/relationships/notesSlide" Target="../notesSlides/notesSlide2.xml"/><Relationship Id="rId29" Type="http://schemas.openxmlformats.org/officeDocument/2006/relationships/customXml" Target="../ink/ink14.xml"/><Relationship Id="rId441" Type="http://schemas.openxmlformats.org/officeDocument/2006/relationships/customXml" Target="../ink/ink220.xml"/><Relationship Id="rId539" Type="http://schemas.openxmlformats.org/officeDocument/2006/relationships/customXml" Target="../ink/ink269.xml"/><Relationship Id="rId746" Type="http://schemas.openxmlformats.org/officeDocument/2006/relationships/image" Target="../media/image372.png"/><Relationship Id="rId178" Type="http://schemas.openxmlformats.org/officeDocument/2006/relationships/image" Target="../media/image88.png"/><Relationship Id="rId301" Type="http://schemas.openxmlformats.org/officeDocument/2006/relationships/customXml" Target="../ink/ink150.xml"/><Relationship Id="rId82" Type="http://schemas.openxmlformats.org/officeDocument/2006/relationships/image" Target="../media/image40.png"/><Relationship Id="rId385" Type="http://schemas.openxmlformats.org/officeDocument/2006/relationships/customXml" Target="../ink/ink192.xml"/><Relationship Id="rId592" Type="http://schemas.openxmlformats.org/officeDocument/2006/relationships/image" Target="../media/image295.png"/><Relationship Id="rId606" Type="http://schemas.openxmlformats.org/officeDocument/2006/relationships/image" Target="../media/image302.png"/><Relationship Id="rId245" Type="http://schemas.openxmlformats.org/officeDocument/2006/relationships/customXml" Target="../ink/ink122.xml"/><Relationship Id="rId452" Type="http://schemas.openxmlformats.org/officeDocument/2006/relationships/image" Target="../media/image225.png"/><Relationship Id="rId897" Type="http://schemas.openxmlformats.org/officeDocument/2006/relationships/customXml" Target="../ink/ink432.xml"/><Relationship Id="rId105" Type="http://schemas.openxmlformats.org/officeDocument/2006/relationships/customXml" Target="../ink/ink52.xml"/><Relationship Id="rId312" Type="http://schemas.openxmlformats.org/officeDocument/2006/relationships/image" Target="../media/image155.png"/><Relationship Id="rId757" Type="http://schemas.openxmlformats.org/officeDocument/2006/relationships/customXml" Target="../ink/ink378.xml"/><Relationship Id="rId93" Type="http://schemas.openxmlformats.org/officeDocument/2006/relationships/customXml" Target="../ink/ink46.xml"/><Relationship Id="rId189" Type="http://schemas.openxmlformats.org/officeDocument/2006/relationships/customXml" Target="../ink/ink94.xml"/><Relationship Id="rId396" Type="http://schemas.openxmlformats.org/officeDocument/2006/relationships/image" Target="../media/image197.png"/><Relationship Id="rId617" Type="http://schemas.openxmlformats.org/officeDocument/2006/relationships/customXml" Target="../ink/ink308.xml"/><Relationship Id="rId824" Type="http://schemas.openxmlformats.org/officeDocument/2006/relationships/image" Target="../media/image411.png"/><Relationship Id="rId256" Type="http://schemas.openxmlformats.org/officeDocument/2006/relationships/image" Target="../media/image127.png"/><Relationship Id="rId463" Type="http://schemas.openxmlformats.org/officeDocument/2006/relationships/customXml" Target="../ink/ink231.xml"/><Relationship Id="rId670" Type="http://schemas.openxmlformats.org/officeDocument/2006/relationships/image" Target="../media/image334.png"/><Relationship Id="rId116" Type="http://schemas.openxmlformats.org/officeDocument/2006/relationships/image" Target="../media/image57.png"/><Relationship Id="rId323" Type="http://schemas.openxmlformats.org/officeDocument/2006/relationships/customXml" Target="../ink/ink161.xml"/><Relationship Id="rId530" Type="http://schemas.openxmlformats.org/officeDocument/2006/relationships/image" Target="../media/image264.png"/><Relationship Id="rId768" Type="http://schemas.openxmlformats.org/officeDocument/2006/relationships/image" Target="../media/image383.png"/><Relationship Id="rId20" Type="http://schemas.openxmlformats.org/officeDocument/2006/relationships/image" Target="../media/image9.png"/><Relationship Id="rId628" Type="http://schemas.openxmlformats.org/officeDocument/2006/relationships/image" Target="../media/image313.png"/><Relationship Id="rId835" Type="http://schemas.openxmlformats.org/officeDocument/2006/relationships/customXml" Target="../ink/ink401.xml"/><Relationship Id="rId267" Type="http://schemas.openxmlformats.org/officeDocument/2006/relationships/customXml" Target="../ink/ink133.xml"/><Relationship Id="rId474" Type="http://schemas.openxmlformats.org/officeDocument/2006/relationships/image" Target="../media/image236.png"/><Relationship Id="rId127" Type="http://schemas.openxmlformats.org/officeDocument/2006/relationships/customXml" Target="../ink/ink63.xml"/><Relationship Id="rId681" Type="http://schemas.openxmlformats.org/officeDocument/2006/relationships/customXml" Target="../ink/ink340.xml"/><Relationship Id="rId779" Type="http://schemas.openxmlformats.org/officeDocument/2006/relationships/customXml" Target="../ink/ink389.xml"/><Relationship Id="rId902" Type="http://schemas.openxmlformats.org/officeDocument/2006/relationships/image" Target="../media/image399.png"/><Relationship Id="rId31" Type="http://schemas.openxmlformats.org/officeDocument/2006/relationships/customXml" Target="../ink/ink15.xml"/><Relationship Id="rId334" Type="http://schemas.openxmlformats.org/officeDocument/2006/relationships/image" Target="../media/image166.png"/><Relationship Id="rId541" Type="http://schemas.openxmlformats.org/officeDocument/2006/relationships/customXml" Target="../ink/ink270.xml"/><Relationship Id="rId639" Type="http://schemas.openxmlformats.org/officeDocument/2006/relationships/customXml" Target="../ink/ink319.xml"/><Relationship Id="rId180" Type="http://schemas.openxmlformats.org/officeDocument/2006/relationships/image" Target="../media/image89.png"/><Relationship Id="rId278" Type="http://schemas.openxmlformats.org/officeDocument/2006/relationships/image" Target="../media/image138.png"/><Relationship Id="rId401" Type="http://schemas.openxmlformats.org/officeDocument/2006/relationships/customXml" Target="../ink/ink200.xml"/><Relationship Id="rId846" Type="http://schemas.openxmlformats.org/officeDocument/2006/relationships/image" Target="../media/image422.png"/><Relationship Id="rId485" Type="http://schemas.openxmlformats.org/officeDocument/2006/relationships/customXml" Target="../ink/ink242.xml"/><Relationship Id="rId692" Type="http://schemas.openxmlformats.org/officeDocument/2006/relationships/image" Target="../media/image345.png"/><Relationship Id="rId706" Type="http://schemas.openxmlformats.org/officeDocument/2006/relationships/image" Target="../media/image352.png"/><Relationship Id="rId913" Type="http://schemas.openxmlformats.org/officeDocument/2006/relationships/customXml" Target="../ink/ink442.xml"/><Relationship Id="rId42" Type="http://schemas.openxmlformats.org/officeDocument/2006/relationships/image" Target="../media/image20.png"/><Relationship Id="rId138" Type="http://schemas.openxmlformats.org/officeDocument/2006/relationships/image" Target="../media/image68.png"/><Relationship Id="rId345" Type="http://schemas.openxmlformats.org/officeDocument/2006/relationships/customXml" Target="../ink/ink172.xml"/><Relationship Id="rId552" Type="http://schemas.openxmlformats.org/officeDocument/2006/relationships/image" Target="../media/image275.png"/><Relationship Id="rId191" Type="http://schemas.openxmlformats.org/officeDocument/2006/relationships/customXml" Target="../ink/ink95.xml"/><Relationship Id="rId205" Type="http://schemas.openxmlformats.org/officeDocument/2006/relationships/customXml" Target="../ink/ink102.xml"/><Relationship Id="rId412" Type="http://schemas.openxmlformats.org/officeDocument/2006/relationships/image" Target="../media/image205.png"/><Relationship Id="rId857" Type="http://schemas.openxmlformats.org/officeDocument/2006/relationships/customXml" Target="../ink/ink412.xml"/><Relationship Id="rId289" Type="http://schemas.openxmlformats.org/officeDocument/2006/relationships/customXml" Target="../ink/ink144.xml"/><Relationship Id="rId496" Type="http://schemas.openxmlformats.org/officeDocument/2006/relationships/image" Target="../media/image247.png"/><Relationship Id="rId717" Type="http://schemas.openxmlformats.org/officeDocument/2006/relationships/customXml" Target="../ink/ink358.xml"/><Relationship Id="rId924" Type="http://schemas.openxmlformats.org/officeDocument/2006/relationships/image" Target="../media/image452.png"/><Relationship Id="rId53" Type="http://schemas.openxmlformats.org/officeDocument/2006/relationships/customXml" Target="../ink/ink26.xml"/><Relationship Id="rId149" Type="http://schemas.openxmlformats.org/officeDocument/2006/relationships/customXml" Target="../ink/ink74.xml"/><Relationship Id="rId356" Type="http://schemas.openxmlformats.org/officeDocument/2006/relationships/image" Target="../media/image177.png"/><Relationship Id="rId563" Type="http://schemas.openxmlformats.org/officeDocument/2006/relationships/customXml" Target="../ink/ink281.xml"/><Relationship Id="rId770" Type="http://schemas.openxmlformats.org/officeDocument/2006/relationships/image" Target="../media/image384.png"/><Relationship Id="rId216" Type="http://schemas.openxmlformats.org/officeDocument/2006/relationships/image" Target="../media/image107.png"/><Relationship Id="rId423" Type="http://schemas.openxmlformats.org/officeDocument/2006/relationships/customXml" Target="../ink/ink211.xml"/><Relationship Id="rId868" Type="http://schemas.openxmlformats.org/officeDocument/2006/relationships/image" Target="../media/image433.png"/><Relationship Id="rId630" Type="http://schemas.openxmlformats.org/officeDocument/2006/relationships/image" Target="../media/image314.png"/><Relationship Id="rId728" Type="http://schemas.openxmlformats.org/officeDocument/2006/relationships/image" Target="../media/image363.png"/><Relationship Id="rId935" Type="http://schemas.openxmlformats.org/officeDocument/2006/relationships/customXml" Target="../ink/ink458.xml"/><Relationship Id="rId64" Type="http://schemas.openxmlformats.org/officeDocument/2006/relationships/image" Target="../media/image31.png"/><Relationship Id="rId367" Type="http://schemas.openxmlformats.org/officeDocument/2006/relationships/customXml" Target="../ink/ink183.xml"/><Relationship Id="rId574" Type="http://schemas.openxmlformats.org/officeDocument/2006/relationships/image" Target="../media/image286.png"/><Relationship Id="rId227" Type="http://schemas.openxmlformats.org/officeDocument/2006/relationships/customXml" Target="../ink/ink113.xml"/><Relationship Id="rId781" Type="http://schemas.openxmlformats.org/officeDocument/2006/relationships/customXml" Target="../ink/ink390.xml"/><Relationship Id="rId879" Type="http://schemas.openxmlformats.org/officeDocument/2006/relationships/customXml" Target="../ink/ink423.xml"/><Relationship Id="rId434" Type="http://schemas.openxmlformats.org/officeDocument/2006/relationships/image" Target="../media/image216.png"/><Relationship Id="rId641" Type="http://schemas.openxmlformats.org/officeDocument/2006/relationships/customXml" Target="../ink/ink320.xml"/><Relationship Id="rId739" Type="http://schemas.openxmlformats.org/officeDocument/2006/relationships/customXml" Target="../ink/ink369.xml"/><Relationship Id="rId280" Type="http://schemas.openxmlformats.org/officeDocument/2006/relationships/image" Target="../media/image139.png"/><Relationship Id="rId501" Type="http://schemas.openxmlformats.org/officeDocument/2006/relationships/customXml" Target="../ink/ink250.xml"/><Relationship Id="rId946" Type="http://schemas.openxmlformats.org/officeDocument/2006/relationships/image" Target="../media/image463.png"/><Relationship Id="rId75" Type="http://schemas.openxmlformats.org/officeDocument/2006/relationships/customXml" Target="../ink/ink37.xml"/><Relationship Id="rId140" Type="http://schemas.openxmlformats.org/officeDocument/2006/relationships/image" Target="../media/image69.png"/><Relationship Id="rId378" Type="http://schemas.openxmlformats.org/officeDocument/2006/relationships/image" Target="../media/image188.png"/><Relationship Id="rId585" Type="http://schemas.openxmlformats.org/officeDocument/2006/relationships/customXml" Target="../ink/ink292.xml"/><Relationship Id="rId792" Type="http://schemas.openxmlformats.org/officeDocument/2006/relationships/image" Target="../media/image395.png"/><Relationship Id="rId806" Type="http://schemas.openxmlformats.org/officeDocument/2006/relationships/image" Target="../media/image4020.png"/><Relationship Id="rId6" Type="http://schemas.openxmlformats.org/officeDocument/2006/relationships/image" Target="../media/image2100.png"/><Relationship Id="rId238" Type="http://schemas.openxmlformats.org/officeDocument/2006/relationships/image" Target="../media/image118.png"/><Relationship Id="rId445" Type="http://schemas.openxmlformats.org/officeDocument/2006/relationships/customXml" Target="../ink/ink222.xml"/><Relationship Id="rId652" Type="http://schemas.openxmlformats.org/officeDocument/2006/relationships/image" Target="../media/image325.png"/><Relationship Id="rId291" Type="http://schemas.openxmlformats.org/officeDocument/2006/relationships/customXml" Target="../ink/ink145.xml"/><Relationship Id="rId305" Type="http://schemas.openxmlformats.org/officeDocument/2006/relationships/customXml" Target="../ink/ink152.xml"/><Relationship Id="rId512" Type="http://schemas.openxmlformats.org/officeDocument/2006/relationships/image" Target="../media/image255.png"/><Relationship Id="rId86" Type="http://schemas.openxmlformats.org/officeDocument/2006/relationships/image" Target="../media/image42.png"/><Relationship Id="rId151" Type="http://schemas.openxmlformats.org/officeDocument/2006/relationships/customXml" Target="../ink/ink75.xml"/><Relationship Id="rId389" Type="http://schemas.openxmlformats.org/officeDocument/2006/relationships/customXml" Target="../ink/ink194.xml"/><Relationship Id="rId596" Type="http://schemas.openxmlformats.org/officeDocument/2006/relationships/image" Target="../media/image297.png"/><Relationship Id="rId249" Type="http://schemas.openxmlformats.org/officeDocument/2006/relationships/customXml" Target="../ink/ink124.xml"/><Relationship Id="rId456" Type="http://schemas.openxmlformats.org/officeDocument/2006/relationships/image" Target="../media/image227.png"/><Relationship Id="rId663" Type="http://schemas.openxmlformats.org/officeDocument/2006/relationships/customXml" Target="../ink/ink331.xml"/><Relationship Id="rId870" Type="http://schemas.openxmlformats.org/officeDocument/2006/relationships/image" Target="../media/image434.png"/><Relationship Id="rId13" Type="http://schemas.openxmlformats.org/officeDocument/2006/relationships/customXml" Target="../ink/ink6.xml"/><Relationship Id="rId109" Type="http://schemas.openxmlformats.org/officeDocument/2006/relationships/customXml" Target="../ink/ink54.xml"/><Relationship Id="rId316" Type="http://schemas.openxmlformats.org/officeDocument/2006/relationships/image" Target="../media/image157.png"/><Relationship Id="rId523" Type="http://schemas.openxmlformats.org/officeDocument/2006/relationships/customXml" Target="../ink/ink261.xml"/><Relationship Id="rId97" Type="http://schemas.openxmlformats.org/officeDocument/2006/relationships/customXml" Target="../ink/ink48.xml"/><Relationship Id="rId730" Type="http://schemas.openxmlformats.org/officeDocument/2006/relationships/image" Target="../media/image364.png"/><Relationship Id="rId828" Type="http://schemas.openxmlformats.org/officeDocument/2006/relationships/image" Target="../media/image413.png"/><Relationship Id="rId162" Type="http://schemas.openxmlformats.org/officeDocument/2006/relationships/image" Target="../media/image80.png"/><Relationship Id="rId467" Type="http://schemas.openxmlformats.org/officeDocument/2006/relationships/customXml" Target="../ink/ink233.xml"/><Relationship Id="rId674" Type="http://schemas.openxmlformats.org/officeDocument/2006/relationships/image" Target="../media/image336.png"/><Relationship Id="rId881" Type="http://schemas.openxmlformats.org/officeDocument/2006/relationships/customXml" Target="../ink/ink424.xml"/><Relationship Id="rId24" Type="http://schemas.openxmlformats.org/officeDocument/2006/relationships/image" Target="../media/image11.png"/><Relationship Id="rId327" Type="http://schemas.openxmlformats.org/officeDocument/2006/relationships/customXml" Target="../ink/ink163.xml"/><Relationship Id="rId534" Type="http://schemas.openxmlformats.org/officeDocument/2006/relationships/image" Target="../media/image266.png"/><Relationship Id="rId741" Type="http://schemas.openxmlformats.org/officeDocument/2006/relationships/customXml" Target="../ink/ink370.xml"/><Relationship Id="rId839" Type="http://schemas.openxmlformats.org/officeDocument/2006/relationships/customXml" Target="../ink/ink403.xml"/><Relationship Id="rId173" Type="http://schemas.openxmlformats.org/officeDocument/2006/relationships/customXml" Target="../ink/ink86.xml"/><Relationship Id="rId380" Type="http://schemas.openxmlformats.org/officeDocument/2006/relationships/image" Target="../media/image189.png"/><Relationship Id="rId601" Type="http://schemas.openxmlformats.org/officeDocument/2006/relationships/customXml" Target="../ink/ink300.xml"/><Relationship Id="rId240" Type="http://schemas.openxmlformats.org/officeDocument/2006/relationships/image" Target="../media/image119.png"/><Relationship Id="rId478" Type="http://schemas.openxmlformats.org/officeDocument/2006/relationships/image" Target="../media/image238.png"/><Relationship Id="rId685" Type="http://schemas.openxmlformats.org/officeDocument/2006/relationships/customXml" Target="../ink/ink342.xml"/><Relationship Id="rId892" Type="http://schemas.openxmlformats.org/officeDocument/2006/relationships/image" Target="../media/image445.png"/><Relationship Id="rId906" Type="http://schemas.openxmlformats.org/officeDocument/2006/relationships/image" Target="../media/image401.png"/><Relationship Id="rId35" Type="http://schemas.openxmlformats.org/officeDocument/2006/relationships/customXml" Target="../ink/ink17.xml"/><Relationship Id="rId100" Type="http://schemas.openxmlformats.org/officeDocument/2006/relationships/image" Target="../media/image49.png"/><Relationship Id="rId338" Type="http://schemas.openxmlformats.org/officeDocument/2006/relationships/image" Target="../media/image168.png"/><Relationship Id="rId545" Type="http://schemas.openxmlformats.org/officeDocument/2006/relationships/customXml" Target="../ink/ink272.xml"/><Relationship Id="rId752" Type="http://schemas.openxmlformats.org/officeDocument/2006/relationships/image" Target="../media/image375.png"/><Relationship Id="rId184" Type="http://schemas.openxmlformats.org/officeDocument/2006/relationships/image" Target="../media/image91.png"/><Relationship Id="rId391" Type="http://schemas.openxmlformats.org/officeDocument/2006/relationships/customXml" Target="../ink/ink195.xml"/><Relationship Id="rId405" Type="http://schemas.openxmlformats.org/officeDocument/2006/relationships/customXml" Target="../ink/ink202.xml"/><Relationship Id="rId612" Type="http://schemas.openxmlformats.org/officeDocument/2006/relationships/image" Target="../media/image305.png"/><Relationship Id="rId251" Type="http://schemas.openxmlformats.org/officeDocument/2006/relationships/customXml" Target="../ink/ink125.xml"/><Relationship Id="rId489" Type="http://schemas.openxmlformats.org/officeDocument/2006/relationships/customXml" Target="../ink/ink244.xml"/><Relationship Id="rId696" Type="http://schemas.openxmlformats.org/officeDocument/2006/relationships/image" Target="../media/image347.png"/><Relationship Id="rId917" Type="http://schemas.openxmlformats.org/officeDocument/2006/relationships/customXml" Target="../ink/ink446.xml"/><Relationship Id="rId46" Type="http://schemas.openxmlformats.org/officeDocument/2006/relationships/image" Target="../media/image22.png"/><Relationship Id="rId349" Type="http://schemas.openxmlformats.org/officeDocument/2006/relationships/customXml" Target="../ink/ink174.xml"/><Relationship Id="rId556" Type="http://schemas.openxmlformats.org/officeDocument/2006/relationships/image" Target="../media/image277.png"/><Relationship Id="rId763" Type="http://schemas.openxmlformats.org/officeDocument/2006/relationships/customXml" Target="../ink/ink381.xml"/><Relationship Id="rId111" Type="http://schemas.openxmlformats.org/officeDocument/2006/relationships/customXml" Target="../ink/ink55.xml"/><Relationship Id="rId195" Type="http://schemas.openxmlformats.org/officeDocument/2006/relationships/customXml" Target="../ink/ink97.xml"/><Relationship Id="rId209" Type="http://schemas.openxmlformats.org/officeDocument/2006/relationships/customXml" Target="../ink/ink104.xml"/><Relationship Id="rId416" Type="http://schemas.openxmlformats.org/officeDocument/2006/relationships/image" Target="../media/image207.png"/><Relationship Id="rId623" Type="http://schemas.openxmlformats.org/officeDocument/2006/relationships/customXml" Target="../ink/ink311.xml"/><Relationship Id="rId830" Type="http://schemas.openxmlformats.org/officeDocument/2006/relationships/image" Target="../media/image414.png"/><Relationship Id="rId928" Type="http://schemas.openxmlformats.org/officeDocument/2006/relationships/image" Target="../media/image454.png"/><Relationship Id="rId57" Type="http://schemas.openxmlformats.org/officeDocument/2006/relationships/customXml" Target="../ink/ink28.xml"/><Relationship Id="rId262" Type="http://schemas.openxmlformats.org/officeDocument/2006/relationships/image" Target="../media/image130.png"/><Relationship Id="rId567" Type="http://schemas.openxmlformats.org/officeDocument/2006/relationships/customXml" Target="../ink/ink283.xml"/><Relationship Id="rId122" Type="http://schemas.openxmlformats.org/officeDocument/2006/relationships/image" Target="../media/image60.png"/><Relationship Id="rId774" Type="http://schemas.openxmlformats.org/officeDocument/2006/relationships/image" Target="../media/image386.png"/><Relationship Id="rId427" Type="http://schemas.openxmlformats.org/officeDocument/2006/relationships/customXml" Target="../ink/ink213.xml"/><Relationship Id="rId634" Type="http://schemas.openxmlformats.org/officeDocument/2006/relationships/image" Target="../media/image316.png"/><Relationship Id="rId841" Type="http://schemas.openxmlformats.org/officeDocument/2006/relationships/customXml" Target="../ink/ink404.xml"/><Relationship Id="rId273" Type="http://schemas.openxmlformats.org/officeDocument/2006/relationships/customXml" Target="../ink/ink136.xml"/><Relationship Id="rId480" Type="http://schemas.openxmlformats.org/officeDocument/2006/relationships/image" Target="../media/image239.png"/><Relationship Id="rId701" Type="http://schemas.openxmlformats.org/officeDocument/2006/relationships/customXml" Target="../ink/ink350.xml"/><Relationship Id="rId939" Type="http://schemas.openxmlformats.org/officeDocument/2006/relationships/customXml" Target="../ink/ink460.xml"/><Relationship Id="rId68" Type="http://schemas.openxmlformats.org/officeDocument/2006/relationships/image" Target="../media/image33.png"/><Relationship Id="rId133" Type="http://schemas.openxmlformats.org/officeDocument/2006/relationships/customXml" Target="../ink/ink66.xml"/><Relationship Id="rId340" Type="http://schemas.openxmlformats.org/officeDocument/2006/relationships/image" Target="../media/image169.png"/><Relationship Id="rId578" Type="http://schemas.openxmlformats.org/officeDocument/2006/relationships/image" Target="../media/image288.png"/><Relationship Id="rId785" Type="http://schemas.openxmlformats.org/officeDocument/2006/relationships/customXml" Target="../ink/ink392.xml"/><Relationship Id="rId200" Type="http://schemas.openxmlformats.org/officeDocument/2006/relationships/image" Target="../media/image99.png"/><Relationship Id="rId438" Type="http://schemas.openxmlformats.org/officeDocument/2006/relationships/image" Target="../media/image218.png"/><Relationship Id="rId645" Type="http://schemas.openxmlformats.org/officeDocument/2006/relationships/customXml" Target="../ink/ink322.xml"/><Relationship Id="rId852" Type="http://schemas.openxmlformats.org/officeDocument/2006/relationships/image" Target="../media/image425.png"/><Relationship Id="rId284" Type="http://schemas.openxmlformats.org/officeDocument/2006/relationships/image" Target="../media/image141.png"/><Relationship Id="rId491" Type="http://schemas.openxmlformats.org/officeDocument/2006/relationships/customXml" Target="../ink/ink245.xml"/><Relationship Id="rId505" Type="http://schemas.openxmlformats.org/officeDocument/2006/relationships/customXml" Target="../ink/ink252.xml"/><Relationship Id="rId712" Type="http://schemas.openxmlformats.org/officeDocument/2006/relationships/image" Target="../media/image355.png"/><Relationship Id="rId79" Type="http://schemas.openxmlformats.org/officeDocument/2006/relationships/customXml" Target="../ink/ink39.xml"/><Relationship Id="rId144" Type="http://schemas.openxmlformats.org/officeDocument/2006/relationships/image" Target="../media/image71.png"/><Relationship Id="rId589" Type="http://schemas.openxmlformats.org/officeDocument/2006/relationships/customXml" Target="../ink/ink294.xml"/><Relationship Id="rId796" Type="http://schemas.openxmlformats.org/officeDocument/2006/relationships/image" Target="../media/image3970.png"/><Relationship Id="rId351" Type="http://schemas.openxmlformats.org/officeDocument/2006/relationships/customXml" Target="../ink/ink175.xml"/><Relationship Id="rId449" Type="http://schemas.openxmlformats.org/officeDocument/2006/relationships/customXml" Target="../ink/ink224.xml"/><Relationship Id="rId656" Type="http://schemas.openxmlformats.org/officeDocument/2006/relationships/image" Target="../media/image327.png"/><Relationship Id="rId863" Type="http://schemas.openxmlformats.org/officeDocument/2006/relationships/customXml" Target="../ink/ink415.xml"/><Relationship Id="rId211" Type="http://schemas.openxmlformats.org/officeDocument/2006/relationships/customXml" Target="../ink/ink105.xml"/><Relationship Id="rId295" Type="http://schemas.openxmlformats.org/officeDocument/2006/relationships/customXml" Target="../ink/ink147.xml"/><Relationship Id="rId309" Type="http://schemas.openxmlformats.org/officeDocument/2006/relationships/customXml" Target="../ink/ink154.xml"/><Relationship Id="rId516" Type="http://schemas.openxmlformats.org/officeDocument/2006/relationships/image" Target="../media/image257.png"/><Relationship Id="rId723" Type="http://schemas.openxmlformats.org/officeDocument/2006/relationships/customXml" Target="../ink/ink361.xml"/><Relationship Id="rId930" Type="http://schemas.openxmlformats.org/officeDocument/2006/relationships/image" Target="../media/image455.png"/><Relationship Id="rId155" Type="http://schemas.openxmlformats.org/officeDocument/2006/relationships/customXml" Target="../ink/ink77.xml"/><Relationship Id="rId362" Type="http://schemas.openxmlformats.org/officeDocument/2006/relationships/image" Target="../media/image180.png"/><Relationship Id="rId222" Type="http://schemas.openxmlformats.org/officeDocument/2006/relationships/image" Target="../media/image110.png"/><Relationship Id="rId264" Type="http://schemas.openxmlformats.org/officeDocument/2006/relationships/image" Target="../media/image131.png"/><Relationship Id="rId471" Type="http://schemas.openxmlformats.org/officeDocument/2006/relationships/customXml" Target="../ink/ink235.xml"/><Relationship Id="rId667" Type="http://schemas.openxmlformats.org/officeDocument/2006/relationships/customXml" Target="../ink/ink333.xml"/><Relationship Id="rId874" Type="http://schemas.openxmlformats.org/officeDocument/2006/relationships/image" Target="../media/image436.png"/><Relationship Id="rId17" Type="http://schemas.openxmlformats.org/officeDocument/2006/relationships/customXml" Target="../ink/ink8.xml"/><Relationship Id="rId59" Type="http://schemas.openxmlformats.org/officeDocument/2006/relationships/customXml" Target="../ink/ink29.xml"/><Relationship Id="rId124" Type="http://schemas.openxmlformats.org/officeDocument/2006/relationships/image" Target="../media/image61.png"/><Relationship Id="rId527" Type="http://schemas.openxmlformats.org/officeDocument/2006/relationships/customXml" Target="../ink/ink263.xml"/><Relationship Id="rId569" Type="http://schemas.openxmlformats.org/officeDocument/2006/relationships/customXml" Target="../ink/ink284.xml"/><Relationship Id="rId734" Type="http://schemas.openxmlformats.org/officeDocument/2006/relationships/image" Target="../media/image366.png"/><Relationship Id="rId776" Type="http://schemas.openxmlformats.org/officeDocument/2006/relationships/image" Target="../media/image387.png"/><Relationship Id="rId941" Type="http://schemas.openxmlformats.org/officeDocument/2006/relationships/customXml" Target="../ink/ink461.xml"/><Relationship Id="rId70" Type="http://schemas.openxmlformats.org/officeDocument/2006/relationships/image" Target="../media/image34.png"/><Relationship Id="rId166" Type="http://schemas.openxmlformats.org/officeDocument/2006/relationships/image" Target="../media/image82.png"/><Relationship Id="rId331" Type="http://schemas.openxmlformats.org/officeDocument/2006/relationships/customXml" Target="../ink/ink165.xml"/><Relationship Id="rId373" Type="http://schemas.openxmlformats.org/officeDocument/2006/relationships/customXml" Target="../ink/ink186.xml"/><Relationship Id="rId429" Type="http://schemas.openxmlformats.org/officeDocument/2006/relationships/customXml" Target="../ink/ink214.xml"/><Relationship Id="rId580" Type="http://schemas.openxmlformats.org/officeDocument/2006/relationships/image" Target="../media/image289.png"/><Relationship Id="rId636" Type="http://schemas.openxmlformats.org/officeDocument/2006/relationships/image" Target="../media/image317.png"/><Relationship Id="rId1" Type="http://schemas.openxmlformats.org/officeDocument/2006/relationships/slideLayout" Target="../slideLayouts/slideLayout7.xml"/><Relationship Id="rId233" Type="http://schemas.openxmlformats.org/officeDocument/2006/relationships/customXml" Target="../ink/ink116.xml"/><Relationship Id="rId440" Type="http://schemas.openxmlformats.org/officeDocument/2006/relationships/image" Target="../media/image219.png"/><Relationship Id="rId678" Type="http://schemas.openxmlformats.org/officeDocument/2006/relationships/image" Target="../media/image338.png"/><Relationship Id="rId843" Type="http://schemas.openxmlformats.org/officeDocument/2006/relationships/customXml" Target="../ink/ink405.xml"/><Relationship Id="rId885" Type="http://schemas.openxmlformats.org/officeDocument/2006/relationships/customXml" Target="../ink/ink426.xml"/><Relationship Id="rId28" Type="http://schemas.openxmlformats.org/officeDocument/2006/relationships/image" Target="../media/image13.png"/><Relationship Id="rId275" Type="http://schemas.openxmlformats.org/officeDocument/2006/relationships/customXml" Target="../ink/ink137.xml"/><Relationship Id="rId300" Type="http://schemas.openxmlformats.org/officeDocument/2006/relationships/image" Target="../media/image149.png"/><Relationship Id="rId482" Type="http://schemas.openxmlformats.org/officeDocument/2006/relationships/image" Target="../media/image240.png"/><Relationship Id="rId538" Type="http://schemas.openxmlformats.org/officeDocument/2006/relationships/image" Target="../media/image268.png"/><Relationship Id="rId703" Type="http://schemas.openxmlformats.org/officeDocument/2006/relationships/customXml" Target="../ink/ink351.xml"/><Relationship Id="rId745" Type="http://schemas.openxmlformats.org/officeDocument/2006/relationships/customXml" Target="../ink/ink372.xml"/><Relationship Id="rId910" Type="http://schemas.openxmlformats.org/officeDocument/2006/relationships/image" Target="../media/image402.png"/><Relationship Id="rId81" Type="http://schemas.openxmlformats.org/officeDocument/2006/relationships/customXml" Target="../ink/ink40.xml"/><Relationship Id="rId135" Type="http://schemas.openxmlformats.org/officeDocument/2006/relationships/customXml" Target="../ink/ink67.xml"/><Relationship Id="rId177" Type="http://schemas.openxmlformats.org/officeDocument/2006/relationships/customXml" Target="../ink/ink88.xml"/><Relationship Id="rId342" Type="http://schemas.openxmlformats.org/officeDocument/2006/relationships/image" Target="../media/image170.png"/><Relationship Id="rId384" Type="http://schemas.openxmlformats.org/officeDocument/2006/relationships/image" Target="../media/image191.png"/><Relationship Id="rId591" Type="http://schemas.openxmlformats.org/officeDocument/2006/relationships/customXml" Target="../ink/ink295.xml"/><Relationship Id="rId605" Type="http://schemas.openxmlformats.org/officeDocument/2006/relationships/customXml" Target="../ink/ink302.xml"/><Relationship Id="rId787" Type="http://schemas.openxmlformats.org/officeDocument/2006/relationships/customXml" Target="../ink/ink393.xml"/><Relationship Id="rId812" Type="http://schemas.openxmlformats.org/officeDocument/2006/relationships/image" Target="../media/image405.png"/><Relationship Id="rId202" Type="http://schemas.openxmlformats.org/officeDocument/2006/relationships/image" Target="../media/image100.png"/><Relationship Id="rId244" Type="http://schemas.openxmlformats.org/officeDocument/2006/relationships/image" Target="../media/image121.png"/><Relationship Id="rId647" Type="http://schemas.openxmlformats.org/officeDocument/2006/relationships/customXml" Target="../ink/ink323.xml"/><Relationship Id="rId689" Type="http://schemas.openxmlformats.org/officeDocument/2006/relationships/customXml" Target="../ink/ink344.xml"/><Relationship Id="rId854" Type="http://schemas.openxmlformats.org/officeDocument/2006/relationships/image" Target="../media/image426.png"/><Relationship Id="rId896" Type="http://schemas.openxmlformats.org/officeDocument/2006/relationships/image" Target="../media/image447.png"/><Relationship Id="rId39" Type="http://schemas.openxmlformats.org/officeDocument/2006/relationships/customXml" Target="../ink/ink19.xml"/><Relationship Id="rId286" Type="http://schemas.openxmlformats.org/officeDocument/2006/relationships/image" Target="../media/image142.png"/><Relationship Id="rId451" Type="http://schemas.openxmlformats.org/officeDocument/2006/relationships/customXml" Target="../ink/ink225.xml"/><Relationship Id="rId493" Type="http://schemas.openxmlformats.org/officeDocument/2006/relationships/customXml" Target="../ink/ink246.xml"/><Relationship Id="rId507" Type="http://schemas.openxmlformats.org/officeDocument/2006/relationships/customXml" Target="../ink/ink253.xml"/><Relationship Id="rId549" Type="http://schemas.openxmlformats.org/officeDocument/2006/relationships/customXml" Target="../ink/ink274.xml"/><Relationship Id="rId714" Type="http://schemas.openxmlformats.org/officeDocument/2006/relationships/image" Target="../media/image356.png"/><Relationship Id="rId756" Type="http://schemas.openxmlformats.org/officeDocument/2006/relationships/image" Target="../media/image377.png"/><Relationship Id="rId921" Type="http://schemas.openxmlformats.org/officeDocument/2006/relationships/customXml" Target="../ink/ink450.xml"/><Relationship Id="rId50" Type="http://schemas.openxmlformats.org/officeDocument/2006/relationships/image" Target="../media/image24.png"/><Relationship Id="rId104" Type="http://schemas.openxmlformats.org/officeDocument/2006/relationships/image" Target="../media/image51.png"/><Relationship Id="rId146" Type="http://schemas.openxmlformats.org/officeDocument/2006/relationships/image" Target="../media/image72.png"/><Relationship Id="rId188" Type="http://schemas.openxmlformats.org/officeDocument/2006/relationships/image" Target="../media/image93.png"/><Relationship Id="rId311" Type="http://schemas.openxmlformats.org/officeDocument/2006/relationships/customXml" Target="../ink/ink155.xml"/><Relationship Id="rId353" Type="http://schemas.openxmlformats.org/officeDocument/2006/relationships/customXml" Target="../ink/ink176.xml"/><Relationship Id="rId395" Type="http://schemas.openxmlformats.org/officeDocument/2006/relationships/customXml" Target="../ink/ink197.xml"/><Relationship Id="rId409" Type="http://schemas.openxmlformats.org/officeDocument/2006/relationships/customXml" Target="../ink/ink204.xml"/><Relationship Id="rId560" Type="http://schemas.openxmlformats.org/officeDocument/2006/relationships/image" Target="../media/image279.png"/><Relationship Id="rId798" Type="http://schemas.openxmlformats.org/officeDocument/2006/relationships/image" Target="../media/image3980.png"/><Relationship Id="rId92" Type="http://schemas.openxmlformats.org/officeDocument/2006/relationships/image" Target="../media/image45.png"/><Relationship Id="rId213" Type="http://schemas.openxmlformats.org/officeDocument/2006/relationships/customXml" Target="../ink/ink106.xml"/><Relationship Id="rId420" Type="http://schemas.openxmlformats.org/officeDocument/2006/relationships/image" Target="../media/image209.png"/><Relationship Id="rId616" Type="http://schemas.openxmlformats.org/officeDocument/2006/relationships/image" Target="../media/image307.png"/><Relationship Id="rId658" Type="http://schemas.openxmlformats.org/officeDocument/2006/relationships/image" Target="../media/image328.png"/><Relationship Id="rId865" Type="http://schemas.openxmlformats.org/officeDocument/2006/relationships/customXml" Target="../ink/ink416.xml"/><Relationship Id="rId255" Type="http://schemas.openxmlformats.org/officeDocument/2006/relationships/customXml" Target="../ink/ink127.xml"/><Relationship Id="rId297" Type="http://schemas.openxmlformats.org/officeDocument/2006/relationships/customXml" Target="../ink/ink148.xml"/><Relationship Id="rId462" Type="http://schemas.openxmlformats.org/officeDocument/2006/relationships/image" Target="../media/image230.png"/><Relationship Id="rId518" Type="http://schemas.openxmlformats.org/officeDocument/2006/relationships/image" Target="../media/image258.png"/><Relationship Id="rId725" Type="http://schemas.openxmlformats.org/officeDocument/2006/relationships/customXml" Target="../ink/ink362.xml"/><Relationship Id="rId932" Type="http://schemas.openxmlformats.org/officeDocument/2006/relationships/image" Target="../media/image456.png"/><Relationship Id="rId115" Type="http://schemas.openxmlformats.org/officeDocument/2006/relationships/customXml" Target="../ink/ink57.xml"/><Relationship Id="rId157" Type="http://schemas.openxmlformats.org/officeDocument/2006/relationships/customXml" Target="../ink/ink78.xml"/><Relationship Id="rId322" Type="http://schemas.openxmlformats.org/officeDocument/2006/relationships/image" Target="../media/image160.png"/><Relationship Id="rId364" Type="http://schemas.openxmlformats.org/officeDocument/2006/relationships/image" Target="../media/image181.png"/><Relationship Id="rId767" Type="http://schemas.openxmlformats.org/officeDocument/2006/relationships/customXml" Target="../ink/ink383.xml"/><Relationship Id="rId61" Type="http://schemas.openxmlformats.org/officeDocument/2006/relationships/customXml" Target="../ink/ink30.xml"/><Relationship Id="rId199" Type="http://schemas.openxmlformats.org/officeDocument/2006/relationships/customXml" Target="../ink/ink99.xml"/><Relationship Id="rId571" Type="http://schemas.openxmlformats.org/officeDocument/2006/relationships/customXml" Target="../ink/ink285.xml"/><Relationship Id="rId627" Type="http://schemas.openxmlformats.org/officeDocument/2006/relationships/customXml" Target="../ink/ink313.xml"/><Relationship Id="rId669" Type="http://schemas.openxmlformats.org/officeDocument/2006/relationships/customXml" Target="../ink/ink334.xml"/><Relationship Id="rId834" Type="http://schemas.openxmlformats.org/officeDocument/2006/relationships/image" Target="../media/image416.png"/><Relationship Id="rId876" Type="http://schemas.openxmlformats.org/officeDocument/2006/relationships/image" Target="../media/image437.png"/><Relationship Id="rId19" Type="http://schemas.openxmlformats.org/officeDocument/2006/relationships/customXml" Target="../ink/ink9.xml"/><Relationship Id="rId224" Type="http://schemas.openxmlformats.org/officeDocument/2006/relationships/image" Target="../media/image111.png"/><Relationship Id="rId266" Type="http://schemas.openxmlformats.org/officeDocument/2006/relationships/image" Target="../media/image132.png"/><Relationship Id="rId431" Type="http://schemas.openxmlformats.org/officeDocument/2006/relationships/customXml" Target="../ink/ink215.xml"/><Relationship Id="rId473" Type="http://schemas.openxmlformats.org/officeDocument/2006/relationships/customXml" Target="../ink/ink236.xml"/><Relationship Id="rId529" Type="http://schemas.openxmlformats.org/officeDocument/2006/relationships/customXml" Target="../ink/ink264.xml"/><Relationship Id="rId680" Type="http://schemas.openxmlformats.org/officeDocument/2006/relationships/image" Target="../media/image339.png"/><Relationship Id="rId736" Type="http://schemas.openxmlformats.org/officeDocument/2006/relationships/image" Target="../media/image367.png"/><Relationship Id="rId901" Type="http://schemas.openxmlformats.org/officeDocument/2006/relationships/customXml" Target="../ink/ink434.xml"/><Relationship Id="rId30" Type="http://schemas.openxmlformats.org/officeDocument/2006/relationships/image" Target="../media/image14.png"/><Relationship Id="rId126" Type="http://schemas.openxmlformats.org/officeDocument/2006/relationships/image" Target="../media/image62.png"/><Relationship Id="rId168" Type="http://schemas.openxmlformats.org/officeDocument/2006/relationships/image" Target="../media/image83.png"/><Relationship Id="rId333" Type="http://schemas.openxmlformats.org/officeDocument/2006/relationships/customXml" Target="../ink/ink166.xml"/><Relationship Id="rId540" Type="http://schemas.openxmlformats.org/officeDocument/2006/relationships/image" Target="../media/image269.png"/><Relationship Id="rId778" Type="http://schemas.openxmlformats.org/officeDocument/2006/relationships/image" Target="../media/image388.png"/><Relationship Id="rId943" Type="http://schemas.openxmlformats.org/officeDocument/2006/relationships/customXml" Target="../ink/ink462.xml"/><Relationship Id="rId72" Type="http://schemas.openxmlformats.org/officeDocument/2006/relationships/image" Target="../media/image35.png"/><Relationship Id="rId375" Type="http://schemas.openxmlformats.org/officeDocument/2006/relationships/customXml" Target="../ink/ink187.xml"/><Relationship Id="rId582" Type="http://schemas.openxmlformats.org/officeDocument/2006/relationships/image" Target="../media/image290.png"/><Relationship Id="rId638" Type="http://schemas.openxmlformats.org/officeDocument/2006/relationships/image" Target="../media/image318.png"/><Relationship Id="rId845" Type="http://schemas.openxmlformats.org/officeDocument/2006/relationships/customXml" Target="../ink/ink406.xml"/><Relationship Id="rId3" Type="http://schemas.openxmlformats.org/officeDocument/2006/relationships/customXml" Target="../ink/ink1.xml"/><Relationship Id="rId235" Type="http://schemas.openxmlformats.org/officeDocument/2006/relationships/customXml" Target="../ink/ink117.xml"/><Relationship Id="rId277" Type="http://schemas.openxmlformats.org/officeDocument/2006/relationships/customXml" Target="../ink/ink138.xml"/><Relationship Id="rId400" Type="http://schemas.openxmlformats.org/officeDocument/2006/relationships/image" Target="../media/image199.png"/><Relationship Id="rId442" Type="http://schemas.openxmlformats.org/officeDocument/2006/relationships/image" Target="../media/image220.png"/><Relationship Id="rId484" Type="http://schemas.openxmlformats.org/officeDocument/2006/relationships/image" Target="../media/image241.png"/><Relationship Id="rId705" Type="http://schemas.openxmlformats.org/officeDocument/2006/relationships/customXml" Target="../ink/ink352.xml"/><Relationship Id="rId887" Type="http://schemas.openxmlformats.org/officeDocument/2006/relationships/customXml" Target="../ink/ink427.xml"/><Relationship Id="rId137" Type="http://schemas.openxmlformats.org/officeDocument/2006/relationships/customXml" Target="../ink/ink68.xml"/><Relationship Id="rId302" Type="http://schemas.openxmlformats.org/officeDocument/2006/relationships/image" Target="../media/image150.png"/><Relationship Id="rId344" Type="http://schemas.openxmlformats.org/officeDocument/2006/relationships/image" Target="../media/image171.png"/><Relationship Id="rId691" Type="http://schemas.openxmlformats.org/officeDocument/2006/relationships/customXml" Target="../ink/ink345.xml"/><Relationship Id="rId747" Type="http://schemas.openxmlformats.org/officeDocument/2006/relationships/customXml" Target="../ink/ink373.xml"/><Relationship Id="rId789" Type="http://schemas.openxmlformats.org/officeDocument/2006/relationships/customXml" Target="../ink/ink394.xml"/><Relationship Id="rId912" Type="http://schemas.openxmlformats.org/officeDocument/2006/relationships/customXml" Target="../ink/ink441.xml"/><Relationship Id="rId41" Type="http://schemas.openxmlformats.org/officeDocument/2006/relationships/customXml" Target="../ink/ink20.xml"/><Relationship Id="rId83" Type="http://schemas.openxmlformats.org/officeDocument/2006/relationships/customXml" Target="../ink/ink41.xml"/><Relationship Id="rId179" Type="http://schemas.openxmlformats.org/officeDocument/2006/relationships/customXml" Target="../ink/ink89.xml"/><Relationship Id="rId386" Type="http://schemas.openxmlformats.org/officeDocument/2006/relationships/image" Target="../media/image192.png"/><Relationship Id="rId551" Type="http://schemas.openxmlformats.org/officeDocument/2006/relationships/customXml" Target="../ink/ink275.xml"/><Relationship Id="rId593" Type="http://schemas.openxmlformats.org/officeDocument/2006/relationships/customXml" Target="../ink/ink296.xml"/><Relationship Id="rId607" Type="http://schemas.openxmlformats.org/officeDocument/2006/relationships/customXml" Target="../ink/ink303.xml"/><Relationship Id="rId649" Type="http://schemas.openxmlformats.org/officeDocument/2006/relationships/customXml" Target="../ink/ink324.xml"/><Relationship Id="rId856" Type="http://schemas.openxmlformats.org/officeDocument/2006/relationships/image" Target="../media/image427.png"/><Relationship Id="rId814" Type="http://schemas.openxmlformats.org/officeDocument/2006/relationships/image" Target="../media/image406.png"/><Relationship Id="rId190" Type="http://schemas.openxmlformats.org/officeDocument/2006/relationships/image" Target="../media/image94.png"/><Relationship Id="rId204" Type="http://schemas.openxmlformats.org/officeDocument/2006/relationships/image" Target="../media/image101.png"/><Relationship Id="rId246" Type="http://schemas.openxmlformats.org/officeDocument/2006/relationships/image" Target="../media/image122.png"/><Relationship Id="rId288" Type="http://schemas.openxmlformats.org/officeDocument/2006/relationships/image" Target="../media/image143.png"/><Relationship Id="rId411" Type="http://schemas.openxmlformats.org/officeDocument/2006/relationships/customXml" Target="../ink/ink205.xml"/><Relationship Id="rId453" Type="http://schemas.openxmlformats.org/officeDocument/2006/relationships/customXml" Target="../ink/ink226.xml"/><Relationship Id="rId509" Type="http://schemas.openxmlformats.org/officeDocument/2006/relationships/customXml" Target="../ink/ink254.xml"/><Relationship Id="rId660" Type="http://schemas.openxmlformats.org/officeDocument/2006/relationships/image" Target="../media/image329.png"/><Relationship Id="rId898" Type="http://schemas.openxmlformats.org/officeDocument/2006/relationships/image" Target="../media/image448.png"/><Relationship Id="rId106" Type="http://schemas.openxmlformats.org/officeDocument/2006/relationships/image" Target="../media/image52.png"/><Relationship Id="rId313" Type="http://schemas.openxmlformats.org/officeDocument/2006/relationships/customXml" Target="../ink/ink156.xml"/><Relationship Id="rId495" Type="http://schemas.openxmlformats.org/officeDocument/2006/relationships/customXml" Target="../ink/ink247.xml"/><Relationship Id="rId716" Type="http://schemas.openxmlformats.org/officeDocument/2006/relationships/image" Target="../media/image357.png"/><Relationship Id="rId758" Type="http://schemas.openxmlformats.org/officeDocument/2006/relationships/image" Target="../media/image378.png"/><Relationship Id="rId923" Type="http://schemas.openxmlformats.org/officeDocument/2006/relationships/customXml" Target="../ink/ink452.xml"/><Relationship Id="rId10" Type="http://schemas.openxmlformats.org/officeDocument/2006/relationships/image" Target="../media/image4.png"/><Relationship Id="rId52" Type="http://schemas.openxmlformats.org/officeDocument/2006/relationships/image" Target="../media/image25.png"/><Relationship Id="rId94" Type="http://schemas.openxmlformats.org/officeDocument/2006/relationships/image" Target="../media/image46.png"/><Relationship Id="rId148" Type="http://schemas.openxmlformats.org/officeDocument/2006/relationships/image" Target="../media/image73.png"/><Relationship Id="rId355" Type="http://schemas.openxmlformats.org/officeDocument/2006/relationships/customXml" Target="../ink/ink177.xml"/><Relationship Id="rId397" Type="http://schemas.openxmlformats.org/officeDocument/2006/relationships/customXml" Target="../ink/ink198.xml"/><Relationship Id="rId520" Type="http://schemas.openxmlformats.org/officeDocument/2006/relationships/image" Target="../media/image259.png"/><Relationship Id="rId562" Type="http://schemas.openxmlformats.org/officeDocument/2006/relationships/image" Target="../media/image280.png"/><Relationship Id="rId618" Type="http://schemas.openxmlformats.org/officeDocument/2006/relationships/image" Target="../media/image308.png"/><Relationship Id="rId215" Type="http://schemas.openxmlformats.org/officeDocument/2006/relationships/customXml" Target="../ink/ink107.xml"/><Relationship Id="rId257" Type="http://schemas.openxmlformats.org/officeDocument/2006/relationships/customXml" Target="../ink/ink128.xml"/><Relationship Id="rId422" Type="http://schemas.openxmlformats.org/officeDocument/2006/relationships/image" Target="../media/image210.png"/><Relationship Id="rId464" Type="http://schemas.openxmlformats.org/officeDocument/2006/relationships/image" Target="../media/image231.png"/><Relationship Id="rId867" Type="http://schemas.openxmlformats.org/officeDocument/2006/relationships/customXml" Target="../ink/ink417.xml"/><Relationship Id="rId299" Type="http://schemas.openxmlformats.org/officeDocument/2006/relationships/customXml" Target="../ink/ink149.xml"/><Relationship Id="rId727" Type="http://schemas.openxmlformats.org/officeDocument/2006/relationships/customXml" Target="../ink/ink363.xml"/><Relationship Id="rId934" Type="http://schemas.openxmlformats.org/officeDocument/2006/relationships/image" Target="../media/image457.png"/><Relationship Id="rId63" Type="http://schemas.openxmlformats.org/officeDocument/2006/relationships/customXml" Target="../ink/ink31.xml"/><Relationship Id="rId159" Type="http://schemas.openxmlformats.org/officeDocument/2006/relationships/customXml" Target="../ink/ink79.xml"/><Relationship Id="rId366" Type="http://schemas.openxmlformats.org/officeDocument/2006/relationships/image" Target="../media/image182.png"/><Relationship Id="rId573" Type="http://schemas.openxmlformats.org/officeDocument/2006/relationships/customXml" Target="../ink/ink286.xml"/><Relationship Id="rId780" Type="http://schemas.openxmlformats.org/officeDocument/2006/relationships/image" Target="../media/image389.png"/><Relationship Id="rId226" Type="http://schemas.openxmlformats.org/officeDocument/2006/relationships/image" Target="../media/image112.png"/><Relationship Id="rId433" Type="http://schemas.openxmlformats.org/officeDocument/2006/relationships/customXml" Target="../ink/ink216.xml"/><Relationship Id="rId878" Type="http://schemas.openxmlformats.org/officeDocument/2006/relationships/image" Target="../media/image438.png"/><Relationship Id="rId640" Type="http://schemas.openxmlformats.org/officeDocument/2006/relationships/image" Target="../media/image319.png"/><Relationship Id="rId738" Type="http://schemas.openxmlformats.org/officeDocument/2006/relationships/image" Target="../media/image368.png"/><Relationship Id="rId945" Type="http://schemas.openxmlformats.org/officeDocument/2006/relationships/customXml" Target="../ink/ink463.xml"/><Relationship Id="rId74" Type="http://schemas.openxmlformats.org/officeDocument/2006/relationships/image" Target="../media/image36.png"/><Relationship Id="rId377" Type="http://schemas.openxmlformats.org/officeDocument/2006/relationships/customXml" Target="../ink/ink188.xml"/><Relationship Id="rId500" Type="http://schemas.openxmlformats.org/officeDocument/2006/relationships/image" Target="../media/image249.png"/><Relationship Id="rId584" Type="http://schemas.openxmlformats.org/officeDocument/2006/relationships/image" Target="../media/image291.png"/><Relationship Id="rId5" Type="http://schemas.openxmlformats.org/officeDocument/2006/relationships/customXml" Target="../ink/ink2.xml"/><Relationship Id="rId237" Type="http://schemas.openxmlformats.org/officeDocument/2006/relationships/customXml" Target="../ink/ink118.xml"/><Relationship Id="rId791" Type="http://schemas.openxmlformats.org/officeDocument/2006/relationships/customXml" Target="../ink/ink395.xml"/><Relationship Id="rId889" Type="http://schemas.openxmlformats.org/officeDocument/2006/relationships/customXml" Target="../ink/ink428.xml"/><Relationship Id="rId444" Type="http://schemas.openxmlformats.org/officeDocument/2006/relationships/image" Target="../media/image221.png"/><Relationship Id="rId651" Type="http://schemas.openxmlformats.org/officeDocument/2006/relationships/customXml" Target="../ink/ink325.xml"/><Relationship Id="rId749" Type="http://schemas.openxmlformats.org/officeDocument/2006/relationships/customXml" Target="../ink/ink374.xml"/><Relationship Id="rId290" Type="http://schemas.openxmlformats.org/officeDocument/2006/relationships/image" Target="../media/image144.png"/><Relationship Id="rId304" Type="http://schemas.openxmlformats.org/officeDocument/2006/relationships/image" Target="../media/image151.png"/><Relationship Id="rId388" Type="http://schemas.openxmlformats.org/officeDocument/2006/relationships/image" Target="../media/image193.png"/><Relationship Id="rId511" Type="http://schemas.openxmlformats.org/officeDocument/2006/relationships/customXml" Target="../ink/ink255.xml"/><Relationship Id="rId609" Type="http://schemas.openxmlformats.org/officeDocument/2006/relationships/customXml" Target="../ink/ink304.xml"/><Relationship Id="rId85" Type="http://schemas.openxmlformats.org/officeDocument/2006/relationships/customXml" Target="../ink/ink42.xml"/><Relationship Id="rId150" Type="http://schemas.openxmlformats.org/officeDocument/2006/relationships/image" Target="../media/image74.png"/><Relationship Id="rId595" Type="http://schemas.openxmlformats.org/officeDocument/2006/relationships/customXml" Target="../ink/ink297.xml"/><Relationship Id="rId816" Type="http://schemas.openxmlformats.org/officeDocument/2006/relationships/image" Target="../media/image407.png"/><Relationship Id="rId248" Type="http://schemas.openxmlformats.org/officeDocument/2006/relationships/image" Target="../media/image123.png"/><Relationship Id="rId455" Type="http://schemas.openxmlformats.org/officeDocument/2006/relationships/customXml" Target="../ink/ink227.xml"/><Relationship Id="rId662" Type="http://schemas.openxmlformats.org/officeDocument/2006/relationships/image" Target="../media/image330.png"/><Relationship Id="rId12" Type="http://schemas.openxmlformats.org/officeDocument/2006/relationships/image" Target="../media/image5.png"/><Relationship Id="rId108" Type="http://schemas.openxmlformats.org/officeDocument/2006/relationships/image" Target="../media/image53.png"/><Relationship Id="rId315" Type="http://schemas.openxmlformats.org/officeDocument/2006/relationships/customXml" Target="../ink/ink157.xml"/><Relationship Id="rId522" Type="http://schemas.openxmlformats.org/officeDocument/2006/relationships/image" Target="../media/image260.png"/><Relationship Id="rId96" Type="http://schemas.openxmlformats.org/officeDocument/2006/relationships/image" Target="../media/image47.png"/><Relationship Id="rId161" Type="http://schemas.openxmlformats.org/officeDocument/2006/relationships/customXml" Target="../ink/ink80.xml"/><Relationship Id="rId399" Type="http://schemas.openxmlformats.org/officeDocument/2006/relationships/customXml" Target="../ink/ink199.xml"/><Relationship Id="rId827" Type="http://schemas.openxmlformats.org/officeDocument/2006/relationships/customXml" Target="../ink/ink397.xml"/><Relationship Id="rId259" Type="http://schemas.openxmlformats.org/officeDocument/2006/relationships/customXml" Target="../ink/ink129.xml"/><Relationship Id="rId466" Type="http://schemas.openxmlformats.org/officeDocument/2006/relationships/image" Target="../media/image232.png"/><Relationship Id="rId673" Type="http://schemas.openxmlformats.org/officeDocument/2006/relationships/customXml" Target="../ink/ink336.xml"/><Relationship Id="rId880" Type="http://schemas.openxmlformats.org/officeDocument/2006/relationships/image" Target="../media/image439.png"/><Relationship Id="rId23" Type="http://schemas.openxmlformats.org/officeDocument/2006/relationships/customXml" Target="../ink/ink11.xml"/><Relationship Id="rId119" Type="http://schemas.openxmlformats.org/officeDocument/2006/relationships/customXml" Target="../ink/ink59.xml"/><Relationship Id="rId326" Type="http://schemas.openxmlformats.org/officeDocument/2006/relationships/image" Target="../media/image162.png"/><Relationship Id="rId533" Type="http://schemas.openxmlformats.org/officeDocument/2006/relationships/customXml" Target="../ink/ink266.xml"/><Relationship Id="rId740" Type="http://schemas.openxmlformats.org/officeDocument/2006/relationships/image" Target="../media/image369.png"/><Relationship Id="rId838" Type="http://schemas.openxmlformats.org/officeDocument/2006/relationships/image" Target="../media/image418.png"/><Relationship Id="rId172" Type="http://schemas.openxmlformats.org/officeDocument/2006/relationships/image" Target="../media/image85.png"/><Relationship Id="rId477" Type="http://schemas.openxmlformats.org/officeDocument/2006/relationships/customXml" Target="../ink/ink238.xml"/><Relationship Id="rId600" Type="http://schemas.openxmlformats.org/officeDocument/2006/relationships/image" Target="../media/image299.png"/><Relationship Id="rId684" Type="http://schemas.openxmlformats.org/officeDocument/2006/relationships/image" Target="../media/image341.png"/><Relationship Id="rId337" Type="http://schemas.openxmlformats.org/officeDocument/2006/relationships/customXml" Target="../ink/ink168.xml"/><Relationship Id="rId891" Type="http://schemas.openxmlformats.org/officeDocument/2006/relationships/customXml" Target="../ink/ink429.xml"/><Relationship Id="rId905" Type="http://schemas.openxmlformats.org/officeDocument/2006/relationships/customXml" Target="../ink/ink436.xml"/><Relationship Id="rId34" Type="http://schemas.openxmlformats.org/officeDocument/2006/relationships/image" Target="../media/image16.png"/><Relationship Id="rId544" Type="http://schemas.openxmlformats.org/officeDocument/2006/relationships/image" Target="../media/image271.png"/><Relationship Id="rId751" Type="http://schemas.openxmlformats.org/officeDocument/2006/relationships/customXml" Target="../ink/ink375.xml"/><Relationship Id="rId849" Type="http://schemas.openxmlformats.org/officeDocument/2006/relationships/customXml" Target="../ink/ink408.xml"/><Relationship Id="rId183" Type="http://schemas.openxmlformats.org/officeDocument/2006/relationships/customXml" Target="../ink/ink91.xml"/><Relationship Id="rId390" Type="http://schemas.openxmlformats.org/officeDocument/2006/relationships/image" Target="../media/image194.png"/><Relationship Id="rId404" Type="http://schemas.openxmlformats.org/officeDocument/2006/relationships/image" Target="../media/image201.png"/><Relationship Id="rId611" Type="http://schemas.openxmlformats.org/officeDocument/2006/relationships/customXml" Target="../ink/ink305.xml"/><Relationship Id="rId250" Type="http://schemas.openxmlformats.org/officeDocument/2006/relationships/image" Target="../media/image124.png"/><Relationship Id="rId488" Type="http://schemas.openxmlformats.org/officeDocument/2006/relationships/image" Target="../media/image243.png"/><Relationship Id="rId695" Type="http://schemas.openxmlformats.org/officeDocument/2006/relationships/customXml" Target="../ink/ink347.xml"/><Relationship Id="rId709" Type="http://schemas.openxmlformats.org/officeDocument/2006/relationships/customXml" Target="../ink/ink354.xml"/><Relationship Id="rId916" Type="http://schemas.openxmlformats.org/officeDocument/2006/relationships/customXml" Target="../ink/ink445.xml"/><Relationship Id="rId45" Type="http://schemas.openxmlformats.org/officeDocument/2006/relationships/customXml" Target="../ink/ink22.xml"/><Relationship Id="rId110" Type="http://schemas.openxmlformats.org/officeDocument/2006/relationships/image" Target="../media/image54.png"/><Relationship Id="rId348" Type="http://schemas.openxmlformats.org/officeDocument/2006/relationships/image" Target="../media/image173.png"/><Relationship Id="rId555" Type="http://schemas.openxmlformats.org/officeDocument/2006/relationships/customXml" Target="../ink/ink277.xml"/><Relationship Id="rId762" Type="http://schemas.openxmlformats.org/officeDocument/2006/relationships/image" Target="../media/image380.png"/><Relationship Id="rId194" Type="http://schemas.openxmlformats.org/officeDocument/2006/relationships/image" Target="../media/image96.png"/><Relationship Id="rId208" Type="http://schemas.openxmlformats.org/officeDocument/2006/relationships/image" Target="../media/image103.png"/><Relationship Id="rId415" Type="http://schemas.openxmlformats.org/officeDocument/2006/relationships/customXml" Target="../ink/ink207.xml"/><Relationship Id="rId622" Type="http://schemas.openxmlformats.org/officeDocument/2006/relationships/image" Target="../media/image310.png"/><Relationship Id="rId261" Type="http://schemas.openxmlformats.org/officeDocument/2006/relationships/customXml" Target="../ink/ink130.xml"/><Relationship Id="rId499" Type="http://schemas.openxmlformats.org/officeDocument/2006/relationships/customXml" Target="../ink/ink249.xml"/><Relationship Id="rId927" Type="http://schemas.openxmlformats.org/officeDocument/2006/relationships/customXml" Target="../ink/ink454.xml"/><Relationship Id="rId56" Type="http://schemas.openxmlformats.org/officeDocument/2006/relationships/image" Target="../media/image27.png"/><Relationship Id="rId359" Type="http://schemas.openxmlformats.org/officeDocument/2006/relationships/customXml" Target="../ink/ink179.xml"/><Relationship Id="rId566" Type="http://schemas.openxmlformats.org/officeDocument/2006/relationships/image" Target="../media/image282.png"/><Relationship Id="rId773" Type="http://schemas.openxmlformats.org/officeDocument/2006/relationships/customXml" Target="../ink/ink386.xml"/><Relationship Id="rId121" Type="http://schemas.openxmlformats.org/officeDocument/2006/relationships/customXml" Target="../ink/ink60.xml"/><Relationship Id="rId219" Type="http://schemas.openxmlformats.org/officeDocument/2006/relationships/customXml" Target="../ink/ink109.xml"/><Relationship Id="rId426" Type="http://schemas.openxmlformats.org/officeDocument/2006/relationships/image" Target="../media/image212.png"/><Relationship Id="rId633" Type="http://schemas.openxmlformats.org/officeDocument/2006/relationships/customXml" Target="../ink/ink316.xml"/><Relationship Id="rId840" Type="http://schemas.openxmlformats.org/officeDocument/2006/relationships/image" Target="../media/image419.png"/><Relationship Id="rId938" Type="http://schemas.openxmlformats.org/officeDocument/2006/relationships/image" Target="../media/image459.png"/><Relationship Id="rId67" Type="http://schemas.openxmlformats.org/officeDocument/2006/relationships/customXml" Target="../ink/ink33.xml"/><Relationship Id="rId272" Type="http://schemas.openxmlformats.org/officeDocument/2006/relationships/image" Target="../media/image135.png"/><Relationship Id="rId577" Type="http://schemas.openxmlformats.org/officeDocument/2006/relationships/customXml" Target="../ink/ink288.xml"/><Relationship Id="rId700" Type="http://schemas.openxmlformats.org/officeDocument/2006/relationships/image" Target="../media/image349.png"/><Relationship Id="rId132" Type="http://schemas.openxmlformats.org/officeDocument/2006/relationships/image" Target="../media/image65.png"/><Relationship Id="rId784" Type="http://schemas.openxmlformats.org/officeDocument/2006/relationships/image" Target="../media/image391.png"/><Relationship Id="rId437" Type="http://schemas.openxmlformats.org/officeDocument/2006/relationships/customXml" Target="../ink/ink218.xml"/><Relationship Id="rId644" Type="http://schemas.openxmlformats.org/officeDocument/2006/relationships/image" Target="../media/image321.png"/><Relationship Id="rId851" Type="http://schemas.openxmlformats.org/officeDocument/2006/relationships/customXml" Target="../ink/ink409.xml"/><Relationship Id="rId283" Type="http://schemas.openxmlformats.org/officeDocument/2006/relationships/customXml" Target="../ink/ink141.xml"/><Relationship Id="rId490" Type="http://schemas.openxmlformats.org/officeDocument/2006/relationships/image" Target="../media/image244.png"/><Relationship Id="rId504" Type="http://schemas.openxmlformats.org/officeDocument/2006/relationships/image" Target="../media/image251.png"/><Relationship Id="rId711" Type="http://schemas.openxmlformats.org/officeDocument/2006/relationships/customXml" Target="../ink/ink355.xml"/><Relationship Id="rId78" Type="http://schemas.openxmlformats.org/officeDocument/2006/relationships/image" Target="../media/image38.png"/><Relationship Id="rId143" Type="http://schemas.openxmlformats.org/officeDocument/2006/relationships/customXml" Target="../ink/ink71.xml"/><Relationship Id="rId350" Type="http://schemas.openxmlformats.org/officeDocument/2006/relationships/image" Target="../media/image174.png"/><Relationship Id="rId588" Type="http://schemas.openxmlformats.org/officeDocument/2006/relationships/image" Target="../media/image293.png"/><Relationship Id="rId9" Type="http://schemas.openxmlformats.org/officeDocument/2006/relationships/customXml" Target="../ink/ink4.xml"/><Relationship Id="rId210" Type="http://schemas.openxmlformats.org/officeDocument/2006/relationships/image" Target="../media/image104.png"/><Relationship Id="rId448" Type="http://schemas.openxmlformats.org/officeDocument/2006/relationships/image" Target="../media/image223.png"/><Relationship Id="rId655" Type="http://schemas.openxmlformats.org/officeDocument/2006/relationships/customXml" Target="../ink/ink327.xml"/><Relationship Id="rId862" Type="http://schemas.openxmlformats.org/officeDocument/2006/relationships/image" Target="../media/image398.png"/><Relationship Id="rId294" Type="http://schemas.openxmlformats.org/officeDocument/2006/relationships/image" Target="../media/image146.png"/><Relationship Id="rId308" Type="http://schemas.openxmlformats.org/officeDocument/2006/relationships/image" Target="../media/image153.png"/><Relationship Id="rId515" Type="http://schemas.openxmlformats.org/officeDocument/2006/relationships/customXml" Target="../ink/ink257.xml"/><Relationship Id="rId722" Type="http://schemas.openxmlformats.org/officeDocument/2006/relationships/image" Target="../media/image360.png"/><Relationship Id="rId89" Type="http://schemas.openxmlformats.org/officeDocument/2006/relationships/customXml" Target="../ink/ink44.xml"/><Relationship Id="rId154" Type="http://schemas.openxmlformats.org/officeDocument/2006/relationships/image" Target="../media/image76.png"/><Relationship Id="rId361" Type="http://schemas.openxmlformats.org/officeDocument/2006/relationships/customXml" Target="../ink/ink180.xml"/><Relationship Id="rId599" Type="http://schemas.openxmlformats.org/officeDocument/2006/relationships/customXml" Target="../ink/ink299.xml"/><Relationship Id="rId459" Type="http://schemas.openxmlformats.org/officeDocument/2006/relationships/customXml" Target="../ink/ink229.xml"/><Relationship Id="rId666" Type="http://schemas.openxmlformats.org/officeDocument/2006/relationships/image" Target="../media/image332.png"/><Relationship Id="rId873" Type="http://schemas.openxmlformats.org/officeDocument/2006/relationships/customXml" Target="../ink/ink420.xml"/><Relationship Id="rId16" Type="http://schemas.openxmlformats.org/officeDocument/2006/relationships/image" Target="../media/image7.png"/><Relationship Id="rId221" Type="http://schemas.openxmlformats.org/officeDocument/2006/relationships/customXml" Target="../ink/ink110.xml"/><Relationship Id="rId319" Type="http://schemas.openxmlformats.org/officeDocument/2006/relationships/customXml" Target="../ink/ink159.xml"/><Relationship Id="rId526" Type="http://schemas.openxmlformats.org/officeDocument/2006/relationships/image" Target="../media/image262.png"/><Relationship Id="rId733" Type="http://schemas.openxmlformats.org/officeDocument/2006/relationships/customXml" Target="../ink/ink366.xml"/><Relationship Id="rId940" Type="http://schemas.openxmlformats.org/officeDocument/2006/relationships/image" Target="../media/image460.png"/><Relationship Id="rId165" Type="http://schemas.openxmlformats.org/officeDocument/2006/relationships/customXml" Target="../ink/ink82.xml"/><Relationship Id="rId372" Type="http://schemas.openxmlformats.org/officeDocument/2006/relationships/image" Target="../media/image185.png"/><Relationship Id="rId677" Type="http://schemas.openxmlformats.org/officeDocument/2006/relationships/customXml" Target="../ink/ink338.xml"/><Relationship Id="rId232" Type="http://schemas.openxmlformats.org/officeDocument/2006/relationships/image" Target="../media/image115.png"/><Relationship Id="rId884" Type="http://schemas.openxmlformats.org/officeDocument/2006/relationships/image" Target="../media/image441.png"/><Relationship Id="rId27" Type="http://schemas.openxmlformats.org/officeDocument/2006/relationships/customXml" Target="../ink/ink13.xml"/><Relationship Id="rId537" Type="http://schemas.openxmlformats.org/officeDocument/2006/relationships/customXml" Target="../ink/ink268.xml"/><Relationship Id="rId744" Type="http://schemas.openxmlformats.org/officeDocument/2006/relationships/image" Target="../media/image371.png"/><Relationship Id="rId80" Type="http://schemas.openxmlformats.org/officeDocument/2006/relationships/image" Target="../media/image39.png"/><Relationship Id="rId176" Type="http://schemas.openxmlformats.org/officeDocument/2006/relationships/image" Target="../media/image87.png"/><Relationship Id="rId383" Type="http://schemas.openxmlformats.org/officeDocument/2006/relationships/customXml" Target="../ink/ink191.xml"/><Relationship Id="rId590" Type="http://schemas.openxmlformats.org/officeDocument/2006/relationships/image" Target="../media/image294.png"/><Relationship Id="rId604" Type="http://schemas.openxmlformats.org/officeDocument/2006/relationships/image" Target="../media/image301.png"/><Relationship Id="rId243" Type="http://schemas.openxmlformats.org/officeDocument/2006/relationships/customXml" Target="../ink/ink121.xml"/><Relationship Id="rId450" Type="http://schemas.openxmlformats.org/officeDocument/2006/relationships/image" Target="../media/image224.png"/><Relationship Id="rId688" Type="http://schemas.openxmlformats.org/officeDocument/2006/relationships/image" Target="../media/image343.png"/><Relationship Id="rId895" Type="http://schemas.openxmlformats.org/officeDocument/2006/relationships/customXml" Target="../ink/ink431.xml"/><Relationship Id="rId909" Type="http://schemas.openxmlformats.org/officeDocument/2006/relationships/customXml" Target="../ink/ink439.xml"/><Relationship Id="rId38" Type="http://schemas.openxmlformats.org/officeDocument/2006/relationships/image" Target="../media/image18.png"/><Relationship Id="rId103" Type="http://schemas.openxmlformats.org/officeDocument/2006/relationships/customXml" Target="../ink/ink51.xml"/><Relationship Id="rId310" Type="http://schemas.openxmlformats.org/officeDocument/2006/relationships/image" Target="../media/image154.png"/><Relationship Id="rId548" Type="http://schemas.openxmlformats.org/officeDocument/2006/relationships/image" Target="../media/image273.png"/><Relationship Id="rId755" Type="http://schemas.openxmlformats.org/officeDocument/2006/relationships/customXml" Target="../ink/ink377.xml"/><Relationship Id="rId91" Type="http://schemas.openxmlformats.org/officeDocument/2006/relationships/customXml" Target="../ink/ink45.xml"/><Relationship Id="rId187" Type="http://schemas.openxmlformats.org/officeDocument/2006/relationships/customXml" Target="../ink/ink93.xml"/><Relationship Id="rId394" Type="http://schemas.openxmlformats.org/officeDocument/2006/relationships/image" Target="../media/image196.png"/><Relationship Id="rId408" Type="http://schemas.openxmlformats.org/officeDocument/2006/relationships/image" Target="../media/image203.png"/><Relationship Id="rId615" Type="http://schemas.openxmlformats.org/officeDocument/2006/relationships/customXml" Target="../ink/ink307.xml"/><Relationship Id="rId822" Type="http://schemas.openxmlformats.org/officeDocument/2006/relationships/image" Target="../media/image410.png"/><Relationship Id="rId254" Type="http://schemas.openxmlformats.org/officeDocument/2006/relationships/image" Target="../media/image126.png"/><Relationship Id="rId699" Type="http://schemas.openxmlformats.org/officeDocument/2006/relationships/customXml" Target="../ink/ink349.xml"/><Relationship Id="rId49" Type="http://schemas.openxmlformats.org/officeDocument/2006/relationships/customXml" Target="../ink/ink24.xml"/><Relationship Id="rId114" Type="http://schemas.openxmlformats.org/officeDocument/2006/relationships/image" Target="../media/image56.png"/><Relationship Id="rId461" Type="http://schemas.openxmlformats.org/officeDocument/2006/relationships/customXml" Target="../ink/ink230.xml"/><Relationship Id="rId559" Type="http://schemas.openxmlformats.org/officeDocument/2006/relationships/customXml" Target="../ink/ink279.xml"/><Relationship Id="rId766" Type="http://schemas.openxmlformats.org/officeDocument/2006/relationships/image" Target="../media/image382.png"/><Relationship Id="rId198" Type="http://schemas.openxmlformats.org/officeDocument/2006/relationships/image" Target="../media/image98.png"/><Relationship Id="rId321" Type="http://schemas.openxmlformats.org/officeDocument/2006/relationships/customXml" Target="../ink/ink160.xml"/><Relationship Id="rId419" Type="http://schemas.openxmlformats.org/officeDocument/2006/relationships/customXml" Target="../ink/ink209.xml"/><Relationship Id="rId626" Type="http://schemas.openxmlformats.org/officeDocument/2006/relationships/image" Target="../media/image312.png"/><Relationship Id="rId833" Type="http://schemas.openxmlformats.org/officeDocument/2006/relationships/customXml" Target="../ink/ink400.xml"/><Relationship Id="rId265" Type="http://schemas.openxmlformats.org/officeDocument/2006/relationships/customXml" Target="../ink/ink132.xml"/><Relationship Id="rId472" Type="http://schemas.openxmlformats.org/officeDocument/2006/relationships/image" Target="../media/image235.png"/><Relationship Id="rId900" Type="http://schemas.openxmlformats.org/officeDocument/2006/relationships/image" Target="../media/image449.png"/><Relationship Id="rId125" Type="http://schemas.openxmlformats.org/officeDocument/2006/relationships/customXml" Target="../ink/ink62.xml"/><Relationship Id="rId332" Type="http://schemas.openxmlformats.org/officeDocument/2006/relationships/image" Target="../media/image165.png"/><Relationship Id="rId777" Type="http://schemas.openxmlformats.org/officeDocument/2006/relationships/customXml" Target="../ink/ink388.xml"/><Relationship Id="rId637" Type="http://schemas.openxmlformats.org/officeDocument/2006/relationships/customXml" Target="../ink/ink318.xml"/><Relationship Id="rId844" Type="http://schemas.openxmlformats.org/officeDocument/2006/relationships/image" Target="../media/image421.png"/><Relationship Id="rId276" Type="http://schemas.openxmlformats.org/officeDocument/2006/relationships/image" Target="../media/image137.png"/><Relationship Id="rId483" Type="http://schemas.openxmlformats.org/officeDocument/2006/relationships/customXml" Target="../ink/ink241.xml"/><Relationship Id="rId690" Type="http://schemas.openxmlformats.org/officeDocument/2006/relationships/image" Target="../media/image344.png"/><Relationship Id="rId704" Type="http://schemas.openxmlformats.org/officeDocument/2006/relationships/image" Target="../media/image351.png"/><Relationship Id="rId911" Type="http://schemas.openxmlformats.org/officeDocument/2006/relationships/customXml" Target="../ink/ink440.xml"/><Relationship Id="rId40" Type="http://schemas.openxmlformats.org/officeDocument/2006/relationships/image" Target="../media/image19.png"/><Relationship Id="rId136" Type="http://schemas.openxmlformats.org/officeDocument/2006/relationships/image" Target="../media/image67.png"/><Relationship Id="rId343" Type="http://schemas.openxmlformats.org/officeDocument/2006/relationships/customXml" Target="../ink/ink171.xml"/><Relationship Id="rId550" Type="http://schemas.openxmlformats.org/officeDocument/2006/relationships/image" Target="../media/image274.png"/><Relationship Id="rId788" Type="http://schemas.openxmlformats.org/officeDocument/2006/relationships/image" Target="../media/image393.png"/><Relationship Id="rId203" Type="http://schemas.openxmlformats.org/officeDocument/2006/relationships/customXml" Target="../ink/ink101.xml"/><Relationship Id="rId648" Type="http://schemas.openxmlformats.org/officeDocument/2006/relationships/image" Target="../media/image323.png"/><Relationship Id="rId855" Type="http://schemas.openxmlformats.org/officeDocument/2006/relationships/customXml" Target="../ink/ink411.xml"/><Relationship Id="rId287" Type="http://schemas.openxmlformats.org/officeDocument/2006/relationships/customXml" Target="../ink/ink143.xml"/><Relationship Id="rId410" Type="http://schemas.openxmlformats.org/officeDocument/2006/relationships/image" Target="../media/image204.png"/><Relationship Id="rId494" Type="http://schemas.openxmlformats.org/officeDocument/2006/relationships/image" Target="../media/image246.png"/><Relationship Id="rId508" Type="http://schemas.openxmlformats.org/officeDocument/2006/relationships/image" Target="../media/image253.png"/><Relationship Id="rId715" Type="http://schemas.openxmlformats.org/officeDocument/2006/relationships/customXml" Target="../ink/ink357.xml"/><Relationship Id="rId922" Type="http://schemas.openxmlformats.org/officeDocument/2006/relationships/customXml" Target="../ink/ink451.xml"/><Relationship Id="rId147" Type="http://schemas.openxmlformats.org/officeDocument/2006/relationships/customXml" Target="../ink/ink73.xml"/><Relationship Id="rId354" Type="http://schemas.openxmlformats.org/officeDocument/2006/relationships/image" Target="../media/image176.png"/><Relationship Id="rId51" Type="http://schemas.openxmlformats.org/officeDocument/2006/relationships/customXml" Target="../ink/ink25.xml"/><Relationship Id="rId561" Type="http://schemas.openxmlformats.org/officeDocument/2006/relationships/customXml" Target="../ink/ink280.xml"/><Relationship Id="rId659" Type="http://schemas.openxmlformats.org/officeDocument/2006/relationships/customXml" Target="../ink/ink329.xml"/><Relationship Id="rId866" Type="http://schemas.openxmlformats.org/officeDocument/2006/relationships/image" Target="../media/image432.png"/><Relationship Id="rId214" Type="http://schemas.openxmlformats.org/officeDocument/2006/relationships/image" Target="../media/image106.png"/><Relationship Id="rId298" Type="http://schemas.openxmlformats.org/officeDocument/2006/relationships/image" Target="../media/image148.png"/><Relationship Id="rId421" Type="http://schemas.openxmlformats.org/officeDocument/2006/relationships/customXml" Target="../ink/ink210.xml"/><Relationship Id="rId519" Type="http://schemas.openxmlformats.org/officeDocument/2006/relationships/customXml" Target="../ink/ink259.xml"/><Relationship Id="rId158" Type="http://schemas.openxmlformats.org/officeDocument/2006/relationships/image" Target="../media/image78.png"/><Relationship Id="rId726" Type="http://schemas.openxmlformats.org/officeDocument/2006/relationships/image" Target="../media/image362.png"/><Relationship Id="rId933" Type="http://schemas.openxmlformats.org/officeDocument/2006/relationships/customXml" Target="../ink/ink457.xml"/><Relationship Id="rId62" Type="http://schemas.openxmlformats.org/officeDocument/2006/relationships/image" Target="../media/image30.png"/><Relationship Id="rId365" Type="http://schemas.openxmlformats.org/officeDocument/2006/relationships/customXml" Target="../ink/ink182.xml"/><Relationship Id="rId572" Type="http://schemas.openxmlformats.org/officeDocument/2006/relationships/image" Target="../media/image285.png"/><Relationship Id="rId225" Type="http://schemas.openxmlformats.org/officeDocument/2006/relationships/customXml" Target="../ink/ink112.xml"/><Relationship Id="rId432" Type="http://schemas.openxmlformats.org/officeDocument/2006/relationships/image" Target="../media/image215.png"/><Relationship Id="rId877" Type="http://schemas.openxmlformats.org/officeDocument/2006/relationships/customXml" Target="../ink/ink422.xml"/><Relationship Id="rId737" Type="http://schemas.openxmlformats.org/officeDocument/2006/relationships/customXml" Target="../ink/ink368.xml"/><Relationship Id="rId944" Type="http://schemas.openxmlformats.org/officeDocument/2006/relationships/image" Target="../media/image462.png"/><Relationship Id="rId73" Type="http://schemas.openxmlformats.org/officeDocument/2006/relationships/customXml" Target="../ink/ink36.xml"/><Relationship Id="rId169" Type="http://schemas.openxmlformats.org/officeDocument/2006/relationships/customXml" Target="../ink/ink84.xml"/><Relationship Id="rId376" Type="http://schemas.openxmlformats.org/officeDocument/2006/relationships/image" Target="../media/image187.png"/><Relationship Id="rId583" Type="http://schemas.openxmlformats.org/officeDocument/2006/relationships/customXml" Target="../ink/ink291.xml"/><Relationship Id="rId790" Type="http://schemas.openxmlformats.org/officeDocument/2006/relationships/image" Target="../media/image394.png"/><Relationship Id="rId804" Type="http://schemas.openxmlformats.org/officeDocument/2006/relationships/image" Target="../media/image4010.png"/><Relationship Id="rId4" Type="http://schemas.openxmlformats.org/officeDocument/2006/relationships/image" Target="../media/image2.png"/><Relationship Id="rId236" Type="http://schemas.openxmlformats.org/officeDocument/2006/relationships/image" Target="../media/image117.png"/><Relationship Id="rId443" Type="http://schemas.openxmlformats.org/officeDocument/2006/relationships/customXml" Target="../ink/ink221.xml"/><Relationship Id="rId650" Type="http://schemas.openxmlformats.org/officeDocument/2006/relationships/image" Target="../media/image324.png"/><Relationship Id="rId888" Type="http://schemas.openxmlformats.org/officeDocument/2006/relationships/image" Target="../media/image443.png"/><Relationship Id="rId303" Type="http://schemas.openxmlformats.org/officeDocument/2006/relationships/customXml" Target="../ink/ink151.xml"/><Relationship Id="rId748" Type="http://schemas.openxmlformats.org/officeDocument/2006/relationships/image" Target="../media/image373.png"/><Relationship Id="rId84" Type="http://schemas.openxmlformats.org/officeDocument/2006/relationships/image" Target="../media/image41.png"/><Relationship Id="rId387" Type="http://schemas.openxmlformats.org/officeDocument/2006/relationships/customXml" Target="../ink/ink193.xml"/><Relationship Id="rId510" Type="http://schemas.openxmlformats.org/officeDocument/2006/relationships/image" Target="../media/image254.png"/><Relationship Id="rId594" Type="http://schemas.openxmlformats.org/officeDocument/2006/relationships/image" Target="../media/image296.png"/><Relationship Id="rId608" Type="http://schemas.openxmlformats.org/officeDocument/2006/relationships/image" Target="../media/image303.png"/><Relationship Id="rId247" Type="http://schemas.openxmlformats.org/officeDocument/2006/relationships/customXml" Target="../ink/ink123.xml"/><Relationship Id="rId899" Type="http://schemas.openxmlformats.org/officeDocument/2006/relationships/customXml" Target="../ink/ink433.xml"/><Relationship Id="rId107" Type="http://schemas.openxmlformats.org/officeDocument/2006/relationships/customXml" Target="../ink/ink53.xml"/><Relationship Id="rId454" Type="http://schemas.openxmlformats.org/officeDocument/2006/relationships/image" Target="../media/image226.png"/><Relationship Id="rId661" Type="http://schemas.openxmlformats.org/officeDocument/2006/relationships/customXml" Target="../ink/ink330.xml"/><Relationship Id="rId759" Type="http://schemas.openxmlformats.org/officeDocument/2006/relationships/customXml" Target="../ink/ink379.xml"/><Relationship Id="rId11" Type="http://schemas.openxmlformats.org/officeDocument/2006/relationships/customXml" Target="../ink/ink5.xml"/><Relationship Id="rId314" Type="http://schemas.openxmlformats.org/officeDocument/2006/relationships/image" Target="../media/image156.png"/><Relationship Id="rId398" Type="http://schemas.openxmlformats.org/officeDocument/2006/relationships/image" Target="../media/image198.png"/><Relationship Id="rId521" Type="http://schemas.openxmlformats.org/officeDocument/2006/relationships/customXml" Target="../ink/ink260.xml"/><Relationship Id="rId619" Type="http://schemas.openxmlformats.org/officeDocument/2006/relationships/customXml" Target="../ink/ink309.xml"/><Relationship Id="rId95" Type="http://schemas.openxmlformats.org/officeDocument/2006/relationships/customXml" Target="../ink/ink47.xml"/><Relationship Id="rId160" Type="http://schemas.openxmlformats.org/officeDocument/2006/relationships/image" Target="../media/image79.png"/><Relationship Id="rId826" Type="http://schemas.openxmlformats.org/officeDocument/2006/relationships/image" Target="../media/image412.png"/><Relationship Id="rId258" Type="http://schemas.openxmlformats.org/officeDocument/2006/relationships/image" Target="../media/image128.png"/><Relationship Id="rId465" Type="http://schemas.openxmlformats.org/officeDocument/2006/relationships/customXml" Target="../ink/ink232.xml"/><Relationship Id="rId672" Type="http://schemas.openxmlformats.org/officeDocument/2006/relationships/image" Target="../media/image335.png"/><Relationship Id="rId22" Type="http://schemas.openxmlformats.org/officeDocument/2006/relationships/image" Target="../media/image10.png"/><Relationship Id="rId118" Type="http://schemas.openxmlformats.org/officeDocument/2006/relationships/image" Target="../media/image58.png"/><Relationship Id="rId325" Type="http://schemas.openxmlformats.org/officeDocument/2006/relationships/customXml" Target="../ink/ink162.xml"/><Relationship Id="rId532" Type="http://schemas.openxmlformats.org/officeDocument/2006/relationships/image" Target="../media/image265.png"/><Relationship Id="rId171" Type="http://schemas.openxmlformats.org/officeDocument/2006/relationships/customXml" Target="../ink/ink85.xml"/><Relationship Id="rId837" Type="http://schemas.openxmlformats.org/officeDocument/2006/relationships/customXml" Target="../ink/ink402.xml"/><Relationship Id="rId269" Type="http://schemas.openxmlformats.org/officeDocument/2006/relationships/customXml" Target="../ink/ink134.xml"/><Relationship Id="rId476" Type="http://schemas.openxmlformats.org/officeDocument/2006/relationships/image" Target="../media/image237.png"/><Relationship Id="rId683" Type="http://schemas.openxmlformats.org/officeDocument/2006/relationships/customXml" Target="../ink/ink341.xml"/><Relationship Id="rId890" Type="http://schemas.openxmlformats.org/officeDocument/2006/relationships/image" Target="../media/image444.png"/><Relationship Id="rId904" Type="http://schemas.openxmlformats.org/officeDocument/2006/relationships/image" Target="../media/image400.png"/><Relationship Id="rId33" Type="http://schemas.openxmlformats.org/officeDocument/2006/relationships/customXml" Target="../ink/ink16.xml"/><Relationship Id="rId129" Type="http://schemas.openxmlformats.org/officeDocument/2006/relationships/customXml" Target="../ink/ink64.xml"/><Relationship Id="rId336" Type="http://schemas.openxmlformats.org/officeDocument/2006/relationships/image" Target="../media/image167.png"/><Relationship Id="rId543" Type="http://schemas.openxmlformats.org/officeDocument/2006/relationships/customXml" Target="../ink/ink271.xml"/><Relationship Id="rId182" Type="http://schemas.openxmlformats.org/officeDocument/2006/relationships/image" Target="../media/image90.png"/><Relationship Id="rId403" Type="http://schemas.openxmlformats.org/officeDocument/2006/relationships/customXml" Target="../ink/ink201.xml"/><Relationship Id="rId750" Type="http://schemas.openxmlformats.org/officeDocument/2006/relationships/image" Target="../media/image374.png"/><Relationship Id="rId848" Type="http://schemas.openxmlformats.org/officeDocument/2006/relationships/image" Target="../media/image423.png"/><Relationship Id="rId487" Type="http://schemas.openxmlformats.org/officeDocument/2006/relationships/customXml" Target="../ink/ink243.xml"/><Relationship Id="rId610" Type="http://schemas.openxmlformats.org/officeDocument/2006/relationships/image" Target="../media/image304.png"/><Relationship Id="rId694" Type="http://schemas.openxmlformats.org/officeDocument/2006/relationships/image" Target="../media/image346.png"/><Relationship Id="rId708" Type="http://schemas.openxmlformats.org/officeDocument/2006/relationships/image" Target="../media/image353.png"/><Relationship Id="rId915" Type="http://schemas.openxmlformats.org/officeDocument/2006/relationships/customXml" Target="../ink/ink444.xml"/><Relationship Id="rId347" Type="http://schemas.openxmlformats.org/officeDocument/2006/relationships/customXml" Target="../ink/ink173.xml"/><Relationship Id="rId44" Type="http://schemas.openxmlformats.org/officeDocument/2006/relationships/image" Target="../media/image21.png"/><Relationship Id="rId554" Type="http://schemas.openxmlformats.org/officeDocument/2006/relationships/image" Target="../media/image276.png"/><Relationship Id="rId761" Type="http://schemas.openxmlformats.org/officeDocument/2006/relationships/customXml" Target="../ink/ink380.xml"/><Relationship Id="rId859" Type="http://schemas.openxmlformats.org/officeDocument/2006/relationships/customXml" Target="../ink/ink413.xml"/><Relationship Id="rId193" Type="http://schemas.openxmlformats.org/officeDocument/2006/relationships/customXml" Target="../ink/ink96.xml"/><Relationship Id="rId207" Type="http://schemas.openxmlformats.org/officeDocument/2006/relationships/customXml" Target="../ink/ink103.xml"/><Relationship Id="rId414" Type="http://schemas.openxmlformats.org/officeDocument/2006/relationships/image" Target="../media/image206.png"/><Relationship Id="rId498" Type="http://schemas.openxmlformats.org/officeDocument/2006/relationships/image" Target="../media/image248.png"/><Relationship Id="rId621" Type="http://schemas.openxmlformats.org/officeDocument/2006/relationships/customXml" Target="../ink/ink310.xml"/><Relationship Id="rId260" Type="http://schemas.openxmlformats.org/officeDocument/2006/relationships/image" Target="../media/image129.png"/><Relationship Id="rId719" Type="http://schemas.openxmlformats.org/officeDocument/2006/relationships/customXml" Target="../ink/ink359.xml"/><Relationship Id="rId926" Type="http://schemas.openxmlformats.org/officeDocument/2006/relationships/image" Target="../media/image453.png"/><Relationship Id="rId55" Type="http://schemas.openxmlformats.org/officeDocument/2006/relationships/customXml" Target="../ink/ink27.xml"/><Relationship Id="rId120" Type="http://schemas.openxmlformats.org/officeDocument/2006/relationships/image" Target="../media/image59.png"/><Relationship Id="rId358" Type="http://schemas.openxmlformats.org/officeDocument/2006/relationships/image" Target="../media/image178.png"/><Relationship Id="rId565" Type="http://schemas.openxmlformats.org/officeDocument/2006/relationships/customXml" Target="../ink/ink282.xml"/><Relationship Id="rId772" Type="http://schemas.openxmlformats.org/officeDocument/2006/relationships/image" Target="../media/image385.png"/><Relationship Id="rId218" Type="http://schemas.openxmlformats.org/officeDocument/2006/relationships/image" Target="../media/image108.png"/><Relationship Id="rId425" Type="http://schemas.openxmlformats.org/officeDocument/2006/relationships/customXml" Target="../ink/ink212.xml"/><Relationship Id="rId632" Type="http://schemas.openxmlformats.org/officeDocument/2006/relationships/image" Target="../media/image315.png"/><Relationship Id="rId271" Type="http://schemas.openxmlformats.org/officeDocument/2006/relationships/customXml" Target="../ink/ink135.xml"/><Relationship Id="rId937" Type="http://schemas.openxmlformats.org/officeDocument/2006/relationships/customXml" Target="../ink/ink459.xml"/><Relationship Id="rId66" Type="http://schemas.openxmlformats.org/officeDocument/2006/relationships/image" Target="../media/image32.png"/><Relationship Id="rId131" Type="http://schemas.openxmlformats.org/officeDocument/2006/relationships/customXml" Target="../ink/ink65.xml"/><Relationship Id="rId369" Type="http://schemas.openxmlformats.org/officeDocument/2006/relationships/customXml" Target="../ink/ink184.xml"/><Relationship Id="rId576" Type="http://schemas.openxmlformats.org/officeDocument/2006/relationships/image" Target="../media/image287.png"/><Relationship Id="rId783" Type="http://schemas.openxmlformats.org/officeDocument/2006/relationships/customXml" Target="../ink/ink391.xml"/><Relationship Id="rId229" Type="http://schemas.openxmlformats.org/officeDocument/2006/relationships/customXml" Target="../ink/ink114.xml"/><Relationship Id="rId436" Type="http://schemas.openxmlformats.org/officeDocument/2006/relationships/image" Target="../media/image217.png"/><Relationship Id="rId643" Type="http://schemas.openxmlformats.org/officeDocument/2006/relationships/customXml" Target="../ink/ink321.xml"/><Relationship Id="rId850" Type="http://schemas.openxmlformats.org/officeDocument/2006/relationships/image" Target="../media/image424.png"/><Relationship Id="rId948" Type="http://schemas.openxmlformats.org/officeDocument/2006/relationships/image" Target="../media/image464.png"/><Relationship Id="rId77" Type="http://schemas.openxmlformats.org/officeDocument/2006/relationships/customXml" Target="../ink/ink38.xml"/><Relationship Id="rId282" Type="http://schemas.openxmlformats.org/officeDocument/2006/relationships/image" Target="../media/image140.png"/><Relationship Id="rId503" Type="http://schemas.openxmlformats.org/officeDocument/2006/relationships/customXml" Target="../ink/ink251.xml"/><Relationship Id="rId587" Type="http://schemas.openxmlformats.org/officeDocument/2006/relationships/customXml" Target="../ink/ink293.xml"/><Relationship Id="rId710" Type="http://schemas.openxmlformats.org/officeDocument/2006/relationships/image" Target="../media/image354.png"/><Relationship Id="rId808" Type="http://schemas.openxmlformats.org/officeDocument/2006/relationships/image" Target="../media/image403.png"/><Relationship Id="rId8" Type="http://schemas.openxmlformats.org/officeDocument/2006/relationships/image" Target="../media/image3.png"/><Relationship Id="rId142" Type="http://schemas.openxmlformats.org/officeDocument/2006/relationships/image" Target="../media/image70.png"/><Relationship Id="rId447" Type="http://schemas.openxmlformats.org/officeDocument/2006/relationships/customXml" Target="../ink/ink223.xml"/><Relationship Id="rId654" Type="http://schemas.openxmlformats.org/officeDocument/2006/relationships/image" Target="../media/image326.png"/><Relationship Id="rId861" Type="http://schemas.openxmlformats.org/officeDocument/2006/relationships/customXml" Target="../ink/ink414.xml"/><Relationship Id="rId293" Type="http://schemas.openxmlformats.org/officeDocument/2006/relationships/customXml" Target="../ink/ink146.xml"/><Relationship Id="rId307" Type="http://schemas.openxmlformats.org/officeDocument/2006/relationships/customXml" Target="../ink/ink153.xml"/><Relationship Id="rId514" Type="http://schemas.openxmlformats.org/officeDocument/2006/relationships/image" Target="../media/image256.png"/><Relationship Id="rId721" Type="http://schemas.openxmlformats.org/officeDocument/2006/relationships/customXml" Target="../ink/ink360.xml"/><Relationship Id="rId88" Type="http://schemas.openxmlformats.org/officeDocument/2006/relationships/image" Target="../media/image43.png"/><Relationship Id="rId153" Type="http://schemas.openxmlformats.org/officeDocument/2006/relationships/customXml" Target="../ink/ink76.xml"/><Relationship Id="rId360" Type="http://schemas.openxmlformats.org/officeDocument/2006/relationships/image" Target="../media/image179.png"/><Relationship Id="rId598" Type="http://schemas.openxmlformats.org/officeDocument/2006/relationships/image" Target="../media/image298.png"/><Relationship Id="rId220" Type="http://schemas.openxmlformats.org/officeDocument/2006/relationships/image" Target="../media/image109.png"/><Relationship Id="rId458" Type="http://schemas.openxmlformats.org/officeDocument/2006/relationships/image" Target="../media/image228.png"/><Relationship Id="rId665" Type="http://schemas.openxmlformats.org/officeDocument/2006/relationships/customXml" Target="../ink/ink332.xml"/><Relationship Id="rId872" Type="http://schemas.openxmlformats.org/officeDocument/2006/relationships/image" Target="../media/image435.png"/><Relationship Id="rId15" Type="http://schemas.openxmlformats.org/officeDocument/2006/relationships/customXml" Target="../ink/ink7.xml"/><Relationship Id="rId318" Type="http://schemas.openxmlformats.org/officeDocument/2006/relationships/image" Target="../media/image158.png"/><Relationship Id="rId525" Type="http://schemas.openxmlformats.org/officeDocument/2006/relationships/customXml" Target="../ink/ink262.xml"/><Relationship Id="rId732" Type="http://schemas.openxmlformats.org/officeDocument/2006/relationships/image" Target="../media/image365.png"/><Relationship Id="rId99" Type="http://schemas.openxmlformats.org/officeDocument/2006/relationships/customXml" Target="../ink/ink49.xml"/><Relationship Id="rId164" Type="http://schemas.openxmlformats.org/officeDocument/2006/relationships/image" Target="../media/image81.png"/><Relationship Id="rId371" Type="http://schemas.openxmlformats.org/officeDocument/2006/relationships/customXml" Target="../ink/ink185.xml"/><Relationship Id="rId469" Type="http://schemas.openxmlformats.org/officeDocument/2006/relationships/customXml" Target="../ink/ink234.xml"/><Relationship Id="rId676" Type="http://schemas.openxmlformats.org/officeDocument/2006/relationships/image" Target="../media/image337.png"/><Relationship Id="rId883" Type="http://schemas.openxmlformats.org/officeDocument/2006/relationships/customXml" Target="../ink/ink425.xml"/><Relationship Id="rId26" Type="http://schemas.openxmlformats.org/officeDocument/2006/relationships/image" Target="../media/image12.png"/><Relationship Id="rId231" Type="http://schemas.openxmlformats.org/officeDocument/2006/relationships/customXml" Target="../ink/ink115.xml"/><Relationship Id="rId329" Type="http://schemas.openxmlformats.org/officeDocument/2006/relationships/customXml" Target="../ink/ink164.xml"/><Relationship Id="rId536" Type="http://schemas.openxmlformats.org/officeDocument/2006/relationships/image" Target="../media/image267.png"/><Relationship Id="rId175" Type="http://schemas.openxmlformats.org/officeDocument/2006/relationships/customXml" Target="../ink/ink87.xml"/><Relationship Id="rId743" Type="http://schemas.openxmlformats.org/officeDocument/2006/relationships/customXml" Target="../ink/ink371.xml"/><Relationship Id="rId382" Type="http://schemas.openxmlformats.org/officeDocument/2006/relationships/image" Target="../media/image190.png"/><Relationship Id="rId603" Type="http://schemas.openxmlformats.org/officeDocument/2006/relationships/customXml" Target="../ink/ink301.xml"/><Relationship Id="rId687" Type="http://schemas.openxmlformats.org/officeDocument/2006/relationships/customXml" Target="../ink/ink343.xml"/><Relationship Id="rId908" Type="http://schemas.openxmlformats.org/officeDocument/2006/relationships/customXml" Target="../ink/ink438.xml"/><Relationship Id="rId810" Type="http://schemas.openxmlformats.org/officeDocument/2006/relationships/image" Target="../media/image404.png"/><Relationship Id="rId242" Type="http://schemas.openxmlformats.org/officeDocument/2006/relationships/image" Target="../media/image120.png"/><Relationship Id="rId894" Type="http://schemas.openxmlformats.org/officeDocument/2006/relationships/image" Target="../media/image446.png"/><Relationship Id="rId37" Type="http://schemas.openxmlformats.org/officeDocument/2006/relationships/customXml" Target="../ink/ink18.xml"/><Relationship Id="rId102" Type="http://schemas.openxmlformats.org/officeDocument/2006/relationships/image" Target="../media/image50.png"/><Relationship Id="rId547" Type="http://schemas.openxmlformats.org/officeDocument/2006/relationships/customXml" Target="../ink/ink273.xml"/><Relationship Id="rId754" Type="http://schemas.openxmlformats.org/officeDocument/2006/relationships/image" Target="../media/image376.png"/><Relationship Id="rId90" Type="http://schemas.openxmlformats.org/officeDocument/2006/relationships/image" Target="../media/image44.png"/><Relationship Id="rId186" Type="http://schemas.openxmlformats.org/officeDocument/2006/relationships/image" Target="../media/image92.png"/><Relationship Id="rId393" Type="http://schemas.openxmlformats.org/officeDocument/2006/relationships/customXml" Target="../ink/ink196.xml"/><Relationship Id="rId407" Type="http://schemas.openxmlformats.org/officeDocument/2006/relationships/customXml" Target="../ink/ink203.xml"/><Relationship Id="rId614" Type="http://schemas.openxmlformats.org/officeDocument/2006/relationships/image" Target="../media/image306.png"/><Relationship Id="rId253" Type="http://schemas.openxmlformats.org/officeDocument/2006/relationships/customXml" Target="../ink/ink126.xml"/><Relationship Id="rId460" Type="http://schemas.openxmlformats.org/officeDocument/2006/relationships/image" Target="../media/image229.png"/><Relationship Id="rId698" Type="http://schemas.openxmlformats.org/officeDocument/2006/relationships/image" Target="../media/image348.png"/><Relationship Id="rId919" Type="http://schemas.openxmlformats.org/officeDocument/2006/relationships/customXml" Target="../ink/ink448.xml"/><Relationship Id="rId48" Type="http://schemas.openxmlformats.org/officeDocument/2006/relationships/image" Target="../media/image23.png"/><Relationship Id="rId113" Type="http://schemas.openxmlformats.org/officeDocument/2006/relationships/customXml" Target="../ink/ink56.xml"/><Relationship Id="rId320" Type="http://schemas.openxmlformats.org/officeDocument/2006/relationships/image" Target="../media/image159.png"/><Relationship Id="rId558" Type="http://schemas.openxmlformats.org/officeDocument/2006/relationships/image" Target="../media/image278.png"/><Relationship Id="rId765" Type="http://schemas.openxmlformats.org/officeDocument/2006/relationships/customXml" Target="../ink/ink382.xml"/><Relationship Id="rId197" Type="http://schemas.openxmlformats.org/officeDocument/2006/relationships/customXml" Target="../ink/ink98.xml"/><Relationship Id="rId418" Type="http://schemas.openxmlformats.org/officeDocument/2006/relationships/image" Target="../media/image208.png"/><Relationship Id="rId625" Type="http://schemas.openxmlformats.org/officeDocument/2006/relationships/customXml" Target="../ink/ink312.xml"/><Relationship Id="rId832" Type="http://schemas.openxmlformats.org/officeDocument/2006/relationships/image" Target="../media/image415.png"/></Relationships>
</file>

<file path=ppt/slides/_rels/slide3.xml.rels><?xml version="1.0" encoding="UTF-8" standalone="yes"?>
<Relationships xmlns="http://schemas.openxmlformats.org/package/2006/relationships"><Relationship Id="rId117" Type="http://schemas.openxmlformats.org/officeDocument/2006/relationships/customXml" Target="../ink/ink522.xml"/><Relationship Id="rId671" Type="http://schemas.openxmlformats.org/officeDocument/2006/relationships/customXml" Target="../ink/ink799.xml"/><Relationship Id="rId769" Type="http://schemas.openxmlformats.org/officeDocument/2006/relationships/customXml" Target="../ink/ink848.xml"/><Relationship Id="rId21" Type="http://schemas.openxmlformats.org/officeDocument/2006/relationships/customXml" Target="../ink/ink474.xml"/><Relationship Id="rId324" Type="http://schemas.openxmlformats.org/officeDocument/2006/relationships/image" Target="../media/image625.png"/><Relationship Id="rId531" Type="http://schemas.openxmlformats.org/officeDocument/2006/relationships/customXml" Target="../ink/ink729.xml"/><Relationship Id="rId629" Type="http://schemas.openxmlformats.org/officeDocument/2006/relationships/customXml" Target="../ink/ink778.xml"/><Relationship Id="rId170" Type="http://schemas.openxmlformats.org/officeDocument/2006/relationships/image" Target="../media/image548.png"/><Relationship Id="rId268" Type="http://schemas.openxmlformats.org/officeDocument/2006/relationships/image" Target="../media/image597.png"/><Relationship Id="rId475" Type="http://schemas.openxmlformats.org/officeDocument/2006/relationships/customXml" Target="../ink/ink701.xml"/><Relationship Id="rId682" Type="http://schemas.openxmlformats.org/officeDocument/2006/relationships/image" Target="../media/image804.png"/><Relationship Id="rId32" Type="http://schemas.openxmlformats.org/officeDocument/2006/relationships/image" Target="../media/image479.png"/><Relationship Id="rId128" Type="http://schemas.openxmlformats.org/officeDocument/2006/relationships/image" Target="../media/image527.png"/><Relationship Id="rId335" Type="http://schemas.openxmlformats.org/officeDocument/2006/relationships/customXml" Target="../ink/ink631.xml"/><Relationship Id="rId542" Type="http://schemas.openxmlformats.org/officeDocument/2006/relationships/image" Target="../media/image734.png"/><Relationship Id="rId181" Type="http://schemas.openxmlformats.org/officeDocument/2006/relationships/customXml" Target="../ink/ink554.xml"/><Relationship Id="rId402" Type="http://schemas.openxmlformats.org/officeDocument/2006/relationships/image" Target="../media/image664.png"/><Relationship Id="rId279" Type="http://schemas.openxmlformats.org/officeDocument/2006/relationships/customXml" Target="../ink/ink603.xml"/><Relationship Id="rId486" Type="http://schemas.openxmlformats.org/officeDocument/2006/relationships/image" Target="../media/image706.png"/><Relationship Id="rId693" Type="http://schemas.openxmlformats.org/officeDocument/2006/relationships/customXml" Target="../ink/ink810.xml"/><Relationship Id="rId707" Type="http://schemas.openxmlformats.org/officeDocument/2006/relationships/customXml" Target="../ink/ink817.xml"/><Relationship Id="rId43" Type="http://schemas.openxmlformats.org/officeDocument/2006/relationships/customXml" Target="../ink/ink485.xml"/><Relationship Id="rId139" Type="http://schemas.openxmlformats.org/officeDocument/2006/relationships/customXml" Target="../ink/ink533.xml"/><Relationship Id="rId346" Type="http://schemas.openxmlformats.org/officeDocument/2006/relationships/image" Target="../media/image636.png"/><Relationship Id="rId553" Type="http://schemas.openxmlformats.org/officeDocument/2006/relationships/customXml" Target="../ink/ink740.xml"/><Relationship Id="rId760" Type="http://schemas.openxmlformats.org/officeDocument/2006/relationships/image" Target="../media/image843.png"/><Relationship Id="rId192" Type="http://schemas.openxmlformats.org/officeDocument/2006/relationships/image" Target="../media/image559.png"/><Relationship Id="rId206" Type="http://schemas.openxmlformats.org/officeDocument/2006/relationships/image" Target="../media/image566.png"/><Relationship Id="rId413" Type="http://schemas.openxmlformats.org/officeDocument/2006/relationships/customXml" Target="../ink/ink670.xml"/><Relationship Id="rId497" Type="http://schemas.openxmlformats.org/officeDocument/2006/relationships/customXml" Target="../ink/ink712.xml"/><Relationship Id="rId620" Type="http://schemas.openxmlformats.org/officeDocument/2006/relationships/image" Target="../media/image773.png"/><Relationship Id="rId718" Type="http://schemas.openxmlformats.org/officeDocument/2006/relationships/image" Target="../media/image822.png"/><Relationship Id="rId357" Type="http://schemas.openxmlformats.org/officeDocument/2006/relationships/customXml" Target="../ink/ink642.xml"/><Relationship Id="rId54" Type="http://schemas.openxmlformats.org/officeDocument/2006/relationships/image" Target="../media/image428.png"/><Relationship Id="rId217" Type="http://schemas.openxmlformats.org/officeDocument/2006/relationships/customXml" Target="../ink/ink572.xml"/><Relationship Id="rId564" Type="http://schemas.openxmlformats.org/officeDocument/2006/relationships/image" Target="../media/image745.png"/><Relationship Id="rId771" Type="http://schemas.openxmlformats.org/officeDocument/2006/relationships/customXml" Target="../ink/ink849.xml"/><Relationship Id="rId424" Type="http://schemas.openxmlformats.org/officeDocument/2006/relationships/image" Target="../media/image675.png"/><Relationship Id="rId631" Type="http://schemas.openxmlformats.org/officeDocument/2006/relationships/customXml" Target="../ink/ink779.xml"/><Relationship Id="rId729" Type="http://schemas.openxmlformats.org/officeDocument/2006/relationships/customXml" Target="../ink/ink828.xml"/><Relationship Id="rId270" Type="http://schemas.openxmlformats.org/officeDocument/2006/relationships/image" Target="../media/image598.png"/><Relationship Id="rId65" Type="http://schemas.openxmlformats.org/officeDocument/2006/relationships/customXml" Target="../ink/ink496.xml"/><Relationship Id="rId130" Type="http://schemas.openxmlformats.org/officeDocument/2006/relationships/image" Target="../media/image528.png"/><Relationship Id="rId368" Type="http://schemas.openxmlformats.org/officeDocument/2006/relationships/image" Target="../media/image647.png"/><Relationship Id="rId575" Type="http://schemas.openxmlformats.org/officeDocument/2006/relationships/customXml" Target="../ink/ink751.xml"/><Relationship Id="rId782" Type="http://schemas.openxmlformats.org/officeDocument/2006/relationships/image" Target="../media/image854.png"/><Relationship Id="rId228" Type="http://schemas.openxmlformats.org/officeDocument/2006/relationships/image" Target="../media/image577.png"/><Relationship Id="rId435" Type="http://schemas.openxmlformats.org/officeDocument/2006/relationships/customXml" Target="../ink/ink681.xml"/><Relationship Id="rId642" Type="http://schemas.openxmlformats.org/officeDocument/2006/relationships/image" Target="../media/image784.png"/><Relationship Id="rId281" Type="http://schemas.openxmlformats.org/officeDocument/2006/relationships/customXml" Target="../ink/ink604.xml"/><Relationship Id="rId502" Type="http://schemas.openxmlformats.org/officeDocument/2006/relationships/image" Target="../media/image714.png"/><Relationship Id="rId76" Type="http://schemas.openxmlformats.org/officeDocument/2006/relationships/image" Target="../media/image501.png"/><Relationship Id="rId141" Type="http://schemas.openxmlformats.org/officeDocument/2006/relationships/customXml" Target="../ink/ink534.xml"/><Relationship Id="rId379" Type="http://schemas.openxmlformats.org/officeDocument/2006/relationships/customXml" Target="../ink/ink653.xml"/><Relationship Id="rId586" Type="http://schemas.openxmlformats.org/officeDocument/2006/relationships/image" Target="../media/image756.png"/><Relationship Id="rId793" Type="http://schemas.openxmlformats.org/officeDocument/2006/relationships/customXml" Target="../ink/ink860.xml"/><Relationship Id="rId7" Type="http://schemas.openxmlformats.org/officeDocument/2006/relationships/customXml" Target="../ink/ink467.xml"/><Relationship Id="rId239" Type="http://schemas.openxmlformats.org/officeDocument/2006/relationships/customXml" Target="../ink/ink583.xml"/><Relationship Id="rId446" Type="http://schemas.openxmlformats.org/officeDocument/2006/relationships/image" Target="../media/image686.png"/><Relationship Id="rId653" Type="http://schemas.openxmlformats.org/officeDocument/2006/relationships/customXml" Target="../ink/ink790.xml"/><Relationship Id="rId292" Type="http://schemas.openxmlformats.org/officeDocument/2006/relationships/image" Target="../media/image609.png"/><Relationship Id="rId306" Type="http://schemas.openxmlformats.org/officeDocument/2006/relationships/image" Target="../media/image616.png"/><Relationship Id="rId87" Type="http://schemas.openxmlformats.org/officeDocument/2006/relationships/customXml" Target="../ink/ink507.xml"/><Relationship Id="rId513" Type="http://schemas.openxmlformats.org/officeDocument/2006/relationships/customXml" Target="../ink/ink720.xml"/><Relationship Id="rId597" Type="http://schemas.openxmlformats.org/officeDocument/2006/relationships/customXml" Target="../ink/ink762.xml"/><Relationship Id="rId720" Type="http://schemas.openxmlformats.org/officeDocument/2006/relationships/image" Target="../media/image823.png"/><Relationship Id="rId152" Type="http://schemas.openxmlformats.org/officeDocument/2006/relationships/image" Target="../media/image539.png"/><Relationship Id="rId457" Type="http://schemas.openxmlformats.org/officeDocument/2006/relationships/customXml" Target="../ink/ink692.xml"/><Relationship Id="rId664" Type="http://schemas.openxmlformats.org/officeDocument/2006/relationships/image" Target="../media/image795.png"/><Relationship Id="rId14" Type="http://schemas.openxmlformats.org/officeDocument/2006/relationships/image" Target="../media/image470.png"/><Relationship Id="rId317" Type="http://schemas.openxmlformats.org/officeDocument/2006/relationships/customXml" Target="../ink/ink622.xml"/><Relationship Id="rId524" Type="http://schemas.openxmlformats.org/officeDocument/2006/relationships/image" Target="../media/image725.png"/><Relationship Id="rId731" Type="http://schemas.openxmlformats.org/officeDocument/2006/relationships/customXml" Target="../ink/ink829.xml"/><Relationship Id="rId98" Type="http://schemas.openxmlformats.org/officeDocument/2006/relationships/image" Target="../media/image495.png"/><Relationship Id="rId163" Type="http://schemas.openxmlformats.org/officeDocument/2006/relationships/customXml" Target="../ink/ink545.xml"/><Relationship Id="rId370" Type="http://schemas.openxmlformats.org/officeDocument/2006/relationships/image" Target="../media/image648.png"/><Relationship Id="rId230" Type="http://schemas.openxmlformats.org/officeDocument/2006/relationships/image" Target="../media/image578.png"/><Relationship Id="rId468" Type="http://schemas.openxmlformats.org/officeDocument/2006/relationships/image" Target="../media/image697.png"/><Relationship Id="rId675" Type="http://schemas.openxmlformats.org/officeDocument/2006/relationships/customXml" Target="../ink/ink801.xml"/><Relationship Id="rId25" Type="http://schemas.openxmlformats.org/officeDocument/2006/relationships/customXml" Target="../ink/ink476.xml"/><Relationship Id="rId328" Type="http://schemas.openxmlformats.org/officeDocument/2006/relationships/image" Target="../media/image627.png"/><Relationship Id="rId535" Type="http://schemas.openxmlformats.org/officeDocument/2006/relationships/customXml" Target="../ink/ink731.xml"/><Relationship Id="rId742" Type="http://schemas.openxmlformats.org/officeDocument/2006/relationships/image" Target="../media/image834.png"/><Relationship Id="rId174" Type="http://schemas.openxmlformats.org/officeDocument/2006/relationships/image" Target="../media/image550.png"/><Relationship Id="rId381" Type="http://schemas.openxmlformats.org/officeDocument/2006/relationships/customXml" Target="../ink/ink654.xml"/><Relationship Id="rId602" Type="http://schemas.openxmlformats.org/officeDocument/2006/relationships/image" Target="../media/image764.png"/><Relationship Id="rId241" Type="http://schemas.openxmlformats.org/officeDocument/2006/relationships/customXml" Target="../ink/ink584.xml"/><Relationship Id="rId479" Type="http://schemas.openxmlformats.org/officeDocument/2006/relationships/customXml" Target="../ink/ink703.xml"/><Relationship Id="rId686" Type="http://schemas.openxmlformats.org/officeDocument/2006/relationships/image" Target="../media/image806.png"/><Relationship Id="rId36" Type="http://schemas.openxmlformats.org/officeDocument/2006/relationships/image" Target="../media/image481.png"/><Relationship Id="rId339" Type="http://schemas.openxmlformats.org/officeDocument/2006/relationships/customXml" Target="../ink/ink633.xml"/><Relationship Id="rId546" Type="http://schemas.openxmlformats.org/officeDocument/2006/relationships/image" Target="../media/image736.png"/><Relationship Id="rId753" Type="http://schemas.openxmlformats.org/officeDocument/2006/relationships/customXml" Target="../ink/ink840.xml"/><Relationship Id="rId101" Type="http://schemas.openxmlformats.org/officeDocument/2006/relationships/customXml" Target="../ink/ink514.xml"/><Relationship Id="rId185" Type="http://schemas.openxmlformats.org/officeDocument/2006/relationships/customXml" Target="../ink/ink556.xml"/><Relationship Id="rId406" Type="http://schemas.openxmlformats.org/officeDocument/2006/relationships/image" Target="../media/image666.png"/><Relationship Id="rId392" Type="http://schemas.openxmlformats.org/officeDocument/2006/relationships/image" Target="../media/image659.png"/><Relationship Id="rId613" Type="http://schemas.openxmlformats.org/officeDocument/2006/relationships/customXml" Target="../ink/ink770.xml"/><Relationship Id="rId697" Type="http://schemas.openxmlformats.org/officeDocument/2006/relationships/customXml" Target="../ink/ink812.xml"/><Relationship Id="rId252" Type="http://schemas.openxmlformats.org/officeDocument/2006/relationships/image" Target="../media/image589.png"/><Relationship Id="rId47" Type="http://schemas.openxmlformats.org/officeDocument/2006/relationships/customXml" Target="../ink/ink487.xml"/><Relationship Id="rId112" Type="http://schemas.openxmlformats.org/officeDocument/2006/relationships/image" Target="../media/image519.png"/><Relationship Id="rId557" Type="http://schemas.openxmlformats.org/officeDocument/2006/relationships/customXml" Target="../ink/ink742.xml"/><Relationship Id="rId764" Type="http://schemas.openxmlformats.org/officeDocument/2006/relationships/image" Target="../media/image845.png"/><Relationship Id="rId196" Type="http://schemas.openxmlformats.org/officeDocument/2006/relationships/image" Target="../media/image561.png"/><Relationship Id="rId417" Type="http://schemas.openxmlformats.org/officeDocument/2006/relationships/customXml" Target="../ink/ink672.xml"/><Relationship Id="rId624" Type="http://schemas.openxmlformats.org/officeDocument/2006/relationships/image" Target="../media/image775.png"/><Relationship Id="rId263" Type="http://schemas.openxmlformats.org/officeDocument/2006/relationships/customXml" Target="../ink/ink595.xml"/><Relationship Id="rId470" Type="http://schemas.openxmlformats.org/officeDocument/2006/relationships/image" Target="../media/image698.png"/><Relationship Id="rId58" Type="http://schemas.openxmlformats.org/officeDocument/2006/relationships/image" Target="../media/image430.png"/><Relationship Id="rId123" Type="http://schemas.openxmlformats.org/officeDocument/2006/relationships/customXml" Target="../ink/ink525.xml"/><Relationship Id="rId330" Type="http://schemas.openxmlformats.org/officeDocument/2006/relationships/image" Target="../media/image628.png"/><Relationship Id="rId568" Type="http://schemas.openxmlformats.org/officeDocument/2006/relationships/image" Target="../media/image747.png"/><Relationship Id="rId775" Type="http://schemas.openxmlformats.org/officeDocument/2006/relationships/customXml" Target="../ink/ink851.xml"/><Relationship Id="rId428" Type="http://schemas.openxmlformats.org/officeDocument/2006/relationships/image" Target="../media/image677.png"/><Relationship Id="rId635" Type="http://schemas.openxmlformats.org/officeDocument/2006/relationships/customXml" Target="../ink/ink781.xml"/><Relationship Id="rId274" Type="http://schemas.openxmlformats.org/officeDocument/2006/relationships/image" Target="../media/image600.png"/><Relationship Id="rId481" Type="http://schemas.openxmlformats.org/officeDocument/2006/relationships/customXml" Target="../ink/ink704.xml"/><Relationship Id="rId702" Type="http://schemas.openxmlformats.org/officeDocument/2006/relationships/image" Target="../media/image814.png"/><Relationship Id="rId69" Type="http://schemas.openxmlformats.org/officeDocument/2006/relationships/customXml" Target="../ink/ink498.xml"/><Relationship Id="rId134" Type="http://schemas.openxmlformats.org/officeDocument/2006/relationships/image" Target="../media/image530.png"/><Relationship Id="rId579" Type="http://schemas.openxmlformats.org/officeDocument/2006/relationships/customXml" Target="../ink/ink753.xml"/><Relationship Id="rId786" Type="http://schemas.openxmlformats.org/officeDocument/2006/relationships/image" Target="../media/image856.png"/><Relationship Id="rId341" Type="http://schemas.openxmlformats.org/officeDocument/2006/relationships/customXml" Target="../ink/ink634.xml"/><Relationship Id="rId439" Type="http://schemas.openxmlformats.org/officeDocument/2006/relationships/customXml" Target="../ink/ink683.xml"/><Relationship Id="rId646" Type="http://schemas.openxmlformats.org/officeDocument/2006/relationships/image" Target="../media/image786.png"/><Relationship Id="rId201" Type="http://schemas.openxmlformats.org/officeDocument/2006/relationships/customXml" Target="../ink/ink564.xml"/><Relationship Id="rId285" Type="http://schemas.openxmlformats.org/officeDocument/2006/relationships/customXml" Target="../ink/ink606.xml"/><Relationship Id="rId506" Type="http://schemas.openxmlformats.org/officeDocument/2006/relationships/image" Target="../media/image716.png"/><Relationship Id="rId492" Type="http://schemas.openxmlformats.org/officeDocument/2006/relationships/image" Target="../media/image709.png"/><Relationship Id="rId713" Type="http://schemas.openxmlformats.org/officeDocument/2006/relationships/customXml" Target="../ink/ink820.xml"/><Relationship Id="rId797" Type="http://schemas.openxmlformats.org/officeDocument/2006/relationships/customXml" Target="../ink/ink862.xml"/><Relationship Id="rId145" Type="http://schemas.openxmlformats.org/officeDocument/2006/relationships/customXml" Target="../ink/ink536.xml"/><Relationship Id="rId352" Type="http://schemas.openxmlformats.org/officeDocument/2006/relationships/image" Target="../media/image639.png"/><Relationship Id="rId212" Type="http://schemas.openxmlformats.org/officeDocument/2006/relationships/image" Target="../media/image569.png"/><Relationship Id="rId657" Type="http://schemas.openxmlformats.org/officeDocument/2006/relationships/customXml" Target="../ink/ink792.xml"/><Relationship Id="rId296" Type="http://schemas.openxmlformats.org/officeDocument/2006/relationships/image" Target="../media/image611.png"/><Relationship Id="rId517" Type="http://schemas.openxmlformats.org/officeDocument/2006/relationships/customXml" Target="../ink/ink722.xml"/><Relationship Id="rId724" Type="http://schemas.openxmlformats.org/officeDocument/2006/relationships/image" Target="../media/image825.png"/><Relationship Id="rId60" Type="http://schemas.openxmlformats.org/officeDocument/2006/relationships/image" Target="../media/image450.png"/><Relationship Id="rId156" Type="http://schemas.openxmlformats.org/officeDocument/2006/relationships/image" Target="../media/image541.png"/><Relationship Id="rId363" Type="http://schemas.openxmlformats.org/officeDocument/2006/relationships/customXml" Target="../ink/ink645.xml"/><Relationship Id="rId570" Type="http://schemas.openxmlformats.org/officeDocument/2006/relationships/image" Target="../media/image748.png"/><Relationship Id="rId223" Type="http://schemas.openxmlformats.org/officeDocument/2006/relationships/customXml" Target="../ink/ink575.xml"/><Relationship Id="rId430" Type="http://schemas.openxmlformats.org/officeDocument/2006/relationships/image" Target="../media/image678.png"/><Relationship Id="rId668" Type="http://schemas.openxmlformats.org/officeDocument/2006/relationships/image" Target="../media/image797.png"/><Relationship Id="rId18" Type="http://schemas.openxmlformats.org/officeDocument/2006/relationships/image" Target="../media/image472.png"/><Relationship Id="rId528" Type="http://schemas.openxmlformats.org/officeDocument/2006/relationships/image" Target="../media/image727.png"/><Relationship Id="rId735" Type="http://schemas.openxmlformats.org/officeDocument/2006/relationships/customXml" Target="../ink/ink831.xml"/><Relationship Id="rId167" Type="http://schemas.openxmlformats.org/officeDocument/2006/relationships/customXml" Target="../ink/ink547.xml"/><Relationship Id="rId374" Type="http://schemas.openxmlformats.org/officeDocument/2006/relationships/image" Target="../media/image650.png"/><Relationship Id="rId581" Type="http://schemas.openxmlformats.org/officeDocument/2006/relationships/customXml" Target="../ink/ink754.xml"/><Relationship Id="rId71" Type="http://schemas.openxmlformats.org/officeDocument/2006/relationships/customXml" Target="../ink/ink499.xml"/><Relationship Id="rId234" Type="http://schemas.openxmlformats.org/officeDocument/2006/relationships/image" Target="../media/image580.png"/><Relationship Id="rId679" Type="http://schemas.openxmlformats.org/officeDocument/2006/relationships/customXml" Target="../ink/ink803.xml"/><Relationship Id="rId2" Type="http://schemas.openxmlformats.org/officeDocument/2006/relationships/notesSlide" Target="../notesSlides/notesSlide3.xml"/><Relationship Id="rId29" Type="http://schemas.openxmlformats.org/officeDocument/2006/relationships/customXml" Target="../ink/ink478.xml"/><Relationship Id="rId441" Type="http://schemas.openxmlformats.org/officeDocument/2006/relationships/customXml" Target="../ink/ink684.xml"/><Relationship Id="rId539" Type="http://schemas.openxmlformats.org/officeDocument/2006/relationships/customXml" Target="../ink/ink733.xml"/><Relationship Id="rId746" Type="http://schemas.openxmlformats.org/officeDocument/2006/relationships/image" Target="../media/image836.png"/><Relationship Id="rId178" Type="http://schemas.openxmlformats.org/officeDocument/2006/relationships/image" Target="../media/image552.png"/><Relationship Id="rId301" Type="http://schemas.openxmlformats.org/officeDocument/2006/relationships/customXml" Target="../ink/ink614.xml"/><Relationship Id="rId82" Type="http://schemas.openxmlformats.org/officeDocument/2006/relationships/image" Target="../media/image504.png"/><Relationship Id="rId385" Type="http://schemas.openxmlformats.org/officeDocument/2006/relationships/customXml" Target="../ink/ink656.xml"/><Relationship Id="rId592" Type="http://schemas.openxmlformats.org/officeDocument/2006/relationships/image" Target="../media/image759.png"/><Relationship Id="rId606" Type="http://schemas.openxmlformats.org/officeDocument/2006/relationships/image" Target="../media/image766.png"/><Relationship Id="rId245" Type="http://schemas.openxmlformats.org/officeDocument/2006/relationships/customXml" Target="../ink/ink586.xml"/><Relationship Id="rId452" Type="http://schemas.openxmlformats.org/officeDocument/2006/relationships/image" Target="../media/image689.png"/><Relationship Id="rId105" Type="http://schemas.openxmlformats.org/officeDocument/2006/relationships/customXml" Target="../ink/ink516.xml"/><Relationship Id="rId312" Type="http://schemas.openxmlformats.org/officeDocument/2006/relationships/image" Target="../media/image619.png"/><Relationship Id="rId757" Type="http://schemas.openxmlformats.org/officeDocument/2006/relationships/customXml" Target="../ink/ink842.xml"/><Relationship Id="rId93" Type="http://schemas.openxmlformats.org/officeDocument/2006/relationships/customXml" Target="../ink/ink510.xml"/><Relationship Id="rId189" Type="http://schemas.openxmlformats.org/officeDocument/2006/relationships/customXml" Target="../ink/ink558.xml"/><Relationship Id="rId396" Type="http://schemas.openxmlformats.org/officeDocument/2006/relationships/image" Target="../media/image661.png"/><Relationship Id="rId617" Type="http://schemas.openxmlformats.org/officeDocument/2006/relationships/customXml" Target="../ink/ink772.xml"/><Relationship Id="rId256" Type="http://schemas.openxmlformats.org/officeDocument/2006/relationships/image" Target="../media/image591.png"/><Relationship Id="rId463" Type="http://schemas.openxmlformats.org/officeDocument/2006/relationships/customXml" Target="../ink/ink695.xml"/><Relationship Id="rId670" Type="http://schemas.openxmlformats.org/officeDocument/2006/relationships/image" Target="../media/image798.png"/><Relationship Id="rId116" Type="http://schemas.openxmlformats.org/officeDocument/2006/relationships/image" Target="../media/image521.png"/><Relationship Id="rId323" Type="http://schemas.openxmlformats.org/officeDocument/2006/relationships/customXml" Target="../ink/ink625.xml"/><Relationship Id="rId530" Type="http://schemas.openxmlformats.org/officeDocument/2006/relationships/image" Target="../media/image728.png"/><Relationship Id="rId768" Type="http://schemas.openxmlformats.org/officeDocument/2006/relationships/image" Target="../media/image847.png"/><Relationship Id="rId20" Type="http://schemas.openxmlformats.org/officeDocument/2006/relationships/image" Target="../media/image473.png"/><Relationship Id="rId628" Type="http://schemas.openxmlformats.org/officeDocument/2006/relationships/image" Target="../media/image777.png"/><Relationship Id="rId267" Type="http://schemas.openxmlformats.org/officeDocument/2006/relationships/customXml" Target="../ink/ink597.xml"/><Relationship Id="rId474" Type="http://schemas.openxmlformats.org/officeDocument/2006/relationships/image" Target="../media/image700.png"/><Relationship Id="rId127" Type="http://schemas.openxmlformats.org/officeDocument/2006/relationships/customXml" Target="../ink/ink527.xml"/><Relationship Id="rId681" Type="http://schemas.openxmlformats.org/officeDocument/2006/relationships/customXml" Target="../ink/ink804.xml"/><Relationship Id="rId779" Type="http://schemas.openxmlformats.org/officeDocument/2006/relationships/customXml" Target="../ink/ink853.xml"/><Relationship Id="rId31" Type="http://schemas.openxmlformats.org/officeDocument/2006/relationships/customXml" Target="../ink/ink479.xml"/><Relationship Id="rId334" Type="http://schemas.openxmlformats.org/officeDocument/2006/relationships/image" Target="../media/image630.png"/><Relationship Id="rId541" Type="http://schemas.openxmlformats.org/officeDocument/2006/relationships/customXml" Target="../ink/ink734.xml"/><Relationship Id="rId639" Type="http://schemas.openxmlformats.org/officeDocument/2006/relationships/customXml" Target="../ink/ink783.xml"/><Relationship Id="rId180" Type="http://schemas.openxmlformats.org/officeDocument/2006/relationships/image" Target="../media/image553.png"/><Relationship Id="rId278" Type="http://schemas.openxmlformats.org/officeDocument/2006/relationships/image" Target="../media/image602.png"/><Relationship Id="rId401" Type="http://schemas.openxmlformats.org/officeDocument/2006/relationships/customXml" Target="../ink/ink664.xml"/><Relationship Id="rId485" Type="http://schemas.openxmlformats.org/officeDocument/2006/relationships/customXml" Target="../ink/ink706.xml"/><Relationship Id="rId692" Type="http://schemas.openxmlformats.org/officeDocument/2006/relationships/image" Target="../media/image622.png"/><Relationship Id="rId706" Type="http://schemas.openxmlformats.org/officeDocument/2006/relationships/image" Target="../media/image816.png"/><Relationship Id="rId42" Type="http://schemas.openxmlformats.org/officeDocument/2006/relationships/image" Target="../media/image484.png"/><Relationship Id="rId138" Type="http://schemas.openxmlformats.org/officeDocument/2006/relationships/image" Target="../media/image532.png"/><Relationship Id="rId345" Type="http://schemas.openxmlformats.org/officeDocument/2006/relationships/customXml" Target="../ink/ink636.xml"/><Relationship Id="rId552" Type="http://schemas.openxmlformats.org/officeDocument/2006/relationships/image" Target="../media/image739.png"/><Relationship Id="rId191" Type="http://schemas.openxmlformats.org/officeDocument/2006/relationships/customXml" Target="../ink/ink559.xml"/><Relationship Id="rId205" Type="http://schemas.openxmlformats.org/officeDocument/2006/relationships/customXml" Target="../ink/ink566.xml"/><Relationship Id="rId412" Type="http://schemas.openxmlformats.org/officeDocument/2006/relationships/image" Target="../media/image669.png"/><Relationship Id="rId289" Type="http://schemas.openxmlformats.org/officeDocument/2006/relationships/customXml" Target="../ink/ink608.xml"/><Relationship Id="rId496" Type="http://schemas.openxmlformats.org/officeDocument/2006/relationships/image" Target="../media/image711.png"/><Relationship Id="rId717" Type="http://schemas.openxmlformats.org/officeDocument/2006/relationships/customXml" Target="../ink/ink822.xml"/><Relationship Id="rId53" Type="http://schemas.openxmlformats.org/officeDocument/2006/relationships/customXml" Target="../ink/ink490.xml"/><Relationship Id="rId149" Type="http://schemas.openxmlformats.org/officeDocument/2006/relationships/customXml" Target="../ink/ink538.xml"/><Relationship Id="rId356" Type="http://schemas.openxmlformats.org/officeDocument/2006/relationships/image" Target="../media/image641.png"/><Relationship Id="rId563" Type="http://schemas.openxmlformats.org/officeDocument/2006/relationships/customXml" Target="../ink/ink745.xml"/><Relationship Id="rId770" Type="http://schemas.openxmlformats.org/officeDocument/2006/relationships/image" Target="../media/image848.png"/><Relationship Id="rId216" Type="http://schemas.openxmlformats.org/officeDocument/2006/relationships/image" Target="../media/image571.png"/><Relationship Id="rId423" Type="http://schemas.openxmlformats.org/officeDocument/2006/relationships/customXml" Target="../ink/ink675.xml"/><Relationship Id="rId630" Type="http://schemas.openxmlformats.org/officeDocument/2006/relationships/image" Target="../media/image778.png"/><Relationship Id="rId728" Type="http://schemas.openxmlformats.org/officeDocument/2006/relationships/image" Target="../media/image827.png"/><Relationship Id="rId64" Type="http://schemas.openxmlformats.org/officeDocument/2006/relationships/image" Target="../media/image490.png"/><Relationship Id="rId367" Type="http://schemas.openxmlformats.org/officeDocument/2006/relationships/customXml" Target="../ink/ink647.xml"/><Relationship Id="rId574" Type="http://schemas.openxmlformats.org/officeDocument/2006/relationships/image" Target="../media/image750.png"/><Relationship Id="rId171" Type="http://schemas.openxmlformats.org/officeDocument/2006/relationships/customXml" Target="../ink/ink549.xml"/><Relationship Id="rId227" Type="http://schemas.openxmlformats.org/officeDocument/2006/relationships/customXml" Target="../ink/ink577.xml"/><Relationship Id="rId781" Type="http://schemas.openxmlformats.org/officeDocument/2006/relationships/customXml" Target="../ink/ink854.xml"/><Relationship Id="rId269" Type="http://schemas.openxmlformats.org/officeDocument/2006/relationships/customXml" Target="../ink/ink598.xml"/><Relationship Id="rId434" Type="http://schemas.openxmlformats.org/officeDocument/2006/relationships/image" Target="../media/image680.png"/><Relationship Id="rId476" Type="http://schemas.openxmlformats.org/officeDocument/2006/relationships/image" Target="../media/image701.png"/><Relationship Id="rId641" Type="http://schemas.openxmlformats.org/officeDocument/2006/relationships/customXml" Target="../ink/ink784.xml"/><Relationship Id="rId683" Type="http://schemas.openxmlformats.org/officeDocument/2006/relationships/customXml" Target="../ink/ink805.xml"/><Relationship Id="rId739" Type="http://schemas.openxmlformats.org/officeDocument/2006/relationships/customXml" Target="../ink/ink833.xml"/><Relationship Id="rId33" Type="http://schemas.openxmlformats.org/officeDocument/2006/relationships/customXml" Target="../ink/ink480.xml"/><Relationship Id="rId129" Type="http://schemas.openxmlformats.org/officeDocument/2006/relationships/customXml" Target="../ink/ink528.xml"/><Relationship Id="rId280" Type="http://schemas.openxmlformats.org/officeDocument/2006/relationships/image" Target="../media/image603.png"/><Relationship Id="rId336" Type="http://schemas.openxmlformats.org/officeDocument/2006/relationships/image" Target="../media/image631.png"/><Relationship Id="rId501" Type="http://schemas.openxmlformats.org/officeDocument/2006/relationships/customXml" Target="../ink/ink714.xml"/><Relationship Id="rId543" Type="http://schemas.openxmlformats.org/officeDocument/2006/relationships/customXml" Target="../ink/ink735.xml"/><Relationship Id="rId75" Type="http://schemas.openxmlformats.org/officeDocument/2006/relationships/customXml" Target="../ink/ink501.xml"/><Relationship Id="rId140" Type="http://schemas.openxmlformats.org/officeDocument/2006/relationships/image" Target="../media/image533.png"/><Relationship Id="rId182" Type="http://schemas.openxmlformats.org/officeDocument/2006/relationships/image" Target="../media/image554.png"/><Relationship Id="rId378" Type="http://schemas.openxmlformats.org/officeDocument/2006/relationships/image" Target="../media/image652.png"/><Relationship Id="rId403" Type="http://schemas.openxmlformats.org/officeDocument/2006/relationships/customXml" Target="../ink/ink665.xml"/><Relationship Id="rId585" Type="http://schemas.openxmlformats.org/officeDocument/2006/relationships/customXml" Target="../ink/ink756.xml"/><Relationship Id="rId750" Type="http://schemas.openxmlformats.org/officeDocument/2006/relationships/image" Target="../media/image838.png"/><Relationship Id="rId792" Type="http://schemas.openxmlformats.org/officeDocument/2006/relationships/image" Target="../media/image637.png"/><Relationship Id="rId6" Type="http://schemas.openxmlformats.org/officeDocument/2006/relationships/image" Target="../media/image466.png"/><Relationship Id="rId238" Type="http://schemas.openxmlformats.org/officeDocument/2006/relationships/image" Target="../media/image582.png"/><Relationship Id="rId445" Type="http://schemas.openxmlformats.org/officeDocument/2006/relationships/customXml" Target="../ink/ink686.xml"/><Relationship Id="rId487" Type="http://schemas.openxmlformats.org/officeDocument/2006/relationships/customXml" Target="../ink/ink707.xml"/><Relationship Id="rId610" Type="http://schemas.openxmlformats.org/officeDocument/2006/relationships/image" Target="../media/image768.png"/><Relationship Id="rId652" Type="http://schemas.openxmlformats.org/officeDocument/2006/relationships/image" Target="../media/image789.png"/><Relationship Id="rId694" Type="http://schemas.openxmlformats.org/officeDocument/2006/relationships/image" Target="../media/image810.png"/><Relationship Id="rId708" Type="http://schemas.openxmlformats.org/officeDocument/2006/relationships/image" Target="../media/image817.png"/><Relationship Id="rId291" Type="http://schemas.openxmlformats.org/officeDocument/2006/relationships/customXml" Target="../ink/ink609.xml"/><Relationship Id="rId305" Type="http://schemas.openxmlformats.org/officeDocument/2006/relationships/customXml" Target="../ink/ink616.xml"/><Relationship Id="rId347" Type="http://schemas.openxmlformats.org/officeDocument/2006/relationships/customXml" Target="../ink/ink637.xml"/><Relationship Id="rId512" Type="http://schemas.openxmlformats.org/officeDocument/2006/relationships/image" Target="../media/image719.png"/><Relationship Id="rId44" Type="http://schemas.openxmlformats.org/officeDocument/2006/relationships/image" Target="../media/image485.png"/><Relationship Id="rId86" Type="http://schemas.openxmlformats.org/officeDocument/2006/relationships/image" Target="../media/image506.png"/><Relationship Id="rId151" Type="http://schemas.openxmlformats.org/officeDocument/2006/relationships/customXml" Target="../ink/ink539.xml"/><Relationship Id="rId389" Type="http://schemas.openxmlformats.org/officeDocument/2006/relationships/customXml" Target="../ink/ink658.xml"/><Relationship Id="rId554" Type="http://schemas.openxmlformats.org/officeDocument/2006/relationships/image" Target="../media/image740.png"/><Relationship Id="rId596" Type="http://schemas.openxmlformats.org/officeDocument/2006/relationships/image" Target="../media/image761.png"/><Relationship Id="rId761" Type="http://schemas.openxmlformats.org/officeDocument/2006/relationships/customXml" Target="../ink/ink844.xml"/><Relationship Id="rId193" Type="http://schemas.openxmlformats.org/officeDocument/2006/relationships/customXml" Target="../ink/ink560.xml"/><Relationship Id="rId207" Type="http://schemas.openxmlformats.org/officeDocument/2006/relationships/customXml" Target="../ink/ink567.xml"/><Relationship Id="rId249" Type="http://schemas.openxmlformats.org/officeDocument/2006/relationships/customXml" Target="../ink/ink588.xml"/><Relationship Id="rId414" Type="http://schemas.openxmlformats.org/officeDocument/2006/relationships/image" Target="../media/image670.png"/><Relationship Id="rId456" Type="http://schemas.openxmlformats.org/officeDocument/2006/relationships/image" Target="../media/image691.png"/><Relationship Id="rId498" Type="http://schemas.openxmlformats.org/officeDocument/2006/relationships/image" Target="../media/image712.png"/><Relationship Id="rId621" Type="http://schemas.openxmlformats.org/officeDocument/2006/relationships/customXml" Target="../ink/ink774.xml"/><Relationship Id="rId663" Type="http://schemas.openxmlformats.org/officeDocument/2006/relationships/customXml" Target="../ink/ink795.xml"/><Relationship Id="rId13" Type="http://schemas.openxmlformats.org/officeDocument/2006/relationships/customXml" Target="../ink/ink470.xml"/><Relationship Id="rId109" Type="http://schemas.openxmlformats.org/officeDocument/2006/relationships/customXml" Target="../ink/ink518.xml"/><Relationship Id="rId260" Type="http://schemas.openxmlformats.org/officeDocument/2006/relationships/image" Target="../media/image593.png"/><Relationship Id="rId316" Type="http://schemas.openxmlformats.org/officeDocument/2006/relationships/image" Target="../media/image621.png"/><Relationship Id="rId523" Type="http://schemas.openxmlformats.org/officeDocument/2006/relationships/customXml" Target="../ink/ink725.xml"/><Relationship Id="rId719" Type="http://schemas.openxmlformats.org/officeDocument/2006/relationships/customXml" Target="../ink/ink823.xml"/><Relationship Id="rId55" Type="http://schemas.openxmlformats.org/officeDocument/2006/relationships/customXml" Target="../ink/ink491.xml"/><Relationship Id="rId97" Type="http://schemas.openxmlformats.org/officeDocument/2006/relationships/customXml" Target="../ink/ink512.xml"/><Relationship Id="rId120" Type="http://schemas.openxmlformats.org/officeDocument/2006/relationships/image" Target="../media/image523.png"/><Relationship Id="rId358" Type="http://schemas.openxmlformats.org/officeDocument/2006/relationships/image" Target="../media/image642.png"/><Relationship Id="rId565" Type="http://schemas.openxmlformats.org/officeDocument/2006/relationships/customXml" Target="../ink/ink746.xml"/><Relationship Id="rId730" Type="http://schemas.openxmlformats.org/officeDocument/2006/relationships/image" Target="../media/image828.png"/><Relationship Id="rId772" Type="http://schemas.openxmlformats.org/officeDocument/2006/relationships/image" Target="../media/image849.png"/><Relationship Id="rId162" Type="http://schemas.openxmlformats.org/officeDocument/2006/relationships/image" Target="../media/image544.png"/><Relationship Id="rId218" Type="http://schemas.openxmlformats.org/officeDocument/2006/relationships/image" Target="../media/image572.png"/><Relationship Id="rId425" Type="http://schemas.openxmlformats.org/officeDocument/2006/relationships/customXml" Target="../ink/ink676.xml"/><Relationship Id="rId467" Type="http://schemas.openxmlformats.org/officeDocument/2006/relationships/customXml" Target="../ink/ink697.xml"/><Relationship Id="rId632" Type="http://schemas.openxmlformats.org/officeDocument/2006/relationships/image" Target="../media/image779.png"/><Relationship Id="rId271" Type="http://schemas.openxmlformats.org/officeDocument/2006/relationships/customXml" Target="../ink/ink599.xml"/><Relationship Id="rId674" Type="http://schemas.openxmlformats.org/officeDocument/2006/relationships/image" Target="../media/image800.png"/><Relationship Id="rId24" Type="http://schemas.openxmlformats.org/officeDocument/2006/relationships/image" Target="../media/image475.png"/><Relationship Id="rId66" Type="http://schemas.openxmlformats.org/officeDocument/2006/relationships/image" Target="../media/image491.png"/><Relationship Id="rId131" Type="http://schemas.openxmlformats.org/officeDocument/2006/relationships/customXml" Target="../ink/ink529.xml"/><Relationship Id="rId327" Type="http://schemas.openxmlformats.org/officeDocument/2006/relationships/customXml" Target="../ink/ink627.xml"/><Relationship Id="rId369" Type="http://schemas.openxmlformats.org/officeDocument/2006/relationships/customXml" Target="../ink/ink648.xml"/><Relationship Id="rId534" Type="http://schemas.openxmlformats.org/officeDocument/2006/relationships/image" Target="../media/image730.png"/><Relationship Id="rId576" Type="http://schemas.openxmlformats.org/officeDocument/2006/relationships/image" Target="../media/image751.png"/><Relationship Id="rId741" Type="http://schemas.openxmlformats.org/officeDocument/2006/relationships/customXml" Target="../ink/ink834.xml"/><Relationship Id="rId783" Type="http://schemas.openxmlformats.org/officeDocument/2006/relationships/customXml" Target="../ink/ink855.xml"/><Relationship Id="rId173" Type="http://schemas.openxmlformats.org/officeDocument/2006/relationships/customXml" Target="../ink/ink550.xml"/><Relationship Id="rId229" Type="http://schemas.openxmlformats.org/officeDocument/2006/relationships/customXml" Target="../ink/ink578.xml"/><Relationship Id="rId380" Type="http://schemas.openxmlformats.org/officeDocument/2006/relationships/image" Target="../media/image653.png"/><Relationship Id="rId436" Type="http://schemas.openxmlformats.org/officeDocument/2006/relationships/image" Target="../media/image681.png"/><Relationship Id="rId601" Type="http://schemas.openxmlformats.org/officeDocument/2006/relationships/customXml" Target="../ink/ink764.xml"/><Relationship Id="rId643" Type="http://schemas.openxmlformats.org/officeDocument/2006/relationships/customXml" Target="../ink/ink785.xml"/><Relationship Id="rId240" Type="http://schemas.openxmlformats.org/officeDocument/2006/relationships/image" Target="../media/image583.png"/><Relationship Id="rId478" Type="http://schemas.openxmlformats.org/officeDocument/2006/relationships/image" Target="../media/image702.png"/><Relationship Id="rId685" Type="http://schemas.openxmlformats.org/officeDocument/2006/relationships/customXml" Target="../ink/ink806.xml"/><Relationship Id="rId35" Type="http://schemas.openxmlformats.org/officeDocument/2006/relationships/customXml" Target="../ink/ink481.xml"/><Relationship Id="rId77" Type="http://schemas.openxmlformats.org/officeDocument/2006/relationships/customXml" Target="../ink/ink502.xml"/><Relationship Id="rId100" Type="http://schemas.openxmlformats.org/officeDocument/2006/relationships/image" Target="../media/image513.png"/><Relationship Id="rId282" Type="http://schemas.openxmlformats.org/officeDocument/2006/relationships/image" Target="../media/image604.png"/><Relationship Id="rId338" Type="http://schemas.openxmlformats.org/officeDocument/2006/relationships/image" Target="../media/image632.png"/><Relationship Id="rId503" Type="http://schemas.openxmlformats.org/officeDocument/2006/relationships/customXml" Target="../ink/ink715.xml"/><Relationship Id="rId545" Type="http://schemas.openxmlformats.org/officeDocument/2006/relationships/customXml" Target="../ink/ink736.xml"/><Relationship Id="rId587" Type="http://schemas.openxmlformats.org/officeDocument/2006/relationships/customXml" Target="../ink/ink757.xml"/><Relationship Id="rId710" Type="http://schemas.openxmlformats.org/officeDocument/2006/relationships/image" Target="../media/image818.png"/><Relationship Id="rId752" Type="http://schemas.openxmlformats.org/officeDocument/2006/relationships/image" Target="../media/image839.png"/><Relationship Id="rId8" Type="http://schemas.openxmlformats.org/officeDocument/2006/relationships/image" Target="../media/image467.png"/><Relationship Id="rId142" Type="http://schemas.openxmlformats.org/officeDocument/2006/relationships/image" Target="../media/image534.png"/><Relationship Id="rId184" Type="http://schemas.openxmlformats.org/officeDocument/2006/relationships/image" Target="../media/image555.png"/><Relationship Id="rId391" Type="http://schemas.openxmlformats.org/officeDocument/2006/relationships/customXml" Target="../ink/ink659.xml"/><Relationship Id="rId405" Type="http://schemas.openxmlformats.org/officeDocument/2006/relationships/customXml" Target="../ink/ink666.xml"/><Relationship Id="rId447" Type="http://schemas.openxmlformats.org/officeDocument/2006/relationships/customXml" Target="../ink/ink687.xml"/><Relationship Id="rId612" Type="http://schemas.openxmlformats.org/officeDocument/2006/relationships/image" Target="../media/image769.png"/><Relationship Id="rId794" Type="http://schemas.openxmlformats.org/officeDocument/2006/relationships/image" Target="../media/image860.png"/><Relationship Id="rId251" Type="http://schemas.openxmlformats.org/officeDocument/2006/relationships/customXml" Target="../ink/ink589.xml"/><Relationship Id="rId489" Type="http://schemas.openxmlformats.org/officeDocument/2006/relationships/customXml" Target="../ink/ink708.xml"/><Relationship Id="rId654" Type="http://schemas.openxmlformats.org/officeDocument/2006/relationships/image" Target="../media/image790.png"/><Relationship Id="rId696" Type="http://schemas.openxmlformats.org/officeDocument/2006/relationships/image" Target="../media/image811.png"/><Relationship Id="rId46" Type="http://schemas.openxmlformats.org/officeDocument/2006/relationships/image" Target="../media/image486.png"/><Relationship Id="rId293" Type="http://schemas.openxmlformats.org/officeDocument/2006/relationships/customXml" Target="../ink/ink610.xml"/><Relationship Id="rId307" Type="http://schemas.openxmlformats.org/officeDocument/2006/relationships/customXml" Target="../ink/ink617.xml"/><Relationship Id="rId349" Type="http://schemas.openxmlformats.org/officeDocument/2006/relationships/customXml" Target="../ink/ink638.xml"/><Relationship Id="rId514" Type="http://schemas.openxmlformats.org/officeDocument/2006/relationships/image" Target="../media/image720.png"/><Relationship Id="rId556" Type="http://schemas.openxmlformats.org/officeDocument/2006/relationships/image" Target="../media/image741.png"/><Relationship Id="rId721" Type="http://schemas.openxmlformats.org/officeDocument/2006/relationships/customXml" Target="../ink/ink824.xml"/><Relationship Id="rId763" Type="http://schemas.openxmlformats.org/officeDocument/2006/relationships/customXml" Target="../ink/ink845.xml"/><Relationship Id="rId88" Type="http://schemas.openxmlformats.org/officeDocument/2006/relationships/image" Target="../media/image507.png"/><Relationship Id="rId111" Type="http://schemas.openxmlformats.org/officeDocument/2006/relationships/customXml" Target="../ink/ink519.xml"/><Relationship Id="rId153" Type="http://schemas.openxmlformats.org/officeDocument/2006/relationships/customXml" Target="../ink/ink540.xml"/><Relationship Id="rId195" Type="http://schemas.openxmlformats.org/officeDocument/2006/relationships/customXml" Target="../ink/ink561.xml"/><Relationship Id="rId209" Type="http://schemas.openxmlformats.org/officeDocument/2006/relationships/customXml" Target="../ink/ink568.xml"/><Relationship Id="rId360" Type="http://schemas.openxmlformats.org/officeDocument/2006/relationships/image" Target="../media/image643.png"/><Relationship Id="rId416" Type="http://schemas.openxmlformats.org/officeDocument/2006/relationships/image" Target="../media/image671.png"/><Relationship Id="rId598" Type="http://schemas.openxmlformats.org/officeDocument/2006/relationships/image" Target="../media/image762.png"/><Relationship Id="rId220" Type="http://schemas.openxmlformats.org/officeDocument/2006/relationships/image" Target="../media/image573.png"/><Relationship Id="rId458" Type="http://schemas.openxmlformats.org/officeDocument/2006/relationships/image" Target="../media/image692.png"/><Relationship Id="rId623" Type="http://schemas.openxmlformats.org/officeDocument/2006/relationships/customXml" Target="../ink/ink775.xml"/><Relationship Id="rId665" Type="http://schemas.openxmlformats.org/officeDocument/2006/relationships/customXml" Target="../ink/ink796.xml"/><Relationship Id="rId15" Type="http://schemas.openxmlformats.org/officeDocument/2006/relationships/customXml" Target="../ink/ink471.xml"/><Relationship Id="rId57" Type="http://schemas.openxmlformats.org/officeDocument/2006/relationships/customXml" Target="../ink/ink492.xml"/><Relationship Id="rId262" Type="http://schemas.openxmlformats.org/officeDocument/2006/relationships/image" Target="../media/image594.png"/><Relationship Id="rId318" Type="http://schemas.openxmlformats.org/officeDocument/2006/relationships/image" Target="../media/image496.png"/><Relationship Id="rId525" Type="http://schemas.openxmlformats.org/officeDocument/2006/relationships/customXml" Target="../ink/ink726.xml"/><Relationship Id="rId567" Type="http://schemas.openxmlformats.org/officeDocument/2006/relationships/customXml" Target="../ink/ink747.xml"/><Relationship Id="rId732" Type="http://schemas.openxmlformats.org/officeDocument/2006/relationships/image" Target="../media/image829.png"/><Relationship Id="rId99" Type="http://schemas.openxmlformats.org/officeDocument/2006/relationships/customXml" Target="../ink/ink513.xml"/><Relationship Id="rId122" Type="http://schemas.openxmlformats.org/officeDocument/2006/relationships/image" Target="../media/image524.png"/><Relationship Id="rId164" Type="http://schemas.openxmlformats.org/officeDocument/2006/relationships/image" Target="../media/image545.png"/><Relationship Id="rId371" Type="http://schemas.openxmlformats.org/officeDocument/2006/relationships/customXml" Target="../ink/ink649.xml"/><Relationship Id="rId774" Type="http://schemas.openxmlformats.org/officeDocument/2006/relationships/image" Target="../media/image850.png"/><Relationship Id="rId427" Type="http://schemas.openxmlformats.org/officeDocument/2006/relationships/customXml" Target="../ink/ink677.xml"/><Relationship Id="rId469" Type="http://schemas.openxmlformats.org/officeDocument/2006/relationships/customXml" Target="../ink/ink698.xml"/><Relationship Id="rId634" Type="http://schemas.openxmlformats.org/officeDocument/2006/relationships/image" Target="../media/image780.png"/><Relationship Id="rId676" Type="http://schemas.openxmlformats.org/officeDocument/2006/relationships/image" Target="../media/image801.png"/><Relationship Id="rId26" Type="http://schemas.openxmlformats.org/officeDocument/2006/relationships/image" Target="../media/image476.png"/><Relationship Id="rId231" Type="http://schemas.openxmlformats.org/officeDocument/2006/relationships/customXml" Target="../ink/ink579.xml"/><Relationship Id="rId273" Type="http://schemas.openxmlformats.org/officeDocument/2006/relationships/customXml" Target="../ink/ink600.xml"/><Relationship Id="rId329" Type="http://schemas.openxmlformats.org/officeDocument/2006/relationships/customXml" Target="../ink/ink628.xml"/><Relationship Id="rId480" Type="http://schemas.openxmlformats.org/officeDocument/2006/relationships/image" Target="../media/image703.png"/><Relationship Id="rId536" Type="http://schemas.openxmlformats.org/officeDocument/2006/relationships/image" Target="../media/image731.png"/><Relationship Id="rId701" Type="http://schemas.openxmlformats.org/officeDocument/2006/relationships/customXml" Target="../ink/ink814.xml"/><Relationship Id="rId68" Type="http://schemas.openxmlformats.org/officeDocument/2006/relationships/image" Target="../media/image492.png"/><Relationship Id="rId133" Type="http://schemas.openxmlformats.org/officeDocument/2006/relationships/customXml" Target="../ink/ink530.xml"/><Relationship Id="rId175" Type="http://schemas.openxmlformats.org/officeDocument/2006/relationships/customXml" Target="../ink/ink551.xml"/><Relationship Id="rId340" Type="http://schemas.openxmlformats.org/officeDocument/2006/relationships/image" Target="../media/image633.png"/><Relationship Id="rId578" Type="http://schemas.openxmlformats.org/officeDocument/2006/relationships/image" Target="../media/image752.png"/><Relationship Id="rId743" Type="http://schemas.openxmlformats.org/officeDocument/2006/relationships/customXml" Target="../ink/ink835.xml"/><Relationship Id="rId785" Type="http://schemas.openxmlformats.org/officeDocument/2006/relationships/customXml" Target="../ink/ink856.xml"/><Relationship Id="rId200" Type="http://schemas.openxmlformats.org/officeDocument/2006/relationships/image" Target="../media/image563.png"/><Relationship Id="rId382" Type="http://schemas.openxmlformats.org/officeDocument/2006/relationships/image" Target="../media/image654.png"/><Relationship Id="rId438" Type="http://schemas.openxmlformats.org/officeDocument/2006/relationships/image" Target="../media/image682.png"/><Relationship Id="rId603" Type="http://schemas.openxmlformats.org/officeDocument/2006/relationships/customXml" Target="../ink/ink765.xml"/><Relationship Id="rId645" Type="http://schemas.openxmlformats.org/officeDocument/2006/relationships/customXml" Target="../ink/ink786.xml"/><Relationship Id="rId687" Type="http://schemas.openxmlformats.org/officeDocument/2006/relationships/customXml" Target="../ink/ink807.xml"/><Relationship Id="rId242" Type="http://schemas.openxmlformats.org/officeDocument/2006/relationships/image" Target="../media/image584.png"/><Relationship Id="rId284" Type="http://schemas.openxmlformats.org/officeDocument/2006/relationships/image" Target="../media/image605.png"/><Relationship Id="rId491" Type="http://schemas.openxmlformats.org/officeDocument/2006/relationships/customXml" Target="../ink/ink709.xml"/><Relationship Id="rId505" Type="http://schemas.openxmlformats.org/officeDocument/2006/relationships/customXml" Target="../ink/ink716.xml"/><Relationship Id="rId712" Type="http://schemas.openxmlformats.org/officeDocument/2006/relationships/image" Target="../media/image819.png"/><Relationship Id="rId37" Type="http://schemas.openxmlformats.org/officeDocument/2006/relationships/customXml" Target="../ink/ink482.xml"/><Relationship Id="rId79" Type="http://schemas.openxmlformats.org/officeDocument/2006/relationships/customXml" Target="../ink/ink503.xml"/><Relationship Id="rId102" Type="http://schemas.openxmlformats.org/officeDocument/2006/relationships/image" Target="../media/image514.png"/><Relationship Id="rId144" Type="http://schemas.openxmlformats.org/officeDocument/2006/relationships/image" Target="../media/image535.png"/><Relationship Id="rId547" Type="http://schemas.openxmlformats.org/officeDocument/2006/relationships/customXml" Target="../ink/ink737.xml"/><Relationship Id="rId589" Type="http://schemas.openxmlformats.org/officeDocument/2006/relationships/customXml" Target="../ink/ink758.xml"/><Relationship Id="rId754" Type="http://schemas.openxmlformats.org/officeDocument/2006/relationships/image" Target="../media/image840.png"/><Relationship Id="rId796" Type="http://schemas.openxmlformats.org/officeDocument/2006/relationships/image" Target="../media/image861.png"/><Relationship Id="rId90" Type="http://schemas.openxmlformats.org/officeDocument/2006/relationships/image" Target="../media/image508.png"/><Relationship Id="rId186" Type="http://schemas.openxmlformats.org/officeDocument/2006/relationships/image" Target="../media/image556.png"/><Relationship Id="rId351" Type="http://schemas.openxmlformats.org/officeDocument/2006/relationships/customXml" Target="../ink/ink639.xml"/><Relationship Id="rId393" Type="http://schemas.openxmlformats.org/officeDocument/2006/relationships/customXml" Target="../ink/ink660.xml"/><Relationship Id="rId407" Type="http://schemas.openxmlformats.org/officeDocument/2006/relationships/customXml" Target="../ink/ink667.xml"/><Relationship Id="rId449" Type="http://schemas.openxmlformats.org/officeDocument/2006/relationships/customXml" Target="../ink/ink688.xml"/><Relationship Id="rId614" Type="http://schemas.openxmlformats.org/officeDocument/2006/relationships/image" Target="../media/image770.png"/><Relationship Id="rId656" Type="http://schemas.openxmlformats.org/officeDocument/2006/relationships/image" Target="../media/image791.png"/><Relationship Id="rId211" Type="http://schemas.openxmlformats.org/officeDocument/2006/relationships/customXml" Target="../ink/ink569.xml"/><Relationship Id="rId253" Type="http://schemas.openxmlformats.org/officeDocument/2006/relationships/customXml" Target="../ink/ink590.xml"/><Relationship Id="rId295" Type="http://schemas.openxmlformats.org/officeDocument/2006/relationships/customXml" Target="../ink/ink611.xml"/><Relationship Id="rId309" Type="http://schemas.openxmlformats.org/officeDocument/2006/relationships/customXml" Target="../ink/ink618.xml"/><Relationship Id="rId460" Type="http://schemas.openxmlformats.org/officeDocument/2006/relationships/image" Target="../media/image693.png"/><Relationship Id="rId516" Type="http://schemas.openxmlformats.org/officeDocument/2006/relationships/image" Target="../media/image721.png"/><Relationship Id="rId698" Type="http://schemas.openxmlformats.org/officeDocument/2006/relationships/image" Target="../media/image812.png"/><Relationship Id="rId48" Type="http://schemas.openxmlformats.org/officeDocument/2006/relationships/image" Target="../media/image487.png"/><Relationship Id="rId113" Type="http://schemas.openxmlformats.org/officeDocument/2006/relationships/customXml" Target="../ink/ink520.xml"/><Relationship Id="rId320" Type="http://schemas.openxmlformats.org/officeDocument/2006/relationships/image" Target="../media/image623.png"/><Relationship Id="rId558" Type="http://schemas.openxmlformats.org/officeDocument/2006/relationships/image" Target="../media/image742.png"/><Relationship Id="rId723" Type="http://schemas.openxmlformats.org/officeDocument/2006/relationships/customXml" Target="../ink/ink825.xml"/><Relationship Id="rId765" Type="http://schemas.openxmlformats.org/officeDocument/2006/relationships/customXml" Target="../ink/ink846.xml"/><Relationship Id="rId155" Type="http://schemas.openxmlformats.org/officeDocument/2006/relationships/customXml" Target="../ink/ink541.xml"/><Relationship Id="rId197" Type="http://schemas.openxmlformats.org/officeDocument/2006/relationships/customXml" Target="../ink/ink562.xml"/><Relationship Id="rId362" Type="http://schemas.openxmlformats.org/officeDocument/2006/relationships/image" Target="../media/image644.png"/><Relationship Id="rId418" Type="http://schemas.openxmlformats.org/officeDocument/2006/relationships/image" Target="../media/image672.png"/><Relationship Id="rId625" Type="http://schemas.openxmlformats.org/officeDocument/2006/relationships/customXml" Target="../ink/ink776.xml"/><Relationship Id="rId222" Type="http://schemas.openxmlformats.org/officeDocument/2006/relationships/image" Target="../media/image574.png"/><Relationship Id="rId264" Type="http://schemas.openxmlformats.org/officeDocument/2006/relationships/image" Target="../media/image595.png"/><Relationship Id="rId471" Type="http://schemas.openxmlformats.org/officeDocument/2006/relationships/customXml" Target="../ink/ink699.xml"/><Relationship Id="rId667" Type="http://schemas.openxmlformats.org/officeDocument/2006/relationships/customXml" Target="../ink/ink797.xml"/><Relationship Id="rId17" Type="http://schemas.openxmlformats.org/officeDocument/2006/relationships/customXml" Target="../ink/ink472.xml"/><Relationship Id="rId59" Type="http://schemas.openxmlformats.org/officeDocument/2006/relationships/customXml" Target="../ink/ink493.xml"/><Relationship Id="rId124" Type="http://schemas.openxmlformats.org/officeDocument/2006/relationships/image" Target="../media/image525.png"/><Relationship Id="rId527" Type="http://schemas.openxmlformats.org/officeDocument/2006/relationships/customXml" Target="../ink/ink727.xml"/><Relationship Id="rId569" Type="http://schemas.openxmlformats.org/officeDocument/2006/relationships/customXml" Target="../ink/ink748.xml"/><Relationship Id="rId734" Type="http://schemas.openxmlformats.org/officeDocument/2006/relationships/image" Target="../media/image830.png"/><Relationship Id="rId776" Type="http://schemas.openxmlformats.org/officeDocument/2006/relationships/image" Target="../media/image851.png"/><Relationship Id="rId70" Type="http://schemas.openxmlformats.org/officeDocument/2006/relationships/image" Target="../media/image493.png"/><Relationship Id="rId166" Type="http://schemas.openxmlformats.org/officeDocument/2006/relationships/image" Target="../media/image546.png"/><Relationship Id="rId331" Type="http://schemas.openxmlformats.org/officeDocument/2006/relationships/customXml" Target="../ink/ink629.xml"/><Relationship Id="rId373" Type="http://schemas.openxmlformats.org/officeDocument/2006/relationships/customXml" Target="../ink/ink650.xml"/><Relationship Id="rId429" Type="http://schemas.openxmlformats.org/officeDocument/2006/relationships/customXml" Target="../ink/ink678.xml"/><Relationship Id="rId580" Type="http://schemas.openxmlformats.org/officeDocument/2006/relationships/image" Target="../media/image753.png"/><Relationship Id="rId636" Type="http://schemas.openxmlformats.org/officeDocument/2006/relationships/image" Target="../media/image781.png"/><Relationship Id="rId1" Type="http://schemas.openxmlformats.org/officeDocument/2006/relationships/slideLayout" Target="../slideLayouts/slideLayout7.xml"/><Relationship Id="rId233" Type="http://schemas.openxmlformats.org/officeDocument/2006/relationships/customXml" Target="../ink/ink580.xml"/><Relationship Id="rId440" Type="http://schemas.openxmlformats.org/officeDocument/2006/relationships/image" Target="../media/image683.png"/><Relationship Id="rId678" Type="http://schemas.openxmlformats.org/officeDocument/2006/relationships/image" Target="../media/image802.png"/><Relationship Id="rId28" Type="http://schemas.openxmlformats.org/officeDocument/2006/relationships/image" Target="../media/image477.png"/><Relationship Id="rId275" Type="http://schemas.openxmlformats.org/officeDocument/2006/relationships/customXml" Target="../ink/ink601.xml"/><Relationship Id="rId300" Type="http://schemas.openxmlformats.org/officeDocument/2006/relationships/image" Target="../media/image613.png"/><Relationship Id="rId482" Type="http://schemas.openxmlformats.org/officeDocument/2006/relationships/image" Target="../media/image704.png"/><Relationship Id="rId538" Type="http://schemas.openxmlformats.org/officeDocument/2006/relationships/image" Target="../media/image732.png"/><Relationship Id="rId703" Type="http://schemas.openxmlformats.org/officeDocument/2006/relationships/customXml" Target="../ink/ink815.xml"/><Relationship Id="rId745" Type="http://schemas.openxmlformats.org/officeDocument/2006/relationships/customXml" Target="../ink/ink836.xml"/><Relationship Id="rId81" Type="http://schemas.openxmlformats.org/officeDocument/2006/relationships/customXml" Target="../ink/ink504.xml"/><Relationship Id="rId135" Type="http://schemas.openxmlformats.org/officeDocument/2006/relationships/customXml" Target="../ink/ink531.xml"/><Relationship Id="rId177" Type="http://schemas.openxmlformats.org/officeDocument/2006/relationships/customXml" Target="../ink/ink552.xml"/><Relationship Id="rId342" Type="http://schemas.openxmlformats.org/officeDocument/2006/relationships/image" Target="../media/image634.png"/><Relationship Id="rId384" Type="http://schemas.openxmlformats.org/officeDocument/2006/relationships/image" Target="../media/image655.png"/><Relationship Id="rId591" Type="http://schemas.openxmlformats.org/officeDocument/2006/relationships/customXml" Target="../ink/ink759.xml"/><Relationship Id="rId605" Type="http://schemas.openxmlformats.org/officeDocument/2006/relationships/customXml" Target="../ink/ink766.xml"/><Relationship Id="rId787" Type="http://schemas.openxmlformats.org/officeDocument/2006/relationships/customXml" Target="../ink/ink857.xml"/><Relationship Id="rId202" Type="http://schemas.openxmlformats.org/officeDocument/2006/relationships/image" Target="../media/image564.png"/><Relationship Id="rId244" Type="http://schemas.openxmlformats.org/officeDocument/2006/relationships/image" Target="../media/image585.png"/><Relationship Id="rId647" Type="http://schemas.openxmlformats.org/officeDocument/2006/relationships/customXml" Target="../ink/ink787.xml"/><Relationship Id="rId689" Type="http://schemas.openxmlformats.org/officeDocument/2006/relationships/customXml" Target="../ink/ink808.xml"/><Relationship Id="rId39" Type="http://schemas.openxmlformats.org/officeDocument/2006/relationships/customXml" Target="../ink/ink483.xml"/><Relationship Id="rId286" Type="http://schemas.openxmlformats.org/officeDocument/2006/relationships/image" Target="../media/image606.png"/><Relationship Id="rId451" Type="http://schemas.openxmlformats.org/officeDocument/2006/relationships/customXml" Target="../ink/ink689.xml"/><Relationship Id="rId493" Type="http://schemas.openxmlformats.org/officeDocument/2006/relationships/customXml" Target="../ink/ink710.xml"/><Relationship Id="rId507" Type="http://schemas.openxmlformats.org/officeDocument/2006/relationships/customXml" Target="../ink/ink717.xml"/><Relationship Id="rId549" Type="http://schemas.openxmlformats.org/officeDocument/2006/relationships/customXml" Target="../ink/ink738.xml"/><Relationship Id="rId714" Type="http://schemas.openxmlformats.org/officeDocument/2006/relationships/image" Target="../media/image820.png"/><Relationship Id="rId756" Type="http://schemas.openxmlformats.org/officeDocument/2006/relationships/image" Target="../media/image841.png"/><Relationship Id="rId50" Type="http://schemas.openxmlformats.org/officeDocument/2006/relationships/image" Target="../media/image488.png"/><Relationship Id="rId104" Type="http://schemas.openxmlformats.org/officeDocument/2006/relationships/image" Target="../media/image515.png"/><Relationship Id="rId146" Type="http://schemas.openxmlformats.org/officeDocument/2006/relationships/image" Target="../media/image536.png"/><Relationship Id="rId188" Type="http://schemas.openxmlformats.org/officeDocument/2006/relationships/image" Target="../media/image557.png"/><Relationship Id="rId311" Type="http://schemas.openxmlformats.org/officeDocument/2006/relationships/customXml" Target="../ink/ink619.xml"/><Relationship Id="rId353" Type="http://schemas.openxmlformats.org/officeDocument/2006/relationships/customXml" Target="../ink/ink640.xml"/><Relationship Id="rId395" Type="http://schemas.openxmlformats.org/officeDocument/2006/relationships/customXml" Target="../ink/ink661.xml"/><Relationship Id="rId409" Type="http://schemas.openxmlformats.org/officeDocument/2006/relationships/customXml" Target="../ink/ink668.xml"/><Relationship Id="rId560" Type="http://schemas.openxmlformats.org/officeDocument/2006/relationships/image" Target="../media/image743.png"/><Relationship Id="rId798" Type="http://schemas.openxmlformats.org/officeDocument/2006/relationships/image" Target="../media/image862.png"/><Relationship Id="rId92" Type="http://schemas.openxmlformats.org/officeDocument/2006/relationships/image" Target="../media/image509.png"/><Relationship Id="rId213" Type="http://schemas.openxmlformats.org/officeDocument/2006/relationships/customXml" Target="../ink/ink570.xml"/><Relationship Id="rId420" Type="http://schemas.openxmlformats.org/officeDocument/2006/relationships/image" Target="../media/image673.png"/><Relationship Id="rId616" Type="http://schemas.openxmlformats.org/officeDocument/2006/relationships/image" Target="../media/image771.png"/><Relationship Id="rId658" Type="http://schemas.openxmlformats.org/officeDocument/2006/relationships/image" Target="../media/image792.png"/><Relationship Id="rId255" Type="http://schemas.openxmlformats.org/officeDocument/2006/relationships/customXml" Target="../ink/ink591.xml"/><Relationship Id="rId297" Type="http://schemas.openxmlformats.org/officeDocument/2006/relationships/customXml" Target="../ink/ink612.xml"/><Relationship Id="rId462" Type="http://schemas.openxmlformats.org/officeDocument/2006/relationships/image" Target="../media/image694.png"/><Relationship Id="rId518" Type="http://schemas.openxmlformats.org/officeDocument/2006/relationships/image" Target="../media/image722.png"/><Relationship Id="rId725" Type="http://schemas.openxmlformats.org/officeDocument/2006/relationships/customXml" Target="../ink/ink826.xml"/><Relationship Id="rId115" Type="http://schemas.openxmlformats.org/officeDocument/2006/relationships/customXml" Target="../ink/ink521.xml"/><Relationship Id="rId157" Type="http://schemas.openxmlformats.org/officeDocument/2006/relationships/customXml" Target="../ink/ink542.xml"/><Relationship Id="rId322" Type="http://schemas.openxmlformats.org/officeDocument/2006/relationships/image" Target="../media/image624.png"/><Relationship Id="rId364" Type="http://schemas.openxmlformats.org/officeDocument/2006/relationships/image" Target="../media/image645.png"/><Relationship Id="rId767" Type="http://schemas.openxmlformats.org/officeDocument/2006/relationships/customXml" Target="../ink/ink847.xml"/><Relationship Id="rId61" Type="http://schemas.openxmlformats.org/officeDocument/2006/relationships/customXml" Target="../ink/ink494.xml"/><Relationship Id="rId199" Type="http://schemas.openxmlformats.org/officeDocument/2006/relationships/customXml" Target="../ink/ink563.xml"/><Relationship Id="rId571" Type="http://schemas.openxmlformats.org/officeDocument/2006/relationships/customXml" Target="../ink/ink749.xml"/><Relationship Id="rId627" Type="http://schemas.openxmlformats.org/officeDocument/2006/relationships/customXml" Target="../ink/ink777.xml"/><Relationship Id="rId669" Type="http://schemas.openxmlformats.org/officeDocument/2006/relationships/customXml" Target="../ink/ink798.xml"/><Relationship Id="rId19" Type="http://schemas.openxmlformats.org/officeDocument/2006/relationships/customXml" Target="../ink/ink473.xml"/><Relationship Id="rId224" Type="http://schemas.openxmlformats.org/officeDocument/2006/relationships/image" Target="../media/image575.png"/><Relationship Id="rId266" Type="http://schemas.openxmlformats.org/officeDocument/2006/relationships/image" Target="../media/image596.png"/><Relationship Id="rId431" Type="http://schemas.openxmlformats.org/officeDocument/2006/relationships/customXml" Target="../ink/ink679.xml"/><Relationship Id="rId473" Type="http://schemas.openxmlformats.org/officeDocument/2006/relationships/customXml" Target="../ink/ink700.xml"/><Relationship Id="rId529" Type="http://schemas.openxmlformats.org/officeDocument/2006/relationships/customXml" Target="../ink/ink728.xml"/><Relationship Id="rId680" Type="http://schemas.openxmlformats.org/officeDocument/2006/relationships/image" Target="../media/image803.png"/><Relationship Id="rId736" Type="http://schemas.openxmlformats.org/officeDocument/2006/relationships/image" Target="../media/image831.png"/><Relationship Id="rId30" Type="http://schemas.openxmlformats.org/officeDocument/2006/relationships/image" Target="../media/image478.png"/><Relationship Id="rId126" Type="http://schemas.openxmlformats.org/officeDocument/2006/relationships/image" Target="../media/image526.png"/><Relationship Id="rId168" Type="http://schemas.openxmlformats.org/officeDocument/2006/relationships/image" Target="../media/image547.png"/><Relationship Id="rId333" Type="http://schemas.openxmlformats.org/officeDocument/2006/relationships/customXml" Target="../ink/ink630.xml"/><Relationship Id="rId540" Type="http://schemas.openxmlformats.org/officeDocument/2006/relationships/image" Target="../media/image733.png"/><Relationship Id="rId778" Type="http://schemas.openxmlformats.org/officeDocument/2006/relationships/image" Target="../media/image852.png"/><Relationship Id="rId72" Type="http://schemas.openxmlformats.org/officeDocument/2006/relationships/image" Target="../media/image494.png"/><Relationship Id="rId375" Type="http://schemas.openxmlformats.org/officeDocument/2006/relationships/customXml" Target="../ink/ink651.xml"/><Relationship Id="rId582" Type="http://schemas.openxmlformats.org/officeDocument/2006/relationships/image" Target="../media/image754.png"/><Relationship Id="rId638" Type="http://schemas.openxmlformats.org/officeDocument/2006/relationships/image" Target="../media/image782.png"/><Relationship Id="rId3" Type="http://schemas.openxmlformats.org/officeDocument/2006/relationships/customXml" Target="../ink/ink465.xml"/><Relationship Id="rId235" Type="http://schemas.openxmlformats.org/officeDocument/2006/relationships/customXml" Target="../ink/ink581.xml"/><Relationship Id="rId277" Type="http://schemas.openxmlformats.org/officeDocument/2006/relationships/customXml" Target="../ink/ink602.xml"/><Relationship Id="rId400" Type="http://schemas.openxmlformats.org/officeDocument/2006/relationships/image" Target="../media/image663.png"/><Relationship Id="rId442" Type="http://schemas.openxmlformats.org/officeDocument/2006/relationships/image" Target="../media/image684.png"/><Relationship Id="rId484" Type="http://schemas.openxmlformats.org/officeDocument/2006/relationships/image" Target="../media/image705.png"/><Relationship Id="rId705" Type="http://schemas.openxmlformats.org/officeDocument/2006/relationships/customXml" Target="../ink/ink816.xml"/><Relationship Id="rId137" Type="http://schemas.openxmlformats.org/officeDocument/2006/relationships/customXml" Target="../ink/ink532.xml"/><Relationship Id="rId302" Type="http://schemas.openxmlformats.org/officeDocument/2006/relationships/image" Target="../media/image614.png"/><Relationship Id="rId344" Type="http://schemas.openxmlformats.org/officeDocument/2006/relationships/image" Target="../media/image635.png"/><Relationship Id="rId691" Type="http://schemas.openxmlformats.org/officeDocument/2006/relationships/customXml" Target="../ink/ink809.xml"/><Relationship Id="rId747" Type="http://schemas.openxmlformats.org/officeDocument/2006/relationships/customXml" Target="../ink/ink837.xml"/><Relationship Id="rId789" Type="http://schemas.openxmlformats.org/officeDocument/2006/relationships/customXml" Target="../ink/ink858.xml"/><Relationship Id="rId41" Type="http://schemas.openxmlformats.org/officeDocument/2006/relationships/customXml" Target="../ink/ink484.xml"/><Relationship Id="rId83" Type="http://schemas.openxmlformats.org/officeDocument/2006/relationships/customXml" Target="../ink/ink505.xml"/><Relationship Id="rId179" Type="http://schemas.openxmlformats.org/officeDocument/2006/relationships/customXml" Target="../ink/ink553.xml"/><Relationship Id="rId386" Type="http://schemas.openxmlformats.org/officeDocument/2006/relationships/image" Target="../media/image656.png"/><Relationship Id="rId551" Type="http://schemas.openxmlformats.org/officeDocument/2006/relationships/customXml" Target="../ink/ink739.xml"/><Relationship Id="rId593" Type="http://schemas.openxmlformats.org/officeDocument/2006/relationships/customXml" Target="../ink/ink760.xml"/><Relationship Id="rId607" Type="http://schemas.openxmlformats.org/officeDocument/2006/relationships/customXml" Target="../ink/ink767.xml"/><Relationship Id="rId649" Type="http://schemas.openxmlformats.org/officeDocument/2006/relationships/customXml" Target="../ink/ink788.xml"/><Relationship Id="rId190" Type="http://schemas.openxmlformats.org/officeDocument/2006/relationships/image" Target="../media/image558.png"/><Relationship Id="rId204" Type="http://schemas.openxmlformats.org/officeDocument/2006/relationships/image" Target="../media/image565.png"/><Relationship Id="rId246" Type="http://schemas.openxmlformats.org/officeDocument/2006/relationships/image" Target="../media/image586.png"/><Relationship Id="rId288" Type="http://schemas.openxmlformats.org/officeDocument/2006/relationships/image" Target="../media/image607.png"/><Relationship Id="rId411" Type="http://schemas.openxmlformats.org/officeDocument/2006/relationships/customXml" Target="../ink/ink669.xml"/><Relationship Id="rId453" Type="http://schemas.openxmlformats.org/officeDocument/2006/relationships/customXml" Target="../ink/ink690.xml"/><Relationship Id="rId509" Type="http://schemas.openxmlformats.org/officeDocument/2006/relationships/customXml" Target="../ink/ink718.xml"/><Relationship Id="rId660" Type="http://schemas.openxmlformats.org/officeDocument/2006/relationships/image" Target="../media/image793.png"/><Relationship Id="rId106" Type="http://schemas.openxmlformats.org/officeDocument/2006/relationships/image" Target="../media/image516.png"/><Relationship Id="rId313" Type="http://schemas.openxmlformats.org/officeDocument/2006/relationships/customXml" Target="../ink/ink620.xml"/><Relationship Id="rId495" Type="http://schemas.openxmlformats.org/officeDocument/2006/relationships/customXml" Target="../ink/ink711.xml"/><Relationship Id="rId716" Type="http://schemas.openxmlformats.org/officeDocument/2006/relationships/image" Target="../media/image821.png"/><Relationship Id="rId758" Type="http://schemas.openxmlformats.org/officeDocument/2006/relationships/image" Target="../media/image842.png"/><Relationship Id="rId10" Type="http://schemas.openxmlformats.org/officeDocument/2006/relationships/image" Target="../media/image468.png"/><Relationship Id="rId52" Type="http://schemas.openxmlformats.org/officeDocument/2006/relationships/image" Target="../media/image489.png"/><Relationship Id="rId94" Type="http://schemas.openxmlformats.org/officeDocument/2006/relationships/image" Target="../media/image510.png"/><Relationship Id="rId148" Type="http://schemas.openxmlformats.org/officeDocument/2006/relationships/image" Target="../media/image537.png"/><Relationship Id="rId355" Type="http://schemas.openxmlformats.org/officeDocument/2006/relationships/customXml" Target="../ink/ink641.xml"/><Relationship Id="rId397" Type="http://schemas.openxmlformats.org/officeDocument/2006/relationships/customXml" Target="../ink/ink662.xml"/><Relationship Id="rId520" Type="http://schemas.openxmlformats.org/officeDocument/2006/relationships/image" Target="../media/image723.png"/><Relationship Id="rId562" Type="http://schemas.openxmlformats.org/officeDocument/2006/relationships/image" Target="../media/image499.png"/><Relationship Id="rId618" Type="http://schemas.openxmlformats.org/officeDocument/2006/relationships/image" Target="../media/image772.png"/><Relationship Id="rId215" Type="http://schemas.openxmlformats.org/officeDocument/2006/relationships/customXml" Target="../ink/ink571.xml"/><Relationship Id="rId257" Type="http://schemas.openxmlformats.org/officeDocument/2006/relationships/customXml" Target="../ink/ink592.xml"/><Relationship Id="rId422" Type="http://schemas.openxmlformats.org/officeDocument/2006/relationships/image" Target="../media/image674.png"/><Relationship Id="rId464" Type="http://schemas.openxmlformats.org/officeDocument/2006/relationships/image" Target="../media/image695.png"/><Relationship Id="rId299" Type="http://schemas.openxmlformats.org/officeDocument/2006/relationships/customXml" Target="../ink/ink613.xml"/><Relationship Id="rId727" Type="http://schemas.openxmlformats.org/officeDocument/2006/relationships/customXml" Target="../ink/ink827.xml"/><Relationship Id="rId63" Type="http://schemas.openxmlformats.org/officeDocument/2006/relationships/customXml" Target="../ink/ink495.xml"/><Relationship Id="rId159" Type="http://schemas.openxmlformats.org/officeDocument/2006/relationships/customXml" Target="../ink/ink543.xml"/><Relationship Id="rId366" Type="http://schemas.openxmlformats.org/officeDocument/2006/relationships/image" Target="../media/image646.png"/><Relationship Id="rId573" Type="http://schemas.openxmlformats.org/officeDocument/2006/relationships/customXml" Target="../ink/ink750.xml"/><Relationship Id="rId780" Type="http://schemas.openxmlformats.org/officeDocument/2006/relationships/image" Target="../media/image853.png"/><Relationship Id="rId226" Type="http://schemas.openxmlformats.org/officeDocument/2006/relationships/image" Target="../media/image576.png"/><Relationship Id="rId433" Type="http://schemas.openxmlformats.org/officeDocument/2006/relationships/customXml" Target="../ink/ink680.xml"/><Relationship Id="rId640" Type="http://schemas.openxmlformats.org/officeDocument/2006/relationships/image" Target="../media/image783.png"/><Relationship Id="rId738" Type="http://schemas.openxmlformats.org/officeDocument/2006/relationships/image" Target="../media/image832.png"/><Relationship Id="rId74" Type="http://schemas.openxmlformats.org/officeDocument/2006/relationships/image" Target="../media/image500.png"/><Relationship Id="rId377" Type="http://schemas.openxmlformats.org/officeDocument/2006/relationships/customXml" Target="../ink/ink652.xml"/><Relationship Id="rId500" Type="http://schemas.openxmlformats.org/officeDocument/2006/relationships/image" Target="../media/image713.png"/><Relationship Id="rId584" Type="http://schemas.openxmlformats.org/officeDocument/2006/relationships/image" Target="../media/image755.png"/><Relationship Id="rId5" Type="http://schemas.openxmlformats.org/officeDocument/2006/relationships/customXml" Target="../ink/ink466.xml"/><Relationship Id="rId237" Type="http://schemas.openxmlformats.org/officeDocument/2006/relationships/customXml" Target="../ink/ink582.xml"/><Relationship Id="rId791" Type="http://schemas.openxmlformats.org/officeDocument/2006/relationships/customXml" Target="../ink/ink859.xml"/><Relationship Id="rId444" Type="http://schemas.openxmlformats.org/officeDocument/2006/relationships/image" Target="../media/image685.png"/><Relationship Id="rId651" Type="http://schemas.openxmlformats.org/officeDocument/2006/relationships/customXml" Target="../ink/ink789.xml"/><Relationship Id="rId749" Type="http://schemas.openxmlformats.org/officeDocument/2006/relationships/customXml" Target="../ink/ink838.xml"/><Relationship Id="rId290" Type="http://schemas.openxmlformats.org/officeDocument/2006/relationships/image" Target="../media/image608.png"/><Relationship Id="rId304" Type="http://schemas.openxmlformats.org/officeDocument/2006/relationships/image" Target="../media/image615.png"/><Relationship Id="rId388" Type="http://schemas.openxmlformats.org/officeDocument/2006/relationships/image" Target="../media/image657.png"/><Relationship Id="rId511" Type="http://schemas.openxmlformats.org/officeDocument/2006/relationships/customXml" Target="../ink/ink719.xml"/><Relationship Id="rId609" Type="http://schemas.openxmlformats.org/officeDocument/2006/relationships/customXml" Target="../ink/ink768.xml"/><Relationship Id="rId85" Type="http://schemas.openxmlformats.org/officeDocument/2006/relationships/customXml" Target="../ink/ink506.xml"/><Relationship Id="rId150" Type="http://schemas.openxmlformats.org/officeDocument/2006/relationships/image" Target="../media/image538.png"/><Relationship Id="rId595" Type="http://schemas.openxmlformats.org/officeDocument/2006/relationships/customXml" Target="../ink/ink761.xml"/><Relationship Id="rId248" Type="http://schemas.openxmlformats.org/officeDocument/2006/relationships/image" Target="../media/image587.png"/><Relationship Id="rId455" Type="http://schemas.openxmlformats.org/officeDocument/2006/relationships/customXml" Target="../ink/ink691.xml"/><Relationship Id="rId662" Type="http://schemas.openxmlformats.org/officeDocument/2006/relationships/image" Target="../media/image794.png"/><Relationship Id="rId12" Type="http://schemas.openxmlformats.org/officeDocument/2006/relationships/image" Target="../media/image469.png"/><Relationship Id="rId108" Type="http://schemas.openxmlformats.org/officeDocument/2006/relationships/image" Target="../media/image517.png"/><Relationship Id="rId315" Type="http://schemas.openxmlformats.org/officeDocument/2006/relationships/customXml" Target="../ink/ink621.xml"/><Relationship Id="rId522" Type="http://schemas.openxmlformats.org/officeDocument/2006/relationships/image" Target="../media/image724.png"/><Relationship Id="rId96" Type="http://schemas.openxmlformats.org/officeDocument/2006/relationships/image" Target="../media/image511.png"/><Relationship Id="rId161" Type="http://schemas.openxmlformats.org/officeDocument/2006/relationships/customXml" Target="../ink/ink544.xml"/><Relationship Id="rId399" Type="http://schemas.openxmlformats.org/officeDocument/2006/relationships/customXml" Target="../ink/ink663.xml"/><Relationship Id="rId259" Type="http://schemas.openxmlformats.org/officeDocument/2006/relationships/customXml" Target="../ink/ink593.xml"/><Relationship Id="rId466" Type="http://schemas.openxmlformats.org/officeDocument/2006/relationships/image" Target="../media/image696.png"/><Relationship Id="rId673" Type="http://schemas.openxmlformats.org/officeDocument/2006/relationships/customXml" Target="../ink/ink800.xml"/><Relationship Id="rId23" Type="http://schemas.openxmlformats.org/officeDocument/2006/relationships/customXml" Target="../ink/ink475.xml"/><Relationship Id="rId119" Type="http://schemas.openxmlformats.org/officeDocument/2006/relationships/customXml" Target="../ink/ink523.xml"/><Relationship Id="rId326" Type="http://schemas.openxmlformats.org/officeDocument/2006/relationships/image" Target="../media/image626.png"/><Relationship Id="rId533" Type="http://schemas.openxmlformats.org/officeDocument/2006/relationships/customXml" Target="../ink/ink730.xml"/><Relationship Id="rId740" Type="http://schemas.openxmlformats.org/officeDocument/2006/relationships/image" Target="../media/image833.png"/><Relationship Id="rId172" Type="http://schemas.openxmlformats.org/officeDocument/2006/relationships/image" Target="../media/image549.png"/><Relationship Id="rId477" Type="http://schemas.openxmlformats.org/officeDocument/2006/relationships/customXml" Target="../ink/ink702.xml"/><Relationship Id="rId600" Type="http://schemas.openxmlformats.org/officeDocument/2006/relationships/image" Target="../media/image763.png"/><Relationship Id="rId684" Type="http://schemas.openxmlformats.org/officeDocument/2006/relationships/image" Target="../media/image805.png"/><Relationship Id="rId337" Type="http://schemas.openxmlformats.org/officeDocument/2006/relationships/customXml" Target="../ink/ink632.xml"/><Relationship Id="rId34" Type="http://schemas.openxmlformats.org/officeDocument/2006/relationships/image" Target="../media/image480.png"/><Relationship Id="rId544" Type="http://schemas.openxmlformats.org/officeDocument/2006/relationships/image" Target="../media/image735.png"/><Relationship Id="rId751" Type="http://schemas.openxmlformats.org/officeDocument/2006/relationships/customXml" Target="../ink/ink839.xml"/><Relationship Id="rId183" Type="http://schemas.openxmlformats.org/officeDocument/2006/relationships/customXml" Target="../ink/ink555.xml"/><Relationship Id="rId390" Type="http://schemas.openxmlformats.org/officeDocument/2006/relationships/image" Target="../media/image498.png"/><Relationship Id="rId404" Type="http://schemas.openxmlformats.org/officeDocument/2006/relationships/image" Target="../media/image665.png"/><Relationship Id="rId611" Type="http://schemas.openxmlformats.org/officeDocument/2006/relationships/customXml" Target="../ink/ink769.xml"/><Relationship Id="rId250" Type="http://schemas.openxmlformats.org/officeDocument/2006/relationships/image" Target="../media/image588.png"/><Relationship Id="rId488" Type="http://schemas.openxmlformats.org/officeDocument/2006/relationships/image" Target="../media/image707.png"/><Relationship Id="rId695" Type="http://schemas.openxmlformats.org/officeDocument/2006/relationships/customXml" Target="../ink/ink811.xml"/><Relationship Id="rId709" Type="http://schemas.openxmlformats.org/officeDocument/2006/relationships/customXml" Target="../ink/ink818.xml"/><Relationship Id="rId45" Type="http://schemas.openxmlformats.org/officeDocument/2006/relationships/customXml" Target="../ink/ink486.xml"/><Relationship Id="rId110" Type="http://schemas.openxmlformats.org/officeDocument/2006/relationships/image" Target="../media/image518.png"/><Relationship Id="rId348" Type="http://schemas.openxmlformats.org/officeDocument/2006/relationships/image" Target="../media/image497.png"/><Relationship Id="rId555" Type="http://schemas.openxmlformats.org/officeDocument/2006/relationships/customXml" Target="../ink/ink741.xml"/><Relationship Id="rId762" Type="http://schemas.openxmlformats.org/officeDocument/2006/relationships/image" Target="../media/image844.png"/><Relationship Id="rId194" Type="http://schemas.openxmlformats.org/officeDocument/2006/relationships/image" Target="../media/image560.png"/><Relationship Id="rId208" Type="http://schemas.openxmlformats.org/officeDocument/2006/relationships/image" Target="../media/image567.png"/><Relationship Id="rId415" Type="http://schemas.openxmlformats.org/officeDocument/2006/relationships/customXml" Target="../ink/ink671.xml"/><Relationship Id="rId622" Type="http://schemas.openxmlformats.org/officeDocument/2006/relationships/image" Target="../media/image774.png"/><Relationship Id="rId261" Type="http://schemas.openxmlformats.org/officeDocument/2006/relationships/customXml" Target="../ink/ink594.xml"/><Relationship Id="rId499" Type="http://schemas.openxmlformats.org/officeDocument/2006/relationships/customXml" Target="../ink/ink713.xml"/><Relationship Id="rId56" Type="http://schemas.openxmlformats.org/officeDocument/2006/relationships/image" Target="../media/image429.png"/><Relationship Id="rId359" Type="http://schemas.openxmlformats.org/officeDocument/2006/relationships/customXml" Target="../ink/ink643.xml"/><Relationship Id="rId566" Type="http://schemas.openxmlformats.org/officeDocument/2006/relationships/image" Target="../media/image746.png"/><Relationship Id="rId773" Type="http://schemas.openxmlformats.org/officeDocument/2006/relationships/customXml" Target="../ink/ink850.xml"/><Relationship Id="rId121" Type="http://schemas.openxmlformats.org/officeDocument/2006/relationships/customXml" Target="../ink/ink524.xml"/><Relationship Id="rId219" Type="http://schemas.openxmlformats.org/officeDocument/2006/relationships/customXml" Target="../ink/ink573.xml"/><Relationship Id="rId426" Type="http://schemas.openxmlformats.org/officeDocument/2006/relationships/image" Target="../media/image676.png"/><Relationship Id="rId633" Type="http://schemas.openxmlformats.org/officeDocument/2006/relationships/customXml" Target="../ink/ink780.xml"/><Relationship Id="rId67" Type="http://schemas.openxmlformats.org/officeDocument/2006/relationships/customXml" Target="../ink/ink497.xml"/><Relationship Id="rId272" Type="http://schemas.openxmlformats.org/officeDocument/2006/relationships/image" Target="../media/image599.png"/><Relationship Id="rId577" Type="http://schemas.openxmlformats.org/officeDocument/2006/relationships/customXml" Target="../ink/ink752.xml"/><Relationship Id="rId700" Type="http://schemas.openxmlformats.org/officeDocument/2006/relationships/image" Target="../media/image813.png"/><Relationship Id="rId132" Type="http://schemas.openxmlformats.org/officeDocument/2006/relationships/image" Target="../media/image529.png"/><Relationship Id="rId784" Type="http://schemas.openxmlformats.org/officeDocument/2006/relationships/image" Target="../media/image855.png"/><Relationship Id="rId437" Type="http://schemas.openxmlformats.org/officeDocument/2006/relationships/customXml" Target="../ink/ink682.xml"/><Relationship Id="rId644" Type="http://schemas.openxmlformats.org/officeDocument/2006/relationships/image" Target="../media/image785.png"/><Relationship Id="rId283" Type="http://schemas.openxmlformats.org/officeDocument/2006/relationships/customXml" Target="../ink/ink605.xml"/><Relationship Id="rId490" Type="http://schemas.openxmlformats.org/officeDocument/2006/relationships/image" Target="../media/image708.png"/><Relationship Id="rId504" Type="http://schemas.openxmlformats.org/officeDocument/2006/relationships/image" Target="../media/image715.png"/><Relationship Id="rId711" Type="http://schemas.openxmlformats.org/officeDocument/2006/relationships/customXml" Target="../ink/ink819.xml"/><Relationship Id="rId78" Type="http://schemas.openxmlformats.org/officeDocument/2006/relationships/image" Target="../media/image502.png"/><Relationship Id="rId143" Type="http://schemas.openxmlformats.org/officeDocument/2006/relationships/customXml" Target="../ink/ink535.xml"/><Relationship Id="rId350" Type="http://schemas.openxmlformats.org/officeDocument/2006/relationships/image" Target="../media/image638.png"/><Relationship Id="rId588" Type="http://schemas.openxmlformats.org/officeDocument/2006/relationships/image" Target="../media/image757.png"/><Relationship Id="rId795" Type="http://schemas.openxmlformats.org/officeDocument/2006/relationships/customXml" Target="../ink/ink861.xml"/><Relationship Id="rId9" Type="http://schemas.openxmlformats.org/officeDocument/2006/relationships/customXml" Target="../ink/ink468.xml"/><Relationship Id="rId210" Type="http://schemas.openxmlformats.org/officeDocument/2006/relationships/image" Target="../media/image568.png"/><Relationship Id="rId448" Type="http://schemas.openxmlformats.org/officeDocument/2006/relationships/image" Target="../media/image687.png"/><Relationship Id="rId655" Type="http://schemas.openxmlformats.org/officeDocument/2006/relationships/customXml" Target="../ink/ink791.xml"/><Relationship Id="rId294" Type="http://schemas.openxmlformats.org/officeDocument/2006/relationships/image" Target="../media/image610.png"/><Relationship Id="rId308" Type="http://schemas.openxmlformats.org/officeDocument/2006/relationships/image" Target="../media/image617.png"/><Relationship Id="rId515" Type="http://schemas.openxmlformats.org/officeDocument/2006/relationships/customXml" Target="../ink/ink721.xml"/><Relationship Id="rId722" Type="http://schemas.openxmlformats.org/officeDocument/2006/relationships/image" Target="../media/image824.png"/><Relationship Id="rId89" Type="http://schemas.openxmlformats.org/officeDocument/2006/relationships/customXml" Target="../ink/ink508.xml"/><Relationship Id="rId154" Type="http://schemas.openxmlformats.org/officeDocument/2006/relationships/image" Target="../media/image540.png"/><Relationship Id="rId361" Type="http://schemas.openxmlformats.org/officeDocument/2006/relationships/customXml" Target="../ink/ink644.xml"/><Relationship Id="rId599" Type="http://schemas.openxmlformats.org/officeDocument/2006/relationships/customXml" Target="../ink/ink763.xml"/><Relationship Id="rId459" Type="http://schemas.openxmlformats.org/officeDocument/2006/relationships/customXml" Target="../ink/ink693.xml"/><Relationship Id="rId666" Type="http://schemas.openxmlformats.org/officeDocument/2006/relationships/image" Target="../media/image796.png"/><Relationship Id="rId16" Type="http://schemas.openxmlformats.org/officeDocument/2006/relationships/image" Target="../media/image471.png"/><Relationship Id="rId221" Type="http://schemas.openxmlformats.org/officeDocument/2006/relationships/customXml" Target="../ink/ink574.xml"/><Relationship Id="rId319" Type="http://schemas.openxmlformats.org/officeDocument/2006/relationships/customXml" Target="../ink/ink623.xml"/><Relationship Id="rId526" Type="http://schemas.openxmlformats.org/officeDocument/2006/relationships/image" Target="../media/image726.png"/><Relationship Id="rId733" Type="http://schemas.openxmlformats.org/officeDocument/2006/relationships/customXml" Target="../ink/ink830.xml"/><Relationship Id="rId165" Type="http://schemas.openxmlformats.org/officeDocument/2006/relationships/customXml" Target="../ink/ink546.xml"/><Relationship Id="rId372" Type="http://schemas.openxmlformats.org/officeDocument/2006/relationships/image" Target="../media/image649.png"/><Relationship Id="rId677" Type="http://schemas.openxmlformats.org/officeDocument/2006/relationships/customXml" Target="../ink/ink802.xml"/><Relationship Id="rId800" Type="http://schemas.openxmlformats.org/officeDocument/2006/relationships/image" Target="../media/image863.png"/><Relationship Id="rId232" Type="http://schemas.openxmlformats.org/officeDocument/2006/relationships/image" Target="../media/image579.png"/><Relationship Id="rId27" Type="http://schemas.openxmlformats.org/officeDocument/2006/relationships/customXml" Target="../ink/ink477.xml"/><Relationship Id="rId537" Type="http://schemas.openxmlformats.org/officeDocument/2006/relationships/customXml" Target="../ink/ink732.xml"/><Relationship Id="rId744" Type="http://schemas.openxmlformats.org/officeDocument/2006/relationships/image" Target="../media/image835.png"/><Relationship Id="rId80" Type="http://schemas.openxmlformats.org/officeDocument/2006/relationships/image" Target="../media/image503.png"/><Relationship Id="rId176" Type="http://schemas.openxmlformats.org/officeDocument/2006/relationships/image" Target="../media/image551.png"/><Relationship Id="rId383" Type="http://schemas.openxmlformats.org/officeDocument/2006/relationships/customXml" Target="../ink/ink655.xml"/><Relationship Id="rId590" Type="http://schemas.openxmlformats.org/officeDocument/2006/relationships/image" Target="../media/image758.png"/><Relationship Id="rId604" Type="http://schemas.openxmlformats.org/officeDocument/2006/relationships/image" Target="../media/image765.png"/><Relationship Id="rId243" Type="http://schemas.openxmlformats.org/officeDocument/2006/relationships/customXml" Target="../ink/ink585.xml"/><Relationship Id="rId450" Type="http://schemas.openxmlformats.org/officeDocument/2006/relationships/image" Target="../media/image688.png"/><Relationship Id="rId688" Type="http://schemas.openxmlformats.org/officeDocument/2006/relationships/image" Target="../media/image807.png"/><Relationship Id="rId38" Type="http://schemas.openxmlformats.org/officeDocument/2006/relationships/image" Target="../media/image482.png"/><Relationship Id="rId103" Type="http://schemas.openxmlformats.org/officeDocument/2006/relationships/customXml" Target="../ink/ink515.xml"/><Relationship Id="rId310" Type="http://schemas.openxmlformats.org/officeDocument/2006/relationships/image" Target="../media/image618.png"/><Relationship Id="rId548" Type="http://schemas.openxmlformats.org/officeDocument/2006/relationships/image" Target="../media/image737.png"/><Relationship Id="rId755" Type="http://schemas.openxmlformats.org/officeDocument/2006/relationships/customXml" Target="../ink/ink841.xml"/><Relationship Id="rId91" Type="http://schemas.openxmlformats.org/officeDocument/2006/relationships/customXml" Target="../ink/ink509.xml"/><Relationship Id="rId187" Type="http://schemas.openxmlformats.org/officeDocument/2006/relationships/customXml" Target="../ink/ink557.xml"/><Relationship Id="rId394" Type="http://schemas.openxmlformats.org/officeDocument/2006/relationships/image" Target="../media/image660.png"/><Relationship Id="rId408" Type="http://schemas.openxmlformats.org/officeDocument/2006/relationships/image" Target="../media/image667.png"/><Relationship Id="rId615" Type="http://schemas.openxmlformats.org/officeDocument/2006/relationships/customXml" Target="../ink/ink771.xml"/><Relationship Id="rId254" Type="http://schemas.openxmlformats.org/officeDocument/2006/relationships/image" Target="../media/image590.png"/><Relationship Id="rId699" Type="http://schemas.openxmlformats.org/officeDocument/2006/relationships/customXml" Target="../ink/ink813.xml"/><Relationship Id="rId49" Type="http://schemas.openxmlformats.org/officeDocument/2006/relationships/customXml" Target="../ink/ink488.xml"/><Relationship Id="rId114" Type="http://schemas.openxmlformats.org/officeDocument/2006/relationships/image" Target="../media/image520.png"/><Relationship Id="rId461" Type="http://schemas.openxmlformats.org/officeDocument/2006/relationships/customXml" Target="../ink/ink694.xml"/><Relationship Id="rId559" Type="http://schemas.openxmlformats.org/officeDocument/2006/relationships/customXml" Target="../ink/ink743.xml"/><Relationship Id="rId766" Type="http://schemas.openxmlformats.org/officeDocument/2006/relationships/image" Target="../media/image846.png"/><Relationship Id="rId198" Type="http://schemas.openxmlformats.org/officeDocument/2006/relationships/image" Target="../media/image562.png"/><Relationship Id="rId321" Type="http://schemas.openxmlformats.org/officeDocument/2006/relationships/customXml" Target="../ink/ink624.xml"/><Relationship Id="rId419" Type="http://schemas.openxmlformats.org/officeDocument/2006/relationships/customXml" Target="../ink/ink673.xml"/><Relationship Id="rId626" Type="http://schemas.openxmlformats.org/officeDocument/2006/relationships/image" Target="../media/image776.png"/><Relationship Id="rId265" Type="http://schemas.openxmlformats.org/officeDocument/2006/relationships/customXml" Target="../ink/ink596.xml"/><Relationship Id="rId472" Type="http://schemas.openxmlformats.org/officeDocument/2006/relationships/image" Target="../media/image699.png"/><Relationship Id="rId125" Type="http://schemas.openxmlformats.org/officeDocument/2006/relationships/customXml" Target="../ink/ink526.xml"/><Relationship Id="rId332" Type="http://schemas.openxmlformats.org/officeDocument/2006/relationships/image" Target="../media/image629.png"/><Relationship Id="rId777" Type="http://schemas.openxmlformats.org/officeDocument/2006/relationships/customXml" Target="../ink/ink852.xml"/><Relationship Id="rId637" Type="http://schemas.openxmlformats.org/officeDocument/2006/relationships/customXml" Target="../ink/ink782.xml"/><Relationship Id="rId276" Type="http://schemas.openxmlformats.org/officeDocument/2006/relationships/image" Target="../media/image601.png"/><Relationship Id="rId483" Type="http://schemas.openxmlformats.org/officeDocument/2006/relationships/customXml" Target="../ink/ink705.xml"/><Relationship Id="rId690" Type="http://schemas.openxmlformats.org/officeDocument/2006/relationships/image" Target="../media/image808.png"/><Relationship Id="rId704" Type="http://schemas.openxmlformats.org/officeDocument/2006/relationships/image" Target="../media/image815.png"/><Relationship Id="rId40" Type="http://schemas.openxmlformats.org/officeDocument/2006/relationships/image" Target="../media/image483.png"/><Relationship Id="rId136" Type="http://schemas.openxmlformats.org/officeDocument/2006/relationships/image" Target="../media/image531.png"/><Relationship Id="rId343" Type="http://schemas.openxmlformats.org/officeDocument/2006/relationships/customXml" Target="../ink/ink635.xml"/><Relationship Id="rId550" Type="http://schemas.openxmlformats.org/officeDocument/2006/relationships/image" Target="../media/image738.png"/><Relationship Id="rId788" Type="http://schemas.openxmlformats.org/officeDocument/2006/relationships/image" Target="../media/image857.png"/><Relationship Id="rId203" Type="http://schemas.openxmlformats.org/officeDocument/2006/relationships/customXml" Target="../ink/ink565.xml"/><Relationship Id="rId648" Type="http://schemas.openxmlformats.org/officeDocument/2006/relationships/image" Target="../media/image512.png"/><Relationship Id="rId287" Type="http://schemas.openxmlformats.org/officeDocument/2006/relationships/customXml" Target="../ink/ink607.xml"/><Relationship Id="rId410" Type="http://schemas.openxmlformats.org/officeDocument/2006/relationships/image" Target="../media/image668.png"/><Relationship Id="rId494" Type="http://schemas.openxmlformats.org/officeDocument/2006/relationships/image" Target="../media/image710.png"/><Relationship Id="rId508" Type="http://schemas.openxmlformats.org/officeDocument/2006/relationships/image" Target="../media/image717.png"/><Relationship Id="rId715" Type="http://schemas.openxmlformats.org/officeDocument/2006/relationships/customXml" Target="../ink/ink821.xml"/><Relationship Id="rId147" Type="http://schemas.openxmlformats.org/officeDocument/2006/relationships/customXml" Target="../ink/ink537.xml"/><Relationship Id="rId354" Type="http://schemas.openxmlformats.org/officeDocument/2006/relationships/image" Target="../media/image640.png"/><Relationship Id="rId799" Type="http://schemas.openxmlformats.org/officeDocument/2006/relationships/customXml" Target="../ink/ink863.xml"/><Relationship Id="rId51" Type="http://schemas.openxmlformats.org/officeDocument/2006/relationships/customXml" Target="../ink/ink489.xml"/><Relationship Id="rId561" Type="http://schemas.openxmlformats.org/officeDocument/2006/relationships/customXml" Target="../ink/ink744.xml"/><Relationship Id="rId659" Type="http://schemas.openxmlformats.org/officeDocument/2006/relationships/customXml" Target="../ink/ink793.xml"/><Relationship Id="rId214" Type="http://schemas.openxmlformats.org/officeDocument/2006/relationships/image" Target="../media/image570.png"/><Relationship Id="rId298" Type="http://schemas.openxmlformats.org/officeDocument/2006/relationships/image" Target="../media/image612.png"/><Relationship Id="rId421" Type="http://schemas.openxmlformats.org/officeDocument/2006/relationships/customXml" Target="../ink/ink674.xml"/><Relationship Id="rId519" Type="http://schemas.openxmlformats.org/officeDocument/2006/relationships/customXml" Target="../ink/ink723.xml"/><Relationship Id="rId158" Type="http://schemas.openxmlformats.org/officeDocument/2006/relationships/image" Target="../media/image542.png"/><Relationship Id="rId726" Type="http://schemas.openxmlformats.org/officeDocument/2006/relationships/image" Target="../media/image826.png"/><Relationship Id="rId62" Type="http://schemas.openxmlformats.org/officeDocument/2006/relationships/image" Target="../media/image451.png"/><Relationship Id="rId365" Type="http://schemas.openxmlformats.org/officeDocument/2006/relationships/customXml" Target="../ink/ink646.xml"/><Relationship Id="rId572" Type="http://schemas.openxmlformats.org/officeDocument/2006/relationships/image" Target="../media/image749.png"/><Relationship Id="rId225" Type="http://schemas.openxmlformats.org/officeDocument/2006/relationships/customXml" Target="../ink/ink576.xml"/><Relationship Id="rId432" Type="http://schemas.openxmlformats.org/officeDocument/2006/relationships/image" Target="../media/image679.png"/><Relationship Id="rId737" Type="http://schemas.openxmlformats.org/officeDocument/2006/relationships/customXml" Target="../ink/ink832.xml"/><Relationship Id="rId73" Type="http://schemas.openxmlformats.org/officeDocument/2006/relationships/customXml" Target="../ink/ink500.xml"/><Relationship Id="rId169" Type="http://schemas.openxmlformats.org/officeDocument/2006/relationships/customXml" Target="../ink/ink548.xml"/><Relationship Id="rId376" Type="http://schemas.openxmlformats.org/officeDocument/2006/relationships/image" Target="../media/image651.png"/><Relationship Id="rId583" Type="http://schemas.openxmlformats.org/officeDocument/2006/relationships/customXml" Target="../ink/ink755.xml"/><Relationship Id="rId790" Type="http://schemas.openxmlformats.org/officeDocument/2006/relationships/image" Target="../media/image858.png"/><Relationship Id="rId4" Type="http://schemas.openxmlformats.org/officeDocument/2006/relationships/image" Target="../media/image465.png"/><Relationship Id="rId236" Type="http://schemas.openxmlformats.org/officeDocument/2006/relationships/image" Target="../media/image581.png"/><Relationship Id="rId443" Type="http://schemas.openxmlformats.org/officeDocument/2006/relationships/customXml" Target="../ink/ink685.xml"/><Relationship Id="rId650" Type="http://schemas.openxmlformats.org/officeDocument/2006/relationships/image" Target="../media/image788.png"/><Relationship Id="rId303" Type="http://schemas.openxmlformats.org/officeDocument/2006/relationships/customXml" Target="../ink/ink615.xml"/><Relationship Id="rId748" Type="http://schemas.openxmlformats.org/officeDocument/2006/relationships/image" Target="../media/image837.png"/><Relationship Id="rId84" Type="http://schemas.openxmlformats.org/officeDocument/2006/relationships/image" Target="../media/image505.png"/><Relationship Id="rId387" Type="http://schemas.openxmlformats.org/officeDocument/2006/relationships/customXml" Target="../ink/ink657.xml"/><Relationship Id="rId510" Type="http://schemas.openxmlformats.org/officeDocument/2006/relationships/image" Target="../media/image718.png"/><Relationship Id="rId594" Type="http://schemas.openxmlformats.org/officeDocument/2006/relationships/image" Target="../media/image760.png"/><Relationship Id="rId608" Type="http://schemas.openxmlformats.org/officeDocument/2006/relationships/image" Target="../media/image767.png"/><Relationship Id="rId247" Type="http://schemas.openxmlformats.org/officeDocument/2006/relationships/customXml" Target="../ink/ink587.xml"/><Relationship Id="rId107" Type="http://schemas.openxmlformats.org/officeDocument/2006/relationships/customXml" Target="../ink/ink517.xml"/><Relationship Id="rId454" Type="http://schemas.openxmlformats.org/officeDocument/2006/relationships/image" Target="../media/image690.png"/><Relationship Id="rId661" Type="http://schemas.openxmlformats.org/officeDocument/2006/relationships/customXml" Target="../ink/ink794.xml"/><Relationship Id="rId759" Type="http://schemas.openxmlformats.org/officeDocument/2006/relationships/customXml" Target="../ink/ink843.xml"/><Relationship Id="rId11" Type="http://schemas.openxmlformats.org/officeDocument/2006/relationships/customXml" Target="../ink/ink469.xml"/><Relationship Id="rId314" Type="http://schemas.openxmlformats.org/officeDocument/2006/relationships/image" Target="../media/image620.png"/><Relationship Id="rId398" Type="http://schemas.openxmlformats.org/officeDocument/2006/relationships/image" Target="../media/image662.png"/><Relationship Id="rId521" Type="http://schemas.openxmlformats.org/officeDocument/2006/relationships/customXml" Target="../ink/ink724.xml"/><Relationship Id="rId619" Type="http://schemas.openxmlformats.org/officeDocument/2006/relationships/customXml" Target="../ink/ink773.xml"/><Relationship Id="rId95" Type="http://schemas.openxmlformats.org/officeDocument/2006/relationships/customXml" Target="../ink/ink511.xml"/><Relationship Id="rId160" Type="http://schemas.openxmlformats.org/officeDocument/2006/relationships/image" Target="../media/image543.png"/><Relationship Id="rId258" Type="http://schemas.openxmlformats.org/officeDocument/2006/relationships/image" Target="../media/image592.png"/><Relationship Id="rId465" Type="http://schemas.openxmlformats.org/officeDocument/2006/relationships/customXml" Target="../ink/ink696.xml"/><Relationship Id="rId672" Type="http://schemas.openxmlformats.org/officeDocument/2006/relationships/image" Target="../media/image799.png"/><Relationship Id="rId22" Type="http://schemas.openxmlformats.org/officeDocument/2006/relationships/image" Target="../media/image474.png"/><Relationship Id="rId118" Type="http://schemas.openxmlformats.org/officeDocument/2006/relationships/image" Target="../media/image522.png"/><Relationship Id="rId325" Type="http://schemas.openxmlformats.org/officeDocument/2006/relationships/customXml" Target="../ink/ink626.xml"/><Relationship Id="rId532" Type="http://schemas.openxmlformats.org/officeDocument/2006/relationships/image" Target="../media/image729.png"/></Relationships>
</file>

<file path=ppt/slides/_rels/slide4.xml.rels><?xml version="1.0" encoding="UTF-8" standalone="yes"?>
<Relationships xmlns="http://schemas.openxmlformats.org/package/2006/relationships"><Relationship Id="rId117" Type="http://schemas.openxmlformats.org/officeDocument/2006/relationships/customXml" Target="../ink/ink912.xml"/><Relationship Id="rId21" Type="http://schemas.openxmlformats.org/officeDocument/2006/relationships/customXml" Target="../ink/ink873.xml"/><Relationship Id="rId324" Type="http://schemas.openxmlformats.org/officeDocument/2006/relationships/image" Target="../media/image1010.png"/><Relationship Id="rId531" Type="http://schemas.openxmlformats.org/officeDocument/2006/relationships/customXml" Target="../ink/ink1119.xml"/><Relationship Id="rId170" Type="http://schemas.openxmlformats.org/officeDocument/2006/relationships/image" Target="../media/image933.png"/><Relationship Id="rId268" Type="http://schemas.openxmlformats.org/officeDocument/2006/relationships/image" Target="../media/image982.png"/><Relationship Id="rId475" Type="http://schemas.openxmlformats.org/officeDocument/2006/relationships/customXml" Target="../ink/ink1091.xml"/><Relationship Id="rId32" Type="http://schemas.openxmlformats.org/officeDocument/2006/relationships/image" Target="../media/image878.png"/><Relationship Id="rId128" Type="http://schemas.openxmlformats.org/officeDocument/2006/relationships/image" Target="../media/image917.png"/><Relationship Id="rId335" Type="http://schemas.openxmlformats.org/officeDocument/2006/relationships/customXml" Target="../ink/ink1021.xml"/><Relationship Id="rId542" Type="http://schemas.openxmlformats.org/officeDocument/2006/relationships/image" Target="../media/image1119.png"/><Relationship Id="rId181" Type="http://schemas.openxmlformats.org/officeDocument/2006/relationships/customXml" Target="../ink/ink944.xml"/><Relationship Id="rId402" Type="http://schemas.openxmlformats.org/officeDocument/2006/relationships/image" Target="../media/image1049.png"/><Relationship Id="rId279" Type="http://schemas.openxmlformats.org/officeDocument/2006/relationships/customXml" Target="../ink/ink993.xml"/><Relationship Id="rId486" Type="http://schemas.openxmlformats.org/officeDocument/2006/relationships/image" Target="../media/image1091.png"/><Relationship Id="rId139" Type="http://schemas.openxmlformats.org/officeDocument/2006/relationships/customXml" Target="../ink/ink923.xml"/><Relationship Id="rId346" Type="http://schemas.openxmlformats.org/officeDocument/2006/relationships/image" Target="../media/image1021.png"/><Relationship Id="rId553" Type="http://schemas.openxmlformats.org/officeDocument/2006/relationships/customXml" Target="../ink/ink1130.xml"/><Relationship Id="rId192" Type="http://schemas.openxmlformats.org/officeDocument/2006/relationships/image" Target="../media/image944.png"/><Relationship Id="rId206" Type="http://schemas.openxmlformats.org/officeDocument/2006/relationships/image" Target="../media/image951.png"/><Relationship Id="rId413" Type="http://schemas.openxmlformats.org/officeDocument/2006/relationships/customXml" Target="../ink/ink1060.xml"/><Relationship Id="rId497" Type="http://schemas.openxmlformats.org/officeDocument/2006/relationships/customXml" Target="../ink/ink1102.xml"/><Relationship Id="rId357" Type="http://schemas.openxmlformats.org/officeDocument/2006/relationships/customXml" Target="../ink/ink1032.xml"/><Relationship Id="rId54" Type="http://schemas.openxmlformats.org/officeDocument/2006/relationships/image" Target="../media/image889.png"/><Relationship Id="rId217" Type="http://schemas.openxmlformats.org/officeDocument/2006/relationships/customXml" Target="../ink/ink962.xml"/><Relationship Id="rId564" Type="http://schemas.openxmlformats.org/officeDocument/2006/relationships/image" Target="../media/image1130.png"/><Relationship Id="rId259" Type="http://schemas.openxmlformats.org/officeDocument/2006/relationships/customXml" Target="../ink/ink983.xml"/><Relationship Id="rId424" Type="http://schemas.openxmlformats.org/officeDocument/2006/relationships/image" Target="../media/image1060.png"/><Relationship Id="rId466" Type="http://schemas.openxmlformats.org/officeDocument/2006/relationships/image" Target="../media/image1081.png"/><Relationship Id="rId23" Type="http://schemas.openxmlformats.org/officeDocument/2006/relationships/customXml" Target="../ink/ink874.xml"/><Relationship Id="rId119" Type="http://schemas.openxmlformats.org/officeDocument/2006/relationships/customXml" Target="../ink/ink913.xml"/><Relationship Id="rId270" Type="http://schemas.openxmlformats.org/officeDocument/2006/relationships/image" Target="../media/image983.png"/><Relationship Id="rId326" Type="http://schemas.openxmlformats.org/officeDocument/2006/relationships/image" Target="../media/image1011.png"/><Relationship Id="rId533" Type="http://schemas.openxmlformats.org/officeDocument/2006/relationships/customXml" Target="../ink/ink1120.xml"/><Relationship Id="rId65" Type="http://schemas.openxmlformats.org/officeDocument/2006/relationships/customXml" Target="../ink/ink877.xml"/><Relationship Id="rId130" Type="http://schemas.openxmlformats.org/officeDocument/2006/relationships/image" Target="../media/image918.png"/><Relationship Id="rId368" Type="http://schemas.openxmlformats.org/officeDocument/2006/relationships/image" Target="../media/image1032.png"/><Relationship Id="rId575" Type="http://schemas.openxmlformats.org/officeDocument/2006/relationships/customXml" Target="../ink/ink1141.xml"/><Relationship Id="rId172" Type="http://schemas.openxmlformats.org/officeDocument/2006/relationships/image" Target="../media/image934.png"/><Relationship Id="rId228" Type="http://schemas.openxmlformats.org/officeDocument/2006/relationships/image" Target="../media/image962.png"/><Relationship Id="rId435" Type="http://schemas.openxmlformats.org/officeDocument/2006/relationships/customXml" Target="../ink/ink1071.xml"/><Relationship Id="rId477" Type="http://schemas.openxmlformats.org/officeDocument/2006/relationships/customXml" Target="../ink/ink1092.xml"/><Relationship Id="rId281" Type="http://schemas.openxmlformats.org/officeDocument/2006/relationships/customXml" Target="../ink/ink994.xml"/><Relationship Id="rId337" Type="http://schemas.openxmlformats.org/officeDocument/2006/relationships/customXml" Target="../ink/ink1022.xml"/><Relationship Id="rId502" Type="http://schemas.openxmlformats.org/officeDocument/2006/relationships/image" Target="../media/image1099.png"/><Relationship Id="rId76" Type="http://schemas.openxmlformats.org/officeDocument/2006/relationships/image" Target="../media/image900.png"/><Relationship Id="rId34" Type="http://schemas.openxmlformats.org/officeDocument/2006/relationships/image" Target="../media/image879.png"/><Relationship Id="rId141" Type="http://schemas.openxmlformats.org/officeDocument/2006/relationships/customXml" Target="../ink/ink924.xml"/><Relationship Id="rId379" Type="http://schemas.openxmlformats.org/officeDocument/2006/relationships/customXml" Target="../ink/ink1043.xml"/><Relationship Id="rId544" Type="http://schemas.openxmlformats.org/officeDocument/2006/relationships/image" Target="../media/image1120.png"/><Relationship Id="rId7" Type="http://schemas.openxmlformats.org/officeDocument/2006/relationships/customXml" Target="../ink/ink866.xml"/><Relationship Id="rId183" Type="http://schemas.openxmlformats.org/officeDocument/2006/relationships/customXml" Target="../ink/ink945.xml"/><Relationship Id="rId239" Type="http://schemas.openxmlformats.org/officeDocument/2006/relationships/customXml" Target="../ink/ink973.xml"/><Relationship Id="rId390" Type="http://schemas.openxmlformats.org/officeDocument/2006/relationships/image" Target="../media/image1043.png"/><Relationship Id="rId404" Type="http://schemas.openxmlformats.org/officeDocument/2006/relationships/image" Target="../media/image1050.png"/><Relationship Id="rId446" Type="http://schemas.openxmlformats.org/officeDocument/2006/relationships/image" Target="../media/image1071.png"/><Relationship Id="rId250" Type="http://schemas.openxmlformats.org/officeDocument/2006/relationships/image" Target="../media/image973.png"/><Relationship Id="rId292" Type="http://schemas.openxmlformats.org/officeDocument/2006/relationships/image" Target="../media/image994.png"/><Relationship Id="rId306" Type="http://schemas.openxmlformats.org/officeDocument/2006/relationships/image" Target="../media/image1001.png"/><Relationship Id="rId488" Type="http://schemas.openxmlformats.org/officeDocument/2006/relationships/image" Target="../media/image1092.png"/><Relationship Id="rId87" Type="http://schemas.openxmlformats.org/officeDocument/2006/relationships/customXml" Target="../ink/ink888.xml"/><Relationship Id="rId110" Type="http://schemas.openxmlformats.org/officeDocument/2006/relationships/image" Target="../media/image908.png"/><Relationship Id="rId348" Type="http://schemas.openxmlformats.org/officeDocument/2006/relationships/image" Target="../media/image1022.png"/><Relationship Id="rId513" Type="http://schemas.openxmlformats.org/officeDocument/2006/relationships/customXml" Target="../ink/ink1110.xml"/><Relationship Id="rId555" Type="http://schemas.openxmlformats.org/officeDocument/2006/relationships/customXml" Target="../ink/ink1131.xml"/><Relationship Id="rId152" Type="http://schemas.openxmlformats.org/officeDocument/2006/relationships/image" Target="../media/image924.png"/><Relationship Id="rId194" Type="http://schemas.openxmlformats.org/officeDocument/2006/relationships/image" Target="../media/image945.png"/><Relationship Id="rId208" Type="http://schemas.openxmlformats.org/officeDocument/2006/relationships/image" Target="../media/image952.png"/><Relationship Id="rId415" Type="http://schemas.openxmlformats.org/officeDocument/2006/relationships/customXml" Target="../ink/ink1061.xml"/><Relationship Id="rId457" Type="http://schemas.openxmlformats.org/officeDocument/2006/relationships/customXml" Target="../ink/ink1082.xml"/><Relationship Id="rId261" Type="http://schemas.openxmlformats.org/officeDocument/2006/relationships/customXml" Target="../ink/ink984.xml"/><Relationship Id="rId499" Type="http://schemas.openxmlformats.org/officeDocument/2006/relationships/customXml" Target="../ink/ink1103.xml"/><Relationship Id="rId14" Type="http://schemas.openxmlformats.org/officeDocument/2006/relationships/image" Target="../media/image869.png"/><Relationship Id="rId56" Type="http://schemas.openxmlformats.org/officeDocument/2006/relationships/image" Target="../media/image890.png"/><Relationship Id="rId317" Type="http://schemas.openxmlformats.org/officeDocument/2006/relationships/customXml" Target="../ink/ink1012.xml"/><Relationship Id="rId359" Type="http://schemas.openxmlformats.org/officeDocument/2006/relationships/customXml" Target="../ink/ink1033.xml"/><Relationship Id="rId524" Type="http://schemas.openxmlformats.org/officeDocument/2006/relationships/image" Target="../media/image1110.png"/><Relationship Id="rId566" Type="http://schemas.openxmlformats.org/officeDocument/2006/relationships/image" Target="../media/image1131.png"/><Relationship Id="rId98" Type="http://schemas.openxmlformats.org/officeDocument/2006/relationships/customXml" Target="../ink/ink897.xml"/><Relationship Id="rId121" Type="http://schemas.openxmlformats.org/officeDocument/2006/relationships/customXml" Target="../ink/ink914.xml"/><Relationship Id="rId163" Type="http://schemas.openxmlformats.org/officeDocument/2006/relationships/customXml" Target="../ink/ink935.xml"/><Relationship Id="rId219" Type="http://schemas.openxmlformats.org/officeDocument/2006/relationships/customXml" Target="../ink/ink963.xml"/><Relationship Id="rId370" Type="http://schemas.openxmlformats.org/officeDocument/2006/relationships/image" Target="../media/image1033.png"/><Relationship Id="rId426" Type="http://schemas.openxmlformats.org/officeDocument/2006/relationships/image" Target="../media/image1061.png"/><Relationship Id="rId230" Type="http://schemas.openxmlformats.org/officeDocument/2006/relationships/image" Target="../media/image963.png"/><Relationship Id="rId468" Type="http://schemas.openxmlformats.org/officeDocument/2006/relationships/image" Target="../media/image1082.png"/><Relationship Id="rId25" Type="http://schemas.openxmlformats.org/officeDocument/2006/relationships/customXml" Target="../ink/ink875.xml"/><Relationship Id="rId67" Type="http://schemas.openxmlformats.org/officeDocument/2006/relationships/customXml" Target="../ink/ink878.xml"/><Relationship Id="rId272" Type="http://schemas.openxmlformats.org/officeDocument/2006/relationships/image" Target="../media/image984.png"/><Relationship Id="rId328" Type="http://schemas.openxmlformats.org/officeDocument/2006/relationships/image" Target="../media/image1012.png"/><Relationship Id="rId535" Type="http://schemas.openxmlformats.org/officeDocument/2006/relationships/customXml" Target="../ink/ink1121.xml"/><Relationship Id="rId577" Type="http://schemas.openxmlformats.org/officeDocument/2006/relationships/customXml" Target="../ink/ink1142.xml"/><Relationship Id="rId132" Type="http://schemas.openxmlformats.org/officeDocument/2006/relationships/image" Target="../media/image919.png"/><Relationship Id="rId174" Type="http://schemas.openxmlformats.org/officeDocument/2006/relationships/image" Target="../media/image935.png"/><Relationship Id="rId381" Type="http://schemas.openxmlformats.org/officeDocument/2006/relationships/customXml" Target="../ink/ink1044.xml"/><Relationship Id="rId241" Type="http://schemas.openxmlformats.org/officeDocument/2006/relationships/customXml" Target="../ink/ink974.xml"/><Relationship Id="rId437" Type="http://schemas.openxmlformats.org/officeDocument/2006/relationships/customXml" Target="../ink/ink1072.xml"/><Relationship Id="rId479" Type="http://schemas.openxmlformats.org/officeDocument/2006/relationships/customXml" Target="../ink/ink1093.xml"/><Relationship Id="rId36" Type="http://schemas.openxmlformats.org/officeDocument/2006/relationships/image" Target="../media/image880.png"/><Relationship Id="rId283" Type="http://schemas.openxmlformats.org/officeDocument/2006/relationships/customXml" Target="../ink/ink995.xml"/><Relationship Id="rId339" Type="http://schemas.openxmlformats.org/officeDocument/2006/relationships/customXml" Target="../ink/ink1023.xml"/><Relationship Id="rId490" Type="http://schemas.openxmlformats.org/officeDocument/2006/relationships/image" Target="../media/image1093.png"/><Relationship Id="rId504" Type="http://schemas.openxmlformats.org/officeDocument/2006/relationships/image" Target="../media/image1100.png"/><Relationship Id="rId546" Type="http://schemas.openxmlformats.org/officeDocument/2006/relationships/image" Target="../media/image1121.png"/><Relationship Id="rId78" Type="http://schemas.openxmlformats.org/officeDocument/2006/relationships/image" Target="../media/image901.png"/><Relationship Id="rId101" Type="http://schemas.openxmlformats.org/officeDocument/2006/relationships/customXml" Target="../ink/ink900.xml"/><Relationship Id="rId143" Type="http://schemas.openxmlformats.org/officeDocument/2006/relationships/customXml" Target="../ink/ink925.xml"/><Relationship Id="rId185" Type="http://schemas.openxmlformats.org/officeDocument/2006/relationships/customXml" Target="../ink/ink946.xml"/><Relationship Id="rId350" Type="http://schemas.openxmlformats.org/officeDocument/2006/relationships/image" Target="../media/image1023.png"/><Relationship Id="rId406" Type="http://schemas.openxmlformats.org/officeDocument/2006/relationships/image" Target="../media/image1051.png"/><Relationship Id="rId9" Type="http://schemas.openxmlformats.org/officeDocument/2006/relationships/customXml" Target="../ink/ink867.xml"/><Relationship Id="rId210" Type="http://schemas.openxmlformats.org/officeDocument/2006/relationships/image" Target="../media/image953.png"/><Relationship Id="rId392" Type="http://schemas.openxmlformats.org/officeDocument/2006/relationships/image" Target="../media/image1044.png"/><Relationship Id="rId448" Type="http://schemas.openxmlformats.org/officeDocument/2006/relationships/image" Target="../media/image1072.png"/><Relationship Id="rId252" Type="http://schemas.openxmlformats.org/officeDocument/2006/relationships/image" Target="../media/image974.png"/><Relationship Id="rId294" Type="http://schemas.openxmlformats.org/officeDocument/2006/relationships/image" Target="../media/image995.png"/><Relationship Id="rId308" Type="http://schemas.openxmlformats.org/officeDocument/2006/relationships/image" Target="../media/image1002.png"/><Relationship Id="rId515" Type="http://schemas.openxmlformats.org/officeDocument/2006/relationships/customXml" Target="../ink/ink1111.xml"/><Relationship Id="rId89" Type="http://schemas.openxmlformats.org/officeDocument/2006/relationships/customXml" Target="../ink/ink889.xml"/><Relationship Id="rId112" Type="http://schemas.openxmlformats.org/officeDocument/2006/relationships/image" Target="../media/image909.png"/><Relationship Id="rId154" Type="http://schemas.openxmlformats.org/officeDocument/2006/relationships/image" Target="../media/image925.png"/><Relationship Id="rId361" Type="http://schemas.openxmlformats.org/officeDocument/2006/relationships/customXml" Target="../ink/ink1034.xml"/><Relationship Id="rId557" Type="http://schemas.openxmlformats.org/officeDocument/2006/relationships/customXml" Target="../ink/ink1132.xml"/><Relationship Id="rId196" Type="http://schemas.openxmlformats.org/officeDocument/2006/relationships/image" Target="../media/image946.png"/><Relationship Id="rId417" Type="http://schemas.openxmlformats.org/officeDocument/2006/relationships/customXml" Target="../ink/ink1062.xml"/><Relationship Id="rId459" Type="http://schemas.openxmlformats.org/officeDocument/2006/relationships/customXml" Target="../ink/ink1083.xml"/><Relationship Id="rId16" Type="http://schemas.openxmlformats.org/officeDocument/2006/relationships/image" Target="../media/image870.png"/><Relationship Id="rId221" Type="http://schemas.openxmlformats.org/officeDocument/2006/relationships/customXml" Target="../ink/ink964.xml"/><Relationship Id="rId263" Type="http://schemas.openxmlformats.org/officeDocument/2006/relationships/customXml" Target="../ink/ink985.xml"/><Relationship Id="rId319" Type="http://schemas.openxmlformats.org/officeDocument/2006/relationships/customXml" Target="../ink/ink1013.xml"/><Relationship Id="rId470" Type="http://schemas.openxmlformats.org/officeDocument/2006/relationships/image" Target="../media/image1083.png"/><Relationship Id="rId526" Type="http://schemas.openxmlformats.org/officeDocument/2006/relationships/image" Target="../media/image1111.png"/><Relationship Id="rId58" Type="http://schemas.openxmlformats.org/officeDocument/2006/relationships/image" Target="../media/image891.png"/><Relationship Id="rId123" Type="http://schemas.openxmlformats.org/officeDocument/2006/relationships/customXml" Target="../ink/ink915.xml"/><Relationship Id="rId330" Type="http://schemas.openxmlformats.org/officeDocument/2006/relationships/image" Target="../media/image1013.png"/><Relationship Id="rId568" Type="http://schemas.openxmlformats.org/officeDocument/2006/relationships/image" Target="../media/image1132.png"/><Relationship Id="rId165" Type="http://schemas.openxmlformats.org/officeDocument/2006/relationships/customXml" Target="../ink/ink936.xml"/><Relationship Id="rId372" Type="http://schemas.openxmlformats.org/officeDocument/2006/relationships/image" Target="../media/image1034.png"/><Relationship Id="rId428" Type="http://schemas.openxmlformats.org/officeDocument/2006/relationships/image" Target="../media/image1062.png"/><Relationship Id="rId232" Type="http://schemas.openxmlformats.org/officeDocument/2006/relationships/image" Target="../media/image964.png"/><Relationship Id="rId274" Type="http://schemas.openxmlformats.org/officeDocument/2006/relationships/image" Target="../media/image985.png"/><Relationship Id="rId481" Type="http://schemas.openxmlformats.org/officeDocument/2006/relationships/customXml" Target="../ink/ink1094.xml"/><Relationship Id="rId69" Type="http://schemas.openxmlformats.org/officeDocument/2006/relationships/customXml" Target="../ink/ink879.xml"/><Relationship Id="rId134" Type="http://schemas.openxmlformats.org/officeDocument/2006/relationships/image" Target="../media/image744.png"/><Relationship Id="rId537" Type="http://schemas.openxmlformats.org/officeDocument/2006/relationships/customXml" Target="../ink/ink1122.xml"/><Relationship Id="rId80" Type="http://schemas.openxmlformats.org/officeDocument/2006/relationships/image" Target="../media/image902.png"/><Relationship Id="rId176" Type="http://schemas.openxmlformats.org/officeDocument/2006/relationships/image" Target="../media/image936.png"/><Relationship Id="rId341" Type="http://schemas.openxmlformats.org/officeDocument/2006/relationships/customXml" Target="../ink/ink1024.xml"/><Relationship Id="rId383" Type="http://schemas.openxmlformats.org/officeDocument/2006/relationships/customXml" Target="../ink/ink1045.xml"/><Relationship Id="rId439" Type="http://schemas.openxmlformats.org/officeDocument/2006/relationships/customXml" Target="../ink/ink1073.xml"/><Relationship Id="rId201" Type="http://schemas.openxmlformats.org/officeDocument/2006/relationships/customXml" Target="../ink/ink954.xml"/><Relationship Id="rId243" Type="http://schemas.openxmlformats.org/officeDocument/2006/relationships/customXml" Target="../ink/ink975.xml"/><Relationship Id="rId285" Type="http://schemas.openxmlformats.org/officeDocument/2006/relationships/customXml" Target="../ink/ink996.xml"/><Relationship Id="rId450" Type="http://schemas.openxmlformats.org/officeDocument/2006/relationships/image" Target="../media/image1073.png"/><Relationship Id="rId506" Type="http://schemas.openxmlformats.org/officeDocument/2006/relationships/image" Target="../media/image1101.png"/><Relationship Id="rId38" Type="http://schemas.openxmlformats.org/officeDocument/2006/relationships/image" Target="../media/image881.png"/><Relationship Id="rId103" Type="http://schemas.openxmlformats.org/officeDocument/2006/relationships/customXml" Target="../ink/ink902.xml"/><Relationship Id="rId310" Type="http://schemas.openxmlformats.org/officeDocument/2006/relationships/image" Target="../media/image1003.png"/><Relationship Id="rId492" Type="http://schemas.openxmlformats.org/officeDocument/2006/relationships/image" Target="../media/image1094.png"/><Relationship Id="rId548" Type="http://schemas.openxmlformats.org/officeDocument/2006/relationships/image" Target="../media/image1122.png"/><Relationship Id="rId91" Type="http://schemas.openxmlformats.org/officeDocument/2006/relationships/customXml" Target="../ink/ink890.xml"/><Relationship Id="rId145" Type="http://schemas.openxmlformats.org/officeDocument/2006/relationships/customXml" Target="../ink/ink926.xml"/><Relationship Id="rId187" Type="http://schemas.openxmlformats.org/officeDocument/2006/relationships/customXml" Target="../ink/ink947.xml"/><Relationship Id="rId352" Type="http://schemas.openxmlformats.org/officeDocument/2006/relationships/image" Target="../media/image1024.png"/><Relationship Id="rId394" Type="http://schemas.openxmlformats.org/officeDocument/2006/relationships/image" Target="../media/image1045.png"/><Relationship Id="rId408" Type="http://schemas.openxmlformats.org/officeDocument/2006/relationships/image" Target="../media/image1052.png"/><Relationship Id="rId212" Type="http://schemas.openxmlformats.org/officeDocument/2006/relationships/image" Target="../media/image954.png"/><Relationship Id="rId254" Type="http://schemas.openxmlformats.org/officeDocument/2006/relationships/image" Target="../media/image975.png"/><Relationship Id="rId114" Type="http://schemas.openxmlformats.org/officeDocument/2006/relationships/image" Target="../media/image910.png"/><Relationship Id="rId296" Type="http://schemas.openxmlformats.org/officeDocument/2006/relationships/image" Target="../media/image996.png"/><Relationship Id="rId461" Type="http://schemas.openxmlformats.org/officeDocument/2006/relationships/customXml" Target="../ink/ink1084.xml"/><Relationship Id="rId517" Type="http://schemas.openxmlformats.org/officeDocument/2006/relationships/customXml" Target="../ink/ink1112.xml"/><Relationship Id="rId559" Type="http://schemas.openxmlformats.org/officeDocument/2006/relationships/customXml" Target="../ink/ink1133.xml"/><Relationship Id="rId60" Type="http://schemas.openxmlformats.org/officeDocument/2006/relationships/image" Target="../media/image892.png"/><Relationship Id="rId156" Type="http://schemas.openxmlformats.org/officeDocument/2006/relationships/image" Target="../media/image926.png"/><Relationship Id="rId198" Type="http://schemas.openxmlformats.org/officeDocument/2006/relationships/image" Target="../media/image947.png"/><Relationship Id="rId321" Type="http://schemas.openxmlformats.org/officeDocument/2006/relationships/customXml" Target="../ink/ink1014.xml"/><Relationship Id="rId363" Type="http://schemas.openxmlformats.org/officeDocument/2006/relationships/customXml" Target="../ink/ink1035.xml"/><Relationship Id="rId419" Type="http://schemas.openxmlformats.org/officeDocument/2006/relationships/customXml" Target="../ink/ink1063.xml"/><Relationship Id="rId570" Type="http://schemas.openxmlformats.org/officeDocument/2006/relationships/image" Target="../media/image1133.png"/><Relationship Id="rId223" Type="http://schemas.openxmlformats.org/officeDocument/2006/relationships/customXml" Target="../ink/ink965.xml"/><Relationship Id="rId430" Type="http://schemas.openxmlformats.org/officeDocument/2006/relationships/image" Target="../media/image1063.png"/><Relationship Id="rId18" Type="http://schemas.openxmlformats.org/officeDocument/2006/relationships/image" Target="../media/image871.png"/><Relationship Id="rId265" Type="http://schemas.openxmlformats.org/officeDocument/2006/relationships/customXml" Target="../ink/ink986.xml"/><Relationship Id="rId472" Type="http://schemas.openxmlformats.org/officeDocument/2006/relationships/image" Target="../media/image1084.png"/><Relationship Id="rId528" Type="http://schemas.openxmlformats.org/officeDocument/2006/relationships/image" Target="../media/image1112.png"/><Relationship Id="rId125" Type="http://schemas.openxmlformats.org/officeDocument/2006/relationships/customXml" Target="../ink/ink916.xml"/><Relationship Id="rId167" Type="http://schemas.openxmlformats.org/officeDocument/2006/relationships/customXml" Target="../ink/ink937.xml"/><Relationship Id="rId332" Type="http://schemas.openxmlformats.org/officeDocument/2006/relationships/image" Target="../media/image1014.png"/><Relationship Id="rId374" Type="http://schemas.openxmlformats.org/officeDocument/2006/relationships/image" Target="../media/image1035.png"/><Relationship Id="rId71" Type="http://schemas.openxmlformats.org/officeDocument/2006/relationships/customXml" Target="../ink/ink880.xml"/><Relationship Id="rId234" Type="http://schemas.openxmlformats.org/officeDocument/2006/relationships/image" Target="../media/image965.png"/><Relationship Id="rId2" Type="http://schemas.openxmlformats.org/officeDocument/2006/relationships/notesSlide" Target="../notesSlides/notesSlide4.xml"/><Relationship Id="rId276" Type="http://schemas.openxmlformats.org/officeDocument/2006/relationships/image" Target="../media/image986.png"/><Relationship Id="rId441" Type="http://schemas.openxmlformats.org/officeDocument/2006/relationships/customXml" Target="../ink/ink1074.xml"/><Relationship Id="rId483" Type="http://schemas.openxmlformats.org/officeDocument/2006/relationships/customXml" Target="../ink/ink1095.xml"/><Relationship Id="rId539" Type="http://schemas.openxmlformats.org/officeDocument/2006/relationships/customXml" Target="../ink/ink1123.xml"/><Relationship Id="rId40" Type="http://schemas.openxmlformats.org/officeDocument/2006/relationships/image" Target="../media/image882.png"/><Relationship Id="rId136" Type="http://schemas.openxmlformats.org/officeDocument/2006/relationships/image" Target="../media/image787.png"/><Relationship Id="rId178" Type="http://schemas.openxmlformats.org/officeDocument/2006/relationships/image" Target="../media/image937.png"/><Relationship Id="rId301" Type="http://schemas.openxmlformats.org/officeDocument/2006/relationships/customXml" Target="../ink/ink1004.xml"/><Relationship Id="rId343" Type="http://schemas.openxmlformats.org/officeDocument/2006/relationships/customXml" Target="../ink/ink1025.xml"/><Relationship Id="rId550" Type="http://schemas.openxmlformats.org/officeDocument/2006/relationships/image" Target="../media/image1123.png"/><Relationship Id="rId82" Type="http://schemas.openxmlformats.org/officeDocument/2006/relationships/image" Target="../media/image903.png"/><Relationship Id="rId203" Type="http://schemas.openxmlformats.org/officeDocument/2006/relationships/customXml" Target="../ink/ink955.xml"/><Relationship Id="rId385" Type="http://schemas.openxmlformats.org/officeDocument/2006/relationships/customXml" Target="../ink/ink1046.xml"/><Relationship Id="rId245" Type="http://schemas.openxmlformats.org/officeDocument/2006/relationships/customXml" Target="../ink/ink976.xml"/><Relationship Id="rId287" Type="http://schemas.openxmlformats.org/officeDocument/2006/relationships/customXml" Target="../ink/ink997.xml"/><Relationship Id="rId410" Type="http://schemas.openxmlformats.org/officeDocument/2006/relationships/image" Target="../media/image1053.png"/><Relationship Id="rId452" Type="http://schemas.openxmlformats.org/officeDocument/2006/relationships/image" Target="../media/image1074.png"/><Relationship Id="rId494" Type="http://schemas.openxmlformats.org/officeDocument/2006/relationships/image" Target="../media/image1095.png"/><Relationship Id="rId508" Type="http://schemas.openxmlformats.org/officeDocument/2006/relationships/image" Target="../media/image1102.png"/><Relationship Id="rId105" Type="http://schemas.openxmlformats.org/officeDocument/2006/relationships/customXml" Target="../ink/ink904.xml"/><Relationship Id="rId147" Type="http://schemas.openxmlformats.org/officeDocument/2006/relationships/customXml" Target="../ink/ink927.xml"/><Relationship Id="rId312" Type="http://schemas.openxmlformats.org/officeDocument/2006/relationships/image" Target="../media/image1004.png"/><Relationship Id="rId354" Type="http://schemas.openxmlformats.org/officeDocument/2006/relationships/image" Target="../media/image1025.png"/><Relationship Id="rId93" Type="http://schemas.openxmlformats.org/officeDocument/2006/relationships/customXml" Target="../ink/ink892.xml"/><Relationship Id="rId189" Type="http://schemas.openxmlformats.org/officeDocument/2006/relationships/customXml" Target="../ink/ink948.xml"/><Relationship Id="rId396" Type="http://schemas.openxmlformats.org/officeDocument/2006/relationships/image" Target="../media/image1046.png"/><Relationship Id="rId561" Type="http://schemas.openxmlformats.org/officeDocument/2006/relationships/customXml" Target="../ink/ink1134.xml"/><Relationship Id="rId214" Type="http://schemas.openxmlformats.org/officeDocument/2006/relationships/image" Target="../media/image955.png"/><Relationship Id="rId256" Type="http://schemas.openxmlformats.org/officeDocument/2006/relationships/image" Target="../media/image976.png"/><Relationship Id="rId298" Type="http://schemas.openxmlformats.org/officeDocument/2006/relationships/image" Target="../media/image997.png"/><Relationship Id="rId421" Type="http://schemas.openxmlformats.org/officeDocument/2006/relationships/customXml" Target="../ink/ink1064.xml"/><Relationship Id="rId463" Type="http://schemas.openxmlformats.org/officeDocument/2006/relationships/customXml" Target="../ink/ink1085.xml"/><Relationship Id="rId519" Type="http://schemas.openxmlformats.org/officeDocument/2006/relationships/customXml" Target="../ink/ink1113.xml"/><Relationship Id="rId116" Type="http://schemas.openxmlformats.org/officeDocument/2006/relationships/image" Target="../media/image911.png"/><Relationship Id="rId158" Type="http://schemas.openxmlformats.org/officeDocument/2006/relationships/image" Target="../media/image927.png"/><Relationship Id="rId323" Type="http://schemas.openxmlformats.org/officeDocument/2006/relationships/customXml" Target="../ink/ink1015.xml"/><Relationship Id="rId530" Type="http://schemas.openxmlformats.org/officeDocument/2006/relationships/image" Target="../media/image1113.png"/><Relationship Id="rId20" Type="http://schemas.openxmlformats.org/officeDocument/2006/relationships/image" Target="../media/image872.png"/><Relationship Id="rId62" Type="http://schemas.openxmlformats.org/officeDocument/2006/relationships/image" Target="../media/image893.png"/><Relationship Id="rId365" Type="http://schemas.openxmlformats.org/officeDocument/2006/relationships/customXml" Target="../ink/ink1036.xml"/><Relationship Id="rId572" Type="http://schemas.openxmlformats.org/officeDocument/2006/relationships/image" Target="../media/image1134.png"/><Relationship Id="rId225" Type="http://schemas.openxmlformats.org/officeDocument/2006/relationships/customXml" Target="../ink/ink966.xml"/><Relationship Id="rId267" Type="http://schemas.openxmlformats.org/officeDocument/2006/relationships/customXml" Target="../ink/ink987.xml"/><Relationship Id="rId432" Type="http://schemas.openxmlformats.org/officeDocument/2006/relationships/image" Target="../media/image1064.png"/><Relationship Id="rId474" Type="http://schemas.openxmlformats.org/officeDocument/2006/relationships/image" Target="../media/image1085.png"/><Relationship Id="rId127" Type="http://schemas.openxmlformats.org/officeDocument/2006/relationships/customXml" Target="../ink/ink917.xml"/><Relationship Id="rId73" Type="http://schemas.openxmlformats.org/officeDocument/2006/relationships/customXml" Target="../ink/ink881.xml"/><Relationship Id="rId169" Type="http://schemas.openxmlformats.org/officeDocument/2006/relationships/customXml" Target="../ink/ink938.xml"/><Relationship Id="rId334" Type="http://schemas.openxmlformats.org/officeDocument/2006/relationships/image" Target="../media/image1015.png"/><Relationship Id="rId376" Type="http://schemas.openxmlformats.org/officeDocument/2006/relationships/image" Target="../media/image1036.png"/><Relationship Id="rId541" Type="http://schemas.openxmlformats.org/officeDocument/2006/relationships/customXml" Target="../ink/ink1124.xml"/><Relationship Id="rId4" Type="http://schemas.openxmlformats.org/officeDocument/2006/relationships/image" Target="../media/image864.png"/><Relationship Id="rId180" Type="http://schemas.openxmlformats.org/officeDocument/2006/relationships/image" Target="../media/image938.png"/><Relationship Id="rId236" Type="http://schemas.openxmlformats.org/officeDocument/2006/relationships/image" Target="../media/image966.png"/><Relationship Id="rId278" Type="http://schemas.openxmlformats.org/officeDocument/2006/relationships/image" Target="../media/image987.png"/><Relationship Id="rId401" Type="http://schemas.openxmlformats.org/officeDocument/2006/relationships/customXml" Target="../ink/ink1054.xml"/><Relationship Id="rId443" Type="http://schemas.openxmlformats.org/officeDocument/2006/relationships/customXml" Target="../ink/ink1075.xml"/><Relationship Id="rId303" Type="http://schemas.openxmlformats.org/officeDocument/2006/relationships/customXml" Target="../ink/ink1005.xml"/><Relationship Id="rId485" Type="http://schemas.openxmlformats.org/officeDocument/2006/relationships/customXml" Target="../ink/ink1096.xml"/><Relationship Id="rId84" Type="http://schemas.openxmlformats.org/officeDocument/2006/relationships/image" Target="../media/image904.png"/><Relationship Id="rId42" Type="http://schemas.openxmlformats.org/officeDocument/2006/relationships/image" Target="../media/image883.png"/><Relationship Id="rId138" Type="http://schemas.openxmlformats.org/officeDocument/2006/relationships/image" Target="../media/image809.png"/><Relationship Id="rId345" Type="http://schemas.openxmlformats.org/officeDocument/2006/relationships/customXml" Target="../ink/ink1026.xml"/><Relationship Id="rId387" Type="http://schemas.openxmlformats.org/officeDocument/2006/relationships/customXml" Target="../ink/ink1047.xml"/><Relationship Id="rId510" Type="http://schemas.openxmlformats.org/officeDocument/2006/relationships/image" Target="../media/image1103.png"/><Relationship Id="rId552" Type="http://schemas.openxmlformats.org/officeDocument/2006/relationships/image" Target="../media/image1124.png"/><Relationship Id="rId191" Type="http://schemas.openxmlformats.org/officeDocument/2006/relationships/customXml" Target="../ink/ink949.xml"/><Relationship Id="rId205" Type="http://schemas.openxmlformats.org/officeDocument/2006/relationships/customXml" Target="../ink/ink956.xml"/><Relationship Id="rId247" Type="http://schemas.openxmlformats.org/officeDocument/2006/relationships/customXml" Target="../ink/ink977.xml"/><Relationship Id="rId412" Type="http://schemas.openxmlformats.org/officeDocument/2006/relationships/image" Target="../media/image1054.png"/><Relationship Id="rId107" Type="http://schemas.openxmlformats.org/officeDocument/2006/relationships/customXml" Target="../ink/ink906.xml"/><Relationship Id="rId289" Type="http://schemas.openxmlformats.org/officeDocument/2006/relationships/customXml" Target="../ink/ink998.xml"/><Relationship Id="rId454" Type="http://schemas.openxmlformats.org/officeDocument/2006/relationships/image" Target="../media/image1075.png"/><Relationship Id="rId496" Type="http://schemas.openxmlformats.org/officeDocument/2006/relationships/image" Target="../media/image1096.png"/><Relationship Id="rId11" Type="http://schemas.openxmlformats.org/officeDocument/2006/relationships/customXml" Target="../ink/ink868.xml"/><Relationship Id="rId149" Type="http://schemas.openxmlformats.org/officeDocument/2006/relationships/customXml" Target="../ink/ink928.xml"/><Relationship Id="rId314" Type="http://schemas.openxmlformats.org/officeDocument/2006/relationships/image" Target="../media/image1005.png"/><Relationship Id="rId356" Type="http://schemas.openxmlformats.org/officeDocument/2006/relationships/image" Target="../media/image1026.png"/><Relationship Id="rId398" Type="http://schemas.openxmlformats.org/officeDocument/2006/relationships/image" Target="../media/image1047.png"/><Relationship Id="rId521" Type="http://schemas.openxmlformats.org/officeDocument/2006/relationships/customXml" Target="../ink/ink1114.xml"/><Relationship Id="rId563" Type="http://schemas.openxmlformats.org/officeDocument/2006/relationships/customXml" Target="../ink/ink1135.xml"/><Relationship Id="rId95" Type="http://schemas.openxmlformats.org/officeDocument/2006/relationships/customXml" Target="../ink/ink894.xml"/><Relationship Id="rId160" Type="http://schemas.openxmlformats.org/officeDocument/2006/relationships/image" Target="../media/image928.png"/><Relationship Id="rId216" Type="http://schemas.openxmlformats.org/officeDocument/2006/relationships/image" Target="../media/image956.png"/><Relationship Id="rId423" Type="http://schemas.openxmlformats.org/officeDocument/2006/relationships/customXml" Target="../ink/ink1065.xml"/><Relationship Id="rId258" Type="http://schemas.openxmlformats.org/officeDocument/2006/relationships/image" Target="../media/image977.png"/><Relationship Id="rId465" Type="http://schemas.openxmlformats.org/officeDocument/2006/relationships/customXml" Target="../ink/ink1086.xml"/><Relationship Id="rId22" Type="http://schemas.openxmlformats.org/officeDocument/2006/relationships/image" Target="../media/image873.png"/><Relationship Id="rId64" Type="http://schemas.openxmlformats.org/officeDocument/2006/relationships/image" Target="../media/image894.png"/><Relationship Id="rId118" Type="http://schemas.openxmlformats.org/officeDocument/2006/relationships/image" Target="../media/image912.png"/><Relationship Id="rId325" Type="http://schemas.openxmlformats.org/officeDocument/2006/relationships/customXml" Target="../ink/ink1016.xml"/><Relationship Id="rId367" Type="http://schemas.openxmlformats.org/officeDocument/2006/relationships/customXml" Target="../ink/ink1037.xml"/><Relationship Id="rId532" Type="http://schemas.openxmlformats.org/officeDocument/2006/relationships/image" Target="../media/image1114.png"/><Relationship Id="rId574" Type="http://schemas.openxmlformats.org/officeDocument/2006/relationships/image" Target="../media/image1135.png"/><Relationship Id="rId171" Type="http://schemas.openxmlformats.org/officeDocument/2006/relationships/customXml" Target="../ink/ink939.xml"/><Relationship Id="rId227" Type="http://schemas.openxmlformats.org/officeDocument/2006/relationships/customXml" Target="../ink/ink967.xml"/><Relationship Id="rId269" Type="http://schemas.openxmlformats.org/officeDocument/2006/relationships/customXml" Target="../ink/ink988.xml"/><Relationship Id="rId434" Type="http://schemas.openxmlformats.org/officeDocument/2006/relationships/image" Target="../media/image1065.png"/><Relationship Id="rId476" Type="http://schemas.openxmlformats.org/officeDocument/2006/relationships/image" Target="../media/image1086.png"/><Relationship Id="rId129" Type="http://schemas.openxmlformats.org/officeDocument/2006/relationships/customXml" Target="../ink/ink918.xml"/><Relationship Id="rId280" Type="http://schemas.openxmlformats.org/officeDocument/2006/relationships/image" Target="../media/image988.png"/><Relationship Id="rId336" Type="http://schemas.openxmlformats.org/officeDocument/2006/relationships/image" Target="../media/image1016.png"/><Relationship Id="rId501" Type="http://schemas.openxmlformats.org/officeDocument/2006/relationships/customXml" Target="../ink/ink1104.xml"/><Relationship Id="rId543" Type="http://schemas.openxmlformats.org/officeDocument/2006/relationships/customXml" Target="../ink/ink1125.xml"/><Relationship Id="rId75" Type="http://schemas.openxmlformats.org/officeDocument/2006/relationships/customXml" Target="../ink/ink882.xml"/><Relationship Id="rId140" Type="http://schemas.openxmlformats.org/officeDocument/2006/relationships/image" Target="../media/image859.png"/><Relationship Id="rId182" Type="http://schemas.openxmlformats.org/officeDocument/2006/relationships/image" Target="../media/image939.png"/><Relationship Id="rId378" Type="http://schemas.openxmlformats.org/officeDocument/2006/relationships/image" Target="../media/image1037.png"/><Relationship Id="rId403" Type="http://schemas.openxmlformats.org/officeDocument/2006/relationships/customXml" Target="../ink/ink1055.xml"/><Relationship Id="rId6" Type="http://schemas.openxmlformats.org/officeDocument/2006/relationships/image" Target="../media/image865.png"/><Relationship Id="rId238" Type="http://schemas.openxmlformats.org/officeDocument/2006/relationships/image" Target="../media/image967.png"/><Relationship Id="rId445" Type="http://schemas.openxmlformats.org/officeDocument/2006/relationships/customXml" Target="../ink/ink1076.xml"/><Relationship Id="rId487" Type="http://schemas.openxmlformats.org/officeDocument/2006/relationships/customXml" Target="../ink/ink1097.xml"/><Relationship Id="rId291" Type="http://schemas.openxmlformats.org/officeDocument/2006/relationships/customXml" Target="../ink/ink999.xml"/><Relationship Id="rId305" Type="http://schemas.openxmlformats.org/officeDocument/2006/relationships/customXml" Target="../ink/ink1006.xml"/><Relationship Id="rId347" Type="http://schemas.openxmlformats.org/officeDocument/2006/relationships/customXml" Target="../ink/ink1027.xml"/><Relationship Id="rId512" Type="http://schemas.openxmlformats.org/officeDocument/2006/relationships/image" Target="../media/image1104.png"/><Relationship Id="rId86" Type="http://schemas.openxmlformats.org/officeDocument/2006/relationships/image" Target="../media/image905.png"/><Relationship Id="rId44" Type="http://schemas.openxmlformats.org/officeDocument/2006/relationships/image" Target="../media/image884.png"/><Relationship Id="rId151" Type="http://schemas.openxmlformats.org/officeDocument/2006/relationships/customXml" Target="../ink/ink929.xml"/><Relationship Id="rId389" Type="http://schemas.openxmlformats.org/officeDocument/2006/relationships/customXml" Target="../ink/ink1048.xml"/><Relationship Id="rId554" Type="http://schemas.openxmlformats.org/officeDocument/2006/relationships/image" Target="../media/image1125.png"/><Relationship Id="rId193" Type="http://schemas.openxmlformats.org/officeDocument/2006/relationships/customXml" Target="../ink/ink950.xml"/><Relationship Id="rId207" Type="http://schemas.openxmlformats.org/officeDocument/2006/relationships/customXml" Target="../ink/ink957.xml"/><Relationship Id="rId249" Type="http://schemas.openxmlformats.org/officeDocument/2006/relationships/customXml" Target="../ink/ink978.xml"/><Relationship Id="rId414" Type="http://schemas.openxmlformats.org/officeDocument/2006/relationships/image" Target="../media/image1055.png"/><Relationship Id="rId456" Type="http://schemas.openxmlformats.org/officeDocument/2006/relationships/image" Target="../media/image1076.png"/><Relationship Id="rId498" Type="http://schemas.openxmlformats.org/officeDocument/2006/relationships/image" Target="../media/image1097.png"/><Relationship Id="rId13" Type="http://schemas.openxmlformats.org/officeDocument/2006/relationships/customXml" Target="../ink/ink869.xml"/><Relationship Id="rId109" Type="http://schemas.openxmlformats.org/officeDocument/2006/relationships/customXml" Target="../ink/ink908.xml"/><Relationship Id="rId260" Type="http://schemas.openxmlformats.org/officeDocument/2006/relationships/image" Target="../media/image978.png"/><Relationship Id="rId316" Type="http://schemas.openxmlformats.org/officeDocument/2006/relationships/image" Target="../media/image1006.png"/><Relationship Id="rId523" Type="http://schemas.openxmlformats.org/officeDocument/2006/relationships/customXml" Target="../ink/ink1115.xml"/><Relationship Id="rId97" Type="http://schemas.openxmlformats.org/officeDocument/2006/relationships/customXml" Target="../ink/ink896.xml"/><Relationship Id="rId120" Type="http://schemas.openxmlformats.org/officeDocument/2006/relationships/image" Target="../media/image913.png"/><Relationship Id="rId358" Type="http://schemas.openxmlformats.org/officeDocument/2006/relationships/image" Target="../media/image1027.png"/><Relationship Id="rId565" Type="http://schemas.openxmlformats.org/officeDocument/2006/relationships/customXml" Target="../ink/ink1136.xml"/><Relationship Id="rId162" Type="http://schemas.openxmlformats.org/officeDocument/2006/relationships/image" Target="../media/image929.png"/><Relationship Id="rId218" Type="http://schemas.openxmlformats.org/officeDocument/2006/relationships/image" Target="../media/image957.png"/><Relationship Id="rId425" Type="http://schemas.openxmlformats.org/officeDocument/2006/relationships/customXml" Target="../ink/ink1066.xml"/><Relationship Id="rId467" Type="http://schemas.openxmlformats.org/officeDocument/2006/relationships/customXml" Target="../ink/ink1087.xml"/><Relationship Id="rId271" Type="http://schemas.openxmlformats.org/officeDocument/2006/relationships/customXml" Target="../ink/ink989.xml"/><Relationship Id="rId24" Type="http://schemas.openxmlformats.org/officeDocument/2006/relationships/image" Target="../media/image874.png"/><Relationship Id="rId66" Type="http://schemas.openxmlformats.org/officeDocument/2006/relationships/image" Target="../media/image895.png"/><Relationship Id="rId131" Type="http://schemas.openxmlformats.org/officeDocument/2006/relationships/customXml" Target="../ink/ink919.xml"/><Relationship Id="rId327" Type="http://schemas.openxmlformats.org/officeDocument/2006/relationships/customXml" Target="../ink/ink1017.xml"/><Relationship Id="rId369" Type="http://schemas.openxmlformats.org/officeDocument/2006/relationships/customXml" Target="../ink/ink1038.xml"/><Relationship Id="rId534" Type="http://schemas.openxmlformats.org/officeDocument/2006/relationships/image" Target="../media/image1115.png"/><Relationship Id="rId576" Type="http://schemas.openxmlformats.org/officeDocument/2006/relationships/image" Target="../media/image1136.png"/><Relationship Id="rId173" Type="http://schemas.openxmlformats.org/officeDocument/2006/relationships/customXml" Target="../ink/ink940.xml"/><Relationship Id="rId229" Type="http://schemas.openxmlformats.org/officeDocument/2006/relationships/customXml" Target="../ink/ink968.xml"/><Relationship Id="rId380" Type="http://schemas.openxmlformats.org/officeDocument/2006/relationships/image" Target="../media/image1038.png"/><Relationship Id="rId436" Type="http://schemas.openxmlformats.org/officeDocument/2006/relationships/image" Target="../media/image1066.png"/><Relationship Id="rId240" Type="http://schemas.openxmlformats.org/officeDocument/2006/relationships/image" Target="../media/image968.png"/><Relationship Id="rId478" Type="http://schemas.openxmlformats.org/officeDocument/2006/relationships/image" Target="../media/image1087.png"/><Relationship Id="rId77" Type="http://schemas.openxmlformats.org/officeDocument/2006/relationships/customXml" Target="../ink/ink883.xml"/><Relationship Id="rId100" Type="http://schemas.openxmlformats.org/officeDocument/2006/relationships/customXml" Target="../ink/ink899.xml"/><Relationship Id="rId282" Type="http://schemas.openxmlformats.org/officeDocument/2006/relationships/image" Target="../media/image989.png"/><Relationship Id="rId338" Type="http://schemas.openxmlformats.org/officeDocument/2006/relationships/image" Target="../media/image1017.png"/><Relationship Id="rId503" Type="http://schemas.openxmlformats.org/officeDocument/2006/relationships/customXml" Target="../ink/ink1105.xml"/><Relationship Id="rId545" Type="http://schemas.openxmlformats.org/officeDocument/2006/relationships/customXml" Target="../ink/ink1126.xml"/><Relationship Id="rId8" Type="http://schemas.openxmlformats.org/officeDocument/2006/relationships/image" Target="../media/image866.png"/><Relationship Id="rId142" Type="http://schemas.openxmlformats.org/officeDocument/2006/relationships/image" Target="../media/image897.png"/><Relationship Id="rId184" Type="http://schemas.openxmlformats.org/officeDocument/2006/relationships/image" Target="../media/image940.png"/><Relationship Id="rId391" Type="http://schemas.openxmlformats.org/officeDocument/2006/relationships/customXml" Target="../ink/ink1049.xml"/><Relationship Id="rId405" Type="http://schemas.openxmlformats.org/officeDocument/2006/relationships/customXml" Target="../ink/ink1056.xml"/><Relationship Id="rId447" Type="http://schemas.openxmlformats.org/officeDocument/2006/relationships/customXml" Target="../ink/ink1077.xml"/><Relationship Id="rId251" Type="http://schemas.openxmlformats.org/officeDocument/2006/relationships/customXml" Target="../ink/ink979.xml"/><Relationship Id="rId489" Type="http://schemas.openxmlformats.org/officeDocument/2006/relationships/customXml" Target="../ink/ink1098.xml"/><Relationship Id="rId46" Type="http://schemas.openxmlformats.org/officeDocument/2006/relationships/image" Target="../media/image885.png"/><Relationship Id="rId293" Type="http://schemas.openxmlformats.org/officeDocument/2006/relationships/customXml" Target="../ink/ink1000.xml"/><Relationship Id="rId307" Type="http://schemas.openxmlformats.org/officeDocument/2006/relationships/customXml" Target="../ink/ink1007.xml"/><Relationship Id="rId349" Type="http://schemas.openxmlformats.org/officeDocument/2006/relationships/customXml" Target="../ink/ink1028.xml"/><Relationship Id="rId514" Type="http://schemas.openxmlformats.org/officeDocument/2006/relationships/image" Target="../media/image1105.png"/><Relationship Id="rId556" Type="http://schemas.openxmlformats.org/officeDocument/2006/relationships/image" Target="../media/image1126.png"/><Relationship Id="rId88" Type="http://schemas.openxmlformats.org/officeDocument/2006/relationships/image" Target="../media/image906.png"/><Relationship Id="rId111" Type="http://schemas.openxmlformats.org/officeDocument/2006/relationships/customXml" Target="../ink/ink909.xml"/><Relationship Id="rId153" Type="http://schemas.openxmlformats.org/officeDocument/2006/relationships/customXml" Target="../ink/ink930.xml"/><Relationship Id="rId195" Type="http://schemas.openxmlformats.org/officeDocument/2006/relationships/customXml" Target="../ink/ink951.xml"/><Relationship Id="rId209" Type="http://schemas.openxmlformats.org/officeDocument/2006/relationships/customXml" Target="../ink/ink958.xml"/><Relationship Id="rId360" Type="http://schemas.openxmlformats.org/officeDocument/2006/relationships/image" Target="../media/image1028.png"/><Relationship Id="rId416" Type="http://schemas.openxmlformats.org/officeDocument/2006/relationships/image" Target="../media/image1056.png"/><Relationship Id="rId220" Type="http://schemas.openxmlformats.org/officeDocument/2006/relationships/image" Target="../media/image958.png"/><Relationship Id="rId458" Type="http://schemas.openxmlformats.org/officeDocument/2006/relationships/image" Target="../media/image1077.png"/><Relationship Id="rId15" Type="http://schemas.openxmlformats.org/officeDocument/2006/relationships/customXml" Target="../ink/ink870.xml"/><Relationship Id="rId262" Type="http://schemas.openxmlformats.org/officeDocument/2006/relationships/image" Target="../media/image979.png"/><Relationship Id="rId318" Type="http://schemas.openxmlformats.org/officeDocument/2006/relationships/image" Target="../media/image1007.png"/><Relationship Id="rId525" Type="http://schemas.openxmlformats.org/officeDocument/2006/relationships/customXml" Target="../ink/ink1116.xml"/><Relationship Id="rId567" Type="http://schemas.openxmlformats.org/officeDocument/2006/relationships/customXml" Target="../ink/ink1137.xml"/><Relationship Id="rId99" Type="http://schemas.openxmlformats.org/officeDocument/2006/relationships/customXml" Target="../ink/ink898.xml"/><Relationship Id="rId122" Type="http://schemas.openxmlformats.org/officeDocument/2006/relationships/image" Target="../media/image914.png"/><Relationship Id="rId164" Type="http://schemas.openxmlformats.org/officeDocument/2006/relationships/image" Target="../media/image930.png"/><Relationship Id="rId371" Type="http://schemas.openxmlformats.org/officeDocument/2006/relationships/customXml" Target="../ink/ink1039.xml"/><Relationship Id="rId427" Type="http://schemas.openxmlformats.org/officeDocument/2006/relationships/customXml" Target="../ink/ink1067.xml"/><Relationship Id="rId469" Type="http://schemas.openxmlformats.org/officeDocument/2006/relationships/customXml" Target="../ink/ink1088.xml"/><Relationship Id="rId26" Type="http://schemas.openxmlformats.org/officeDocument/2006/relationships/image" Target="../media/image875.png"/><Relationship Id="rId231" Type="http://schemas.openxmlformats.org/officeDocument/2006/relationships/customXml" Target="../ink/ink969.xml"/><Relationship Id="rId273" Type="http://schemas.openxmlformats.org/officeDocument/2006/relationships/customXml" Target="../ink/ink990.xml"/><Relationship Id="rId329" Type="http://schemas.openxmlformats.org/officeDocument/2006/relationships/customXml" Target="../ink/ink1018.xml"/><Relationship Id="rId480" Type="http://schemas.openxmlformats.org/officeDocument/2006/relationships/image" Target="../media/image1088.png"/><Relationship Id="rId536" Type="http://schemas.openxmlformats.org/officeDocument/2006/relationships/image" Target="../media/image1116.png"/><Relationship Id="rId68" Type="http://schemas.openxmlformats.org/officeDocument/2006/relationships/image" Target="../media/image896.png"/><Relationship Id="rId133" Type="http://schemas.openxmlformats.org/officeDocument/2006/relationships/customXml" Target="../ink/ink920.xml"/><Relationship Id="rId175" Type="http://schemas.openxmlformats.org/officeDocument/2006/relationships/customXml" Target="../ink/ink941.xml"/><Relationship Id="rId340" Type="http://schemas.openxmlformats.org/officeDocument/2006/relationships/image" Target="../media/image1018.png"/><Relationship Id="rId578" Type="http://schemas.openxmlformats.org/officeDocument/2006/relationships/image" Target="../media/image1137.png"/><Relationship Id="rId200" Type="http://schemas.openxmlformats.org/officeDocument/2006/relationships/image" Target="../media/image948.png"/><Relationship Id="rId382" Type="http://schemas.openxmlformats.org/officeDocument/2006/relationships/image" Target="../media/image1039.png"/><Relationship Id="rId438" Type="http://schemas.openxmlformats.org/officeDocument/2006/relationships/image" Target="../media/image1067.png"/><Relationship Id="rId242" Type="http://schemas.openxmlformats.org/officeDocument/2006/relationships/image" Target="../media/image969.png"/><Relationship Id="rId284" Type="http://schemas.openxmlformats.org/officeDocument/2006/relationships/image" Target="../media/image990.png"/><Relationship Id="rId491" Type="http://schemas.openxmlformats.org/officeDocument/2006/relationships/customXml" Target="../ink/ink1099.xml"/><Relationship Id="rId505" Type="http://schemas.openxmlformats.org/officeDocument/2006/relationships/customXml" Target="../ink/ink1106.xml"/><Relationship Id="rId79" Type="http://schemas.openxmlformats.org/officeDocument/2006/relationships/customXml" Target="../ink/ink884.xml"/><Relationship Id="rId102" Type="http://schemas.openxmlformats.org/officeDocument/2006/relationships/customXml" Target="../ink/ink901.xml"/><Relationship Id="rId144" Type="http://schemas.openxmlformats.org/officeDocument/2006/relationships/image" Target="../media/image920.png"/><Relationship Id="rId547" Type="http://schemas.openxmlformats.org/officeDocument/2006/relationships/customXml" Target="../ink/ink1127.xml"/><Relationship Id="rId90" Type="http://schemas.openxmlformats.org/officeDocument/2006/relationships/image" Target="../media/image907.png"/><Relationship Id="rId186" Type="http://schemas.openxmlformats.org/officeDocument/2006/relationships/image" Target="../media/image941.png"/><Relationship Id="rId351" Type="http://schemas.openxmlformats.org/officeDocument/2006/relationships/customXml" Target="../ink/ink1029.xml"/><Relationship Id="rId393" Type="http://schemas.openxmlformats.org/officeDocument/2006/relationships/customXml" Target="../ink/ink1050.xml"/><Relationship Id="rId407" Type="http://schemas.openxmlformats.org/officeDocument/2006/relationships/customXml" Target="../ink/ink1057.xml"/><Relationship Id="rId449" Type="http://schemas.openxmlformats.org/officeDocument/2006/relationships/customXml" Target="../ink/ink1078.xml"/><Relationship Id="rId211" Type="http://schemas.openxmlformats.org/officeDocument/2006/relationships/customXml" Target="../ink/ink959.xml"/><Relationship Id="rId253" Type="http://schemas.openxmlformats.org/officeDocument/2006/relationships/customXml" Target="../ink/ink980.xml"/><Relationship Id="rId295" Type="http://schemas.openxmlformats.org/officeDocument/2006/relationships/customXml" Target="../ink/ink1001.xml"/><Relationship Id="rId309" Type="http://schemas.openxmlformats.org/officeDocument/2006/relationships/customXml" Target="../ink/ink1008.xml"/><Relationship Id="rId460" Type="http://schemas.openxmlformats.org/officeDocument/2006/relationships/image" Target="../media/image1078.png"/><Relationship Id="rId516" Type="http://schemas.openxmlformats.org/officeDocument/2006/relationships/image" Target="../media/image1106.png"/><Relationship Id="rId48" Type="http://schemas.openxmlformats.org/officeDocument/2006/relationships/image" Target="../media/image886.png"/><Relationship Id="rId113" Type="http://schemas.openxmlformats.org/officeDocument/2006/relationships/customXml" Target="../ink/ink910.xml"/><Relationship Id="rId320" Type="http://schemas.openxmlformats.org/officeDocument/2006/relationships/image" Target="../media/image1008.png"/><Relationship Id="rId558" Type="http://schemas.openxmlformats.org/officeDocument/2006/relationships/image" Target="../media/image1127.png"/><Relationship Id="rId155" Type="http://schemas.openxmlformats.org/officeDocument/2006/relationships/customXml" Target="../ink/ink931.xml"/><Relationship Id="rId197" Type="http://schemas.openxmlformats.org/officeDocument/2006/relationships/customXml" Target="../ink/ink952.xml"/><Relationship Id="rId362" Type="http://schemas.openxmlformats.org/officeDocument/2006/relationships/image" Target="../media/image1029.png"/><Relationship Id="rId418" Type="http://schemas.openxmlformats.org/officeDocument/2006/relationships/image" Target="../media/image1057.png"/><Relationship Id="rId222" Type="http://schemas.openxmlformats.org/officeDocument/2006/relationships/image" Target="../media/image959.png"/><Relationship Id="rId264" Type="http://schemas.openxmlformats.org/officeDocument/2006/relationships/image" Target="../media/image980.png"/><Relationship Id="rId471" Type="http://schemas.openxmlformats.org/officeDocument/2006/relationships/customXml" Target="../ink/ink1089.xml"/><Relationship Id="rId17" Type="http://schemas.openxmlformats.org/officeDocument/2006/relationships/customXml" Target="../ink/ink871.xml"/><Relationship Id="rId124" Type="http://schemas.openxmlformats.org/officeDocument/2006/relationships/image" Target="../media/image915.png"/><Relationship Id="rId527" Type="http://schemas.openxmlformats.org/officeDocument/2006/relationships/customXml" Target="../ink/ink1117.xml"/><Relationship Id="rId569" Type="http://schemas.openxmlformats.org/officeDocument/2006/relationships/customXml" Target="../ink/ink1138.xml"/><Relationship Id="rId70" Type="http://schemas.openxmlformats.org/officeDocument/2006/relationships/image" Target="../media/image658.png"/><Relationship Id="rId166" Type="http://schemas.openxmlformats.org/officeDocument/2006/relationships/image" Target="../media/image931.png"/><Relationship Id="rId331" Type="http://schemas.openxmlformats.org/officeDocument/2006/relationships/customXml" Target="../ink/ink1019.xml"/><Relationship Id="rId373" Type="http://schemas.openxmlformats.org/officeDocument/2006/relationships/customXml" Target="../ink/ink1040.xml"/><Relationship Id="rId429" Type="http://schemas.openxmlformats.org/officeDocument/2006/relationships/customXml" Target="../ink/ink1068.xml"/><Relationship Id="rId1" Type="http://schemas.openxmlformats.org/officeDocument/2006/relationships/slideLayout" Target="../slideLayouts/slideLayout7.xml"/><Relationship Id="rId233" Type="http://schemas.openxmlformats.org/officeDocument/2006/relationships/customXml" Target="../ink/ink970.xml"/><Relationship Id="rId440" Type="http://schemas.openxmlformats.org/officeDocument/2006/relationships/image" Target="../media/image1068.png"/><Relationship Id="rId28" Type="http://schemas.openxmlformats.org/officeDocument/2006/relationships/image" Target="../media/image876.png"/><Relationship Id="rId275" Type="http://schemas.openxmlformats.org/officeDocument/2006/relationships/customXml" Target="../ink/ink991.xml"/><Relationship Id="rId300" Type="http://schemas.openxmlformats.org/officeDocument/2006/relationships/image" Target="../media/image998.png"/><Relationship Id="rId482" Type="http://schemas.openxmlformats.org/officeDocument/2006/relationships/image" Target="../media/image1089.png"/><Relationship Id="rId538" Type="http://schemas.openxmlformats.org/officeDocument/2006/relationships/image" Target="../media/image1117.png"/><Relationship Id="rId81" Type="http://schemas.openxmlformats.org/officeDocument/2006/relationships/customXml" Target="../ink/ink885.xml"/><Relationship Id="rId135" Type="http://schemas.openxmlformats.org/officeDocument/2006/relationships/customXml" Target="../ink/ink921.xml"/><Relationship Id="rId177" Type="http://schemas.openxmlformats.org/officeDocument/2006/relationships/customXml" Target="../ink/ink942.xml"/><Relationship Id="rId342" Type="http://schemas.openxmlformats.org/officeDocument/2006/relationships/image" Target="../media/image1019.png"/><Relationship Id="rId384" Type="http://schemas.openxmlformats.org/officeDocument/2006/relationships/image" Target="../media/image1040.png"/><Relationship Id="rId202" Type="http://schemas.openxmlformats.org/officeDocument/2006/relationships/image" Target="../media/image949.png"/><Relationship Id="rId244" Type="http://schemas.openxmlformats.org/officeDocument/2006/relationships/image" Target="../media/image970.png"/><Relationship Id="rId286" Type="http://schemas.openxmlformats.org/officeDocument/2006/relationships/image" Target="../media/image991.png"/><Relationship Id="rId451" Type="http://schemas.openxmlformats.org/officeDocument/2006/relationships/customXml" Target="../ink/ink1079.xml"/><Relationship Id="rId493" Type="http://schemas.openxmlformats.org/officeDocument/2006/relationships/customXml" Target="../ink/ink1100.xml"/><Relationship Id="rId507" Type="http://schemas.openxmlformats.org/officeDocument/2006/relationships/customXml" Target="../ink/ink1107.xml"/><Relationship Id="rId549" Type="http://schemas.openxmlformats.org/officeDocument/2006/relationships/customXml" Target="../ink/ink1128.xml"/><Relationship Id="rId50" Type="http://schemas.openxmlformats.org/officeDocument/2006/relationships/image" Target="../media/image887.png"/><Relationship Id="rId104" Type="http://schemas.openxmlformats.org/officeDocument/2006/relationships/customXml" Target="../ink/ink903.xml"/><Relationship Id="rId146" Type="http://schemas.openxmlformats.org/officeDocument/2006/relationships/image" Target="../media/image921.png"/><Relationship Id="rId188" Type="http://schemas.openxmlformats.org/officeDocument/2006/relationships/image" Target="../media/image942.png"/><Relationship Id="rId311" Type="http://schemas.openxmlformats.org/officeDocument/2006/relationships/customXml" Target="../ink/ink1009.xml"/><Relationship Id="rId353" Type="http://schemas.openxmlformats.org/officeDocument/2006/relationships/customXml" Target="../ink/ink1030.xml"/><Relationship Id="rId395" Type="http://schemas.openxmlformats.org/officeDocument/2006/relationships/customXml" Target="../ink/ink1051.xml"/><Relationship Id="rId409" Type="http://schemas.openxmlformats.org/officeDocument/2006/relationships/customXml" Target="../ink/ink1058.xml"/><Relationship Id="rId560" Type="http://schemas.openxmlformats.org/officeDocument/2006/relationships/image" Target="../media/image1128.png"/><Relationship Id="rId92" Type="http://schemas.openxmlformats.org/officeDocument/2006/relationships/customXml" Target="../ink/ink891.xml"/><Relationship Id="rId213" Type="http://schemas.openxmlformats.org/officeDocument/2006/relationships/customXml" Target="../ink/ink960.xml"/><Relationship Id="rId420" Type="http://schemas.openxmlformats.org/officeDocument/2006/relationships/image" Target="../media/image1058.png"/><Relationship Id="rId255" Type="http://schemas.openxmlformats.org/officeDocument/2006/relationships/customXml" Target="../ink/ink981.xml"/><Relationship Id="rId297" Type="http://schemas.openxmlformats.org/officeDocument/2006/relationships/customXml" Target="../ink/ink1002.xml"/><Relationship Id="rId462" Type="http://schemas.openxmlformats.org/officeDocument/2006/relationships/image" Target="../media/image1079.png"/><Relationship Id="rId518" Type="http://schemas.openxmlformats.org/officeDocument/2006/relationships/image" Target="../media/image1107.png"/><Relationship Id="rId115" Type="http://schemas.openxmlformats.org/officeDocument/2006/relationships/customXml" Target="../ink/ink911.xml"/><Relationship Id="rId157" Type="http://schemas.openxmlformats.org/officeDocument/2006/relationships/customXml" Target="../ink/ink932.xml"/><Relationship Id="rId322" Type="http://schemas.openxmlformats.org/officeDocument/2006/relationships/image" Target="../media/image1009.png"/><Relationship Id="rId364" Type="http://schemas.openxmlformats.org/officeDocument/2006/relationships/image" Target="../media/image1030.png"/><Relationship Id="rId199" Type="http://schemas.openxmlformats.org/officeDocument/2006/relationships/customXml" Target="../ink/ink953.xml"/><Relationship Id="rId571" Type="http://schemas.openxmlformats.org/officeDocument/2006/relationships/customXml" Target="../ink/ink1139.xml"/><Relationship Id="rId19" Type="http://schemas.openxmlformats.org/officeDocument/2006/relationships/customXml" Target="../ink/ink872.xml"/><Relationship Id="rId224" Type="http://schemas.openxmlformats.org/officeDocument/2006/relationships/image" Target="../media/image960.png"/><Relationship Id="rId266" Type="http://schemas.openxmlformats.org/officeDocument/2006/relationships/image" Target="../media/image981.png"/><Relationship Id="rId431" Type="http://schemas.openxmlformats.org/officeDocument/2006/relationships/customXml" Target="../ink/ink1069.xml"/><Relationship Id="rId473" Type="http://schemas.openxmlformats.org/officeDocument/2006/relationships/customXml" Target="../ink/ink1090.xml"/><Relationship Id="rId529" Type="http://schemas.openxmlformats.org/officeDocument/2006/relationships/customXml" Target="../ink/ink1118.xml"/><Relationship Id="rId30" Type="http://schemas.openxmlformats.org/officeDocument/2006/relationships/image" Target="../media/image877.png"/><Relationship Id="rId126" Type="http://schemas.openxmlformats.org/officeDocument/2006/relationships/image" Target="../media/image916.png"/><Relationship Id="rId168" Type="http://schemas.openxmlformats.org/officeDocument/2006/relationships/image" Target="../media/image932.png"/><Relationship Id="rId333" Type="http://schemas.openxmlformats.org/officeDocument/2006/relationships/customXml" Target="../ink/ink1020.xml"/><Relationship Id="rId540" Type="http://schemas.openxmlformats.org/officeDocument/2006/relationships/image" Target="../media/image1118.png"/><Relationship Id="rId72" Type="http://schemas.openxmlformats.org/officeDocument/2006/relationships/image" Target="../media/image898.png"/><Relationship Id="rId375" Type="http://schemas.openxmlformats.org/officeDocument/2006/relationships/customXml" Target="../ink/ink1041.xml"/><Relationship Id="rId3" Type="http://schemas.openxmlformats.org/officeDocument/2006/relationships/customXml" Target="../ink/ink864.xml"/><Relationship Id="rId235" Type="http://schemas.openxmlformats.org/officeDocument/2006/relationships/customXml" Target="../ink/ink971.xml"/><Relationship Id="rId277" Type="http://schemas.openxmlformats.org/officeDocument/2006/relationships/customXml" Target="../ink/ink992.xml"/><Relationship Id="rId400" Type="http://schemas.openxmlformats.org/officeDocument/2006/relationships/image" Target="../media/image1048.png"/><Relationship Id="rId442" Type="http://schemas.openxmlformats.org/officeDocument/2006/relationships/image" Target="../media/image1069.png"/><Relationship Id="rId484" Type="http://schemas.openxmlformats.org/officeDocument/2006/relationships/image" Target="../media/image1090.png"/><Relationship Id="rId137" Type="http://schemas.openxmlformats.org/officeDocument/2006/relationships/customXml" Target="../ink/ink922.xml"/><Relationship Id="rId302" Type="http://schemas.openxmlformats.org/officeDocument/2006/relationships/image" Target="../media/image999.png"/><Relationship Id="rId344" Type="http://schemas.openxmlformats.org/officeDocument/2006/relationships/image" Target="../media/image1020.png"/><Relationship Id="rId83" Type="http://schemas.openxmlformats.org/officeDocument/2006/relationships/customXml" Target="../ink/ink886.xml"/><Relationship Id="rId179" Type="http://schemas.openxmlformats.org/officeDocument/2006/relationships/customXml" Target="../ink/ink943.xml"/><Relationship Id="rId386" Type="http://schemas.openxmlformats.org/officeDocument/2006/relationships/image" Target="../media/image1041.png"/><Relationship Id="rId551" Type="http://schemas.openxmlformats.org/officeDocument/2006/relationships/customXml" Target="../ink/ink1129.xml"/><Relationship Id="rId190" Type="http://schemas.openxmlformats.org/officeDocument/2006/relationships/image" Target="../media/image943.png"/><Relationship Id="rId204" Type="http://schemas.openxmlformats.org/officeDocument/2006/relationships/image" Target="../media/image950.png"/><Relationship Id="rId246" Type="http://schemas.openxmlformats.org/officeDocument/2006/relationships/image" Target="../media/image971.png"/><Relationship Id="rId288" Type="http://schemas.openxmlformats.org/officeDocument/2006/relationships/image" Target="../media/image992.png"/><Relationship Id="rId411" Type="http://schemas.openxmlformats.org/officeDocument/2006/relationships/customXml" Target="../ink/ink1059.xml"/><Relationship Id="rId453" Type="http://schemas.openxmlformats.org/officeDocument/2006/relationships/customXml" Target="../ink/ink1080.xml"/><Relationship Id="rId509" Type="http://schemas.openxmlformats.org/officeDocument/2006/relationships/customXml" Target="../ink/ink1108.xml"/><Relationship Id="rId106" Type="http://schemas.openxmlformats.org/officeDocument/2006/relationships/customXml" Target="../ink/ink905.xml"/><Relationship Id="rId313" Type="http://schemas.openxmlformats.org/officeDocument/2006/relationships/customXml" Target="../ink/ink1010.xml"/><Relationship Id="rId495" Type="http://schemas.openxmlformats.org/officeDocument/2006/relationships/customXml" Target="../ink/ink1101.xml"/><Relationship Id="rId10" Type="http://schemas.openxmlformats.org/officeDocument/2006/relationships/image" Target="../media/image867.png"/><Relationship Id="rId94" Type="http://schemas.openxmlformats.org/officeDocument/2006/relationships/customXml" Target="../ink/ink893.xml"/><Relationship Id="rId52" Type="http://schemas.openxmlformats.org/officeDocument/2006/relationships/image" Target="../media/image888.png"/><Relationship Id="rId148" Type="http://schemas.openxmlformats.org/officeDocument/2006/relationships/image" Target="../media/image922.png"/><Relationship Id="rId355" Type="http://schemas.openxmlformats.org/officeDocument/2006/relationships/customXml" Target="../ink/ink1031.xml"/><Relationship Id="rId397" Type="http://schemas.openxmlformats.org/officeDocument/2006/relationships/customXml" Target="../ink/ink1052.xml"/><Relationship Id="rId520" Type="http://schemas.openxmlformats.org/officeDocument/2006/relationships/image" Target="../media/image1108.png"/><Relationship Id="rId562" Type="http://schemas.openxmlformats.org/officeDocument/2006/relationships/image" Target="../media/image1129.png"/><Relationship Id="rId215" Type="http://schemas.openxmlformats.org/officeDocument/2006/relationships/customXml" Target="../ink/ink961.xml"/><Relationship Id="rId257" Type="http://schemas.openxmlformats.org/officeDocument/2006/relationships/customXml" Target="../ink/ink982.xml"/><Relationship Id="rId422" Type="http://schemas.openxmlformats.org/officeDocument/2006/relationships/image" Target="../media/image1059.png"/><Relationship Id="rId464" Type="http://schemas.openxmlformats.org/officeDocument/2006/relationships/image" Target="../media/image1080.png"/><Relationship Id="rId299" Type="http://schemas.openxmlformats.org/officeDocument/2006/relationships/customXml" Target="../ink/ink1003.xml"/><Relationship Id="rId63" Type="http://schemas.openxmlformats.org/officeDocument/2006/relationships/customXml" Target="../ink/ink876.xml"/><Relationship Id="rId159" Type="http://schemas.openxmlformats.org/officeDocument/2006/relationships/customXml" Target="../ink/ink933.xml"/><Relationship Id="rId366" Type="http://schemas.openxmlformats.org/officeDocument/2006/relationships/image" Target="../media/image1031.png"/><Relationship Id="rId573" Type="http://schemas.openxmlformats.org/officeDocument/2006/relationships/customXml" Target="../ink/ink1140.xml"/><Relationship Id="rId226" Type="http://schemas.openxmlformats.org/officeDocument/2006/relationships/image" Target="../media/image961.png"/><Relationship Id="rId433" Type="http://schemas.openxmlformats.org/officeDocument/2006/relationships/customXml" Target="../ink/ink1070.xml"/><Relationship Id="rId74" Type="http://schemas.openxmlformats.org/officeDocument/2006/relationships/image" Target="../media/image899.png"/><Relationship Id="rId377" Type="http://schemas.openxmlformats.org/officeDocument/2006/relationships/customXml" Target="../ink/ink1042.xml"/><Relationship Id="rId500" Type="http://schemas.openxmlformats.org/officeDocument/2006/relationships/image" Target="../media/image1098.png"/><Relationship Id="rId5" Type="http://schemas.openxmlformats.org/officeDocument/2006/relationships/customXml" Target="../ink/ink865.xml"/><Relationship Id="rId237" Type="http://schemas.openxmlformats.org/officeDocument/2006/relationships/customXml" Target="../ink/ink972.xml"/><Relationship Id="rId444" Type="http://schemas.openxmlformats.org/officeDocument/2006/relationships/image" Target="../media/image1070.png"/><Relationship Id="rId290" Type="http://schemas.openxmlformats.org/officeDocument/2006/relationships/image" Target="../media/image993.png"/><Relationship Id="rId304" Type="http://schemas.openxmlformats.org/officeDocument/2006/relationships/image" Target="../media/image1000.png"/><Relationship Id="rId388" Type="http://schemas.openxmlformats.org/officeDocument/2006/relationships/image" Target="../media/image1042.png"/><Relationship Id="rId511" Type="http://schemas.openxmlformats.org/officeDocument/2006/relationships/customXml" Target="../ink/ink1109.xml"/><Relationship Id="rId85" Type="http://schemas.openxmlformats.org/officeDocument/2006/relationships/customXml" Target="../ink/ink887.xml"/><Relationship Id="rId150" Type="http://schemas.openxmlformats.org/officeDocument/2006/relationships/image" Target="../media/image923.png"/><Relationship Id="rId248" Type="http://schemas.openxmlformats.org/officeDocument/2006/relationships/image" Target="../media/image972.png"/><Relationship Id="rId455" Type="http://schemas.openxmlformats.org/officeDocument/2006/relationships/customXml" Target="../ink/ink1081.xml"/><Relationship Id="rId12" Type="http://schemas.openxmlformats.org/officeDocument/2006/relationships/image" Target="../media/image868.png"/><Relationship Id="rId108" Type="http://schemas.openxmlformats.org/officeDocument/2006/relationships/customXml" Target="../ink/ink907.xml"/><Relationship Id="rId315" Type="http://schemas.openxmlformats.org/officeDocument/2006/relationships/customXml" Target="../ink/ink1011.xml"/><Relationship Id="rId522" Type="http://schemas.openxmlformats.org/officeDocument/2006/relationships/image" Target="../media/image1109.png"/><Relationship Id="rId96" Type="http://schemas.openxmlformats.org/officeDocument/2006/relationships/customXml" Target="../ink/ink895.xml"/><Relationship Id="rId161" Type="http://schemas.openxmlformats.org/officeDocument/2006/relationships/customXml" Target="../ink/ink934.xml"/><Relationship Id="rId399" Type="http://schemas.openxmlformats.org/officeDocument/2006/relationships/customXml" Target="../ink/ink1053.xml"/></Relationships>
</file>

<file path=ppt/slides/_rels/slide5.xml.rels><?xml version="1.0" encoding="UTF-8" standalone="yes"?>
<Relationships xmlns="http://schemas.openxmlformats.org/package/2006/relationships"><Relationship Id="rId117" Type="http://schemas.openxmlformats.org/officeDocument/2006/relationships/customXml" Target="../ink/ink1200.xml"/><Relationship Id="rId671" Type="http://schemas.openxmlformats.org/officeDocument/2006/relationships/customXml" Target="../ink/ink1477.xml"/><Relationship Id="rId21" Type="http://schemas.openxmlformats.org/officeDocument/2006/relationships/customXml" Target="../ink/ink1152.xml"/><Relationship Id="rId324" Type="http://schemas.openxmlformats.org/officeDocument/2006/relationships/image" Target="../media/image1298.png"/><Relationship Id="rId531" Type="http://schemas.openxmlformats.org/officeDocument/2006/relationships/customXml" Target="../ink/ink1407.xml"/><Relationship Id="rId629" Type="http://schemas.openxmlformats.org/officeDocument/2006/relationships/customXml" Target="../ink/ink1456.xml"/><Relationship Id="rId170" Type="http://schemas.openxmlformats.org/officeDocument/2006/relationships/image" Target="../media/image1221.png"/><Relationship Id="rId268" Type="http://schemas.openxmlformats.org/officeDocument/2006/relationships/image" Target="../media/image1270.png"/><Relationship Id="rId475" Type="http://schemas.openxmlformats.org/officeDocument/2006/relationships/customXml" Target="../ink/ink1379.xml"/><Relationship Id="rId682" Type="http://schemas.openxmlformats.org/officeDocument/2006/relationships/image" Target="../media/image1476.png"/><Relationship Id="rId32" Type="http://schemas.openxmlformats.org/officeDocument/2006/relationships/image" Target="../media/image1152.png"/><Relationship Id="rId128" Type="http://schemas.openxmlformats.org/officeDocument/2006/relationships/image" Target="../media/image1200.png"/><Relationship Id="rId335" Type="http://schemas.openxmlformats.org/officeDocument/2006/relationships/customXml" Target="../ink/ink1309.xml"/><Relationship Id="rId542" Type="http://schemas.openxmlformats.org/officeDocument/2006/relationships/image" Target="../media/image1406.png"/><Relationship Id="rId181" Type="http://schemas.openxmlformats.org/officeDocument/2006/relationships/customXml" Target="../ink/ink1232.xml"/><Relationship Id="rId402" Type="http://schemas.openxmlformats.org/officeDocument/2006/relationships/image" Target="../media/image1337.png"/><Relationship Id="rId279" Type="http://schemas.openxmlformats.org/officeDocument/2006/relationships/customXml" Target="../ink/ink1281.xml"/><Relationship Id="rId486" Type="http://schemas.openxmlformats.org/officeDocument/2006/relationships/image" Target="../media/image1379.png"/><Relationship Id="rId693" Type="http://schemas.openxmlformats.org/officeDocument/2006/relationships/customXml" Target="../ink/ink1488.xml"/><Relationship Id="rId707" Type="http://schemas.openxmlformats.org/officeDocument/2006/relationships/customXml" Target="../ink/ink1495.xml"/><Relationship Id="rId43" Type="http://schemas.openxmlformats.org/officeDocument/2006/relationships/customXml" Target="../ink/ink1163.xml"/><Relationship Id="rId139" Type="http://schemas.openxmlformats.org/officeDocument/2006/relationships/customXml" Target="../ink/ink1211.xml"/><Relationship Id="rId346" Type="http://schemas.openxmlformats.org/officeDocument/2006/relationships/image" Target="../media/image1309.png"/><Relationship Id="rId553" Type="http://schemas.openxmlformats.org/officeDocument/2006/relationships/customXml" Target="../ink/ink1418.xml"/><Relationship Id="rId192" Type="http://schemas.openxmlformats.org/officeDocument/2006/relationships/image" Target="../media/image1232.png"/><Relationship Id="rId206" Type="http://schemas.openxmlformats.org/officeDocument/2006/relationships/image" Target="../media/image1239.png"/><Relationship Id="rId413" Type="http://schemas.openxmlformats.org/officeDocument/2006/relationships/customXml" Target="../ink/ink1348.xml"/><Relationship Id="rId497" Type="http://schemas.openxmlformats.org/officeDocument/2006/relationships/customXml" Target="../ink/ink1390.xml"/><Relationship Id="rId620" Type="http://schemas.openxmlformats.org/officeDocument/2006/relationships/image" Target="../media/image1445.png"/><Relationship Id="rId718" Type="http://schemas.openxmlformats.org/officeDocument/2006/relationships/image" Target="../media/image1494.png"/><Relationship Id="rId357" Type="http://schemas.openxmlformats.org/officeDocument/2006/relationships/customXml" Target="../ink/ink1320.xml"/><Relationship Id="rId54" Type="http://schemas.openxmlformats.org/officeDocument/2006/relationships/image" Target="../media/image1163.png"/><Relationship Id="rId217" Type="http://schemas.openxmlformats.org/officeDocument/2006/relationships/customXml" Target="../ink/ink1250.xml"/><Relationship Id="rId564" Type="http://schemas.openxmlformats.org/officeDocument/2006/relationships/image" Target="../media/image1417.png"/><Relationship Id="rId424" Type="http://schemas.openxmlformats.org/officeDocument/2006/relationships/image" Target="../media/image1348.png"/><Relationship Id="rId631" Type="http://schemas.openxmlformats.org/officeDocument/2006/relationships/customXml" Target="../ink/ink1457.xml"/><Relationship Id="rId729" Type="http://schemas.openxmlformats.org/officeDocument/2006/relationships/customXml" Target="../ink/ink1506.xml"/><Relationship Id="rId270" Type="http://schemas.openxmlformats.org/officeDocument/2006/relationships/image" Target="../media/image1271.png"/><Relationship Id="rId65" Type="http://schemas.openxmlformats.org/officeDocument/2006/relationships/customXml" Target="../ink/ink1174.xml"/><Relationship Id="rId130" Type="http://schemas.openxmlformats.org/officeDocument/2006/relationships/image" Target="../media/image1201.png"/><Relationship Id="rId368" Type="http://schemas.openxmlformats.org/officeDocument/2006/relationships/image" Target="../media/image1320.png"/><Relationship Id="rId575" Type="http://schemas.openxmlformats.org/officeDocument/2006/relationships/customXml" Target="../ink/ink1429.xml"/><Relationship Id="rId228" Type="http://schemas.openxmlformats.org/officeDocument/2006/relationships/image" Target="../media/image1250.png"/><Relationship Id="rId435" Type="http://schemas.openxmlformats.org/officeDocument/2006/relationships/customXml" Target="../ink/ink1359.xml"/><Relationship Id="rId642" Type="http://schemas.openxmlformats.org/officeDocument/2006/relationships/image" Target="../media/image1456.png"/><Relationship Id="rId281" Type="http://schemas.openxmlformats.org/officeDocument/2006/relationships/customXml" Target="../ink/ink1282.xml"/><Relationship Id="rId502" Type="http://schemas.openxmlformats.org/officeDocument/2006/relationships/image" Target="../media/image1387.png"/><Relationship Id="rId76" Type="http://schemas.openxmlformats.org/officeDocument/2006/relationships/image" Target="../media/image1174.png"/><Relationship Id="rId141" Type="http://schemas.openxmlformats.org/officeDocument/2006/relationships/customXml" Target="../ink/ink1212.xml"/><Relationship Id="rId379" Type="http://schemas.openxmlformats.org/officeDocument/2006/relationships/customXml" Target="../ink/ink1331.xml"/><Relationship Id="rId586" Type="http://schemas.openxmlformats.org/officeDocument/2006/relationships/image" Target="../media/image1428.png"/><Relationship Id="rId7" Type="http://schemas.openxmlformats.org/officeDocument/2006/relationships/customXml" Target="../ink/ink1145.xml"/><Relationship Id="rId239" Type="http://schemas.openxmlformats.org/officeDocument/2006/relationships/customXml" Target="../ink/ink1261.xml"/><Relationship Id="rId446" Type="http://schemas.openxmlformats.org/officeDocument/2006/relationships/image" Target="../media/image1359.png"/><Relationship Id="rId653" Type="http://schemas.openxmlformats.org/officeDocument/2006/relationships/customXml" Target="../ink/ink1468.xml"/><Relationship Id="rId292" Type="http://schemas.openxmlformats.org/officeDocument/2006/relationships/image" Target="../media/image1282.png"/><Relationship Id="rId306" Type="http://schemas.openxmlformats.org/officeDocument/2006/relationships/image" Target="../media/image1289.png"/><Relationship Id="rId87" Type="http://schemas.openxmlformats.org/officeDocument/2006/relationships/customXml" Target="../ink/ink1185.xml"/><Relationship Id="rId513" Type="http://schemas.openxmlformats.org/officeDocument/2006/relationships/customXml" Target="../ink/ink1398.xml"/><Relationship Id="rId597" Type="http://schemas.openxmlformats.org/officeDocument/2006/relationships/customXml" Target="../ink/ink1440.xml"/><Relationship Id="rId720" Type="http://schemas.openxmlformats.org/officeDocument/2006/relationships/image" Target="../media/image1495.png"/><Relationship Id="rId152" Type="http://schemas.openxmlformats.org/officeDocument/2006/relationships/image" Target="../media/image1212.png"/><Relationship Id="rId457" Type="http://schemas.openxmlformats.org/officeDocument/2006/relationships/customXml" Target="../ink/ink1370.xml"/><Relationship Id="rId664" Type="http://schemas.openxmlformats.org/officeDocument/2006/relationships/image" Target="../media/image1467.png"/><Relationship Id="rId14" Type="http://schemas.openxmlformats.org/officeDocument/2006/relationships/image" Target="../media/image1143.png"/><Relationship Id="rId317" Type="http://schemas.openxmlformats.org/officeDocument/2006/relationships/customXml" Target="../ink/ink1300.xml"/><Relationship Id="rId524" Type="http://schemas.openxmlformats.org/officeDocument/2006/relationships/image" Target="../media/image1398.png"/><Relationship Id="rId731" Type="http://schemas.openxmlformats.org/officeDocument/2006/relationships/customXml" Target="../ink/ink1507.xml"/><Relationship Id="rId98" Type="http://schemas.openxmlformats.org/officeDocument/2006/relationships/image" Target="../media/image1185.png"/><Relationship Id="rId163" Type="http://schemas.openxmlformats.org/officeDocument/2006/relationships/customXml" Target="../ink/ink1223.xml"/><Relationship Id="rId370" Type="http://schemas.openxmlformats.org/officeDocument/2006/relationships/image" Target="../media/image1321.png"/><Relationship Id="rId230" Type="http://schemas.openxmlformats.org/officeDocument/2006/relationships/image" Target="../media/image1251.png"/><Relationship Id="rId468" Type="http://schemas.openxmlformats.org/officeDocument/2006/relationships/image" Target="../media/image1370.png"/><Relationship Id="rId675" Type="http://schemas.openxmlformats.org/officeDocument/2006/relationships/customXml" Target="../ink/ink1479.xml"/><Relationship Id="rId25" Type="http://schemas.openxmlformats.org/officeDocument/2006/relationships/customXml" Target="../ink/ink1154.xml"/><Relationship Id="rId328" Type="http://schemas.openxmlformats.org/officeDocument/2006/relationships/image" Target="../media/image1300.png"/><Relationship Id="rId535" Type="http://schemas.openxmlformats.org/officeDocument/2006/relationships/customXml" Target="../ink/ink1409.xml"/><Relationship Id="rId742" Type="http://schemas.openxmlformats.org/officeDocument/2006/relationships/image" Target="../media/image1506.png"/><Relationship Id="rId174" Type="http://schemas.openxmlformats.org/officeDocument/2006/relationships/image" Target="../media/image1223.png"/><Relationship Id="rId381" Type="http://schemas.openxmlformats.org/officeDocument/2006/relationships/customXml" Target="../ink/ink1332.xml"/><Relationship Id="rId602" Type="http://schemas.openxmlformats.org/officeDocument/2006/relationships/image" Target="../media/image1436.png"/><Relationship Id="rId241" Type="http://schemas.openxmlformats.org/officeDocument/2006/relationships/customXml" Target="../ink/ink1262.xml"/><Relationship Id="rId479" Type="http://schemas.openxmlformats.org/officeDocument/2006/relationships/customXml" Target="../ink/ink1381.xml"/><Relationship Id="rId686" Type="http://schemas.openxmlformats.org/officeDocument/2006/relationships/image" Target="../media/image1478.png"/><Relationship Id="rId36" Type="http://schemas.openxmlformats.org/officeDocument/2006/relationships/image" Target="../media/image1154.png"/><Relationship Id="rId339" Type="http://schemas.openxmlformats.org/officeDocument/2006/relationships/customXml" Target="../ink/ink1311.xml"/><Relationship Id="rId546" Type="http://schemas.openxmlformats.org/officeDocument/2006/relationships/image" Target="../media/image1408.png"/><Relationship Id="rId101" Type="http://schemas.openxmlformats.org/officeDocument/2006/relationships/customXml" Target="../ink/ink1192.xml"/><Relationship Id="rId185" Type="http://schemas.openxmlformats.org/officeDocument/2006/relationships/customXml" Target="../ink/ink1234.xml"/><Relationship Id="rId406" Type="http://schemas.openxmlformats.org/officeDocument/2006/relationships/image" Target="../media/image1339.png"/><Relationship Id="rId392" Type="http://schemas.openxmlformats.org/officeDocument/2006/relationships/image" Target="../media/image1332.png"/><Relationship Id="rId613" Type="http://schemas.openxmlformats.org/officeDocument/2006/relationships/customXml" Target="../ink/ink1448.xml"/><Relationship Id="rId697" Type="http://schemas.openxmlformats.org/officeDocument/2006/relationships/customXml" Target="../ink/ink1490.xml"/><Relationship Id="rId252" Type="http://schemas.openxmlformats.org/officeDocument/2006/relationships/image" Target="../media/image1262.png"/><Relationship Id="rId47" Type="http://schemas.openxmlformats.org/officeDocument/2006/relationships/customXml" Target="../ink/ink1165.xml"/><Relationship Id="rId112" Type="http://schemas.openxmlformats.org/officeDocument/2006/relationships/image" Target="../media/image1192.png"/><Relationship Id="rId557" Type="http://schemas.openxmlformats.org/officeDocument/2006/relationships/customXml" Target="../ink/ink1420.xml"/><Relationship Id="rId196" Type="http://schemas.openxmlformats.org/officeDocument/2006/relationships/image" Target="../media/image1234.png"/><Relationship Id="rId417" Type="http://schemas.openxmlformats.org/officeDocument/2006/relationships/customXml" Target="../ink/ink1350.xml"/><Relationship Id="rId624" Type="http://schemas.openxmlformats.org/officeDocument/2006/relationships/image" Target="../media/image1447.png"/><Relationship Id="rId263" Type="http://schemas.openxmlformats.org/officeDocument/2006/relationships/customXml" Target="../ink/ink1273.xml"/><Relationship Id="rId470" Type="http://schemas.openxmlformats.org/officeDocument/2006/relationships/image" Target="../media/image1371.png"/><Relationship Id="rId58" Type="http://schemas.openxmlformats.org/officeDocument/2006/relationships/image" Target="../media/image1165.png"/><Relationship Id="rId123" Type="http://schemas.openxmlformats.org/officeDocument/2006/relationships/customXml" Target="../ink/ink1203.xml"/><Relationship Id="rId330" Type="http://schemas.openxmlformats.org/officeDocument/2006/relationships/image" Target="../media/image1301.png"/><Relationship Id="rId568" Type="http://schemas.openxmlformats.org/officeDocument/2006/relationships/image" Target="../media/image1419.png"/><Relationship Id="rId428" Type="http://schemas.openxmlformats.org/officeDocument/2006/relationships/image" Target="../media/image1350.png"/><Relationship Id="rId635" Type="http://schemas.openxmlformats.org/officeDocument/2006/relationships/customXml" Target="../ink/ink1459.xml"/><Relationship Id="rId274" Type="http://schemas.openxmlformats.org/officeDocument/2006/relationships/image" Target="../media/image1273.png"/><Relationship Id="rId481" Type="http://schemas.openxmlformats.org/officeDocument/2006/relationships/customXml" Target="../ink/ink1382.xml"/><Relationship Id="rId702" Type="http://schemas.openxmlformats.org/officeDocument/2006/relationships/image" Target="../media/image1486.png"/><Relationship Id="rId69" Type="http://schemas.openxmlformats.org/officeDocument/2006/relationships/customXml" Target="../ink/ink1176.xml"/><Relationship Id="rId134" Type="http://schemas.openxmlformats.org/officeDocument/2006/relationships/image" Target="../media/image1203.png"/><Relationship Id="rId579" Type="http://schemas.openxmlformats.org/officeDocument/2006/relationships/customXml" Target="../ink/ink1431.xml"/><Relationship Id="rId341" Type="http://schemas.openxmlformats.org/officeDocument/2006/relationships/customXml" Target="../ink/ink1312.xml"/><Relationship Id="rId439" Type="http://schemas.openxmlformats.org/officeDocument/2006/relationships/customXml" Target="../ink/ink1361.xml"/><Relationship Id="rId646" Type="http://schemas.openxmlformats.org/officeDocument/2006/relationships/image" Target="../media/image1458.png"/><Relationship Id="rId201" Type="http://schemas.openxmlformats.org/officeDocument/2006/relationships/customXml" Target="../ink/ink1242.xml"/><Relationship Id="rId285" Type="http://schemas.openxmlformats.org/officeDocument/2006/relationships/customXml" Target="../ink/ink1284.xml"/><Relationship Id="rId506" Type="http://schemas.openxmlformats.org/officeDocument/2006/relationships/image" Target="../media/image1389.png"/><Relationship Id="rId492" Type="http://schemas.openxmlformats.org/officeDocument/2006/relationships/image" Target="../media/image1382.png"/><Relationship Id="rId713" Type="http://schemas.openxmlformats.org/officeDocument/2006/relationships/customXml" Target="../ink/ink1498.xml"/><Relationship Id="rId145" Type="http://schemas.openxmlformats.org/officeDocument/2006/relationships/customXml" Target="../ink/ink1214.xml"/><Relationship Id="rId352" Type="http://schemas.openxmlformats.org/officeDocument/2006/relationships/image" Target="../media/image1312.png"/><Relationship Id="rId212" Type="http://schemas.openxmlformats.org/officeDocument/2006/relationships/image" Target="../media/image1242.png"/><Relationship Id="rId657" Type="http://schemas.openxmlformats.org/officeDocument/2006/relationships/customXml" Target="../ink/ink1470.xml"/><Relationship Id="rId296" Type="http://schemas.openxmlformats.org/officeDocument/2006/relationships/image" Target="../media/image1284.png"/><Relationship Id="rId517" Type="http://schemas.openxmlformats.org/officeDocument/2006/relationships/customXml" Target="../ink/ink1400.xml"/><Relationship Id="rId724" Type="http://schemas.openxmlformats.org/officeDocument/2006/relationships/image" Target="../media/image1497.png"/><Relationship Id="rId60" Type="http://schemas.openxmlformats.org/officeDocument/2006/relationships/image" Target="../media/image1166.png"/><Relationship Id="rId156" Type="http://schemas.openxmlformats.org/officeDocument/2006/relationships/image" Target="../media/image1214.png"/><Relationship Id="rId363" Type="http://schemas.openxmlformats.org/officeDocument/2006/relationships/customXml" Target="../ink/ink1323.xml"/><Relationship Id="rId570" Type="http://schemas.openxmlformats.org/officeDocument/2006/relationships/image" Target="../media/image1420.png"/><Relationship Id="rId223" Type="http://schemas.openxmlformats.org/officeDocument/2006/relationships/customXml" Target="../ink/ink1253.xml"/><Relationship Id="rId430" Type="http://schemas.openxmlformats.org/officeDocument/2006/relationships/image" Target="../media/image1351.png"/><Relationship Id="rId668" Type="http://schemas.openxmlformats.org/officeDocument/2006/relationships/image" Target="../media/image1469.png"/><Relationship Id="rId18" Type="http://schemas.openxmlformats.org/officeDocument/2006/relationships/image" Target="../media/image1145.png"/><Relationship Id="rId528" Type="http://schemas.openxmlformats.org/officeDocument/2006/relationships/image" Target="../media/image1050.png"/><Relationship Id="rId735" Type="http://schemas.openxmlformats.org/officeDocument/2006/relationships/customXml" Target="../ink/ink1509.xml"/><Relationship Id="rId167" Type="http://schemas.openxmlformats.org/officeDocument/2006/relationships/customXml" Target="../ink/ink1225.xml"/><Relationship Id="rId374" Type="http://schemas.openxmlformats.org/officeDocument/2006/relationships/image" Target="../media/image1323.png"/><Relationship Id="rId581" Type="http://schemas.openxmlformats.org/officeDocument/2006/relationships/customXml" Target="../ink/ink1432.xml"/><Relationship Id="rId71" Type="http://schemas.openxmlformats.org/officeDocument/2006/relationships/customXml" Target="../ink/ink1177.xml"/><Relationship Id="rId234" Type="http://schemas.openxmlformats.org/officeDocument/2006/relationships/image" Target="../media/image1253.png"/><Relationship Id="rId679" Type="http://schemas.openxmlformats.org/officeDocument/2006/relationships/customXml" Target="../ink/ink1481.xml"/><Relationship Id="rId2" Type="http://schemas.openxmlformats.org/officeDocument/2006/relationships/notesSlide" Target="../notesSlides/notesSlide5.xml"/><Relationship Id="rId29" Type="http://schemas.openxmlformats.org/officeDocument/2006/relationships/customXml" Target="../ink/ink1156.xml"/><Relationship Id="rId441" Type="http://schemas.openxmlformats.org/officeDocument/2006/relationships/customXml" Target="../ink/ink1362.xml"/><Relationship Id="rId539" Type="http://schemas.openxmlformats.org/officeDocument/2006/relationships/customXml" Target="../ink/ink1411.xml"/><Relationship Id="rId746" Type="http://schemas.openxmlformats.org/officeDocument/2006/relationships/image" Target="../media/image1508.png"/><Relationship Id="rId178" Type="http://schemas.openxmlformats.org/officeDocument/2006/relationships/image" Target="../media/image1225.png"/><Relationship Id="rId301" Type="http://schemas.openxmlformats.org/officeDocument/2006/relationships/customXml" Target="../ink/ink1292.xml"/><Relationship Id="rId82" Type="http://schemas.openxmlformats.org/officeDocument/2006/relationships/image" Target="../media/image1177.png"/><Relationship Id="rId385" Type="http://schemas.openxmlformats.org/officeDocument/2006/relationships/customXml" Target="../ink/ink1334.xml"/><Relationship Id="rId592" Type="http://schemas.openxmlformats.org/officeDocument/2006/relationships/image" Target="../media/image1431.png"/><Relationship Id="rId606" Type="http://schemas.openxmlformats.org/officeDocument/2006/relationships/image" Target="../media/image1438.png"/><Relationship Id="rId245" Type="http://schemas.openxmlformats.org/officeDocument/2006/relationships/customXml" Target="../ink/ink1264.xml"/><Relationship Id="rId452" Type="http://schemas.openxmlformats.org/officeDocument/2006/relationships/image" Target="../media/image1362.png"/><Relationship Id="rId105" Type="http://schemas.openxmlformats.org/officeDocument/2006/relationships/customXml" Target="../ink/ink1194.xml"/><Relationship Id="rId312" Type="http://schemas.openxmlformats.org/officeDocument/2006/relationships/image" Target="../media/image1292.png"/><Relationship Id="rId93" Type="http://schemas.openxmlformats.org/officeDocument/2006/relationships/customXml" Target="../ink/ink1188.xml"/><Relationship Id="rId189" Type="http://schemas.openxmlformats.org/officeDocument/2006/relationships/customXml" Target="../ink/ink1236.xml"/><Relationship Id="rId396" Type="http://schemas.openxmlformats.org/officeDocument/2006/relationships/image" Target="../media/image1334.png"/><Relationship Id="rId617" Type="http://schemas.openxmlformats.org/officeDocument/2006/relationships/customXml" Target="../ink/ink1450.xml"/><Relationship Id="rId256" Type="http://schemas.openxmlformats.org/officeDocument/2006/relationships/image" Target="../media/image1264.png"/><Relationship Id="rId463" Type="http://schemas.openxmlformats.org/officeDocument/2006/relationships/customXml" Target="../ink/ink1373.xml"/><Relationship Id="rId670" Type="http://schemas.openxmlformats.org/officeDocument/2006/relationships/image" Target="../media/image1470.png"/><Relationship Id="rId116" Type="http://schemas.openxmlformats.org/officeDocument/2006/relationships/image" Target="../media/image1194.png"/><Relationship Id="rId323" Type="http://schemas.openxmlformats.org/officeDocument/2006/relationships/customXml" Target="../ink/ink1303.xml"/><Relationship Id="rId530" Type="http://schemas.openxmlformats.org/officeDocument/2006/relationships/image" Target="../media/image1400.png"/><Relationship Id="rId20" Type="http://schemas.openxmlformats.org/officeDocument/2006/relationships/image" Target="../media/image1146.png"/><Relationship Id="rId62" Type="http://schemas.openxmlformats.org/officeDocument/2006/relationships/image" Target="../media/image1167.png"/><Relationship Id="rId365" Type="http://schemas.openxmlformats.org/officeDocument/2006/relationships/customXml" Target="../ink/ink1324.xml"/><Relationship Id="rId572" Type="http://schemas.openxmlformats.org/officeDocument/2006/relationships/image" Target="../media/image1421.png"/><Relationship Id="rId628" Type="http://schemas.openxmlformats.org/officeDocument/2006/relationships/image" Target="../media/image1449.png"/><Relationship Id="rId225" Type="http://schemas.openxmlformats.org/officeDocument/2006/relationships/customXml" Target="../ink/ink1254.xml"/><Relationship Id="rId267" Type="http://schemas.openxmlformats.org/officeDocument/2006/relationships/customXml" Target="../ink/ink1275.xml"/><Relationship Id="rId432" Type="http://schemas.openxmlformats.org/officeDocument/2006/relationships/image" Target="../media/image1352.png"/><Relationship Id="rId474" Type="http://schemas.openxmlformats.org/officeDocument/2006/relationships/image" Target="../media/image1373.png"/><Relationship Id="rId127" Type="http://schemas.openxmlformats.org/officeDocument/2006/relationships/customXml" Target="../ink/ink1205.xml"/><Relationship Id="rId681" Type="http://schemas.openxmlformats.org/officeDocument/2006/relationships/customXml" Target="../ink/ink1482.xml"/><Relationship Id="rId737" Type="http://schemas.openxmlformats.org/officeDocument/2006/relationships/customXml" Target="../ink/ink1510.xml"/><Relationship Id="rId31" Type="http://schemas.openxmlformats.org/officeDocument/2006/relationships/customXml" Target="../ink/ink1157.xml"/><Relationship Id="rId73" Type="http://schemas.openxmlformats.org/officeDocument/2006/relationships/customXml" Target="../ink/ink1178.xml"/><Relationship Id="rId169" Type="http://schemas.openxmlformats.org/officeDocument/2006/relationships/customXml" Target="../ink/ink1226.xml"/><Relationship Id="rId334" Type="http://schemas.openxmlformats.org/officeDocument/2006/relationships/image" Target="../media/image1303.png"/><Relationship Id="rId376" Type="http://schemas.openxmlformats.org/officeDocument/2006/relationships/image" Target="../media/image1324.png"/><Relationship Id="rId541" Type="http://schemas.openxmlformats.org/officeDocument/2006/relationships/customXml" Target="../ink/ink1412.xml"/><Relationship Id="rId583" Type="http://schemas.openxmlformats.org/officeDocument/2006/relationships/customXml" Target="../ink/ink1433.xml"/><Relationship Id="rId639" Type="http://schemas.openxmlformats.org/officeDocument/2006/relationships/customXml" Target="../ink/ink1461.xml"/><Relationship Id="rId4" Type="http://schemas.openxmlformats.org/officeDocument/2006/relationships/image" Target="../media/image1138.png"/><Relationship Id="rId180" Type="http://schemas.openxmlformats.org/officeDocument/2006/relationships/image" Target="../media/image1226.png"/><Relationship Id="rId236" Type="http://schemas.openxmlformats.org/officeDocument/2006/relationships/image" Target="../media/image1254.png"/><Relationship Id="rId278" Type="http://schemas.openxmlformats.org/officeDocument/2006/relationships/image" Target="../media/image1275.png"/><Relationship Id="rId401" Type="http://schemas.openxmlformats.org/officeDocument/2006/relationships/customXml" Target="../ink/ink1342.xml"/><Relationship Id="rId443" Type="http://schemas.openxmlformats.org/officeDocument/2006/relationships/customXml" Target="../ink/ink1363.xml"/><Relationship Id="rId650" Type="http://schemas.openxmlformats.org/officeDocument/2006/relationships/image" Target="../media/image1460.png"/><Relationship Id="rId303" Type="http://schemas.openxmlformats.org/officeDocument/2006/relationships/customXml" Target="../ink/ink1293.xml"/><Relationship Id="rId485" Type="http://schemas.openxmlformats.org/officeDocument/2006/relationships/customXml" Target="../ink/ink1384.xml"/><Relationship Id="rId692" Type="http://schemas.openxmlformats.org/officeDocument/2006/relationships/image" Target="../media/image1481.png"/><Relationship Id="rId706" Type="http://schemas.openxmlformats.org/officeDocument/2006/relationships/image" Target="../media/image1488.png"/><Relationship Id="rId42" Type="http://schemas.openxmlformats.org/officeDocument/2006/relationships/image" Target="../media/image1157.png"/><Relationship Id="rId84" Type="http://schemas.openxmlformats.org/officeDocument/2006/relationships/image" Target="../media/image1178.png"/><Relationship Id="rId138" Type="http://schemas.openxmlformats.org/officeDocument/2006/relationships/image" Target="../media/image1205.png"/><Relationship Id="rId345" Type="http://schemas.openxmlformats.org/officeDocument/2006/relationships/customXml" Target="../ink/ink1314.xml"/><Relationship Id="rId387" Type="http://schemas.openxmlformats.org/officeDocument/2006/relationships/customXml" Target="../ink/ink1335.xml"/><Relationship Id="rId510" Type="http://schemas.openxmlformats.org/officeDocument/2006/relationships/image" Target="../media/image1391.png"/><Relationship Id="rId552" Type="http://schemas.openxmlformats.org/officeDocument/2006/relationships/image" Target="../media/image1411.png"/><Relationship Id="rId594" Type="http://schemas.openxmlformats.org/officeDocument/2006/relationships/image" Target="../media/image1432.png"/><Relationship Id="rId608" Type="http://schemas.openxmlformats.org/officeDocument/2006/relationships/image" Target="../media/image1439.png"/><Relationship Id="rId191" Type="http://schemas.openxmlformats.org/officeDocument/2006/relationships/customXml" Target="../ink/ink1237.xml"/><Relationship Id="rId205" Type="http://schemas.openxmlformats.org/officeDocument/2006/relationships/customXml" Target="../ink/ink1244.xml"/><Relationship Id="rId247" Type="http://schemas.openxmlformats.org/officeDocument/2006/relationships/customXml" Target="../ink/ink1265.xml"/><Relationship Id="rId412" Type="http://schemas.openxmlformats.org/officeDocument/2006/relationships/image" Target="../media/image1342.png"/><Relationship Id="rId107" Type="http://schemas.openxmlformats.org/officeDocument/2006/relationships/customXml" Target="../ink/ink1195.xml"/><Relationship Id="rId289" Type="http://schemas.openxmlformats.org/officeDocument/2006/relationships/customXml" Target="../ink/ink1286.xml"/><Relationship Id="rId454" Type="http://schemas.openxmlformats.org/officeDocument/2006/relationships/image" Target="../media/image1363.png"/><Relationship Id="rId496" Type="http://schemas.openxmlformats.org/officeDocument/2006/relationships/image" Target="../media/image1384.png"/><Relationship Id="rId661" Type="http://schemas.openxmlformats.org/officeDocument/2006/relationships/customXml" Target="../ink/ink1472.xml"/><Relationship Id="rId717" Type="http://schemas.openxmlformats.org/officeDocument/2006/relationships/customXml" Target="../ink/ink1500.xml"/><Relationship Id="rId11" Type="http://schemas.openxmlformats.org/officeDocument/2006/relationships/customXml" Target="../ink/ink1147.xml"/><Relationship Id="rId53" Type="http://schemas.openxmlformats.org/officeDocument/2006/relationships/customXml" Target="../ink/ink1168.xml"/><Relationship Id="rId149" Type="http://schemas.openxmlformats.org/officeDocument/2006/relationships/customXml" Target="../ink/ink1216.xml"/><Relationship Id="rId314" Type="http://schemas.openxmlformats.org/officeDocument/2006/relationships/image" Target="../media/image1293.png"/><Relationship Id="rId356" Type="http://schemas.openxmlformats.org/officeDocument/2006/relationships/image" Target="../media/image1314.png"/><Relationship Id="rId398" Type="http://schemas.openxmlformats.org/officeDocument/2006/relationships/image" Target="../media/image1335.png"/><Relationship Id="rId521" Type="http://schemas.openxmlformats.org/officeDocument/2006/relationships/customXml" Target="../ink/ink1402.xml"/><Relationship Id="rId563" Type="http://schemas.openxmlformats.org/officeDocument/2006/relationships/customXml" Target="../ink/ink1423.xml"/><Relationship Id="rId619" Type="http://schemas.openxmlformats.org/officeDocument/2006/relationships/customXml" Target="../ink/ink1451.xml"/><Relationship Id="rId95" Type="http://schemas.openxmlformats.org/officeDocument/2006/relationships/customXml" Target="../ink/ink1189.xml"/><Relationship Id="rId160" Type="http://schemas.openxmlformats.org/officeDocument/2006/relationships/image" Target="../media/image1216.png"/><Relationship Id="rId216" Type="http://schemas.openxmlformats.org/officeDocument/2006/relationships/image" Target="../media/image1244.png"/><Relationship Id="rId423" Type="http://schemas.openxmlformats.org/officeDocument/2006/relationships/customXml" Target="../ink/ink1353.xml"/><Relationship Id="rId258" Type="http://schemas.openxmlformats.org/officeDocument/2006/relationships/image" Target="../media/image1265.png"/><Relationship Id="rId465" Type="http://schemas.openxmlformats.org/officeDocument/2006/relationships/customXml" Target="../ink/ink1374.xml"/><Relationship Id="rId630" Type="http://schemas.openxmlformats.org/officeDocument/2006/relationships/image" Target="../media/image1450.png"/><Relationship Id="rId672" Type="http://schemas.openxmlformats.org/officeDocument/2006/relationships/image" Target="../media/image1471.png"/><Relationship Id="rId728" Type="http://schemas.openxmlformats.org/officeDocument/2006/relationships/image" Target="../media/image1499.png"/><Relationship Id="rId22" Type="http://schemas.openxmlformats.org/officeDocument/2006/relationships/image" Target="../media/image1147.png"/><Relationship Id="rId64" Type="http://schemas.openxmlformats.org/officeDocument/2006/relationships/image" Target="../media/image1168.png"/><Relationship Id="rId118" Type="http://schemas.openxmlformats.org/officeDocument/2006/relationships/image" Target="../media/image1195.png"/><Relationship Id="rId325" Type="http://schemas.openxmlformats.org/officeDocument/2006/relationships/customXml" Target="../ink/ink1304.xml"/><Relationship Id="rId367" Type="http://schemas.openxmlformats.org/officeDocument/2006/relationships/customXml" Target="../ink/ink1325.xml"/><Relationship Id="rId532" Type="http://schemas.openxmlformats.org/officeDocument/2006/relationships/image" Target="../media/image1401.png"/><Relationship Id="rId574" Type="http://schemas.openxmlformats.org/officeDocument/2006/relationships/image" Target="../media/image1422.png"/><Relationship Id="rId171" Type="http://schemas.openxmlformats.org/officeDocument/2006/relationships/customXml" Target="../ink/ink1227.xml"/><Relationship Id="rId227" Type="http://schemas.openxmlformats.org/officeDocument/2006/relationships/customXml" Target="../ink/ink1255.xml"/><Relationship Id="rId269" Type="http://schemas.openxmlformats.org/officeDocument/2006/relationships/customXml" Target="../ink/ink1276.xml"/><Relationship Id="rId434" Type="http://schemas.openxmlformats.org/officeDocument/2006/relationships/image" Target="../media/image1353.png"/><Relationship Id="rId476" Type="http://schemas.openxmlformats.org/officeDocument/2006/relationships/image" Target="../media/image1374.png"/><Relationship Id="rId641" Type="http://schemas.openxmlformats.org/officeDocument/2006/relationships/customXml" Target="../ink/ink1462.xml"/><Relationship Id="rId683" Type="http://schemas.openxmlformats.org/officeDocument/2006/relationships/customXml" Target="../ink/ink1483.xml"/><Relationship Id="rId739" Type="http://schemas.openxmlformats.org/officeDocument/2006/relationships/customXml" Target="../ink/ink1511.xml"/><Relationship Id="rId33" Type="http://schemas.openxmlformats.org/officeDocument/2006/relationships/customXml" Target="../ink/ink1158.xml"/><Relationship Id="rId129" Type="http://schemas.openxmlformats.org/officeDocument/2006/relationships/customXml" Target="../ink/ink1206.xml"/><Relationship Id="rId280" Type="http://schemas.openxmlformats.org/officeDocument/2006/relationships/image" Target="../media/image1276.png"/><Relationship Id="rId336" Type="http://schemas.openxmlformats.org/officeDocument/2006/relationships/image" Target="../media/image1304.png"/><Relationship Id="rId501" Type="http://schemas.openxmlformats.org/officeDocument/2006/relationships/customXml" Target="../ink/ink1392.xml"/><Relationship Id="rId543" Type="http://schemas.openxmlformats.org/officeDocument/2006/relationships/customXml" Target="../ink/ink1413.xml"/><Relationship Id="rId75" Type="http://schemas.openxmlformats.org/officeDocument/2006/relationships/customXml" Target="../ink/ink1179.xml"/><Relationship Id="rId140" Type="http://schemas.openxmlformats.org/officeDocument/2006/relationships/image" Target="../media/image1206.png"/><Relationship Id="rId182" Type="http://schemas.openxmlformats.org/officeDocument/2006/relationships/image" Target="../media/image1227.png"/><Relationship Id="rId378" Type="http://schemas.openxmlformats.org/officeDocument/2006/relationships/image" Target="../media/image1325.png"/><Relationship Id="rId403" Type="http://schemas.openxmlformats.org/officeDocument/2006/relationships/customXml" Target="../ink/ink1343.xml"/><Relationship Id="rId585" Type="http://schemas.openxmlformats.org/officeDocument/2006/relationships/customXml" Target="../ink/ink1434.xml"/><Relationship Id="rId6" Type="http://schemas.openxmlformats.org/officeDocument/2006/relationships/image" Target="../media/image1139.png"/><Relationship Id="rId238" Type="http://schemas.openxmlformats.org/officeDocument/2006/relationships/image" Target="../media/image1255.png"/><Relationship Id="rId445" Type="http://schemas.openxmlformats.org/officeDocument/2006/relationships/customXml" Target="../ink/ink1364.xml"/><Relationship Id="rId487" Type="http://schemas.openxmlformats.org/officeDocument/2006/relationships/customXml" Target="../ink/ink1385.xml"/><Relationship Id="rId610" Type="http://schemas.openxmlformats.org/officeDocument/2006/relationships/image" Target="../media/image1440.png"/><Relationship Id="rId652" Type="http://schemas.openxmlformats.org/officeDocument/2006/relationships/image" Target="../media/image1461.png"/><Relationship Id="rId694" Type="http://schemas.openxmlformats.org/officeDocument/2006/relationships/image" Target="../media/image1482.png"/><Relationship Id="rId708" Type="http://schemas.openxmlformats.org/officeDocument/2006/relationships/image" Target="../media/image1489.png"/><Relationship Id="rId291" Type="http://schemas.openxmlformats.org/officeDocument/2006/relationships/customXml" Target="../ink/ink1287.xml"/><Relationship Id="rId305" Type="http://schemas.openxmlformats.org/officeDocument/2006/relationships/customXml" Target="../ink/ink1294.xml"/><Relationship Id="rId347" Type="http://schemas.openxmlformats.org/officeDocument/2006/relationships/customXml" Target="../ink/ink1315.xml"/><Relationship Id="rId512" Type="http://schemas.openxmlformats.org/officeDocument/2006/relationships/image" Target="../media/image1392.png"/><Relationship Id="rId44" Type="http://schemas.openxmlformats.org/officeDocument/2006/relationships/image" Target="../media/image1158.png"/><Relationship Id="rId86" Type="http://schemas.openxmlformats.org/officeDocument/2006/relationships/image" Target="../media/image1179.png"/><Relationship Id="rId151" Type="http://schemas.openxmlformats.org/officeDocument/2006/relationships/customXml" Target="../ink/ink1217.xml"/><Relationship Id="rId389" Type="http://schemas.openxmlformats.org/officeDocument/2006/relationships/customXml" Target="../ink/ink1336.xml"/><Relationship Id="rId554" Type="http://schemas.openxmlformats.org/officeDocument/2006/relationships/image" Target="../media/image1412.png"/><Relationship Id="rId596" Type="http://schemas.openxmlformats.org/officeDocument/2006/relationships/image" Target="../media/image1433.png"/><Relationship Id="rId193" Type="http://schemas.openxmlformats.org/officeDocument/2006/relationships/customXml" Target="../ink/ink1238.xml"/><Relationship Id="rId207" Type="http://schemas.openxmlformats.org/officeDocument/2006/relationships/customXml" Target="../ink/ink1245.xml"/><Relationship Id="rId249" Type="http://schemas.openxmlformats.org/officeDocument/2006/relationships/customXml" Target="../ink/ink1266.xml"/><Relationship Id="rId414" Type="http://schemas.openxmlformats.org/officeDocument/2006/relationships/image" Target="../media/image1343.png"/><Relationship Id="rId456" Type="http://schemas.openxmlformats.org/officeDocument/2006/relationships/image" Target="../media/image1364.png"/><Relationship Id="rId498" Type="http://schemas.openxmlformats.org/officeDocument/2006/relationships/image" Target="../media/image1385.png"/><Relationship Id="rId621" Type="http://schemas.openxmlformats.org/officeDocument/2006/relationships/customXml" Target="../ink/ink1452.xml"/><Relationship Id="rId663" Type="http://schemas.openxmlformats.org/officeDocument/2006/relationships/customXml" Target="../ink/ink1473.xml"/><Relationship Id="rId13" Type="http://schemas.openxmlformats.org/officeDocument/2006/relationships/customXml" Target="../ink/ink1148.xml"/><Relationship Id="rId109" Type="http://schemas.openxmlformats.org/officeDocument/2006/relationships/customXml" Target="../ink/ink1196.xml"/><Relationship Id="rId260" Type="http://schemas.openxmlformats.org/officeDocument/2006/relationships/image" Target="../media/image1266.png"/><Relationship Id="rId316" Type="http://schemas.openxmlformats.org/officeDocument/2006/relationships/image" Target="../media/image1294.png"/><Relationship Id="rId523" Type="http://schemas.openxmlformats.org/officeDocument/2006/relationships/customXml" Target="../ink/ink1403.xml"/><Relationship Id="rId719" Type="http://schemas.openxmlformats.org/officeDocument/2006/relationships/customXml" Target="../ink/ink1501.xml"/><Relationship Id="rId55" Type="http://schemas.openxmlformats.org/officeDocument/2006/relationships/customXml" Target="../ink/ink1169.xml"/><Relationship Id="rId97" Type="http://schemas.openxmlformats.org/officeDocument/2006/relationships/customXml" Target="../ink/ink1190.xml"/><Relationship Id="rId120" Type="http://schemas.openxmlformats.org/officeDocument/2006/relationships/image" Target="../media/image1196.png"/><Relationship Id="rId358" Type="http://schemas.openxmlformats.org/officeDocument/2006/relationships/image" Target="../media/image1315.png"/><Relationship Id="rId565" Type="http://schemas.openxmlformats.org/officeDocument/2006/relationships/customXml" Target="../ink/ink1424.xml"/><Relationship Id="rId730" Type="http://schemas.openxmlformats.org/officeDocument/2006/relationships/image" Target="../media/image1500.png"/><Relationship Id="rId162" Type="http://schemas.openxmlformats.org/officeDocument/2006/relationships/image" Target="../media/image1217.png"/><Relationship Id="rId218" Type="http://schemas.openxmlformats.org/officeDocument/2006/relationships/image" Target="../media/image1245.png"/><Relationship Id="rId425" Type="http://schemas.openxmlformats.org/officeDocument/2006/relationships/customXml" Target="../ink/ink1354.xml"/><Relationship Id="rId467" Type="http://schemas.openxmlformats.org/officeDocument/2006/relationships/customXml" Target="../ink/ink1375.xml"/><Relationship Id="rId632" Type="http://schemas.openxmlformats.org/officeDocument/2006/relationships/image" Target="../media/image1451.png"/><Relationship Id="rId271" Type="http://schemas.openxmlformats.org/officeDocument/2006/relationships/customXml" Target="../ink/ink1277.xml"/><Relationship Id="rId674" Type="http://schemas.openxmlformats.org/officeDocument/2006/relationships/image" Target="../media/image1472.png"/><Relationship Id="rId24" Type="http://schemas.openxmlformats.org/officeDocument/2006/relationships/image" Target="../media/image1148.png"/><Relationship Id="rId66" Type="http://schemas.openxmlformats.org/officeDocument/2006/relationships/image" Target="../media/image1169.png"/><Relationship Id="rId131" Type="http://schemas.openxmlformats.org/officeDocument/2006/relationships/customXml" Target="../ink/ink1207.xml"/><Relationship Id="rId327" Type="http://schemas.openxmlformats.org/officeDocument/2006/relationships/customXml" Target="../ink/ink1305.xml"/><Relationship Id="rId369" Type="http://schemas.openxmlformats.org/officeDocument/2006/relationships/customXml" Target="../ink/ink1326.xml"/><Relationship Id="rId534" Type="http://schemas.openxmlformats.org/officeDocument/2006/relationships/image" Target="../media/image1402.png"/><Relationship Id="rId576" Type="http://schemas.openxmlformats.org/officeDocument/2006/relationships/image" Target="../media/image1423.png"/><Relationship Id="rId741" Type="http://schemas.openxmlformats.org/officeDocument/2006/relationships/customXml" Target="../ink/ink1512.xml"/><Relationship Id="rId173" Type="http://schemas.openxmlformats.org/officeDocument/2006/relationships/customXml" Target="../ink/ink1228.xml"/><Relationship Id="rId229" Type="http://schemas.openxmlformats.org/officeDocument/2006/relationships/customXml" Target="../ink/ink1256.xml"/><Relationship Id="rId380" Type="http://schemas.openxmlformats.org/officeDocument/2006/relationships/image" Target="../media/image1326.png"/><Relationship Id="rId436" Type="http://schemas.openxmlformats.org/officeDocument/2006/relationships/image" Target="../media/image1354.png"/><Relationship Id="rId601" Type="http://schemas.openxmlformats.org/officeDocument/2006/relationships/customXml" Target="../ink/ink1442.xml"/><Relationship Id="rId643" Type="http://schemas.openxmlformats.org/officeDocument/2006/relationships/customXml" Target="../ink/ink1463.xml"/><Relationship Id="rId240" Type="http://schemas.openxmlformats.org/officeDocument/2006/relationships/image" Target="../media/image1256.png"/><Relationship Id="rId478" Type="http://schemas.openxmlformats.org/officeDocument/2006/relationships/image" Target="../media/image1375.png"/><Relationship Id="rId685" Type="http://schemas.openxmlformats.org/officeDocument/2006/relationships/customXml" Target="../ink/ink1484.xml"/><Relationship Id="rId35" Type="http://schemas.openxmlformats.org/officeDocument/2006/relationships/customXml" Target="../ink/ink1159.xml"/><Relationship Id="rId77" Type="http://schemas.openxmlformats.org/officeDocument/2006/relationships/customXml" Target="../ink/ink1180.xml"/><Relationship Id="rId100" Type="http://schemas.openxmlformats.org/officeDocument/2006/relationships/image" Target="../media/image1186.png"/><Relationship Id="rId282" Type="http://schemas.openxmlformats.org/officeDocument/2006/relationships/image" Target="../media/image1277.png"/><Relationship Id="rId338" Type="http://schemas.openxmlformats.org/officeDocument/2006/relationships/image" Target="../media/image1305.png"/><Relationship Id="rId503" Type="http://schemas.openxmlformats.org/officeDocument/2006/relationships/customXml" Target="../ink/ink1393.xml"/><Relationship Id="rId545" Type="http://schemas.openxmlformats.org/officeDocument/2006/relationships/customXml" Target="../ink/ink1414.xml"/><Relationship Id="rId587" Type="http://schemas.openxmlformats.org/officeDocument/2006/relationships/customXml" Target="../ink/ink1435.xml"/><Relationship Id="rId710" Type="http://schemas.openxmlformats.org/officeDocument/2006/relationships/image" Target="../media/image1490.png"/><Relationship Id="rId8" Type="http://schemas.openxmlformats.org/officeDocument/2006/relationships/image" Target="../media/image1140.png"/><Relationship Id="rId142" Type="http://schemas.openxmlformats.org/officeDocument/2006/relationships/image" Target="../media/image1207.png"/><Relationship Id="rId184" Type="http://schemas.openxmlformats.org/officeDocument/2006/relationships/image" Target="../media/image1228.png"/><Relationship Id="rId391" Type="http://schemas.openxmlformats.org/officeDocument/2006/relationships/customXml" Target="../ink/ink1337.xml"/><Relationship Id="rId405" Type="http://schemas.openxmlformats.org/officeDocument/2006/relationships/customXml" Target="../ink/ink1344.xml"/><Relationship Id="rId447" Type="http://schemas.openxmlformats.org/officeDocument/2006/relationships/customXml" Target="../ink/ink1365.xml"/><Relationship Id="rId612" Type="http://schemas.openxmlformats.org/officeDocument/2006/relationships/image" Target="../media/image1441.png"/><Relationship Id="rId251" Type="http://schemas.openxmlformats.org/officeDocument/2006/relationships/customXml" Target="../ink/ink1267.xml"/><Relationship Id="rId489" Type="http://schemas.openxmlformats.org/officeDocument/2006/relationships/customXml" Target="../ink/ink1386.xml"/><Relationship Id="rId654" Type="http://schemas.openxmlformats.org/officeDocument/2006/relationships/image" Target="../media/image1462.png"/><Relationship Id="rId696" Type="http://schemas.openxmlformats.org/officeDocument/2006/relationships/image" Target="../media/image1483.png"/><Relationship Id="rId46" Type="http://schemas.openxmlformats.org/officeDocument/2006/relationships/image" Target="../media/image1159.png"/><Relationship Id="rId293" Type="http://schemas.openxmlformats.org/officeDocument/2006/relationships/customXml" Target="../ink/ink1288.xml"/><Relationship Id="rId307" Type="http://schemas.openxmlformats.org/officeDocument/2006/relationships/customXml" Target="../ink/ink1295.xml"/><Relationship Id="rId349" Type="http://schemas.openxmlformats.org/officeDocument/2006/relationships/customXml" Target="../ink/ink1316.xml"/><Relationship Id="rId514" Type="http://schemas.openxmlformats.org/officeDocument/2006/relationships/image" Target="../media/image1393.png"/><Relationship Id="rId556" Type="http://schemas.openxmlformats.org/officeDocument/2006/relationships/image" Target="../media/image1413.png"/><Relationship Id="rId721" Type="http://schemas.openxmlformats.org/officeDocument/2006/relationships/customXml" Target="../ink/ink1502.xml"/><Relationship Id="rId88" Type="http://schemas.openxmlformats.org/officeDocument/2006/relationships/image" Target="../media/image1180.png"/><Relationship Id="rId111" Type="http://schemas.openxmlformats.org/officeDocument/2006/relationships/customXml" Target="../ink/ink1197.xml"/><Relationship Id="rId153" Type="http://schemas.openxmlformats.org/officeDocument/2006/relationships/customXml" Target="../ink/ink1218.xml"/><Relationship Id="rId195" Type="http://schemas.openxmlformats.org/officeDocument/2006/relationships/customXml" Target="../ink/ink1239.xml"/><Relationship Id="rId209" Type="http://schemas.openxmlformats.org/officeDocument/2006/relationships/customXml" Target="../ink/ink1246.xml"/><Relationship Id="rId360" Type="http://schemas.openxmlformats.org/officeDocument/2006/relationships/image" Target="../media/image1316.png"/><Relationship Id="rId416" Type="http://schemas.openxmlformats.org/officeDocument/2006/relationships/image" Target="../media/image1344.png"/><Relationship Id="rId598" Type="http://schemas.openxmlformats.org/officeDocument/2006/relationships/image" Target="../media/image1434.png"/><Relationship Id="rId220" Type="http://schemas.openxmlformats.org/officeDocument/2006/relationships/image" Target="../media/image1246.png"/><Relationship Id="rId458" Type="http://schemas.openxmlformats.org/officeDocument/2006/relationships/image" Target="../media/image1365.png"/><Relationship Id="rId623" Type="http://schemas.openxmlformats.org/officeDocument/2006/relationships/customXml" Target="../ink/ink1453.xml"/><Relationship Id="rId665" Type="http://schemas.openxmlformats.org/officeDocument/2006/relationships/customXml" Target="../ink/ink1474.xml"/><Relationship Id="rId15" Type="http://schemas.openxmlformats.org/officeDocument/2006/relationships/customXml" Target="../ink/ink1149.xml"/><Relationship Id="rId57" Type="http://schemas.openxmlformats.org/officeDocument/2006/relationships/customXml" Target="../ink/ink1170.xml"/><Relationship Id="rId262" Type="http://schemas.openxmlformats.org/officeDocument/2006/relationships/image" Target="../media/image1267.png"/><Relationship Id="rId318" Type="http://schemas.openxmlformats.org/officeDocument/2006/relationships/image" Target="../media/image1295.png"/><Relationship Id="rId525" Type="http://schemas.openxmlformats.org/officeDocument/2006/relationships/customXml" Target="../ink/ink1404.xml"/><Relationship Id="rId567" Type="http://schemas.openxmlformats.org/officeDocument/2006/relationships/customXml" Target="../ink/ink1425.xml"/><Relationship Id="rId732" Type="http://schemas.openxmlformats.org/officeDocument/2006/relationships/image" Target="../media/image1501.png"/><Relationship Id="rId99" Type="http://schemas.openxmlformats.org/officeDocument/2006/relationships/customXml" Target="../ink/ink1191.xml"/><Relationship Id="rId122" Type="http://schemas.openxmlformats.org/officeDocument/2006/relationships/image" Target="../media/image1197.png"/><Relationship Id="rId164" Type="http://schemas.openxmlformats.org/officeDocument/2006/relationships/image" Target="../media/image1218.png"/><Relationship Id="rId371" Type="http://schemas.openxmlformats.org/officeDocument/2006/relationships/customXml" Target="../ink/ink1327.xml"/><Relationship Id="rId427" Type="http://schemas.openxmlformats.org/officeDocument/2006/relationships/customXml" Target="../ink/ink1355.xml"/><Relationship Id="rId469" Type="http://schemas.openxmlformats.org/officeDocument/2006/relationships/customXml" Target="../ink/ink1376.xml"/><Relationship Id="rId634" Type="http://schemas.openxmlformats.org/officeDocument/2006/relationships/image" Target="../media/image1452.png"/><Relationship Id="rId676" Type="http://schemas.openxmlformats.org/officeDocument/2006/relationships/image" Target="../media/image1473.png"/><Relationship Id="rId26" Type="http://schemas.openxmlformats.org/officeDocument/2006/relationships/image" Target="../media/image1149.png"/><Relationship Id="rId231" Type="http://schemas.openxmlformats.org/officeDocument/2006/relationships/customXml" Target="../ink/ink1257.xml"/><Relationship Id="rId273" Type="http://schemas.openxmlformats.org/officeDocument/2006/relationships/customXml" Target="../ink/ink1278.xml"/><Relationship Id="rId329" Type="http://schemas.openxmlformats.org/officeDocument/2006/relationships/customXml" Target="../ink/ink1306.xml"/><Relationship Id="rId480" Type="http://schemas.openxmlformats.org/officeDocument/2006/relationships/image" Target="../media/image1376.png"/><Relationship Id="rId536" Type="http://schemas.openxmlformats.org/officeDocument/2006/relationships/image" Target="../media/image1403.png"/><Relationship Id="rId701" Type="http://schemas.openxmlformats.org/officeDocument/2006/relationships/customXml" Target="../ink/ink1492.xml"/><Relationship Id="rId68" Type="http://schemas.openxmlformats.org/officeDocument/2006/relationships/image" Target="../media/image1170.png"/><Relationship Id="rId133" Type="http://schemas.openxmlformats.org/officeDocument/2006/relationships/customXml" Target="../ink/ink1208.xml"/><Relationship Id="rId175" Type="http://schemas.openxmlformats.org/officeDocument/2006/relationships/customXml" Target="../ink/ink1229.xml"/><Relationship Id="rId340" Type="http://schemas.openxmlformats.org/officeDocument/2006/relationships/image" Target="../media/image1306.png"/><Relationship Id="rId578" Type="http://schemas.openxmlformats.org/officeDocument/2006/relationships/image" Target="../media/image1424.png"/><Relationship Id="rId743" Type="http://schemas.openxmlformats.org/officeDocument/2006/relationships/customXml" Target="../ink/ink1513.xml"/><Relationship Id="rId200" Type="http://schemas.openxmlformats.org/officeDocument/2006/relationships/image" Target="../media/image1236.png"/><Relationship Id="rId382" Type="http://schemas.openxmlformats.org/officeDocument/2006/relationships/image" Target="../media/image1327.png"/><Relationship Id="rId438" Type="http://schemas.openxmlformats.org/officeDocument/2006/relationships/image" Target="../media/image1355.png"/><Relationship Id="rId603" Type="http://schemas.openxmlformats.org/officeDocument/2006/relationships/customXml" Target="../ink/ink1443.xml"/><Relationship Id="rId645" Type="http://schemas.openxmlformats.org/officeDocument/2006/relationships/customXml" Target="../ink/ink1464.xml"/><Relationship Id="rId687" Type="http://schemas.openxmlformats.org/officeDocument/2006/relationships/customXml" Target="../ink/ink1485.xml"/><Relationship Id="rId242" Type="http://schemas.openxmlformats.org/officeDocument/2006/relationships/image" Target="../media/image1257.png"/><Relationship Id="rId284" Type="http://schemas.openxmlformats.org/officeDocument/2006/relationships/image" Target="../media/image1278.png"/><Relationship Id="rId491" Type="http://schemas.openxmlformats.org/officeDocument/2006/relationships/customXml" Target="../ink/ink1387.xml"/><Relationship Id="rId505" Type="http://schemas.openxmlformats.org/officeDocument/2006/relationships/customXml" Target="../ink/ink1394.xml"/><Relationship Id="rId712" Type="http://schemas.openxmlformats.org/officeDocument/2006/relationships/image" Target="../media/image1491.png"/><Relationship Id="rId37" Type="http://schemas.openxmlformats.org/officeDocument/2006/relationships/customXml" Target="../ink/ink1160.xml"/><Relationship Id="rId79" Type="http://schemas.openxmlformats.org/officeDocument/2006/relationships/customXml" Target="../ink/ink1181.xml"/><Relationship Id="rId102" Type="http://schemas.openxmlformats.org/officeDocument/2006/relationships/image" Target="../media/image1187.png"/><Relationship Id="rId144" Type="http://schemas.openxmlformats.org/officeDocument/2006/relationships/image" Target="../media/image1208.png"/><Relationship Id="rId547" Type="http://schemas.openxmlformats.org/officeDocument/2006/relationships/customXml" Target="../ink/ink1415.xml"/><Relationship Id="rId589" Type="http://schemas.openxmlformats.org/officeDocument/2006/relationships/customXml" Target="../ink/ink1436.xml"/><Relationship Id="rId90" Type="http://schemas.openxmlformats.org/officeDocument/2006/relationships/image" Target="../media/image1181.png"/><Relationship Id="rId186" Type="http://schemas.openxmlformats.org/officeDocument/2006/relationships/image" Target="../media/image1229.png"/><Relationship Id="rId351" Type="http://schemas.openxmlformats.org/officeDocument/2006/relationships/customXml" Target="../ink/ink1317.xml"/><Relationship Id="rId393" Type="http://schemas.openxmlformats.org/officeDocument/2006/relationships/customXml" Target="../ink/ink1338.xml"/><Relationship Id="rId407" Type="http://schemas.openxmlformats.org/officeDocument/2006/relationships/customXml" Target="../ink/ink1345.xml"/><Relationship Id="rId449" Type="http://schemas.openxmlformats.org/officeDocument/2006/relationships/customXml" Target="../ink/ink1366.xml"/><Relationship Id="rId614" Type="http://schemas.openxmlformats.org/officeDocument/2006/relationships/image" Target="../media/image1442.png"/><Relationship Id="rId656" Type="http://schemas.openxmlformats.org/officeDocument/2006/relationships/image" Target="../media/image1463.png"/><Relationship Id="rId211" Type="http://schemas.openxmlformats.org/officeDocument/2006/relationships/customXml" Target="../ink/ink1247.xml"/><Relationship Id="rId253" Type="http://schemas.openxmlformats.org/officeDocument/2006/relationships/customXml" Target="../ink/ink1268.xml"/><Relationship Id="rId295" Type="http://schemas.openxmlformats.org/officeDocument/2006/relationships/customXml" Target="../ink/ink1289.xml"/><Relationship Id="rId309" Type="http://schemas.openxmlformats.org/officeDocument/2006/relationships/customXml" Target="../ink/ink1296.xml"/><Relationship Id="rId460" Type="http://schemas.openxmlformats.org/officeDocument/2006/relationships/image" Target="../media/image1366.png"/><Relationship Id="rId516" Type="http://schemas.openxmlformats.org/officeDocument/2006/relationships/image" Target="../media/image1394.png"/><Relationship Id="rId698" Type="http://schemas.openxmlformats.org/officeDocument/2006/relationships/image" Target="../media/image1484.png"/><Relationship Id="rId48" Type="http://schemas.openxmlformats.org/officeDocument/2006/relationships/image" Target="../media/image1160.png"/><Relationship Id="rId113" Type="http://schemas.openxmlformats.org/officeDocument/2006/relationships/customXml" Target="../ink/ink1198.xml"/><Relationship Id="rId320" Type="http://schemas.openxmlformats.org/officeDocument/2006/relationships/image" Target="../media/image1296.png"/><Relationship Id="rId558" Type="http://schemas.openxmlformats.org/officeDocument/2006/relationships/image" Target="../media/image1414.png"/><Relationship Id="rId723" Type="http://schemas.openxmlformats.org/officeDocument/2006/relationships/customXml" Target="../ink/ink1503.xml"/><Relationship Id="rId155" Type="http://schemas.openxmlformats.org/officeDocument/2006/relationships/customXml" Target="../ink/ink1219.xml"/><Relationship Id="rId197" Type="http://schemas.openxmlformats.org/officeDocument/2006/relationships/customXml" Target="../ink/ink1240.xml"/><Relationship Id="rId362" Type="http://schemas.openxmlformats.org/officeDocument/2006/relationships/image" Target="../media/image1317.png"/><Relationship Id="rId418" Type="http://schemas.openxmlformats.org/officeDocument/2006/relationships/image" Target="../media/image1345.png"/><Relationship Id="rId625" Type="http://schemas.openxmlformats.org/officeDocument/2006/relationships/customXml" Target="../ink/ink1454.xml"/><Relationship Id="rId222" Type="http://schemas.openxmlformats.org/officeDocument/2006/relationships/image" Target="../media/image1247.png"/><Relationship Id="rId264" Type="http://schemas.openxmlformats.org/officeDocument/2006/relationships/image" Target="../media/image1268.png"/><Relationship Id="rId471" Type="http://schemas.openxmlformats.org/officeDocument/2006/relationships/customXml" Target="../ink/ink1377.xml"/><Relationship Id="rId667" Type="http://schemas.openxmlformats.org/officeDocument/2006/relationships/customXml" Target="../ink/ink1475.xml"/><Relationship Id="rId17" Type="http://schemas.openxmlformats.org/officeDocument/2006/relationships/customXml" Target="../ink/ink1150.xml"/><Relationship Id="rId59" Type="http://schemas.openxmlformats.org/officeDocument/2006/relationships/customXml" Target="../ink/ink1171.xml"/><Relationship Id="rId124" Type="http://schemas.openxmlformats.org/officeDocument/2006/relationships/image" Target="../media/image1198.png"/><Relationship Id="rId527" Type="http://schemas.openxmlformats.org/officeDocument/2006/relationships/customXml" Target="../ink/ink1405.xml"/><Relationship Id="rId569" Type="http://schemas.openxmlformats.org/officeDocument/2006/relationships/customXml" Target="../ink/ink1426.xml"/><Relationship Id="rId734" Type="http://schemas.openxmlformats.org/officeDocument/2006/relationships/image" Target="../media/image1502.png"/><Relationship Id="rId70" Type="http://schemas.openxmlformats.org/officeDocument/2006/relationships/image" Target="../media/image1171.png"/><Relationship Id="rId166" Type="http://schemas.openxmlformats.org/officeDocument/2006/relationships/image" Target="../media/image1219.png"/><Relationship Id="rId331" Type="http://schemas.openxmlformats.org/officeDocument/2006/relationships/customXml" Target="../ink/ink1307.xml"/><Relationship Id="rId373" Type="http://schemas.openxmlformats.org/officeDocument/2006/relationships/customXml" Target="../ink/ink1328.xml"/><Relationship Id="rId429" Type="http://schemas.openxmlformats.org/officeDocument/2006/relationships/customXml" Target="../ink/ink1356.xml"/><Relationship Id="rId580" Type="http://schemas.openxmlformats.org/officeDocument/2006/relationships/image" Target="../media/image1425.png"/><Relationship Id="rId636" Type="http://schemas.openxmlformats.org/officeDocument/2006/relationships/image" Target="../media/image1453.png"/><Relationship Id="rId1" Type="http://schemas.openxmlformats.org/officeDocument/2006/relationships/slideLayout" Target="../slideLayouts/slideLayout7.xml"/><Relationship Id="rId233" Type="http://schemas.openxmlformats.org/officeDocument/2006/relationships/customXml" Target="../ink/ink1258.xml"/><Relationship Id="rId440" Type="http://schemas.openxmlformats.org/officeDocument/2006/relationships/image" Target="../media/image1356.png"/><Relationship Id="rId678" Type="http://schemas.openxmlformats.org/officeDocument/2006/relationships/image" Target="../media/image1474.png"/><Relationship Id="rId28" Type="http://schemas.openxmlformats.org/officeDocument/2006/relationships/image" Target="../media/image1150.png"/><Relationship Id="rId275" Type="http://schemas.openxmlformats.org/officeDocument/2006/relationships/customXml" Target="../ink/ink1279.xml"/><Relationship Id="rId300" Type="http://schemas.openxmlformats.org/officeDocument/2006/relationships/image" Target="../media/image1286.png"/><Relationship Id="rId482" Type="http://schemas.openxmlformats.org/officeDocument/2006/relationships/image" Target="../media/image1377.png"/><Relationship Id="rId538" Type="http://schemas.openxmlformats.org/officeDocument/2006/relationships/image" Target="../media/image1404.png"/><Relationship Id="rId703" Type="http://schemas.openxmlformats.org/officeDocument/2006/relationships/customXml" Target="../ink/ink1493.xml"/><Relationship Id="rId745" Type="http://schemas.openxmlformats.org/officeDocument/2006/relationships/customXml" Target="../ink/ink1514.xml"/><Relationship Id="rId81" Type="http://schemas.openxmlformats.org/officeDocument/2006/relationships/customXml" Target="../ink/ink1182.xml"/><Relationship Id="rId135" Type="http://schemas.openxmlformats.org/officeDocument/2006/relationships/customXml" Target="../ink/ink1209.xml"/><Relationship Id="rId177" Type="http://schemas.openxmlformats.org/officeDocument/2006/relationships/customXml" Target="../ink/ink1230.xml"/><Relationship Id="rId342" Type="http://schemas.openxmlformats.org/officeDocument/2006/relationships/image" Target="../media/image1307.png"/><Relationship Id="rId384" Type="http://schemas.openxmlformats.org/officeDocument/2006/relationships/image" Target="../media/image1328.png"/><Relationship Id="rId591" Type="http://schemas.openxmlformats.org/officeDocument/2006/relationships/customXml" Target="../ink/ink1437.xml"/><Relationship Id="rId605" Type="http://schemas.openxmlformats.org/officeDocument/2006/relationships/customXml" Target="../ink/ink1444.xml"/><Relationship Id="rId202" Type="http://schemas.openxmlformats.org/officeDocument/2006/relationships/image" Target="../media/image1237.png"/><Relationship Id="rId244" Type="http://schemas.openxmlformats.org/officeDocument/2006/relationships/image" Target="../media/image1258.png"/><Relationship Id="rId647" Type="http://schemas.openxmlformats.org/officeDocument/2006/relationships/customXml" Target="../ink/ink1465.xml"/><Relationship Id="rId689" Type="http://schemas.openxmlformats.org/officeDocument/2006/relationships/customXml" Target="../ink/ink1486.xml"/><Relationship Id="rId39" Type="http://schemas.openxmlformats.org/officeDocument/2006/relationships/customXml" Target="../ink/ink1161.xml"/><Relationship Id="rId286" Type="http://schemas.openxmlformats.org/officeDocument/2006/relationships/image" Target="../media/image1279.png"/><Relationship Id="rId451" Type="http://schemas.openxmlformats.org/officeDocument/2006/relationships/customXml" Target="../ink/ink1367.xml"/><Relationship Id="rId493" Type="http://schemas.openxmlformats.org/officeDocument/2006/relationships/customXml" Target="../ink/ink1388.xml"/><Relationship Id="rId507" Type="http://schemas.openxmlformats.org/officeDocument/2006/relationships/customXml" Target="../ink/ink1395.xml"/><Relationship Id="rId549" Type="http://schemas.openxmlformats.org/officeDocument/2006/relationships/customXml" Target="../ink/ink1416.xml"/><Relationship Id="rId714" Type="http://schemas.openxmlformats.org/officeDocument/2006/relationships/image" Target="../media/image1492.png"/><Relationship Id="rId50" Type="http://schemas.openxmlformats.org/officeDocument/2006/relationships/image" Target="../media/image1161.png"/><Relationship Id="rId104" Type="http://schemas.openxmlformats.org/officeDocument/2006/relationships/image" Target="../media/image1188.png"/><Relationship Id="rId146" Type="http://schemas.openxmlformats.org/officeDocument/2006/relationships/image" Target="../media/image1209.png"/><Relationship Id="rId188" Type="http://schemas.openxmlformats.org/officeDocument/2006/relationships/image" Target="../media/image1230.png"/><Relationship Id="rId311" Type="http://schemas.openxmlformats.org/officeDocument/2006/relationships/customXml" Target="../ink/ink1297.xml"/><Relationship Id="rId353" Type="http://schemas.openxmlformats.org/officeDocument/2006/relationships/customXml" Target="../ink/ink1318.xml"/><Relationship Id="rId395" Type="http://schemas.openxmlformats.org/officeDocument/2006/relationships/customXml" Target="../ink/ink1339.xml"/><Relationship Id="rId409" Type="http://schemas.openxmlformats.org/officeDocument/2006/relationships/customXml" Target="../ink/ink1346.xml"/><Relationship Id="rId560" Type="http://schemas.openxmlformats.org/officeDocument/2006/relationships/image" Target="../media/image1415.png"/><Relationship Id="rId92" Type="http://schemas.openxmlformats.org/officeDocument/2006/relationships/image" Target="../media/image1182.png"/><Relationship Id="rId213" Type="http://schemas.openxmlformats.org/officeDocument/2006/relationships/customXml" Target="../ink/ink1248.xml"/><Relationship Id="rId420" Type="http://schemas.openxmlformats.org/officeDocument/2006/relationships/image" Target="../media/image1346.png"/><Relationship Id="rId616" Type="http://schemas.openxmlformats.org/officeDocument/2006/relationships/image" Target="../media/image1443.png"/><Relationship Id="rId658" Type="http://schemas.openxmlformats.org/officeDocument/2006/relationships/image" Target="../media/image1464.png"/><Relationship Id="rId255" Type="http://schemas.openxmlformats.org/officeDocument/2006/relationships/customXml" Target="../ink/ink1269.xml"/><Relationship Id="rId297" Type="http://schemas.openxmlformats.org/officeDocument/2006/relationships/customXml" Target="../ink/ink1290.xml"/><Relationship Id="rId462" Type="http://schemas.openxmlformats.org/officeDocument/2006/relationships/image" Target="../media/image1367.png"/><Relationship Id="rId518" Type="http://schemas.openxmlformats.org/officeDocument/2006/relationships/image" Target="../media/image1395.png"/><Relationship Id="rId725" Type="http://schemas.openxmlformats.org/officeDocument/2006/relationships/customXml" Target="../ink/ink1504.xml"/><Relationship Id="rId115" Type="http://schemas.openxmlformats.org/officeDocument/2006/relationships/customXml" Target="../ink/ink1199.xml"/><Relationship Id="rId157" Type="http://schemas.openxmlformats.org/officeDocument/2006/relationships/customXml" Target="../ink/ink1220.xml"/><Relationship Id="rId322" Type="http://schemas.openxmlformats.org/officeDocument/2006/relationships/image" Target="../media/image1297.png"/><Relationship Id="rId364" Type="http://schemas.openxmlformats.org/officeDocument/2006/relationships/image" Target="../media/image1318.png"/><Relationship Id="rId61" Type="http://schemas.openxmlformats.org/officeDocument/2006/relationships/customXml" Target="../ink/ink1172.xml"/><Relationship Id="rId199" Type="http://schemas.openxmlformats.org/officeDocument/2006/relationships/customXml" Target="../ink/ink1241.xml"/><Relationship Id="rId571" Type="http://schemas.openxmlformats.org/officeDocument/2006/relationships/customXml" Target="../ink/ink1427.xml"/><Relationship Id="rId627" Type="http://schemas.openxmlformats.org/officeDocument/2006/relationships/customXml" Target="../ink/ink1455.xml"/><Relationship Id="rId669" Type="http://schemas.openxmlformats.org/officeDocument/2006/relationships/customXml" Target="../ink/ink1476.xml"/><Relationship Id="rId19" Type="http://schemas.openxmlformats.org/officeDocument/2006/relationships/customXml" Target="../ink/ink1151.xml"/><Relationship Id="rId224" Type="http://schemas.openxmlformats.org/officeDocument/2006/relationships/image" Target="../media/image1248.png"/><Relationship Id="rId266" Type="http://schemas.openxmlformats.org/officeDocument/2006/relationships/image" Target="../media/image1269.png"/><Relationship Id="rId431" Type="http://schemas.openxmlformats.org/officeDocument/2006/relationships/customXml" Target="../ink/ink1357.xml"/><Relationship Id="rId473" Type="http://schemas.openxmlformats.org/officeDocument/2006/relationships/customXml" Target="../ink/ink1378.xml"/><Relationship Id="rId529" Type="http://schemas.openxmlformats.org/officeDocument/2006/relationships/customXml" Target="../ink/ink1406.xml"/><Relationship Id="rId680" Type="http://schemas.openxmlformats.org/officeDocument/2006/relationships/image" Target="../media/image1475.png"/><Relationship Id="rId736" Type="http://schemas.openxmlformats.org/officeDocument/2006/relationships/image" Target="../media/image1503.png"/><Relationship Id="rId30" Type="http://schemas.openxmlformats.org/officeDocument/2006/relationships/image" Target="../media/image1151.png"/><Relationship Id="rId126" Type="http://schemas.openxmlformats.org/officeDocument/2006/relationships/image" Target="../media/image1199.png"/><Relationship Id="rId168" Type="http://schemas.openxmlformats.org/officeDocument/2006/relationships/image" Target="../media/image1220.png"/><Relationship Id="rId333" Type="http://schemas.openxmlformats.org/officeDocument/2006/relationships/customXml" Target="../ink/ink1308.xml"/><Relationship Id="rId540" Type="http://schemas.openxmlformats.org/officeDocument/2006/relationships/image" Target="../media/image1405.png"/><Relationship Id="rId72" Type="http://schemas.openxmlformats.org/officeDocument/2006/relationships/image" Target="../media/image1172.png"/><Relationship Id="rId375" Type="http://schemas.openxmlformats.org/officeDocument/2006/relationships/customXml" Target="../ink/ink1329.xml"/><Relationship Id="rId582" Type="http://schemas.openxmlformats.org/officeDocument/2006/relationships/image" Target="../media/image1426.png"/><Relationship Id="rId638" Type="http://schemas.openxmlformats.org/officeDocument/2006/relationships/image" Target="../media/image1454.png"/><Relationship Id="rId3" Type="http://schemas.openxmlformats.org/officeDocument/2006/relationships/customXml" Target="../ink/ink1143.xml"/><Relationship Id="rId235" Type="http://schemas.openxmlformats.org/officeDocument/2006/relationships/customXml" Target="../ink/ink1259.xml"/><Relationship Id="rId277" Type="http://schemas.openxmlformats.org/officeDocument/2006/relationships/customXml" Target="../ink/ink1280.xml"/><Relationship Id="rId400" Type="http://schemas.openxmlformats.org/officeDocument/2006/relationships/image" Target="../media/image1336.png"/><Relationship Id="rId442" Type="http://schemas.openxmlformats.org/officeDocument/2006/relationships/image" Target="../media/image1357.png"/><Relationship Id="rId484" Type="http://schemas.openxmlformats.org/officeDocument/2006/relationships/image" Target="../media/image1378.png"/><Relationship Id="rId705" Type="http://schemas.openxmlformats.org/officeDocument/2006/relationships/customXml" Target="../ink/ink1494.xml"/><Relationship Id="rId137" Type="http://schemas.openxmlformats.org/officeDocument/2006/relationships/customXml" Target="../ink/ink1210.xml"/><Relationship Id="rId302" Type="http://schemas.openxmlformats.org/officeDocument/2006/relationships/image" Target="../media/image1287.png"/><Relationship Id="rId344" Type="http://schemas.openxmlformats.org/officeDocument/2006/relationships/image" Target="../media/image1308.png"/><Relationship Id="rId691" Type="http://schemas.openxmlformats.org/officeDocument/2006/relationships/customXml" Target="../ink/ink1487.xml"/><Relationship Id="rId41" Type="http://schemas.openxmlformats.org/officeDocument/2006/relationships/customXml" Target="../ink/ink1162.xml"/><Relationship Id="rId83" Type="http://schemas.openxmlformats.org/officeDocument/2006/relationships/customXml" Target="../ink/ink1183.xml"/><Relationship Id="rId179" Type="http://schemas.openxmlformats.org/officeDocument/2006/relationships/customXml" Target="../ink/ink1231.xml"/><Relationship Id="rId386" Type="http://schemas.openxmlformats.org/officeDocument/2006/relationships/image" Target="../media/image1329.png"/><Relationship Id="rId551" Type="http://schemas.openxmlformats.org/officeDocument/2006/relationships/customXml" Target="../ink/ink1417.xml"/><Relationship Id="rId593" Type="http://schemas.openxmlformats.org/officeDocument/2006/relationships/customXml" Target="../ink/ink1438.xml"/><Relationship Id="rId607" Type="http://schemas.openxmlformats.org/officeDocument/2006/relationships/customXml" Target="../ink/ink1445.xml"/><Relationship Id="rId649" Type="http://schemas.openxmlformats.org/officeDocument/2006/relationships/customXml" Target="../ink/ink1466.xml"/><Relationship Id="rId190" Type="http://schemas.openxmlformats.org/officeDocument/2006/relationships/image" Target="../media/image1231.png"/><Relationship Id="rId204" Type="http://schemas.openxmlformats.org/officeDocument/2006/relationships/image" Target="../media/image1238.png"/><Relationship Id="rId246" Type="http://schemas.openxmlformats.org/officeDocument/2006/relationships/image" Target="../media/image1259.png"/><Relationship Id="rId288" Type="http://schemas.openxmlformats.org/officeDocument/2006/relationships/image" Target="../media/image1280.png"/><Relationship Id="rId411" Type="http://schemas.openxmlformats.org/officeDocument/2006/relationships/customXml" Target="../ink/ink1347.xml"/><Relationship Id="rId453" Type="http://schemas.openxmlformats.org/officeDocument/2006/relationships/customXml" Target="../ink/ink1368.xml"/><Relationship Id="rId509" Type="http://schemas.openxmlformats.org/officeDocument/2006/relationships/customXml" Target="../ink/ink1396.xml"/><Relationship Id="rId660" Type="http://schemas.openxmlformats.org/officeDocument/2006/relationships/image" Target="../media/image1465.png"/><Relationship Id="rId106" Type="http://schemas.openxmlformats.org/officeDocument/2006/relationships/image" Target="../media/image1189.png"/><Relationship Id="rId313" Type="http://schemas.openxmlformats.org/officeDocument/2006/relationships/customXml" Target="../ink/ink1298.xml"/><Relationship Id="rId495" Type="http://schemas.openxmlformats.org/officeDocument/2006/relationships/customXml" Target="../ink/ink1389.xml"/><Relationship Id="rId716" Type="http://schemas.openxmlformats.org/officeDocument/2006/relationships/image" Target="../media/image1493.png"/><Relationship Id="rId10" Type="http://schemas.openxmlformats.org/officeDocument/2006/relationships/image" Target="../media/image1141.png"/><Relationship Id="rId52" Type="http://schemas.openxmlformats.org/officeDocument/2006/relationships/image" Target="../media/image1162.png"/><Relationship Id="rId94" Type="http://schemas.openxmlformats.org/officeDocument/2006/relationships/image" Target="../media/image1183.png"/><Relationship Id="rId148" Type="http://schemas.openxmlformats.org/officeDocument/2006/relationships/image" Target="../media/image1210.png"/><Relationship Id="rId355" Type="http://schemas.openxmlformats.org/officeDocument/2006/relationships/customXml" Target="../ink/ink1319.xml"/><Relationship Id="rId397" Type="http://schemas.openxmlformats.org/officeDocument/2006/relationships/customXml" Target="../ink/ink1340.xml"/><Relationship Id="rId520" Type="http://schemas.openxmlformats.org/officeDocument/2006/relationships/image" Target="../media/image1396.png"/><Relationship Id="rId562" Type="http://schemas.openxmlformats.org/officeDocument/2006/relationships/image" Target="../media/image1416.png"/><Relationship Id="rId618" Type="http://schemas.openxmlformats.org/officeDocument/2006/relationships/image" Target="../media/image1444.png"/><Relationship Id="rId215" Type="http://schemas.openxmlformats.org/officeDocument/2006/relationships/customXml" Target="../ink/ink1249.xml"/><Relationship Id="rId257" Type="http://schemas.openxmlformats.org/officeDocument/2006/relationships/customXml" Target="../ink/ink1270.xml"/><Relationship Id="rId422" Type="http://schemas.openxmlformats.org/officeDocument/2006/relationships/image" Target="../media/image1347.png"/><Relationship Id="rId464" Type="http://schemas.openxmlformats.org/officeDocument/2006/relationships/image" Target="../media/image1368.png"/><Relationship Id="rId299" Type="http://schemas.openxmlformats.org/officeDocument/2006/relationships/customXml" Target="../ink/ink1291.xml"/><Relationship Id="rId727" Type="http://schemas.openxmlformats.org/officeDocument/2006/relationships/customXml" Target="../ink/ink1505.xml"/><Relationship Id="rId63" Type="http://schemas.openxmlformats.org/officeDocument/2006/relationships/customXml" Target="../ink/ink1173.xml"/><Relationship Id="rId159" Type="http://schemas.openxmlformats.org/officeDocument/2006/relationships/customXml" Target="../ink/ink1221.xml"/><Relationship Id="rId366" Type="http://schemas.openxmlformats.org/officeDocument/2006/relationships/image" Target="../media/image1319.png"/><Relationship Id="rId573" Type="http://schemas.openxmlformats.org/officeDocument/2006/relationships/customXml" Target="../ink/ink1428.xml"/><Relationship Id="rId226" Type="http://schemas.openxmlformats.org/officeDocument/2006/relationships/image" Target="../media/image1249.png"/><Relationship Id="rId433" Type="http://schemas.openxmlformats.org/officeDocument/2006/relationships/customXml" Target="../ink/ink1358.xml"/><Relationship Id="rId640" Type="http://schemas.openxmlformats.org/officeDocument/2006/relationships/image" Target="../media/image1455.png"/><Relationship Id="rId738" Type="http://schemas.openxmlformats.org/officeDocument/2006/relationships/image" Target="../media/image1504.png"/><Relationship Id="rId74" Type="http://schemas.openxmlformats.org/officeDocument/2006/relationships/image" Target="../media/image1173.png"/><Relationship Id="rId377" Type="http://schemas.openxmlformats.org/officeDocument/2006/relationships/customXml" Target="../ink/ink1330.xml"/><Relationship Id="rId500" Type="http://schemas.openxmlformats.org/officeDocument/2006/relationships/image" Target="../media/image1386.png"/><Relationship Id="rId584" Type="http://schemas.openxmlformats.org/officeDocument/2006/relationships/image" Target="../media/image1427.png"/><Relationship Id="rId5" Type="http://schemas.openxmlformats.org/officeDocument/2006/relationships/customXml" Target="../ink/ink1144.xml"/><Relationship Id="rId237" Type="http://schemas.openxmlformats.org/officeDocument/2006/relationships/customXml" Target="../ink/ink1260.xml"/><Relationship Id="rId444" Type="http://schemas.openxmlformats.org/officeDocument/2006/relationships/image" Target="../media/image1358.png"/><Relationship Id="rId651" Type="http://schemas.openxmlformats.org/officeDocument/2006/relationships/customXml" Target="../ink/ink1467.xml"/><Relationship Id="rId290" Type="http://schemas.openxmlformats.org/officeDocument/2006/relationships/image" Target="../media/image1281.png"/><Relationship Id="rId304" Type="http://schemas.openxmlformats.org/officeDocument/2006/relationships/image" Target="../media/image1288.png"/><Relationship Id="rId388" Type="http://schemas.openxmlformats.org/officeDocument/2006/relationships/image" Target="../media/image1330.png"/><Relationship Id="rId511" Type="http://schemas.openxmlformats.org/officeDocument/2006/relationships/customXml" Target="../ink/ink1397.xml"/><Relationship Id="rId609" Type="http://schemas.openxmlformats.org/officeDocument/2006/relationships/customXml" Target="../ink/ink1446.xml"/><Relationship Id="rId85" Type="http://schemas.openxmlformats.org/officeDocument/2006/relationships/customXml" Target="../ink/ink1184.xml"/><Relationship Id="rId150" Type="http://schemas.openxmlformats.org/officeDocument/2006/relationships/image" Target="../media/image1211.png"/><Relationship Id="rId595" Type="http://schemas.openxmlformats.org/officeDocument/2006/relationships/customXml" Target="../ink/ink1439.xml"/><Relationship Id="rId248" Type="http://schemas.openxmlformats.org/officeDocument/2006/relationships/image" Target="../media/image1260.png"/><Relationship Id="rId455" Type="http://schemas.openxmlformats.org/officeDocument/2006/relationships/customXml" Target="../ink/ink1369.xml"/><Relationship Id="rId662" Type="http://schemas.openxmlformats.org/officeDocument/2006/relationships/image" Target="../media/image1466.png"/><Relationship Id="rId12" Type="http://schemas.openxmlformats.org/officeDocument/2006/relationships/image" Target="../media/image1142.png"/><Relationship Id="rId108" Type="http://schemas.openxmlformats.org/officeDocument/2006/relationships/image" Target="../media/image1190.png"/><Relationship Id="rId315" Type="http://schemas.openxmlformats.org/officeDocument/2006/relationships/customXml" Target="../ink/ink1299.xml"/><Relationship Id="rId522" Type="http://schemas.openxmlformats.org/officeDocument/2006/relationships/image" Target="../media/image1397.png"/><Relationship Id="rId96" Type="http://schemas.openxmlformats.org/officeDocument/2006/relationships/image" Target="../media/image1184.png"/><Relationship Id="rId161" Type="http://schemas.openxmlformats.org/officeDocument/2006/relationships/customXml" Target="../ink/ink1222.xml"/><Relationship Id="rId399" Type="http://schemas.openxmlformats.org/officeDocument/2006/relationships/customXml" Target="../ink/ink1341.xml"/><Relationship Id="rId259" Type="http://schemas.openxmlformats.org/officeDocument/2006/relationships/customXml" Target="../ink/ink1271.xml"/><Relationship Id="rId466" Type="http://schemas.openxmlformats.org/officeDocument/2006/relationships/image" Target="../media/image1369.png"/><Relationship Id="rId673" Type="http://schemas.openxmlformats.org/officeDocument/2006/relationships/customXml" Target="../ink/ink1478.xml"/><Relationship Id="rId23" Type="http://schemas.openxmlformats.org/officeDocument/2006/relationships/customXml" Target="../ink/ink1153.xml"/><Relationship Id="rId119" Type="http://schemas.openxmlformats.org/officeDocument/2006/relationships/customXml" Target="../ink/ink1201.xml"/><Relationship Id="rId326" Type="http://schemas.openxmlformats.org/officeDocument/2006/relationships/image" Target="../media/image1299.png"/><Relationship Id="rId533" Type="http://schemas.openxmlformats.org/officeDocument/2006/relationships/customXml" Target="../ink/ink1408.xml"/><Relationship Id="rId740" Type="http://schemas.openxmlformats.org/officeDocument/2006/relationships/image" Target="../media/image1505.png"/><Relationship Id="rId172" Type="http://schemas.openxmlformats.org/officeDocument/2006/relationships/image" Target="../media/image1222.png"/><Relationship Id="rId477" Type="http://schemas.openxmlformats.org/officeDocument/2006/relationships/customXml" Target="../ink/ink1380.xml"/><Relationship Id="rId600" Type="http://schemas.openxmlformats.org/officeDocument/2006/relationships/image" Target="../media/image1435.png"/><Relationship Id="rId684" Type="http://schemas.openxmlformats.org/officeDocument/2006/relationships/image" Target="../media/image1477.png"/><Relationship Id="rId337" Type="http://schemas.openxmlformats.org/officeDocument/2006/relationships/customXml" Target="../ink/ink1310.xml"/><Relationship Id="rId34" Type="http://schemas.openxmlformats.org/officeDocument/2006/relationships/image" Target="../media/image1153.png"/><Relationship Id="rId544" Type="http://schemas.openxmlformats.org/officeDocument/2006/relationships/image" Target="../media/image1407.png"/><Relationship Id="rId183" Type="http://schemas.openxmlformats.org/officeDocument/2006/relationships/customXml" Target="../ink/ink1233.xml"/><Relationship Id="rId390" Type="http://schemas.openxmlformats.org/officeDocument/2006/relationships/image" Target="../media/image1331.png"/><Relationship Id="rId404" Type="http://schemas.openxmlformats.org/officeDocument/2006/relationships/image" Target="../media/image1338.png"/><Relationship Id="rId611" Type="http://schemas.openxmlformats.org/officeDocument/2006/relationships/customXml" Target="../ink/ink1447.xml"/><Relationship Id="rId250" Type="http://schemas.openxmlformats.org/officeDocument/2006/relationships/image" Target="../media/image1261.png"/><Relationship Id="rId488" Type="http://schemas.openxmlformats.org/officeDocument/2006/relationships/image" Target="../media/image1380.png"/><Relationship Id="rId695" Type="http://schemas.openxmlformats.org/officeDocument/2006/relationships/customXml" Target="../ink/ink1489.xml"/><Relationship Id="rId709" Type="http://schemas.openxmlformats.org/officeDocument/2006/relationships/customXml" Target="../ink/ink1496.xml"/><Relationship Id="rId45" Type="http://schemas.openxmlformats.org/officeDocument/2006/relationships/customXml" Target="../ink/ink1164.xml"/><Relationship Id="rId110" Type="http://schemas.openxmlformats.org/officeDocument/2006/relationships/image" Target="../media/image1191.png"/><Relationship Id="rId348" Type="http://schemas.openxmlformats.org/officeDocument/2006/relationships/image" Target="../media/image1310.png"/><Relationship Id="rId555" Type="http://schemas.openxmlformats.org/officeDocument/2006/relationships/customXml" Target="../ink/ink1419.xml"/><Relationship Id="rId194" Type="http://schemas.openxmlformats.org/officeDocument/2006/relationships/image" Target="../media/image1233.png"/><Relationship Id="rId208" Type="http://schemas.openxmlformats.org/officeDocument/2006/relationships/image" Target="../media/image1240.png"/><Relationship Id="rId415" Type="http://schemas.openxmlformats.org/officeDocument/2006/relationships/customXml" Target="../ink/ink1349.xml"/><Relationship Id="rId622" Type="http://schemas.openxmlformats.org/officeDocument/2006/relationships/image" Target="../media/image1446.png"/><Relationship Id="rId261" Type="http://schemas.openxmlformats.org/officeDocument/2006/relationships/customXml" Target="../ink/ink1272.xml"/><Relationship Id="rId499" Type="http://schemas.openxmlformats.org/officeDocument/2006/relationships/customXml" Target="../ink/ink1391.xml"/><Relationship Id="rId56" Type="http://schemas.openxmlformats.org/officeDocument/2006/relationships/image" Target="../media/image1164.png"/><Relationship Id="rId359" Type="http://schemas.openxmlformats.org/officeDocument/2006/relationships/customXml" Target="../ink/ink1321.xml"/><Relationship Id="rId566" Type="http://schemas.openxmlformats.org/officeDocument/2006/relationships/image" Target="../media/image1418.png"/><Relationship Id="rId121" Type="http://schemas.openxmlformats.org/officeDocument/2006/relationships/customXml" Target="../ink/ink1202.xml"/><Relationship Id="rId219" Type="http://schemas.openxmlformats.org/officeDocument/2006/relationships/customXml" Target="../ink/ink1251.xml"/><Relationship Id="rId426" Type="http://schemas.openxmlformats.org/officeDocument/2006/relationships/image" Target="../media/image1349.png"/><Relationship Id="rId633" Type="http://schemas.openxmlformats.org/officeDocument/2006/relationships/customXml" Target="../ink/ink1458.xml"/><Relationship Id="rId67" Type="http://schemas.openxmlformats.org/officeDocument/2006/relationships/customXml" Target="../ink/ink1175.xml"/><Relationship Id="rId272" Type="http://schemas.openxmlformats.org/officeDocument/2006/relationships/image" Target="../media/image1272.png"/><Relationship Id="rId577" Type="http://schemas.openxmlformats.org/officeDocument/2006/relationships/customXml" Target="../ink/ink1430.xml"/><Relationship Id="rId700" Type="http://schemas.openxmlformats.org/officeDocument/2006/relationships/image" Target="../media/image1485.png"/><Relationship Id="rId132" Type="http://schemas.openxmlformats.org/officeDocument/2006/relationships/image" Target="../media/image1202.png"/><Relationship Id="rId437" Type="http://schemas.openxmlformats.org/officeDocument/2006/relationships/customXml" Target="../ink/ink1360.xml"/><Relationship Id="rId644" Type="http://schemas.openxmlformats.org/officeDocument/2006/relationships/image" Target="../media/image1457.png"/><Relationship Id="rId283" Type="http://schemas.openxmlformats.org/officeDocument/2006/relationships/customXml" Target="../ink/ink1283.xml"/><Relationship Id="rId490" Type="http://schemas.openxmlformats.org/officeDocument/2006/relationships/image" Target="../media/image1381.png"/><Relationship Id="rId504" Type="http://schemas.openxmlformats.org/officeDocument/2006/relationships/image" Target="../media/image1388.png"/><Relationship Id="rId711" Type="http://schemas.openxmlformats.org/officeDocument/2006/relationships/customXml" Target="../ink/ink1497.xml"/><Relationship Id="rId78" Type="http://schemas.openxmlformats.org/officeDocument/2006/relationships/image" Target="../media/image1175.png"/><Relationship Id="rId143" Type="http://schemas.openxmlformats.org/officeDocument/2006/relationships/customXml" Target="../ink/ink1213.xml"/><Relationship Id="rId350" Type="http://schemas.openxmlformats.org/officeDocument/2006/relationships/image" Target="../media/image1311.png"/><Relationship Id="rId588" Type="http://schemas.openxmlformats.org/officeDocument/2006/relationships/image" Target="../media/image1429.png"/><Relationship Id="rId9" Type="http://schemas.openxmlformats.org/officeDocument/2006/relationships/customXml" Target="../ink/ink1146.xml"/><Relationship Id="rId210" Type="http://schemas.openxmlformats.org/officeDocument/2006/relationships/image" Target="../media/image1241.png"/><Relationship Id="rId448" Type="http://schemas.openxmlformats.org/officeDocument/2006/relationships/image" Target="../media/image1360.png"/><Relationship Id="rId655" Type="http://schemas.openxmlformats.org/officeDocument/2006/relationships/customXml" Target="../ink/ink1469.xml"/><Relationship Id="rId294" Type="http://schemas.openxmlformats.org/officeDocument/2006/relationships/image" Target="../media/image1283.png"/><Relationship Id="rId308" Type="http://schemas.openxmlformats.org/officeDocument/2006/relationships/image" Target="../media/image1290.png"/><Relationship Id="rId515" Type="http://schemas.openxmlformats.org/officeDocument/2006/relationships/customXml" Target="../ink/ink1399.xml"/><Relationship Id="rId722" Type="http://schemas.openxmlformats.org/officeDocument/2006/relationships/image" Target="../media/image1496.png"/><Relationship Id="rId89" Type="http://schemas.openxmlformats.org/officeDocument/2006/relationships/customXml" Target="../ink/ink1186.xml"/><Relationship Id="rId154" Type="http://schemas.openxmlformats.org/officeDocument/2006/relationships/image" Target="../media/image1213.png"/><Relationship Id="rId361" Type="http://schemas.openxmlformats.org/officeDocument/2006/relationships/customXml" Target="../ink/ink1322.xml"/><Relationship Id="rId599" Type="http://schemas.openxmlformats.org/officeDocument/2006/relationships/customXml" Target="../ink/ink1441.xml"/><Relationship Id="rId459" Type="http://schemas.openxmlformats.org/officeDocument/2006/relationships/customXml" Target="../ink/ink1371.xml"/><Relationship Id="rId666" Type="http://schemas.openxmlformats.org/officeDocument/2006/relationships/image" Target="../media/image1468.png"/><Relationship Id="rId16" Type="http://schemas.openxmlformats.org/officeDocument/2006/relationships/image" Target="../media/image1144.png"/><Relationship Id="rId221" Type="http://schemas.openxmlformats.org/officeDocument/2006/relationships/customXml" Target="../ink/ink1252.xml"/><Relationship Id="rId319" Type="http://schemas.openxmlformats.org/officeDocument/2006/relationships/customXml" Target="../ink/ink1301.xml"/><Relationship Id="rId526" Type="http://schemas.openxmlformats.org/officeDocument/2006/relationships/image" Target="../media/image1399.png"/><Relationship Id="rId733" Type="http://schemas.openxmlformats.org/officeDocument/2006/relationships/customXml" Target="../ink/ink1508.xml"/><Relationship Id="rId165" Type="http://schemas.openxmlformats.org/officeDocument/2006/relationships/customXml" Target="../ink/ink1224.xml"/><Relationship Id="rId372" Type="http://schemas.openxmlformats.org/officeDocument/2006/relationships/image" Target="../media/image1322.png"/><Relationship Id="rId677" Type="http://schemas.openxmlformats.org/officeDocument/2006/relationships/customXml" Target="../ink/ink1480.xml"/><Relationship Id="rId232" Type="http://schemas.openxmlformats.org/officeDocument/2006/relationships/image" Target="../media/image1252.png"/><Relationship Id="rId27" Type="http://schemas.openxmlformats.org/officeDocument/2006/relationships/customXml" Target="../ink/ink1155.xml"/><Relationship Id="rId537" Type="http://schemas.openxmlformats.org/officeDocument/2006/relationships/customXml" Target="../ink/ink1410.xml"/><Relationship Id="rId744" Type="http://schemas.openxmlformats.org/officeDocument/2006/relationships/image" Target="../media/image1507.png"/><Relationship Id="rId80" Type="http://schemas.openxmlformats.org/officeDocument/2006/relationships/image" Target="../media/image1176.png"/><Relationship Id="rId176" Type="http://schemas.openxmlformats.org/officeDocument/2006/relationships/image" Target="../media/image1224.png"/><Relationship Id="rId383" Type="http://schemas.openxmlformats.org/officeDocument/2006/relationships/customXml" Target="../ink/ink1333.xml"/><Relationship Id="rId590" Type="http://schemas.openxmlformats.org/officeDocument/2006/relationships/image" Target="../media/image1430.png"/><Relationship Id="rId604" Type="http://schemas.openxmlformats.org/officeDocument/2006/relationships/image" Target="../media/image1437.png"/><Relationship Id="rId243" Type="http://schemas.openxmlformats.org/officeDocument/2006/relationships/customXml" Target="../ink/ink1263.xml"/><Relationship Id="rId450" Type="http://schemas.openxmlformats.org/officeDocument/2006/relationships/image" Target="../media/image1361.png"/><Relationship Id="rId688" Type="http://schemas.openxmlformats.org/officeDocument/2006/relationships/image" Target="../media/image1479.png"/><Relationship Id="rId38" Type="http://schemas.openxmlformats.org/officeDocument/2006/relationships/image" Target="../media/image1155.png"/><Relationship Id="rId103" Type="http://schemas.openxmlformats.org/officeDocument/2006/relationships/customXml" Target="../ink/ink1193.xml"/><Relationship Id="rId310" Type="http://schemas.openxmlformats.org/officeDocument/2006/relationships/image" Target="../media/image1291.png"/><Relationship Id="rId548" Type="http://schemas.openxmlformats.org/officeDocument/2006/relationships/image" Target="../media/image1409.png"/><Relationship Id="rId91" Type="http://schemas.openxmlformats.org/officeDocument/2006/relationships/customXml" Target="../ink/ink1187.xml"/><Relationship Id="rId187" Type="http://schemas.openxmlformats.org/officeDocument/2006/relationships/customXml" Target="../ink/ink1235.xml"/><Relationship Id="rId394" Type="http://schemas.openxmlformats.org/officeDocument/2006/relationships/image" Target="../media/image1333.png"/><Relationship Id="rId408" Type="http://schemas.openxmlformats.org/officeDocument/2006/relationships/image" Target="../media/image1340.png"/><Relationship Id="rId615" Type="http://schemas.openxmlformats.org/officeDocument/2006/relationships/customXml" Target="../ink/ink1449.xml"/><Relationship Id="rId254" Type="http://schemas.openxmlformats.org/officeDocument/2006/relationships/image" Target="../media/image1263.png"/><Relationship Id="rId699" Type="http://schemas.openxmlformats.org/officeDocument/2006/relationships/customXml" Target="../ink/ink1491.xml"/><Relationship Id="rId49" Type="http://schemas.openxmlformats.org/officeDocument/2006/relationships/customXml" Target="../ink/ink1166.xml"/><Relationship Id="rId114" Type="http://schemas.openxmlformats.org/officeDocument/2006/relationships/image" Target="../media/image1193.png"/><Relationship Id="rId461" Type="http://schemas.openxmlformats.org/officeDocument/2006/relationships/customXml" Target="../ink/ink1372.xml"/><Relationship Id="rId559" Type="http://schemas.openxmlformats.org/officeDocument/2006/relationships/customXml" Target="../ink/ink1421.xml"/><Relationship Id="rId198" Type="http://schemas.openxmlformats.org/officeDocument/2006/relationships/image" Target="../media/image1235.png"/><Relationship Id="rId321" Type="http://schemas.openxmlformats.org/officeDocument/2006/relationships/customXml" Target="../ink/ink1302.xml"/><Relationship Id="rId419" Type="http://schemas.openxmlformats.org/officeDocument/2006/relationships/customXml" Target="../ink/ink1351.xml"/><Relationship Id="rId626" Type="http://schemas.openxmlformats.org/officeDocument/2006/relationships/image" Target="../media/image1448.png"/><Relationship Id="rId265" Type="http://schemas.openxmlformats.org/officeDocument/2006/relationships/customXml" Target="../ink/ink1274.xml"/><Relationship Id="rId472" Type="http://schemas.openxmlformats.org/officeDocument/2006/relationships/image" Target="../media/image1372.png"/><Relationship Id="rId125" Type="http://schemas.openxmlformats.org/officeDocument/2006/relationships/customXml" Target="../ink/ink1204.xml"/><Relationship Id="rId332" Type="http://schemas.openxmlformats.org/officeDocument/2006/relationships/image" Target="../media/image1302.png"/><Relationship Id="rId637" Type="http://schemas.openxmlformats.org/officeDocument/2006/relationships/customXml" Target="../ink/ink1460.xml"/><Relationship Id="rId276" Type="http://schemas.openxmlformats.org/officeDocument/2006/relationships/image" Target="../media/image1274.png"/><Relationship Id="rId483" Type="http://schemas.openxmlformats.org/officeDocument/2006/relationships/customXml" Target="../ink/ink1383.xml"/><Relationship Id="rId690" Type="http://schemas.openxmlformats.org/officeDocument/2006/relationships/image" Target="../media/image1480.png"/><Relationship Id="rId704" Type="http://schemas.openxmlformats.org/officeDocument/2006/relationships/image" Target="../media/image1487.png"/><Relationship Id="rId40" Type="http://schemas.openxmlformats.org/officeDocument/2006/relationships/image" Target="../media/image1156.png"/><Relationship Id="rId136" Type="http://schemas.openxmlformats.org/officeDocument/2006/relationships/image" Target="../media/image1204.png"/><Relationship Id="rId343" Type="http://schemas.openxmlformats.org/officeDocument/2006/relationships/customXml" Target="../ink/ink1313.xml"/><Relationship Id="rId550" Type="http://schemas.openxmlformats.org/officeDocument/2006/relationships/image" Target="../media/image1410.png"/><Relationship Id="rId203" Type="http://schemas.openxmlformats.org/officeDocument/2006/relationships/customXml" Target="../ink/ink1243.xml"/><Relationship Id="rId648" Type="http://schemas.openxmlformats.org/officeDocument/2006/relationships/image" Target="../media/image1459.png"/><Relationship Id="rId287" Type="http://schemas.openxmlformats.org/officeDocument/2006/relationships/customXml" Target="../ink/ink1285.xml"/><Relationship Id="rId410" Type="http://schemas.openxmlformats.org/officeDocument/2006/relationships/image" Target="../media/image1341.png"/><Relationship Id="rId494" Type="http://schemas.openxmlformats.org/officeDocument/2006/relationships/image" Target="../media/image1383.png"/><Relationship Id="rId508" Type="http://schemas.openxmlformats.org/officeDocument/2006/relationships/image" Target="../media/image1390.png"/><Relationship Id="rId715" Type="http://schemas.openxmlformats.org/officeDocument/2006/relationships/customXml" Target="../ink/ink1499.xml"/><Relationship Id="rId147" Type="http://schemas.openxmlformats.org/officeDocument/2006/relationships/customXml" Target="../ink/ink1215.xml"/><Relationship Id="rId354" Type="http://schemas.openxmlformats.org/officeDocument/2006/relationships/image" Target="../media/image1313.png"/><Relationship Id="rId51" Type="http://schemas.openxmlformats.org/officeDocument/2006/relationships/customXml" Target="../ink/ink1167.xml"/><Relationship Id="rId561" Type="http://schemas.openxmlformats.org/officeDocument/2006/relationships/customXml" Target="../ink/ink1422.xml"/><Relationship Id="rId659" Type="http://schemas.openxmlformats.org/officeDocument/2006/relationships/customXml" Target="../ink/ink1471.xml"/><Relationship Id="rId214" Type="http://schemas.openxmlformats.org/officeDocument/2006/relationships/image" Target="../media/image1243.png"/><Relationship Id="rId298" Type="http://schemas.openxmlformats.org/officeDocument/2006/relationships/image" Target="../media/image1285.png"/><Relationship Id="rId421" Type="http://schemas.openxmlformats.org/officeDocument/2006/relationships/customXml" Target="../ink/ink1352.xml"/><Relationship Id="rId519" Type="http://schemas.openxmlformats.org/officeDocument/2006/relationships/customXml" Target="../ink/ink1401.xml"/><Relationship Id="rId158" Type="http://schemas.openxmlformats.org/officeDocument/2006/relationships/image" Target="../media/image1215.png"/><Relationship Id="rId726" Type="http://schemas.openxmlformats.org/officeDocument/2006/relationships/image" Target="../media/image149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a:extLst>
              <a:ext uri="{FF2B5EF4-FFF2-40B4-BE49-F238E27FC236}">
                <a16:creationId xmlns:a16="http://schemas.microsoft.com/office/drawing/2014/main" id="{A491F632-0683-CE4A-A015-93F47CEEB6DE}"/>
              </a:ext>
            </a:extLst>
          </p:cNvPr>
          <p:cNvSpPr txBox="1"/>
          <p:nvPr/>
        </p:nvSpPr>
        <p:spPr>
          <a:xfrm>
            <a:off x="713097" y="1472389"/>
            <a:ext cx="8869314" cy="3046988"/>
          </a:xfrm>
          <a:prstGeom prst="rect">
            <a:avLst/>
          </a:prstGeom>
          <a:noFill/>
        </p:spPr>
        <p:txBody>
          <a:bodyPr wrap="square" rtlCol="0">
            <a:spAutoFit/>
          </a:bodyPr>
          <a:lstStyle/>
          <a:p>
            <a:r>
              <a:rPr lang="sv-SE" sz="4800" b="1" dirty="0" err="1">
                <a:solidFill>
                  <a:schemeClr val="accent1">
                    <a:lumMod val="75000"/>
                  </a:schemeClr>
                </a:solidFill>
                <a:latin typeface="Avenir Heavy" panose="02000503020000020003" pitchFamily="2" charset="0"/>
              </a:rPr>
              <a:t>artificial</a:t>
            </a:r>
            <a:r>
              <a:rPr lang="sv-SE" sz="4800" b="1" dirty="0">
                <a:solidFill>
                  <a:schemeClr val="accent1">
                    <a:lumMod val="75000"/>
                  </a:schemeClr>
                </a:solidFill>
                <a:latin typeface="Avenir Heavy" panose="02000503020000020003" pitchFamily="2" charset="0"/>
              </a:rPr>
              <a:t> neural </a:t>
            </a:r>
            <a:r>
              <a:rPr lang="sv-SE" sz="4800" b="1" dirty="0" err="1">
                <a:solidFill>
                  <a:schemeClr val="accent1">
                    <a:lumMod val="75000"/>
                  </a:schemeClr>
                </a:solidFill>
                <a:latin typeface="Avenir Heavy" panose="02000503020000020003" pitchFamily="2" charset="0"/>
              </a:rPr>
              <a:t>networks</a:t>
            </a:r>
            <a:r>
              <a:rPr lang="sv-SE" sz="4800" b="1" dirty="0">
                <a:solidFill>
                  <a:schemeClr val="accent1">
                    <a:lumMod val="75000"/>
                  </a:schemeClr>
                </a:solidFill>
                <a:latin typeface="Avenir Heavy" panose="02000503020000020003" pitchFamily="2" charset="0"/>
              </a:rPr>
              <a:t> (ANN) </a:t>
            </a:r>
            <a:r>
              <a:rPr lang="sv-SE" sz="4800" b="1" dirty="0" err="1">
                <a:solidFill>
                  <a:schemeClr val="tx1">
                    <a:lumMod val="65000"/>
                    <a:lumOff val="35000"/>
                  </a:schemeClr>
                </a:solidFill>
                <a:latin typeface="Avenir Light" panose="020B0402020203020204" pitchFamily="34" charset="77"/>
              </a:rPr>
              <a:t>mathematical</a:t>
            </a:r>
            <a:r>
              <a:rPr lang="sv-SE" sz="4800" b="1" dirty="0">
                <a:solidFill>
                  <a:schemeClr val="tx1">
                    <a:lumMod val="65000"/>
                    <a:lumOff val="35000"/>
                  </a:schemeClr>
                </a:solidFill>
                <a:latin typeface="Avenir Light" panose="020B0402020203020204" pitchFamily="34" charset="77"/>
              </a:rPr>
              <a:t> </a:t>
            </a:r>
            <a:r>
              <a:rPr lang="sv-SE" sz="4800" b="1" dirty="0" err="1">
                <a:solidFill>
                  <a:schemeClr val="tx1">
                    <a:lumMod val="65000"/>
                    <a:lumOff val="35000"/>
                  </a:schemeClr>
                </a:solidFill>
                <a:latin typeface="Avenir Light" panose="020B0402020203020204" pitchFamily="34" charset="77"/>
              </a:rPr>
              <a:t>models</a:t>
            </a:r>
            <a:r>
              <a:rPr lang="sv-SE" sz="4800" b="1" dirty="0">
                <a:solidFill>
                  <a:schemeClr val="tx1">
                    <a:lumMod val="65000"/>
                    <a:lumOff val="35000"/>
                  </a:schemeClr>
                </a:solidFill>
                <a:latin typeface="Avenir Light" panose="020B0402020203020204" pitchFamily="34" charset="77"/>
              </a:rPr>
              <a:t> </a:t>
            </a:r>
            <a:r>
              <a:rPr lang="sv-SE" sz="4800" b="1" dirty="0" err="1">
                <a:solidFill>
                  <a:schemeClr val="tx1">
                    <a:lumMod val="65000"/>
                    <a:lumOff val="35000"/>
                  </a:schemeClr>
                </a:solidFill>
                <a:latin typeface="Avenir Light" panose="020B0402020203020204" pitchFamily="34" charset="77"/>
              </a:rPr>
              <a:t>with</a:t>
            </a:r>
            <a:r>
              <a:rPr lang="sv-SE" sz="4800" b="1" dirty="0">
                <a:solidFill>
                  <a:schemeClr val="tx1">
                    <a:lumMod val="65000"/>
                    <a:lumOff val="35000"/>
                  </a:schemeClr>
                </a:solidFill>
                <a:latin typeface="Avenir Light" panose="020B0402020203020204" pitchFamily="34" charset="77"/>
              </a:rPr>
              <a:t> inspiration from </a:t>
            </a:r>
            <a:r>
              <a:rPr lang="sv-SE" sz="4800" b="1" dirty="0" err="1">
                <a:solidFill>
                  <a:schemeClr val="tx1">
                    <a:lumMod val="65000"/>
                    <a:lumOff val="35000"/>
                  </a:schemeClr>
                </a:solidFill>
                <a:latin typeface="Avenir Light" panose="020B0402020203020204" pitchFamily="34" charset="77"/>
              </a:rPr>
              <a:t>biological</a:t>
            </a:r>
            <a:r>
              <a:rPr lang="sv-SE" sz="4800" b="1" dirty="0">
                <a:solidFill>
                  <a:schemeClr val="tx1">
                    <a:lumMod val="65000"/>
                    <a:lumOff val="35000"/>
                  </a:schemeClr>
                </a:solidFill>
                <a:latin typeface="Avenir Light" panose="020B0402020203020204" pitchFamily="34" charset="77"/>
              </a:rPr>
              <a:t> neurons</a:t>
            </a:r>
            <a:endParaRPr lang="sv-SE" sz="4800" b="1" dirty="0">
              <a:solidFill>
                <a:schemeClr val="accent1">
                  <a:lumMod val="75000"/>
                </a:schemeClr>
              </a:solidFill>
              <a:latin typeface="Avenir Heavy" panose="02000503020000020003" pitchFamily="2" charset="0"/>
            </a:endParaRPr>
          </a:p>
        </p:txBody>
      </p:sp>
      <p:sp>
        <p:nvSpPr>
          <p:cNvPr id="6" name="textruta 5">
            <a:extLst>
              <a:ext uri="{FF2B5EF4-FFF2-40B4-BE49-F238E27FC236}">
                <a16:creationId xmlns:a16="http://schemas.microsoft.com/office/drawing/2014/main" id="{EF0735ED-7B88-6C41-A8A7-290ACC21DFC4}"/>
              </a:ext>
            </a:extLst>
          </p:cNvPr>
          <p:cNvSpPr txBox="1"/>
          <p:nvPr/>
        </p:nvSpPr>
        <p:spPr>
          <a:xfrm>
            <a:off x="713097" y="973879"/>
            <a:ext cx="2007176" cy="400110"/>
          </a:xfrm>
          <a:prstGeom prst="rect">
            <a:avLst/>
          </a:prstGeom>
          <a:noFill/>
        </p:spPr>
        <p:txBody>
          <a:bodyPr wrap="square" rtlCol="0">
            <a:spAutoFit/>
          </a:bodyPr>
          <a:lstStyle/>
          <a:p>
            <a:r>
              <a:rPr lang="sv-SE" sz="2000" dirty="0" err="1">
                <a:solidFill>
                  <a:schemeClr val="tx1">
                    <a:lumMod val="65000"/>
                    <a:lumOff val="35000"/>
                  </a:schemeClr>
                </a:solidFill>
                <a:latin typeface="Avenir Light" panose="020B0402020203020204" pitchFamily="34" charset="77"/>
              </a:rPr>
              <a:t>kokchun</a:t>
            </a:r>
            <a:r>
              <a:rPr lang="sv-SE" sz="2000" dirty="0">
                <a:solidFill>
                  <a:schemeClr val="tx1">
                    <a:lumMod val="65000"/>
                    <a:lumOff val="35000"/>
                  </a:schemeClr>
                </a:solidFill>
                <a:latin typeface="Avenir Light" panose="020B0402020203020204" pitchFamily="34" charset="77"/>
              </a:rPr>
              <a:t> </a:t>
            </a:r>
            <a:r>
              <a:rPr lang="sv-SE" sz="2000" dirty="0" err="1">
                <a:solidFill>
                  <a:schemeClr val="tx1">
                    <a:lumMod val="65000"/>
                    <a:lumOff val="35000"/>
                  </a:schemeClr>
                </a:solidFill>
                <a:latin typeface="Avenir Light" panose="020B0402020203020204" pitchFamily="34" charset="77"/>
              </a:rPr>
              <a:t>giang</a:t>
            </a:r>
            <a:endParaRPr lang="sv-SE" sz="2000" dirty="0">
              <a:solidFill>
                <a:schemeClr val="tx1">
                  <a:lumMod val="65000"/>
                  <a:lumOff val="35000"/>
                </a:schemeClr>
              </a:solidFill>
              <a:latin typeface="Avenir Light" panose="020B0402020203020204" pitchFamily="34" charset="77"/>
            </a:endParaRPr>
          </a:p>
        </p:txBody>
      </p:sp>
      <p:pic>
        <p:nvPicPr>
          <p:cNvPr id="1026" name="Picture 2" descr="A detailed illustration of an artificial neural network as a mathematical model, inspired by biological neural networks. The image should depict a series of layers, each consisting of nodes (neurons) connected by lines (synapses). The input layer receives signals, which then pass through multiple hidden layers where processing occurs, and finally, the signals reach the output layer. The nodes in each layer are interconnected with nodes in adjacent layers, symbolizing the flow of information. Each connection should represent the synaptic weights, and the nodes themselves symbolize the neurons' activation functions. The overall structure should capture the complex, interconnected nature of neural networks, highlighting the blend of biology and mathematics in their design.">
            <a:extLst>
              <a:ext uri="{FF2B5EF4-FFF2-40B4-BE49-F238E27FC236}">
                <a16:creationId xmlns:a16="http://schemas.microsoft.com/office/drawing/2014/main" id="{D0725214-F6CF-096F-E244-34EECE216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9210" y="3429000"/>
            <a:ext cx="3264195" cy="3264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13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ruta 27">
            <a:extLst>
              <a:ext uri="{FF2B5EF4-FFF2-40B4-BE49-F238E27FC236}">
                <a16:creationId xmlns:a16="http://schemas.microsoft.com/office/drawing/2014/main" id="{7E8C0D03-019A-279A-6AD5-A5E7BD2580DB}"/>
              </a:ext>
            </a:extLst>
          </p:cNvPr>
          <p:cNvSpPr txBox="1"/>
          <p:nvPr/>
        </p:nvSpPr>
        <p:spPr>
          <a:xfrm>
            <a:off x="628031" y="520578"/>
            <a:ext cx="10632867" cy="584775"/>
          </a:xfrm>
          <a:prstGeom prst="rect">
            <a:avLst/>
          </a:prstGeom>
          <a:noFill/>
        </p:spPr>
        <p:txBody>
          <a:bodyPr wrap="square" rtlCol="0">
            <a:spAutoFit/>
          </a:bodyPr>
          <a:lstStyle/>
          <a:p>
            <a:r>
              <a:rPr lang="sv-SE" sz="3200" b="1" dirty="0">
                <a:solidFill>
                  <a:schemeClr val="tx1">
                    <a:lumMod val="65000"/>
                    <a:lumOff val="35000"/>
                  </a:schemeClr>
                </a:solidFill>
                <a:latin typeface="Avenir Light" panose="020B0402020203020204" pitchFamily="34" charset="77"/>
              </a:rPr>
              <a:t>an inspiration from </a:t>
            </a:r>
            <a:r>
              <a:rPr lang="sv-SE" sz="3200" b="1" dirty="0" err="1">
                <a:solidFill>
                  <a:schemeClr val="tx1">
                    <a:lumMod val="65000"/>
                    <a:lumOff val="35000"/>
                  </a:schemeClr>
                </a:solidFill>
                <a:latin typeface="Avenir Light" panose="020B0402020203020204" pitchFamily="34" charset="77"/>
              </a:rPr>
              <a:t>biological</a:t>
            </a:r>
            <a:r>
              <a:rPr lang="sv-SE" sz="3200" b="1" dirty="0">
                <a:solidFill>
                  <a:schemeClr val="tx1">
                    <a:lumMod val="65000"/>
                    <a:lumOff val="35000"/>
                  </a:schemeClr>
                </a:solidFill>
                <a:latin typeface="Avenir Light" panose="020B0402020203020204" pitchFamily="34" charset="77"/>
              </a:rPr>
              <a:t> neuron</a:t>
            </a:r>
          </a:p>
        </p:txBody>
      </p:sp>
      <p:cxnSp>
        <p:nvCxnSpPr>
          <p:cNvPr id="392" name="Rak 391">
            <a:extLst>
              <a:ext uri="{FF2B5EF4-FFF2-40B4-BE49-F238E27FC236}">
                <a16:creationId xmlns:a16="http://schemas.microsoft.com/office/drawing/2014/main" id="{B2E2E143-5B8D-F970-4683-CE044061BD33}"/>
              </a:ext>
            </a:extLst>
          </p:cNvPr>
          <p:cNvCxnSpPr>
            <a:cxnSpLocks/>
          </p:cNvCxnSpPr>
          <p:nvPr/>
        </p:nvCxnSpPr>
        <p:spPr>
          <a:xfrm>
            <a:off x="3928871" y="1630997"/>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 name="Rak 1">
            <a:extLst>
              <a:ext uri="{FF2B5EF4-FFF2-40B4-BE49-F238E27FC236}">
                <a16:creationId xmlns:a16="http://schemas.microsoft.com/office/drawing/2014/main" id="{09C5C255-EBFE-9512-7876-1C3FD6CC2027}"/>
              </a:ext>
            </a:extLst>
          </p:cNvPr>
          <p:cNvCxnSpPr>
            <a:cxnSpLocks/>
          </p:cNvCxnSpPr>
          <p:nvPr/>
        </p:nvCxnSpPr>
        <p:spPr>
          <a:xfrm>
            <a:off x="8099143" y="1630997"/>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142" name="Grupp 1141">
            <a:extLst>
              <a:ext uri="{FF2B5EF4-FFF2-40B4-BE49-F238E27FC236}">
                <a16:creationId xmlns:a16="http://schemas.microsoft.com/office/drawing/2014/main" id="{3076DBCD-FB93-F038-78C6-ACA7DFF62D28}"/>
              </a:ext>
            </a:extLst>
          </p:cNvPr>
          <p:cNvGrpSpPr/>
          <p:nvPr/>
        </p:nvGrpSpPr>
        <p:grpSpPr>
          <a:xfrm>
            <a:off x="338484" y="1688819"/>
            <a:ext cx="2980080" cy="1339200"/>
            <a:chOff x="338484" y="1688819"/>
            <a:chExt cx="2980080" cy="1339200"/>
          </a:xfrm>
        </p:grpSpPr>
        <mc:AlternateContent xmlns:mc="http://schemas.openxmlformats.org/markup-compatibility/2006">
          <mc:Choice xmlns:p14="http://schemas.microsoft.com/office/powerpoint/2010/main" Requires="p14">
            <p:contentPart p14:bwMode="auto" r:id="rId3">
              <p14:nvContentPartPr>
                <p14:cNvPr id="452" name="Pennanteckning 451">
                  <a:extLst>
                    <a:ext uri="{FF2B5EF4-FFF2-40B4-BE49-F238E27FC236}">
                      <a16:creationId xmlns:a16="http://schemas.microsoft.com/office/drawing/2014/main" id="{2FB46965-E4A7-338B-4AEE-73C782D5BECF}"/>
                    </a:ext>
                  </a:extLst>
                </p14:cNvPr>
                <p14:cNvContentPartPr/>
                <p14:nvPr/>
              </p14:nvContentPartPr>
              <p14:xfrm>
                <a:off x="960204" y="2194259"/>
                <a:ext cx="228600" cy="258480"/>
              </p14:xfrm>
            </p:contentPart>
          </mc:Choice>
          <mc:Fallback>
            <p:pic>
              <p:nvPicPr>
                <p:cNvPr id="452" name="Pennanteckning 451">
                  <a:extLst>
                    <a:ext uri="{FF2B5EF4-FFF2-40B4-BE49-F238E27FC236}">
                      <a16:creationId xmlns:a16="http://schemas.microsoft.com/office/drawing/2014/main" id="{2FB46965-E4A7-338B-4AEE-73C782D5BECF}"/>
                    </a:ext>
                  </a:extLst>
                </p:cNvPr>
                <p:cNvPicPr/>
                <p:nvPr/>
              </p:nvPicPr>
              <p:blipFill>
                <a:blip r:embed="rId4"/>
                <a:stretch>
                  <a:fillRect/>
                </a:stretch>
              </p:blipFill>
              <p:spPr>
                <a:xfrm>
                  <a:off x="944724" y="2178779"/>
                  <a:ext cx="259200" cy="289080"/>
                </a:xfrm>
                <a:prstGeom prst="rect">
                  <a:avLst/>
                </a:prstGeom>
              </p:spPr>
            </p:pic>
          </mc:Fallback>
        </mc:AlternateContent>
        <p:grpSp>
          <p:nvGrpSpPr>
            <p:cNvPr id="485" name="Grupp 484">
              <a:extLst>
                <a:ext uri="{FF2B5EF4-FFF2-40B4-BE49-F238E27FC236}">
                  <a16:creationId xmlns:a16="http://schemas.microsoft.com/office/drawing/2014/main" id="{335C480A-86A3-529B-7266-C677D19A7A61}"/>
                </a:ext>
              </a:extLst>
            </p:cNvPr>
            <p:cNvGrpSpPr/>
            <p:nvPr/>
          </p:nvGrpSpPr>
          <p:grpSpPr>
            <a:xfrm>
              <a:off x="338484" y="1688819"/>
              <a:ext cx="2980080" cy="1339200"/>
              <a:chOff x="338484" y="1688819"/>
              <a:chExt cx="2980080" cy="1339200"/>
            </a:xfrm>
          </p:grpSpPr>
          <mc:AlternateContent xmlns:mc="http://schemas.openxmlformats.org/markup-compatibility/2006" xmlns:p14="http://schemas.microsoft.com/office/powerpoint/2010/main">
            <mc:Choice Requires="p14">
              <p:contentPart p14:bwMode="auto" r:id="rId5">
                <p14:nvContentPartPr>
                  <p14:cNvPr id="463" name="Pennanteckning 462">
                    <a:extLst>
                      <a:ext uri="{FF2B5EF4-FFF2-40B4-BE49-F238E27FC236}">
                        <a16:creationId xmlns:a16="http://schemas.microsoft.com/office/drawing/2014/main" id="{AAC8E8A2-96E2-F844-8BD9-F16CC20CA865}"/>
                      </a:ext>
                    </a:extLst>
                  </p14:cNvPr>
                  <p14:cNvContentPartPr/>
                  <p14:nvPr/>
                </p14:nvContentPartPr>
                <p14:xfrm>
                  <a:off x="756084" y="1972499"/>
                  <a:ext cx="690840" cy="711360"/>
                </p14:xfrm>
              </p:contentPart>
            </mc:Choice>
            <mc:Fallback xmlns="">
              <p:pic>
                <p:nvPicPr>
                  <p:cNvPr id="463" name="Pennanteckning 462">
                    <a:extLst>
                      <a:ext uri="{FF2B5EF4-FFF2-40B4-BE49-F238E27FC236}">
                        <a16:creationId xmlns:a16="http://schemas.microsoft.com/office/drawing/2014/main" id="{AAC8E8A2-96E2-F844-8BD9-F16CC20CA865}"/>
                      </a:ext>
                    </a:extLst>
                  </p:cNvPr>
                  <p:cNvPicPr/>
                  <p:nvPr/>
                </p:nvPicPr>
                <p:blipFill>
                  <a:blip r:embed="rId6"/>
                  <a:stretch>
                    <a:fillRect/>
                  </a:stretch>
                </p:blipFill>
                <p:spPr>
                  <a:xfrm>
                    <a:off x="740604" y="1957379"/>
                    <a:ext cx="721440" cy="741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64" name="Pennanteckning 463">
                    <a:extLst>
                      <a:ext uri="{FF2B5EF4-FFF2-40B4-BE49-F238E27FC236}">
                        <a16:creationId xmlns:a16="http://schemas.microsoft.com/office/drawing/2014/main" id="{A7E1D919-7CD3-D83E-0C57-4FA673F74A07}"/>
                      </a:ext>
                    </a:extLst>
                  </p14:cNvPr>
                  <p14:cNvContentPartPr/>
                  <p14:nvPr/>
                </p14:nvContentPartPr>
                <p14:xfrm>
                  <a:off x="549444" y="1688819"/>
                  <a:ext cx="363240" cy="317160"/>
                </p14:xfrm>
              </p:contentPart>
            </mc:Choice>
            <mc:Fallback xmlns="">
              <p:pic>
                <p:nvPicPr>
                  <p:cNvPr id="464" name="Pennanteckning 463">
                    <a:extLst>
                      <a:ext uri="{FF2B5EF4-FFF2-40B4-BE49-F238E27FC236}">
                        <a16:creationId xmlns:a16="http://schemas.microsoft.com/office/drawing/2014/main" id="{A7E1D919-7CD3-D83E-0C57-4FA673F74A07}"/>
                      </a:ext>
                    </a:extLst>
                  </p:cNvPr>
                  <p:cNvPicPr/>
                  <p:nvPr/>
                </p:nvPicPr>
                <p:blipFill>
                  <a:blip r:embed="rId8"/>
                  <a:stretch>
                    <a:fillRect/>
                  </a:stretch>
                </p:blipFill>
                <p:spPr>
                  <a:xfrm>
                    <a:off x="533964" y="1673699"/>
                    <a:ext cx="39384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66" name="Pennanteckning 465">
                    <a:extLst>
                      <a:ext uri="{FF2B5EF4-FFF2-40B4-BE49-F238E27FC236}">
                        <a16:creationId xmlns:a16="http://schemas.microsoft.com/office/drawing/2014/main" id="{3E96A863-2310-4714-8C35-CC2BF953B2CC}"/>
                      </a:ext>
                    </a:extLst>
                  </p14:cNvPr>
                  <p14:cNvContentPartPr/>
                  <p14:nvPr/>
                </p14:nvContentPartPr>
                <p14:xfrm>
                  <a:off x="338484" y="2310899"/>
                  <a:ext cx="404640" cy="76320"/>
                </p14:xfrm>
              </p:contentPart>
            </mc:Choice>
            <mc:Fallback xmlns="">
              <p:pic>
                <p:nvPicPr>
                  <p:cNvPr id="466" name="Pennanteckning 465">
                    <a:extLst>
                      <a:ext uri="{FF2B5EF4-FFF2-40B4-BE49-F238E27FC236}">
                        <a16:creationId xmlns:a16="http://schemas.microsoft.com/office/drawing/2014/main" id="{3E96A863-2310-4714-8C35-CC2BF953B2CC}"/>
                      </a:ext>
                    </a:extLst>
                  </p:cNvPr>
                  <p:cNvPicPr/>
                  <p:nvPr/>
                </p:nvPicPr>
                <p:blipFill>
                  <a:blip r:embed="rId10"/>
                  <a:stretch>
                    <a:fillRect/>
                  </a:stretch>
                </p:blipFill>
                <p:spPr>
                  <a:xfrm>
                    <a:off x="323004" y="2295779"/>
                    <a:ext cx="43524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67" name="Pennanteckning 466">
                    <a:extLst>
                      <a:ext uri="{FF2B5EF4-FFF2-40B4-BE49-F238E27FC236}">
                        <a16:creationId xmlns:a16="http://schemas.microsoft.com/office/drawing/2014/main" id="{C3C8C688-2CD8-BD91-39C6-30C89370CD31}"/>
                      </a:ext>
                    </a:extLst>
                  </p14:cNvPr>
                  <p14:cNvContentPartPr/>
                  <p14:nvPr/>
                </p14:nvContentPartPr>
                <p14:xfrm>
                  <a:off x="605604" y="2593499"/>
                  <a:ext cx="255960" cy="434520"/>
                </p14:xfrm>
              </p:contentPart>
            </mc:Choice>
            <mc:Fallback xmlns="">
              <p:pic>
                <p:nvPicPr>
                  <p:cNvPr id="467" name="Pennanteckning 466">
                    <a:extLst>
                      <a:ext uri="{FF2B5EF4-FFF2-40B4-BE49-F238E27FC236}">
                        <a16:creationId xmlns:a16="http://schemas.microsoft.com/office/drawing/2014/main" id="{C3C8C688-2CD8-BD91-39C6-30C89370CD31}"/>
                      </a:ext>
                    </a:extLst>
                  </p:cNvPr>
                  <p:cNvPicPr/>
                  <p:nvPr/>
                </p:nvPicPr>
                <p:blipFill>
                  <a:blip r:embed="rId12"/>
                  <a:stretch>
                    <a:fillRect/>
                  </a:stretch>
                </p:blipFill>
                <p:spPr>
                  <a:xfrm>
                    <a:off x="590124" y="2578379"/>
                    <a:ext cx="286560" cy="465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68" name="Pennanteckning 467">
                    <a:extLst>
                      <a:ext uri="{FF2B5EF4-FFF2-40B4-BE49-F238E27FC236}">
                        <a16:creationId xmlns:a16="http://schemas.microsoft.com/office/drawing/2014/main" id="{E67E8AA6-7B60-C5FF-0412-B015118AF0AB}"/>
                      </a:ext>
                    </a:extLst>
                  </p14:cNvPr>
                  <p14:cNvContentPartPr/>
                  <p14:nvPr/>
                </p14:nvContentPartPr>
                <p14:xfrm>
                  <a:off x="1441164" y="2014619"/>
                  <a:ext cx="1338120" cy="326160"/>
                </p14:xfrm>
              </p:contentPart>
            </mc:Choice>
            <mc:Fallback xmlns="">
              <p:pic>
                <p:nvPicPr>
                  <p:cNvPr id="468" name="Pennanteckning 467">
                    <a:extLst>
                      <a:ext uri="{FF2B5EF4-FFF2-40B4-BE49-F238E27FC236}">
                        <a16:creationId xmlns:a16="http://schemas.microsoft.com/office/drawing/2014/main" id="{E67E8AA6-7B60-C5FF-0412-B015118AF0AB}"/>
                      </a:ext>
                    </a:extLst>
                  </p:cNvPr>
                  <p:cNvPicPr/>
                  <p:nvPr/>
                </p:nvPicPr>
                <p:blipFill>
                  <a:blip r:embed="rId14"/>
                  <a:stretch>
                    <a:fillRect/>
                  </a:stretch>
                </p:blipFill>
                <p:spPr>
                  <a:xfrm>
                    <a:off x="1426044" y="1999499"/>
                    <a:ext cx="136836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70" name="Pennanteckning 469">
                    <a:extLst>
                      <a:ext uri="{FF2B5EF4-FFF2-40B4-BE49-F238E27FC236}">
                        <a16:creationId xmlns:a16="http://schemas.microsoft.com/office/drawing/2014/main" id="{7E5BFAAB-797C-2134-3F08-253BC8F3D0A7}"/>
                      </a:ext>
                    </a:extLst>
                  </p14:cNvPr>
                  <p14:cNvContentPartPr/>
                  <p14:nvPr/>
                </p14:nvContentPartPr>
                <p14:xfrm>
                  <a:off x="2759844" y="1743539"/>
                  <a:ext cx="558720" cy="353880"/>
                </p14:xfrm>
              </p:contentPart>
            </mc:Choice>
            <mc:Fallback xmlns="">
              <p:pic>
                <p:nvPicPr>
                  <p:cNvPr id="470" name="Pennanteckning 469">
                    <a:extLst>
                      <a:ext uri="{FF2B5EF4-FFF2-40B4-BE49-F238E27FC236}">
                        <a16:creationId xmlns:a16="http://schemas.microsoft.com/office/drawing/2014/main" id="{7E5BFAAB-797C-2134-3F08-253BC8F3D0A7}"/>
                      </a:ext>
                    </a:extLst>
                  </p:cNvPr>
                  <p:cNvPicPr/>
                  <p:nvPr/>
                </p:nvPicPr>
                <p:blipFill>
                  <a:blip r:embed="rId16"/>
                  <a:stretch>
                    <a:fillRect/>
                  </a:stretch>
                </p:blipFill>
                <p:spPr>
                  <a:xfrm>
                    <a:off x="2744364" y="1728419"/>
                    <a:ext cx="58896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71" name="Pennanteckning 470">
                    <a:extLst>
                      <a:ext uri="{FF2B5EF4-FFF2-40B4-BE49-F238E27FC236}">
                        <a16:creationId xmlns:a16="http://schemas.microsoft.com/office/drawing/2014/main" id="{4FA47F32-58D8-C229-0262-03CE8A17DDF0}"/>
                      </a:ext>
                    </a:extLst>
                  </p14:cNvPr>
                  <p14:cNvContentPartPr/>
                  <p14:nvPr/>
                </p14:nvContentPartPr>
                <p14:xfrm>
                  <a:off x="2735004" y="2080139"/>
                  <a:ext cx="473400" cy="21960"/>
                </p14:xfrm>
              </p:contentPart>
            </mc:Choice>
            <mc:Fallback xmlns="">
              <p:pic>
                <p:nvPicPr>
                  <p:cNvPr id="471" name="Pennanteckning 470">
                    <a:extLst>
                      <a:ext uri="{FF2B5EF4-FFF2-40B4-BE49-F238E27FC236}">
                        <a16:creationId xmlns:a16="http://schemas.microsoft.com/office/drawing/2014/main" id="{4FA47F32-58D8-C229-0262-03CE8A17DDF0}"/>
                      </a:ext>
                    </a:extLst>
                  </p:cNvPr>
                  <p:cNvPicPr/>
                  <p:nvPr/>
                </p:nvPicPr>
                <p:blipFill>
                  <a:blip r:embed="rId18"/>
                  <a:stretch>
                    <a:fillRect/>
                  </a:stretch>
                </p:blipFill>
                <p:spPr>
                  <a:xfrm>
                    <a:off x="2719884" y="2065019"/>
                    <a:ext cx="50400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84" name="Pennanteckning 483">
                    <a:extLst>
                      <a:ext uri="{FF2B5EF4-FFF2-40B4-BE49-F238E27FC236}">
                        <a16:creationId xmlns:a16="http://schemas.microsoft.com/office/drawing/2014/main" id="{E863303E-84D2-9B90-A2F6-36B1F8C26923}"/>
                      </a:ext>
                    </a:extLst>
                  </p14:cNvPr>
                  <p14:cNvContentPartPr/>
                  <p14:nvPr/>
                </p14:nvContentPartPr>
                <p14:xfrm>
                  <a:off x="2801244" y="2095979"/>
                  <a:ext cx="487080" cy="441000"/>
                </p14:xfrm>
              </p:contentPart>
            </mc:Choice>
            <mc:Fallback xmlns="">
              <p:pic>
                <p:nvPicPr>
                  <p:cNvPr id="484" name="Pennanteckning 483">
                    <a:extLst>
                      <a:ext uri="{FF2B5EF4-FFF2-40B4-BE49-F238E27FC236}">
                        <a16:creationId xmlns:a16="http://schemas.microsoft.com/office/drawing/2014/main" id="{E863303E-84D2-9B90-A2F6-36B1F8C26923}"/>
                      </a:ext>
                    </a:extLst>
                  </p:cNvPr>
                  <p:cNvPicPr/>
                  <p:nvPr/>
                </p:nvPicPr>
                <p:blipFill>
                  <a:blip r:embed="rId20"/>
                  <a:stretch>
                    <a:fillRect/>
                  </a:stretch>
                </p:blipFill>
                <p:spPr>
                  <a:xfrm>
                    <a:off x="2785764" y="2080499"/>
                    <a:ext cx="517680" cy="471240"/>
                  </a:xfrm>
                  <a:prstGeom prst="rect">
                    <a:avLst/>
                  </a:prstGeom>
                </p:spPr>
              </p:pic>
            </mc:Fallback>
          </mc:AlternateContent>
        </p:grpSp>
      </p:grpSp>
      <p:grpSp>
        <p:nvGrpSpPr>
          <p:cNvPr id="937" name="Grupp 936">
            <a:extLst>
              <a:ext uri="{FF2B5EF4-FFF2-40B4-BE49-F238E27FC236}">
                <a16:creationId xmlns:a16="http://schemas.microsoft.com/office/drawing/2014/main" id="{1BDC9EFD-E8F0-8E91-A055-3458DABA33D2}"/>
              </a:ext>
            </a:extLst>
          </p:cNvPr>
          <p:cNvGrpSpPr/>
          <p:nvPr/>
        </p:nvGrpSpPr>
        <p:grpSpPr>
          <a:xfrm>
            <a:off x="3318924" y="1490459"/>
            <a:ext cx="692640" cy="580320"/>
            <a:chOff x="3318924" y="1490459"/>
            <a:chExt cx="692640" cy="580320"/>
          </a:xfrm>
        </p:grpSpPr>
        <mc:AlternateContent xmlns:mc="http://schemas.openxmlformats.org/markup-compatibility/2006" xmlns:p14="http://schemas.microsoft.com/office/powerpoint/2010/main">
          <mc:Choice Requires="p14">
            <p:contentPart p14:bwMode="auto" r:id="rId21">
              <p14:nvContentPartPr>
                <p14:cNvPr id="914" name="Pennanteckning 913">
                  <a:extLst>
                    <a:ext uri="{FF2B5EF4-FFF2-40B4-BE49-F238E27FC236}">
                      <a16:creationId xmlns:a16="http://schemas.microsoft.com/office/drawing/2014/main" id="{E50115CB-392F-CE17-6621-1AAE35A43D74}"/>
                    </a:ext>
                  </a:extLst>
                </p14:cNvPr>
                <p14:cNvContentPartPr/>
                <p14:nvPr/>
              </p14:nvContentPartPr>
              <p14:xfrm>
                <a:off x="3318924" y="1890779"/>
                <a:ext cx="35280" cy="128520"/>
              </p14:xfrm>
            </p:contentPart>
          </mc:Choice>
          <mc:Fallback xmlns="">
            <p:pic>
              <p:nvPicPr>
                <p:cNvPr id="914" name="Pennanteckning 913">
                  <a:extLst>
                    <a:ext uri="{FF2B5EF4-FFF2-40B4-BE49-F238E27FC236}">
                      <a16:creationId xmlns:a16="http://schemas.microsoft.com/office/drawing/2014/main" id="{E50115CB-392F-CE17-6621-1AAE35A43D74}"/>
                    </a:ext>
                  </a:extLst>
                </p:cNvPr>
                <p:cNvPicPr/>
                <p:nvPr/>
              </p:nvPicPr>
              <p:blipFill>
                <a:blip r:embed="rId22"/>
                <a:stretch>
                  <a:fillRect/>
                </a:stretch>
              </p:blipFill>
              <p:spPr>
                <a:xfrm>
                  <a:off x="3303444" y="1875659"/>
                  <a:ext cx="655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915" name="Pennanteckning 914">
                  <a:extLst>
                    <a:ext uri="{FF2B5EF4-FFF2-40B4-BE49-F238E27FC236}">
                      <a16:creationId xmlns:a16="http://schemas.microsoft.com/office/drawing/2014/main" id="{CE5B17ED-716C-B0CE-6CDD-7DAE768BC361}"/>
                    </a:ext>
                  </a:extLst>
                </p14:cNvPr>
                <p14:cNvContentPartPr/>
                <p14:nvPr/>
              </p14:nvContentPartPr>
              <p14:xfrm>
                <a:off x="3415404" y="1886459"/>
                <a:ext cx="102240" cy="184320"/>
              </p14:xfrm>
            </p:contentPart>
          </mc:Choice>
          <mc:Fallback xmlns="">
            <p:pic>
              <p:nvPicPr>
                <p:cNvPr id="915" name="Pennanteckning 914">
                  <a:extLst>
                    <a:ext uri="{FF2B5EF4-FFF2-40B4-BE49-F238E27FC236}">
                      <a16:creationId xmlns:a16="http://schemas.microsoft.com/office/drawing/2014/main" id="{CE5B17ED-716C-B0CE-6CDD-7DAE768BC361}"/>
                    </a:ext>
                  </a:extLst>
                </p:cNvPr>
                <p:cNvPicPr/>
                <p:nvPr/>
              </p:nvPicPr>
              <p:blipFill>
                <a:blip r:embed="rId24"/>
                <a:stretch>
                  <a:fillRect/>
                </a:stretch>
              </p:blipFill>
              <p:spPr>
                <a:xfrm>
                  <a:off x="3400284" y="1871339"/>
                  <a:ext cx="1324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916" name="Pennanteckning 915">
                  <a:extLst>
                    <a:ext uri="{FF2B5EF4-FFF2-40B4-BE49-F238E27FC236}">
                      <a16:creationId xmlns:a16="http://schemas.microsoft.com/office/drawing/2014/main" id="{20866B39-89E6-B7E2-C664-3AC1AE73B8FE}"/>
                    </a:ext>
                  </a:extLst>
                </p14:cNvPr>
                <p14:cNvContentPartPr/>
                <p14:nvPr/>
              </p14:nvContentPartPr>
              <p14:xfrm>
                <a:off x="3543564" y="1823819"/>
                <a:ext cx="85680" cy="75600"/>
              </p14:xfrm>
            </p:contentPart>
          </mc:Choice>
          <mc:Fallback xmlns="">
            <p:pic>
              <p:nvPicPr>
                <p:cNvPr id="916" name="Pennanteckning 915">
                  <a:extLst>
                    <a:ext uri="{FF2B5EF4-FFF2-40B4-BE49-F238E27FC236}">
                      <a16:creationId xmlns:a16="http://schemas.microsoft.com/office/drawing/2014/main" id="{20866B39-89E6-B7E2-C664-3AC1AE73B8FE}"/>
                    </a:ext>
                  </a:extLst>
                </p:cNvPr>
                <p:cNvPicPr/>
                <p:nvPr/>
              </p:nvPicPr>
              <p:blipFill>
                <a:blip r:embed="rId26"/>
                <a:stretch>
                  <a:fillRect/>
                </a:stretch>
              </p:blipFill>
              <p:spPr>
                <a:xfrm>
                  <a:off x="3528444" y="1808339"/>
                  <a:ext cx="11592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921" name="Pennanteckning 920">
                  <a:extLst>
                    <a:ext uri="{FF2B5EF4-FFF2-40B4-BE49-F238E27FC236}">
                      <a16:creationId xmlns:a16="http://schemas.microsoft.com/office/drawing/2014/main" id="{14D19188-0F8A-F758-84C5-F6D3FCF150A3}"/>
                    </a:ext>
                  </a:extLst>
                </p14:cNvPr>
                <p14:cNvContentPartPr/>
                <p14:nvPr/>
              </p14:nvContentPartPr>
              <p14:xfrm>
                <a:off x="3653724" y="1788179"/>
                <a:ext cx="50760" cy="52560"/>
              </p14:xfrm>
            </p:contentPart>
          </mc:Choice>
          <mc:Fallback xmlns="">
            <p:pic>
              <p:nvPicPr>
                <p:cNvPr id="921" name="Pennanteckning 920">
                  <a:extLst>
                    <a:ext uri="{FF2B5EF4-FFF2-40B4-BE49-F238E27FC236}">
                      <a16:creationId xmlns:a16="http://schemas.microsoft.com/office/drawing/2014/main" id="{14D19188-0F8A-F758-84C5-F6D3FCF150A3}"/>
                    </a:ext>
                  </a:extLst>
                </p:cNvPr>
                <p:cNvPicPr/>
                <p:nvPr/>
              </p:nvPicPr>
              <p:blipFill>
                <a:blip r:embed="rId28"/>
                <a:stretch>
                  <a:fillRect/>
                </a:stretch>
              </p:blipFill>
              <p:spPr>
                <a:xfrm>
                  <a:off x="3638604" y="1773059"/>
                  <a:ext cx="8136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22" name="Pennanteckning 921">
                  <a:extLst>
                    <a:ext uri="{FF2B5EF4-FFF2-40B4-BE49-F238E27FC236}">
                      <a16:creationId xmlns:a16="http://schemas.microsoft.com/office/drawing/2014/main" id="{9B9F1030-7B9C-FF8A-962A-0611A68D9B1B}"/>
                    </a:ext>
                  </a:extLst>
                </p14:cNvPr>
                <p14:cNvContentPartPr/>
                <p14:nvPr/>
              </p14:nvContentPartPr>
              <p14:xfrm>
                <a:off x="3716724" y="1770179"/>
                <a:ext cx="69120" cy="233640"/>
              </p14:xfrm>
            </p:contentPart>
          </mc:Choice>
          <mc:Fallback xmlns="">
            <p:pic>
              <p:nvPicPr>
                <p:cNvPr id="922" name="Pennanteckning 921">
                  <a:extLst>
                    <a:ext uri="{FF2B5EF4-FFF2-40B4-BE49-F238E27FC236}">
                      <a16:creationId xmlns:a16="http://schemas.microsoft.com/office/drawing/2014/main" id="{9B9F1030-7B9C-FF8A-962A-0611A68D9B1B}"/>
                    </a:ext>
                  </a:extLst>
                </p:cNvPr>
                <p:cNvPicPr/>
                <p:nvPr/>
              </p:nvPicPr>
              <p:blipFill>
                <a:blip r:embed="rId30"/>
                <a:stretch>
                  <a:fillRect/>
                </a:stretch>
              </p:blipFill>
              <p:spPr>
                <a:xfrm>
                  <a:off x="3701244" y="1754699"/>
                  <a:ext cx="9936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23" name="Pennanteckning 922">
                  <a:extLst>
                    <a:ext uri="{FF2B5EF4-FFF2-40B4-BE49-F238E27FC236}">
                      <a16:creationId xmlns:a16="http://schemas.microsoft.com/office/drawing/2014/main" id="{47CC8508-EE78-B60A-55DF-95A7EC9C5736}"/>
                    </a:ext>
                  </a:extLst>
                </p14:cNvPr>
                <p14:cNvContentPartPr/>
                <p14:nvPr/>
              </p14:nvContentPartPr>
              <p14:xfrm>
                <a:off x="3715644" y="1734899"/>
                <a:ext cx="70560" cy="50400"/>
              </p14:xfrm>
            </p:contentPart>
          </mc:Choice>
          <mc:Fallback xmlns="">
            <p:pic>
              <p:nvPicPr>
                <p:cNvPr id="923" name="Pennanteckning 922">
                  <a:extLst>
                    <a:ext uri="{FF2B5EF4-FFF2-40B4-BE49-F238E27FC236}">
                      <a16:creationId xmlns:a16="http://schemas.microsoft.com/office/drawing/2014/main" id="{47CC8508-EE78-B60A-55DF-95A7EC9C5736}"/>
                    </a:ext>
                  </a:extLst>
                </p:cNvPr>
                <p:cNvPicPr/>
                <p:nvPr/>
              </p:nvPicPr>
              <p:blipFill>
                <a:blip r:embed="rId32"/>
                <a:stretch>
                  <a:fillRect/>
                </a:stretch>
              </p:blipFill>
              <p:spPr>
                <a:xfrm>
                  <a:off x="3700524" y="1719779"/>
                  <a:ext cx="10116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4" name="Pennanteckning 923">
                  <a:extLst>
                    <a:ext uri="{FF2B5EF4-FFF2-40B4-BE49-F238E27FC236}">
                      <a16:creationId xmlns:a16="http://schemas.microsoft.com/office/drawing/2014/main" id="{0E9722DD-F97C-5E64-7FA7-83B6552E471B}"/>
                    </a:ext>
                  </a:extLst>
                </p14:cNvPr>
                <p14:cNvContentPartPr/>
                <p14:nvPr/>
              </p14:nvContentPartPr>
              <p14:xfrm>
                <a:off x="3797724" y="1637339"/>
                <a:ext cx="45360" cy="91440"/>
              </p14:xfrm>
            </p:contentPart>
          </mc:Choice>
          <mc:Fallback xmlns="">
            <p:pic>
              <p:nvPicPr>
                <p:cNvPr id="924" name="Pennanteckning 923">
                  <a:extLst>
                    <a:ext uri="{FF2B5EF4-FFF2-40B4-BE49-F238E27FC236}">
                      <a16:creationId xmlns:a16="http://schemas.microsoft.com/office/drawing/2014/main" id="{0E9722DD-F97C-5E64-7FA7-83B6552E471B}"/>
                    </a:ext>
                  </a:extLst>
                </p:cNvPr>
                <p:cNvPicPr/>
                <p:nvPr/>
              </p:nvPicPr>
              <p:blipFill>
                <a:blip r:embed="rId34"/>
                <a:stretch>
                  <a:fillRect/>
                </a:stretch>
              </p:blipFill>
              <p:spPr>
                <a:xfrm>
                  <a:off x="3782244" y="1622219"/>
                  <a:ext cx="7560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25" name="Pennanteckning 924">
                  <a:extLst>
                    <a:ext uri="{FF2B5EF4-FFF2-40B4-BE49-F238E27FC236}">
                      <a16:creationId xmlns:a16="http://schemas.microsoft.com/office/drawing/2014/main" id="{7D57559E-4987-8D6F-9D5C-7484474CF307}"/>
                    </a:ext>
                  </a:extLst>
                </p14:cNvPr>
                <p14:cNvContentPartPr/>
                <p14:nvPr/>
              </p14:nvContentPartPr>
              <p14:xfrm>
                <a:off x="3857124" y="1490459"/>
                <a:ext cx="154440" cy="196200"/>
              </p14:xfrm>
            </p:contentPart>
          </mc:Choice>
          <mc:Fallback xmlns="">
            <p:pic>
              <p:nvPicPr>
                <p:cNvPr id="925" name="Pennanteckning 924">
                  <a:extLst>
                    <a:ext uri="{FF2B5EF4-FFF2-40B4-BE49-F238E27FC236}">
                      <a16:creationId xmlns:a16="http://schemas.microsoft.com/office/drawing/2014/main" id="{7D57559E-4987-8D6F-9D5C-7484474CF307}"/>
                    </a:ext>
                  </a:extLst>
                </p:cNvPr>
                <p:cNvPicPr/>
                <p:nvPr/>
              </p:nvPicPr>
              <p:blipFill>
                <a:blip r:embed="rId36"/>
                <a:stretch>
                  <a:fillRect/>
                </a:stretch>
              </p:blipFill>
              <p:spPr>
                <a:xfrm>
                  <a:off x="3842004" y="1475339"/>
                  <a:ext cx="18504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27" name="Pennanteckning 926">
                  <a:extLst>
                    <a:ext uri="{FF2B5EF4-FFF2-40B4-BE49-F238E27FC236}">
                      <a16:creationId xmlns:a16="http://schemas.microsoft.com/office/drawing/2014/main" id="{C091F0F0-3891-461D-998A-DBBEC4FF7064}"/>
                    </a:ext>
                  </a:extLst>
                </p14:cNvPr>
                <p14:cNvContentPartPr/>
                <p14:nvPr/>
              </p14:nvContentPartPr>
              <p14:xfrm>
                <a:off x="3864684" y="1622939"/>
                <a:ext cx="105480" cy="39240"/>
              </p14:xfrm>
            </p:contentPart>
          </mc:Choice>
          <mc:Fallback xmlns="">
            <p:pic>
              <p:nvPicPr>
                <p:cNvPr id="927" name="Pennanteckning 926">
                  <a:extLst>
                    <a:ext uri="{FF2B5EF4-FFF2-40B4-BE49-F238E27FC236}">
                      <a16:creationId xmlns:a16="http://schemas.microsoft.com/office/drawing/2014/main" id="{C091F0F0-3891-461D-998A-DBBEC4FF7064}"/>
                    </a:ext>
                  </a:extLst>
                </p:cNvPr>
                <p:cNvPicPr/>
                <p:nvPr/>
              </p:nvPicPr>
              <p:blipFill>
                <a:blip r:embed="rId38"/>
                <a:stretch>
                  <a:fillRect/>
                </a:stretch>
              </p:blipFill>
              <p:spPr>
                <a:xfrm>
                  <a:off x="3849204" y="1607459"/>
                  <a:ext cx="135720" cy="69840"/>
                </a:xfrm>
                <a:prstGeom prst="rect">
                  <a:avLst/>
                </a:prstGeom>
              </p:spPr>
            </p:pic>
          </mc:Fallback>
        </mc:AlternateContent>
      </p:grpSp>
      <p:grpSp>
        <p:nvGrpSpPr>
          <p:cNvPr id="1100" name="Grupp 1099">
            <a:extLst>
              <a:ext uri="{FF2B5EF4-FFF2-40B4-BE49-F238E27FC236}">
                <a16:creationId xmlns:a16="http://schemas.microsoft.com/office/drawing/2014/main" id="{F8643A90-BE65-FC5A-1D76-0DFEBE2A01C9}"/>
              </a:ext>
            </a:extLst>
          </p:cNvPr>
          <p:cNvGrpSpPr/>
          <p:nvPr/>
        </p:nvGrpSpPr>
        <p:grpSpPr>
          <a:xfrm>
            <a:off x="1195284" y="1188779"/>
            <a:ext cx="1295280" cy="1224360"/>
            <a:chOff x="1195284" y="1188779"/>
            <a:chExt cx="1295280" cy="1224360"/>
          </a:xfrm>
        </p:grpSpPr>
        <p:grpSp>
          <p:nvGrpSpPr>
            <p:cNvPr id="973" name="Grupp 972">
              <a:extLst>
                <a:ext uri="{FF2B5EF4-FFF2-40B4-BE49-F238E27FC236}">
                  <a16:creationId xmlns:a16="http://schemas.microsoft.com/office/drawing/2014/main" id="{09A6A527-BD23-9B3A-0BE7-BE850D0456CC}"/>
                </a:ext>
              </a:extLst>
            </p:cNvPr>
            <p:cNvGrpSpPr/>
            <p:nvPr/>
          </p:nvGrpSpPr>
          <p:grpSpPr>
            <a:xfrm>
              <a:off x="1195284" y="1744979"/>
              <a:ext cx="1148040" cy="668160"/>
              <a:chOff x="1195284" y="1744979"/>
              <a:chExt cx="1148040" cy="668160"/>
            </a:xfrm>
          </p:grpSpPr>
          <mc:AlternateContent xmlns:mc="http://schemas.openxmlformats.org/markup-compatibility/2006" xmlns:p14="http://schemas.microsoft.com/office/powerpoint/2010/main">
            <mc:Choice Requires="p14">
              <p:contentPart p14:bwMode="auto" r:id="rId39">
                <p14:nvContentPartPr>
                  <p14:cNvPr id="941" name="Pennanteckning 940">
                    <a:extLst>
                      <a:ext uri="{FF2B5EF4-FFF2-40B4-BE49-F238E27FC236}">
                        <a16:creationId xmlns:a16="http://schemas.microsoft.com/office/drawing/2014/main" id="{ABE9813B-E9F8-95C7-DECA-A7B93877256A}"/>
                      </a:ext>
                    </a:extLst>
                  </p14:cNvPr>
                  <p14:cNvContentPartPr/>
                  <p14:nvPr/>
                </p14:nvContentPartPr>
                <p14:xfrm>
                  <a:off x="1737444" y="2286059"/>
                  <a:ext cx="155160" cy="127080"/>
                </p14:xfrm>
              </p:contentPart>
            </mc:Choice>
            <mc:Fallback xmlns="">
              <p:pic>
                <p:nvPicPr>
                  <p:cNvPr id="941" name="Pennanteckning 940">
                    <a:extLst>
                      <a:ext uri="{FF2B5EF4-FFF2-40B4-BE49-F238E27FC236}">
                        <a16:creationId xmlns:a16="http://schemas.microsoft.com/office/drawing/2014/main" id="{ABE9813B-E9F8-95C7-DECA-A7B93877256A}"/>
                      </a:ext>
                    </a:extLst>
                  </p:cNvPr>
                  <p:cNvPicPr/>
                  <p:nvPr/>
                </p:nvPicPr>
                <p:blipFill>
                  <a:blip r:embed="rId40"/>
                  <a:stretch>
                    <a:fillRect/>
                  </a:stretch>
                </p:blipFill>
                <p:spPr>
                  <a:xfrm>
                    <a:off x="1722324" y="2270939"/>
                    <a:ext cx="18540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43" name="Pennanteckning 942">
                    <a:extLst>
                      <a:ext uri="{FF2B5EF4-FFF2-40B4-BE49-F238E27FC236}">
                        <a16:creationId xmlns:a16="http://schemas.microsoft.com/office/drawing/2014/main" id="{5A619F29-9784-BAC9-DAC4-BA17AA0B24BC}"/>
                      </a:ext>
                    </a:extLst>
                  </p14:cNvPr>
                  <p14:cNvContentPartPr/>
                  <p14:nvPr/>
                </p14:nvContentPartPr>
                <p14:xfrm>
                  <a:off x="1888284" y="2265179"/>
                  <a:ext cx="62280" cy="74880"/>
                </p14:xfrm>
              </p:contentPart>
            </mc:Choice>
            <mc:Fallback xmlns="">
              <p:pic>
                <p:nvPicPr>
                  <p:cNvPr id="943" name="Pennanteckning 942">
                    <a:extLst>
                      <a:ext uri="{FF2B5EF4-FFF2-40B4-BE49-F238E27FC236}">
                        <a16:creationId xmlns:a16="http://schemas.microsoft.com/office/drawing/2014/main" id="{5A619F29-9784-BAC9-DAC4-BA17AA0B24BC}"/>
                      </a:ext>
                    </a:extLst>
                  </p:cNvPr>
                  <p:cNvPicPr/>
                  <p:nvPr/>
                </p:nvPicPr>
                <p:blipFill>
                  <a:blip r:embed="rId42"/>
                  <a:stretch>
                    <a:fillRect/>
                  </a:stretch>
                </p:blipFill>
                <p:spPr>
                  <a:xfrm>
                    <a:off x="1872804" y="2250059"/>
                    <a:ext cx="9288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51" name="Pennanteckning 950">
                    <a:extLst>
                      <a:ext uri="{FF2B5EF4-FFF2-40B4-BE49-F238E27FC236}">
                        <a16:creationId xmlns:a16="http://schemas.microsoft.com/office/drawing/2014/main" id="{0D55A9D1-296E-44CF-CD0B-6AF9A649F45C}"/>
                      </a:ext>
                    </a:extLst>
                  </p14:cNvPr>
                  <p14:cNvContentPartPr/>
                  <p14:nvPr/>
                </p14:nvContentPartPr>
                <p14:xfrm>
                  <a:off x="1903764" y="2272739"/>
                  <a:ext cx="110520" cy="46800"/>
                </p14:xfrm>
              </p:contentPart>
            </mc:Choice>
            <mc:Fallback xmlns="">
              <p:pic>
                <p:nvPicPr>
                  <p:cNvPr id="951" name="Pennanteckning 950">
                    <a:extLst>
                      <a:ext uri="{FF2B5EF4-FFF2-40B4-BE49-F238E27FC236}">
                        <a16:creationId xmlns:a16="http://schemas.microsoft.com/office/drawing/2014/main" id="{0D55A9D1-296E-44CF-CD0B-6AF9A649F45C}"/>
                      </a:ext>
                    </a:extLst>
                  </p:cNvPr>
                  <p:cNvPicPr/>
                  <p:nvPr/>
                </p:nvPicPr>
                <p:blipFill>
                  <a:blip r:embed="rId44"/>
                  <a:stretch>
                    <a:fillRect/>
                  </a:stretch>
                </p:blipFill>
                <p:spPr>
                  <a:xfrm>
                    <a:off x="1888644" y="2257619"/>
                    <a:ext cx="14076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52" name="Pennanteckning 951">
                    <a:extLst>
                      <a:ext uri="{FF2B5EF4-FFF2-40B4-BE49-F238E27FC236}">
                        <a16:creationId xmlns:a16="http://schemas.microsoft.com/office/drawing/2014/main" id="{6AF40460-3679-F2EB-4BB4-20EA3CD3E159}"/>
                      </a:ext>
                    </a:extLst>
                  </p14:cNvPr>
                  <p14:cNvContentPartPr/>
                  <p14:nvPr/>
                </p14:nvContentPartPr>
                <p14:xfrm>
                  <a:off x="2080884" y="2230979"/>
                  <a:ext cx="45000" cy="82080"/>
                </p14:xfrm>
              </p:contentPart>
            </mc:Choice>
            <mc:Fallback xmlns="">
              <p:pic>
                <p:nvPicPr>
                  <p:cNvPr id="952" name="Pennanteckning 951">
                    <a:extLst>
                      <a:ext uri="{FF2B5EF4-FFF2-40B4-BE49-F238E27FC236}">
                        <a16:creationId xmlns:a16="http://schemas.microsoft.com/office/drawing/2014/main" id="{6AF40460-3679-F2EB-4BB4-20EA3CD3E159}"/>
                      </a:ext>
                    </a:extLst>
                  </p:cNvPr>
                  <p:cNvPicPr/>
                  <p:nvPr/>
                </p:nvPicPr>
                <p:blipFill>
                  <a:blip r:embed="rId46"/>
                  <a:stretch>
                    <a:fillRect/>
                  </a:stretch>
                </p:blipFill>
                <p:spPr>
                  <a:xfrm>
                    <a:off x="2065404" y="2215499"/>
                    <a:ext cx="7560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955" name="Pennanteckning 954">
                    <a:extLst>
                      <a:ext uri="{FF2B5EF4-FFF2-40B4-BE49-F238E27FC236}">
                        <a16:creationId xmlns:a16="http://schemas.microsoft.com/office/drawing/2014/main" id="{09FCEC2D-0717-0FB8-3863-502436ECBAB3}"/>
                      </a:ext>
                    </a:extLst>
                  </p14:cNvPr>
                  <p14:cNvContentPartPr/>
                  <p14:nvPr/>
                </p14:nvContentPartPr>
                <p14:xfrm>
                  <a:off x="2181684" y="2200739"/>
                  <a:ext cx="161640" cy="45000"/>
                </p14:xfrm>
              </p:contentPart>
            </mc:Choice>
            <mc:Fallback xmlns="">
              <p:pic>
                <p:nvPicPr>
                  <p:cNvPr id="955" name="Pennanteckning 954">
                    <a:extLst>
                      <a:ext uri="{FF2B5EF4-FFF2-40B4-BE49-F238E27FC236}">
                        <a16:creationId xmlns:a16="http://schemas.microsoft.com/office/drawing/2014/main" id="{09FCEC2D-0717-0FB8-3863-502436ECBAB3}"/>
                      </a:ext>
                    </a:extLst>
                  </p:cNvPr>
                  <p:cNvPicPr/>
                  <p:nvPr/>
                </p:nvPicPr>
                <p:blipFill>
                  <a:blip r:embed="rId48"/>
                  <a:stretch>
                    <a:fillRect/>
                  </a:stretch>
                </p:blipFill>
                <p:spPr>
                  <a:xfrm>
                    <a:off x="2166564" y="2185619"/>
                    <a:ext cx="19224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963" name="Pennanteckning 962">
                    <a:extLst>
                      <a:ext uri="{FF2B5EF4-FFF2-40B4-BE49-F238E27FC236}">
                        <a16:creationId xmlns:a16="http://schemas.microsoft.com/office/drawing/2014/main" id="{D319DF60-EBC5-E4FF-DF1A-1FDFF9ED736D}"/>
                      </a:ext>
                    </a:extLst>
                  </p14:cNvPr>
                  <p14:cNvContentPartPr/>
                  <p14:nvPr/>
                </p14:nvContentPartPr>
                <p14:xfrm>
                  <a:off x="1213284" y="1744979"/>
                  <a:ext cx="303480" cy="453960"/>
                </p14:xfrm>
              </p:contentPart>
            </mc:Choice>
            <mc:Fallback xmlns="">
              <p:pic>
                <p:nvPicPr>
                  <p:cNvPr id="963" name="Pennanteckning 962">
                    <a:extLst>
                      <a:ext uri="{FF2B5EF4-FFF2-40B4-BE49-F238E27FC236}">
                        <a16:creationId xmlns:a16="http://schemas.microsoft.com/office/drawing/2014/main" id="{D319DF60-EBC5-E4FF-DF1A-1FDFF9ED736D}"/>
                      </a:ext>
                    </a:extLst>
                  </p:cNvPr>
                  <p:cNvPicPr/>
                  <p:nvPr/>
                </p:nvPicPr>
                <p:blipFill>
                  <a:blip r:embed="rId50"/>
                  <a:stretch>
                    <a:fillRect/>
                  </a:stretch>
                </p:blipFill>
                <p:spPr>
                  <a:xfrm>
                    <a:off x="1198164" y="1729499"/>
                    <a:ext cx="333720" cy="4842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970" name="Pennanteckning 969">
                    <a:extLst>
                      <a:ext uri="{FF2B5EF4-FFF2-40B4-BE49-F238E27FC236}">
                        <a16:creationId xmlns:a16="http://schemas.microsoft.com/office/drawing/2014/main" id="{E8632473-85C3-3497-249E-E25E9BA429B0}"/>
                      </a:ext>
                    </a:extLst>
                  </p14:cNvPr>
                  <p14:cNvContentPartPr/>
                  <p14:nvPr/>
                </p14:nvContentPartPr>
                <p14:xfrm>
                  <a:off x="1209324" y="2181659"/>
                  <a:ext cx="2160" cy="2160"/>
                </p14:xfrm>
              </p:contentPart>
            </mc:Choice>
            <mc:Fallback xmlns="">
              <p:pic>
                <p:nvPicPr>
                  <p:cNvPr id="970" name="Pennanteckning 969">
                    <a:extLst>
                      <a:ext uri="{FF2B5EF4-FFF2-40B4-BE49-F238E27FC236}">
                        <a16:creationId xmlns:a16="http://schemas.microsoft.com/office/drawing/2014/main" id="{E8632473-85C3-3497-249E-E25E9BA429B0}"/>
                      </a:ext>
                    </a:extLst>
                  </p:cNvPr>
                  <p:cNvPicPr/>
                  <p:nvPr/>
                </p:nvPicPr>
                <p:blipFill>
                  <a:blip r:embed="rId52"/>
                  <a:stretch>
                    <a:fillRect/>
                  </a:stretch>
                </p:blipFill>
                <p:spPr>
                  <a:xfrm>
                    <a:off x="1193844" y="2166539"/>
                    <a:ext cx="3240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972" name="Pennanteckning 971">
                    <a:extLst>
                      <a:ext uri="{FF2B5EF4-FFF2-40B4-BE49-F238E27FC236}">
                        <a16:creationId xmlns:a16="http://schemas.microsoft.com/office/drawing/2014/main" id="{5B1A8E63-0320-1E58-7182-C932BAE54164}"/>
                      </a:ext>
                    </a:extLst>
                  </p14:cNvPr>
                  <p14:cNvContentPartPr/>
                  <p14:nvPr/>
                </p14:nvContentPartPr>
                <p14:xfrm>
                  <a:off x="1195284" y="2147819"/>
                  <a:ext cx="25920" cy="82080"/>
                </p14:xfrm>
              </p:contentPart>
            </mc:Choice>
            <mc:Fallback xmlns="">
              <p:pic>
                <p:nvPicPr>
                  <p:cNvPr id="972" name="Pennanteckning 971">
                    <a:extLst>
                      <a:ext uri="{FF2B5EF4-FFF2-40B4-BE49-F238E27FC236}">
                        <a16:creationId xmlns:a16="http://schemas.microsoft.com/office/drawing/2014/main" id="{5B1A8E63-0320-1E58-7182-C932BAE54164}"/>
                      </a:ext>
                    </a:extLst>
                  </p:cNvPr>
                  <p:cNvPicPr/>
                  <p:nvPr/>
                </p:nvPicPr>
                <p:blipFill>
                  <a:blip r:embed="rId54"/>
                  <a:stretch>
                    <a:fillRect/>
                  </a:stretch>
                </p:blipFill>
                <p:spPr>
                  <a:xfrm>
                    <a:off x="1179804" y="2132699"/>
                    <a:ext cx="56520" cy="112680"/>
                  </a:xfrm>
                  <a:prstGeom prst="rect">
                    <a:avLst/>
                  </a:prstGeom>
                </p:spPr>
              </p:pic>
            </mc:Fallback>
          </mc:AlternateContent>
        </p:grpSp>
        <p:grpSp>
          <p:nvGrpSpPr>
            <p:cNvPr id="980" name="Grupp 979">
              <a:extLst>
                <a:ext uri="{FF2B5EF4-FFF2-40B4-BE49-F238E27FC236}">
                  <a16:creationId xmlns:a16="http://schemas.microsoft.com/office/drawing/2014/main" id="{1DBC8288-9EF7-8AD2-484C-9A12D6823ABF}"/>
                </a:ext>
              </a:extLst>
            </p:cNvPr>
            <p:cNvGrpSpPr/>
            <p:nvPr/>
          </p:nvGrpSpPr>
          <p:grpSpPr>
            <a:xfrm>
              <a:off x="1524324" y="1188779"/>
              <a:ext cx="966240" cy="481320"/>
              <a:chOff x="1524324" y="1188779"/>
              <a:chExt cx="966240" cy="481320"/>
            </a:xfrm>
          </p:grpSpPr>
          <mc:AlternateContent xmlns:mc="http://schemas.openxmlformats.org/markup-compatibility/2006" xmlns:p14="http://schemas.microsoft.com/office/powerpoint/2010/main">
            <mc:Choice Requires="p14">
              <p:contentPart p14:bwMode="auto" r:id="rId55">
                <p14:nvContentPartPr>
                  <p14:cNvPr id="974" name="Pennanteckning 973">
                    <a:extLst>
                      <a:ext uri="{FF2B5EF4-FFF2-40B4-BE49-F238E27FC236}">
                        <a16:creationId xmlns:a16="http://schemas.microsoft.com/office/drawing/2014/main" id="{666A5DB1-CF4B-B7DC-A732-9DB58143F919}"/>
                      </a:ext>
                    </a:extLst>
                  </p14:cNvPr>
                  <p14:cNvContentPartPr/>
                  <p14:nvPr/>
                </p14:nvContentPartPr>
                <p14:xfrm>
                  <a:off x="1524324" y="1549859"/>
                  <a:ext cx="151560" cy="120240"/>
                </p14:xfrm>
              </p:contentPart>
            </mc:Choice>
            <mc:Fallback xmlns="">
              <p:pic>
                <p:nvPicPr>
                  <p:cNvPr id="974" name="Pennanteckning 973">
                    <a:extLst>
                      <a:ext uri="{FF2B5EF4-FFF2-40B4-BE49-F238E27FC236}">
                        <a16:creationId xmlns:a16="http://schemas.microsoft.com/office/drawing/2014/main" id="{666A5DB1-CF4B-B7DC-A732-9DB58143F919}"/>
                      </a:ext>
                    </a:extLst>
                  </p:cNvPr>
                  <p:cNvPicPr/>
                  <p:nvPr/>
                </p:nvPicPr>
                <p:blipFill>
                  <a:blip r:embed="rId56"/>
                  <a:stretch>
                    <a:fillRect/>
                  </a:stretch>
                </p:blipFill>
                <p:spPr>
                  <a:xfrm>
                    <a:off x="1508844" y="1534739"/>
                    <a:ext cx="1821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975" name="Pennanteckning 974">
                    <a:extLst>
                      <a:ext uri="{FF2B5EF4-FFF2-40B4-BE49-F238E27FC236}">
                        <a16:creationId xmlns:a16="http://schemas.microsoft.com/office/drawing/2014/main" id="{04406554-A57B-3B9F-D58B-9817737D8971}"/>
                      </a:ext>
                    </a:extLst>
                  </p14:cNvPr>
                  <p14:cNvContentPartPr/>
                  <p14:nvPr/>
                </p14:nvContentPartPr>
                <p14:xfrm>
                  <a:off x="1701084" y="1489739"/>
                  <a:ext cx="158400" cy="82800"/>
                </p14:xfrm>
              </p:contentPart>
            </mc:Choice>
            <mc:Fallback xmlns="">
              <p:pic>
                <p:nvPicPr>
                  <p:cNvPr id="975" name="Pennanteckning 974">
                    <a:extLst>
                      <a:ext uri="{FF2B5EF4-FFF2-40B4-BE49-F238E27FC236}">
                        <a16:creationId xmlns:a16="http://schemas.microsoft.com/office/drawing/2014/main" id="{04406554-A57B-3B9F-D58B-9817737D8971}"/>
                      </a:ext>
                    </a:extLst>
                  </p:cNvPr>
                  <p:cNvPicPr/>
                  <p:nvPr/>
                </p:nvPicPr>
                <p:blipFill>
                  <a:blip r:embed="rId58"/>
                  <a:stretch>
                    <a:fillRect/>
                  </a:stretch>
                </p:blipFill>
                <p:spPr>
                  <a:xfrm>
                    <a:off x="1685964" y="1474259"/>
                    <a:ext cx="18864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976" name="Pennanteckning 975">
                    <a:extLst>
                      <a:ext uri="{FF2B5EF4-FFF2-40B4-BE49-F238E27FC236}">
                        <a16:creationId xmlns:a16="http://schemas.microsoft.com/office/drawing/2014/main" id="{C1BAC79F-B9DE-FD14-CA83-D7D848EF82B9}"/>
                      </a:ext>
                    </a:extLst>
                  </p14:cNvPr>
                  <p14:cNvContentPartPr/>
                  <p14:nvPr/>
                </p14:nvContentPartPr>
                <p14:xfrm>
                  <a:off x="1893684" y="1413419"/>
                  <a:ext cx="80640" cy="109440"/>
                </p14:xfrm>
              </p:contentPart>
            </mc:Choice>
            <mc:Fallback xmlns="">
              <p:pic>
                <p:nvPicPr>
                  <p:cNvPr id="976" name="Pennanteckning 975">
                    <a:extLst>
                      <a:ext uri="{FF2B5EF4-FFF2-40B4-BE49-F238E27FC236}">
                        <a16:creationId xmlns:a16="http://schemas.microsoft.com/office/drawing/2014/main" id="{C1BAC79F-B9DE-FD14-CA83-D7D848EF82B9}"/>
                      </a:ext>
                    </a:extLst>
                  </p:cNvPr>
                  <p:cNvPicPr/>
                  <p:nvPr/>
                </p:nvPicPr>
                <p:blipFill>
                  <a:blip r:embed="rId60"/>
                  <a:stretch>
                    <a:fillRect/>
                  </a:stretch>
                </p:blipFill>
                <p:spPr>
                  <a:xfrm>
                    <a:off x="1878564" y="1398299"/>
                    <a:ext cx="11124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977" name="Pennanteckning 976">
                    <a:extLst>
                      <a:ext uri="{FF2B5EF4-FFF2-40B4-BE49-F238E27FC236}">
                        <a16:creationId xmlns:a16="http://schemas.microsoft.com/office/drawing/2014/main" id="{A780EAA2-F239-3A67-79CE-2A1A5F626CC3}"/>
                      </a:ext>
                    </a:extLst>
                  </p14:cNvPr>
                  <p14:cNvContentPartPr/>
                  <p14:nvPr/>
                </p14:nvContentPartPr>
                <p14:xfrm>
                  <a:off x="1974324" y="1282739"/>
                  <a:ext cx="63360" cy="142560"/>
                </p14:xfrm>
              </p:contentPart>
            </mc:Choice>
            <mc:Fallback xmlns="">
              <p:pic>
                <p:nvPicPr>
                  <p:cNvPr id="977" name="Pennanteckning 976">
                    <a:extLst>
                      <a:ext uri="{FF2B5EF4-FFF2-40B4-BE49-F238E27FC236}">
                        <a16:creationId xmlns:a16="http://schemas.microsoft.com/office/drawing/2014/main" id="{A780EAA2-F239-3A67-79CE-2A1A5F626CC3}"/>
                      </a:ext>
                    </a:extLst>
                  </p:cNvPr>
                  <p:cNvPicPr/>
                  <p:nvPr/>
                </p:nvPicPr>
                <p:blipFill>
                  <a:blip r:embed="rId62"/>
                  <a:stretch>
                    <a:fillRect/>
                  </a:stretch>
                </p:blipFill>
                <p:spPr>
                  <a:xfrm>
                    <a:off x="1958844" y="1267619"/>
                    <a:ext cx="9360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978" name="Pennanteckning 977">
                    <a:extLst>
                      <a:ext uri="{FF2B5EF4-FFF2-40B4-BE49-F238E27FC236}">
                        <a16:creationId xmlns:a16="http://schemas.microsoft.com/office/drawing/2014/main" id="{93B2D913-0AC2-FCA4-4468-A7CC1998BBE7}"/>
                      </a:ext>
                    </a:extLst>
                  </p14:cNvPr>
                  <p14:cNvContentPartPr/>
                  <p14:nvPr/>
                </p14:nvContentPartPr>
                <p14:xfrm>
                  <a:off x="2084844" y="1280939"/>
                  <a:ext cx="120960" cy="137880"/>
                </p14:xfrm>
              </p:contentPart>
            </mc:Choice>
            <mc:Fallback xmlns="">
              <p:pic>
                <p:nvPicPr>
                  <p:cNvPr id="978" name="Pennanteckning 977">
                    <a:extLst>
                      <a:ext uri="{FF2B5EF4-FFF2-40B4-BE49-F238E27FC236}">
                        <a16:creationId xmlns:a16="http://schemas.microsoft.com/office/drawing/2014/main" id="{93B2D913-0AC2-FCA4-4468-A7CC1998BBE7}"/>
                      </a:ext>
                    </a:extLst>
                  </p:cNvPr>
                  <p:cNvPicPr/>
                  <p:nvPr/>
                </p:nvPicPr>
                <p:blipFill>
                  <a:blip r:embed="rId64"/>
                  <a:stretch>
                    <a:fillRect/>
                  </a:stretch>
                </p:blipFill>
                <p:spPr>
                  <a:xfrm>
                    <a:off x="2069724" y="1265819"/>
                    <a:ext cx="15156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979" name="Pennanteckning 978">
                    <a:extLst>
                      <a:ext uri="{FF2B5EF4-FFF2-40B4-BE49-F238E27FC236}">
                        <a16:creationId xmlns:a16="http://schemas.microsoft.com/office/drawing/2014/main" id="{1C45CC1C-F601-3AB5-BD3B-B5A9F534E86F}"/>
                      </a:ext>
                    </a:extLst>
                  </p14:cNvPr>
                  <p14:cNvContentPartPr/>
                  <p14:nvPr/>
                </p14:nvContentPartPr>
                <p14:xfrm>
                  <a:off x="2275284" y="1188779"/>
                  <a:ext cx="215280" cy="141120"/>
                </p14:xfrm>
              </p:contentPart>
            </mc:Choice>
            <mc:Fallback xmlns="">
              <p:pic>
                <p:nvPicPr>
                  <p:cNvPr id="979" name="Pennanteckning 978">
                    <a:extLst>
                      <a:ext uri="{FF2B5EF4-FFF2-40B4-BE49-F238E27FC236}">
                        <a16:creationId xmlns:a16="http://schemas.microsoft.com/office/drawing/2014/main" id="{1C45CC1C-F601-3AB5-BD3B-B5A9F534E86F}"/>
                      </a:ext>
                    </a:extLst>
                  </p:cNvPr>
                  <p:cNvPicPr/>
                  <p:nvPr/>
                </p:nvPicPr>
                <p:blipFill>
                  <a:blip r:embed="rId66"/>
                  <a:stretch>
                    <a:fillRect/>
                  </a:stretch>
                </p:blipFill>
                <p:spPr>
                  <a:xfrm>
                    <a:off x="2259804" y="1173299"/>
                    <a:ext cx="245880" cy="171360"/>
                  </a:xfrm>
                  <a:prstGeom prst="rect">
                    <a:avLst/>
                  </a:prstGeom>
                </p:spPr>
              </p:pic>
            </mc:Fallback>
          </mc:AlternateContent>
        </p:grpSp>
      </p:grpSp>
      <p:grpSp>
        <p:nvGrpSpPr>
          <p:cNvPr id="987" name="Grupp 986">
            <a:extLst>
              <a:ext uri="{FF2B5EF4-FFF2-40B4-BE49-F238E27FC236}">
                <a16:creationId xmlns:a16="http://schemas.microsoft.com/office/drawing/2014/main" id="{A9400CFB-5B0C-68FD-3262-11B2EF20A3D7}"/>
              </a:ext>
            </a:extLst>
          </p:cNvPr>
          <p:cNvGrpSpPr/>
          <p:nvPr/>
        </p:nvGrpSpPr>
        <p:grpSpPr>
          <a:xfrm>
            <a:off x="399684" y="2916059"/>
            <a:ext cx="922320" cy="384120"/>
            <a:chOff x="399684" y="2916059"/>
            <a:chExt cx="922320" cy="384120"/>
          </a:xfrm>
        </p:grpSpPr>
        <mc:AlternateContent xmlns:mc="http://schemas.openxmlformats.org/markup-compatibility/2006" xmlns:p14="http://schemas.microsoft.com/office/powerpoint/2010/main">
          <mc:Choice Requires="p14">
            <p:contentPart p14:bwMode="auto" r:id="rId67">
              <p14:nvContentPartPr>
                <p14:cNvPr id="981" name="Pennanteckning 980">
                  <a:extLst>
                    <a:ext uri="{FF2B5EF4-FFF2-40B4-BE49-F238E27FC236}">
                      <a16:creationId xmlns:a16="http://schemas.microsoft.com/office/drawing/2014/main" id="{17054B62-B86F-082E-790E-FFAE11C39BE2}"/>
                    </a:ext>
                  </a:extLst>
                </p14:cNvPr>
                <p14:cNvContentPartPr/>
                <p14:nvPr/>
              </p14:nvContentPartPr>
              <p14:xfrm>
                <a:off x="399684" y="3126299"/>
                <a:ext cx="127080" cy="173880"/>
              </p14:xfrm>
            </p:contentPart>
          </mc:Choice>
          <mc:Fallback xmlns="">
            <p:pic>
              <p:nvPicPr>
                <p:cNvPr id="981" name="Pennanteckning 980">
                  <a:extLst>
                    <a:ext uri="{FF2B5EF4-FFF2-40B4-BE49-F238E27FC236}">
                      <a16:creationId xmlns:a16="http://schemas.microsoft.com/office/drawing/2014/main" id="{17054B62-B86F-082E-790E-FFAE11C39BE2}"/>
                    </a:ext>
                  </a:extLst>
                </p:cNvPr>
                <p:cNvPicPr/>
                <p:nvPr/>
              </p:nvPicPr>
              <p:blipFill>
                <a:blip r:embed="rId68"/>
                <a:stretch>
                  <a:fillRect/>
                </a:stretch>
              </p:blipFill>
              <p:spPr>
                <a:xfrm>
                  <a:off x="384204" y="3111179"/>
                  <a:ext cx="15732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982" name="Pennanteckning 981">
                  <a:extLst>
                    <a:ext uri="{FF2B5EF4-FFF2-40B4-BE49-F238E27FC236}">
                      <a16:creationId xmlns:a16="http://schemas.microsoft.com/office/drawing/2014/main" id="{AD0EF26D-3F37-0B2F-8FEC-D31C8488D502}"/>
                    </a:ext>
                  </a:extLst>
                </p14:cNvPr>
                <p14:cNvContentPartPr/>
                <p14:nvPr/>
              </p14:nvContentPartPr>
              <p14:xfrm>
                <a:off x="567444" y="3169499"/>
                <a:ext cx="225360" cy="84960"/>
              </p14:xfrm>
            </p:contentPart>
          </mc:Choice>
          <mc:Fallback xmlns="">
            <p:pic>
              <p:nvPicPr>
                <p:cNvPr id="982" name="Pennanteckning 981">
                  <a:extLst>
                    <a:ext uri="{FF2B5EF4-FFF2-40B4-BE49-F238E27FC236}">
                      <a16:creationId xmlns:a16="http://schemas.microsoft.com/office/drawing/2014/main" id="{AD0EF26D-3F37-0B2F-8FEC-D31C8488D502}"/>
                    </a:ext>
                  </a:extLst>
                </p:cNvPr>
                <p:cNvPicPr/>
                <p:nvPr/>
              </p:nvPicPr>
              <p:blipFill>
                <a:blip r:embed="rId70"/>
                <a:stretch>
                  <a:fillRect/>
                </a:stretch>
              </p:blipFill>
              <p:spPr>
                <a:xfrm>
                  <a:off x="552324" y="3154379"/>
                  <a:ext cx="25596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983" name="Pennanteckning 982">
                  <a:extLst>
                    <a:ext uri="{FF2B5EF4-FFF2-40B4-BE49-F238E27FC236}">
                      <a16:creationId xmlns:a16="http://schemas.microsoft.com/office/drawing/2014/main" id="{AA72F95E-3F1A-7CE4-5E45-6C86E743A07F}"/>
                    </a:ext>
                  </a:extLst>
                </p14:cNvPr>
                <p14:cNvContentPartPr/>
                <p14:nvPr/>
              </p14:nvContentPartPr>
              <p14:xfrm>
                <a:off x="816204" y="3018659"/>
                <a:ext cx="206280" cy="178200"/>
              </p14:xfrm>
            </p:contentPart>
          </mc:Choice>
          <mc:Fallback xmlns="">
            <p:pic>
              <p:nvPicPr>
                <p:cNvPr id="983" name="Pennanteckning 982">
                  <a:extLst>
                    <a:ext uri="{FF2B5EF4-FFF2-40B4-BE49-F238E27FC236}">
                      <a16:creationId xmlns:a16="http://schemas.microsoft.com/office/drawing/2014/main" id="{AA72F95E-3F1A-7CE4-5E45-6C86E743A07F}"/>
                    </a:ext>
                  </a:extLst>
                </p:cNvPr>
                <p:cNvPicPr/>
                <p:nvPr/>
              </p:nvPicPr>
              <p:blipFill>
                <a:blip r:embed="rId72"/>
                <a:stretch>
                  <a:fillRect/>
                </a:stretch>
              </p:blipFill>
              <p:spPr>
                <a:xfrm>
                  <a:off x="801084" y="3003539"/>
                  <a:ext cx="2368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984" name="Pennanteckning 983">
                  <a:extLst>
                    <a:ext uri="{FF2B5EF4-FFF2-40B4-BE49-F238E27FC236}">
                      <a16:creationId xmlns:a16="http://schemas.microsoft.com/office/drawing/2014/main" id="{80CA3683-A8B4-9FAF-3424-FE708800F0A1}"/>
                    </a:ext>
                  </a:extLst>
                </p14:cNvPr>
                <p14:cNvContentPartPr/>
                <p14:nvPr/>
              </p14:nvContentPartPr>
              <p14:xfrm>
                <a:off x="1014204" y="2946659"/>
                <a:ext cx="7920" cy="29160"/>
              </p14:xfrm>
            </p:contentPart>
          </mc:Choice>
          <mc:Fallback xmlns="">
            <p:pic>
              <p:nvPicPr>
                <p:cNvPr id="984" name="Pennanteckning 983">
                  <a:extLst>
                    <a:ext uri="{FF2B5EF4-FFF2-40B4-BE49-F238E27FC236}">
                      <a16:creationId xmlns:a16="http://schemas.microsoft.com/office/drawing/2014/main" id="{80CA3683-A8B4-9FAF-3424-FE708800F0A1}"/>
                    </a:ext>
                  </a:extLst>
                </p:cNvPr>
                <p:cNvPicPr/>
                <p:nvPr/>
              </p:nvPicPr>
              <p:blipFill>
                <a:blip r:embed="rId74"/>
                <a:stretch>
                  <a:fillRect/>
                </a:stretch>
              </p:blipFill>
              <p:spPr>
                <a:xfrm>
                  <a:off x="998724" y="2931539"/>
                  <a:ext cx="3816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985" name="Pennanteckning 984">
                  <a:extLst>
                    <a:ext uri="{FF2B5EF4-FFF2-40B4-BE49-F238E27FC236}">
                      <a16:creationId xmlns:a16="http://schemas.microsoft.com/office/drawing/2014/main" id="{BAEC906D-EF72-85A2-5136-1367BE5B02E5}"/>
                    </a:ext>
                  </a:extLst>
                </p14:cNvPr>
                <p14:cNvContentPartPr/>
                <p14:nvPr/>
              </p14:nvContentPartPr>
              <p14:xfrm>
                <a:off x="1014204" y="2975819"/>
                <a:ext cx="73080" cy="132120"/>
              </p14:xfrm>
            </p:contentPart>
          </mc:Choice>
          <mc:Fallback xmlns="">
            <p:pic>
              <p:nvPicPr>
                <p:cNvPr id="985" name="Pennanteckning 984">
                  <a:extLst>
                    <a:ext uri="{FF2B5EF4-FFF2-40B4-BE49-F238E27FC236}">
                      <a16:creationId xmlns:a16="http://schemas.microsoft.com/office/drawing/2014/main" id="{BAEC906D-EF72-85A2-5136-1367BE5B02E5}"/>
                    </a:ext>
                  </a:extLst>
                </p:cNvPr>
                <p:cNvPicPr/>
                <p:nvPr/>
              </p:nvPicPr>
              <p:blipFill>
                <a:blip r:embed="rId76"/>
                <a:stretch>
                  <a:fillRect/>
                </a:stretch>
              </p:blipFill>
              <p:spPr>
                <a:xfrm>
                  <a:off x="998724" y="2960339"/>
                  <a:ext cx="10368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986" name="Pennanteckning 985">
                  <a:extLst>
                    <a:ext uri="{FF2B5EF4-FFF2-40B4-BE49-F238E27FC236}">
                      <a16:creationId xmlns:a16="http://schemas.microsoft.com/office/drawing/2014/main" id="{C235A0D5-F371-13A4-E917-D5242E070B65}"/>
                    </a:ext>
                  </a:extLst>
                </p14:cNvPr>
                <p14:cNvContentPartPr/>
                <p14:nvPr/>
              </p14:nvContentPartPr>
              <p14:xfrm>
                <a:off x="1073604" y="2916059"/>
                <a:ext cx="248400" cy="149400"/>
              </p14:xfrm>
            </p:contentPart>
          </mc:Choice>
          <mc:Fallback xmlns="">
            <p:pic>
              <p:nvPicPr>
                <p:cNvPr id="986" name="Pennanteckning 985">
                  <a:extLst>
                    <a:ext uri="{FF2B5EF4-FFF2-40B4-BE49-F238E27FC236}">
                      <a16:creationId xmlns:a16="http://schemas.microsoft.com/office/drawing/2014/main" id="{C235A0D5-F371-13A4-E917-D5242E070B65}"/>
                    </a:ext>
                  </a:extLst>
                </p:cNvPr>
                <p:cNvPicPr/>
                <p:nvPr/>
              </p:nvPicPr>
              <p:blipFill>
                <a:blip r:embed="rId78"/>
                <a:stretch>
                  <a:fillRect/>
                </a:stretch>
              </p:blipFill>
              <p:spPr>
                <a:xfrm>
                  <a:off x="1058484" y="2900939"/>
                  <a:ext cx="279000" cy="180000"/>
                </a:xfrm>
                <a:prstGeom prst="rect">
                  <a:avLst/>
                </a:prstGeom>
              </p:spPr>
            </p:pic>
          </mc:Fallback>
        </mc:AlternateContent>
      </p:grpSp>
      <p:grpSp>
        <p:nvGrpSpPr>
          <p:cNvPr id="1101" name="Grupp 1100">
            <a:extLst>
              <a:ext uri="{FF2B5EF4-FFF2-40B4-BE49-F238E27FC236}">
                <a16:creationId xmlns:a16="http://schemas.microsoft.com/office/drawing/2014/main" id="{C6366590-9ECB-CE03-DB9A-5173A848AE1B}"/>
              </a:ext>
            </a:extLst>
          </p:cNvPr>
          <p:cNvGrpSpPr/>
          <p:nvPr/>
        </p:nvGrpSpPr>
        <p:grpSpPr>
          <a:xfrm>
            <a:off x="1744644" y="2506019"/>
            <a:ext cx="1971720" cy="996120"/>
            <a:chOff x="1744644" y="2506019"/>
            <a:chExt cx="1971720" cy="996120"/>
          </a:xfrm>
        </p:grpSpPr>
        <p:grpSp>
          <p:nvGrpSpPr>
            <p:cNvPr id="998" name="Grupp 997">
              <a:extLst>
                <a:ext uri="{FF2B5EF4-FFF2-40B4-BE49-F238E27FC236}">
                  <a16:creationId xmlns:a16="http://schemas.microsoft.com/office/drawing/2014/main" id="{9D1CDF97-40BF-2795-6F73-6C98FAD80F17}"/>
                </a:ext>
              </a:extLst>
            </p:cNvPr>
            <p:cNvGrpSpPr/>
            <p:nvPr/>
          </p:nvGrpSpPr>
          <p:grpSpPr>
            <a:xfrm>
              <a:off x="1744644" y="2793659"/>
              <a:ext cx="777600" cy="538560"/>
              <a:chOff x="1744644" y="2793659"/>
              <a:chExt cx="777600" cy="538560"/>
            </a:xfrm>
          </p:grpSpPr>
          <mc:AlternateContent xmlns:mc="http://schemas.openxmlformats.org/markup-compatibility/2006" xmlns:p14="http://schemas.microsoft.com/office/powerpoint/2010/main">
            <mc:Choice Requires="p14">
              <p:contentPart p14:bwMode="auto" r:id="rId79">
                <p14:nvContentPartPr>
                  <p14:cNvPr id="988" name="Pennanteckning 987">
                    <a:extLst>
                      <a:ext uri="{FF2B5EF4-FFF2-40B4-BE49-F238E27FC236}">
                        <a16:creationId xmlns:a16="http://schemas.microsoft.com/office/drawing/2014/main" id="{1439CB4B-E308-B34E-B744-25719F3D2772}"/>
                      </a:ext>
                    </a:extLst>
                  </p14:cNvPr>
                  <p14:cNvContentPartPr/>
                  <p14:nvPr/>
                </p14:nvContentPartPr>
                <p14:xfrm>
                  <a:off x="1744644" y="3174899"/>
                  <a:ext cx="46440" cy="157320"/>
                </p14:xfrm>
              </p:contentPart>
            </mc:Choice>
            <mc:Fallback xmlns="">
              <p:pic>
                <p:nvPicPr>
                  <p:cNvPr id="988" name="Pennanteckning 987">
                    <a:extLst>
                      <a:ext uri="{FF2B5EF4-FFF2-40B4-BE49-F238E27FC236}">
                        <a16:creationId xmlns:a16="http://schemas.microsoft.com/office/drawing/2014/main" id="{1439CB4B-E308-B34E-B744-25719F3D2772}"/>
                      </a:ext>
                    </a:extLst>
                  </p:cNvPr>
                  <p:cNvPicPr/>
                  <p:nvPr/>
                </p:nvPicPr>
                <p:blipFill>
                  <a:blip r:embed="rId80"/>
                  <a:stretch>
                    <a:fillRect/>
                  </a:stretch>
                </p:blipFill>
                <p:spPr>
                  <a:xfrm>
                    <a:off x="1729524" y="3159779"/>
                    <a:ext cx="7668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989" name="Pennanteckning 988">
                    <a:extLst>
                      <a:ext uri="{FF2B5EF4-FFF2-40B4-BE49-F238E27FC236}">
                        <a16:creationId xmlns:a16="http://schemas.microsoft.com/office/drawing/2014/main" id="{DCA898F4-0887-FE2A-0643-BDD7F21E138B}"/>
                      </a:ext>
                    </a:extLst>
                  </p14:cNvPr>
                  <p14:cNvContentPartPr/>
                  <p14:nvPr/>
                </p14:nvContentPartPr>
                <p14:xfrm>
                  <a:off x="1850844" y="3195059"/>
                  <a:ext cx="21960" cy="52920"/>
                </p14:xfrm>
              </p:contentPart>
            </mc:Choice>
            <mc:Fallback xmlns="">
              <p:pic>
                <p:nvPicPr>
                  <p:cNvPr id="989" name="Pennanteckning 988">
                    <a:extLst>
                      <a:ext uri="{FF2B5EF4-FFF2-40B4-BE49-F238E27FC236}">
                        <a16:creationId xmlns:a16="http://schemas.microsoft.com/office/drawing/2014/main" id="{DCA898F4-0887-FE2A-0643-BDD7F21E138B}"/>
                      </a:ext>
                    </a:extLst>
                  </p:cNvPr>
                  <p:cNvPicPr/>
                  <p:nvPr/>
                </p:nvPicPr>
                <p:blipFill>
                  <a:blip r:embed="rId82"/>
                  <a:stretch>
                    <a:fillRect/>
                  </a:stretch>
                </p:blipFill>
                <p:spPr>
                  <a:xfrm>
                    <a:off x="1835724" y="3179939"/>
                    <a:ext cx="5220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990" name="Pennanteckning 989">
                    <a:extLst>
                      <a:ext uri="{FF2B5EF4-FFF2-40B4-BE49-F238E27FC236}">
                        <a16:creationId xmlns:a16="http://schemas.microsoft.com/office/drawing/2014/main" id="{DE012A4C-0229-E4F4-53A0-2183059F25D3}"/>
                      </a:ext>
                    </a:extLst>
                  </p14:cNvPr>
                  <p14:cNvContentPartPr/>
                  <p14:nvPr/>
                </p14:nvContentPartPr>
                <p14:xfrm>
                  <a:off x="1842564" y="3085619"/>
                  <a:ext cx="18720" cy="19440"/>
                </p14:xfrm>
              </p:contentPart>
            </mc:Choice>
            <mc:Fallback xmlns="">
              <p:pic>
                <p:nvPicPr>
                  <p:cNvPr id="990" name="Pennanteckning 989">
                    <a:extLst>
                      <a:ext uri="{FF2B5EF4-FFF2-40B4-BE49-F238E27FC236}">
                        <a16:creationId xmlns:a16="http://schemas.microsoft.com/office/drawing/2014/main" id="{DE012A4C-0229-E4F4-53A0-2183059F25D3}"/>
                      </a:ext>
                    </a:extLst>
                  </p:cNvPr>
                  <p:cNvPicPr/>
                  <p:nvPr/>
                </p:nvPicPr>
                <p:blipFill>
                  <a:blip r:embed="rId84"/>
                  <a:stretch>
                    <a:fillRect/>
                  </a:stretch>
                </p:blipFill>
                <p:spPr>
                  <a:xfrm>
                    <a:off x="1827444" y="3070499"/>
                    <a:ext cx="489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991" name="Pennanteckning 990">
                    <a:extLst>
                      <a:ext uri="{FF2B5EF4-FFF2-40B4-BE49-F238E27FC236}">
                        <a16:creationId xmlns:a16="http://schemas.microsoft.com/office/drawing/2014/main" id="{196618CE-87B8-4C86-085A-BEC080831241}"/>
                      </a:ext>
                    </a:extLst>
                  </p14:cNvPr>
                  <p14:cNvContentPartPr/>
                  <p14:nvPr/>
                </p14:nvContentPartPr>
                <p14:xfrm>
                  <a:off x="1925364" y="3072659"/>
                  <a:ext cx="176400" cy="94680"/>
                </p14:xfrm>
              </p:contentPart>
            </mc:Choice>
            <mc:Fallback xmlns="">
              <p:pic>
                <p:nvPicPr>
                  <p:cNvPr id="991" name="Pennanteckning 990">
                    <a:extLst>
                      <a:ext uri="{FF2B5EF4-FFF2-40B4-BE49-F238E27FC236}">
                        <a16:creationId xmlns:a16="http://schemas.microsoft.com/office/drawing/2014/main" id="{196618CE-87B8-4C86-085A-BEC080831241}"/>
                      </a:ext>
                    </a:extLst>
                  </p:cNvPr>
                  <p:cNvPicPr/>
                  <p:nvPr/>
                </p:nvPicPr>
                <p:blipFill>
                  <a:blip r:embed="rId86"/>
                  <a:stretch>
                    <a:fillRect/>
                  </a:stretch>
                </p:blipFill>
                <p:spPr>
                  <a:xfrm>
                    <a:off x="1910244" y="3057179"/>
                    <a:ext cx="20700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992" name="Pennanteckning 991">
                    <a:extLst>
                      <a:ext uri="{FF2B5EF4-FFF2-40B4-BE49-F238E27FC236}">
                        <a16:creationId xmlns:a16="http://schemas.microsoft.com/office/drawing/2014/main" id="{02393DEB-518C-AD4E-8F02-534F91578FD2}"/>
                      </a:ext>
                    </a:extLst>
                  </p14:cNvPr>
                  <p14:cNvContentPartPr/>
                  <p14:nvPr/>
                </p14:nvContentPartPr>
                <p14:xfrm>
                  <a:off x="2137044" y="3058259"/>
                  <a:ext cx="50040" cy="218880"/>
                </p14:xfrm>
              </p:contentPart>
            </mc:Choice>
            <mc:Fallback xmlns="">
              <p:pic>
                <p:nvPicPr>
                  <p:cNvPr id="992" name="Pennanteckning 991">
                    <a:extLst>
                      <a:ext uri="{FF2B5EF4-FFF2-40B4-BE49-F238E27FC236}">
                        <a16:creationId xmlns:a16="http://schemas.microsoft.com/office/drawing/2014/main" id="{02393DEB-518C-AD4E-8F02-534F91578FD2}"/>
                      </a:ext>
                    </a:extLst>
                  </p:cNvPr>
                  <p:cNvPicPr/>
                  <p:nvPr/>
                </p:nvPicPr>
                <p:blipFill>
                  <a:blip r:embed="rId88"/>
                  <a:stretch>
                    <a:fillRect/>
                  </a:stretch>
                </p:blipFill>
                <p:spPr>
                  <a:xfrm>
                    <a:off x="2121924" y="3043139"/>
                    <a:ext cx="8064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993" name="Pennanteckning 992">
                    <a:extLst>
                      <a:ext uri="{FF2B5EF4-FFF2-40B4-BE49-F238E27FC236}">
                        <a16:creationId xmlns:a16="http://schemas.microsoft.com/office/drawing/2014/main" id="{716DE811-3B4F-B803-1B09-37AF89D1931F}"/>
                      </a:ext>
                    </a:extLst>
                  </p14:cNvPr>
                  <p14:cNvContentPartPr/>
                  <p14:nvPr/>
                </p14:nvContentPartPr>
                <p14:xfrm>
                  <a:off x="2137764" y="2984099"/>
                  <a:ext cx="69840" cy="89640"/>
                </p14:xfrm>
              </p:contentPart>
            </mc:Choice>
            <mc:Fallback xmlns="">
              <p:pic>
                <p:nvPicPr>
                  <p:cNvPr id="993" name="Pennanteckning 992">
                    <a:extLst>
                      <a:ext uri="{FF2B5EF4-FFF2-40B4-BE49-F238E27FC236}">
                        <a16:creationId xmlns:a16="http://schemas.microsoft.com/office/drawing/2014/main" id="{716DE811-3B4F-B803-1B09-37AF89D1931F}"/>
                      </a:ext>
                    </a:extLst>
                  </p:cNvPr>
                  <p:cNvPicPr/>
                  <p:nvPr/>
                </p:nvPicPr>
                <p:blipFill>
                  <a:blip r:embed="rId90"/>
                  <a:stretch>
                    <a:fillRect/>
                  </a:stretch>
                </p:blipFill>
                <p:spPr>
                  <a:xfrm>
                    <a:off x="2122644" y="2968619"/>
                    <a:ext cx="10044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994" name="Pennanteckning 993">
                    <a:extLst>
                      <a:ext uri="{FF2B5EF4-FFF2-40B4-BE49-F238E27FC236}">
                        <a16:creationId xmlns:a16="http://schemas.microsoft.com/office/drawing/2014/main" id="{615DD394-A1B6-EB9C-56C9-5CBD433D1159}"/>
                      </a:ext>
                    </a:extLst>
                  </p14:cNvPr>
                  <p14:cNvContentPartPr/>
                  <p14:nvPr/>
                </p14:nvContentPartPr>
                <p14:xfrm>
                  <a:off x="2292564" y="2793659"/>
                  <a:ext cx="25920" cy="224640"/>
                </p14:xfrm>
              </p:contentPart>
            </mc:Choice>
            <mc:Fallback xmlns="">
              <p:pic>
                <p:nvPicPr>
                  <p:cNvPr id="994" name="Pennanteckning 993">
                    <a:extLst>
                      <a:ext uri="{FF2B5EF4-FFF2-40B4-BE49-F238E27FC236}">
                        <a16:creationId xmlns:a16="http://schemas.microsoft.com/office/drawing/2014/main" id="{615DD394-A1B6-EB9C-56C9-5CBD433D1159}"/>
                      </a:ext>
                    </a:extLst>
                  </p:cNvPr>
                  <p:cNvPicPr/>
                  <p:nvPr/>
                </p:nvPicPr>
                <p:blipFill>
                  <a:blip r:embed="rId92"/>
                  <a:stretch>
                    <a:fillRect/>
                  </a:stretch>
                </p:blipFill>
                <p:spPr>
                  <a:xfrm>
                    <a:off x="2277444" y="2778539"/>
                    <a:ext cx="5652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995" name="Pennanteckning 994">
                    <a:extLst>
                      <a:ext uri="{FF2B5EF4-FFF2-40B4-BE49-F238E27FC236}">
                        <a16:creationId xmlns:a16="http://schemas.microsoft.com/office/drawing/2014/main" id="{9C853FE0-8994-57CB-CBFF-E85A58B12C64}"/>
                      </a:ext>
                    </a:extLst>
                  </p14:cNvPr>
                  <p14:cNvContentPartPr/>
                  <p14:nvPr/>
                </p14:nvContentPartPr>
                <p14:xfrm>
                  <a:off x="2386164" y="2837939"/>
                  <a:ext cx="136080" cy="165240"/>
                </p14:xfrm>
              </p:contentPart>
            </mc:Choice>
            <mc:Fallback xmlns="">
              <p:pic>
                <p:nvPicPr>
                  <p:cNvPr id="995" name="Pennanteckning 994">
                    <a:extLst>
                      <a:ext uri="{FF2B5EF4-FFF2-40B4-BE49-F238E27FC236}">
                        <a16:creationId xmlns:a16="http://schemas.microsoft.com/office/drawing/2014/main" id="{9C853FE0-8994-57CB-CBFF-E85A58B12C64}"/>
                      </a:ext>
                    </a:extLst>
                  </p:cNvPr>
                  <p:cNvPicPr/>
                  <p:nvPr/>
                </p:nvPicPr>
                <p:blipFill>
                  <a:blip r:embed="rId94"/>
                  <a:stretch>
                    <a:fillRect/>
                  </a:stretch>
                </p:blipFill>
                <p:spPr>
                  <a:xfrm>
                    <a:off x="2370684" y="2822819"/>
                    <a:ext cx="16632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997" name="Pennanteckning 996">
                    <a:extLst>
                      <a:ext uri="{FF2B5EF4-FFF2-40B4-BE49-F238E27FC236}">
                        <a16:creationId xmlns:a16="http://schemas.microsoft.com/office/drawing/2014/main" id="{49FE64F4-9EE0-EDBA-B55F-C9EE13B687DD}"/>
                      </a:ext>
                    </a:extLst>
                  </p14:cNvPr>
                  <p14:cNvContentPartPr/>
                  <p14:nvPr/>
                </p14:nvContentPartPr>
                <p14:xfrm>
                  <a:off x="2381124" y="2860619"/>
                  <a:ext cx="55800" cy="67320"/>
                </p14:xfrm>
              </p:contentPart>
            </mc:Choice>
            <mc:Fallback xmlns="">
              <p:pic>
                <p:nvPicPr>
                  <p:cNvPr id="997" name="Pennanteckning 996">
                    <a:extLst>
                      <a:ext uri="{FF2B5EF4-FFF2-40B4-BE49-F238E27FC236}">
                        <a16:creationId xmlns:a16="http://schemas.microsoft.com/office/drawing/2014/main" id="{49FE64F4-9EE0-EDBA-B55F-C9EE13B687DD}"/>
                      </a:ext>
                    </a:extLst>
                  </p:cNvPr>
                  <p:cNvPicPr/>
                  <p:nvPr/>
                </p:nvPicPr>
                <p:blipFill>
                  <a:blip r:embed="rId96"/>
                  <a:stretch>
                    <a:fillRect/>
                  </a:stretch>
                </p:blipFill>
                <p:spPr>
                  <a:xfrm>
                    <a:off x="2365644" y="2845499"/>
                    <a:ext cx="86400" cy="97920"/>
                  </a:xfrm>
                  <a:prstGeom prst="rect">
                    <a:avLst/>
                  </a:prstGeom>
                </p:spPr>
              </p:pic>
            </mc:Fallback>
          </mc:AlternateContent>
        </p:grpSp>
        <p:grpSp>
          <p:nvGrpSpPr>
            <p:cNvPr id="1012" name="Grupp 1011">
              <a:extLst>
                <a:ext uri="{FF2B5EF4-FFF2-40B4-BE49-F238E27FC236}">
                  <a16:creationId xmlns:a16="http://schemas.microsoft.com/office/drawing/2014/main" id="{6DA5D72A-0C28-CEB4-E230-97E92D0A89DC}"/>
                </a:ext>
              </a:extLst>
            </p:cNvPr>
            <p:cNvGrpSpPr/>
            <p:nvPr/>
          </p:nvGrpSpPr>
          <p:grpSpPr>
            <a:xfrm>
              <a:off x="2681364" y="2506019"/>
              <a:ext cx="1035000" cy="446760"/>
              <a:chOff x="2681364" y="2506019"/>
              <a:chExt cx="1035000" cy="446760"/>
            </a:xfrm>
          </p:grpSpPr>
          <mc:AlternateContent xmlns:mc="http://schemas.openxmlformats.org/markup-compatibility/2006" xmlns:p14="http://schemas.microsoft.com/office/powerpoint/2010/main">
            <mc:Choice Requires="p14">
              <p:contentPart p14:bwMode="auto" r:id="rId97">
                <p14:nvContentPartPr>
                  <p14:cNvPr id="999" name="Pennanteckning 998">
                    <a:extLst>
                      <a:ext uri="{FF2B5EF4-FFF2-40B4-BE49-F238E27FC236}">
                        <a16:creationId xmlns:a16="http://schemas.microsoft.com/office/drawing/2014/main" id="{111A25C1-19E3-C942-81B9-DE55EB55F532}"/>
                      </a:ext>
                    </a:extLst>
                  </p14:cNvPr>
                  <p14:cNvContentPartPr/>
                  <p14:nvPr/>
                </p14:nvContentPartPr>
                <p14:xfrm>
                  <a:off x="2681364" y="2747219"/>
                  <a:ext cx="131760" cy="163080"/>
                </p14:xfrm>
              </p:contentPart>
            </mc:Choice>
            <mc:Fallback xmlns="">
              <p:pic>
                <p:nvPicPr>
                  <p:cNvPr id="999" name="Pennanteckning 998">
                    <a:extLst>
                      <a:ext uri="{FF2B5EF4-FFF2-40B4-BE49-F238E27FC236}">
                        <a16:creationId xmlns:a16="http://schemas.microsoft.com/office/drawing/2014/main" id="{111A25C1-19E3-C942-81B9-DE55EB55F532}"/>
                      </a:ext>
                    </a:extLst>
                  </p:cNvPr>
                  <p:cNvPicPr/>
                  <p:nvPr/>
                </p:nvPicPr>
                <p:blipFill>
                  <a:blip r:embed="rId98"/>
                  <a:stretch>
                    <a:fillRect/>
                  </a:stretch>
                </p:blipFill>
                <p:spPr>
                  <a:xfrm>
                    <a:off x="2665884" y="2732099"/>
                    <a:ext cx="16200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000" name="Pennanteckning 999">
                    <a:extLst>
                      <a:ext uri="{FF2B5EF4-FFF2-40B4-BE49-F238E27FC236}">
                        <a16:creationId xmlns:a16="http://schemas.microsoft.com/office/drawing/2014/main" id="{2DBFC326-D1D0-F53C-F8C1-A23B6B4EE3FD}"/>
                      </a:ext>
                    </a:extLst>
                  </p14:cNvPr>
                  <p14:cNvContentPartPr/>
                  <p14:nvPr/>
                </p14:nvContentPartPr>
                <p14:xfrm>
                  <a:off x="2876484" y="2817779"/>
                  <a:ext cx="39240" cy="63360"/>
                </p14:xfrm>
              </p:contentPart>
            </mc:Choice>
            <mc:Fallback xmlns="">
              <p:pic>
                <p:nvPicPr>
                  <p:cNvPr id="1000" name="Pennanteckning 999">
                    <a:extLst>
                      <a:ext uri="{FF2B5EF4-FFF2-40B4-BE49-F238E27FC236}">
                        <a16:creationId xmlns:a16="http://schemas.microsoft.com/office/drawing/2014/main" id="{2DBFC326-D1D0-F53C-F8C1-A23B6B4EE3FD}"/>
                      </a:ext>
                    </a:extLst>
                  </p:cNvPr>
                  <p:cNvPicPr/>
                  <p:nvPr/>
                </p:nvPicPr>
                <p:blipFill>
                  <a:blip r:embed="rId100"/>
                  <a:stretch>
                    <a:fillRect/>
                  </a:stretch>
                </p:blipFill>
                <p:spPr>
                  <a:xfrm>
                    <a:off x="2861004" y="2802659"/>
                    <a:ext cx="6984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001" name="Pennanteckning 1000">
                    <a:extLst>
                      <a:ext uri="{FF2B5EF4-FFF2-40B4-BE49-F238E27FC236}">
                        <a16:creationId xmlns:a16="http://schemas.microsoft.com/office/drawing/2014/main" id="{B03F9FC9-17C7-DAA7-1113-FA0A6556FD8F}"/>
                      </a:ext>
                    </a:extLst>
                  </p14:cNvPr>
                  <p14:cNvContentPartPr/>
                  <p14:nvPr/>
                </p14:nvContentPartPr>
                <p14:xfrm>
                  <a:off x="2887284" y="2724179"/>
                  <a:ext cx="13680" cy="59760"/>
                </p14:xfrm>
              </p:contentPart>
            </mc:Choice>
            <mc:Fallback xmlns="">
              <p:pic>
                <p:nvPicPr>
                  <p:cNvPr id="1001" name="Pennanteckning 1000">
                    <a:extLst>
                      <a:ext uri="{FF2B5EF4-FFF2-40B4-BE49-F238E27FC236}">
                        <a16:creationId xmlns:a16="http://schemas.microsoft.com/office/drawing/2014/main" id="{B03F9FC9-17C7-DAA7-1113-FA0A6556FD8F}"/>
                      </a:ext>
                    </a:extLst>
                  </p:cNvPr>
                  <p:cNvPicPr/>
                  <p:nvPr/>
                </p:nvPicPr>
                <p:blipFill>
                  <a:blip r:embed="rId102"/>
                  <a:stretch>
                    <a:fillRect/>
                  </a:stretch>
                </p:blipFill>
                <p:spPr>
                  <a:xfrm>
                    <a:off x="2871804" y="2709059"/>
                    <a:ext cx="4392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002" name="Pennanteckning 1001">
                    <a:extLst>
                      <a:ext uri="{FF2B5EF4-FFF2-40B4-BE49-F238E27FC236}">
                        <a16:creationId xmlns:a16="http://schemas.microsoft.com/office/drawing/2014/main" id="{F0A7069D-4915-DD02-2244-0041413F0C62}"/>
                      </a:ext>
                    </a:extLst>
                  </p14:cNvPr>
                  <p14:cNvContentPartPr/>
                  <p14:nvPr/>
                </p14:nvContentPartPr>
                <p14:xfrm>
                  <a:off x="2969724" y="2769539"/>
                  <a:ext cx="25920" cy="66960"/>
                </p14:xfrm>
              </p:contentPart>
            </mc:Choice>
            <mc:Fallback xmlns="">
              <p:pic>
                <p:nvPicPr>
                  <p:cNvPr id="1002" name="Pennanteckning 1001">
                    <a:extLst>
                      <a:ext uri="{FF2B5EF4-FFF2-40B4-BE49-F238E27FC236}">
                        <a16:creationId xmlns:a16="http://schemas.microsoft.com/office/drawing/2014/main" id="{F0A7069D-4915-DD02-2244-0041413F0C62}"/>
                      </a:ext>
                    </a:extLst>
                  </p:cNvPr>
                  <p:cNvPicPr/>
                  <p:nvPr/>
                </p:nvPicPr>
                <p:blipFill>
                  <a:blip r:embed="rId104"/>
                  <a:stretch>
                    <a:fillRect/>
                  </a:stretch>
                </p:blipFill>
                <p:spPr>
                  <a:xfrm>
                    <a:off x="2954604" y="2754059"/>
                    <a:ext cx="5652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003" name="Pennanteckning 1002">
                    <a:extLst>
                      <a:ext uri="{FF2B5EF4-FFF2-40B4-BE49-F238E27FC236}">
                        <a16:creationId xmlns:a16="http://schemas.microsoft.com/office/drawing/2014/main" id="{6D1CE42F-2BE4-91D4-FB1D-40C8CFE6B35C}"/>
                      </a:ext>
                    </a:extLst>
                  </p14:cNvPr>
                  <p14:cNvContentPartPr/>
                  <p14:nvPr/>
                </p14:nvContentPartPr>
                <p14:xfrm>
                  <a:off x="2986284" y="2772779"/>
                  <a:ext cx="73080" cy="110880"/>
                </p14:xfrm>
              </p:contentPart>
            </mc:Choice>
            <mc:Fallback xmlns="">
              <p:pic>
                <p:nvPicPr>
                  <p:cNvPr id="1003" name="Pennanteckning 1002">
                    <a:extLst>
                      <a:ext uri="{FF2B5EF4-FFF2-40B4-BE49-F238E27FC236}">
                        <a16:creationId xmlns:a16="http://schemas.microsoft.com/office/drawing/2014/main" id="{6D1CE42F-2BE4-91D4-FB1D-40C8CFE6B35C}"/>
                      </a:ext>
                    </a:extLst>
                  </p:cNvPr>
                  <p:cNvPicPr/>
                  <p:nvPr/>
                </p:nvPicPr>
                <p:blipFill>
                  <a:blip r:embed="rId106"/>
                  <a:stretch>
                    <a:fillRect/>
                  </a:stretch>
                </p:blipFill>
                <p:spPr>
                  <a:xfrm>
                    <a:off x="2971164" y="2757299"/>
                    <a:ext cx="10368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004" name="Pennanteckning 1003">
                    <a:extLst>
                      <a:ext uri="{FF2B5EF4-FFF2-40B4-BE49-F238E27FC236}">
                        <a16:creationId xmlns:a16="http://schemas.microsoft.com/office/drawing/2014/main" id="{6DAF8AA3-C9D8-DBBF-E24B-56FAD7EB05AD}"/>
                      </a:ext>
                    </a:extLst>
                  </p14:cNvPr>
                  <p14:cNvContentPartPr/>
                  <p14:nvPr/>
                </p14:nvContentPartPr>
                <p14:xfrm>
                  <a:off x="3108684" y="2644259"/>
                  <a:ext cx="36720" cy="195480"/>
                </p14:xfrm>
              </p:contentPart>
            </mc:Choice>
            <mc:Fallback xmlns="">
              <p:pic>
                <p:nvPicPr>
                  <p:cNvPr id="1004" name="Pennanteckning 1003">
                    <a:extLst>
                      <a:ext uri="{FF2B5EF4-FFF2-40B4-BE49-F238E27FC236}">
                        <a16:creationId xmlns:a16="http://schemas.microsoft.com/office/drawing/2014/main" id="{6DAF8AA3-C9D8-DBBF-E24B-56FAD7EB05AD}"/>
                      </a:ext>
                    </a:extLst>
                  </p:cNvPr>
                  <p:cNvPicPr/>
                  <p:nvPr/>
                </p:nvPicPr>
                <p:blipFill>
                  <a:blip r:embed="rId108"/>
                  <a:stretch>
                    <a:fillRect/>
                  </a:stretch>
                </p:blipFill>
                <p:spPr>
                  <a:xfrm>
                    <a:off x="3093564" y="2628779"/>
                    <a:ext cx="6732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005" name="Pennanteckning 1004">
                    <a:extLst>
                      <a:ext uri="{FF2B5EF4-FFF2-40B4-BE49-F238E27FC236}">
                        <a16:creationId xmlns:a16="http://schemas.microsoft.com/office/drawing/2014/main" id="{4DE6DCC7-93DD-DEA3-8422-F84232B24B31}"/>
                      </a:ext>
                    </a:extLst>
                  </p14:cNvPr>
                  <p14:cNvContentPartPr/>
                  <p14:nvPr/>
                </p14:nvContentPartPr>
                <p14:xfrm>
                  <a:off x="3183204" y="2740019"/>
                  <a:ext cx="60120" cy="50040"/>
                </p14:xfrm>
              </p:contentPart>
            </mc:Choice>
            <mc:Fallback xmlns="">
              <p:pic>
                <p:nvPicPr>
                  <p:cNvPr id="1005" name="Pennanteckning 1004">
                    <a:extLst>
                      <a:ext uri="{FF2B5EF4-FFF2-40B4-BE49-F238E27FC236}">
                        <a16:creationId xmlns:a16="http://schemas.microsoft.com/office/drawing/2014/main" id="{4DE6DCC7-93DD-DEA3-8422-F84232B24B31}"/>
                      </a:ext>
                    </a:extLst>
                  </p:cNvPr>
                  <p:cNvPicPr/>
                  <p:nvPr/>
                </p:nvPicPr>
                <p:blipFill>
                  <a:blip r:embed="rId110"/>
                  <a:stretch>
                    <a:fillRect/>
                  </a:stretch>
                </p:blipFill>
                <p:spPr>
                  <a:xfrm>
                    <a:off x="3168084" y="2724899"/>
                    <a:ext cx="9036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006" name="Pennanteckning 1005">
                    <a:extLst>
                      <a:ext uri="{FF2B5EF4-FFF2-40B4-BE49-F238E27FC236}">
                        <a16:creationId xmlns:a16="http://schemas.microsoft.com/office/drawing/2014/main" id="{31D5617D-847B-08D7-4AF7-2D41E3D8D736}"/>
                      </a:ext>
                    </a:extLst>
                  </p14:cNvPr>
                  <p14:cNvContentPartPr/>
                  <p14:nvPr/>
                </p14:nvContentPartPr>
                <p14:xfrm>
                  <a:off x="3273564" y="2736059"/>
                  <a:ext cx="113400" cy="216720"/>
                </p14:xfrm>
              </p:contentPart>
            </mc:Choice>
            <mc:Fallback xmlns="">
              <p:pic>
                <p:nvPicPr>
                  <p:cNvPr id="1006" name="Pennanteckning 1005">
                    <a:extLst>
                      <a:ext uri="{FF2B5EF4-FFF2-40B4-BE49-F238E27FC236}">
                        <a16:creationId xmlns:a16="http://schemas.microsoft.com/office/drawing/2014/main" id="{31D5617D-847B-08D7-4AF7-2D41E3D8D736}"/>
                      </a:ext>
                    </a:extLst>
                  </p:cNvPr>
                  <p:cNvPicPr/>
                  <p:nvPr/>
                </p:nvPicPr>
                <p:blipFill>
                  <a:blip r:embed="rId112"/>
                  <a:stretch>
                    <a:fillRect/>
                  </a:stretch>
                </p:blipFill>
                <p:spPr>
                  <a:xfrm>
                    <a:off x="3258444" y="2720579"/>
                    <a:ext cx="14364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007" name="Pennanteckning 1006">
                    <a:extLst>
                      <a:ext uri="{FF2B5EF4-FFF2-40B4-BE49-F238E27FC236}">
                        <a16:creationId xmlns:a16="http://schemas.microsoft.com/office/drawing/2014/main" id="{9F97C0B8-93A1-1AAE-C946-BEA9FAD33CEF}"/>
                      </a:ext>
                    </a:extLst>
                  </p14:cNvPr>
                  <p14:cNvContentPartPr/>
                  <p14:nvPr/>
                </p14:nvContentPartPr>
                <p14:xfrm>
                  <a:off x="3415404" y="2720219"/>
                  <a:ext cx="16920" cy="59400"/>
                </p14:xfrm>
              </p:contentPart>
            </mc:Choice>
            <mc:Fallback xmlns="">
              <p:pic>
                <p:nvPicPr>
                  <p:cNvPr id="1007" name="Pennanteckning 1006">
                    <a:extLst>
                      <a:ext uri="{FF2B5EF4-FFF2-40B4-BE49-F238E27FC236}">
                        <a16:creationId xmlns:a16="http://schemas.microsoft.com/office/drawing/2014/main" id="{9F97C0B8-93A1-1AAE-C946-BEA9FAD33CEF}"/>
                      </a:ext>
                    </a:extLst>
                  </p:cNvPr>
                  <p:cNvPicPr/>
                  <p:nvPr/>
                </p:nvPicPr>
                <p:blipFill>
                  <a:blip r:embed="rId114"/>
                  <a:stretch>
                    <a:fillRect/>
                  </a:stretch>
                </p:blipFill>
                <p:spPr>
                  <a:xfrm>
                    <a:off x="3400284" y="2705099"/>
                    <a:ext cx="4752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008" name="Pennanteckning 1007">
                    <a:extLst>
                      <a:ext uri="{FF2B5EF4-FFF2-40B4-BE49-F238E27FC236}">
                        <a16:creationId xmlns:a16="http://schemas.microsoft.com/office/drawing/2014/main" id="{5D5C9A30-6972-FD9A-54F5-A60F84733B12}"/>
                      </a:ext>
                    </a:extLst>
                  </p14:cNvPr>
                  <p14:cNvContentPartPr/>
                  <p14:nvPr/>
                </p14:nvContentPartPr>
                <p14:xfrm>
                  <a:off x="3395604" y="2641739"/>
                  <a:ext cx="39960" cy="37440"/>
                </p14:xfrm>
              </p:contentPart>
            </mc:Choice>
            <mc:Fallback xmlns="">
              <p:pic>
                <p:nvPicPr>
                  <p:cNvPr id="1008" name="Pennanteckning 1007">
                    <a:extLst>
                      <a:ext uri="{FF2B5EF4-FFF2-40B4-BE49-F238E27FC236}">
                        <a16:creationId xmlns:a16="http://schemas.microsoft.com/office/drawing/2014/main" id="{5D5C9A30-6972-FD9A-54F5-A60F84733B12}"/>
                      </a:ext>
                    </a:extLst>
                  </p:cNvPr>
                  <p:cNvPicPr/>
                  <p:nvPr/>
                </p:nvPicPr>
                <p:blipFill>
                  <a:blip r:embed="rId116"/>
                  <a:stretch>
                    <a:fillRect/>
                  </a:stretch>
                </p:blipFill>
                <p:spPr>
                  <a:xfrm>
                    <a:off x="3380484" y="2626619"/>
                    <a:ext cx="7056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009" name="Pennanteckning 1008">
                    <a:extLst>
                      <a:ext uri="{FF2B5EF4-FFF2-40B4-BE49-F238E27FC236}">
                        <a16:creationId xmlns:a16="http://schemas.microsoft.com/office/drawing/2014/main" id="{D8764CDF-07BF-485B-44DF-C934DBB59BB7}"/>
                      </a:ext>
                    </a:extLst>
                  </p14:cNvPr>
                  <p14:cNvContentPartPr/>
                  <p14:nvPr/>
                </p14:nvContentPartPr>
                <p14:xfrm>
                  <a:off x="3489564" y="2657219"/>
                  <a:ext cx="65160" cy="144360"/>
                </p14:xfrm>
              </p:contentPart>
            </mc:Choice>
            <mc:Fallback xmlns="">
              <p:pic>
                <p:nvPicPr>
                  <p:cNvPr id="1009" name="Pennanteckning 1008">
                    <a:extLst>
                      <a:ext uri="{FF2B5EF4-FFF2-40B4-BE49-F238E27FC236}">
                        <a16:creationId xmlns:a16="http://schemas.microsoft.com/office/drawing/2014/main" id="{D8764CDF-07BF-485B-44DF-C934DBB59BB7}"/>
                      </a:ext>
                    </a:extLst>
                  </p:cNvPr>
                  <p:cNvPicPr/>
                  <p:nvPr/>
                </p:nvPicPr>
                <p:blipFill>
                  <a:blip r:embed="rId118"/>
                  <a:stretch>
                    <a:fillRect/>
                  </a:stretch>
                </p:blipFill>
                <p:spPr>
                  <a:xfrm>
                    <a:off x="3474444" y="2642099"/>
                    <a:ext cx="9576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010" name="Pennanteckning 1009">
                    <a:extLst>
                      <a:ext uri="{FF2B5EF4-FFF2-40B4-BE49-F238E27FC236}">
                        <a16:creationId xmlns:a16="http://schemas.microsoft.com/office/drawing/2014/main" id="{82D64D21-8980-A469-CE77-5A743EC8E898}"/>
                      </a:ext>
                    </a:extLst>
                  </p14:cNvPr>
                  <p14:cNvContentPartPr/>
                  <p14:nvPr/>
                </p14:nvContentPartPr>
                <p14:xfrm>
                  <a:off x="3572724" y="2620859"/>
                  <a:ext cx="86400" cy="81720"/>
                </p14:xfrm>
              </p:contentPart>
            </mc:Choice>
            <mc:Fallback xmlns="">
              <p:pic>
                <p:nvPicPr>
                  <p:cNvPr id="1010" name="Pennanteckning 1009">
                    <a:extLst>
                      <a:ext uri="{FF2B5EF4-FFF2-40B4-BE49-F238E27FC236}">
                        <a16:creationId xmlns:a16="http://schemas.microsoft.com/office/drawing/2014/main" id="{82D64D21-8980-A469-CE77-5A743EC8E898}"/>
                      </a:ext>
                    </a:extLst>
                  </p:cNvPr>
                  <p:cNvPicPr/>
                  <p:nvPr/>
                </p:nvPicPr>
                <p:blipFill>
                  <a:blip r:embed="rId120"/>
                  <a:stretch>
                    <a:fillRect/>
                  </a:stretch>
                </p:blipFill>
                <p:spPr>
                  <a:xfrm>
                    <a:off x="3557604" y="2605739"/>
                    <a:ext cx="11700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011" name="Pennanteckning 1010">
                    <a:extLst>
                      <a:ext uri="{FF2B5EF4-FFF2-40B4-BE49-F238E27FC236}">
                        <a16:creationId xmlns:a16="http://schemas.microsoft.com/office/drawing/2014/main" id="{CAC40D78-3E06-C2AE-895F-DA0CF70CF908}"/>
                      </a:ext>
                    </a:extLst>
                  </p14:cNvPr>
                  <p14:cNvContentPartPr/>
                  <p14:nvPr/>
                </p14:nvContentPartPr>
                <p14:xfrm>
                  <a:off x="3691884" y="2506019"/>
                  <a:ext cx="24480" cy="174960"/>
                </p14:xfrm>
              </p:contentPart>
            </mc:Choice>
            <mc:Fallback xmlns="">
              <p:pic>
                <p:nvPicPr>
                  <p:cNvPr id="1011" name="Pennanteckning 1010">
                    <a:extLst>
                      <a:ext uri="{FF2B5EF4-FFF2-40B4-BE49-F238E27FC236}">
                        <a16:creationId xmlns:a16="http://schemas.microsoft.com/office/drawing/2014/main" id="{CAC40D78-3E06-C2AE-895F-DA0CF70CF908}"/>
                      </a:ext>
                    </a:extLst>
                  </p:cNvPr>
                  <p:cNvPicPr/>
                  <p:nvPr/>
                </p:nvPicPr>
                <p:blipFill>
                  <a:blip r:embed="rId122"/>
                  <a:stretch>
                    <a:fillRect/>
                  </a:stretch>
                </p:blipFill>
                <p:spPr>
                  <a:xfrm>
                    <a:off x="3676404" y="2490899"/>
                    <a:ext cx="54720" cy="205200"/>
                  </a:xfrm>
                  <a:prstGeom prst="rect">
                    <a:avLst/>
                  </a:prstGeom>
                </p:spPr>
              </p:pic>
            </mc:Fallback>
          </mc:AlternateContent>
        </p:grpSp>
        <p:grpSp>
          <p:nvGrpSpPr>
            <p:cNvPr id="8" name="Grupp 7">
              <a:extLst>
                <a:ext uri="{FF2B5EF4-FFF2-40B4-BE49-F238E27FC236}">
                  <a16:creationId xmlns:a16="http://schemas.microsoft.com/office/drawing/2014/main" id="{71FAF54C-DB5E-622F-D49F-00AE0996CBC7}"/>
                </a:ext>
              </a:extLst>
            </p:cNvPr>
            <p:cNvGrpSpPr/>
            <p:nvPr/>
          </p:nvGrpSpPr>
          <p:grpSpPr>
            <a:xfrm>
              <a:off x="2356384" y="3179219"/>
              <a:ext cx="765360" cy="322920"/>
              <a:chOff x="2356384" y="3179219"/>
              <a:chExt cx="765360" cy="322920"/>
            </a:xfrm>
          </p:grpSpPr>
          <mc:AlternateContent xmlns:mc="http://schemas.openxmlformats.org/markup-compatibility/2006" xmlns:p14="http://schemas.microsoft.com/office/powerpoint/2010/main">
            <mc:Choice Requires="p14">
              <p:contentPart p14:bwMode="auto" r:id="rId123">
                <p14:nvContentPartPr>
                  <p14:cNvPr id="3" name="Pennanteckning 2">
                    <a:extLst>
                      <a:ext uri="{FF2B5EF4-FFF2-40B4-BE49-F238E27FC236}">
                        <a16:creationId xmlns:a16="http://schemas.microsoft.com/office/drawing/2014/main" id="{6620F615-6FAD-F0DB-6575-8D323EA2E32E}"/>
                      </a:ext>
                    </a:extLst>
                  </p14:cNvPr>
                  <p14:cNvContentPartPr/>
                  <p14:nvPr/>
                </p14:nvContentPartPr>
                <p14:xfrm>
                  <a:off x="2356384" y="3395939"/>
                  <a:ext cx="181440" cy="106200"/>
                </p14:xfrm>
              </p:contentPart>
            </mc:Choice>
            <mc:Fallback xmlns="">
              <p:pic>
                <p:nvPicPr>
                  <p:cNvPr id="3" name="Pennanteckning 2">
                    <a:extLst>
                      <a:ext uri="{FF2B5EF4-FFF2-40B4-BE49-F238E27FC236}">
                        <a16:creationId xmlns:a16="http://schemas.microsoft.com/office/drawing/2014/main" id="{6620F615-6FAD-F0DB-6575-8D323EA2E32E}"/>
                      </a:ext>
                    </a:extLst>
                  </p:cNvPr>
                  <p:cNvPicPr/>
                  <p:nvPr/>
                </p:nvPicPr>
                <p:blipFill>
                  <a:blip r:embed="rId124"/>
                  <a:stretch>
                    <a:fillRect/>
                  </a:stretch>
                </p:blipFill>
                <p:spPr>
                  <a:xfrm>
                    <a:off x="2341264" y="3380459"/>
                    <a:ext cx="21204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4" name="Pennanteckning 3">
                    <a:extLst>
                      <a:ext uri="{FF2B5EF4-FFF2-40B4-BE49-F238E27FC236}">
                        <a16:creationId xmlns:a16="http://schemas.microsoft.com/office/drawing/2014/main" id="{7E349957-B508-B87A-D6B2-FBA55D6E57DD}"/>
                      </a:ext>
                    </a:extLst>
                  </p14:cNvPr>
                  <p14:cNvContentPartPr/>
                  <p14:nvPr/>
                </p14:nvContentPartPr>
                <p14:xfrm>
                  <a:off x="2603704" y="3396659"/>
                  <a:ext cx="62280" cy="80640"/>
                </p14:xfrm>
              </p:contentPart>
            </mc:Choice>
            <mc:Fallback xmlns="">
              <p:pic>
                <p:nvPicPr>
                  <p:cNvPr id="4" name="Pennanteckning 3">
                    <a:extLst>
                      <a:ext uri="{FF2B5EF4-FFF2-40B4-BE49-F238E27FC236}">
                        <a16:creationId xmlns:a16="http://schemas.microsoft.com/office/drawing/2014/main" id="{7E349957-B508-B87A-D6B2-FBA55D6E57DD}"/>
                      </a:ext>
                    </a:extLst>
                  </p:cNvPr>
                  <p:cNvPicPr/>
                  <p:nvPr/>
                </p:nvPicPr>
                <p:blipFill>
                  <a:blip r:embed="rId126"/>
                  <a:stretch>
                    <a:fillRect/>
                  </a:stretch>
                </p:blipFill>
                <p:spPr>
                  <a:xfrm>
                    <a:off x="2588224" y="3381539"/>
                    <a:ext cx="9288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 name="Pennanteckning 4">
                    <a:extLst>
                      <a:ext uri="{FF2B5EF4-FFF2-40B4-BE49-F238E27FC236}">
                        <a16:creationId xmlns:a16="http://schemas.microsoft.com/office/drawing/2014/main" id="{175783D9-138B-83B1-EF68-3F01DA8A4033}"/>
                      </a:ext>
                    </a:extLst>
                  </p14:cNvPr>
                  <p14:cNvContentPartPr/>
                  <p14:nvPr/>
                </p14:nvContentPartPr>
                <p14:xfrm>
                  <a:off x="2748424" y="3266699"/>
                  <a:ext cx="122760" cy="231840"/>
                </p14:xfrm>
              </p:contentPart>
            </mc:Choice>
            <mc:Fallback xmlns="">
              <p:pic>
                <p:nvPicPr>
                  <p:cNvPr id="5" name="Pennanteckning 4">
                    <a:extLst>
                      <a:ext uri="{FF2B5EF4-FFF2-40B4-BE49-F238E27FC236}">
                        <a16:creationId xmlns:a16="http://schemas.microsoft.com/office/drawing/2014/main" id="{175783D9-138B-83B1-EF68-3F01DA8A4033}"/>
                      </a:ext>
                    </a:extLst>
                  </p:cNvPr>
                  <p:cNvPicPr/>
                  <p:nvPr/>
                </p:nvPicPr>
                <p:blipFill>
                  <a:blip r:embed="rId128"/>
                  <a:stretch>
                    <a:fillRect/>
                  </a:stretch>
                </p:blipFill>
                <p:spPr>
                  <a:xfrm>
                    <a:off x="2732944" y="3251579"/>
                    <a:ext cx="15336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6" name="Pennanteckning 5">
                    <a:extLst>
                      <a:ext uri="{FF2B5EF4-FFF2-40B4-BE49-F238E27FC236}">
                        <a16:creationId xmlns:a16="http://schemas.microsoft.com/office/drawing/2014/main" id="{BE8FF4DD-BB6A-3FEF-FCC7-23E806BBB163}"/>
                      </a:ext>
                    </a:extLst>
                  </p14:cNvPr>
                  <p14:cNvContentPartPr/>
                  <p14:nvPr/>
                </p14:nvContentPartPr>
                <p14:xfrm>
                  <a:off x="2926264" y="3316739"/>
                  <a:ext cx="112680" cy="136800"/>
                </p14:xfrm>
              </p:contentPart>
            </mc:Choice>
            <mc:Fallback xmlns="">
              <p:pic>
                <p:nvPicPr>
                  <p:cNvPr id="6" name="Pennanteckning 5">
                    <a:extLst>
                      <a:ext uri="{FF2B5EF4-FFF2-40B4-BE49-F238E27FC236}">
                        <a16:creationId xmlns:a16="http://schemas.microsoft.com/office/drawing/2014/main" id="{BE8FF4DD-BB6A-3FEF-FCC7-23E806BBB163}"/>
                      </a:ext>
                    </a:extLst>
                  </p:cNvPr>
                  <p:cNvPicPr/>
                  <p:nvPr/>
                </p:nvPicPr>
                <p:blipFill>
                  <a:blip r:embed="rId130"/>
                  <a:stretch>
                    <a:fillRect/>
                  </a:stretch>
                </p:blipFill>
                <p:spPr>
                  <a:xfrm>
                    <a:off x="2910784" y="3301619"/>
                    <a:ext cx="14328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7" name="Pennanteckning 6">
                    <a:extLst>
                      <a:ext uri="{FF2B5EF4-FFF2-40B4-BE49-F238E27FC236}">
                        <a16:creationId xmlns:a16="http://schemas.microsoft.com/office/drawing/2014/main" id="{36BF1C86-7A8D-2837-F8D5-B22F2B73062D}"/>
                      </a:ext>
                    </a:extLst>
                  </p14:cNvPr>
                  <p14:cNvContentPartPr/>
                  <p14:nvPr/>
                </p14:nvContentPartPr>
                <p14:xfrm>
                  <a:off x="3115624" y="3179219"/>
                  <a:ext cx="6120" cy="202320"/>
                </p14:xfrm>
              </p:contentPart>
            </mc:Choice>
            <mc:Fallback xmlns="">
              <p:pic>
                <p:nvPicPr>
                  <p:cNvPr id="7" name="Pennanteckning 6">
                    <a:extLst>
                      <a:ext uri="{FF2B5EF4-FFF2-40B4-BE49-F238E27FC236}">
                        <a16:creationId xmlns:a16="http://schemas.microsoft.com/office/drawing/2014/main" id="{36BF1C86-7A8D-2837-F8D5-B22F2B73062D}"/>
                      </a:ext>
                    </a:extLst>
                  </p:cNvPr>
                  <p:cNvPicPr/>
                  <p:nvPr/>
                </p:nvPicPr>
                <p:blipFill>
                  <a:blip r:embed="rId132"/>
                  <a:stretch>
                    <a:fillRect/>
                  </a:stretch>
                </p:blipFill>
                <p:spPr>
                  <a:xfrm>
                    <a:off x="3100144" y="3163739"/>
                    <a:ext cx="36720" cy="232560"/>
                  </a:xfrm>
                  <a:prstGeom prst="rect">
                    <a:avLst/>
                  </a:prstGeom>
                </p:spPr>
              </p:pic>
            </mc:Fallback>
          </mc:AlternateContent>
        </p:grpSp>
      </p:grpSp>
      <p:grpSp>
        <p:nvGrpSpPr>
          <p:cNvPr id="1102" name="Grupp 1101">
            <a:extLst>
              <a:ext uri="{FF2B5EF4-FFF2-40B4-BE49-F238E27FC236}">
                <a16:creationId xmlns:a16="http://schemas.microsoft.com/office/drawing/2014/main" id="{9599DB9D-4B11-1E53-23CA-15175D86D257}"/>
              </a:ext>
            </a:extLst>
          </p:cNvPr>
          <p:cNvGrpSpPr/>
          <p:nvPr/>
        </p:nvGrpSpPr>
        <p:grpSpPr>
          <a:xfrm>
            <a:off x="1234984" y="3663779"/>
            <a:ext cx="2146320" cy="1008360"/>
            <a:chOff x="1234984" y="3663779"/>
            <a:chExt cx="2146320" cy="1008360"/>
          </a:xfrm>
        </p:grpSpPr>
        <p:grpSp>
          <p:nvGrpSpPr>
            <p:cNvPr id="20" name="Grupp 19">
              <a:extLst>
                <a:ext uri="{FF2B5EF4-FFF2-40B4-BE49-F238E27FC236}">
                  <a16:creationId xmlns:a16="http://schemas.microsoft.com/office/drawing/2014/main" id="{ADD9CDD5-10F3-BAB1-472C-2D968DBD08AE}"/>
                </a:ext>
              </a:extLst>
            </p:cNvPr>
            <p:cNvGrpSpPr/>
            <p:nvPr/>
          </p:nvGrpSpPr>
          <p:grpSpPr>
            <a:xfrm>
              <a:off x="1234984" y="3663779"/>
              <a:ext cx="2146320" cy="638640"/>
              <a:chOff x="1234984" y="3663779"/>
              <a:chExt cx="2146320" cy="638640"/>
            </a:xfrm>
          </p:grpSpPr>
          <mc:AlternateContent xmlns:mc="http://schemas.openxmlformats.org/markup-compatibility/2006" xmlns:p14="http://schemas.microsoft.com/office/powerpoint/2010/main">
            <mc:Choice Requires="p14">
              <p:contentPart p14:bwMode="auto" r:id="rId133">
                <p14:nvContentPartPr>
                  <p14:cNvPr id="9" name="Pennanteckning 8">
                    <a:extLst>
                      <a:ext uri="{FF2B5EF4-FFF2-40B4-BE49-F238E27FC236}">
                        <a16:creationId xmlns:a16="http://schemas.microsoft.com/office/drawing/2014/main" id="{F4CCCCB0-4994-A545-2F7E-6A5744FA91C6}"/>
                      </a:ext>
                    </a:extLst>
                  </p14:cNvPr>
                  <p14:cNvContentPartPr/>
                  <p14:nvPr/>
                </p14:nvContentPartPr>
                <p14:xfrm>
                  <a:off x="1234984" y="3663779"/>
                  <a:ext cx="213840" cy="407160"/>
                </p14:xfrm>
              </p:contentPart>
            </mc:Choice>
            <mc:Fallback xmlns="">
              <p:pic>
                <p:nvPicPr>
                  <p:cNvPr id="9" name="Pennanteckning 8">
                    <a:extLst>
                      <a:ext uri="{FF2B5EF4-FFF2-40B4-BE49-F238E27FC236}">
                        <a16:creationId xmlns:a16="http://schemas.microsoft.com/office/drawing/2014/main" id="{F4CCCCB0-4994-A545-2F7E-6A5744FA91C6}"/>
                      </a:ext>
                    </a:extLst>
                  </p:cNvPr>
                  <p:cNvPicPr/>
                  <p:nvPr/>
                </p:nvPicPr>
                <p:blipFill>
                  <a:blip r:embed="rId134"/>
                  <a:stretch>
                    <a:fillRect/>
                  </a:stretch>
                </p:blipFill>
                <p:spPr>
                  <a:xfrm>
                    <a:off x="1219864" y="3648659"/>
                    <a:ext cx="244080" cy="4374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0" name="Pennanteckning 9">
                    <a:extLst>
                      <a:ext uri="{FF2B5EF4-FFF2-40B4-BE49-F238E27FC236}">
                        <a16:creationId xmlns:a16="http://schemas.microsoft.com/office/drawing/2014/main" id="{E61797CB-2560-B6C2-9D32-0035FFEF7E48}"/>
                      </a:ext>
                    </a:extLst>
                  </p14:cNvPr>
                  <p14:cNvContentPartPr/>
                  <p14:nvPr/>
                </p14:nvContentPartPr>
                <p14:xfrm>
                  <a:off x="1621264" y="4064099"/>
                  <a:ext cx="178200" cy="166320"/>
                </p14:xfrm>
              </p:contentPart>
            </mc:Choice>
            <mc:Fallback xmlns="">
              <p:pic>
                <p:nvPicPr>
                  <p:cNvPr id="10" name="Pennanteckning 9">
                    <a:extLst>
                      <a:ext uri="{FF2B5EF4-FFF2-40B4-BE49-F238E27FC236}">
                        <a16:creationId xmlns:a16="http://schemas.microsoft.com/office/drawing/2014/main" id="{E61797CB-2560-B6C2-9D32-0035FFEF7E48}"/>
                      </a:ext>
                    </a:extLst>
                  </p:cNvPr>
                  <p:cNvPicPr/>
                  <p:nvPr/>
                </p:nvPicPr>
                <p:blipFill>
                  <a:blip r:embed="rId136"/>
                  <a:stretch>
                    <a:fillRect/>
                  </a:stretch>
                </p:blipFill>
                <p:spPr>
                  <a:xfrm>
                    <a:off x="1605784" y="4048619"/>
                    <a:ext cx="2088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1" name="Pennanteckning 10">
                    <a:extLst>
                      <a:ext uri="{FF2B5EF4-FFF2-40B4-BE49-F238E27FC236}">
                        <a16:creationId xmlns:a16="http://schemas.microsoft.com/office/drawing/2014/main" id="{DC1F14D1-2E27-4A8A-22C8-CE1D6B71E45A}"/>
                      </a:ext>
                    </a:extLst>
                  </p14:cNvPr>
                  <p14:cNvContentPartPr/>
                  <p14:nvPr/>
                </p14:nvContentPartPr>
                <p14:xfrm>
                  <a:off x="1839424" y="4010099"/>
                  <a:ext cx="215280" cy="270000"/>
                </p14:xfrm>
              </p:contentPart>
            </mc:Choice>
            <mc:Fallback xmlns="">
              <p:pic>
                <p:nvPicPr>
                  <p:cNvPr id="11" name="Pennanteckning 10">
                    <a:extLst>
                      <a:ext uri="{FF2B5EF4-FFF2-40B4-BE49-F238E27FC236}">
                        <a16:creationId xmlns:a16="http://schemas.microsoft.com/office/drawing/2014/main" id="{DC1F14D1-2E27-4A8A-22C8-CE1D6B71E45A}"/>
                      </a:ext>
                    </a:extLst>
                  </p:cNvPr>
                  <p:cNvPicPr/>
                  <p:nvPr/>
                </p:nvPicPr>
                <p:blipFill>
                  <a:blip r:embed="rId138"/>
                  <a:stretch>
                    <a:fillRect/>
                  </a:stretch>
                </p:blipFill>
                <p:spPr>
                  <a:xfrm>
                    <a:off x="1824304" y="3994979"/>
                    <a:ext cx="24588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2" name="Pennanteckning 11">
                    <a:extLst>
                      <a:ext uri="{FF2B5EF4-FFF2-40B4-BE49-F238E27FC236}">
                        <a16:creationId xmlns:a16="http://schemas.microsoft.com/office/drawing/2014/main" id="{ABC8BF30-0EF7-9012-709C-53DFA71F147C}"/>
                      </a:ext>
                    </a:extLst>
                  </p14:cNvPr>
                  <p14:cNvContentPartPr/>
                  <p14:nvPr/>
                </p14:nvContentPartPr>
                <p14:xfrm>
                  <a:off x="2007184" y="4074899"/>
                  <a:ext cx="93960" cy="78840"/>
                </p14:xfrm>
              </p:contentPart>
            </mc:Choice>
            <mc:Fallback xmlns="">
              <p:pic>
                <p:nvPicPr>
                  <p:cNvPr id="12" name="Pennanteckning 11">
                    <a:extLst>
                      <a:ext uri="{FF2B5EF4-FFF2-40B4-BE49-F238E27FC236}">
                        <a16:creationId xmlns:a16="http://schemas.microsoft.com/office/drawing/2014/main" id="{ABC8BF30-0EF7-9012-709C-53DFA71F147C}"/>
                      </a:ext>
                    </a:extLst>
                  </p:cNvPr>
                  <p:cNvPicPr/>
                  <p:nvPr/>
                </p:nvPicPr>
                <p:blipFill>
                  <a:blip r:embed="rId140"/>
                  <a:stretch>
                    <a:fillRect/>
                  </a:stretch>
                </p:blipFill>
                <p:spPr>
                  <a:xfrm>
                    <a:off x="1992064" y="4059419"/>
                    <a:ext cx="12420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3" name="Pennanteckning 12">
                    <a:extLst>
                      <a:ext uri="{FF2B5EF4-FFF2-40B4-BE49-F238E27FC236}">
                        <a16:creationId xmlns:a16="http://schemas.microsoft.com/office/drawing/2014/main" id="{E264C36D-DE62-7EAF-2043-D09FCE97922E}"/>
                      </a:ext>
                    </a:extLst>
                  </p14:cNvPr>
                  <p14:cNvContentPartPr/>
                  <p14:nvPr/>
                </p14:nvContentPartPr>
                <p14:xfrm>
                  <a:off x="2156944" y="3994619"/>
                  <a:ext cx="72360" cy="226800"/>
                </p14:xfrm>
              </p:contentPart>
            </mc:Choice>
            <mc:Fallback xmlns="">
              <p:pic>
                <p:nvPicPr>
                  <p:cNvPr id="13" name="Pennanteckning 12">
                    <a:extLst>
                      <a:ext uri="{FF2B5EF4-FFF2-40B4-BE49-F238E27FC236}">
                        <a16:creationId xmlns:a16="http://schemas.microsoft.com/office/drawing/2014/main" id="{E264C36D-DE62-7EAF-2043-D09FCE97922E}"/>
                      </a:ext>
                    </a:extLst>
                  </p:cNvPr>
                  <p:cNvPicPr/>
                  <p:nvPr/>
                </p:nvPicPr>
                <p:blipFill>
                  <a:blip r:embed="rId142"/>
                  <a:stretch>
                    <a:fillRect/>
                  </a:stretch>
                </p:blipFill>
                <p:spPr>
                  <a:xfrm>
                    <a:off x="2141824" y="3979499"/>
                    <a:ext cx="10296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4" name="Pennanteckning 13">
                    <a:extLst>
                      <a:ext uri="{FF2B5EF4-FFF2-40B4-BE49-F238E27FC236}">
                        <a16:creationId xmlns:a16="http://schemas.microsoft.com/office/drawing/2014/main" id="{121C5AA7-594A-7ED2-8BDE-B0DEA3BD5B61}"/>
                      </a:ext>
                    </a:extLst>
                  </p14:cNvPr>
                  <p14:cNvContentPartPr/>
                  <p14:nvPr/>
                </p14:nvContentPartPr>
                <p14:xfrm>
                  <a:off x="2245504" y="4121339"/>
                  <a:ext cx="71640" cy="181080"/>
                </p14:xfrm>
              </p:contentPart>
            </mc:Choice>
            <mc:Fallback xmlns="">
              <p:pic>
                <p:nvPicPr>
                  <p:cNvPr id="14" name="Pennanteckning 13">
                    <a:extLst>
                      <a:ext uri="{FF2B5EF4-FFF2-40B4-BE49-F238E27FC236}">
                        <a16:creationId xmlns:a16="http://schemas.microsoft.com/office/drawing/2014/main" id="{121C5AA7-594A-7ED2-8BDE-B0DEA3BD5B61}"/>
                      </a:ext>
                    </a:extLst>
                  </p:cNvPr>
                  <p:cNvPicPr/>
                  <p:nvPr/>
                </p:nvPicPr>
                <p:blipFill>
                  <a:blip r:embed="rId144"/>
                  <a:stretch>
                    <a:fillRect/>
                  </a:stretch>
                </p:blipFill>
                <p:spPr>
                  <a:xfrm>
                    <a:off x="2230384" y="4106219"/>
                    <a:ext cx="10188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5" name="Pennanteckning 14">
                    <a:extLst>
                      <a:ext uri="{FF2B5EF4-FFF2-40B4-BE49-F238E27FC236}">
                        <a16:creationId xmlns:a16="http://schemas.microsoft.com/office/drawing/2014/main" id="{99DD24F7-2B64-5730-C976-9CA0CE1FD4D2}"/>
                      </a:ext>
                    </a:extLst>
                  </p14:cNvPr>
                  <p14:cNvContentPartPr/>
                  <p14:nvPr/>
                </p14:nvContentPartPr>
                <p14:xfrm>
                  <a:off x="2353144" y="4061219"/>
                  <a:ext cx="498960" cy="208440"/>
                </p14:xfrm>
              </p:contentPart>
            </mc:Choice>
            <mc:Fallback xmlns="">
              <p:pic>
                <p:nvPicPr>
                  <p:cNvPr id="15" name="Pennanteckning 14">
                    <a:extLst>
                      <a:ext uri="{FF2B5EF4-FFF2-40B4-BE49-F238E27FC236}">
                        <a16:creationId xmlns:a16="http://schemas.microsoft.com/office/drawing/2014/main" id="{99DD24F7-2B64-5730-C976-9CA0CE1FD4D2}"/>
                      </a:ext>
                    </a:extLst>
                  </p:cNvPr>
                  <p:cNvPicPr/>
                  <p:nvPr/>
                </p:nvPicPr>
                <p:blipFill>
                  <a:blip r:embed="rId146"/>
                  <a:stretch>
                    <a:fillRect/>
                  </a:stretch>
                </p:blipFill>
                <p:spPr>
                  <a:xfrm>
                    <a:off x="2337664" y="4045739"/>
                    <a:ext cx="52956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6" name="Pennanteckning 15">
                    <a:extLst>
                      <a:ext uri="{FF2B5EF4-FFF2-40B4-BE49-F238E27FC236}">
                        <a16:creationId xmlns:a16="http://schemas.microsoft.com/office/drawing/2014/main" id="{5E2E3A24-2D41-7989-2C1E-CEE3CE702261}"/>
                      </a:ext>
                    </a:extLst>
                  </p14:cNvPr>
                  <p14:cNvContentPartPr/>
                  <p14:nvPr/>
                </p14:nvContentPartPr>
                <p14:xfrm>
                  <a:off x="2866504" y="4048259"/>
                  <a:ext cx="17640" cy="14400"/>
                </p14:xfrm>
              </p:contentPart>
            </mc:Choice>
            <mc:Fallback xmlns="">
              <p:pic>
                <p:nvPicPr>
                  <p:cNvPr id="16" name="Pennanteckning 15">
                    <a:extLst>
                      <a:ext uri="{FF2B5EF4-FFF2-40B4-BE49-F238E27FC236}">
                        <a16:creationId xmlns:a16="http://schemas.microsoft.com/office/drawing/2014/main" id="{5E2E3A24-2D41-7989-2C1E-CEE3CE702261}"/>
                      </a:ext>
                    </a:extLst>
                  </p:cNvPr>
                  <p:cNvPicPr/>
                  <p:nvPr/>
                </p:nvPicPr>
                <p:blipFill>
                  <a:blip r:embed="rId148"/>
                  <a:stretch>
                    <a:fillRect/>
                  </a:stretch>
                </p:blipFill>
                <p:spPr>
                  <a:xfrm>
                    <a:off x="2851384" y="4033139"/>
                    <a:ext cx="4824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7" name="Pennanteckning 16">
                    <a:extLst>
                      <a:ext uri="{FF2B5EF4-FFF2-40B4-BE49-F238E27FC236}">
                        <a16:creationId xmlns:a16="http://schemas.microsoft.com/office/drawing/2014/main" id="{8EBDF525-776A-DD16-1E26-60899DDB3703}"/>
                      </a:ext>
                    </a:extLst>
                  </p14:cNvPr>
                  <p14:cNvContentPartPr/>
                  <p14:nvPr/>
                </p14:nvContentPartPr>
                <p14:xfrm>
                  <a:off x="2935984" y="4085699"/>
                  <a:ext cx="72360" cy="160920"/>
                </p14:xfrm>
              </p:contentPart>
            </mc:Choice>
            <mc:Fallback xmlns="">
              <p:pic>
                <p:nvPicPr>
                  <p:cNvPr id="17" name="Pennanteckning 16">
                    <a:extLst>
                      <a:ext uri="{FF2B5EF4-FFF2-40B4-BE49-F238E27FC236}">
                        <a16:creationId xmlns:a16="http://schemas.microsoft.com/office/drawing/2014/main" id="{8EBDF525-776A-DD16-1E26-60899DDB3703}"/>
                      </a:ext>
                    </a:extLst>
                  </p:cNvPr>
                  <p:cNvPicPr/>
                  <p:nvPr/>
                </p:nvPicPr>
                <p:blipFill>
                  <a:blip r:embed="rId150"/>
                  <a:stretch>
                    <a:fillRect/>
                  </a:stretch>
                </p:blipFill>
                <p:spPr>
                  <a:xfrm>
                    <a:off x="2920864" y="4070219"/>
                    <a:ext cx="10296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8" name="Pennanteckning 17">
                    <a:extLst>
                      <a:ext uri="{FF2B5EF4-FFF2-40B4-BE49-F238E27FC236}">
                        <a16:creationId xmlns:a16="http://schemas.microsoft.com/office/drawing/2014/main" id="{C0997EE2-50C0-3565-1150-82780F2D6369}"/>
                      </a:ext>
                    </a:extLst>
                  </p14:cNvPr>
                  <p14:cNvContentPartPr/>
                  <p14:nvPr/>
                </p14:nvContentPartPr>
                <p14:xfrm>
                  <a:off x="3088264" y="4103699"/>
                  <a:ext cx="173880" cy="92880"/>
                </p14:xfrm>
              </p:contentPart>
            </mc:Choice>
            <mc:Fallback xmlns="">
              <p:pic>
                <p:nvPicPr>
                  <p:cNvPr id="18" name="Pennanteckning 17">
                    <a:extLst>
                      <a:ext uri="{FF2B5EF4-FFF2-40B4-BE49-F238E27FC236}">
                        <a16:creationId xmlns:a16="http://schemas.microsoft.com/office/drawing/2014/main" id="{C0997EE2-50C0-3565-1150-82780F2D6369}"/>
                      </a:ext>
                    </a:extLst>
                  </p:cNvPr>
                  <p:cNvPicPr/>
                  <p:nvPr/>
                </p:nvPicPr>
                <p:blipFill>
                  <a:blip r:embed="rId152"/>
                  <a:stretch>
                    <a:fillRect/>
                  </a:stretch>
                </p:blipFill>
                <p:spPr>
                  <a:xfrm>
                    <a:off x="3072784" y="4088579"/>
                    <a:ext cx="20448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9" name="Pennanteckning 18">
                    <a:extLst>
                      <a:ext uri="{FF2B5EF4-FFF2-40B4-BE49-F238E27FC236}">
                        <a16:creationId xmlns:a16="http://schemas.microsoft.com/office/drawing/2014/main" id="{4C5EC8A9-3B52-51E4-0006-6345940C58DF}"/>
                      </a:ext>
                    </a:extLst>
                  </p14:cNvPr>
                  <p14:cNvContentPartPr/>
                  <p14:nvPr/>
                </p14:nvContentPartPr>
                <p14:xfrm>
                  <a:off x="3327304" y="3919379"/>
                  <a:ext cx="54000" cy="257760"/>
                </p14:xfrm>
              </p:contentPart>
            </mc:Choice>
            <mc:Fallback xmlns="">
              <p:pic>
                <p:nvPicPr>
                  <p:cNvPr id="19" name="Pennanteckning 18">
                    <a:extLst>
                      <a:ext uri="{FF2B5EF4-FFF2-40B4-BE49-F238E27FC236}">
                        <a16:creationId xmlns:a16="http://schemas.microsoft.com/office/drawing/2014/main" id="{4C5EC8A9-3B52-51E4-0006-6345940C58DF}"/>
                      </a:ext>
                    </a:extLst>
                  </p:cNvPr>
                  <p:cNvPicPr/>
                  <p:nvPr/>
                </p:nvPicPr>
                <p:blipFill>
                  <a:blip r:embed="rId154"/>
                  <a:stretch>
                    <a:fillRect/>
                  </a:stretch>
                </p:blipFill>
                <p:spPr>
                  <a:xfrm>
                    <a:off x="3311824" y="3904259"/>
                    <a:ext cx="84600" cy="288360"/>
                  </a:xfrm>
                  <a:prstGeom prst="rect">
                    <a:avLst/>
                  </a:prstGeom>
                </p:spPr>
              </p:pic>
            </mc:Fallback>
          </mc:AlternateContent>
        </p:grpSp>
        <p:grpSp>
          <p:nvGrpSpPr>
            <p:cNvPr id="25" name="Grupp 24">
              <a:extLst>
                <a:ext uri="{FF2B5EF4-FFF2-40B4-BE49-F238E27FC236}">
                  <a16:creationId xmlns:a16="http://schemas.microsoft.com/office/drawing/2014/main" id="{B66AFDB9-AAED-693A-08A8-DA5EDDE33255}"/>
                </a:ext>
              </a:extLst>
            </p:cNvPr>
            <p:cNvGrpSpPr/>
            <p:nvPr/>
          </p:nvGrpSpPr>
          <p:grpSpPr>
            <a:xfrm>
              <a:off x="1749424" y="4456859"/>
              <a:ext cx="838080" cy="215280"/>
              <a:chOff x="1749424" y="4456859"/>
              <a:chExt cx="838080" cy="215280"/>
            </a:xfrm>
          </p:grpSpPr>
          <mc:AlternateContent xmlns:mc="http://schemas.openxmlformats.org/markup-compatibility/2006" xmlns:p14="http://schemas.microsoft.com/office/powerpoint/2010/main">
            <mc:Choice Requires="p14">
              <p:contentPart p14:bwMode="auto" r:id="rId155">
                <p14:nvContentPartPr>
                  <p14:cNvPr id="21" name="Pennanteckning 20">
                    <a:extLst>
                      <a:ext uri="{FF2B5EF4-FFF2-40B4-BE49-F238E27FC236}">
                        <a16:creationId xmlns:a16="http://schemas.microsoft.com/office/drawing/2014/main" id="{76E5A8DB-76E4-7AAA-1002-F77A5106F118}"/>
                      </a:ext>
                    </a:extLst>
                  </p14:cNvPr>
                  <p14:cNvContentPartPr/>
                  <p14:nvPr/>
                </p14:nvContentPartPr>
                <p14:xfrm>
                  <a:off x="1749424" y="4489979"/>
                  <a:ext cx="198720" cy="138600"/>
                </p14:xfrm>
              </p:contentPart>
            </mc:Choice>
            <mc:Fallback xmlns="">
              <p:pic>
                <p:nvPicPr>
                  <p:cNvPr id="21" name="Pennanteckning 20">
                    <a:extLst>
                      <a:ext uri="{FF2B5EF4-FFF2-40B4-BE49-F238E27FC236}">
                        <a16:creationId xmlns:a16="http://schemas.microsoft.com/office/drawing/2014/main" id="{76E5A8DB-76E4-7AAA-1002-F77A5106F118}"/>
                      </a:ext>
                    </a:extLst>
                  </p:cNvPr>
                  <p:cNvPicPr/>
                  <p:nvPr/>
                </p:nvPicPr>
                <p:blipFill>
                  <a:blip r:embed="rId156"/>
                  <a:stretch>
                    <a:fillRect/>
                  </a:stretch>
                </p:blipFill>
                <p:spPr>
                  <a:xfrm>
                    <a:off x="1733944" y="4474499"/>
                    <a:ext cx="22932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2" name="Pennanteckning 21">
                    <a:extLst>
                      <a:ext uri="{FF2B5EF4-FFF2-40B4-BE49-F238E27FC236}">
                        <a16:creationId xmlns:a16="http://schemas.microsoft.com/office/drawing/2014/main" id="{B7388CA5-B77C-67A8-E16B-7263EAA3254E}"/>
                      </a:ext>
                    </a:extLst>
                  </p14:cNvPr>
                  <p14:cNvContentPartPr/>
                  <p14:nvPr/>
                </p14:nvContentPartPr>
                <p14:xfrm>
                  <a:off x="2016904" y="4537139"/>
                  <a:ext cx="84240" cy="135000"/>
                </p14:xfrm>
              </p:contentPart>
            </mc:Choice>
            <mc:Fallback xmlns="">
              <p:pic>
                <p:nvPicPr>
                  <p:cNvPr id="22" name="Pennanteckning 21">
                    <a:extLst>
                      <a:ext uri="{FF2B5EF4-FFF2-40B4-BE49-F238E27FC236}">
                        <a16:creationId xmlns:a16="http://schemas.microsoft.com/office/drawing/2014/main" id="{B7388CA5-B77C-67A8-E16B-7263EAA3254E}"/>
                      </a:ext>
                    </a:extLst>
                  </p:cNvPr>
                  <p:cNvPicPr/>
                  <p:nvPr/>
                </p:nvPicPr>
                <p:blipFill>
                  <a:blip r:embed="rId158"/>
                  <a:stretch>
                    <a:fillRect/>
                  </a:stretch>
                </p:blipFill>
                <p:spPr>
                  <a:xfrm>
                    <a:off x="2001784" y="4521659"/>
                    <a:ext cx="1144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 name="Pennanteckning 22">
                    <a:extLst>
                      <a:ext uri="{FF2B5EF4-FFF2-40B4-BE49-F238E27FC236}">
                        <a16:creationId xmlns:a16="http://schemas.microsoft.com/office/drawing/2014/main" id="{7714268D-DAE5-5427-1D39-EEBDBA4E2D63}"/>
                      </a:ext>
                    </a:extLst>
                  </p14:cNvPr>
                  <p14:cNvContentPartPr/>
                  <p14:nvPr/>
                </p14:nvContentPartPr>
                <p14:xfrm>
                  <a:off x="2125624" y="4470179"/>
                  <a:ext cx="336960" cy="196920"/>
                </p14:xfrm>
              </p:contentPart>
            </mc:Choice>
            <mc:Fallback xmlns="">
              <p:pic>
                <p:nvPicPr>
                  <p:cNvPr id="23" name="Pennanteckning 22">
                    <a:extLst>
                      <a:ext uri="{FF2B5EF4-FFF2-40B4-BE49-F238E27FC236}">
                        <a16:creationId xmlns:a16="http://schemas.microsoft.com/office/drawing/2014/main" id="{7714268D-DAE5-5427-1D39-EEBDBA4E2D63}"/>
                      </a:ext>
                    </a:extLst>
                  </p:cNvPr>
                  <p:cNvPicPr/>
                  <p:nvPr/>
                </p:nvPicPr>
                <p:blipFill>
                  <a:blip r:embed="rId160"/>
                  <a:stretch>
                    <a:fillRect/>
                  </a:stretch>
                </p:blipFill>
                <p:spPr>
                  <a:xfrm>
                    <a:off x="2110504" y="4454699"/>
                    <a:ext cx="36756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4" name="Pennanteckning 23">
                    <a:extLst>
                      <a:ext uri="{FF2B5EF4-FFF2-40B4-BE49-F238E27FC236}">
                        <a16:creationId xmlns:a16="http://schemas.microsoft.com/office/drawing/2014/main" id="{73CDAF05-A147-7611-AF7D-58345452B3DF}"/>
                      </a:ext>
                    </a:extLst>
                  </p14:cNvPr>
                  <p14:cNvContentPartPr/>
                  <p14:nvPr/>
                </p14:nvContentPartPr>
                <p14:xfrm>
                  <a:off x="2565544" y="4456859"/>
                  <a:ext cx="21960" cy="202320"/>
                </p14:xfrm>
              </p:contentPart>
            </mc:Choice>
            <mc:Fallback xmlns="">
              <p:pic>
                <p:nvPicPr>
                  <p:cNvPr id="24" name="Pennanteckning 23">
                    <a:extLst>
                      <a:ext uri="{FF2B5EF4-FFF2-40B4-BE49-F238E27FC236}">
                        <a16:creationId xmlns:a16="http://schemas.microsoft.com/office/drawing/2014/main" id="{73CDAF05-A147-7611-AF7D-58345452B3DF}"/>
                      </a:ext>
                    </a:extLst>
                  </p:cNvPr>
                  <p:cNvPicPr/>
                  <p:nvPr/>
                </p:nvPicPr>
                <p:blipFill>
                  <a:blip r:embed="rId162"/>
                  <a:stretch>
                    <a:fillRect/>
                  </a:stretch>
                </p:blipFill>
                <p:spPr>
                  <a:xfrm>
                    <a:off x="2550424" y="4441739"/>
                    <a:ext cx="52200" cy="232560"/>
                  </a:xfrm>
                  <a:prstGeom prst="rect">
                    <a:avLst/>
                  </a:prstGeom>
                </p:spPr>
              </p:pic>
            </mc:Fallback>
          </mc:AlternateContent>
        </p:grpSp>
      </p:grpSp>
      <p:grpSp>
        <p:nvGrpSpPr>
          <p:cNvPr id="41" name="Grupp 40">
            <a:extLst>
              <a:ext uri="{FF2B5EF4-FFF2-40B4-BE49-F238E27FC236}">
                <a16:creationId xmlns:a16="http://schemas.microsoft.com/office/drawing/2014/main" id="{A96193BC-9CE7-CBB3-0B9D-F0F5C16D64A5}"/>
              </a:ext>
            </a:extLst>
          </p:cNvPr>
          <p:cNvGrpSpPr/>
          <p:nvPr/>
        </p:nvGrpSpPr>
        <p:grpSpPr>
          <a:xfrm>
            <a:off x="785704" y="4911539"/>
            <a:ext cx="1838160" cy="504000"/>
            <a:chOff x="785704" y="4911539"/>
            <a:chExt cx="1838160" cy="504000"/>
          </a:xfrm>
        </p:grpSpPr>
        <mc:AlternateContent xmlns:mc="http://schemas.openxmlformats.org/markup-compatibility/2006" xmlns:p14="http://schemas.microsoft.com/office/powerpoint/2010/main">
          <mc:Choice Requires="p14">
            <p:contentPart p14:bwMode="auto" r:id="rId163">
              <p14:nvContentPartPr>
                <p14:cNvPr id="26" name="Pennanteckning 25">
                  <a:extLst>
                    <a:ext uri="{FF2B5EF4-FFF2-40B4-BE49-F238E27FC236}">
                      <a16:creationId xmlns:a16="http://schemas.microsoft.com/office/drawing/2014/main" id="{141226E6-A5B8-9A68-586D-FF5B47BC4924}"/>
                    </a:ext>
                  </a:extLst>
                </p14:cNvPr>
                <p14:cNvContentPartPr/>
                <p14:nvPr/>
              </p14:nvContentPartPr>
              <p14:xfrm>
                <a:off x="823144" y="5030699"/>
                <a:ext cx="19080" cy="179640"/>
              </p14:xfrm>
            </p:contentPart>
          </mc:Choice>
          <mc:Fallback xmlns="">
            <p:pic>
              <p:nvPicPr>
                <p:cNvPr id="26" name="Pennanteckning 25">
                  <a:extLst>
                    <a:ext uri="{FF2B5EF4-FFF2-40B4-BE49-F238E27FC236}">
                      <a16:creationId xmlns:a16="http://schemas.microsoft.com/office/drawing/2014/main" id="{141226E6-A5B8-9A68-586D-FF5B47BC4924}"/>
                    </a:ext>
                  </a:extLst>
                </p:cNvPr>
                <p:cNvPicPr/>
                <p:nvPr/>
              </p:nvPicPr>
              <p:blipFill>
                <a:blip r:embed="rId164"/>
                <a:stretch>
                  <a:fillRect/>
                </a:stretch>
              </p:blipFill>
              <p:spPr>
                <a:xfrm>
                  <a:off x="808024" y="5015579"/>
                  <a:ext cx="4968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7" name="Pennanteckning 26">
                  <a:extLst>
                    <a:ext uri="{FF2B5EF4-FFF2-40B4-BE49-F238E27FC236}">
                      <a16:creationId xmlns:a16="http://schemas.microsoft.com/office/drawing/2014/main" id="{61EC0B57-D121-6BBE-ED46-90D8EC0F218F}"/>
                    </a:ext>
                  </a:extLst>
                </p14:cNvPr>
                <p14:cNvContentPartPr/>
                <p14:nvPr/>
              </p14:nvContentPartPr>
              <p14:xfrm>
                <a:off x="816664" y="4911539"/>
                <a:ext cx="158400" cy="166320"/>
              </p14:xfrm>
            </p:contentPart>
          </mc:Choice>
          <mc:Fallback xmlns="">
            <p:pic>
              <p:nvPicPr>
                <p:cNvPr id="27" name="Pennanteckning 26">
                  <a:extLst>
                    <a:ext uri="{FF2B5EF4-FFF2-40B4-BE49-F238E27FC236}">
                      <a16:creationId xmlns:a16="http://schemas.microsoft.com/office/drawing/2014/main" id="{61EC0B57-D121-6BBE-ED46-90D8EC0F218F}"/>
                    </a:ext>
                  </a:extLst>
                </p:cNvPr>
                <p:cNvPicPr/>
                <p:nvPr/>
              </p:nvPicPr>
              <p:blipFill>
                <a:blip r:embed="rId166"/>
                <a:stretch>
                  <a:fillRect/>
                </a:stretch>
              </p:blipFill>
              <p:spPr>
                <a:xfrm>
                  <a:off x="801184" y="4896419"/>
                  <a:ext cx="18864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9" name="Pennanteckning 28">
                  <a:extLst>
                    <a:ext uri="{FF2B5EF4-FFF2-40B4-BE49-F238E27FC236}">
                      <a16:creationId xmlns:a16="http://schemas.microsoft.com/office/drawing/2014/main" id="{85D3769F-F2CB-6BD1-EFBC-0C553BDFA116}"/>
                    </a:ext>
                  </a:extLst>
                </p14:cNvPr>
                <p14:cNvContentPartPr/>
                <p14:nvPr/>
              </p14:nvContentPartPr>
              <p14:xfrm>
                <a:off x="1087024" y="5093339"/>
                <a:ext cx="100080" cy="160560"/>
              </p14:xfrm>
            </p:contentPart>
          </mc:Choice>
          <mc:Fallback xmlns="">
            <p:pic>
              <p:nvPicPr>
                <p:cNvPr id="29" name="Pennanteckning 28">
                  <a:extLst>
                    <a:ext uri="{FF2B5EF4-FFF2-40B4-BE49-F238E27FC236}">
                      <a16:creationId xmlns:a16="http://schemas.microsoft.com/office/drawing/2014/main" id="{85D3769F-F2CB-6BD1-EFBC-0C553BDFA116}"/>
                    </a:ext>
                  </a:extLst>
                </p:cNvPr>
                <p:cNvPicPr/>
                <p:nvPr/>
              </p:nvPicPr>
              <p:blipFill>
                <a:blip r:embed="rId168"/>
                <a:stretch>
                  <a:fillRect/>
                </a:stretch>
              </p:blipFill>
              <p:spPr>
                <a:xfrm>
                  <a:off x="1071904" y="5077859"/>
                  <a:ext cx="13068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30" name="Pennanteckning 29">
                  <a:extLst>
                    <a:ext uri="{FF2B5EF4-FFF2-40B4-BE49-F238E27FC236}">
                      <a16:creationId xmlns:a16="http://schemas.microsoft.com/office/drawing/2014/main" id="{DF325DEE-E0BA-7E44-EC7C-EE9323DB32CB}"/>
                    </a:ext>
                  </a:extLst>
                </p14:cNvPr>
                <p14:cNvContentPartPr/>
                <p14:nvPr/>
              </p14:nvContentPartPr>
              <p14:xfrm>
                <a:off x="1280344" y="5110979"/>
                <a:ext cx="92160" cy="64800"/>
              </p14:xfrm>
            </p:contentPart>
          </mc:Choice>
          <mc:Fallback xmlns="">
            <p:pic>
              <p:nvPicPr>
                <p:cNvPr id="30" name="Pennanteckning 29">
                  <a:extLst>
                    <a:ext uri="{FF2B5EF4-FFF2-40B4-BE49-F238E27FC236}">
                      <a16:creationId xmlns:a16="http://schemas.microsoft.com/office/drawing/2014/main" id="{DF325DEE-E0BA-7E44-EC7C-EE9323DB32CB}"/>
                    </a:ext>
                  </a:extLst>
                </p:cNvPr>
                <p:cNvPicPr/>
                <p:nvPr/>
              </p:nvPicPr>
              <p:blipFill>
                <a:blip r:embed="rId170"/>
                <a:stretch>
                  <a:fillRect/>
                </a:stretch>
              </p:blipFill>
              <p:spPr>
                <a:xfrm>
                  <a:off x="1265224" y="5095859"/>
                  <a:ext cx="12276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31" name="Pennanteckning 30">
                  <a:extLst>
                    <a:ext uri="{FF2B5EF4-FFF2-40B4-BE49-F238E27FC236}">
                      <a16:creationId xmlns:a16="http://schemas.microsoft.com/office/drawing/2014/main" id="{DB496B86-170A-A47B-857E-F7199334B5E0}"/>
                    </a:ext>
                  </a:extLst>
                </p14:cNvPr>
                <p14:cNvContentPartPr/>
                <p14:nvPr/>
              </p14:nvContentPartPr>
              <p14:xfrm>
                <a:off x="1459984" y="5067059"/>
                <a:ext cx="39240" cy="138960"/>
              </p14:xfrm>
            </p:contentPart>
          </mc:Choice>
          <mc:Fallback xmlns="">
            <p:pic>
              <p:nvPicPr>
                <p:cNvPr id="31" name="Pennanteckning 30">
                  <a:extLst>
                    <a:ext uri="{FF2B5EF4-FFF2-40B4-BE49-F238E27FC236}">
                      <a16:creationId xmlns:a16="http://schemas.microsoft.com/office/drawing/2014/main" id="{DB496B86-170A-A47B-857E-F7199334B5E0}"/>
                    </a:ext>
                  </a:extLst>
                </p:cNvPr>
                <p:cNvPicPr/>
                <p:nvPr/>
              </p:nvPicPr>
              <p:blipFill>
                <a:blip r:embed="rId172"/>
                <a:stretch>
                  <a:fillRect/>
                </a:stretch>
              </p:blipFill>
              <p:spPr>
                <a:xfrm>
                  <a:off x="1444864" y="5051939"/>
                  <a:ext cx="6948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32" name="Pennanteckning 31">
                  <a:extLst>
                    <a:ext uri="{FF2B5EF4-FFF2-40B4-BE49-F238E27FC236}">
                      <a16:creationId xmlns:a16="http://schemas.microsoft.com/office/drawing/2014/main" id="{1CE9FE0A-6DD0-51F5-8EC0-E06FC29A567D}"/>
                    </a:ext>
                  </a:extLst>
                </p14:cNvPr>
                <p14:cNvContentPartPr/>
                <p14:nvPr/>
              </p14:nvContentPartPr>
              <p14:xfrm>
                <a:off x="1576624" y="5067419"/>
                <a:ext cx="120240" cy="144360"/>
              </p14:xfrm>
            </p:contentPart>
          </mc:Choice>
          <mc:Fallback xmlns="">
            <p:pic>
              <p:nvPicPr>
                <p:cNvPr id="32" name="Pennanteckning 31">
                  <a:extLst>
                    <a:ext uri="{FF2B5EF4-FFF2-40B4-BE49-F238E27FC236}">
                      <a16:creationId xmlns:a16="http://schemas.microsoft.com/office/drawing/2014/main" id="{1CE9FE0A-6DD0-51F5-8EC0-E06FC29A567D}"/>
                    </a:ext>
                  </a:extLst>
                </p:cNvPr>
                <p:cNvPicPr/>
                <p:nvPr/>
              </p:nvPicPr>
              <p:blipFill>
                <a:blip r:embed="rId174"/>
                <a:stretch>
                  <a:fillRect/>
                </a:stretch>
              </p:blipFill>
              <p:spPr>
                <a:xfrm>
                  <a:off x="1561504" y="5051939"/>
                  <a:ext cx="15048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33" name="Pennanteckning 32">
                  <a:extLst>
                    <a:ext uri="{FF2B5EF4-FFF2-40B4-BE49-F238E27FC236}">
                      <a16:creationId xmlns:a16="http://schemas.microsoft.com/office/drawing/2014/main" id="{D2E55686-F5DB-931D-42CA-788782BC62B3}"/>
                    </a:ext>
                  </a:extLst>
                </p14:cNvPr>
                <p14:cNvContentPartPr/>
                <p14:nvPr/>
              </p14:nvContentPartPr>
              <p14:xfrm>
                <a:off x="1805584" y="5093699"/>
                <a:ext cx="11880" cy="271800"/>
              </p14:xfrm>
            </p:contentPart>
          </mc:Choice>
          <mc:Fallback xmlns="">
            <p:pic>
              <p:nvPicPr>
                <p:cNvPr id="33" name="Pennanteckning 32">
                  <a:extLst>
                    <a:ext uri="{FF2B5EF4-FFF2-40B4-BE49-F238E27FC236}">
                      <a16:creationId xmlns:a16="http://schemas.microsoft.com/office/drawing/2014/main" id="{D2E55686-F5DB-931D-42CA-788782BC62B3}"/>
                    </a:ext>
                  </a:extLst>
                </p:cNvPr>
                <p:cNvPicPr/>
                <p:nvPr/>
              </p:nvPicPr>
              <p:blipFill>
                <a:blip r:embed="rId176"/>
                <a:stretch>
                  <a:fillRect/>
                </a:stretch>
              </p:blipFill>
              <p:spPr>
                <a:xfrm>
                  <a:off x="1790464" y="5078219"/>
                  <a:ext cx="4248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34" name="Pennanteckning 33">
                  <a:extLst>
                    <a:ext uri="{FF2B5EF4-FFF2-40B4-BE49-F238E27FC236}">
                      <a16:creationId xmlns:a16="http://schemas.microsoft.com/office/drawing/2014/main" id="{A1B03B7A-21B7-5532-B9E4-6892208044A8}"/>
                    </a:ext>
                  </a:extLst>
                </p14:cNvPr>
                <p14:cNvContentPartPr/>
                <p14:nvPr/>
              </p14:nvContentPartPr>
              <p14:xfrm>
                <a:off x="1792984" y="5063099"/>
                <a:ext cx="127800" cy="84600"/>
              </p14:xfrm>
            </p:contentPart>
          </mc:Choice>
          <mc:Fallback xmlns="">
            <p:pic>
              <p:nvPicPr>
                <p:cNvPr id="34" name="Pennanteckning 33">
                  <a:extLst>
                    <a:ext uri="{FF2B5EF4-FFF2-40B4-BE49-F238E27FC236}">
                      <a16:creationId xmlns:a16="http://schemas.microsoft.com/office/drawing/2014/main" id="{A1B03B7A-21B7-5532-B9E4-6892208044A8}"/>
                    </a:ext>
                  </a:extLst>
                </p:cNvPr>
                <p:cNvPicPr/>
                <p:nvPr/>
              </p:nvPicPr>
              <p:blipFill>
                <a:blip r:embed="rId178"/>
                <a:stretch>
                  <a:fillRect/>
                </a:stretch>
              </p:blipFill>
              <p:spPr>
                <a:xfrm>
                  <a:off x="1777864" y="5047619"/>
                  <a:ext cx="15804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35" name="Pennanteckning 34">
                  <a:extLst>
                    <a:ext uri="{FF2B5EF4-FFF2-40B4-BE49-F238E27FC236}">
                      <a16:creationId xmlns:a16="http://schemas.microsoft.com/office/drawing/2014/main" id="{8D952B31-6F3C-8CB6-0022-F6709E18CD48}"/>
                    </a:ext>
                  </a:extLst>
                </p14:cNvPr>
                <p14:cNvContentPartPr/>
                <p14:nvPr/>
              </p14:nvContentPartPr>
              <p14:xfrm>
                <a:off x="2013304" y="4937459"/>
                <a:ext cx="23400" cy="252720"/>
              </p14:xfrm>
            </p:contentPart>
          </mc:Choice>
          <mc:Fallback xmlns="">
            <p:pic>
              <p:nvPicPr>
                <p:cNvPr id="35" name="Pennanteckning 34">
                  <a:extLst>
                    <a:ext uri="{FF2B5EF4-FFF2-40B4-BE49-F238E27FC236}">
                      <a16:creationId xmlns:a16="http://schemas.microsoft.com/office/drawing/2014/main" id="{8D952B31-6F3C-8CB6-0022-F6709E18CD48}"/>
                    </a:ext>
                  </a:extLst>
                </p:cNvPr>
                <p:cNvPicPr/>
                <p:nvPr/>
              </p:nvPicPr>
              <p:blipFill>
                <a:blip r:embed="rId180"/>
                <a:stretch>
                  <a:fillRect/>
                </a:stretch>
              </p:blipFill>
              <p:spPr>
                <a:xfrm>
                  <a:off x="1997824" y="4921979"/>
                  <a:ext cx="5400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36" name="Pennanteckning 35">
                  <a:extLst>
                    <a:ext uri="{FF2B5EF4-FFF2-40B4-BE49-F238E27FC236}">
                      <a16:creationId xmlns:a16="http://schemas.microsoft.com/office/drawing/2014/main" id="{932E686B-4B33-0BF2-7C83-7619B379F568}"/>
                    </a:ext>
                  </a:extLst>
                </p14:cNvPr>
                <p14:cNvContentPartPr/>
                <p14:nvPr/>
              </p14:nvContentPartPr>
              <p14:xfrm>
                <a:off x="1997464" y="5061299"/>
                <a:ext cx="206280" cy="88920"/>
              </p14:xfrm>
            </p:contentPart>
          </mc:Choice>
          <mc:Fallback xmlns="">
            <p:pic>
              <p:nvPicPr>
                <p:cNvPr id="36" name="Pennanteckning 35">
                  <a:extLst>
                    <a:ext uri="{FF2B5EF4-FFF2-40B4-BE49-F238E27FC236}">
                      <a16:creationId xmlns:a16="http://schemas.microsoft.com/office/drawing/2014/main" id="{932E686B-4B33-0BF2-7C83-7619B379F568}"/>
                    </a:ext>
                  </a:extLst>
                </p:cNvPr>
                <p:cNvPicPr/>
                <p:nvPr/>
              </p:nvPicPr>
              <p:blipFill>
                <a:blip r:embed="rId182"/>
                <a:stretch>
                  <a:fillRect/>
                </a:stretch>
              </p:blipFill>
              <p:spPr>
                <a:xfrm>
                  <a:off x="1981984" y="5045819"/>
                  <a:ext cx="23688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37" name="Pennanteckning 36">
                  <a:extLst>
                    <a:ext uri="{FF2B5EF4-FFF2-40B4-BE49-F238E27FC236}">
                      <a16:creationId xmlns:a16="http://schemas.microsoft.com/office/drawing/2014/main" id="{3B925ECB-DF6C-300B-D361-08A253A1A026}"/>
                    </a:ext>
                  </a:extLst>
                </p14:cNvPr>
                <p14:cNvContentPartPr/>
                <p14:nvPr/>
              </p14:nvContentPartPr>
              <p14:xfrm>
                <a:off x="2282584" y="5028179"/>
                <a:ext cx="69840" cy="115200"/>
              </p14:xfrm>
            </p:contentPart>
          </mc:Choice>
          <mc:Fallback xmlns="">
            <p:pic>
              <p:nvPicPr>
                <p:cNvPr id="37" name="Pennanteckning 36">
                  <a:extLst>
                    <a:ext uri="{FF2B5EF4-FFF2-40B4-BE49-F238E27FC236}">
                      <a16:creationId xmlns:a16="http://schemas.microsoft.com/office/drawing/2014/main" id="{3B925ECB-DF6C-300B-D361-08A253A1A026}"/>
                    </a:ext>
                  </a:extLst>
                </p:cNvPr>
                <p:cNvPicPr/>
                <p:nvPr/>
              </p:nvPicPr>
              <p:blipFill>
                <a:blip r:embed="rId184"/>
                <a:stretch>
                  <a:fillRect/>
                </a:stretch>
              </p:blipFill>
              <p:spPr>
                <a:xfrm>
                  <a:off x="2267464" y="5013059"/>
                  <a:ext cx="10044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38" name="Pennanteckning 37">
                  <a:extLst>
                    <a:ext uri="{FF2B5EF4-FFF2-40B4-BE49-F238E27FC236}">
                      <a16:creationId xmlns:a16="http://schemas.microsoft.com/office/drawing/2014/main" id="{3EFE0474-35F6-CF76-5CC7-F508643D61E6}"/>
                    </a:ext>
                  </a:extLst>
                </p14:cNvPr>
                <p14:cNvContentPartPr/>
                <p14:nvPr/>
              </p14:nvContentPartPr>
              <p14:xfrm>
                <a:off x="2465464" y="5058059"/>
                <a:ext cx="158400" cy="120960"/>
              </p14:xfrm>
            </p:contentPart>
          </mc:Choice>
          <mc:Fallback xmlns="">
            <p:pic>
              <p:nvPicPr>
                <p:cNvPr id="38" name="Pennanteckning 37">
                  <a:extLst>
                    <a:ext uri="{FF2B5EF4-FFF2-40B4-BE49-F238E27FC236}">
                      <a16:creationId xmlns:a16="http://schemas.microsoft.com/office/drawing/2014/main" id="{3EFE0474-35F6-CF76-5CC7-F508643D61E6}"/>
                    </a:ext>
                  </a:extLst>
                </p:cNvPr>
                <p:cNvPicPr/>
                <p:nvPr/>
              </p:nvPicPr>
              <p:blipFill>
                <a:blip r:embed="rId186"/>
                <a:stretch>
                  <a:fillRect/>
                </a:stretch>
              </p:blipFill>
              <p:spPr>
                <a:xfrm>
                  <a:off x="2450344" y="5042939"/>
                  <a:ext cx="18864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40" name="Pennanteckning 39">
                  <a:extLst>
                    <a:ext uri="{FF2B5EF4-FFF2-40B4-BE49-F238E27FC236}">
                      <a16:creationId xmlns:a16="http://schemas.microsoft.com/office/drawing/2014/main" id="{FA2F6F49-4F4C-A0DA-FD16-FDE7C9FDB20E}"/>
                    </a:ext>
                  </a:extLst>
                </p14:cNvPr>
                <p14:cNvContentPartPr/>
                <p14:nvPr/>
              </p14:nvContentPartPr>
              <p14:xfrm>
                <a:off x="785704" y="5316899"/>
                <a:ext cx="1767600" cy="98640"/>
              </p14:xfrm>
            </p:contentPart>
          </mc:Choice>
          <mc:Fallback xmlns="">
            <p:pic>
              <p:nvPicPr>
                <p:cNvPr id="40" name="Pennanteckning 39">
                  <a:extLst>
                    <a:ext uri="{FF2B5EF4-FFF2-40B4-BE49-F238E27FC236}">
                      <a16:creationId xmlns:a16="http://schemas.microsoft.com/office/drawing/2014/main" id="{FA2F6F49-4F4C-A0DA-FD16-FDE7C9FDB20E}"/>
                    </a:ext>
                  </a:extLst>
                </p:cNvPr>
                <p:cNvPicPr/>
                <p:nvPr/>
              </p:nvPicPr>
              <p:blipFill>
                <a:blip r:embed="rId188"/>
                <a:stretch>
                  <a:fillRect/>
                </a:stretch>
              </p:blipFill>
              <p:spPr>
                <a:xfrm>
                  <a:off x="770584" y="5301779"/>
                  <a:ext cx="1798200" cy="129240"/>
                </a:xfrm>
                <a:prstGeom prst="rect">
                  <a:avLst/>
                </a:prstGeom>
              </p:spPr>
            </p:pic>
          </mc:Fallback>
        </mc:AlternateContent>
      </p:grpSp>
      <p:grpSp>
        <p:nvGrpSpPr>
          <p:cNvPr id="913" name="Grupp 912">
            <a:extLst>
              <a:ext uri="{FF2B5EF4-FFF2-40B4-BE49-F238E27FC236}">
                <a16:creationId xmlns:a16="http://schemas.microsoft.com/office/drawing/2014/main" id="{B3A48507-52E7-B4FA-0DE8-5CF5D6A16C55}"/>
              </a:ext>
            </a:extLst>
          </p:cNvPr>
          <p:cNvGrpSpPr/>
          <p:nvPr/>
        </p:nvGrpSpPr>
        <p:grpSpPr>
          <a:xfrm>
            <a:off x="547744" y="5677619"/>
            <a:ext cx="3077280" cy="1031400"/>
            <a:chOff x="547744" y="5677619"/>
            <a:chExt cx="3077280" cy="1031400"/>
          </a:xfrm>
        </p:grpSpPr>
        <mc:AlternateContent xmlns:mc="http://schemas.openxmlformats.org/markup-compatibility/2006" xmlns:p14="http://schemas.microsoft.com/office/powerpoint/2010/main">
          <mc:Choice Requires="p14">
            <p:contentPart p14:bwMode="auto" r:id="rId189">
              <p14:nvContentPartPr>
                <p14:cNvPr id="48" name="Pennanteckning 47">
                  <a:extLst>
                    <a:ext uri="{FF2B5EF4-FFF2-40B4-BE49-F238E27FC236}">
                      <a16:creationId xmlns:a16="http://schemas.microsoft.com/office/drawing/2014/main" id="{6F774B1E-0B08-B532-E782-8ED35590E901}"/>
                    </a:ext>
                  </a:extLst>
                </p14:cNvPr>
                <p14:cNvContentPartPr/>
                <p14:nvPr/>
              </p14:nvContentPartPr>
              <p14:xfrm>
                <a:off x="671944" y="6229859"/>
                <a:ext cx="13680" cy="24480"/>
              </p14:xfrm>
            </p:contentPart>
          </mc:Choice>
          <mc:Fallback xmlns="">
            <p:pic>
              <p:nvPicPr>
                <p:cNvPr id="48" name="Pennanteckning 47">
                  <a:extLst>
                    <a:ext uri="{FF2B5EF4-FFF2-40B4-BE49-F238E27FC236}">
                      <a16:creationId xmlns:a16="http://schemas.microsoft.com/office/drawing/2014/main" id="{6F774B1E-0B08-B532-E782-8ED35590E901}"/>
                    </a:ext>
                  </a:extLst>
                </p:cNvPr>
                <p:cNvPicPr/>
                <p:nvPr/>
              </p:nvPicPr>
              <p:blipFill>
                <a:blip r:embed="rId190"/>
                <a:stretch>
                  <a:fillRect/>
                </a:stretch>
              </p:blipFill>
              <p:spPr>
                <a:xfrm>
                  <a:off x="656464" y="6214739"/>
                  <a:ext cx="4392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49" name="Pennanteckning 48">
                  <a:extLst>
                    <a:ext uri="{FF2B5EF4-FFF2-40B4-BE49-F238E27FC236}">
                      <a16:creationId xmlns:a16="http://schemas.microsoft.com/office/drawing/2014/main" id="{0FA19EA9-C7E8-FEDC-59B7-90B734185B6E}"/>
                    </a:ext>
                  </a:extLst>
                </p14:cNvPr>
                <p14:cNvContentPartPr/>
                <p14:nvPr/>
              </p14:nvContentPartPr>
              <p14:xfrm>
                <a:off x="694264" y="6330659"/>
                <a:ext cx="12600" cy="16200"/>
              </p14:xfrm>
            </p:contentPart>
          </mc:Choice>
          <mc:Fallback xmlns="">
            <p:pic>
              <p:nvPicPr>
                <p:cNvPr id="49" name="Pennanteckning 48">
                  <a:extLst>
                    <a:ext uri="{FF2B5EF4-FFF2-40B4-BE49-F238E27FC236}">
                      <a16:creationId xmlns:a16="http://schemas.microsoft.com/office/drawing/2014/main" id="{0FA19EA9-C7E8-FEDC-59B7-90B734185B6E}"/>
                    </a:ext>
                  </a:extLst>
                </p:cNvPr>
                <p:cNvPicPr/>
                <p:nvPr/>
              </p:nvPicPr>
              <p:blipFill>
                <a:blip r:embed="rId192"/>
                <a:stretch>
                  <a:fillRect/>
                </a:stretch>
              </p:blipFill>
              <p:spPr>
                <a:xfrm>
                  <a:off x="678784" y="6315539"/>
                  <a:ext cx="4320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50" name="Pennanteckning 49">
                  <a:extLst>
                    <a:ext uri="{FF2B5EF4-FFF2-40B4-BE49-F238E27FC236}">
                      <a16:creationId xmlns:a16="http://schemas.microsoft.com/office/drawing/2014/main" id="{E1F735BC-D6B1-86F2-2A67-54199F14F35E}"/>
                    </a:ext>
                  </a:extLst>
                </p14:cNvPr>
                <p14:cNvContentPartPr/>
                <p14:nvPr/>
              </p14:nvContentPartPr>
              <p14:xfrm>
                <a:off x="712984" y="6423539"/>
                <a:ext cx="11160" cy="36720"/>
              </p14:xfrm>
            </p:contentPart>
          </mc:Choice>
          <mc:Fallback xmlns="">
            <p:pic>
              <p:nvPicPr>
                <p:cNvPr id="50" name="Pennanteckning 49">
                  <a:extLst>
                    <a:ext uri="{FF2B5EF4-FFF2-40B4-BE49-F238E27FC236}">
                      <a16:creationId xmlns:a16="http://schemas.microsoft.com/office/drawing/2014/main" id="{E1F735BC-D6B1-86F2-2A67-54199F14F35E}"/>
                    </a:ext>
                  </a:extLst>
                </p:cNvPr>
                <p:cNvPicPr/>
                <p:nvPr/>
              </p:nvPicPr>
              <p:blipFill>
                <a:blip r:embed="rId194"/>
                <a:stretch>
                  <a:fillRect/>
                </a:stretch>
              </p:blipFill>
              <p:spPr>
                <a:xfrm>
                  <a:off x="697864" y="6408059"/>
                  <a:ext cx="4176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51" name="Pennanteckning 50">
                  <a:extLst>
                    <a:ext uri="{FF2B5EF4-FFF2-40B4-BE49-F238E27FC236}">
                      <a16:creationId xmlns:a16="http://schemas.microsoft.com/office/drawing/2014/main" id="{4741D9A2-6EA7-D198-7103-369751CD0256}"/>
                    </a:ext>
                  </a:extLst>
                </p14:cNvPr>
                <p14:cNvContentPartPr/>
                <p14:nvPr/>
              </p14:nvContentPartPr>
              <p14:xfrm>
                <a:off x="721264" y="6575459"/>
                <a:ext cx="39960" cy="90360"/>
              </p14:xfrm>
            </p:contentPart>
          </mc:Choice>
          <mc:Fallback xmlns="">
            <p:pic>
              <p:nvPicPr>
                <p:cNvPr id="51" name="Pennanteckning 50">
                  <a:extLst>
                    <a:ext uri="{FF2B5EF4-FFF2-40B4-BE49-F238E27FC236}">
                      <a16:creationId xmlns:a16="http://schemas.microsoft.com/office/drawing/2014/main" id="{4741D9A2-6EA7-D198-7103-369751CD0256}"/>
                    </a:ext>
                  </a:extLst>
                </p:cNvPr>
                <p:cNvPicPr/>
                <p:nvPr/>
              </p:nvPicPr>
              <p:blipFill>
                <a:blip r:embed="rId196"/>
                <a:stretch>
                  <a:fillRect/>
                </a:stretch>
              </p:blipFill>
              <p:spPr>
                <a:xfrm>
                  <a:off x="706144" y="6560339"/>
                  <a:ext cx="7056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52" name="Pennanteckning 51">
                  <a:extLst>
                    <a:ext uri="{FF2B5EF4-FFF2-40B4-BE49-F238E27FC236}">
                      <a16:creationId xmlns:a16="http://schemas.microsoft.com/office/drawing/2014/main" id="{EE3E1841-81A4-0752-B34A-1CD8FB44EDDE}"/>
                    </a:ext>
                  </a:extLst>
                </p14:cNvPr>
                <p14:cNvContentPartPr/>
                <p14:nvPr/>
              </p14:nvContentPartPr>
              <p14:xfrm>
                <a:off x="685984" y="6576539"/>
                <a:ext cx="137520" cy="90360"/>
              </p14:xfrm>
            </p:contentPart>
          </mc:Choice>
          <mc:Fallback xmlns="">
            <p:pic>
              <p:nvPicPr>
                <p:cNvPr id="52" name="Pennanteckning 51">
                  <a:extLst>
                    <a:ext uri="{FF2B5EF4-FFF2-40B4-BE49-F238E27FC236}">
                      <a16:creationId xmlns:a16="http://schemas.microsoft.com/office/drawing/2014/main" id="{EE3E1841-81A4-0752-B34A-1CD8FB44EDDE}"/>
                    </a:ext>
                  </a:extLst>
                </p:cNvPr>
                <p:cNvPicPr/>
                <p:nvPr/>
              </p:nvPicPr>
              <p:blipFill>
                <a:blip r:embed="rId198"/>
                <a:stretch>
                  <a:fillRect/>
                </a:stretch>
              </p:blipFill>
              <p:spPr>
                <a:xfrm>
                  <a:off x="670504" y="6561059"/>
                  <a:ext cx="16812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57" name="Pennanteckning 56">
                  <a:extLst>
                    <a:ext uri="{FF2B5EF4-FFF2-40B4-BE49-F238E27FC236}">
                      <a16:creationId xmlns:a16="http://schemas.microsoft.com/office/drawing/2014/main" id="{18308B92-D494-50B6-FCE1-CCD6ACB48103}"/>
                    </a:ext>
                  </a:extLst>
                </p14:cNvPr>
                <p14:cNvContentPartPr/>
                <p14:nvPr/>
              </p14:nvContentPartPr>
              <p14:xfrm>
                <a:off x="906664" y="6653219"/>
                <a:ext cx="82440" cy="55800"/>
              </p14:xfrm>
            </p:contentPart>
          </mc:Choice>
          <mc:Fallback xmlns="">
            <p:pic>
              <p:nvPicPr>
                <p:cNvPr id="57" name="Pennanteckning 56">
                  <a:extLst>
                    <a:ext uri="{FF2B5EF4-FFF2-40B4-BE49-F238E27FC236}">
                      <a16:creationId xmlns:a16="http://schemas.microsoft.com/office/drawing/2014/main" id="{18308B92-D494-50B6-FCE1-CCD6ACB48103}"/>
                    </a:ext>
                  </a:extLst>
                </p:cNvPr>
                <p:cNvPicPr/>
                <p:nvPr/>
              </p:nvPicPr>
              <p:blipFill>
                <a:blip r:embed="rId200"/>
                <a:stretch>
                  <a:fillRect/>
                </a:stretch>
              </p:blipFill>
              <p:spPr>
                <a:xfrm>
                  <a:off x="891544" y="6638099"/>
                  <a:ext cx="11268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59" name="Pennanteckning 58">
                  <a:extLst>
                    <a:ext uri="{FF2B5EF4-FFF2-40B4-BE49-F238E27FC236}">
                      <a16:creationId xmlns:a16="http://schemas.microsoft.com/office/drawing/2014/main" id="{17739FFF-488F-CBA8-359D-245669A356B1}"/>
                    </a:ext>
                  </a:extLst>
                </p14:cNvPr>
                <p14:cNvContentPartPr/>
                <p14:nvPr/>
              </p14:nvContentPartPr>
              <p14:xfrm>
                <a:off x="1042384" y="6364859"/>
                <a:ext cx="342000" cy="187920"/>
              </p14:xfrm>
            </p:contentPart>
          </mc:Choice>
          <mc:Fallback xmlns="">
            <p:pic>
              <p:nvPicPr>
                <p:cNvPr id="59" name="Pennanteckning 58">
                  <a:extLst>
                    <a:ext uri="{FF2B5EF4-FFF2-40B4-BE49-F238E27FC236}">
                      <a16:creationId xmlns:a16="http://schemas.microsoft.com/office/drawing/2014/main" id="{17739FFF-488F-CBA8-359D-245669A356B1}"/>
                    </a:ext>
                  </a:extLst>
                </p:cNvPr>
                <p:cNvPicPr/>
                <p:nvPr/>
              </p:nvPicPr>
              <p:blipFill>
                <a:blip r:embed="rId202"/>
                <a:stretch>
                  <a:fillRect/>
                </a:stretch>
              </p:blipFill>
              <p:spPr>
                <a:xfrm>
                  <a:off x="1026904" y="6349379"/>
                  <a:ext cx="37224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60" name="Pennanteckning 59">
                  <a:extLst>
                    <a:ext uri="{FF2B5EF4-FFF2-40B4-BE49-F238E27FC236}">
                      <a16:creationId xmlns:a16="http://schemas.microsoft.com/office/drawing/2014/main" id="{8E5430B1-B6E7-F8BF-C7D0-96170015E2EC}"/>
                    </a:ext>
                  </a:extLst>
                </p14:cNvPr>
                <p14:cNvContentPartPr/>
                <p14:nvPr/>
              </p14:nvContentPartPr>
              <p14:xfrm>
                <a:off x="1349824" y="6325979"/>
                <a:ext cx="69120" cy="106920"/>
              </p14:xfrm>
            </p:contentPart>
          </mc:Choice>
          <mc:Fallback xmlns="">
            <p:pic>
              <p:nvPicPr>
                <p:cNvPr id="60" name="Pennanteckning 59">
                  <a:extLst>
                    <a:ext uri="{FF2B5EF4-FFF2-40B4-BE49-F238E27FC236}">
                      <a16:creationId xmlns:a16="http://schemas.microsoft.com/office/drawing/2014/main" id="{8E5430B1-B6E7-F8BF-C7D0-96170015E2EC}"/>
                    </a:ext>
                  </a:extLst>
                </p:cNvPr>
                <p:cNvPicPr/>
                <p:nvPr/>
              </p:nvPicPr>
              <p:blipFill>
                <a:blip r:embed="rId204"/>
                <a:stretch>
                  <a:fillRect/>
                </a:stretch>
              </p:blipFill>
              <p:spPr>
                <a:xfrm>
                  <a:off x="1334704" y="6310499"/>
                  <a:ext cx="9936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42" name="Pennanteckning 41">
                  <a:extLst>
                    <a:ext uri="{FF2B5EF4-FFF2-40B4-BE49-F238E27FC236}">
                      <a16:creationId xmlns:a16="http://schemas.microsoft.com/office/drawing/2014/main" id="{D96C2684-2C79-6683-5980-68CA69334447}"/>
                    </a:ext>
                  </a:extLst>
                </p14:cNvPr>
                <p14:cNvContentPartPr/>
                <p14:nvPr/>
              </p14:nvContentPartPr>
              <p14:xfrm>
                <a:off x="570064" y="5690579"/>
                <a:ext cx="106920" cy="103680"/>
              </p14:xfrm>
            </p:contentPart>
          </mc:Choice>
          <mc:Fallback xmlns="">
            <p:pic>
              <p:nvPicPr>
                <p:cNvPr id="42" name="Pennanteckning 41">
                  <a:extLst>
                    <a:ext uri="{FF2B5EF4-FFF2-40B4-BE49-F238E27FC236}">
                      <a16:creationId xmlns:a16="http://schemas.microsoft.com/office/drawing/2014/main" id="{D96C2684-2C79-6683-5980-68CA69334447}"/>
                    </a:ext>
                  </a:extLst>
                </p:cNvPr>
                <p:cNvPicPr/>
                <p:nvPr/>
              </p:nvPicPr>
              <p:blipFill>
                <a:blip r:embed="rId206"/>
                <a:stretch>
                  <a:fillRect/>
                </a:stretch>
              </p:blipFill>
              <p:spPr>
                <a:xfrm>
                  <a:off x="554944" y="5675459"/>
                  <a:ext cx="13752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43" name="Pennanteckning 42">
                  <a:extLst>
                    <a:ext uri="{FF2B5EF4-FFF2-40B4-BE49-F238E27FC236}">
                      <a16:creationId xmlns:a16="http://schemas.microsoft.com/office/drawing/2014/main" id="{FC025A6C-9744-A55F-F479-7F9BC2C2CCB5}"/>
                    </a:ext>
                  </a:extLst>
                </p14:cNvPr>
                <p14:cNvContentPartPr/>
                <p14:nvPr/>
              </p14:nvContentPartPr>
              <p14:xfrm>
                <a:off x="547744" y="5703899"/>
                <a:ext cx="155160" cy="69120"/>
              </p14:xfrm>
            </p:contentPart>
          </mc:Choice>
          <mc:Fallback xmlns="">
            <p:pic>
              <p:nvPicPr>
                <p:cNvPr id="43" name="Pennanteckning 42">
                  <a:extLst>
                    <a:ext uri="{FF2B5EF4-FFF2-40B4-BE49-F238E27FC236}">
                      <a16:creationId xmlns:a16="http://schemas.microsoft.com/office/drawing/2014/main" id="{FC025A6C-9744-A55F-F479-7F9BC2C2CCB5}"/>
                    </a:ext>
                  </a:extLst>
                </p:cNvPr>
                <p:cNvPicPr/>
                <p:nvPr/>
              </p:nvPicPr>
              <p:blipFill>
                <a:blip r:embed="rId208"/>
                <a:stretch>
                  <a:fillRect/>
                </a:stretch>
              </p:blipFill>
              <p:spPr>
                <a:xfrm>
                  <a:off x="532624" y="5688779"/>
                  <a:ext cx="18540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44" name="Pennanteckning 43">
                  <a:extLst>
                    <a:ext uri="{FF2B5EF4-FFF2-40B4-BE49-F238E27FC236}">
                      <a16:creationId xmlns:a16="http://schemas.microsoft.com/office/drawing/2014/main" id="{7398264C-12F2-8DC0-D95B-A1C955BDCE00}"/>
                    </a:ext>
                  </a:extLst>
                </p14:cNvPr>
                <p14:cNvContentPartPr/>
                <p14:nvPr/>
              </p14:nvContentPartPr>
              <p14:xfrm>
                <a:off x="830704" y="5737019"/>
                <a:ext cx="28440" cy="88200"/>
              </p14:xfrm>
            </p:contentPart>
          </mc:Choice>
          <mc:Fallback xmlns="">
            <p:pic>
              <p:nvPicPr>
                <p:cNvPr id="44" name="Pennanteckning 43">
                  <a:extLst>
                    <a:ext uri="{FF2B5EF4-FFF2-40B4-BE49-F238E27FC236}">
                      <a16:creationId xmlns:a16="http://schemas.microsoft.com/office/drawing/2014/main" id="{7398264C-12F2-8DC0-D95B-A1C955BDCE00}"/>
                    </a:ext>
                  </a:extLst>
                </p:cNvPr>
                <p:cNvPicPr/>
                <p:nvPr/>
              </p:nvPicPr>
              <p:blipFill>
                <a:blip r:embed="rId210"/>
                <a:stretch>
                  <a:fillRect/>
                </a:stretch>
              </p:blipFill>
              <p:spPr>
                <a:xfrm>
                  <a:off x="815224" y="5721899"/>
                  <a:ext cx="5904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45" name="Pennanteckning 44">
                  <a:extLst>
                    <a:ext uri="{FF2B5EF4-FFF2-40B4-BE49-F238E27FC236}">
                      <a16:creationId xmlns:a16="http://schemas.microsoft.com/office/drawing/2014/main" id="{9CB739E1-A9A3-0D30-4DCF-F50685EE8993}"/>
                    </a:ext>
                  </a:extLst>
                </p14:cNvPr>
                <p14:cNvContentPartPr/>
                <p14:nvPr/>
              </p14:nvContentPartPr>
              <p14:xfrm>
                <a:off x="585904" y="5956259"/>
                <a:ext cx="93960" cy="116280"/>
              </p14:xfrm>
            </p:contentPart>
          </mc:Choice>
          <mc:Fallback xmlns="">
            <p:pic>
              <p:nvPicPr>
                <p:cNvPr id="45" name="Pennanteckning 44">
                  <a:extLst>
                    <a:ext uri="{FF2B5EF4-FFF2-40B4-BE49-F238E27FC236}">
                      <a16:creationId xmlns:a16="http://schemas.microsoft.com/office/drawing/2014/main" id="{9CB739E1-A9A3-0D30-4DCF-F50685EE8993}"/>
                    </a:ext>
                  </a:extLst>
                </p:cNvPr>
                <p:cNvPicPr/>
                <p:nvPr/>
              </p:nvPicPr>
              <p:blipFill>
                <a:blip r:embed="rId212"/>
                <a:stretch>
                  <a:fillRect/>
                </a:stretch>
              </p:blipFill>
              <p:spPr>
                <a:xfrm>
                  <a:off x="570424" y="5940779"/>
                  <a:ext cx="1242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46" name="Pennanteckning 45">
                  <a:extLst>
                    <a:ext uri="{FF2B5EF4-FFF2-40B4-BE49-F238E27FC236}">
                      <a16:creationId xmlns:a16="http://schemas.microsoft.com/office/drawing/2014/main" id="{DBCFB882-C394-2403-67CD-0DC0C90370E2}"/>
                    </a:ext>
                  </a:extLst>
                </p14:cNvPr>
                <p14:cNvContentPartPr/>
                <p14:nvPr/>
              </p14:nvContentPartPr>
              <p14:xfrm>
                <a:off x="583384" y="5963459"/>
                <a:ext cx="130320" cy="91440"/>
              </p14:xfrm>
            </p:contentPart>
          </mc:Choice>
          <mc:Fallback xmlns="">
            <p:pic>
              <p:nvPicPr>
                <p:cNvPr id="46" name="Pennanteckning 45">
                  <a:extLst>
                    <a:ext uri="{FF2B5EF4-FFF2-40B4-BE49-F238E27FC236}">
                      <a16:creationId xmlns:a16="http://schemas.microsoft.com/office/drawing/2014/main" id="{DBCFB882-C394-2403-67CD-0DC0C90370E2}"/>
                    </a:ext>
                  </a:extLst>
                </p:cNvPr>
                <p:cNvPicPr/>
                <p:nvPr/>
              </p:nvPicPr>
              <p:blipFill>
                <a:blip r:embed="rId214"/>
                <a:stretch>
                  <a:fillRect/>
                </a:stretch>
              </p:blipFill>
              <p:spPr>
                <a:xfrm>
                  <a:off x="567904" y="5948339"/>
                  <a:ext cx="16056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47" name="Pennanteckning 46">
                  <a:extLst>
                    <a:ext uri="{FF2B5EF4-FFF2-40B4-BE49-F238E27FC236}">
                      <a16:creationId xmlns:a16="http://schemas.microsoft.com/office/drawing/2014/main" id="{BCD4102E-ACA0-F396-BB70-75D7E65E4A88}"/>
                    </a:ext>
                  </a:extLst>
                </p14:cNvPr>
                <p14:cNvContentPartPr/>
                <p14:nvPr/>
              </p14:nvContentPartPr>
              <p14:xfrm>
                <a:off x="766984" y="6011699"/>
                <a:ext cx="105480" cy="59040"/>
              </p14:xfrm>
            </p:contentPart>
          </mc:Choice>
          <mc:Fallback xmlns="">
            <p:pic>
              <p:nvPicPr>
                <p:cNvPr id="47" name="Pennanteckning 46">
                  <a:extLst>
                    <a:ext uri="{FF2B5EF4-FFF2-40B4-BE49-F238E27FC236}">
                      <a16:creationId xmlns:a16="http://schemas.microsoft.com/office/drawing/2014/main" id="{BCD4102E-ACA0-F396-BB70-75D7E65E4A88}"/>
                    </a:ext>
                  </a:extLst>
                </p:cNvPr>
                <p:cNvPicPr/>
                <p:nvPr/>
              </p:nvPicPr>
              <p:blipFill>
                <a:blip r:embed="rId216"/>
                <a:stretch>
                  <a:fillRect/>
                </a:stretch>
              </p:blipFill>
              <p:spPr>
                <a:xfrm>
                  <a:off x="751504" y="5996219"/>
                  <a:ext cx="13572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61" name="Pennanteckning 60">
                  <a:extLst>
                    <a:ext uri="{FF2B5EF4-FFF2-40B4-BE49-F238E27FC236}">
                      <a16:creationId xmlns:a16="http://schemas.microsoft.com/office/drawing/2014/main" id="{43DC8DAF-F93D-2EF5-01FA-08BF5200ECF0}"/>
                    </a:ext>
                  </a:extLst>
                </p14:cNvPr>
                <p14:cNvContentPartPr/>
                <p14:nvPr/>
              </p14:nvContentPartPr>
              <p14:xfrm>
                <a:off x="996664" y="6043019"/>
                <a:ext cx="259920" cy="27000"/>
              </p14:xfrm>
            </p:contentPart>
          </mc:Choice>
          <mc:Fallback xmlns="">
            <p:pic>
              <p:nvPicPr>
                <p:cNvPr id="61" name="Pennanteckning 60">
                  <a:extLst>
                    <a:ext uri="{FF2B5EF4-FFF2-40B4-BE49-F238E27FC236}">
                      <a16:creationId xmlns:a16="http://schemas.microsoft.com/office/drawing/2014/main" id="{43DC8DAF-F93D-2EF5-01FA-08BF5200ECF0}"/>
                    </a:ext>
                  </a:extLst>
                </p:cNvPr>
                <p:cNvPicPr/>
                <p:nvPr/>
              </p:nvPicPr>
              <p:blipFill>
                <a:blip r:embed="rId218"/>
                <a:stretch>
                  <a:fillRect/>
                </a:stretch>
              </p:blipFill>
              <p:spPr>
                <a:xfrm>
                  <a:off x="981544" y="6027899"/>
                  <a:ext cx="29052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62" name="Pennanteckning 61">
                  <a:extLst>
                    <a:ext uri="{FF2B5EF4-FFF2-40B4-BE49-F238E27FC236}">
                      <a16:creationId xmlns:a16="http://schemas.microsoft.com/office/drawing/2014/main" id="{1F857019-7789-1877-40C9-B336129B9E9F}"/>
                    </a:ext>
                  </a:extLst>
                </p14:cNvPr>
                <p14:cNvContentPartPr/>
                <p14:nvPr/>
              </p14:nvContentPartPr>
              <p14:xfrm>
                <a:off x="1265584" y="6023219"/>
                <a:ext cx="85320" cy="104400"/>
              </p14:xfrm>
            </p:contentPart>
          </mc:Choice>
          <mc:Fallback xmlns="">
            <p:pic>
              <p:nvPicPr>
                <p:cNvPr id="62" name="Pennanteckning 61">
                  <a:extLst>
                    <a:ext uri="{FF2B5EF4-FFF2-40B4-BE49-F238E27FC236}">
                      <a16:creationId xmlns:a16="http://schemas.microsoft.com/office/drawing/2014/main" id="{1F857019-7789-1877-40C9-B336129B9E9F}"/>
                    </a:ext>
                  </a:extLst>
                </p:cNvPr>
                <p:cNvPicPr/>
                <p:nvPr/>
              </p:nvPicPr>
              <p:blipFill>
                <a:blip r:embed="rId220"/>
                <a:stretch>
                  <a:fillRect/>
                </a:stretch>
              </p:blipFill>
              <p:spPr>
                <a:xfrm>
                  <a:off x="1250464" y="6007739"/>
                  <a:ext cx="11592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63" name="Pennanteckning 62">
                  <a:extLst>
                    <a:ext uri="{FF2B5EF4-FFF2-40B4-BE49-F238E27FC236}">
                      <a16:creationId xmlns:a16="http://schemas.microsoft.com/office/drawing/2014/main" id="{A876640F-AD04-0222-B3D1-A43C266B9692}"/>
                    </a:ext>
                  </a:extLst>
                </p14:cNvPr>
                <p14:cNvContentPartPr/>
                <p14:nvPr/>
              </p14:nvContentPartPr>
              <p14:xfrm>
                <a:off x="1030504" y="5803979"/>
                <a:ext cx="269280" cy="92160"/>
              </p14:xfrm>
            </p:contentPart>
          </mc:Choice>
          <mc:Fallback xmlns="">
            <p:pic>
              <p:nvPicPr>
                <p:cNvPr id="63" name="Pennanteckning 62">
                  <a:extLst>
                    <a:ext uri="{FF2B5EF4-FFF2-40B4-BE49-F238E27FC236}">
                      <a16:creationId xmlns:a16="http://schemas.microsoft.com/office/drawing/2014/main" id="{A876640F-AD04-0222-B3D1-A43C266B9692}"/>
                    </a:ext>
                  </a:extLst>
                </p:cNvPr>
                <p:cNvPicPr/>
                <p:nvPr/>
              </p:nvPicPr>
              <p:blipFill>
                <a:blip r:embed="rId222"/>
                <a:stretch>
                  <a:fillRect/>
                </a:stretch>
              </p:blipFill>
              <p:spPr>
                <a:xfrm>
                  <a:off x="1015384" y="5788859"/>
                  <a:ext cx="29952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896" name="Pennanteckning 895">
                  <a:extLst>
                    <a:ext uri="{FF2B5EF4-FFF2-40B4-BE49-F238E27FC236}">
                      <a16:creationId xmlns:a16="http://schemas.microsoft.com/office/drawing/2014/main" id="{0827096F-DF2A-CBFC-FD10-3B6A2675218D}"/>
                    </a:ext>
                  </a:extLst>
                </p14:cNvPr>
                <p14:cNvContentPartPr/>
                <p14:nvPr/>
              </p14:nvContentPartPr>
              <p14:xfrm>
                <a:off x="1310944" y="5838539"/>
                <a:ext cx="63360" cy="92880"/>
              </p14:xfrm>
            </p:contentPart>
          </mc:Choice>
          <mc:Fallback xmlns="">
            <p:pic>
              <p:nvPicPr>
                <p:cNvPr id="896" name="Pennanteckning 895">
                  <a:extLst>
                    <a:ext uri="{FF2B5EF4-FFF2-40B4-BE49-F238E27FC236}">
                      <a16:creationId xmlns:a16="http://schemas.microsoft.com/office/drawing/2014/main" id="{0827096F-DF2A-CBFC-FD10-3B6A2675218D}"/>
                    </a:ext>
                  </a:extLst>
                </p:cNvPr>
                <p:cNvPicPr/>
                <p:nvPr/>
              </p:nvPicPr>
              <p:blipFill>
                <a:blip r:embed="rId224"/>
                <a:stretch>
                  <a:fillRect/>
                </a:stretch>
              </p:blipFill>
              <p:spPr>
                <a:xfrm>
                  <a:off x="1295824" y="5823419"/>
                  <a:ext cx="9360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899" name="Pennanteckning 898">
                  <a:extLst>
                    <a:ext uri="{FF2B5EF4-FFF2-40B4-BE49-F238E27FC236}">
                      <a16:creationId xmlns:a16="http://schemas.microsoft.com/office/drawing/2014/main" id="{65F56F1D-8F5A-0157-B8E2-7C36155D366D}"/>
                    </a:ext>
                  </a:extLst>
                </p14:cNvPr>
                <p14:cNvContentPartPr/>
                <p14:nvPr/>
              </p14:nvContentPartPr>
              <p14:xfrm>
                <a:off x="1515424" y="5971019"/>
                <a:ext cx="403200" cy="303840"/>
              </p14:xfrm>
            </p:contentPart>
          </mc:Choice>
          <mc:Fallback xmlns="">
            <p:pic>
              <p:nvPicPr>
                <p:cNvPr id="899" name="Pennanteckning 898">
                  <a:extLst>
                    <a:ext uri="{FF2B5EF4-FFF2-40B4-BE49-F238E27FC236}">
                      <a16:creationId xmlns:a16="http://schemas.microsoft.com/office/drawing/2014/main" id="{65F56F1D-8F5A-0157-B8E2-7C36155D366D}"/>
                    </a:ext>
                  </a:extLst>
                </p:cNvPr>
                <p:cNvPicPr/>
                <p:nvPr/>
              </p:nvPicPr>
              <p:blipFill>
                <a:blip r:embed="rId226"/>
                <a:stretch>
                  <a:fillRect/>
                </a:stretch>
              </p:blipFill>
              <p:spPr>
                <a:xfrm>
                  <a:off x="1499944" y="5955899"/>
                  <a:ext cx="43344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901" name="Pennanteckning 900">
                  <a:extLst>
                    <a:ext uri="{FF2B5EF4-FFF2-40B4-BE49-F238E27FC236}">
                      <a16:creationId xmlns:a16="http://schemas.microsoft.com/office/drawing/2014/main" id="{F4BD9FC7-4FCB-7CAE-D9B1-6BCC30C121DF}"/>
                    </a:ext>
                  </a:extLst>
                </p14:cNvPr>
                <p14:cNvContentPartPr/>
                <p14:nvPr/>
              </p14:nvContentPartPr>
              <p14:xfrm>
                <a:off x="2098984" y="6085139"/>
                <a:ext cx="567000" cy="16920"/>
              </p14:xfrm>
            </p:contentPart>
          </mc:Choice>
          <mc:Fallback xmlns="">
            <p:pic>
              <p:nvPicPr>
                <p:cNvPr id="901" name="Pennanteckning 900">
                  <a:extLst>
                    <a:ext uri="{FF2B5EF4-FFF2-40B4-BE49-F238E27FC236}">
                      <a16:creationId xmlns:a16="http://schemas.microsoft.com/office/drawing/2014/main" id="{F4BD9FC7-4FCB-7CAE-D9B1-6BCC30C121DF}"/>
                    </a:ext>
                  </a:extLst>
                </p:cNvPr>
                <p:cNvPicPr/>
                <p:nvPr/>
              </p:nvPicPr>
              <p:blipFill>
                <a:blip r:embed="rId228"/>
                <a:stretch>
                  <a:fillRect/>
                </a:stretch>
              </p:blipFill>
              <p:spPr>
                <a:xfrm>
                  <a:off x="2083864" y="6070019"/>
                  <a:ext cx="59724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902" name="Pennanteckning 901">
                  <a:extLst>
                    <a:ext uri="{FF2B5EF4-FFF2-40B4-BE49-F238E27FC236}">
                      <a16:creationId xmlns:a16="http://schemas.microsoft.com/office/drawing/2014/main" id="{224C2A8E-496C-25DE-9CC1-171A7C4B4414}"/>
                    </a:ext>
                  </a:extLst>
                </p14:cNvPr>
                <p14:cNvContentPartPr/>
                <p14:nvPr/>
              </p14:nvContentPartPr>
              <p14:xfrm>
                <a:off x="2649784" y="6024659"/>
                <a:ext cx="55080" cy="120960"/>
              </p14:xfrm>
            </p:contentPart>
          </mc:Choice>
          <mc:Fallback xmlns="">
            <p:pic>
              <p:nvPicPr>
                <p:cNvPr id="902" name="Pennanteckning 901">
                  <a:extLst>
                    <a:ext uri="{FF2B5EF4-FFF2-40B4-BE49-F238E27FC236}">
                      <a16:creationId xmlns:a16="http://schemas.microsoft.com/office/drawing/2014/main" id="{224C2A8E-496C-25DE-9CC1-171A7C4B4414}"/>
                    </a:ext>
                  </a:extLst>
                </p:cNvPr>
                <p:cNvPicPr/>
                <p:nvPr/>
              </p:nvPicPr>
              <p:blipFill>
                <a:blip r:embed="rId230"/>
                <a:stretch>
                  <a:fillRect/>
                </a:stretch>
              </p:blipFill>
              <p:spPr>
                <a:xfrm>
                  <a:off x="2634664" y="6009539"/>
                  <a:ext cx="8532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904" name="Pennanteckning 903">
                  <a:extLst>
                    <a:ext uri="{FF2B5EF4-FFF2-40B4-BE49-F238E27FC236}">
                      <a16:creationId xmlns:a16="http://schemas.microsoft.com/office/drawing/2014/main" id="{D91959EF-1E03-944D-C334-84150CD53481}"/>
                    </a:ext>
                  </a:extLst>
                </p14:cNvPr>
                <p14:cNvContentPartPr/>
                <p14:nvPr/>
              </p14:nvContentPartPr>
              <p14:xfrm>
                <a:off x="2883064" y="5942219"/>
                <a:ext cx="81360" cy="119520"/>
              </p14:xfrm>
            </p:contentPart>
          </mc:Choice>
          <mc:Fallback xmlns="">
            <p:pic>
              <p:nvPicPr>
                <p:cNvPr id="904" name="Pennanteckning 903">
                  <a:extLst>
                    <a:ext uri="{FF2B5EF4-FFF2-40B4-BE49-F238E27FC236}">
                      <a16:creationId xmlns:a16="http://schemas.microsoft.com/office/drawing/2014/main" id="{D91959EF-1E03-944D-C334-84150CD53481}"/>
                    </a:ext>
                  </a:extLst>
                </p:cNvPr>
                <p:cNvPicPr/>
                <p:nvPr/>
              </p:nvPicPr>
              <p:blipFill>
                <a:blip r:embed="rId232"/>
                <a:stretch>
                  <a:fillRect/>
                </a:stretch>
              </p:blipFill>
              <p:spPr>
                <a:xfrm>
                  <a:off x="2867944" y="5926739"/>
                  <a:ext cx="11196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905" name="Pennanteckning 904">
                  <a:extLst>
                    <a:ext uri="{FF2B5EF4-FFF2-40B4-BE49-F238E27FC236}">
                      <a16:creationId xmlns:a16="http://schemas.microsoft.com/office/drawing/2014/main" id="{11A9A7D3-8BCC-E19D-89F2-4A9E57FF3782}"/>
                    </a:ext>
                  </a:extLst>
                </p14:cNvPr>
                <p14:cNvContentPartPr/>
                <p14:nvPr/>
              </p14:nvContentPartPr>
              <p14:xfrm>
                <a:off x="3021304" y="5946179"/>
                <a:ext cx="140040" cy="91440"/>
              </p14:xfrm>
            </p:contentPart>
          </mc:Choice>
          <mc:Fallback xmlns="">
            <p:pic>
              <p:nvPicPr>
                <p:cNvPr id="905" name="Pennanteckning 904">
                  <a:extLst>
                    <a:ext uri="{FF2B5EF4-FFF2-40B4-BE49-F238E27FC236}">
                      <a16:creationId xmlns:a16="http://schemas.microsoft.com/office/drawing/2014/main" id="{11A9A7D3-8BCC-E19D-89F2-4A9E57FF3782}"/>
                    </a:ext>
                  </a:extLst>
                </p:cNvPr>
                <p:cNvPicPr/>
                <p:nvPr/>
              </p:nvPicPr>
              <p:blipFill>
                <a:blip r:embed="rId234"/>
                <a:stretch>
                  <a:fillRect/>
                </a:stretch>
              </p:blipFill>
              <p:spPr>
                <a:xfrm>
                  <a:off x="3005824" y="5931059"/>
                  <a:ext cx="17064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906" name="Pennanteckning 905">
                  <a:extLst>
                    <a:ext uri="{FF2B5EF4-FFF2-40B4-BE49-F238E27FC236}">
                      <a16:creationId xmlns:a16="http://schemas.microsoft.com/office/drawing/2014/main" id="{A28E54DC-2BCF-26FC-2066-8F5327B788EF}"/>
                    </a:ext>
                  </a:extLst>
                </p14:cNvPr>
                <p14:cNvContentPartPr/>
                <p14:nvPr/>
              </p14:nvContentPartPr>
              <p14:xfrm>
                <a:off x="3184024" y="5817299"/>
                <a:ext cx="20160" cy="199440"/>
              </p14:xfrm>
            </p:contentPart>
          </mc:Choice>
          <mc:Fallback xmlns="">
            <p:pic>
              <p:nvPicPr>
                <p:cNvPr id="906" name="Pennanteckning 905">
                  <a:extLst>
                    <a:ext uri="{FF2B5EF4-FFF2-40B4-BE49-F238E27FC236}">
                      <a16:creationId xmlns:a16="http://schemas.microsoft.com/office/drawing/2014/main" id="{A28E54DC-2BCF-26FC-2066-8F5327B788EF}"/>
                    </a:ext>
                  </a:extLst>
                </p:cNvPr>
                <p:cNvPicPr/>
                <p:nvPr/>
              </p:nvPicPr>
              <p:blipFill>
                <a:blip r:embed="rId236"/>
                <a:stretch>
                  <a:fillRect/>
                </a:stretch>
              </p:blipFill>
              <p:spPr>
                <a:xfrm>
                  <a:off x="3168904" y="5801819"/>
                  <a:ext cx="5076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907" name="Pennanteckning 906">
                  <a:extLst>
                    <a:ext uri="{FF2B5EF4-FFF2-40B4-BE49-F238E27FC236}">
                      <a16:creationId xmlns:a16="http://schemas.microsoft.com/office/drawing/2014/main" id="{F84794E1-EA3B-B3E3-3C31-982F24A392B4}"/>
                    </a:ext>
                  </a:extLst>
                </p14:cNvPr>
                <p14:cNvContentPartPr/>
                <p14:nvPr/>
              </p14:nvContentPartPr>
              <p14:xfrm>
                <a:off x="3169264" y="5927099"/>
                <a:ext cx="88920" cy="8280"/>
              </p14:xfrm>
            </p:contentPart>
          </mc:Choice>
          <mc:Fallback xmlns="">
            <p:pic>
              <p:nvPicPr>
                <p:cNvPr id="907" name="Pennanteckning 906">
                  <a:extLst>
                    <a:ext uri="{FF2B5EF4-FFF2-40B4-BE49-F238E27FC236}">
                      <a16:creationId xmlns:a16="http://schemas.microsoft.com/office/drawing/2014/main" id="{F84794E1-EA3B-B3E3-3C31-982F24A392B4}"/>
                    </a:ext>
                  </a:extLst>
                </p:cNvPr>
                <p:cNvPicPr/>
                <p:nvPr/>
              </p:nvPicPr>
              <p:blipFill>
                <a:blip r:embed="rId238"/>
                <a:stretch>
                  <a:fillRect/>
                </a:stretch>
              </p:blipFill>
              <p:spPr>
                <a:xfrm>
                  <a:off x="3154144" y="5911979"/>
                  <a:ext cx="11952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908" name="Pennanteckning 907">
                  <a:extLst>
                    <a:ext uri="{FF2B5EF4-FFF2-40B4-BE49-F238E27FC236}">
                      <a16:creationId xmlns:a16="http://schemas.microsoft.com/office/drawing/2014/main" id="{A80346FB-6A53-0D24-D417-683955E7D830}"/>
                    </a:ext>
                  </a:extLst>
                </p14:cNvPr>
                <p14:cNvContentPartPr/>
                <p14:nvPr/>
              </p14:nvContentPartPr>
              <p14:xfrm>
                <a:off x="3273304" y="5941139"/>
                <a:ext cx="19440" cy="185040"/>
              </p14:xfrm>
            </p:contentPart>
          </mc:Choice>
          <mc:Fallback xmlns="">
            <p:pic>
              <p:nvPicPr>
                <p:cNvPr id="908" name="Pennanteckning 907">
                  <a:extLst>
                    <a:ext uri="{FF2B5EF4-FFF2-40B4-BE49-F238E27FC236}">
                      <a16:creationId xmlns:a16="http://schemas.microsoft.com/office/drawing/2014/main" id="{A80346FB-6A53-0D24-D417-683955E7D830}"/>
                    </a:ext>
                  </a:extLst>
                </p:cNvPr>
                <p:cNvPicPr/>
                <p:nvPr/>
              </p:nvPicPr>
              <p:blipFill>
                <a:blip r:embed="rId240"/>
                <a:stretch>
                  <a:fillRect/>
                </a:stretch>
              </p:blipFill>
              <p:spPr>
                <a:xfrm>
                  <a:off x="3258184" y="5926019"/>
                  <a:ext cx="5004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909" name="Pennanteckning 908">
                  <a:extLst>
                    <a:ext uri="{FF2B5EF4-FFF2-40B4-BE49-F238E27FC236}">
                      <a16:creationId xmlns:a16="http://schemas.microsoft.com/office/drawing/2014/main" id="{79665073-DE17-F645-BEBC-3C2E22673CFC}"/>
                    </a:ext>
                  </a:extLst>
                </p14:cNvPr>
                <p14:cNvContentPartPr/>
                <p14:nvPr/>
              </p14:nvContentPartPr>
              <p14:xfrm>
                <a:off x="3281584" y="5905139"/>
                <a:ext cx="41760" cy="77760"/>
              </p14:xfrm>
            </p:contentPart>
          </mc:Choice>
          <mc:Fallback xmlns="">
            <p:pic>
              <p:nvPicPr>
                <p:cNvPr id="909" name="Pennanteckning 908">
                  <a:extLst>
                    <a:ext uri="{FF2B5EF4-FFF2-40B4-BE49-F238E27FC236}">
                      <a16:creationId xmlns:a16="http://schemas.microsoft.com/office/drawing/2014/main" id="{79665073-DE17-F645-BEBC-3C2E22673CFC}"/>
                    </a:ext>
                  </a:extLst>
                </p:cNvPr>
                <p:cNvPicPr/>
                <p:nvPr/>
              </p:nvPicPr>
              <p:blipFill>
                <a:blip r:embed="rId242"/>
                <a:stretch>
                  <a:fillRect/>
                </a:stretch>
              </p:blipFill>
              <p:spPr>
                <a:xfrm>
                  <a:off x="3266464" y="5889659"/>
                  <a:ext cx="7236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910" name="Pennanteckning 909">
                  <a:extLst>
                    <a:ext uri="{FF2B5EF4-FFF2-40B4-BE49-F238E27FC236}">
                      <a16:creationId xmlns:a16="http://schemas.microsoft.com/office/drawing/2014/main" id="{58F4850E-BD78-AADC-DC90-9A67247CC633}"/>
                    </a:ext>
                  </a:extLst>
                </p14:cNvPr>
                <p14:cNvContentPartPr/>
                <p14:nvPr/>
              </p14:nvContentPartPr>
              <p14:xfrm>
                <a:off x="3370144" y="5850419"/>
                <a:ext cx="136080" cy="87120"/>
              </p14:xfrm>
            </p:contentPart>
          </mc:Choice>
          <mc:Fallback xmlns="">
            <p:pic>
              <p:nvPicPr>
                <p:cNvPr id="910" name="Pennanteckning 909">
                  <a:extLst>
                    <a:ext uri="{FF2B5EF4-FFF2-40B4-BE49-F238E27FC236}">
                      <a16:creationId xmlns:a16="http://schemas.microsoft.com/office/drawing/2014/main" id="{58F4850E-BD78-AADC-DC90-9A67247CC633}"/>
                    </a:ext>
                  </a:extLst>
                </p:cNvPr>
                <p:cNvPicPr/>
                <p:nvPr/>
              </p:nvPicPr>
              <p:blipFill>
                <a:blip r:embed="rId244"/>
                <a:stretch>
                  <a:fillRect/>
                </a:stretch>
              </p:blipFill>
              <p:spPr>
                <a:xfrm>
                  <a:off x="3355024" y="5834939"/>
                  <a:ext cx="16632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911" name="Pennanteckning 910">
                  <a:extLst>
                    <a:ext uri="{FF2B5EF4-FFF2-40B4-BE49-F238E27FC236}">
                      <a16:creationId xmlns:a16="http://schemas.microsoft.com/office/drawing/2014/main" id="{4BEADF12-3A94-834E-80C8-E2341B774150}"/>
                    </a:ext>
                  </a:extLst>
                </p14:cNvPr>
                <p14:cNvContentPartPr/>
                <p14:nvPr/>
              </p14:nvContentPartPr>
              <p14:xfrm>
                <a:off x="3551224" y="5677619"/>
                <a:ext cx="34200" cy="278280"/>
              </p14:xfrm>
            </p:contentPart>
          </mc:Choice>
          <mc:Fallback xmlns="">
            <p:pic>
              <p:nvPicPr>
                <p:cNvPr id="911" name="Pennanteckning 910">
                  <a:extLst>
                    <a:ext uri="{FF2B5EF4-FFF2-40B4-BE49-F238E27FC236}">
                      <a16:creationId xmlns:a16="http://schemas.microsoft.com/office/drawing/2014/main" id="{4BEADF12-3A94-834E-80C8-E2341B774150}"/>
                    </a:ext>
                  </a:extLst>
                </p:cNvPr>
                <p:cNvPicPr/>
                <p:nvPr/>
              </p:nvPicPr>
              <p:blipFill>
                <a:blip r:embed="rId246"/>
                <a:stretch>
                  <a:fillRect/>
                </a:stretch>
              </p:blipFill>
              <p:spPr>
                <a:xfrm>
                  <a:off x="3536104" y="5662139"/>
                  <a:ext cx="6480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912" name="Pennanteckning 911">
                  <a:extLst>
                    <a:ext uri="{FF2B5EF4-FFF2-40B4-BE49-F238E27FC236}">
                      <a16:creationId xmlns:a16="http://schemas.microsoft.com/office/drawing/2014/main" id="{F8A3DC86-C304-68DE-6AA5-A02CCB94E331}"/>
                    </a:ext>
                  </a:extLst>
                </p14:cNvPr>
                <p14:cNvContentPartPr/>
                <p14:nvPr/>
              </p14:nvContentPartPr>
              <p14:xfrm>
                <a:off x="3533584" y="5805779"/>
                <a:ext cx="91440" cy="41040"/>
              </p14:xfrm>
            </p:contentPart>
          </mc:Choice>
          <mc:Fallback xmlns="">
            <p:pic>
              <p:nvPicPr>
                <p:cNvPr id="912" name="Pennanteckning 911">
                  <a:extLst>
                    <a:ext uri="{FF2B5EF4-FFF2-40B4-BE49-F238E27FC236}">
                      <a16:creationId xmlns:a16="http://schemas.microsoft.com/office/drawing/2014/main" id="{F8A3DC86-C304-68DE-6AA5-A02CCB94E331}"/>
                    </a:ext>
                  </a:extLst>
                </p:cNvPr>
                <p:cNvPicPr/>
                <p:nvPr/>
              </p:nvPicPr>
              <p:blipFill>
                <a:blip r:embed="rId248"/>
                <a:stretch>
                  <a:fillRect/>
                </a:stretch>
              </p:blipFill>
              <p:spPr>
                <a:xfrm>
                  <a:off x="3518464" y="5790299"/>
                  <a:ext cx="122040" cy="71280"/>
                </a:xfrm>
                <a:prstGeom prst="rect">
                  <a:avLst/>
                </a:prstGeom>
              </p:spPr>
            </p:pic>
          </mc:Fallback>
        </mc:AlternateContent>
      </p:grpSp>
      <p:grpSp>
        <p:nvGrpSpPr>
          <p:cNvPr id="1103" name="Grupp 1102">
            <a:extLst>
              <a:ext uri="{FF2B5EF4-FFF2-40B4-BE49-F238E27FC236}">
                <a16:creationId xmlns:a16="http://schemas.microsoft.com/office/drawing/2014/main" id="{5C9CE7D8-0449-444D-D375-8A285F7A32CE}"/>
              </a:ext>
            </a:extLst>
          </p:cNvPr>
          <p:cNvGrpSpPr/>
          <p:nvPr/>
        </p:nvGrpSpPr>
        <p:grpSpPr>
          <a:xfrm>
            <a:off x="116824" y="5414459"/>
            <a:ext cx="2378520" cy="1324440"/>
            <a:chOff x="116824" y="5414459"/>
            <a:chExt cx="2378520" cy="1324440"/>
          </a:xfrm>
        </p:grpSpPr>
        <mc:AlternateContent xmlns:mc="http://schemas.openxmlformats.org/markup-compatibility/2006">
          <mc:Choice xmlns:p14="http://schemas.microsoft.com/office/powerpoint/2010/main" Requires="p14">
            <p:contentPart p14:bwMode="auto" r:id="rId249">
              <p14:nvContentPartPr>
                <p14:cNvPr id="917" name="Pennanteckning 916">
                  <a:extLst>
                    <a:ext uri="{FF2B5EF4-FFF2-40B4-BE49-F238E27FC236}">
                      <a16:creationId xmlns:a16="http://schemas.microsoft.com/office/drawing/2014/main" id="{2245A755-FFA5-B95B-97DE-AD422E47AFA7}"/>
                    </a:ext>
                  </a:extLst>
                </p14:cNvPr>
                <p14:cNvContentPartPr/>
                <p14:nvPr/>
              </p14:nvContentPartPr>
              <p14:xfrm>
                <a:off x="2343784" y="5865179"/>
                <a:ext cx="151560" cy="226080"/>
              </p14:xfrm>
            </p:contentPart>
          </mc:Choice>
          <mc:Fallback>
            <p:pic>
              <p:nvPicPr>
                <p:cNvPr id="917" name="Pennanteckning 916">
                  <a:extLst>
                    <a:ext uri="{FF2B5EF4-FFF2-40B4-BE49-F238E27FC236}">
                      <a16:creationId xmlns:a16="http://schemas.microsoft.com/office/drawing/2014/main" id="{2245A755-FFA5-B95B-97DE-AD422E47AFA7}"/>
                    </a:ext>
                  </a:extLst>
                </p:cNvPr>
                <p:cNvPicPr/>
                <p:nvPr/>
              </p:nvPicPr>
              <p:blipFill>
                <a:blip r:embed="rId250"/>
                <a:stretch>
                  <a:fillRect/>
                </a:stretch>
              </p:blipFill>
              <p:spPr>
                <a:xfrm>
                  <a:off x="2328304" y="5849724"/>
                  <a:ext cx="182160" cy="256631"/>
                </a:xfrm>
                <a:prstGeom prst="rect">
                  <a:avLst/>
                </a:prstGeom>
              </p:spPr>
            </p:pic>
          </mc:Fallback>
        </mc:AlternateContent>
        <p:grpSp>
          <p:nvGrpSpPr>
            <p:cNvPr id="926" name="Grupp 925">
              <a:extLst>
                <a:ext uri="{FF2B5EF4-FFF2-40B4-BE49-F238E27FC236}">
                  <a16:creationId xmlns:a16="http://schemas.microsoft.com/office/drawing/2014/main" id="{AED66068-0AF1-0FAD-A48D-78D679DE2C54}"/>
                </a:ext>
              </a:extLst>
            </p:cNvPr>
            <p:cNvGrpSpPr/>
            <p:nvPr/>
          </p:nvGrpSpPr>
          <p:grpSpPr>
            <a:xfrm>
              <a:off x="1795504" y="5524619"/>
              <a:ext cx="262800" cy="398880"/>
              <a:chOff x="1795504" y="5524619"/>
              <a:chExt cx="262800" cy="398880"/>
            </a:xfrm>
          </p:grpSpPr>
          <mc:AlternateContent xmlns:mc="http://schemas.openxmlformats.org/markup-compatibility/2006" xmlns:p14="http://schemas.microsoft.com/office/powerpoint/2010/main">
            <mc:Choice Requires="p14">
              <p:contentPart p14:bwMode="auto" r:id="rId251">
                <p14:nvContentPartPr>
                  <p14:cNvPr id="918" name="Pennanteckning 917">
                    <a:extLst>
                      <a:ext uri="{FF2B5EF4-FFF2-40B4-BE49-F238E27FC236}">
                        <a16:creationId xmlns:a16="http://schemas.microsoft.com/office/drawing/2014/main" id="{F4B734A9-36D5-0E17-0D96-088CFB016873}"/>
                      </a:ext>
                    </a:extLst>
                  </p14:cNvPr>
                  <p14:cNvContentPartPr/>
                  <p14:nvPr/>
                </p14:nvContentPartPr>
                <p14:xfrm>
                  <a:off x="1806304" y="5733059"/>
                  <a:ext cx="63360" cy="190440"/>
                </p14:xfrm>
              </p:contentPart>
            </mc:Choice>
            <mc:Fallback xmlns="">
              <p:pic>
                <p:nvPicPr>
                  <p:cNvPr id="918" name="Pennanteckning 917">
                    <a:extLst>
                      <a:ext uri="{FF2B5EF4-FFF2-40B4-BE49-F238E27FC236}">
                        <a16:creationId xmlns:a16="http://schemas.microsoft.com/office/drawing/2014/main" id="{F4B734A9-36D5-0E17-0D96-088CFB016873}"/>
                      </a:ext>
                    </a:extLst>
                  </p:cNvPr>
                  <p:cNvPicPr/>
                  <p:nvPr/>
                </p:nvPicPr>
                <p:blipFill>
                  <a:blip r:embed="rId252"/>
                  <a:stretch>
                    <a:fillRect/>
                  </a:stretch>
                </p:blipFill>
                <p:spPr>
                  <a:xfrm>
                    <a:off x="1791184" y="5717579"/>
                    <a:ext cx="9360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919" name="Pennanteckning 918">
                    <a:extLst>
                      <a:ext uri="{FF2B5EF4-FFF2-40B4-BE49-F238E27FC236}">
                        <a16:creationId xmlns:a16="http://schemas.microsoft.com/office/drawing/2014/main" id="{38145ECE-74FD-1CFB-25A9-EED9D874733F}"/>
                      </a:ext>
                    </a:extLst>
                  </p14:cNvPr>
                  <p14:cNvContentPartPr/>
                  <p14:nvPr/>
                </p14:nvContentPartPr>
                <p14:xfrm>
                  <a:off x="1795504" y="5849339"/>
                  <a:ext cx="73080" cy="71640"/>
                </p14:xfrm>
              </p:contentPart>
            </mc:Choice>
            <mc:Fallback xmlns="">
              <p:pic>
                <p:nvPicPr>
                  <p:cNvPr id="919" name="Pennanteckning 918">
                    <a:extLst>
                      <a:ext uri="{FF2B5EF4-FFF2-40B4-BE49-F238E27FC236}">
                        <a16:creationId xmlns:a16="http://schemas.microsoft.com/office/drawing/2014/main" id="{38145ECE-74FD-1CFB-25A9-EED9D874733F}"/>
                      </a:ext>
                    </a:extLst>
                  </p:cNvPr>
                  <p:cNvPicPr/>
                  <p:nvPr/>
                </p:nvPicPr>
                <p:blipFill>
                  <a:blip r:embed="rId254"/>
                  <a:stretch>
                    <a:fillRect/>
                  </a:stretch>
                </p:blipFill>
                <p:spPr>
                  <a:xfrm>
                    <a:off x="1780384" y="5834219"/>
                    <a:ext cx="10368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920" name="Pennanteckning 919">
                    <a:extLst>
                      <a:ext uri="{FF2B5EF4-FFF2-40B4-BE49-F238E27FC236}">
                        <a16:creationId xmlns:a16="http://schemas.microsoft.com/office/drawing/2014/main" id="{17798758-DFDF-6A7A-DBF2-A63D2D0B36A3}"/>
                      </a:ext>
                    </a:extLst>
                  </p14:cNvPr>
                  <p14:cNvContentPartPr/>
                  <p14:nvPr/>
                </p14:nvContentPartPr>
                <p14:xfrm>
                  <a:off x="1935544" y="5524619"/>
                  <a:ext cx="122760" cy="166680"/>
                </p14:xfrm>
              </p:contentPart>
            </mc:Choice>
            <mc:Fallback xmlns="">
              <p:pic>
                <p:nvPicPr>
                  <p:cNvPr id="920" name="Pennanteckning 919">
                    <a:extLst>
                      <a:ext uri="{FF2B5EF4-FFF2-40B4-BE49-F238E27FC236}">
                        <a16:creationId xmlns:a16="http://schemas.microsoft.com/office/drawing/2014/main" id="{17798758-DFDF-6A7A-DBF2-A63D2D0B36A3}"/>
                      </a:ext>
                    </a:extLst>
                  </p:cNvPr>
                  <p:cNvPicPr/>
                  <p:nvPr/>
                </p:nvPicPr>
                <p:blipFill>
                  <a:blip r:embed="rId256"/>
                  <a:stretch>
                    <a:fillRect/>
                  </a:stretch>
                </p:blipFill>
                <p:spPr>
                  <a:xfrm>
                    <a:off x="1920064" y="5509139"/>
                    <a:ext cx="153360" cy="196920"/>
                  </a:xfrm>
                  <a:prstGeom prst="rect">
                    <a:avLst/>
                  </a:prstGeom>
                </p:spPr>
              </p:pic>
            </mc:Fallback>
          </mc:AlternateContent>
        </p:grpSp>
        <p:grpSp>
          <p:nvGrpSpPr>
            <p:cNvPr id="930" name="Grupp 929">
              <a:extLst>
                <a:ext uri="{FF2B5EF4-FFF2-40B4-BE49-F238E27FC236}">
                  <a16:creationId xmlns:a16="http://schemas.microsoft.com/office/drawing/2014/main" id="{80EF6384-6D81-157D-57AF-DBFB8606B25B}"/>
                </a:ext>
              </a:extLst>
            </p:cNvPr>
            <p:cNvGrpSpPr/>
            <p:nvPr/>
          </p:nvGrpSpPr>
          <p:grpSpPr>
            <a:xfrm>
              <a:off x="1062904" y="5581499"/>
              <a:ext cx="159120" cy="137520"/>
              <a:chOff x="1062904" y="5581499"/>
              <a:chExt cx="159120" cy="137520"/>
            </a:xfrm>
          </p:grpSpPr>
          <mc:AlternateContent xmlns:mc="http://schemas.openxmlformats.org/markup-compatibility/2006" xmlns:p14="http://schemas.microsoft.com/office/powerpoint/2010/main">
            <mc:Choice Requires="p14">
              <p:contentPart p14:bwMode="auto" r:id="rId257">
                <p14:nvContentPartPr>
                  <p14:cNvPr id="928" name="Pennanteckning 927">
                    <a:extLst>
                      <a:ext uri="{FF2B5EF4-FFF2-40B4-BE49-F238E27FC236}">
                        <a16:creationId xmlns:a16="http://schemas.microsoft.com/office/drawing/2014/main" id="{8F268117-52BC-FA60-B944-F7A898C13660}"/>
                      </a:ext>
                    </a:extLst>
                  </p14:cNvPr>
                  <p14:cNvContentPartPr/>
                  <p14:nvPr/>
                </p14:nvContentPartPr>
                <p14:xfrm>
                  <a:off x="1062904" y="5581499"/>
                  <a:ext cx="98640" cy="87120"/>
                </p14:xfrm>
              </p:contentPart>
            </mc:Choice>
            <mc:Fallback xmlns="">
              <p:pic>
                <p:nvPicPr>
                  <p:cNvPr id="928" name="Pennanteckning 927">
                    <a:extLst>
                      <a:ext uri="{FF2B5EF4-FFF2-40B4-BE49-F238E27FC236}">
                        <a16:creationId xmlns:a16="http://schemas.microsoft.com/office/drawing/2014/main" id="{8F268117-52BC-FA60-B944-F7A898C13660}"/>
                      </a:ext>
                    </a:extLst>
                  </p:cNvPr>
                  <p:cNvPicPr/>
                  <p:nvPr/>
                </p:nvPicPr>
                <p:blipFill>
                  <a:blip r:embed="rId258"/>
                  <a:stretch>
                    <a:fillRect/>
                  </a:stretch>
                </p:blipFill>
                <p:spPr>
                  <a:xfrm>
                    <a:off x="1047784" y="5566379"/>
                    <a:ext cx="12924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929" name="Pennanteckning 928">
                    <a:extLst>
                      <a:ext uri="{FF2B5EF4-FFF2-40B4-BE49-F238E27FC236}">
                        <a16:creationId xmlns:a16="http://schemas.microsoft.com/office/drawing/2014/main" id="{72C54A6A-FBA7-7AB7-A423-400184DA04AF}"/>
                      </a:ext>
                    </a:extLst>
                  </p14:cNvPr>
                  <p14:cNvContentPartPr/>
                  <p14:nvPr/>
                </p14:nvContentPartPr>
                <p14:xfrm>
                  <a:off x="1212664" y="5679779"/>
                  <a:ext cx="9360" cy="39240"/>
                </p14:xfrm>
              </p:contentPart>
            </mc:Choice>
            <mc:Fallback xmlns="">
              <p:pic>
                <p:nvPicPr>
                  <p:cNvPr id="929" name="Pennanteckning 928">
                    <a:extLst>
                      <a:ext uri="{FF2B5EF4-FFF2-40B4-BE49-F238E27FC236}">
                        <a16:creationId xmlns:a16="http://schemas.microsoft.com/office/drawing/2014/main" id="{72C54A6A-FBA7-7AB7-A423-400184DA04AF}"/>
                      </a:ext>
                    </a:extLst>
                  </p:cNvPr>
                  <p:cNvPicPr/>
                  <p:nvPr/>
                </p:nvPicPr>
                <p:blipFill>
                  <a:blip r:embed="rId260"/>
                  <a:stretch>
                    <a:fillRect/>
                  </a:stretch>
                </p:blipFill>
                <p:spPr>
                  <a:xfrm>
                    <a:off x="1197544" y="5664659"/>
                    <a:ext cx="39960" cy="69840"/>
                  </a:xfrm>
                  <a:prstGeom prst="rect">
                    <a:avLst/>
                  </a:prstGeom>
                </p:spPr>
              </p:pic>
            </mc:Fallback>
          </mc:AlternateContent>
        </p:grpSp>
        <p:grpSp>
          <p:nvGrpSpPr>
            <p:cNvPr id="936" name="Grupp 935">
              <a:extLst>
                <a:ext uri="{FF2B5EF4-FFF2-40B4-BE49-F238E27FC236}">
                  <a16:creationId xmlns:a16="http://schemas.microsoft.com/office/drawing/2014/main" id="{D00876DA-829B-1947-2A64-D879D1943F74}"/>
                </a:ext>
              </a:extLst>
            </p:cNvPr>
            <p:cNvGrpSpPr/>
            <p:nvPr/>
          </p:nvGrpSpPr>
          <p:grpSpPr>
            <a:xfrm>
              <a:off x="1033024" y="5932139"/>
              <a:ext cx="193680" cy="92160"/>
              <a:chOff x="1033024" y="5932139"/>
              <a:chExt cx="193680" cy="92160"/>
            </a:xfrm>
          </p:grpSpPr>
          <mc:AlternateContent xmlns:mc="http://schemas.openxmlformats.org/markup-compatibility/2006" xmlns:p14="http://schemas.microsoft.com/office/powerpoint/2010/main">
            <mc:Choice Requires="p14">
              <p:contentPart p14:bwMode="auto" r:id="rId261">
                <p14:nvContentPartPr>
                  <p14:cNvPr id="931" name="Pennanteckning 930">
                    <a:extLst>
                      <a:ext uri="{FF2B5EF4-FFF2-40B4-BE49-F238E27FC236}">
                        <a16:creationId xmlns:a16="http://schemas.microsoft.com/office/drawing/2014/main" id="{9F5DFA37-56DD-6D17-626E-9A6352EEEB1A}"/>
                      </a:ext>
                    </a:extLst>
                  </p14:cNvPr>
                  <p14:cNvContentPartPr/>
                  <p14:nvPr/>
                </p14:nvContentPartPr>
                <p14:xfrm>
                  <a:off x="1033024" y="5932139"/>
                  <a:ext cx="88920" cy="59040"/>
                </p14:xfrm>
              </p:contentPart>
            </mc:Choice>
            <mc:Fallback xmlns="">
              <p:pic>
                <p:nvPicPr>
                  <p:cNvPr id="931" name="Pennanteckning 930">
                    <a:extLst>
                      <a:ext uri="{FF2B5EF4-FFF2-40B4-BE49-F238E27FC236}">
                        <a16:creationId xmlns:a16="http://schemas.microsoft.com/office/drawing/2014/main" id="{9F5DFA37-56DD-6D17-626E-9A6352EEEB1A}"/>
                      </a:ext>
                    </a:extLst>
                  </p:cNvPr>
                  <p:cNvPicPr/>
                  <p:nvPr/>
                </p:nvPicPr>
                <p:blipFill>
                  <a:blip r:embed="rId262"/>
                  <a:stretch>
                    <a:fillRect/>
                  </a:stretch>
                </p:blipFill>
                <p:spPr>
                  <a:xfrm>
                    <a:off x="1017904" y="5917019"/>
                    <a:ext cx="11916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932" name="Pennanteckning 931">
                    <a:extLst>
                      <a:ext uri="{FF2B5EF4-FFF2-40B4-BE49-F238E27FC236}">
                        <a16:creationId xmlns:a16="http://schemas.microsoft.com/office/drawing/2014/main" id="{2BD36024-E7B9-EED2-D59F-B12C4763ED19}"/>
                      </a:ext>
                    </a:extLst>
                  </p14:cNvPr>
                  <p14:cNvContentPartPr/>
                  <p14:nvPr/>
                </p14:nvContentPartPr>
                <p14:xfrm>
                  <a:off x="1152904" y="5981819"/>
                  <a:ext cx="73800" cy="42480"/>
                </p14:xfrm>
              </p:contentPart>
            </mc:Choice>
            <mc:Fallback xmlns="">
              <p:pic>
                <p:nvPicPr>
                  <p:cNvPr id="932" name="Pennanteckning 931">
                    <a:extLst>
                      <a:ext uri="{FF2B5EF4-FFF2-40B4-BE49-F238E27FC236}">
                        <a16:creationId xmlns:a16="http://schemas.microsoft.com/office/drawing/2014/main" id="{2BD36024-E7B9-EED2-D59F-B12C4763ED19}"/>
                      </a:ext>
                    </a:extLst>
                  </p:cNvPr>
                  <p:cNvPicPr/>
                  <p:nvPr/>
                </p:nvPicPr>
                <p:blipFill>
                  <a:blip r:embed="rId264"/>
                  <a:stretch>
                    <a:fillRect/>
                  </a:stretch>
                </p:blipFill>
                <p:spPr>
                  <a:xfrm>
                    <a:off x="1137784" y="5966699"/>
                    <a:ext cx="104400" cy="73080"/>
                  </a:xfrm>
                  <a:prstGeom prst="rect">
                    <a:avLst/>
                  </a:prstGeom>
                </p:spPr>
              </p:pic>
            </mc:Fallback>
          </mc:AlternateContent>
        </p:grpSp>
        <p:grpSp>
          <p:nvGrpSpPr>
            <p:cNvPr id="935" name="Grupp 934">
              <a:extLst>
                <a:ext uri="{FF2B5EF4-FFF2-40B4-BE49-F238E27FC236}">
                  <a16:creationId xmlns:a16="http://schemas.microsoft.com/office/drawing/2014/main" id="{EDD00768-5646-2C4C-8128-65B2440F8A97}"/>
                </a:ext>
              </a:extLst>
            </p:cNvPr>
            <p:cNvGrpSpPr/>
            <p:nvPr/>
          </p:nvGrpSpPr>
          <p:grpSpPr>
            <a:xfrm>
              <a:off x="1036624" y="6326699"/>
              <a:ext cx="221760" cy="120240"/>
              <a:chOff x="1036624" y="6326699"/>
              <a:chExt cx="221760" cy="120240"/>
            </a:xfrm>
          </p:grpSpPr>
          <mc:AlternateContent xmlns:mc="http://schemas.openxmlformats.org/markup-compatibility/2006" xmlns:p14="http://schemas.microsoft.com/office/powerpoint/2010/main">
            <mc:Choice Requires="p14">
              <p:contentPart p14:bwMode="auto" r:id="rId265">
                <p14:nvContentPartPr>
                  <p14:cNvPr id="933" name="Pennanteckning 932">
                    <a:extLst>
                      <a:ext uri="{FF2B5EF4-FFF2-40B4-BE49-F238E27FC236}">
                        <a16:creationId xmlns:a16="http://schemas.microsoft.com/office/drawing/2014/main" id="{5676A7CC-76CA-CB62-054A-140660454F1B}"/>
                      </a:ext>
                    </a:extLst>
                  </p14:cNvPr>
                  <p14:cNvContentPartPr/>
                  <p14:nvPr/>
                </p14:nvContentPartPr>
                <p14:xfrm>
                  <a:off x="1036624" y="6326699"/>
                  <a:ext cx="110520" cy="120240"/>
                </p14:xfrm>
              </p:contentPart>
            </mc:Choice>
            <mc:Fallback xmlns="">
              <p:pic>
                <p:nvPicPr>
                  <p:cNvPr id="933" name="Pennanteckning 932">
                    <a:extLst>
                      <a:ext uri="{FF2B5EF4-FFF2-40B4-BE49-F238E27FC236}">
                        <a16:creationId xmlns:a16="http://schemas.microsoft.com/office/drawing/2014/main" id="{5676A7CC-76CA-CB62-054A-140660454F1B}"/>
                      </a:ext>
                    </a:extLst>
                  </p:cNvPr>
                  <p:cNvPicPr/>
                  <p:nvPr/>
                </p:nvPicPr>
                <p:blipFill>
                  <a:blip r:embed="rId266"/>
                  <a:stretch>
                    <a:fillRect/>
                  </a:stretch>
                </p:blipFill>
                <p:spPr>
                  <a:xfrm>
                    <a:off x="1021144" y="6311219"/>
                    <a:ext cx="1407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934" name="Pennanteckning 933">
                    <a:extLst>
                      <a:ext uri="{FF2B5EF4-FFF2-40B4-BE49-F238E27FC236}">
                        <a16:creationId xmlns:a16="http://schemas.microsoft.com/office/drawing/2014/main" id="{510922FA-E448-2E32-03C8-22E5F0C58416}"/>
                      </a:ext>
                    </a:extLst>
                  </p14:cNvPr>
                  <p14:cNvContentPartPr/>
                  <p14:nvPr/>
                </p14:nvContentPartPr>
                <p14:xfrm>
                  <a:off x="1177744" y="6367019"/>
                  <a:ext cx="80640" cy="48240"/>
                </p14:xfrm>
              </p:contentPart>
            </mc:Choice>
            <mc:Fallback xmlns="">
              <p:pic>
                <p:nvPicPr>
                  <p:cNvPr id="934" name="Pennanteckning 933">
                    <a:extLst>
                      <a:ext uri="{FF2B5EF4-FFF2-40B4-BE49-F238E27FC236}">
                        <a16:creationId xmlns:a16="http://schemas.microsoft.com/office/drawing/2014/main" id="{510922FA-E448-2E32-03C8-22E5F0C58416}"/>
                      </a:ext>
                    </a:extLst>
                  </p:cNvPr>
                  <p:cNvPicPr/>
                  <p:nvPr/>
                </p:nvPicPr>
                <p:blipFill>
                  <a:blip r:embed="rId268"/>
                  <a:stretch>
                    <a:fillRect/>
                  </a:stretch>
                </p:blipFill>
                <p:spPr>
                  <a:xfrm>
                    <a:off x="1162624" y="6351899"/>
                    <a:ext cx="111240" cy="78840"/>
                  </a:xfrm>
                  <a:prstGeom prst="rect">
                    <a:avLst/>
                  </a:prstGeom>
                </p:spPr>
              </p:pic>
            </mc:Fallback>
          </mc:AlternateContent>
        </p:grpSp>
        <p:grpSp>
          <p:nvGrpSpPr>
            <p:cNvPr id="949" name="Grupp 948">
              <a:extLst>
                <a:ext uri="{FF2B5EF4-FFF2-40B4-BE49-F238E27FC236}">
                  <a16:creationId xmlns:a16="http://schemas.microsoft.com/office/drawing/2014/main" id="{03EA3636-F0A3-2554-AEEA-C36DDC0BA14F}"/>
                </a:ext>
              </a:extLst>
            </p:cNvPr>
            <p:cNvGrpSpPr/>
            <p:nvPr/>
          </p:nvGrpSpPr>
          <p:grpSpPr>
            <a:xfrm>
              <a:off x="1664824" y="6171179"/>
              <a:ext cx="771840" cy="567720"/>
              <a:chOff x="1664824" y="6171179"/>
              <a:chExt cx="771840" cy="567720"/>
            </a:xfrm>
          </p:grpSpPr>
          <mc:AlternateContent xmlns:mc="http://schemas.openxmlformats.org/markup-compatibility/2006" xmlns:p14="http://schemas.microsoft.com/office/powerpoint/2010/main">
            <mc:Choice Requires="p14">
              <p:contentPart p14:bwMode="auto" r:id="rId269">
                <p14:nvContentPartPr>
                  <p14:cNvPr id="938" name="Pennanteckning 937">
                    <a:extLst>
                      <a:ext uri="{FF2B5EF4-FFF2-40B4-BE49-F238E27FC236}">
                        <a16:creationId xmlns:a16="http://schemas.microsoft.com/office/drawing/2014/main" id="{FB4AB3A3-DDE0-B8E2-3CB8-DE7B6553D23C}"/>
                      </a:ext>
                    </a:extLst>
                  </p14:cNvPr>
                  <p14:cNvContentPartPr/>
                  <p14:nvPr/>
                </p14:nvContentPartPr>
                <p14:xfrm>
                  <a:off x="1664824" y="6171179"/>
                  <a:ext cx="218520" cy="370080"/>
                </p14:xfrm>
              </p:contentPart>
            </mc:Choice>
            <mc:Fallback xmlns="">
              <p:pic>
                <p:nvPicPr>
                  <p:cNvPr id="938" name="Pennanteckning 937">
                    <a:extLst>
                      <a:ext uri="{FF2B5EF4-FFF2-40B4-BE49-F238E27FC236}">
                        <a16:creationId xmlns:a16="http://schemas.microsoft.com/office/drawing/2014/main" id="{FB4AB3A3-DDE0-B8E2-3CB8-DE7B6553D23C}"/>
                      </a:ext>
                    </a:extLst>
                  </p:cNvPr>
                  <p:cNvPicPr/>
                  <p:nvPr/>
                </p:nvPicPr>
                <p:blipFill>
                  <a:blip r:embed="rId270"/>
                  <a:stretch>
                    <a:fillRect/>
                  </a:stretch>
                </p:blipFill>
                <p:spPr>
                  <a:xfrm>
                    <a:off x="1649704" y="6156059"/>
                    <a:ext cx="24912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939" name="Pennanteckning 938">
                    <a:extLst>
                      <a:ext uri="{FF2B5EF4-FFF2-40B4-BE49-F238E27FC236}">
                        <a16:creationId xmlns:a16="http://schemas.microsoft.com/office/drawing/2014/main" id="{13FD9BA3-58D9-639F-11DD-9E24CB812F60}"/>
                      </a:ext>
                    </a:extLst>
                  </p14:cNvPr>
                  <p14:cNvContentPartPr/>
                  <p14:nvPr/>
                </p14:nvContentPartPr>
                <p14:xfrm>
                  <a:off x="1956784" y="6499499"/>
                  <a:ext cx="41760" cy="239400"/>
                </p14:xfrm>
              </p:contentPart>
            </mc:Choice>
            <mc:Fallback xmlns="">
              <p:pic>
                <p:nvPicPr>
                  <p:cNvPr id="939" name="Pennanteckning 938">
                    <a:extLst>
                      <a:ext uri="{FF2B5EF4-FFF2-40B4-BE49-F238E27FC236}">
                        <a16:creationId xmlns:a16="http://schemas.microsoft.com/office/drawing/2014/main" id="{13FD9BA3-58D9-639F-11DD-9E24CB812F60}"/>
                      </a:ext>
                    </a:extLst>
                  </p:cNvPr>
                  <p:cNvPicPr/>
                  <p:nvPr/>
                </p:nvPicPr>
                <p:blipFill>
                  <a:blip r:embed="rId272"/>
                  <a:stretch>
                    <a:fillRect/>
                  </a:stretch>
                </p:blipFill>
                <p:spPr>
                  <a:xfrm>
                    <a:off x="1941664" y="6484379"/>
                    <a:ext cx="7236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940" name="Pennanteckning 939">
                    <a:extLst>
                      <a:ext uri="{FF2B5EF4-FFF2-40B4-BE49-F238E27FC236}">
                        <a16:creationId xmlns:a16="http://schemas.microsoft.com/office/drawing/2014/main" id="{5444E18D-027C-FC0C-4A86-1A01BF2CCD90}"/>
                      </a:ext>
                    </a:extLst>
                  </p14:cNvPr>
                  <p14:cNvContentPartPr/>
                  <p14:nvPr/>
                </p14:nvContentPartPr>
                <p14:xfrm>
                  <a:off x="1936984" y="6615419"/>
                  <a:ext cx="74880" cy="14400"/>
                </p14:xfrm>
              </p:contentPart>
            </mc:Choice>
            <mc:Fallback xmlns="">
              <p:pic>
                <p:nvPicPr>
                  <p:cNvPr id="940" name="Pennanteckning 939">
                    <a:extLst>
                      <a:ext uri="{FF2B5EF4-FFF2-40B4-BE49-F238E27FC236}">
                        <a16:creationId xmlns:a16="http://schemas.microsoft.com/office/drawing/2014/main" id="{5444E18D-027C-FC0C-4A86-1A01BF2CCD90}"/>
                      </a:ext>
                    </a:extLst>
                  </p:cNvPr>
                  <p:cNvPicPr/>
                  <p:nvPr/>
                </p:nvPicPr>
                <p:blipFill>
                  <a:blip r:embed="rId274"/>
                  <a:stretch>
                    <a:fillRect/>
                  </a:stretch>
                </p:blipFill>
                <p:spPr>
                  <a:xfrm>
                    <a:off x="1921864" y="6599939"/>
                    <a:ext cx="10512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942" name="Pennanteckning 941">
                    <a:extLst>
                      <a:ext uri="{FF2B5EF4-FFF2-40B4-BE49-F238E27FC236}">
                        <a16:creationId xmlns:a16="http://schemas.microsoft.com/office/drawing/2014/main" id="{39BC6B7C-0CAB-305C-FBAB-FD6F8E47762C}"/>
                      </a:ext>
                    </a:extLst>
                  </p14:cNvPr>
                  <p14:cNvContentPartPr/>
                  <p14:nvPr/>
                </p14:nvContentPartPr>
                <p14:xfrm>
                  <a:off x="2094304" y="6475379"/>
                  <a:ext cx="88920" cy="201240"/>
                </p14:xfrm>
              </p:contentPart>
            </mc:Choice>
            <mc:Fallback xmlns="">
              <p:pic>
                <p:nvPicPr>
                  <p:cNvPr id="942" name="Pennanteckning 941">
                    <a:extLst>
                      <a:ext uri="{FF2B5EF4-FFF2-40B4-BE49-F238E27FC236}">
                        <a16:creationId xmlns:a16="http://schemas.microsoft.com/office/drawing/2014/main" id="{39BC6B7C-0CAB-305C-FBAB-FD6F8E47762C}"/>
                      </a:ext>
                    </a:extLst>
                  </p:cNvPr>
                  <p:cNvPicPr/>
                  <p:nvPr/>
                </p:nvPicPr>
                <p:blipFill>
                  <a:blip r:embed="rId276"/>
                  <a:stretch>
                    <a:fillRect/>
                  </a:stretch>
                </p:blipFill>
                <p:spPr>
                  <a:xfrm>
                    <a:off x="2078824" y="6460259"/>
                    <a:ext cx="11916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944" name="Pennanteckning 943">
                    <a:extLst>
                      <a:ext uri="{FF2B5EF4-FFF2-40B4-BE49-F238E27FC236}">
                        <a16:creationId xmlns:a16="http://schemas.microsoft.com/office/drawing/2014/main" id="{B6AC5BF3-8AB0-26DB-A4CB-D1E7044EA747}"/>
                      </a:ext>
                    </a:extLst>
                  </p14:cNvPr>
                  <p14:cNvContentPartPr/>
                  <p14:nvPr/>
                </p14:nvContentPartPr>
                <p14:xfrm>
                  <a:off x="2209864" y="6516059"/>
                  <a:ext cx="66240" cy="140760"/>
                </p14:xfrm>
              </p:contentPart>
            </mc:Choice>
            <mc:Fallback xmlns="">
              <p:pic>
                <p:nvPicPr>
                  <p:cNvPr id="944" name="Pennanteckning 943">
                    <a:extLst>
                      <a:ext uri="{FF2B5EF4-FFF2-40B4-BE49-F238E27FC236}">
                        <a16:creationId xmlns:a16="http://schemas.microsoft.com/office/drawing/2014/main" id="{B6AC5BF3-8AB0-26DB-A4CB-D1E7044EA747}"/>
                      </a:ext>
                    </a:extLst>
                  </p:cNvPr>
                  <p:cNvPicPr/>
                  <p:nvPr/>
                </p:nvPicPr>
                <p:blipFill>
                  <a:blip r:embed="rId278"/>
                  <a:stretch>
                    <a:fillRect/>
                  </a:stretch>
                </p:blipFill>
                <p:spPr>
                  <a:xfrm>
                    <a:off x="2194744" y="6500939"/>
                    <a:ext cx="9684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945" name="Pennanteckning 944">
                    <a:extLst>
                      <a:ext uri="{FF2B5EF4-FFF2-40B4-BE49-F238E27FC236}">
                        <a16:creationId xmlns:a16="http://schemas.microsoft.com/office/drawing/2014/main" id="{2C5B22C5-6353-5CD5-3C0E-4B944CA98633}"/>
                      </a:ext>
                    </a:extLst>
                  </p14:cNvPr>
                  <p14:cNvContentPartPr/>
                  <p14:nvPr/>
                </p14:nvContentPartPr>
                <p14:xfrm>
                  <a:off x="2196904" y="6548099"/>
                  <a:ext cx="145800" cy="64800"/>
                </p14:xfrm>
              </p:contentPart>
            </mc:Choice>
            <mc:Fallback xmlns="">
              <p:pic>
                <p:nvPicPr>
                  <p:cNvPr id="945" name="Pennanteckning 944">
                    <a:extLst>
                      <a:ext uri="{FF2B5EF4-FFF2-40B4-BE49-F238E27FC236}">
                        <a16:creationId xmlns:a16="http://schemas.microsoft.com/office/drawing/2014/main" id="{2C5B22C5-6353-5CD5-3C0E-4B944CA98633}"/>
                      </a:ext>
                    </a:extLst>
                  </p:cNvPr>
                  <p:cNvPicPr/>
                  <p:nvPr/>
                </p:nvPicPr>
                <p:blipFill>
                  <a:blip r:embed="rId280"/>
                  <a:stretch>
                    <a:fillRect/>
                  </a:stretch>
                </p:blipFill>
                <p:spPr>
                  <a:xfrm>
                    <a:off x="2181424" y="6532979"/>
                    <a:ext cx="17640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947" name="Pennanteckning 946">
                    <a:extLst>
                      <a:ext uri="{FF2B5EF4-FFF2-40B4-BE49-F238E27FC236}">
                        <a16:creationId xmlns:a16="http://schemas.microsoft.com/office/drawing/2014/main" id="{1B8A20CC-645E-779C-89F4-C8F515C2CCB9}"/>
                      </a:ext>
                    </a:extLst>
                  </p14:cNvPr>
                  <p14:cNvContentPartPr/>
                  <p14:nvPr/>
                </p14:nvContentPartPr>
                <p14:xfrm>
                  <a:off x="2250544" y="6525419"/>
                  <a:ext cx="50040" cy="132120"/>
                </p14:xfrm>
              </p:contentPart>
            </mc:Choice>
            <mc:Fallback xmlns="">
              <p:pic>
                <p:nvPicPr>
                  <p:cNvPr id="947" name="Pennanteckning 946">
                    <a:extLst>
                      <a:ext uri="{FF2B5EF4-FFF2-40B4-BE49-F238E27FC236}">
                        <a16:creationId xmlns:a16="http://schemas.microsoft.com/office/drawing/2014/main" id="{1B8A20CC-645E-779C-89F4-C8F515C2CCB9}"/>
                      </a:ext>
                    </a:extLst>
                  </p:cNvPr>
                  <p:cNvPicPr/>
                  <p:nvPr/>
                </p:nvPicPr>
                <p:blipFill>
                  <a:blip r:embed="rId282"/>
                  <a:stretch>
                    <a:fillRect/>
                  </a:stretch>
                </p:blipFill>
                <p:spPr>
                  <a:xfrm>
                    <a:off x="2235064" y="6510299"/>
                    <a:ext cx="8064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948" name="Pennanteckning 947">
                    <a:extLst>
                      <a:ext uri="{FF2B5EF4-FFF2-40B4-BE49-F238E27FC236}">
                        <a16:creationId xmlns:a16="http://schemas.microsoft.com/office/drawing/2014/main" id="{BE4C0AEA-81CE-0AED-326D-0D50618A90B2}"/>
                      </a:ext>
                    </a:extLst>
                  </p14:cNvPr>
                  <p14:cNvContentPartPr/>
                  <p14:nvPr/>
                </p14:nvContentPartPr>
                <p14:xfrm>
                  <a:off x="2363944" y="6419219"/>
                  <a:ext cx="72720" cy="263520"/>
                </p14:xfrm>
              </p:contentPart>
            </mc:Choice>
            <mc:Fallback xmlns="">
              <p:pic>
                <p:nvPicPr>
                  <p:cNvPr id="948" name="Pennanteckning 947">
                    <a:extLst>
                      <a:ext uri="{FF2B5EF4-FFF2-40B4-BE49-F238E27FC236}">
                        <a16:creationId xmlns:a16="http://schemas.microsoft.com/office/drawing/2014/main" id="{BE4C0AEA-81CE-0AED-326D-0D50618A90B2}"/>
                      </a:ext>
                    </a:extLst>
                  </p:cNvPr>
                  <p:cNvPicPr/>
                  <p:nvPr/>
                </p:nvPicPr>
                <p:blipFill>
                  <a:blip r:embed="rId284"/>
                  <a:stretch>
                    <a:fillRect/>
                  </a:stretch>
                </p:blipFill>
                <p:spPr>
                  <a:xfrm>
                    <a:off x="2348464" y="6404099"/>
                    <a:ext cx="102960" cy="293760"/>
                  </a:xfrm>
                  <a:prstGeom prst="rect">
                    <a:avLst/>
                  </a:prstGeom>
                </p:spPr>
              </p:pic>
            </mc:Fallback>
          </mc:AlternateContent>
        </p:grpSp>
        <p:grpSp>
          <p:nvGrpSpPr>
            <p:cNvPr id="449" name="Grupp 448">
              <a:extLst>
                <a:ext uri="{FF2B5EF4-FFF2-40B4-BE49-F238E27FC236}">
                  <a16:creationId xmlns:a16="http://schemas.microsoft.com/office/drawing/2014/main" id="{29F0E7CE-5FB4-E7F1-35B4-FCC9DA7C59D4}"/>
                </a:ext>
              </a:extLst>
            </p:cNvPr>
            <p:cNvGrpSpPr/>
            <p:nvPr/>
          </p:nvGrpSpPr>
          <p:grpSpPr>
            <a:xfrm>
              <a:off x="116824" y="5414459"/>
              <a:ext cx="473400" cy="347760"/>
              <a:chOff x="116824" y="5414459"/>
              <a:chExt cx="473400" cy="347760"/>
            </a:xfrm>
          </p:grpSpPr>
          <mc:AlternateContent xmlns:mc="http://schemas.openxmlformats.org/markup-compatibility/2006" xmlns:p14="http://schemas.microsoft.com/office/powerpoint/2010/main">
            <mc:Choice Requires="p14">
              <p:contentPart p14:bwMode="auto" r:id="rId285">
                <p14:nvContentPartPr>
                  <p14:cNvPr id="950" name="Pennanteckning 949">
                    <a:extLst>
                      <a:ext uri="{FF2B5EF4-FFF2-40B4-BE49-F238E27FC236}">
                        <a16:creationId xmlns:a16="http://schemas.microsoft.com/office/drawing/2014/main" id="{7553CFB7-E13A-353C-6A15-6E97C7B462C2}"/>
                      </a:ext>
                    </a:extLst>
                  </p14:cNvPr>
                  <p14:cNvContentPartPr/>
                  <p14:nvPr/>
                </p14:nvContentPartPr>
                <p14:xfrm>
                  <a:off x="166504" y="5626139"/>
                  <a:ext cx="17640" cy="83160"/>
                </p14:xfrm>
              </p:contentPart>
            </mc:Choice>
            <mc:Fallback xmlns="">
              <p:pic>
                <p:nvPicPr>
                  <p:cNvPr id="950" name="Pennanteckning 949">
                    <a:extLst>
                      <a:ext uri="{FF2B5EF4-FFF2-40B4-BE49-F238E27FC236}">
                        <a16:creationId xmlns:a16="http://schemas.microsoft.com/office/drawing/2014/main" id="{7553CFB7-E13A-353C-6A15-6E97C7B462C2}"/>
                      </a:ext>
                    </a:extLst>
                  </p:cNvPr>
                  <p:cNvPicPr/>
                  <p:nvPr/>
                </p:nvPicPr>
                <p:blipFill>
                  <a:blip r:embed="rId286"/>
                  <a:stretch>
                    <a:fillRect/>
                  </a:stretch>
                </p:blipFill>
                <p:spPr>
                  <a:xfrm>
                    <a:off x="151384" y="5611019"/>
                    <a:ext cx="4824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953" name="Pennanteckning 952">
                    <a:extLst>
                      <a:ext uri="{FF2B5EF4-FFF2-40B4-BE49-F238E27FC236}">
                        <a16:creationId xmlns:a16="http://schemas.microsoft.com/office/drawing/2014/main" id="{CE3842F5-9D22-8E44-3AD4-69266545D887}"/>
                      </a:ext>
                    </a:extLst>
                  </p14:cNvPr>
                  <p14:cNvContentPartPr/>
                  <p14:nvPr/>
                </p14:nvContentPartPr>
                <p14:xfrm>
                  <a:off x="116824" y="5551619"/>
                  <a:ext cx="7920" cy="8640"/>
                </p14:xfrm>
              </p:contentPart>
            </mc:Choice>
            <mc:Fallback xmlns="">
              <p:pic>
                <p:nvPicPr>
                  <p:cNvPr id="953" name="Pennanteckning 952">
                    <a:extLst>
                      <a:ext uri="{FF2B5EF4-FFF2-40B4-BE49-F238E27FC236}">
                        <a16:creationId xmlns:a16="http://schemas.microsoft.com/office/drawing/2014/main" id="{CE3842F5-9D22-8E44-3AD4-69266545D887}"/>
                      </a:ext>
                    </a:extLst>
                  </p:cNvPr>
                  <p:cNvPicPr/>
                  <p:nvPr/>
                </p:nvPicPr>
                <p:blipFill>
                  <a:blip r:embed="rId288"/>
                  <a:stretch>
                    <a:fillRect/>
                  </a:stretch>
                </p:blipFill>
                <p:spPr>
                  <a:xfrm>
                    <a:off x="101704" y="5536499"/>
                    <a:ext cx="3816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954" name="Pennanteckning 953">
                    <a:extLst>
                      <a:ext uri="{FF2B5EF4-FFF2-40B4-BE49-F238E27FC236}">
                        <a16:creationId xmlns:a16="http://schemas.microsoft.com/office/drawing/2014/main" id="{98640A9C-736C-FED9-68EF-B311298CB9C4}"/>
                      </a:ext>
                    </a:extLst>
                  </p14:cNvPr>
                  <p14:cNvContentPartPr/>
                  <p14:nvPr/>
                </p14:nvContentPartPr>
                <p14:xfrm>
                  <a:off x="190624" y="5593019"/>
                  <a:ext cx="82440" cy="50760"/>
                </p14:xfrm>
              </p:contentPart>
            </mc:Choice>
            <mc:Fallback xmlns="">
              <p:pic>
                <p:nvPicPr>
                  <p:cNvPr id="954" name="Pennanteckning 953">
                    <a:extLst>
                      <a:ext uri="{FF2B5EF4-FFF2-40B4-BE49-F238E27FC236}">
                        <a16:creationId xmlns:a16="http://schemas.microsoft.com/office/drawing/2014/main" id="{98640A9C-736C-FED9-68EF-B311298CB9C4}"/>
                      </a:ext>
                    </a:extLst>
                  </p:cNvPr>
                  <p:cNvPicPr/>
                  <p:nvPr/>
                </p:nvPicPr>
                <p:blipFill>
                  <a:blip r:embed="rId290"/>
                  <a:stretch>
                    <a:fillRect/>
                  </a:stretch>
                </p:blipFill>
                <p:spPr>
                  <a:xfrm>
                    <a:off x="175144" y="5577899"/>
                    <a:ext cx="11268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956" name="Pennanteckning 955">
                    <a:extLst>
                      <a:ext uri="{FF2B5EF4-FFF2-40B4-BE49-F238E27FC236}">
                        <a16:creationId xmlns:a16="http://schemas.microsoft.com/office/drawing/2014/main" id="{4927530C-E20F-3399-6CE9-A8FEB6D7264B}"/>
                      </a:ext>
                    </a:extLst>
                  </p14:cNvPr>
                  <p14:cNvContentPartPr/>
                  <p14:nvPr/>
                </p14:nvContentPartPr>
                <p14:xfrm>
                  <a:off x="302224" y="5613899"/>
                  <a:ext cx="43560" cy="148320"/>
                </p14:xfrm>
              </p:contentPart>
            </mc:Choice>
            <mc:Fallback xmlns="">
              <p:pic>
                <p:nvPicPr>
                  <p:cNvPr id="956" name="Pennanteckning 955">
                    <a:extLst>
                      <a:ext uri="{FF2B5EF4-FFF2-40B4-BE49-F238E27FC236}">
                        <a16:creationId xmlns:a16="http://schemas.microsoft.com/office/drawing/2014/main" id="{4927530C-E20F-3399-6CE9-A8FEB6D7264B}"/>
                      </a:ext>
                    </a:extLst>
                  </p:cNvPr>
                  <p:cNvPicPr/>
                  <p:nvPr/>
                </p:nvPicPr>
                <p:blipFill>
                  <a:blip r:embed="rId292"/>
                  <a:stretch>
                    <a:fillRect/>
                  </a:stretch>
                </p:blipFill>
                <p:spPr>
                  <a:xfrm>
                    <a:off x="286744" y="5598419"/>
                    <a:ext cx="7380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957" name="Pennanteckning 956">
                    <a:extLst>
                      <a:ext uri="{FF2B5EF4-FFF2-40B4-BE49-F238E27FC236}">
                        <a16:creationId xmlns:a16="http://schemas.microsoft.com/office/drawing/2014/main" id="{FCC39CE8-DB79-8DA3-0548-9402292689F6}"/>
                      </a:ext>
                    </a:extLst>
                  </p14:cNvPr>
                  <p14:cNvContentPartPr/>
                  <p14:nvPr/>
                </p14:nvContentPartPr>
                <p14:xfrm>
                  <a:off x="270544" y="5540819"/>
                  <a:ext cx="59760" cy="48600"/>
                </p14:xfrm>
              </p:contentPart>
            </mc:Choice>
            <mc:Fallback xmlns="">
              <p:pic>
                <p:nvPicPr>
                  <p:cNvPr id="957" name="Pennanteckning 956">
                    <a:extLst>
                      <a:ext uri="{FF2B5EF4-FFF2-40B4-BE49-F238E27FC236}">
                        <a16:creationId xmlns:a16="http://schemas.microsoft.com/office/drawing/2014/main" id="{FCC39CE8-DB79-8DA3-0548-9402292689F6}"/>
                      </a:ext>
                    </a:extLst>
                  </p:cNvPr>
                  <p:cNvPicPr/>
                  <p:nvPr/>
                </p:nvPicPr>
                <p:blipFill>
                  <a:blip r:embed="rId294"/>
                  <a:stretch>
                    <a:fillRect/>
                  </a:stretch>
                </p:blipFill>
                <p:spPr>
                  <a:xfrm>
                    <a:off x="255424" y="5525339"/>
                    <a:ext cx="9036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958" name="Pennanteckning 957">
                    <a:extLst>
                      <a:ext uri="{FF2B5EF4-FFF2-40B4-BE49-F238E27FC236}">
                        <a16:creationId xmlns:a16="http://schemas.microsoft.com/office/drawing/2014/main" id="{9C0A9CB4-3097-C635-BA85-467E2DBF36DB}"/>
                      </a:ext>
                    </a:extLst>
                  </p14:cNvPr>
                  <p14:cNvContentPartPr/>
                  <p14:nvPr/>
                </p14:nvContentPartPr>
                <p14:xfrm>
                  <a:off x="351904" y="5506259"/>
                  <a:ext cx="73800" cy="43200"/>
                </p14:xfrm>
              </p:contentPart>
            </mc:Choice>
            <mc:Fallback xmlns="">
              <p:pic>
                <p:nvPicPr>
                  <p:cNvPr id="958" name="Pennanteckning 957">
                    <a:extLst>
                      <a:ext uri="{FF2B5EF4-FFF2-40B4-BE49-F238E27FC236}">
                        <a16:creationId xmlns:a16="http://schemas.microsoft.com/office/drawing/2014/main" id="{9C0A9CB4-3097-C635-BA85-467E2DBF36DB}"/>
                      </a:ext>
                    </a:extLst>
                  </p:cNvPr>
                  <p:cNvPicPr/>
                  <p:nvPr/>
                </p:nvPicPr>
                <p:blipFill>
                  <a:blip r:embed="rId296"/>
                  <a:stretch>
                    <a:fillRect/>
                  </a:stretch>
                </p:blipFill>
                <p:spPr>
                  <a:xfrm>
                    <a:off x="336424" y="5491139"/>
                    <a:ext cx="10440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959" name="Pennanteckning 958">
                    <a:extLst>
                      <a:ext uri="{FF2B5EF4-FFF2-40B4-BE49-F238E27FC236}">
                        <a16:creationId xmlns:a16="http://schemas.microsoft.com/office/drawing/2014/main" id="{608DE5CF-6136-CAF2-0998-06079D2367B0}"/>
                      </a:ext>
                    </a:extLst>
                  </p14:cNvPr>
                  <p14:cNvContentPartPr/>
                  <p14:nvPr/>
                </p14:nvContentPartPr>
                <p14:xfrm>
                  <a:off x="426064" y="5414459"/>
                  <a:ext cx="64080" cy="118080"/>
                </p14:xfrm>
              </p:contentPart>
            </mc:Choice>
            <mc:Fallback xmlns="">
              <p:pic>
                <p:nvPicPr>
                  <p:cNvPr id="959" name="Pennanteckning 958">
                    <a:extLst>
                      <a:ext uri="{FF2B5EF4-FFF2-40B4-BE49-F238E27FC236}">
                        <a16:creationId xmlns:a16="http://schemas.microsoft.com/office/drawing/2014/main" id="{608DE5CF-6136-CAF2-0998-06079D2367B0}"/>
                      </a:ext>
                    </a:extLst>
                  </p:cNvPr>
                  <p:cNvPicPr/>
                  <p:nvPr/>
                </p:nvPicPr>
                <p:blipFill>
                  <a:blip r:embed="rId298"/>
                  <a:stretch>
                    <a:fillRect/>
                  </a:stretch>
                </p:blipFill>
                <p:spPr>
                  <a:xfrm>
                    <a:off x="410944" y="5399339"/>
                    <a:ext cx="9468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448" name="Pennanteckning 447">
                    <a:extLst>
                      <a:ext uri="{FF2B5EF4-FFF2-40B4-BE49-F238E27FC236}">
                        <a16:creationId xmlns:a16="http://schemas.microsoft.com/office/drawing/2014/main" id="{4C90F218-AAFD-79FA-8F01-71954D9DD866}"/>
                      </a:ext>
                    </a:extLst>
                  </p14:cNvPr>
                  <p14:cNvContentPartPr/>
                  <p14:nvPr/>
                </p14:nvContentPartPr>
                <p14:xfrm>
                  <a:off x="460984" y="5427779"/>
                  <a:ext cx="129240" cy="83160"/>
                </p14:xfrm>
              </p:contentPart>
            </mc:Choice>
            <mc:Fallback xmlns="">
              <p:pic>
                <p:nvPicPr>
                  <p:cNvPr id="448" name="Pennanteckning 447">
                    <a:extLst>
                      <a:ext uri="{FF2B5EF4-FFF2-40B4-BE49-F238E27FC236}">
                        <a16:creationId xmlns:a16="http://schemas.microsoft.com/office/drawing/2014/main" id="{4C90F218-AAFD-79FA-8F01-71954D9DD866}"/>
                      </a:ext>
                    </a:extLst>
                  </p:cNvPr>
                  <p:cNvPicPr/>
                  <p:nvPr/>
                </p:nvPicPr>
                <p:blipFill>
                  <a:blip r:embed="rId300"/>
                  <a:stretch>
                    <a:fillRect/>
                  </a:stretch>
                </p:blipFill>
                <p:spPr>
                  <a:xfrm>
                    <a:off x="445864" y="5412659"/>
                    <a:ext cx="159840" cy="113400"/>
                  </a:xfrm>
                  <a:prstGeom prst="rect">
                    <a:avLst/>
                  </a:prstGeom>
                </p:spPr>
              </p:pic>
            </mc:Fallback>
          </mc:AlternateContent>
        </p:grpSp>
      </p:grpSp>
      <p:grpSp>
        <p:nvGrpSpPr>
          <p:cNvPr id="1104" name="Grupp 1103">
            <a:extLst>
              <a:ext uri="{FF2B5EF4-FFF2-40B4-BE49-F238E27FC236}">
                <a16:creationId xmlns:a16="http://schemas.microsoft.com/office/drawing/2014/main" id="{A1E88C61-1C98-179D-EB68-72413D58ADCD}"/>
              </a:ext>
            </a:extLst>
          </p:cNvPr>
          <p:cNvGrpSpPr/>
          <p:nvPr/>
        </p:nvGrpSpPr>
        <p:grpSpPr>
          <a:xfrm>
            <a:off x="4345384" y="1512059"/>
            <a:ext cx="3579480" cy="899280"/>
            <a:chOff x="4345384" y="1512059"/>
            <a:chExt cx="3579480" cy="899280"/>
          </a:xfrm>
        </p:grpSpPr>
        <p:grpSp>
          <p:nvGrpSpPr>
            <p:cNvPr id="462" name="Grupp 461">
              <a:extLst>
                <a:ext uri="{FF2B5EF4-FFF2-40B4-BE49-F238E27FC236}">
                  <a16:creationId xmlns:a16="http://schemas.microsoft.com/office/drawing/2014/main" id="{404AC7C6-D37B-5374-1CE5-AB58B37849D5}"/>
                </a:ext>
              </a:extLst>
            </p:cNvPr>
            <p:cNvGrpSpPr/>
            <p:nvPr/>
          </p:nvGrpSpPr>
          <p:grpSpPr>
            <a:xfrm>
              <a:off x="4345384" y="1674059"/>
              <a:ext cx="222840" cy="91440"/>
              <a:chOff x="4345384" y="1674059"/>
              <a:chExt cx="222840" cy="91440"/>
            </a:xfrm>
          </p:grpSpPr>
          <mc:AlternateContent xmlns:mc="http://schemas.openxmlformats.org/markup-compatibility/2006" xmlns:p14="http://schemas.microsoft.com/office/powerpoint/2010/main">
            <mc:Choice Requires="p14">
              <p:contentPart p14:bwMode="auto" r:id="rId301">
                <p14:nvContentPartPr>
                  <p14:cNvPr id="450" name="Pennanteckning 449">
                    <a:extLst>
                      <a:ext uri="{FF2B5EF4-FFF2-40B4-BE49-F238E27FC236}">
                        <a16:creationId xmlns:a16="http://schemas.microsoft.com/office/drawing/2014/main" id="{2E90C2DE-3ABF-F4F0-EB3D-253FD86A4C50}"/>
                      </a:ext>
                    </a:extLst>
                  </p14:cNvPr>
                  <p14:cNvContentPartPr/>
                  <p14:nvPr/>
                </p14:nvContentPartPr>
                <p14:xfrm>
                  <a:off x="4345384" y="1689899"/>
                  <a:ext cx="222840" cy="36720"/>
                </p14:xfrm>
              </p:contentPart>
            </mc:Choice>
            <mc:Fallback xmlns="">
              <p:pic>
                <p:nvPicPr>
                  <p:cNvPr id="450" name="Pennanteckning 449">
                    <a:extLst>
                      <a:ext uri="{FF2B5EF4-FFF2-40B4-BE49-F238E27FC236}">
                        <a16:creationId xmlns:a16="http://schemas.microsoft.com/office/drawing/2014/main" id="{2E90C2DE-3ABF-F4F0-EB3D-253FD86A4C50}"/>
                      </a:ext>
                    </a:extLst>
                  </p:cNvPr>
                  <p:cNvPicPr/>
                  <p:nvPr/>
                </p:nvPicPr>
                <p:blipFill>
                  <a:blip r:embed="rId302"/>
                  <a:stretch>
                    <a:fillRect/>
                  </a:stretch>
                </p:blipFill>
                <p:spPr>
                  <a:xfrm>
                    <a:off x="4329904" y="1674419"/>
                    <a:ext cx="25344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451" name="Pennanteckning 450">
                    <a:extLst>
                      <a:ext uri="{FF2B5EF4-FFF2-40B4-BE49-F238E27FC236}">
                        <a16:creationId xmlns:a16="http://schemas.microsoft.com/office/drawing/2014/main" id="{0CD7BD85-4C69-36A4-23E9-8F0F1A5FE87E}"/>
                      </a:ext>
                    </a:extLst>
                  </p14:cNvPr>
                  <p14:cNvContentPartPr/>
                  <p14:nvPr/>
                </p14:nvContentPartPr>
                <p14:xfrm>
                  <a:off x="4519624" y="1674059"/>
                  <a:ext cx="47520" cy="91440"/>
                </p14:xfrm>
              </p:contentPart>
            </mc:Choice>
            <mc:Fallback xmlns="">
              <p:pic>
                <p:nvPicPr>
                  <p:cNvPr id="451" name="Pennanteckning 450">
                    <a:extLst>
                      <a:ext uri="{FF2B5EF4-FFF2-40B4-BE49-F238E27FC236}">
                        <a16:creationId xmlns:a16="http://schemas.microsoft.com/office/drawing/2014/main" id="{0CD7BD85-4C69-36A4-23E9-8F0F1A5FE87E}"/>
                      </a:ext>
                    </a:extLst>
                  </p:cNvPr>
                  <p:cNvPicPr/>
                  <p:nvPr/>
                </p:nvPicPr>
                <p:blipFill>
                  <a:blip r:embed="rId304"/>
                  <a:stretch>
                    <a:fillRect/>
                  </a:stretch>
                </p:blipFill>
                <p:spPr>
                  <a:xfrm>
                    <a:off x="4504504" y="1658939"/>
                    <a:ext cx="78120" cy="121680"/>
                  </a:xfrm>
                  <a:prstGeom prst="rect">
                    <a:avLst/>
                  </a:prstGeom>
                </p:spPr>
              </p:pic>
            </mc:Fallback>
          </mc:AlternateContent>
        </p:grpSp>
        <p:grpSp>
          <p:nvGrpSpPr>
            <p:cNvPr id="461" name="Grupp 460">
              <a:extLst>
                <a:ext uri="{FF2B5EF4-FFF2-40B4-BE49-F238E27FC236}">
                  <a16:creationId xmlns:a16="http://schemas.microsoft.com/office/drawing/2014/main" id="{63C721C5-F5BE-4177-6C4A-1934D5333416}"/>
                </a:ext>
              </a:extLst>
            </p:cNvPr>
            <p:cNvGrpSpPr/>
            <p:nvPr/>
          </p:nvGrpSpPr>
          <p:grpSpPr>
            <a:xfrm>
              <a:off x="4817344" y="1541579"/>
              <a:ext cx="1279800" cy="411840"/>
              <a:chOff x="4817344" y="1541579"/>
              <a:chExt cx="1279800" cy="411840"/>
            </a:xfrm>
          </p:grpSpPr>
          <mc:AlternateContent xmlns:mc="http://schemas.openxmlformats.org/markup-compatibility/2006" xmlns:p14="http://schemas.microsoft.com/office/powerpoint/2010/main">
            <mc:Choice Requires="p14">
              <p:contentPart p14:bwMode="auto" r:id="rId305">
                <p14:nvContentPartPr>
                  <p14:cNvPr id="453" name="Pennanteckning 452">
                    <a:extLst>
                      <a:ext uri="{FF2B5EF4-FFF2-40B4-BE49-F238E27FC236}">
                        <a16:creationId xmlns:a16="http://schemas.microsoft.com/office/drawing/2014/main" id="{996EE87B-0123-5579-B6A1-18960929E340}"/>
                      </a:ext>
                    </a:extLst>
                  </p14:cNvPr>
                  <p14:cNvContentPartPr/>
                  <p14:nvPr/>
                </p14:nvContentPartPr>
                <p14:xfrm>
                  <a:off x="4817344" y="1651379"/>
                  <a:ext cx="190440" cy="100800"/>
                </p14:xfrm>
              </p:contentPart>
            </mc:Choice>
            <mc:Fallback xmlns="">
              <p:pic>
                <p:nvPicPr>
                  <p:cNvPr id="453" name="Pennanteckning 452">
                    <a:extLst>
                      <a:ext uri="{FF2B5EF4-FFF2-40B4-BE49-F238E27FC236}">
                        <a16:creationId xmlns:a16="http://schemas.microsoft.com/office/drawing/2014/main" id="{996EE87B-0123-5579-B6A1-18960929E340}"/>
                      </a:ext>
                    </a:extLst>
                  </p:cNvPr>
                  <p:cNvPicPr/>
                  <p:nvPr/>
                </p:nvPicPr>
                <p:blipFill>
                  <a:blip r:embed="rId306"/>
                  <a:stretch>
                    <a:fillRect/>
                  </a:stretch>
                </p:blipFill>
                <p:spPr>
                  <a:xfrm>
                    <a:off x="4802224" y="1636259"/>
                    <a:ext cx="22104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454" name="Pennanteckning 453">
                    <a:extLst>
                      <a:ext uri="{FF2B5EF4-FFF2-40B4-BE49-F238E27FC236}">
                        <a16:creationId xmlns:a16="http://schemas.microsoft.com/office/drawing/2014/main" id="{EC10E270-F7CE-FC79-8D69-C23AEFC9A662}"/>
                      </a:ext>
                    </a:extLst>
                  </p14:cNvPr>
                  <p14:cNvContentPartPr/>
                  <p14:nvPr/>
                </p14:nvContentPartPr>
                <p14:xfrm>
                  <a:off x="5041624" y="1662539"/>
                  <a:ext cx="124560" cy="95760"/>
                </p14:xfrm>
              </p:contentPart>
            </mc:Choice>
            <mc:Fallback xmlns="">
              <p:pic>
                <p:nvPicPr>
                  <p:cNvPr id="454" name="Pennanteckning 453">
                    <a:extLst>
                      <a:ext uri="{FF2B5EF4-FFF2-40B4-BE49-F238E27FC236}">
                        <a16:creationId xmlns:a16="http://schemas.microsoft.com/office/drawing/2014/main" id="{EC10E270-F7CE-FC79-8D69-C23AEFC9A662}"/>
                      </a:ext>
                    </a:extLst>
                  </p:cNvPr>
                  <p:cNvPicPr/>
                  <p:nvPr/>
                </p:nvPicPr>
                <p:blipFill>
                  <a:blip r:embed="rId308"/>
                  <a:stretch>
                    <a:fillRect/>
                  </a:stretch>
                </p:blipFill>
                <p:spPr>
                  <a:xfrm>
                    <a:off x="5026144" y="1647059"/>
                    <a:ext cx="15480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455" name="Pennanteckning 454">
                    <a:extLst>
                      <a:ext uri="{FF2B5EF4-FFF2-40B4-BE49-F238E27FC236}">
                        <a16:creationId xmlns:a16="http://schemas.microsoft.com/office/drawing/2014/main" id="{6996E6FE-8068-CF46-1553-380AE8121631}"/>
                      </a:ext>
                    </a:extLst>
                  </p14:cNvPr>
                  <p14:cNvContentPartPr/>
                  <p14:nvPr/>
                </p14:nvContentPartPr>
                <p14:xfrm>
                  <a:off x="5185984" y="1688819"/>
                  <a:ext cx="10440" cy="69480"/>
                </p14:xfrm>
              </p:contentPart>
            </mc:Choice>
            <mc:Fallback xmlns="">
              <p:pic>
                <p:nvPicPr>
                  <p:cNvPr id="455" name="Pennanteckning 454">
                    <a:extLst>
                      <a:ext uri="{FF2B5EF4-FFF2-40B4-BE49-F238E27FC236}">
                        <a16:creationId xmlns:a16="http://schemas.microsoft.com/office/drawing/2014/main" id="{6996E6FE-8068-CF46-1553-380AE8121631}"/>
                      </a:ext>
                    </a:extLst>
                  </p:cNvPr>
                  <p:cNvPicPr/>
                  <p:nvPr/>
                </p:nvPicPr>
                <p:blipFill>
                  <a:blip r:embed="rId310"/>
                  <a:stretch>
                    <a:fillRect/>
                  </a:stretch>
                </p:blipFill>
                <p:spPr>
                  <a:xfrm>
                    <a:off x="5170864" y="1673699"/>
                    <a:ext cx="4104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456" name="Pennanteckning 455">
                    <a:extLst>
                      <a:ext uri="{FF2B5EF4-FFF2-40B4-BE49-F238E27FC236}">
                        <a16:creationId xmlns:a16="http://schemas.microsoft.com/office/drawing/2014/main" id="{8D382B94-2004-6462-43BB-0B04A66B56DF}"/>
                      </a:ext>
                    </a:extLst>
                  </p14:cNvPr>
                  <p14:cNvContentPartPr/>
                  <p14:nvPr/>
                </p14:nvContentPartPr>
                <p14:xfrm>
                  <a:off x="5206144" y="1612859"/>
                  <a:ext cx="17640" cy="45000"/>
                </p14:xfrm>
              </p:contentPart>
            </mc:Choice>
            <mc:Fallback xmlns="">
              <p:pic>
                <p:nvPicPr>
                  <p:cNvPr id="456" name="Pennanteckning 455">
                    <a:extLst>
                      <a:ext uri="{FF2B5EF4-FFF2-40B4-BE49-F238E27FC236}">
                        <a16:creationId xmlns:a16="http://schemas.microsoft.com/office/drawing/2014/main" id="{8D382B94-2004-6462-43BB-0B04A66B56DF}"/>
                      </a:ext>
                    </a:extLst>
                  </p:cNvPr>
                  <p:cNvPicPr/>
                  <p:nvPr/>
                </p:nvPicPr>
                <p:blipFill>
                  <a:blip r:embed="rId312"/>
                  <a:stretch>
                    <a:fillRect/>
                  </a:stretch>
                </p:blipFill>
                <p:spPr>
                  <a:xfrm>
                    <a:off x="5190664" y="1597739"/>
                    <a:ext cx="4824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457" name="Pennanteckning 456">
                    <a:extLst>
                      <a:ext uri="{FF2B5EF4-FFF2-40B4-BE49-F238E27FC236}">
                        <a16:creationId xmlns:a16="http://schemas.microsoft.com/office/drawing/2014/main" id="{98708B11-BB09-5A6C-DEFE-32BA5219A392}"/>
                      </a:ext>
                    </a:extLst>
                  </p14:cNvPr>
                  <p14:cNvContentPartPr/>
                  <p14:nvPr/>
                </p14:nvContentPartPr>
                <p14:xfrm>
                  <a:off x="5270224" y="1670099"/>
                  <a:ext cx="88200" cy="230760"/>
                </p14:xfrm>
              </p:contentPart>
            </mc:Choice>
            <mc:Fallback xmlns="">
              <p:pic>
                <p:nvPicPr>
                  <p:cNvPr id="457" name="Pennanteckning 456">
                    <a:extLst>
                      <a:ext uri="{FF2B5EF4-FFF2-40B4-BE49-F238E27FC236}">
                        <a16:creationId xmlns:a16="http://schemas.microsoft.com/office/drawing/2014/main" id="{98708B11-BB09-5A6C-DEFE-32BA5219A392}"/>
                      </a:ext>
                    </a:extLst>
                  </p:cNvPr>
                  <p:cNvPicPr/>
                  <p:nvPr/>
                </p:nvPicPr>
                <p:blipFill>
                  <a:blip r:embed="rId314"/>
                  <a:stretch>
                    <a:fillRect/>
                  </a:stretch>
                </p:blipFill>
                <p:spPr>
                  <a:xfrm>
                    <a:off x="5254744" y="1654619"/>
                    <a:ext cx="11880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458" name="Pennanteckning 457">
                    <a:extLst>
                      <a:ext uri="{FF2B5EF4-FFF2-40B4-BE49-F238E27FC236}">
                        <a16:creationId xmlns:a16="http://schemas.microsoft.com/office/drawing/2014/main" id="{E4D371E4-E733-DF50-3FB3-E8B14CBA60E6}"/>
                      </a:ext>
                    </a:extLst>
                  </p14:cNvPr>
                  <p14:cNvContentPartPr/>
                  <p14:nvPr/>
                </p14:nvContentPartPr>
                <p14:xfrm>
                  <a:off x="5473264" y="1541579"/>
                  <a:ext cx="190440" cy="203040"/>
                </p14:xfrm>
              </p:contentPart>
            </mc:Choice>
            <mc:Fallback xmlns="">
              <p:pic>
                <p:nvPicPr>
                  <p:cNvPr id="458" name="Pennanteckning 457">
                    <a:extLst>
                      <a:ext uri="{FF2B5EF4-FFF2-40B4-BE49-F238E27FC236}">
                        <a16:creationId xmlns:a16="http://schemas.microsoft.com/office/drawing/2014/main" id="{E4D371E4-E733-DF50-3FB3-E8B14CBA60E6}"/>
                      </a:ext>
                    </a:extLst>
                  </p:cNvPr>
                  <p:cNvPicPr/>
                  <p:nvPr/>
                </p:nvPicPr>
                <p:blipFill>
                  <a:blip r:embed="rId316"/>
                  <a:stretch>
                    <a:fillRect/>
                  </a:stretch>
                </p:blipFill>
                <p:spPr>
                  <a:xfrm>
                    <a:off x="5458144" y="1526459"/>
                    <a:ext cx="22104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459" name="Pennanteckning 458">
                    <a:extLst>
                      <a:ext uri="{FF2B5EF4-FFF2-40B4-BE49-F238E27FC236}">
                        <a16:creationId xmlns:a16="http://schemas.microsoft.com/office/drawing/2014/main" id="{8BC672AB-314B-5E42-753F-E55148ED7BD1}"/>
                      </a:ext>
                    </a:extLst>
                  </p14:cNvPr>
                  <p14:cNvContentPartPr/>
                  <p14:nvPr/>
                </p14:nvContentPartPr>
                <p14:xfrm>
                  <a:off x="5629864" y="1624019"/>
                  <a:ext cx="467280" cy="329400"/>
                </p14:xfrm>
              </p:contentPart>
            </mc:Choice>
            <mc:Fallback xmlns="">
              <p:pic>
                <p:nvPicPr>
                  <p:cNvPr id="459" name="Pennanteckning 458">
                    <a:extLst>
                      <a:ext uri="{FF2B5EF4-FFF2-40B4-BE49-F238E27FC236}">
                        <a16:creationId xmlns:a16="http://schemas.microsoft.com/office/drawing/2014/main" id="{8BC672AB-314B-5E42-753F-E55148ED7BD1}"/>
                      </a:ext>
                    </a:extLst>
                  </p:cNvPr>
                  <p:cNvPicPr/>
                  <p:nvPr/>
                </p:nvPicPr>
                <p:blipFill>
                  <a:blip r:embed="rId318"/>
                  <a:stretch>
                    <a:fillRect/>
                  </a:stretch>
                </p:blipFill>
                <p:spPr>
                  <a:xfrm>
                    <a:off x="5614744" y="1608899"/>
                    <a:ext cx="497880" cy="360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9">
              <p14:nvContentPartPr>
                <p14:cNvPr id="460" name="Pennanteckning 459">
                  <a:extLst>
                    <a:ext uri="{FF2B5EF4-FFF2-40B4-BE49-F238E27FC236}">
                      <a16:creationId xmlns:a16="http://schemas.microsoft.com/office/drawing/2014/main" id="{5DA62126-5611-6044-FBCA-715D3013B9C9}"/>
                    </a:ext>
                  </a:extLst>
                </p14:cNvPr>
                <p14:cNvContentPartPr/>
                <p14:nvPr/>
              </p14:nvContentPartPr>
              <p14:xfrm>
                <a:off x="6378664" y="1512059"/>
                <a:ext cx="257400" cy="455760"/>
              </p14:xfrm>
            </p:contentPart>
          </mc:Choice>
          <mc:Fallback>
            <p:pic>
              <p:nvPicPr>
                <p:cNvPr id="460" name="Pennanteckning 459">
                  <a:extLst>
                    <a:ext uri="{FF2B5EF4-FFF2-40B4-BE49-F238E27FC236}">
                      <a16:creationId xmlns:a16="http://schemas.microsoft.com/office/drawing/2014/main" id="{5DA62126-5611-6044-FBCA-715D3013B9C9}"/>
                    </a:ext>
                  </a:extLst>
                </p:cNvPr>
                <p:cNvPicPr/>
                <p:nvPr/>
              </p:nvPicPr>
              <p:blipFill>
                <a:blip r:embed="rId320"/>
                <a:stretch>
                  <a:fillRect/>
                </a:stretch>
              </p:blipFill>
              <p:spPr>
                <a:xfrm>
                  <a:off x="6363184" y="1496579"/>
                  <a:ext cx="288000" cy="486360"/>
                </a:xfrm>
                <a:prstGeom prst="rect">
                  <a:avLst/>
                </a:prstGeom>
              </p:spPr>
            </p:pic>
          </mc:Fallback>
        </mc:AlternateContent>
        <p:grpSp>
          <p:nvGrpSpPr>
            <p:cNvPr id="478" name="Grupp 477">
              <a:extLst>
                <a:ext uri="{FF2B5EF4-FFF2-40B4-BE49-F238E27FC236}">
                  <a16:creationId xmlns:a16="http://schemas.microsoft.com/office/drawing/2014/main" id="{459856C0-D0D5-4756-A258-61E576407611}"/>
                </a:ext>
              </a:extLst>
            </p:cNvPr>
            <p:cNvGrpSpPr/>
            <p:nvPr/>
          </p:nvGrpSpPr>
          <p:grpSpPr>
            <a:xfrm>
              <a:off x="6823624" y="1563179"/>
              <a:ext cx="1101240" cy="249840"/>
              <a:chOff x="6823624" y="1563179"/>
              <a:chExt cx="1101240" cy="249840"/>
            </a:xfrm>
          </p:grpSpPr>
          <mc:AlternateContent xmlns:mc="http://schemas.openxmlformats.org/markup-compatibility/2006" xmlns:p14="http://schemas.microsoft.com/office/powerpoint/2010/main">
            <mc:Choice Requires="p14">
              <p:contentPart p14:bwMode="auto" r:id="rId321">
                <p14:nvContentPartPr>
                  <p14:cNvPr id="465" name="Pennanteckning 464">
                    <a:extLst>
                      <a:ext uri="{FF2B5EF4-FFF2-40B4-BE49-F238E27FC236}">
                        <a16:creationId xmlns:a16="http://schemas.microsoft.com/office/drawing/2014/main" id="{49971F5B-4F04-5D83-4362-7903BEC1EEDE}"/>
                      </a:ext>
                    </a:extLst>
                  </p14:cNvPr>
                  <p14:cNvContentPartPr/>
                  <p14:nvPr/>
                </p14:nvContentPartPr>
                <p14:xfrm>
                  <a:off x="6823624" y="1688819"/>
                  <a:ext cx="140040" cy="124200"/>
                </p14:xfrm>
              </p:contentPart>
            </mc:Choice>
            <mc:Fallback xmlns="">
              <p:pic>
                <p:nvPicPr>
                  <p:cNvPr id="465" name="Pennanteckning 464">
                    <a:extLst>
                      <a:ext uri="{FF2B5EF4-FFF2-40B4-BE49-F238E27FC236}">
                        <a16:creationId xmlns:a16="http://schemas.microsoft.com/office/drawing/2014/main" id="{49971F5B-4F04-5D83-4362-7903BEC1EEDE}"/>
                      </a:ext>
                    </a:extLst>
                  </p:cNvPr>
                  <p:cNvPicPr/>
                  <p:nvPr/>
                </p:nvPicPr>
                <p:blipFill>
                  <a:blip r:embed="rId322"/>
                  <a:stretch>
                    <a:fillRect/>
                  </a:stretch>
                </p:blipFill>
                <p:spPr>
                  <a:xfrm>
                    <a:off x="6808504" y="1673699"/>
                    <a:ext cx="17064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469" name="Pennanteckning 468">
                    <a:extLst>
                      <a:ext uri="{FF2B5EF4-FFF2-40B4-BE49-F238E27FC236}">
                        <a16:creationId xmlns:a16="http://schemas.microsoft.com/office/drawing/2014/main" id="{18EDD118-2082-B078-41B7-02FB872C2D43}"/>
                      </a:ext>
                    </a:extLst>
                  </p14:cNvPr>
                  <p14:cNvContentPartPr/>
                  <p14:nvPr/>
                </p14:nvContentPartPr>
                <p14:xfrm>
                  <a:off x="7018744" y="1698899"/>
                  <a:ext cx="81360" cy="101160"/>
                </p14:xfrm>
              </p:contentPart>
            </mc:Choice>
            <mc:Fallback xmlns="">
              <p:pic>
                <p:nvPicPr>
                  <p:cNvPr id="469" name="Pennanteckning 468">
                    <a:extLst>
                      <a:ext uri="{FF2B5EF4-FFF2-40B4-BE49-F238E27FC236}">
                        <a16:creationId xmlns:a16="http://schemas.microsoft.com/office/drawing/2014/main" id="{18EDD118-2082-B078-41B7-02FB872C2D43}"/>
                      </a:ext>
                    </a:extLst>
                  </p:cNvPr>
                  <p:cNvPicPr/>
                  <p:nvPr/>
                </p:nvPicPr>
                <p:blipFill>
                  <a:blip r:embed="rId324"/>
                  <a:stretch>
                    <a:fillRect/>
                  </a:stretch>
                </p:blipFill>
                <p:spPr>
                  <a:xfrm>
                    <a:off x="7003624" y="1683779"/>
                    <a:ext cx="11196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472" name="Pennanteckning 471">
                    <a:extLst>
                      <a:ext uri="{FF2B5EF4-FFF2-40B4-BE49-F238E27FC236}">
                        <a16:creationId xmlns:a16="http://schemas.microsoft.com/office/drawing/2014/main" id="{F9A2BDC5-099E-93BD-A481-3B08FC95990E}"/>
                      </a:ext>
                    </a:extLst>
                  </p14:cNvPr>
                  <p14:cNvContentPartPr/>
                  <p14:nvPr/>
                </p14:nvContentPartPr>
                <p14:xfrm>
                  <a:off x="7157704" y="1699619"/>
                  <a:ext cx="4680" cy="75600"/>
                </p14:xfrm>
              </p:contentPart>
            </mc:Choice>
            <mc:Fallback xmlns="">
              <p:pic>
                <p:nvPicPr>
                  <p:cNvPr id="472" name="Pennanteckning 471">
                    <a:extLst>
                      <a:ext uri="{FF2B5EF4-FFF2-40B4-BE49-F238E27FC236}">
                        <a16:creationId xmlns:a16="http://schemas.microsoft.com/office/drawing/2014/main" id="{F9A2BDC5-099E-93BD-A481-3B08FC95990E}"/>
                      </a:ext>
                    </a:extLst>
                  </p:cNvPr>
                  <p:cNvPicPr/>
                  <p:nvPr/>
                </p:nvPicPr>
                <p:blipFill>
                  <a:blip r:embed="rId326"/>
                  <a:stretch>
                    <a:fillRect/>
                  </a:stretch>
                </p:blipFill>
                <p:spPr>
                  <a:xfrm>
                    <a:off x="7142584" y="1684499"/>
                    <a:ext cx="3492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473" name="Pennanteckning 472">
                    <a:extLst>
                      <a:ext uri="{FF2B5EF4-FFF2-40B4-BE49-F238E27FC236}">
                        <a16:creationId xmlns:a16="http://schemas.microsoft.com/office/drawing/2014/main" id="{0C45C0F6-49C5-E5B6-B2E1-BA1268ED1FC3}"/>
                      </a:ext>
                    </a:extLst>
                  </p14:cNvPr>
                  <p14:cNvContentPartPr/>
                  <p14:nvPr/>
                </p14:nvContentPartPr>
                <p14:xfrm>
                  <a:off x="7201984" y="1623659"/>
                  <a:ext cx="5040" cy="22680"/>
                </p14:xfrm>
              </p:contentPart>
            </mc:Choice>
            <mc:Fallback xmlns="">
              <p:pic>
                <p:nvPicPr>
                  <p:cNvPr id="473" name="Pennanteckning 472">
                    <a:extLst>
                      <a:ext uri="{FF2B5EF4-FFF2-40B4-BE49-F238E27FC236}">
                        <a16:creationId xmlns:a16="http://schemas.microsoft.com/office/drawing/2014/main" id="{0C45C0F6-49C5-E5B6-B2E1-BA1268ED1FC3}"/>
                      </a:ext>
                    </a:extLst>
                  </p:cNvPr>
                  <p:cNvPicPr/>
                  <p:nvPr/>
                </p:nvPicPr>
                <p:blipFill>
                  <a:blip r:embed="rId328"/>
                  <a:stretch>
                    <a:fillRect/>
                  </a:stretch>
                </p:blipFill>
                <p:spPr>
                  <a:xfrm>
                    <a:off x="7186504" y="1608539"/>
                    <a:ext cx="3564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474" name="Pennanteckning 473">
                    <a:extLst>
                      <a:ext uri="{FF2B5EF4-FFF2-40B4-BE49-F238E27FC236}">
                        <a16:creationId xmlns:a16="http://schemas.microsoft.com/office/drawing/2014/main" id="{F5790B3F-8121-C196-6AAC-7D2E5AD8FC19}"/>
                      </a:ext>
                    </a:extLst>
                  </p14:cNvPr>
                  <p14:cNvContentPartPr/>
                  <p14:nvPr/>
                </p14:nvContentPartPr>
                <p14:xfrm>
                  <a:off x="7227544" y="1563179"/>
                  <a:ext cx="516240" cy="226080"/>
                </p14:xfrm>
              </p:contentPart>
            </mc:Choice>
            <mc:Fallback xmlns="">
              <p:pic>
                <p:nvPicPr>
                  <p:cNvPr id="474" name="Pennanteckning 473">
                    <a:extLst>
                      <a:ext uri="{FF2B5EF4-FFF2-40B4-BE49-F238E27FC236}">
                        <a16:creationId xmlns:a16="http://schemas.microsoft.com/office/drawing/2014/main" id="{F5790B3F-8121-C196-6AAC-7D2E5AD8FC19}"/>
                      </a:ext>
                    </a:extLst>
                  </p:cNvPr>
                  <p:cNvPicPr/>
                  <p:nvPr/>
                </p:nvPicPr>
                <p:blipFill>
                  <a:blip r:embed="rId330"/>
                  <a:stretch>
                    <a:fillRect/>
                  </a:stretch>
                </p:blipFill>
                <p:spPr>
                  <a:xfrm>
                    <a:off x="7212424" y="1548059"/>
                    <a:ext cx="5464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475" name="Pennanteckning 474">
                    <a:extLst>
                      <a:ext uri="{FF2B5EF4-FFF2-40B4-BE49-F238E27FC236}">
                        <a16:creationId xmlns:a16="http://schemas.microsoft.com/office/drawing/2014/main" id="{69BE2AA2-F820-6D73-6CB1-9159060BC797}"/>
                      </a:ext>
                    </a:extLst>
                  </p14:cNvPr>
                  <p14:cNvContentPartPr/>
                  <p14:nvPr/>
                </p14:nvContentPartPr>
                <p14:xfrm>
                  <a:off x="7767184" y="1660739"/>
                  <a:ext cx="157320" cy="110160"/>
                </p14:xfrm>
              </p:contentPart>
            </mc:Choice>
            <mc:Fallback xmlns="">
              <p:pic>
                <p:nvPicPr>
                  <p:cNvPr id="475" name="Pennanteckning 474">
                    <a:extLst>
                      <a:ext uri="{FF2B5EF4-FFF2-40B4-BE49-F238E27FC236}">
                        <a16:creationId xmlns:a16="http://schemas.microsoft.com/office/drawing/2014/main" id="{69BE2AA2-F820-6D73-6CB1-9159060BC797}"/>
                      </a:ext>
                    </a:extLst>
                  </p:cNvPr>
                  <p:cNvPicPr/>
                  <p:nvPr/>
                </p:nvPicPr>
                <p:blipFill>
                  <a:blip r:embed="rId332"/>
                  <a:stretch>
                    <a:fillRect/>
                  </a:stretch>
                </p:blipFill>
                <p:spPr>
                  <a:xfrm>
                    <a:off x="7752064" y="1645619"/>
                    <a:ext cx="18792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477" name="Pennanteckning 476">
                    <a:extLst>
                      <a:ext uri="{FF2B5EF4-FFF2-40B4-BE49-F238E27FC236}">
                        <a16:creationId xmlns:a16="http://schemas.microsoft.com/office/drawing/2014/main" id="{789E9155-C90C-31D9-18EB-29264805C8C1}"/>
                      </a:ext>
                    </a:extLst>
                  </p14:cNvPr>
                  <p14:cNvContentPartPr/>
                  <p14:nvPr/>
                </p14:nvContentPartPr>
                <p14:xfrm>
                  <a:off x="7793824" y="1607099"/>
                  <a:ext cx="131040" cy="87120"/>
                </p14:xfrm>
              </p:contentPart>
            </mc:Choice>
            <mc:Fallback xmlns="">
              <p:pic>
                <p:nvPicPr>
                  <p:cNvPr id="477" name="Pennanteckning 476">
                    <a:extLst>
                      <a:ext uri="{FF2B5EF4-FFF2-40B4-BE49-F238E27FC236}">
                        <a16:creationId xmlns:a16="http://schemas.microsoft.com/office/drawing/2014/main" id="{789E9155-C90C-31D9-18EB-29264805C8C1}"/>
                      </a:ext>
                    </a:extLst>
                  </p:cNvPr>
                  <p:cNvPicPr/>
                  <p:nvPr/>
                </p:nvPicPr>
                <p:blipFill>
                  <a:blip r:embed="rId334"/>
                  <a:stretch>
                    <a:fillRect/>
                  </a:stretch>
                </p:blipFill>
                <p:spPr>
                  <a:xfrm>
                    <a:off x="7778344" y="1591979"/>
                    <a:ext cx="161640" cy="117720"/>
                  </a:xfrm>
                  <a:prstGeom prst="rect">
                    <a:avLst/>
                  </a:prstGeom>
                </p:spPr>
              </p:pic>
            </mc:Fallback>
          </mc:AlternateContent>
        </p:grpSp>
        <p:grpSp>
          <p:nvGrpSpPr>
            <p:cNvPr id="489" name="Grupp 488">
              <a:extLst>
                <a:ext uri="{FF2B5EF4-FFF2-40B4-BE49-F238E27FC236}">
                  <a16:creationId xmlns:a16="http://schemas.microsoft.com/office/drawing/2014/main" id="{828DE091-23F3-9C3E-9435-A2488053EF26}"/>
                </a:ext>
              </a:extLst>
            </p:cNvPr>
            <p:cNvGrpSpPr/>
            <p:nvPr/>
          </p:nvGrpSpPr>
          <p:grpSpPr>
            <a:xfrm>
              <a:off x="4618264" y="2012459"/>
              <a:ext cx="1104840" cy="398880"/>
              <a:chOff x="4618264" y="2012459"/>
              <a:chExt cx="1104840" cy="398880"/>
            </a:xfrm>
          </p:grpSpPr>
          <mc:AlternateContent xmlns:mc="http://schemas.openxmlformats.org/markup-compatibility/2006" xmlns:p14="http://schemas.microsoft.com/office/powerpoint/2010/main">
            <mc:Choice Requires="p14">
              <p:contentPart p14:bwMode="auto" r:id="rId335">
                <p14:nvContentPartPr>
                  <p14:cNvPr id="479" name="Pennanteckning 478">
                    <a:extLst>
                      <a:ext uri="{FF2B5EF4-FFF2-40B4-BE49-F238E27FC236}">
                        <a16:creationId xmlns:a16="http://schemas.microsoft.com/office/drawing/2014/main" id="{C091C4DA-E9D6-D4CF-15B2-BAED74A025BC}"/>
                      </a:ext>
                    </a:extLst>
                  </p14:cNvPr>
                  <p14:cNvContentPartPr/>
                  <p14:nvPr/>
                </p14:nvContentPartPr>
                <p14:xfrm>
                  <a:off x="4618264" y="2026499"/>
                  <a:ext cx="98640" cy="263160"/>
                </p14:xfrm>
              </p:contentPart>
            </mc:Choice>
            <mc:Fallback xmlns="">
              <p:pic>
                <p:nvPicPr>
                  <p:cNvPr id="479" name="Pennanteckning 478">
                    <a:extLst>
                      <a:ext uri="{FF2B5EF4-FFF2-40B4-BE49-F238E27FC236}">
                        <a16:creationId xmlns:a16="http://schemas.microsoft.com/office/drawing/2014/main" id="{C091C4DA-E9D6-D4CF-15B2-BAED74A025BC}"/>
                      </a:ext>
                    </a:extLst>
                  </p:cNvPr>
                  <p:cNvPicPr/>
                  <p:nvPr/>
                </p:nvPicPr>
                <p:blipFill>
                  <a:blip r:embed="rId336"/>
                  <a:stretch>
                    <a:fillRect/>
                  </a:stretch>
                </p:blipFill>
                <p:spPr>
                  <a:xfrm>
                    <a:off x="4602727" y="2011019"/>
                    <a:ext cx="129352"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480" name="Pennanteckning 479">
                    <a:extLst>
                      <a:ext uri="{FF2B5EF4-FFF2-40B4-BE49-F238E27FC236}">
                        <a16:creationId xmlns:a16="http://schemas.microsoft.com/office/drawing/2014/main" id="{68F5D9B8-0522-054D-F312-3E209A05D17B}"/>
                      </a:ext>
                    </a:extLst>
                  </p14:cNvPr>
                  <p14:cNvContentPartPr/>
                  <p14:nvPr/>
                </p14:nvContentPartPr>
                <p14:xfrm>
                  <a:off x="4816624" y="2148899"/>
                  <a:ext cx="26640" cy="86400"/>
                </p14:xfrm>
              </p:contentPart>
            </mc:Choice>
            <mc:Fallback xmlns="">
              <p:pic>
                <p:nvPicPr>
                  <p:cNvPr id="480" name="Pennanteckning 479">
                    <a:extLst>
                      <a:ext uri="{FF2B5EF4-FFF2-40B4-BE49-F238E27FC236}">
                        <a16:creationId xmlns:a16="http://schemas.microsoft.com/office/drawing/2014/main" id="{68F5D9B8-0522-054D-F312-3E209A05D17B}"/>
                      </a:ext>
                    </a:extLst>
                  </p:cNvPr>
                  <p:cNvPicPr/>
                  <p:nvPr/>
                </p:nvPicPr>
                <p:blipFill>
                  <a:blip r:embed="rId338"/>
                  <a:stretch>
                    <a:fillRect/>
                  </a:stretch>
                </p:blipFill>
                <p:spPr>
                  <a:xfrm>
                    <a:off x="4801504" y="2133419"/>
                    <a:ext cx="5724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481" name="Pennanteckning 480">
                    <a:extLst>
                      <a:ext uri="{FF2B5EF4-FFF2-40B4-BE49-F238E27FC236}">
                        <a16:creationId xmlns:a16="http://schemas.microsoft.com/office/drawing/2014/main" id="{ED43828C-7377-FF58-3965-902CF951C72F}"/>
                      </a:ext>
                    </a:extLst>
                  </p14:cNvPr>
                  <p14:cNvContentPartPr/>
                  <p14:nvPr/>
                </p14:nvContentPartPr>
                <p14:xfrm>
                  <a:off x="4875304" y="2044499"/>
                  <a:ext cx="5400" cy="7920"/>
                </p14:xfrm>
              </p:contentPart>
            </mc:Choice>
            <mc:Fallback xmlns="">
              <p:pic>
                <p:nvPicPr>
                  <p:cNvPr id="481" name="Pennanteckning 480">
                    <a:extLst>
                      <a:ext uri="{FF2B5EF4-FFF2-40B4-BE49-F238E27FC236}">
                        <a16:creationId xmlns:a16="http://schemas.microsoft.com/office/drawing/2014/main" id="{ED43828C-7377-FF58-3965-902CF951C72F}"/>
                      </a:ext>
                    </a:extLst>
                  </p:cNvPr>
                  <p:cNvPicPr/>
                  <p:nvPr/>
                </p:nvPicPr>
                <p:blipFill>
                  <a:blip r:embed="rId340"/>
                  <a:stretch>
                    <a:fillRect/>
                  </a:stretch>
                </p:blipFill>
                <p:spPr>
                  <a:xfrm>
                    <a:off x="4860184" y="2029019"/>
                    <a:ext cx="3564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482" name="Pennanteckning 481">
                    <a:extLst>
                      <a:ext uri="{FF2B5EF4-FFF2-40B4-BE49-F238E27FC236}">
                        <a16:creationId xmlns:a16="http://schemas.microsoft.com/office/drawing/2014/main" id="{B43F6307-03F1-4B82-7E3F-8DD737E3F104}"/>
                      </a:ext>
                    </a:extLst>
                  </p14:cNvPr>
                  <p14:cNvContentPartPr/>
                  <p14:nvPr/>
                </p14:nvContentPartPr>
                <p14:xfrm>
                  <a:off x="4909144" y="2162939"/>
                  <a:ext cx="112680" cy="81720"/>
                </p14:xfrm>
              </p:contentPart>
            </mc:Choice>
            <mc:Fallback xmlns="">
              <p:pic>
                <p:nvPicPr>
                  <p:cNvPr id="482" name="Pennanteckning 481">
                    <a:extLst>
                      <a:ext uri="{FF2B5EF4-FFF2-40B4-BE49-F238E27FC236}">
                        <a16:creationId xmlns:a16="http://schemas.microsoft.com/office/drawing/2014/main" id="{B43F6307-03F1-4B82-7E3F-8DD737E3F104}"/>
                      </a:ext>
                    </a:extLst>
                  </p:cNvPr>
                  <p:cNvPicPr/>
                  <p:nvPr/>
                </p:nvPicPr>
                <p:blipFill>
                  <a:blip r:embed="rId342"/>
                  <a:stretch>
                    <a:fillRect/>
                  </a:stretch>
                </p:blipFill>
                <p:spPr>
                  <a:xfrm>
                    <a:off x="4894024" y="2147459"/>
                    <a:ext cx="14328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483" name="Pennanteckning 482">
                    <a:extLst>
                      <a:ext uri="{FF2B5EF4-FFF2-40B4-BE49-F238E27FC236}">
                        <a16:creationId xmlns:a16="http://schemas.microsoft.com/office/drawing/2014/main" id="{3EAFEA79-FE39-72E7-E891-13465288428A}"/>
                      </a:ext>
                    </a:extLst>
                  </p14:cNvPr>
                  <p14:cNvContentPartPr/>
                  <p14:nvPr/>
                </p14:nvContentPartPr>
                <p14:xfrm>
                  <a:off x="5017504" y="2180219"/>
                  <a:ext cx="30240" cy="231120"/>
                </p14:xfrm>
              </p:contentPart>
            </mc:Choice>
            <mc:Fallback xmlns="">
              <p:pic>
                <p:nvPicPr>
                  <p:cNvPr id="483" name="Pennanteckning 482">
                    <a:extLst>
                      <a:ext uri="{FF2B5EF4-FFF2-40B4-BE49-F238E27FC236}">
                        <a16:creationId xmlns:a16="http://schemas.microsoft.com/office/drawing/2014/main" id="{3EAFEA79-FE39-72E7-E891-13465288428A}"/>
                      </a:ext>
                    </a:extLst>
                  </p:cNvPr>
                  <p:cNvPicPr/>
                  <p:nvPr/>
                </p:nvPicPr>
                <p:blipFill>
                  <a:blip r:embed="rId344"/>
                  <a:stretch>
                    <a:fillRect/>
                  </a:stretch>
                </p:blipFill>
                <p:spPr>
                  <a:xfrm>
                    <a:off x="5002384" y="2165099"/>
                    <a:ext cx="6048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486" name="Pennanteckning 485">
                    <a:extLst>
                      <a:ext uri="{FF2B5EF4-FFF2-40B4-BE49-F238E27FC236}">
                        <a16:creationId xmlns:a16="http://schemas.microsoft.com/office/drawing/2014/main" id="{2C7BA2D7-E720-394E-8812-651F08DEE871}"/>
                      </a:ext>
                    </a:extLst>
                  </p14:cNvPr>
                  <p14:cNvContentPartPr/>
                  <p14:nvPr/>
                </p14:nvContentPartPr>
                <p14:xfrm>
                  <a:off x="5067904" y="2105339"/>
                  <a:ext cx="288000" cy="163080"/>
                </p14:xfrm>
              </p:contentPart>
            </mc:Choice>
            <mc:Fallback xmlns="">
              <p:pic>
                <p:nvPicPr>
                  <p:cNvPr id="486" name="Pennanteckning 485">
                    <a:extLst>
                      <a:ext uri="{FF2B5EF4-FFF2-40B4-BE49-F238E27FC236}">
                        <a16:creationId xmlns:a16="http://schemas.microsoft.com/office/drawing/2014/main" id="{2C7BA2D7-E720-394E-8812-651F08DEE871}"/>
                      </a:ext>
                    </a:extLst>
                  </p:cNvPr>
                  <p:cNvPicPr/>
                  <p:nvPr/>
                </p:nvPicPr>
                <p:blipFill>
                  <a:blip r:embed="rId346"/>
                  <a:stretch>
                    <a:fillRect/>
                  </a:stretch>
                </p:blipFill>
                <p:spPr>
                  <a:xfrm>
                    <a:off x="5052784" y="2089859"/>
                    <a:ext cx="31860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487" name="Pennanteckning 486">
                    <a:extLst>
                      <a:ext uri="{FF2B5EF4-FFF2-40B4-BE49-F238E27FC236}">
                        <a16:creationId xmlns:a16="http://schemas.microsoft.com/office/drawing/2014/main" id="{BAA9F8D4-CB52-A093-4AEC-E21E98395B93}"/>
                      </a:ext>
                    </a:extLst>
                  </p14:cNvPr>
                  <p14:cNvContentPartPr/>
                  <p14:nvPr/>
                </p14:nvContentPartPr>
                <p14:xfrm>
                  <a:off x="5335024" y="2148899"/>
                  <a:ext cx="163440" cy="123120"/>
                </p14:xfrm>
              </p:contentPart>
            </mc:Choice>
            <mc:Fallback xmlns="">
              <p:pic>
                <p:nvPicPr>
                  <p:cNvPr id="487" name="Pennanteckning 486">
                    <a:extLst>
                      <a:ext uri="{FF2B5EF4-FFF2-40B4-BE49-F238E27FC236}">
                        <a16:creationId xmlns:a16="http://schemas.microsoft.com/office/drawing/2014/main" id="{BAA9F8D4-CB52-A093-4AEC-E21E98395B93}"/>
                      </a:ext>
                    </a:extLst>
                  </p:cNvPr>
                  <p:cNvPicPr/>
                  <p:nvPr/>
                </p:nvPicPr>
                <p:blipFill>
                  <a:blip r:embed="rId348"/>
                  <a:stretch>
                    <a:fillRect/>
                  </a:stretch>
                </p:blipFill>
                <p:spPr>
                  <a:xfrm>
                    <a:off x="5319904" y="2133419"/>
                    <a:ext cx="19368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488" name="Pennanteckning 487">
                    <a:extLst>
                      <a:ext uri="{FF2B5EF4-FFF2-40B4-BE49-F238E27FC236}">
                        <a16:creationId xmlns:a16="http://schemas.microsoft.com/office/drawing/2014/main" id="{DE2B994C-95B2-9828-06E9-C509AA116B3E}"/>
                      </a:ext>
                    </a:extLst>
                  </p14:cNvPr>
                  <p14:cNvContentPartPr/>
                  <p14:nvPr/>
                </p14:nvContentPartPr>
                <p14:xfrm>
                  <a:off x="5641024" y="2012459"/>
                  <a:ext cx="82080" cy="354960"/>
                </p14:xfrm>
              </p:contentPart>
            </mc:Choice>
            <mc:Fallback xmlns="">
              <p:pic>
                <p:nvPicPr>
                  <p:cNvPr id="488" name="Pennanteckning 487">
                    <a:extLst>
                      <a:ext uri="{FF2B5EF4-FFF2-40B4-BE49-F238E27FC236}">
                        <a16:creationId xmlns:a16="http://schemas.microsoft.com/office/drawing/2014/main" id="{DE2B994C-95B2-9828-06E9-C509AA116B3E}"/>
                      </a:ext>
                    </a:extLst>
                  </p:cNvPr>
                  <p:cNvPicPr/>
                  <p:nvPr/>
                </p:nvPicPr>
                <p:blipFill>
                  <a:blip r:embed="rId350"/>
                  <a:stretch>
                    <a:fillRect/>
                  </a:stretch>
                </p:blipFill>
                <p:spPr>
                  <a:xfrm>
                    <a:off x="5625904" y="1996979"/>
                    <a:ext cx="112680" cy="385560"/>
                  </a:xfrm>
                  <a:prstGeom prst="rect">
                    <a:avLst/>
                  </a:prstGeom>
                </p:spPr>
              </p:pic>
            </mc:Fallback>
          </mc:AlternateContent>
        </p:grpSp>
      </p:grpSp>
      <p:grpSp>
        <p:nvGrpSpPr>
          <p:cNvPr id="1105" name="Grupp 1104">
            <a:extLst>
              <a:ext uri="{FF2B5EF4-FFF2-40B4-BE49-F238E27FC236}">
                <a16:creationId xmlns:a16="http://schemas.microsoft.com/office/drawing/2014/main" id="{C9EEDF6D-7CCE-18D3-E463-6D0C0D887C1C}"/>
              </a:ext>
            </a:extLst>
          </p:cNvPr>
          <p:cNvGrpSpPr/>
          <p:nvPr/>
        </p:nvGrpSpPr>
        <p:grpSpPr>
          <a:xfrm>
            <a:off x="4121824" y="2682059"/>
            <a:ext cx="2899800" cy="716040"/>
            <a:chOff x="4121824" y="2682059"/>
            <a:chExt cx="2899800" cy="716040"/>
          </a:xfrm>
        </p:grpSpPr>
        <p:grpSp>
          <p:nvGrpSpPr>
            <p:cNvPr id="493" name="Grupp 492">
              <a:extLst>
                <a:ext uri="{FF2B5EF4-FFF2-40B4-BE49-F238E27FC236}">
                  <a16:creationId xmlns:a16="http://schemas.microsoft.com/office/drawing/2014/main" id="{4010EC90-FA03-5518-5CE7-1364F3F448B0}"/>
                </a:ext>
              </a:extLst>
            </p:cNvPr>
            <p:cNvGrpSpPr/>
            <p:nvPr/>
          </p:nvGrpSpPr>
          <p:grpSpPr>
            <a:xfrm>
              <a:off x="4121824" y="2928659"/>
              <a:ext cx="438840" cy="289440"/>
              <a:chOff x="4121824" y="2928659"/>
              <a:chExt cx="438840" cy="289440"/>
            </a:xfrm>
          </p:grpSpPr>
          <mc:AlternateContent xmlns:mc="http://schemas.openxmlformats.org/markup-compatibility/2006" xmlns:p14="http://schemas.microsoft.com/office/powerpoint/2010/main">
            <mc:Choice Requires="p14">
              <p:contentPart p14:bwMode="auto" r:id="rId351">
                <p14:nvContentPartPr>
                  <p14:cNvPr id="490" name="Pennanteckning 489">
                    <a:extLst>
                      <a:ext uri="{FF2B5EF4-FFF2-40B4-BE49-F238E27FC236}">
                        <a16:creationId xmlns:a16="http://schemas.microsoft.com/office/drawing/2014/main" id="{53723077-A78D-8069-0E81-7220FB2847B2}"/>
                      </a:ext>
                    </a:extLst>
                  </p14:cNvPr>
                  <p14:cNvContentPartPr/>
                  <p14:nvPr/>
                </p14:nvContentPartPr>
                <p14:xfrm>
                  <a:off x="4121824" y="2928659"/>
                  <a:ext cx="206280" cy="289440"/>
                </p14:xfrm>
              </p:contentPart>
            </mc:Choice>
            <mc:Fallback xmlns="">
              <p:pic>
                <p:nvPicPr>
                  <p:cNvPr id="490" name="Pennanteckning 489">
                    <a:extLst>
                      <a:ext uri="{FF2B5EF4-FFF2-40B4-BE49-F238E27FC236}">
                        <a16:creationId xmlns:a16="http://schemas.microsoft.com/office/drawing/2014/main" id="{53723077-A78D-8069-0E81-7220FB2847B2}"/>
                      </a:ext>
                    </a:extLst>
                  </p:cNvPr>
                  <p:cNvPicPr/>
                  <p:nvPr/>
                </p:nvPicPr>
                <p:blipFill>
                  <a:blip r:embed="rId352"/>
                  <a:stretch>
                    <a:fillRect/>
                  </a:stretch>
                </p:blipFill>
                <p:spPr>
                  <a:xfrm>
                    <a:off x="4106704" y="2913179"/>
                    <a:ext cx="23688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491" name="Pennanteckning 490">
                    <a:extLst>
                      <a:ext uri="{FF2B5EF4-FFF2-40B4-BE49-F238E27FC236}">
                        <a16:creationId xmlns:a16="http://schemas.microsoft.com/office/drawing/2014/main" id="{517F18B4-24A3-B7EF-5F75-A625CEEB39EA}"/>
                      </a:ext>
                    </a:extLst>
                  </p14:cNvPr>
                  <p14:cNvContentPartPr/>
                  <p14:nvPr/>
                </p14:nvContentPartPr>
                <p14:xfrm>
                  <a:off x="4459504" y="2967539"/>
                  <a:ext cx="101160" cy="3600"/>
                </p14:xfrm>
              </p:contentPart>
            </mc:Choice>
            <mc:Fallback xmlns="">
              <p:pic>
                <p:nvPicPr>
                  <p:cNvPr id="491" name="Pennanteckning 490">
                    <a:extLst>
                      <a:ext uri="{FF2B5EF4-FFF2-40B4-BE49-F238E27FC236}">
                        <a16:creationId xmlns:a16="http://schemas.microsoft.com/office/drawing/2014/main" id="{517F18B4-24A3-B7EF-5F75-A625CEEB39EA}"/>
                      </a:ext>
                    </a:extLst>
                  </p:cNvPr>
                  <p:cNvPicPr/>
                  <p:nvPr/>
                </p:nvPicPr>
                <p:blipFill>
                  <a:blip r:embed="rId354"/>
                  <a:stretch>
                    <a:fillRect/>
                  </a:stretch>
                </p:blipFill>
                <p:spPr>
                  <a:xfrm>
                    <a:off x="4444024" y="2952059"/>
                    <a:ext cx="1317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492" name="Pennanteckning 491">
                    <a:extLst>
                      <a:ext uri="{FF2B5EF4-FFF2-40B4-BE49-F238E27FC236}">
                        <a16:creationId xmlns:a16="http://schemas.microsoft.com/office/drawing/2014/main" id="{670615D8-314A-80FF-1892-480134498027}"/>
                      </a:ext>
                    </a:extLst>
                  </p14:cNvPr>
                  <p14:cNvContentPartPr/>
                  <p14:nvPr/>
                </p14:nvContentPartPr>
                <p14:xfrm>
                  <a:off x="4480744" y="3043499"/>
                  <a:ext cx="78840" cy="8640"/>
                </p14:xfrm>
              </p:contentPart>
            </mc:Choice>
            <mc:Fallback xmlns="">
              <p:pic>
                <p:nvPicPr>
                  <p:cNvPr id="492" name="Pennanteckning 491">
                    <a:extLst>
                      <a:ext uri="{FF2B5EF4-FFF2-40B4-BE49-F238E27FC236}">
                        <a16:creationId xmlns:a16="http://schemas.microsoft.com/office/drawing/2014/main" id="{670615D8-314A-80FF-1892-480134498027}"/>
                      </a:ext>
                    </a:extLst>
                  </p:cNvPr>
                  <p:cNvPicPr/>
                  <p:nvPr/>
                </p:nvPicPr>
                <p:blipFill>
                  <a:blip r:embed="rId356"/>
                  <a:stretch>
                    <a:fillRect/>
                  </a:stretch>
                </p:blipFill>
                <p:spPr>
                  <a:xfrm>
                    <a:off x="4465624" y="3028379"/>
                    <a:ext cx="109440" cy="39240"/>
                  </a:xfrm>
                  <a:prstGeom prst="rect">
                    <a:avLst/>
                  </a:prstGeom>
                </p:spPr>
              </p:pic>
            </mc:Fallback>
          </mc:AlternateContent>
        </p:grpSp>
        <p:grpSp>
          <p:nvGrpSpPr>
            <p:cNvPr id="497" name="Grupp 496">
              <a:extLst>
                <a:ext uri="{FF2B5EF4-FFF2-40B4-BE49-F238E27FC236}">
                  <a16:creationId xmlns:a16="http://schemas.microsoft.com/office/drawing/2014/main" id="{14E5B35E-5809-F9F5-BD35-0B260B2FB1FE}"/>
                </a:ext>
              </a:extLst>
            </p:cNvPr>
            <p:cNvGrpSpPr/>
            <p:nvPr/>
          </p:nvGrpSpPr>
          <p:grpSpPr>
            <a:xfrm>
              <a:off x="4791784" y="2764139"/>
              <a:ext cx="348120" cy="525600"/>
              <a:chOff x="4791784" y="2764139"/>
              <a:chExt cx="348120" cy="525600"/>
            </a:xfrm>
          </p:grpSpPr>
          <mc:AlternateContent xmlns:mc="http://schemas.openxmlformats.org/markup-compatibility/2006" xmlns:p14="http://schemas.microsoft.com/office/powerpoint/2010/main">
            <mc:Choice Requires="p14">
              <p:contentPart p14:bwMode="auto" r:id="rId357">
                <p14:nvContentPartPr>
                  <p14:cNvPr id="494" name="Pennanteckning 493">
                    <a:extLst>
                      <a:ext uri="{FF2B5EF4-FFF2-40B4-BE49-F238E27FC236}">
                        <a16:creationId xmlns:a16="http://schemas.microsoft.com/office/drawing/2014/main" id="{32CCD39E-7A90-E955-806F-98917B3655C6}"/>
                      </a:ext>
                    </a:extLst>
                  </p14:cNvPr>
                  <p14:cNvContentPartPr/>
                  <p14:nvPr/>
                </p14:nvContentPartPr>
                <p14:xfrm>
                  <a:off x="4791784" y="2764139"/>
                  <a:ext cx="131040" cy="525600"/>
                </p14:xfrm>
              </p:contentPart>
            </mc:Choice>
            <mc:Fallback xmlns="">
              <p:pic>
                <p:nvPicPr>
                  <p:cNvPr id="494" name="Pennanteckning 493">
                    <a:extLst>
                      <a:ext uri="{FF2B5EF4-FFF2-40B4-BE49-F238E27FC236}">
                        <a16:creationId xmlns:a16="http://schemas.microsoft.com/office/drawing/2014/main" id="{32CCD39E-7A90-E955-806F-98917B3655C6}"/>
                      </a:ext>
                    </a:extLst>
                  </p:cNvPr>
                  <p:cNvPicPr/>
                  <p:nvPr/>
                </p:nvPicPr>
                <p:blipFill>
                  <a:blip r:embed="rId358"/>
                  <a:stretch>
                    <a:fillRect/>
                  </a:stretch>
                </p:blipFill>
                <p:spPr>
                  <a:xfrm>
                    <a:off x="4776664" y="2748659"/>
                    <a:ext cx="161640" cy="55584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495" name="Pennanteckning 494">
                    <a:extLst>
                      <a:ext uri="{FF2B5EF4-FFF2-40B4-BE49-F238E27FC236}">
                        <a16:creationId xmlns:a16="http://schemas.microsoft.com/office/drawing/2014/main" id="{C938DD2E-764F-B5C0-3080-4EEEAF90161A}"/>
                      </a:ext>
                    </a:extLst>
                  </p14:cNvPr>
                  <p14:cNvContentPartPr/>
                  <p14:nvPr/>
                </p14:nvContentPartPr>
                <p14:xfrm>
                  <a:off x="5061424" y="2797979"/>
                  <a:ext cx="18720" cy="100440"/>
                </p14:xfrm>
              </p:contentPart>
            </mc:Choice>
            <mc:Fallback xmlns="">
              <p:pic>
                <p:nvPicPr>
                  <p:cNvPr id="495" name="Pennanteckning 494">
                    <a:extLst>
                      <a:ext uri="{FF2B5EF4-FFF2-40B4-BE49-F238E27FC236}">
                        <a16:creationId xmlns:a16="http://schemas.microsoft.com/office/drawing/2014/main" id="{C938DD2E-764F-B5C0-3080-4EEEAF90161A}"/>
                      </a:ext>
                    </a:extLst>
                  </p:cNvPr>
                  <p:cNvPicPr/>
                  <p:nvPr/>
                </p:nvPicPr>
                <p:blipFill>
                  <a:blip r:embed="rId360"/>
                  <a:stretch>
                    <a:fillRect/>
                  </a:stretch>
                </p:blipFill>
                <p:spPr>
                  <a:xfrm>
                    <a:off x="5046304" y="2782859"/>
                    <a:ext cx="4896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496" name="Pennanteckning 495">
                    <a:extLst>
                      <a:ext uri="{FF2B5EF4-FFF2-40B4-BE49-F238E27FC236}">
                        <a16:creationId xmlns:a16="http://schemas.microsoft.com/office/drawing/2014/main" id="{419EDC66-2F88-7851-678F-7E522648AA1E}"/>
                      </a:ext>
                    </a:extLst>
                  </p14:cNvPr>
                  <p14:cNvContentPartPr/>
                  <p14:nvPr/>
                </p14:nvContentPartPr>
                <p14:xfrm>
                  <a:off x="5070424" y="3135299"/>
                  <a:ext cx="69480" cy="123120"/>
                </p14:xfrm>
              </p:contentPart>
            </mc:Choice>
            <mc:Fallback xmlns="">
              <p:pic>
                <p:nvPicPr>
                  <p:cNvPr id="496" name="Pennanteckning 495">
                    <a:extLst>
                      <a:ext uri="{FF2B5EF4-FFF2-40B4-BE49-F238E27FC236}">
                        <a16:creationId xmlns:a16="http://schemas.microsoft.com/office/drawing/2014/main" id="{419EDC66-2F88-7851-678F-7E522648AA1E}"/>
                      </a:ext>
                    </a:extLst>
                  </p:cNvPr>
                  <p:cNvPicPr/>
                  <p:nvPr/>
                </p:nvPicPr>
                <p:blipFill>
                  <a:blip r:embed="rId362"/>
                  <a:stretch>
                    <a:fillRect/>
                  </a:stretch>
                </p:blipFill>
                <p:spPr>
                  <a:xfrm>
                    <a:off x="5055304" y="3120179"/>
                    <a:ext cx="100080" cy="153720"/>
                  </a:xfrm>
                  <a:prstGeom prst="rect">
                    <a:avLst/>
                  </a:prstGeom>
                </p:spPr>
              </p:pic>
            </mc:Fallback>
          </mc:AlternateContent>
        </p:grpSp>
        <p:grpSp>
          <p:nvGrpSpPr>
            <p:cNvPr id="507" name="Grupp 506">
              <a:extLst>
                <a:ext uri="{FF2B5EF4-FFF2-40B4-BE49-F238E27FC236}">
                  <a16:creationId xmlns:a16="http://schemas.microsoft.com/office/drawing/2014/main" id="{4DA697E9-F130-EC53-B2A1-6BBD3E17C8C2}"/>
                </a:ext>
              </a:extLst>
            </p:cNvPr>
            <p:cNvGrpSpPr/>
            <p:nvPr/>
          </p:nvGrpSpPr>
          <p:grpSpPr>
            <a:xfrm>
              <a:off x="5506384" y="2682059"/>
              <a:ext cx="538560" cy="277560"/>
              <a:chOff x="5506384" y="2682059"/>
              <a:chExt cx="538560" cy="277560"/>
            </a:xfrm>
          </p:grpSpPr>
          <mc:AlternateContent xmlns:mc="http://schemas.openxmlformats.org/markup-compatibility/2006" xmlns:p14="http://schemas.microsoft.com/office/powerpoint/2010/main">
            <mc:Choice Requires="p14">
              <p:contentPart p14:bwMode="auto" r:id="rId363">
                <p14:nvContentPartPr>
                  <p14:cNvPr id="498" name="Pennanteckning 497">
                    <a:extLst>
                      <a:ext uri="{FF2B5EF4-FFF2-40B4-BE49-F238E27FC236}">
                        <a16:creationId xmlns:a16="http://schemas.microsoft.com/office/drawing/2014/main" id="{5A7C9FC9-8108-444D-41AB-1BC35E3B38F9}"/>
                      </a:ext>
                    </a:extLst>
                  </p14:cNvPr>
                  <p14:cNvContentPartPr/>
                  <p14:nvPr/>
                </p14:nvContentPartPr>
                <p14:xfrm>
                  <a:off x="5506384" y="2808779"/>
                  <a:ext cx="168120" cy="115200"/>
                </p14:xfrm>
              </p:contentPart>
            </mc:Choice>
            <mc:Fallback xmlns="">
              <p:pic>
                <p:nvPicPr>
                  <p:cNvPr id="498" name="Pennanteckning 497">
                    <a:extLst>
                      <a:ext uri="{FF2B5EF4-FFF2-40B4-BE49-F238E27FC236}">
                        <a16:creationId xmlns:a16="http://schemas.microsoft.com/office/drawing/2014/main" id="{5A7C9FC9-8108-444D-41AB-1BC35E3B38F9}"/>
                      </a:ext>
                    </a:extLst>
                  </p:cNvPr>
                  <p:cNvPicPr/>
                  <p:nvPr/>
                </p:nvPicPr>
                <p:blipFill>
                  <a:blip r:embed="rId364"/>
                  <a:stretch>
                    <a:fillRect/>
                  </a:stretch>
                </p:blipFill>
                <p:spPr>
                  <a:xfrm>
                    <a:off x="5490904" y="2793299"/>
                    <a:ext cx="19872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499" name="Pennanteckning 498">
                    <a:extLst>
                      <a:ext uri="{FF2B5EF4-FFF2-40B4-BE49-F238E27FC236}">
                        <a16:creationId xmlns:a16="http://schemas.microsoft.com/office/drawing/2014/main" id="{DB381304-01DC-EAB2-755F-141EC53264F2}"/>
                      </a:ext>
                    </a:extLst>
                  </p14:cNvPr>
                  <p14:cNvContentPartPr/>
                  <p14:nvPr/>
                </p14:nvContentPartPr>
                <p14:xfrm>
                  <a:off x="5701504" y="2805899"/>
                  <a:ext cx="39240" cy="137160"/>
                </p14:xfrm>
              </p:contentPart>
            </mc:Choice>
            <mc:Fallback xmlns="">
              <p:pic>
                <p:nvPicPr>
                  <p:cNvPr id="499" name="Pennanteckning 498">
                    <a:extLst>
                      <a:ext uri="{FF2B5EF4-FFF2-40B4-BE49-F238E27FC236}">
                        <a16:creationId xmlns:a16="http://schemas.microsoft.com/office/drawing/2014/main" id="{DB381304-01DC-EAB2-755F-141EC53264F2}"/>
                      </a:ext>
                    </a:extLst>
                  </p:cNvPr>
                  <p:cNvPicPr/>
                  <p:nvPr/>
                </p:nvPicPr>
                <p:blipFill>
                  <a:blip r:embed="rId366"/>
                  <a:stretch>
                    <a:fillRect/>
                  </a:stretch>
                </p:blipFill>
                <p:spPr>
                  <a:xfrm>
                    <a:off x="5686024" y="2790419"/>
                    <a:ext cx="6984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501" name="Pennanteckning 500">
                    <a:extLst>
                      <a:ext uri="{FF2B5EF4-FFF2-40B4-BE49-F238E27FC236}">
                        <a16:creationId xmlns:a16="http://schemas.microsoft.com/office/drawing/2014/main" id="{C2EF5525-A227-BE41-4F87-062CF351AD10}"/>
                      </a:ext>
                    </a:extLst>
                  </p14:cNvPr>
                  <p14:cNvContentPartPr/>
                  <p14:nvPr/>
                </p14:nvContentPartPr>
                <p14:xfrm>
                  <a:off x="5813824" y="2702939"/>
                  <a:ext cx="12600" cy="117720"/>
                </p14:xfrm>
              </p:contentPart>
            </mc:Choice>
            <mc:Fallback xmlns="">
              <p:pic>
                <p:nvPicPr>
                  <p:cNvPr id="501" name="Pennanteckning 500">
                    <a:extLst>
                      <a:ext uri="{FF2B5EF4-FFF2-40B4-BE49-F238E27FC236}">
                        <a16:creationId xmlns:a16="http://schemas.microsoft.com/office/drawing/2014/main" id="{C2EF5525-A227-BE41-4F87-062CF351AD10}"/>
                      </a:ext>
                    </a:extLst>
                  </p:cNvPr>
                  <p:cNvPicPr/>
                  <p:nvPr/>
                </p:nvPicPr>
                <p:blipFill>
                  <a:blip r:embed="rId368"/>
                  <a:stretch>
                    <a:fillRect/>
                  </a:stretch>
                </p:blipFill>
                <p:spPr>
                  <a:xfrm>
                    <a:off x="5798704" y="2687459"/>
                    <a:ext cx="4320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502" name="Pennanteckning 501">
                    <a:extLst>
                      <a:ext uri="{FF2B5EF4-FFF2-40B4-BE49-F238E27FC236}">
                        <a16:creationId xmlns:a16="http://schemas.microsoft.com/office/drawing/2014/main" id="{6E7B9E92-B575-9B97-F724-542C9453DF90}"/>
                      </a:ext>
                    </a:extLst>
                  </p14:cNvPr>
                  <p14:cNvContentPartPr/>
                  <p14:nvPr/>
                </p14:nvContentPartPr>
                <p14:xfrm>
                  <a:off x="5752624" y="2682059"/>
                  <a:ext cx="105480" cy="38520"/>
                </p14:xfrm>
              </p:contentPart>
            </mc:Choice>
            <mc:Fallback xmlns="">
              <p:pic>
                <p:nvPicPr>
                  <p:cNvPr id="502" name="Pennanteckning 501">
                    <a:extLst>
                      <a:ext uri="{FF2B5EF4-FFF2-40B4-BE49-F238E27FC236}">
                        <a16:creationId xmlns:a16="http://schemas.microsoft.com/office/drawing/2014/main" id="{6E7B9E92-B575-9B97-F724-542C9453DF90}"/>
                      </a:ext>
                    </a:extLst>
                  </p:cNvPr>
                  <p:cNvPicPr/>
                  <p:nvPr/>
                </p:nvPicPr>
                <p:blipFill>
                  <a:blip r:embed="rId370"/>
                  <a:stretch>
                    <a:fillRect/>
                  </a:stretch>
                </p:blipFill>
                <p:spPr>
                  <a:xfrm>
                    <a:off x="5737504" y="2666939"/>
                    <a:ext cx="13572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504" name="Pennanteckning 503">
                    <a:extLst>
                      <a:ext uri="{FF2B5EF4-FFF2-40B4-BE49-F238E27FC236}">
                        <a16:creationId xmlns:a16="http://schemas.microsoft.com/office/drawing/2014/main" id="{44911257-15B6-9517-EEFB-C7D30A0F7BB8}"/>
                      </a:ext>
                    </a:extLst>
                  </p14:cNvPr>
                  <p14:cNvContentPartPr/>
                  <p14:nvPr/>
                </p14:nvContentPartPr>
                <p14:xfrm>
                  <a:off x="5913904" y="2817059"/>
                  <a:ext cx="86400" cy="98640"/>
                </p14:xfrm>
              </p:contentPart>
            </mc:Choice>
            <mc:Fallback xmlns="">
              <p:pic>
                <p:nvPicPr>
                  <p:cNvPr id="504" name="Pennanteckning 503">
                    <a:extLst>
                      <a:ext uri="{FF2B5EF4-FFF2-40B4-BE49-F238E27FC236}">
                        <a16:creationId xmlns:a16="http://schemas.microsoft.com/office/drawing/2014/main" id="{44911257-15B6-9517-EEFB-C7D30A0F7BB8}"/>
                      </a:ext>
                    </a:extLst>
                  </p:cNvPr>
                  <p:cNvPicPr/>
                  <p:nvPr/>
                </p:nvPicPr>
                <p:blipFill>
                  <a:blip r:embed="rId372"/>
                  <a:stretch>
                    <a:fillRect/>
                  </a:stretch>
                </p:blipFill>
                <p:spPr>
                  <a:xfrm>
                    <a:off x="5898784" y="2801579"/>
                    <a:ext cx="11700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505" name="Pennanteckning 504">
                    <a:extLst>
                      <a:ext uri="{FF2B5EF4-FFF2-40B4-BE49-F238E27FC236}">
                        <a16:creationId xmlns:a16="http://schemas.microsoft.com/office/drawing/2014/main" id="{2B7F8A66-505A-55FE-5D27-803ADC2A8CC7}"/>
                      </a:ext>
                    </a:extLst>
                  </p14:cNvPr>
                  <p14:cNvContentPartPr/>
                  <p14:nvPr/>
                </p14:nvContentPartPr>
                <p14:xfrm>
                  <a:off x="5911384" y="2809859"/>
                  <a:ext cx="99000" cy="123120"/>
                </p14:xfrm>
              </p:contentPart>
            </mc:Choice>
            <mc:Fallback xmlns="">
              <p:pic>
                <p:nvPicPr>
                  <p:cNvPr id="505" name="Pennanteckning 504">
                    <a:extLst>
                      <a:ext uri="{FF2B5EF4-FFF2-40B4-BE49-F238E27FC236}">
                        <a16:creationId xmlns:a16="http://schemas.microsoft.com/office/drawing/2014/main" id="{2B7F8A66-505A-55FE-5D27-803ADC2A8CC7}"/>
                      </a:ext>
                    </a:extLst>
                  </p:cNvPr>
                  <p:cNvPicPr/>
                  <p:nvPr/>
                </p:nvPicPr>
                <p:blipFill>
                  <a:blip r:embed="rId374"/>
                  <a:stretch>
                    <a:fillRect/>
                  </a:stretch>
                </p:blipFill>
                <p:spPr>
                  <a:xfrm>
                    <a:off x="5896264" y="2794739"/>
                    <a:ext cx="12924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506" name="Pennanteckning 505">
                    <a:extLst>
                      <a:ext uri="{FF2B5EF4-FFF2-40B4-BE49-F238E27FC236}">
                        <a16:creationId xmlns:a16="http://schemas.microsoft.com/office/drawing/2014/main" id="{5C4785AC-8C1C-0030-6F94-B45CCD661C52}"/>
                      </a:ext>
                    </a:extLst>
                  </p14:cNvPr>
                  <p14:cNvContentPartPr/>
                  <p14:nvPr/>
                </p14:nvContentPartPr>
                <p14:xfrm>
                  <a:off x="5950264" y="2817779"/>
                  <a:ext cx="94680" cy="141840"/>
                </p14:xfrm>
              </p:contentPart>
            </mc:Choice>
            <mc:Fallback xmlns="">
              <p:pic>
                <p:nvPicPr>
                  <p:cNvPr id="506" name="Pennanteckning 505">
                    <a:extLst>
                      <a:ext uri="{FF2B5EF4-FFF2-40B4-BE49-F238E27FC236}">
                        <a16:creationId xmlns:a16="http://schemas.microsoft.com/office/drawing/2014/main" id="{5C4785AC-8C1C-0030-6F94-B45CCD661C52}"/>
                      </a:ext>
                    </a:extLst>
                  </p:cNvPr>
                  <p:cNvPicPr/>
                  <p:nvPr/>
                </p:nvPicPr>
                <p:blipFill>
                  <a:blip r:embed="rId376"/>
                  <a:stretch>
                    <a:fillRect/>
                  </a:stretch>
                </p:blipFill>
                <p:spPr>
                  <a:xfrm>
                    <a:off x="5935144" y="2802659"/>
                    <a:ext cx="125280" cy="172440"/>
                  </a:xfrm>
                  <a:prstGeom prst="rect">
                    <a:avLst/>
                  </a:prstGeom>
                </p:spPr>
              </p:pic>
            </mc:Fallback>
          </mc:AlternateContent>
        </p:grpSp>
        <p:grpSp>
          <p:nvGrpSpPr>
            <p:cNvPr id="964" name="Grupp 963">
              <a:extLst>
                <a:ext uri="{FF2B5EF4-FFF2-40B4-BE49-F238E27FC236}">
                  <a16:creationId xmlns:a16="http://schemas.microsoft.com/office/drawing/2014/main" id="{48224A58-9F08-6FCA-0E80-982A79C1EF0D}"/>
                </a:ext>
              </a:extLst>
            </p:cNvPr>
            <p:cNvGrpSpPr/>
            <p:nvPr/>
          </p:nvGrpSpPr>
          <p:grpSpPr>
            <a:xfrm>
              <a:off x="6225664" y="2748299"/>
              <a:ext cx="766080" cy="210960"/>
              <a:chOff x="6225664" y="2748299"/>
              <a:chExt cx="766080" cy="210960"/>
            </a:xfrm>
          </p:grpSpPr>
          <mc:AlternateContent xmlns:mc="http://schemas.openxmlformats.org/markup-compatibility/2006" xmlns:p14="http://schemas.microsoft.com/office/powerpoint/2010/main">
            <mc:Choice Requires="p14">
              <p:contentPart p14:bwMode="auto" r:id="rId377">
                <p14:nvContentPartPr>
                  <p14:cNvPr id="508" name="Pennanteckning 507">
                    <a:extLst>
                      <a:ext uri="{FF2B5EF4-FFF2-40B4-BE49-F238E27FC236}">
                        <a16:creationId xmlns:a16="http://schemas.microsoft.com/office/drawing/2014/main" id="{643B4FAD-AA5E-E64A-B439-275FFE82863B}"/>
                      </a:ext>
                    </a:extLst>
                  </p14:cNvPr>
                  <p14:cNvContentPartPr/>
                  <p14:nvPr/>
                </p14:nvContentPartPr>
                <p14:xfrm>
                  <a:off x="6225664" y="2876459"/>
                  <a:ext cx="118800" cy="6840"/>
                </p14:xfrm>
              </p:contentPart>
            </mc:Choice>
            <mc:Fallback xmlns="">
              <p:pic>
                <p:nvPicPr>
                  <p:cNvPr id="508" name="Pennanteckning 507">
                    <a:extLst>
                      <a:ext uri="{FF2B5EF4-FFF2-40B4-BE49-F238E27FC236}">
                        <a16:creationId xmlns:a16="http://schemas.microsoft.com/office/drawing/2014/main" id="{643B4FAD-AA5E-E64A-B439-275FFE82863B}"/>
                      </a:ext>
                    </a:extLst>
                  </p:cNvPr>
                  <p:cNvPicPr/>
                  <p:nvPr/>
                </p:nvPicPr>
                <p:blipFill>
                  <a:blip r:embed="rId378"/>
                  <a:stretch>
                    <a:fillRect/>
                  </a:stretch>
                </p:blipFill>
                <p:spPr>
                  <a:xfrm>
                    <a:off x="6210184" y="2861339"/>
                    <a:ext cx="1494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509" name="Pennanteckning 508">
                    <a:extLst>
                      <a:ext uri="{FF2B5EF4-FFF2-40B4-BE49-F238E27FC236}">
                        <a16:creationId xmlns:a16="http://schemas.microsoft.com/office/drawing/2014/main" id="{13370A28-62B0-847E-5980-B7B22E6C8917}"/>
                      </a:ext>
                    </a:extLst>
                  </p14:cNvPr>
                  <p14:cNvContentPartPr/>
                  <p14:nvPr/>
                </p14:nvContentPartPr>
                <p14:xfrm>
                  <a:off x="6287944" y="2821019"/>
                  <a:ext cx="18720" cy="133560"/>
                </p14:xfrm>
              </p:contentPart>
            </mc:Choice>
            <mc:Fallback xmlns="">
              <p:pic>
                <p:nvPicPr>
                  <p:cNvPr id="509" name="Pennanteckning 508">
                    <a:extLst>
                      <a:ext uri="{FF2B5EF4-FFF2-40B4-BE49-F238E27FC236}">
                        <a16:creationId xmlns:a16="http://schemas.microsoft.com/office/drawing/2014/main" id="{13370A28-62B0-847E-5980-B7B22E6C8917}"/>
                      </a:ext>
                    </a:extLst>
                  </p:cNvPr>
                  <p:cNvPicPr/>
                  <p:nvPr/>
                </p:nvPicPr>
                <p:blipFill>
                  <a:blip r:embed="rId380"/>
                  <a:stretch>
                    <a:fillRect/>
                  </a:stretch>
                </p:blipFill>
                <p:spPr>
                  <a:xfrm>
                    <a:off x="6272464" y="2805899"/>
                    <a:ext cx="4896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510" name="Pennanteckning 509">
                    <a:extLst>
                      <a:ext uri="{FF2B5EF4-FFF2-40B4-BE49-F238E27FC236}">
                        <a16:creationId xmlns:a16="http://schemas.microsoft.com/office/drawing/2014/main" id="{EB741F80-C7FD-9F50-A8B4-00FA397CD3C3}"/>
                      </a:ext>
                    </a:extLst>
                  </p14:cNvPr>
                  <p14:cNvContentPartPr/>
                  <p14:nvPr/>
                </p14:nvContentPartPr>
                <p14:xfrm>
                  <a:off x="6425104" y="2768819"/>
                  <a:ext cx="98640" cy="190440"/>
                </p14:xfrm>
              </p:contentPart>
            </mc:Choice>
            <mc:Fallback xmlns="">
              <p:pic>
                <p:nvPicPr>
                  <p:cNvPr id="510" name="Pennanteckning 509">
                    <a:extLst>
                      <a:ext uri="{FF2B5EF4-FFF2-40B4-BE49-F238E27FC236}">
                        <a16:creationId xmlns:a16="http://schemas.microsoft.com/office/drawing/2014/main" id="{EB741F80-C7FD-9F50-A8B4-00FA397CD3C3}"/>
                      </a:ext>
                    </a:extLst>
                  </p:cNvPr>
                  <p:cNvPicPr/>
                  <p:nvPr/>
                </p:nvPicPr>
                <p:blipFill>
                  <a:blip r:embed="rId382"/>
                  <a:stretch>
                    <a:fillRect/>
                  </a:stretch>
                </p:blipFill>
                <p:spPr>
                  <a:xfrm>
                    <a:off x="6409624" y="2753699"/>
                    <a:ext cx="12924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511" name="Pennanteckning 510">
                    <a:extLst>
                      <a:ext uri="{FF2B5EF4-FFF2-40B4-BE49-F238E27FC236}">
                        <a16:creationId xmlns:a16="http://schemas.microsoft.com/office/drawing/2014/main" id="{3DB5CAEB-1C9D-8013-072E-1200B88C3DBF}"/>
                      </a:ext>
                    </a:extLst>
                  </p14:cNvPr>
                  <p14:cNvContentPartPr/>
                  <p14:nvPr/>
                </p14:nvContentPartPr>
                <p14:xfrm>
                  <a:off x="6925504" y="2748299"/>
                  <a:ext cx="360" cy="360"/>
                </p14:xfrm>
              </p:contentPart>
            </mc:Choice>
            <mc:Fallback xmlns="">
              <p:pic>
                <p:nvPicPr>
                  <p:cNvPr id="511" name="Pennanteckning 510">
                    <a:extLst>
                      <a:ext uri="{FF2B5EF4-FFF2-40B4-BE49-F238E27FC236}">
                        <a16:creationId xmlns:a16="http://schemas.microsoft.com/office/drawing/2014/main" id="{3DB5CAEB-1C9D-8013-072E-1200B88C3DBF}"/>
                      </a:ext>
                    </a:extLst>
                  </p:cNvPr>
                  <p:cNvPicPr/>
                  <p:nvPr/>
                </p:nvPicPr>
                <p:blipFill>
                  <a:blip r:embed="rId384"/>
                  <a:stretch>
                    <a:fillRect/>
                  </a:stretch>
                </p:blipFill>
                <p:spPr>
                  <a:xfrm>
                    <a:off x="6910024" y="273317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961" name="Pennanteckning 960">
                    <a:extLst>
                      <a:ext uri="{FF2B5EF4-FFF2-40B4-BE49-F238E27FC236}">
                        <a16:creationId xmlns:a16="http://schemas.microsoft.com/office/drawing/2014/main" id="{B1E26419-A58A-FE22-E28A-B9F69FFECB14}"/>
                      </a:ext>
                    </a:extLst>
                  </p14:cNvPr>
                  <p14:cNvContentPartPr/>
                  <p14:nvPr/>
                </p14:nvContentPartPr>
                <p14:xfrm>
                  <a:off x="6661624" y="2837579"/>
                  <a:ext cx="55080" cy="87840"/>
                </p14:xfrm>
              </p:contentPart>
            </mc:Choice>
            <mc:Fallback xmlns="">
              <p:pic>
                <p:nvPicPr>
                  <p:cNvPr id="961" name="Pennanteckning 960">
                    <a:extLst>
                      <a:ext uri="{FF2B5EF4-FFF2-40B4-BE49-F238E27FC236}">
                        <a16:creationId xmlns:a16="http://schemas.microsoft.com/office/drawing/2014/main" id="{B1E26419-A58A-FE22-E28A-B9F69FFECB14}"/>
                      </a:ext>
                    </a:extLst>
                  </p:cNvPr>
                  <p:cNvPicPr/>
                  <p:nvPr/>
                </p:nvPicPr>
                <p:blipFill>
                  <a:blip r:embed="rId386"/>
                  <a:stretch>
                    <a:fillRect/>
                  </a:stretch>
                </p:blipFill>
                <p:spPr>
                  <a:xfrm>
                    <a:off x="6646504" y="2822459"/>
                    <a:ext cx="8532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962" name="Pennanteckning 961">
                    <a:extLst>
                      <a:ext uri="{FF2B5EF4-FFF2-40B4-BE49-F238E27FC236}">
                        <a16:creationId xmlns:a16="http://schemas.microsoft.com/office/drawing/2014/main" id="{DF8EBEB1-C182-9D09-B7DC-831A1724FCE4}"/>
                      </a:ext>
                    </a:extLst>
                  </p14:cNvPr>
                  <p14:cNvContentPartPr/>
                  <p14:nvPr/>
                </p14:nvContentPartPr>
                <p14:xfrm>
                  <a:off x="6845944" y="2774939"/>
                  <a:ext cx="145800" cy="168480"/>
                </p14:xfrm>
              </p:contentPart>
            </mc:Choice>
            <mc:Fallback xmlns="">
              <p:pic>
                <p:nvPicPr>
                  <p:cNvPr id="962" name="Pennanteckning 961">
                    <a:extLst>
                      <a:ext uri="{FF2B5EF4-FFF2-40B4-BE49-F238E27FC236}">
                        <a16:creationId xmlns:a16="http://schemas.microsoft.com/office/drawing/2014/main" id="{DF8EBEB1-C182-9D09-B7DC-831A1724FCE4}"/>
                      </a:ext>
                    </a:extLst>
                  </p:cNvPr>
                  <p:cNvPicPr/>
                  <p:nvPr/>
                </p:nvPicPr>
                <p:blipFill>
                  <a:blip r:embed="rId388"/>
                  <a:stretch>
                    <a:fillRect/>
                  </a:stretch>
                </p:blipFill>
                <p:spPr>
                  <a:xfrm>
                    <a:off x="6830824" y="2759819"/>
                    <a:ext cx="176400" cy="199080"/>
                  </a:xfrm>
                  <a:prstGeom prst="rect">
                    <a:avLst/>
                  </a:prstGeom>
                </p:spPr>
              </p:pic>
            </mc:Fallback>
          </mc:AlternateContent>
        </p:grpSp>
        <p:grpSp>
          <p:nvGrpSpPr>
            <p:cNvPr id="1021" name="Grupp 1020">
              <a:extLst>
                <a:ext uri="{FF2B5EF4-FFF2-40B4-BE49-F238E27FC236}">
                  <a16:creationId xmlns:a16="http://schemas.microsoft.com/office/drawing/2014/main" id="{20C8C2CD-2608-E382-24BE-B00308046F3D}"/>
                </a:ext>
              </a:extLst>
            </p:cNvPr>
            <p:cNvGrpSpPr/>
            <p:nvPr/>
          </p:nvGrpSpPr>
          <p:grpSpPr>
            <a:xfrm>
              <a:off x="5480824" y="3129539"/>
              <a:ext cx="759240" cy="268560"/>
              <a:chOff x="5480824" y="3129539"/>
              <a:chExt cx="759240" cy="268560"/>
            </a:xfrm>
          </p:grpSpPr>
          <mc:AlternateContent xmlns:mc="http://schemas.openxmlformats.org/markup-compatibility/2006" xmlns:p14="http://schemas.microsoft.com/office/powerpoint/2010/main">
            <mc:Choice Requires="p14">
              <p:contentPart p14:bwMode="auto" r:id="rId389">
                <p14:nvContentPartPr>
                  <p14:cNvPr id="965" name="Pennanteckning 964">
                    <a:extLst>
                      <a:ext uri="{FF2B5EF4-FFF2-40B4-BE49-F238E27FC236}">
                        <a16:creationId xmlns:a16="http://schemas.microsoft.com/office/drawing/2014/main" id="{BA0B6967-6DB3-F1D9-038E-0324941579EC}"/>
                      </a:ext>
                    </a:extLst>
                  </p14:cNvPr>
                  <p14:cNvContentPartPr/>
                  <p14:nvPr/>
                </p14:nvContentPartPr>
                <p14:xfrm>
                  <a:off x="5480824" y="3222059"/>
                  <a:ext cx="189000" cy="111240"/>
                </p14:xfrm>
              </p:contentPart>
            </mc:Choice>
            <mc:Fallback xmlns="">
              <p:pic>
                <p:nvPicPr>
                  <p:cNvPr id="965" name="Pennanteckning 964">
                    <a:extLst>
                      <a:ext uri="{FF2B5EF4-FFF2-40B4-BE49-F238E27FC236}">
                        <a16:creationId xmlns:a16="http://schemas.microsoft.com/office/drawing/2014/main" id="{BA0B6967-6DB3-F1D9-038E-0324941579EC}"/>
                      </a:ext>
                    </a:extLst>
                  </p:cNvPr>
                  <p:cNvPicPr/>
                  <p:nvPr/>
                </p:nvPicPr>
                <p:blipFill>
                  <a:blip r:embed="rId390"/>
                  <a:stretch>
                    <a:fillRect/>
                  </a:stretch>
                </p:blipFill>
                <p:spPr>
                  <a:xfrm>
                    <a:off x="5465344" y="3206939"/>
                    <a:ext cx="21924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966" name="Pennanteckning 965">
                    <a:extLst>
                      <a:ext uri="{FF2B5EF4-FFF2-40B4-BE49-F238E27FC236}">
                        <a16:creationId xmlns:a16="http://schemas.microsoft.com/office/drawing/2014/main" id="{1A0DAE66-68FA-F89F-6003-C28280A3AFD4}"/>
                      </a:ext>
                    </a:extLst>
                  </p14:cNvPr>
                  <p14:cNvContentPartPr/>
                  <p14:nvPr/>
                </p14:nvContentPartPr>
                <p14:xfrm>
                  <a:off x="5658304" y="3248699"/>
                  <a:ext cx="55800" cy="120240"/>
                </p14:xfrm>
              </p:contentPart>
            </mc:Choice>
            <mc:Fallback xmlns="">
              <p:pic>
                <p:nvPicPr>
                  <p:cNvPr id="966" name="Pennanteckning 965">
                    <a:extLst>
                      <a:ext uri="{FF2B5EF4-FFF2-40B4-BE49-F238E27FC236}">
                        <a16:creationId xmlns:a16="http://schemas.microsoft.com/office/drawing/2014/main" id="{1A0DAE66-68FA-F89F-6003-C28280A3AFD4}"/>
                      </a:ext>
                    </a:extLst>
                  </p:cNvPr>
                  <p:cNvPicPr/>
                  <p:nvPr/>
                </p:nvPicPr>
                <p:blipFill>
                  <a:blip r:embed="rId392"/>
                  <a:stretch>
                    <a:fillRect/>
                  </a:stretch>
                </p:blipFill>
                <p:spPr>
                  <a:xfrm>
                    <a:off x="5643184" y="3233579"/>
                    <a:ext cx="8640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967" name="Pennanteckning 966">
                    <a:extLst>
                      <a:ext uri="{FF2B5EF4-FFF2-40B4-BE49-F238E27FC236}">
                        <a16:creationId xmlns:a16="http://schemas.microsoft.com/office/drawing/2014/main" id="{EC2F9AAB-0065-43DB-542B-4C9B9161D17D}"/>
                      </a:ext>
                    </a:extLst>
                  </p14:cNvPr>
                  <p14:cNvContentPartPr/>
                  <p14:nvPr/>
                </p14:nvContentPartPr>
                <p14:xfrm>
                  <a:off x="5780704" y="3179219"/>
                  <a:ext cx="2160" cy="103680"/>
                </p14:xfrm>
              </p:contentPart>
            </mc:Choice>
            <mc:Fallback xmlns="">
              <p:pic>
                <p:nvPicPr>
                  <p:cNvPr id="967" name="Pennanteckning 966">
                    <a:extLst>
                      <a:ext uri="{FF2B5EF4-FFF2-40B4-BE49-F238E27FC236}">
                        <a16:creationId xmlns:a16="http://schemas.microsoft.com/office/drawing/2014/main" id="{EC2F9AAB-0065-43DB-542B-4C9B9161D17D}"/>
                      </a:ext>
                    </a:extLst>
                  </p:cNvPr>
                  <p:cNvPicPr/>
                  <p:nvPr/>
                </p:nvPicPr>
                <p:blipFill>
                  <a:blip r:embed="rId394"/>
                  <a:stretch>
                    <a:fillRect/>
                  </a:stretch>
                </p:blipFill>
                <p:spPr>
                  <a:xfrm>
                    <a:off x="5765584" y="3163739"/>
                    <a:ext cx="3240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968" name="Pennanteckning 967">
                    <a:extLst>
                      <a:ext uri="{FF2B5EF4-FFF2-40B4-BE49-F238E27FC236}">
                        <a16:creationId xmlns:a16="http://schemas.microsoft.com/office/drawing/2014/main" id="{F9E9D85A-D95E-1FBB-19FC-6175DA05E8D8}"/>
                      </a:ext>
                    </a:extLst>
                  </p14:cNvPr>
                  <p14:cNvContentPartPr/>
                  <p14:nvPr/>
                </p14:nvContentPartPr>
                <p14:xfrm>
                  <a:off x="5730304" y="3129539"/>
                  <a:ext cx="116280" cy="19440"/>
                </p14:xfrm>
              </p:contentPart>
            </mc:Choice>
            <mc:Fallback xmlns="">
              <p:pic>
                <p:nvPicPr>
                  <p:cNvPr id="968" name="Pennanteckning 967">
                    <a:extLst>
                      <a:ext uri="{FF2B5EF4-FFF2-40B4-BE49-F238E27FC236}">
                        <a16:creationId xmlns:a16="http://schemas.microsoft.com/office/drawing/2014/main" id="{F9E9D85A-D95E-1FBB-19FC-6175DA05E8D8}"/>
                      </a:ext>
                    </a:extLst>
                  </p:cNvPr>
                  <p:cNvPicPr/>
                  <p:nvPr/>
                </p:nvPicPr>
                <p:blipFill>
                  <a:blip r:embed="rId396"/>
                  <a:stretch>
                    <a:fillRect/>
                  </a:stretch>
                </p:blipFill>
                <p:spPr>
                  <a:xfrm>
                    <a:off x="5715184" y="3114419"/>
                    <a:ext cx="1465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971" name="Pennanteckning 970">
                    <a:extLst>
                      <a:ext uri="{FF2B5EF4-FFF2-40B4-BE49-F238E27FC236}">
                        <a16:creationId xmlns:a16="http://schemas.microsoft.com/office/drawing/2014/main" id="{8514FECB-0911-A0DB-3B86-D271A799FCAE}"/>
                      </a:ext>
                    </a:extLst>
                  </p14:cNvPr>
                  <p14:cNvContentPartPr/>
                  <p14:nvPr/>
                </p14:nvContentPartPr>
                <p14:xfrm>
                  <a:off x="5887624" y="3273539"/>
                  <a:ext cx="94680" cy="90360"/>
                </p14:xfrm>
              </p:contentPart>
            </mc:Choice>
            <mc:Fallback xmlns="">
              <p:pic>
                <p:nvPicPr>
                  <p:cNvPr id="971" name="Pennanteckning 970">
                    <a:extLst>
                      <a:ext uri="{FF2B5EF4-FFF2-40B4-BE49-F238E27FC236}">
                        <a16:creationId xmlns:a16="http://schemas.microsoft.com/office/drawing/2014/main" id="{8514FECB-0911-A0DB-3B86-D271A799FCAE}"/>
                      </a:ext>
                    </a:extLst>
                  </p:cNvPr>
                  <p:cNvPicPr/>
                  <p:nvPr/>
                </p:nvPicPr>
                <p:blipFill>
                  <a:blip r:embed="rId398"/>
                  <a:stretch>
                    <a:fillRect/>
                  </a:stretch>
                </p:blipFill>
                <p:spPr>
                  <a:xfrm>
                    <a:off x="5872144" y="3258059"/>
                    <a:ext cx="12528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996" name="Pennanteckning 995">
                    <a:extLst>
                      <a:ext uri="{FF2B5EF4-FFF2-40B4-BE49-F238E27FC236}">
                        <a16:creationId xmlns:a16="http://schemas.microsoft.com/office/drawing/2014/main" id="{06417A51-1A1C-54BA-A14C-55A7C84C347F}"/>
                      </a:ext>
                    </a:extLst>
                  </p14:cNvPr>
                  <p14:cNvContentPartPr/>
                  <p14:nvPr/>
                </p14:nvContentPartPr>
                <p14:xfrm>
                  <a:off x="5894824" y="3261659"/>
                  <a:ext cx="132840" cy="100800"/>
                </p14:xfrm>
              </p:contentPart>
            </mc:Choice>
            <mc:Fallback xmlns="">
              <p:pic>
                <p:nvPicPr>
                  <p:cNvPr id="996" name="Pennanteckning 995">
                    <a:extLst>
                      <a:ext uri="{FF2B5EF4-FFF2-40B4-BE49-F238E27FC236}">
                        <a16:creationId xmlns:a16="http://schemas.microsoft.com/office/drawing/2014/main" id="{06417A51-1A1C-54BA-A14C-55A7C84C347F}"/>
                      </a:ext>
                    </a:extLst>
                  </p:cNvPr>
                  <p:cNvPicPr/>
                  <p:nvPr/>
                </p:nvPicPr>
                <p:blipFill>
                  <a:blip r:embed="rId400"/>
                  <a:stretch>
                    <a:fillRect/>
                  </a:stretch>
                </p:blipFill>
                <p:spPr>
                  <a:xfrm>
                    <a:off x="5879704" y="3246539"/>
                    <a:ext cx="16308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1013" name="Pennanteckning 1012">
                    <a:extLst>
                      <a:ext uri="{FF2B5EF4-FFF2-40B4-BE49-F238E27FC236}">
                        <a16:creationId xmlns:a16="http://schemas.microsoft.com/office/drawing/2014/main" id="{80BA91D9-A696-0E7F-2EFD-B06B3CE95AFA}"/>
                      </a:ext>
                    </a:extLst>
                  </p14:cNvPr>
                  <p14:cNvContentPartPr/>
                  <p14:nvPr/>
                </p14:nvContentPartPr>
                <p14:xfrm>
                  <a:off x="5933704" y="3271019"/>
                  <a:ext cx="95400" cy="127080"/>
                </p14:xfrm>
              </p:contentPart>
            </mc:Choice>
            <mc:Fallback xmlns="">
              <p:pic>
                <p:nvPicPr>
                  <p:cNvPr id="1013" name="Pennanteckning 1012">
                    <a:extLst>
                      <a:ext uri="{FF2B5EF4-FFF2-40B4-BE49-F238E27FC236}">
                        <a16:creationId xmlns:a16="http://schemas.microsoft.com/office/drawing/2014/main" id="{80BA91D9-A696-0E7F-2EFD-B06B3CE95AFA}"/>
                      </a:ext>
                    </a:extLst>
                  </p:cNvPr>
                  <p:cNvPicPr/>
                  <p:nvPr/>
                </p:nvPicPr>
                <p:blipFill>
                  <a:blip r:embed="rId402"/>
                  <a:stretch>
                    <a:fillRect/>
                  </a:stretch>
                </p:blipFill>
                <p:spPr>
                  <a:xfrm>
                    <a:off x="5918584" y="3255539"/>
                    <a:ext cx="12600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403">
                <p14:nvContentPartPr>
                  <p14:cNvPr id="1015" name="Pennanteckning 1014">
                    <a:extLst>
                      <a:ext uri="{FF2B5EF4-FFF2-40B4-BE49-F238E27FC236}">
                        <a16:creationId xmlns:a16="http://schemas.microsoft.com/office/drawing/2014/main" id="{16E7F69C-646C-CA6E-A74C-7CB4D72F0E36}"/>
                      </a:ext>
                    </a:extLst>
                  </p14:cNvPr>
                  <p14:cNvContentPartPr/>
                  <p14:nvPr/>
                </p14:nvContentPartPr>
                <p14:xfrm>
                  <a:off x="6147904" y="3318179"/>
                  <a:ext cx="92160" cy="13320"/>
                </p14:xfrm>
              </p:contentPart>
            </mc:Choice>
            <mc:Fallback xmlns="">
              <p:pic>
                <p:nvPicPr>
                  <p:cNvPr id="1015" name="Pennanteckning 1014">
                    <a:extLst>
                      <a:ext uri="{FF2B5EF4-FFF2-40B4-BE49-F238E27FC236}">
                        <a16:creationId xmlns:a16="http://schemas.microsoft.com/office/drawing/2014/main" id="{16E7F69C-646C-CA6E-A74C-7CB4D72F0E36}"/>
                      </a:ext>
                    </a:extLst>
                  </p:cNvPr>
                  <p:cNvPicPr/>
                  <p:nvPr/>
                </p:nvPicPr>
                <p:blipFill>
                  <a:blip r:embed="rId404"/>
                  <a:stretch>
                    <a:fillRect/>
                  </a:stretch>
                </p:blipFill>
                <p:spPr>
                  <a:xfrm>
                    <a:off x="6132784" y="3302699"/>
                    <a:ext cx="1227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405">
                <p14:nvContentPartPr>
                  <p14:cNvPr id="1016" name="Pennanteckning 1015">
                    <a:extLst>
                      <a:ext uri="{FF2B5EF4-FFF2-40B4-BE49-F238E27FC236}">
                        <a16:creationId xmlns:a16="http://schemas.microsoft.com/office/drawing/2014/main" id="{87D0ED8C-FAA0-9074-DEA5-484C5FA097CE}"/>
                      </a:ext>
                    </a:extLst>
                  </p14:cNvPr>
                  <p14:cNvContentPartPr/>
                  <p14:nvPr/>
                </p14:nvContentPartPr>
                <p14:xfrm>
                  <a:off x="6203344" y="3263459"/>
                  <a:ext cx="24480" cy="128520"/>
                </p14:xfrm>
              </p:contentPart>
            </mc:Choice>
            <mc:Fallback xmlns="">
              <p:pic>
                <p:nvPicPr>
                  <p:cNvPr id="1016" name="Pennanteckning 1015">
                    <a:extLst>
                      <a:ext uri="{FF2B5EF4-FFF2-40B4-BE49-F238E27FC236}">
                        <a16:creationId xmlns:a16="http://schemas.microsoft.com/office/drawing/2014/main" id="{87D0ED8C-FAA0-9074-DEA5-484C5FA097CE}"/>
                      </a:ext>
                    </a:extLst>
                  </p:cNvPr>
                  <p:cNvPicPr/>
                  <p:nvPr/>
                </p:nvPicPr>
                <p:blipFill>
                  <a:blip r:embed="rId406"/>
                  <a:stretch>
                    <a:fillRect/>
                  </a:stretch>
                </p:blipFill>
                <p:spPr>
                  <a:xfrm>
                    <a:off x="6188224" y="3248339"/>
                    <a:ext cx="54720" cy="159120"/>
                  </a:xfrm>
                  <a:prstGeom prst="rect">
                    <a:avLst/>
                  </a:prstGeom>
                </p:spPr>
              </p:pic>
            </mc:Fallback>
          </mc:AlternateContent>
        </p:grpSp>
        <p:grpSp>
          <p:nvGrpSpPr>
            <p:cNvPr id="1023" name="Grupp 1022">
              <a:extLst>
                <a:ext uri="{FF2B5EF4-FFF2-40B4-BE49-F238E27FC236}">
                  <a16:creationId xmlns:a16="http://schemas.microsoft.com/office/drawing/2014/main" id="{B343C1C0-0770-5611-EE56-55D64228C8C3}"/>
                </a:ext>
              </a:extLst>
            </p:cNvPr>
            <p:cNvGrpSpPr/>
            <p:nvPr/>
          </p:nvGrpSpPr>
          <p:grpSpPr>
            <a:xfrm>
              <a:off x="6425824" y="3205499"/>
              <a:ext cx="595800" cy="192600"/>
              <a:chOff x="6425824" y="3205499"/>
              <a:chExt cx="595800" cy="192600"/>
            </a:xfrm>
          </p:grpSpPr>
          <mc:AlternateContent xmlns:mc="http://schemas.openxmlformats.org/markup-compatibility/2006" xmlns:p14="http://schemas.microsoft.com/office/powerpoint/2010/main">
            <mc:Choice Requires="p14">
              <p:contentPart p14:bwMode="auto" r:id="rId407">
                <p14:nvContentPartPr>
                  <p14:cNvPr id="1017" name="Pennanteckning 1016">
                    <a:extLst>
                      <a:ext uri="{FF2B5EF4-FFF2-40B4-BE49-F238E27FC236}">
                        <a16:creationId xmlns:a16="http://schemas.microsoft.com/office/drawing/2014/main" id="{DAF3C38A-E978-CF1D-4A0B-492F22431B65}"/>
                      </a:ext>
                    </a:extLst>
                  </p14:cNvPr>
                  <p14:cNvContentPartPr/>
                  <p14:nvPr/>
                </p14:nvContentPartPr>
                <p14:xfrm>
                  <a:off x="6425824" y="3205499"/>
                  <a:ext cx="100800" cy="171720"/>
                </p14:xfrm>
              </p:contentPart>
            </mc:Choice>
            <mc:Fallback xmlns="">
              <p:pic>
                <p:nvPicPr>
                  <p:cNvPr id="1017" name="Pennanteckning 1016">
                    <a:extLst>
                      <a:ext uri="{FF2B5EF4-FFF2-40B4-BE49-F238E27FC236}">
                        <a16:creationId xmlns:a16="http://schemas.microsoft.com/office/drawing/2014/main" id="{DAF3C38A-E978-CF1D-4A0B-492F22431B65}"/>
                      </a:ext>
                    </a:extLst>
                  </p:cNvPr>
                  <p:cNvPicPr/>
                  <p:nvPr/>
                </p:nvPicPr>
                <p:blipFill>
                  <a:blip r:embed="rId408"/>
                  <a:stretch>
                    <a:fillRect/>
                  </a:stretch>
                </p:blipFill>
                <p:spPr>
                  <a:xfrm>
                    <a:off x="6410704" y="3190379"/>
                    <a:ext cx="1314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409">
                <p14:nvContentPartPr>
                  <p14:cNvPr id="1018" name="Pennanteckning 1017">
                    <a:extLst>
                      <a:ext uri="{FF2B5EF4-FFF2-40B4-BE49-F238E27FC236}">
                        <a16:creationId xmlns:a16="http://schemas.microsoft.com/office/drawing/2014/main" id="{2F2B58C2-9291-FEA9-1BC8-2E5428575F6F}"/>
                      </a:ext>
                    </a:extLst>
                  </p14:cNvPr>
                  <p14:cNvContentPartPr/>
                  <p14:nvPr/>
                </p14:nvContentPartPr>
                <p14:xfrm>
                  <a:off x="6671344" y="3232859"/>
                  <a:ext cx="106200" cy="74880"/>
                </p14:xfrm>
              </p:contentPart>
            </mc:Choice>
            <mc:Fallback xmlns="">
              <p:pic>
                <p:nvPicPr>
                  <p:cNvPr id="1018" name="Pennanteckning 1017">
                    <a:extLst>
                      <a:ext uri="{FF2B5EF4-FFF2-40B4-BE49-F238E27FC236}">
                        <a16:creationId xmlns:a16="http://schemas.microsoft.com/office/drawing/2014/main" id="{2F2B58C2-9291-FEA9-1BC8-2E5428575F6F}"/>
                      </a:ext>
                    </a:extLst>
                  </p:cNvPr>
                  <p:cNvPicPr/>
                  <p:nvPr/>
                </p:nvPicPr>
                <p:blipFill>
                  <a:blip r:embed="rId410"/>
                  <a:stretch>
                    <a:fillRect/>
                  </a:stretch>
                </p:blipFill>
                <p:spPr>
                  <a:xfrm>
                    <a:off x="6656224" y="3217739"/>
                    <a:ext cx="13680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411">
                <p14:nvContentPartPr>
                  <p14:cNvPr id="1019" name="Pennanteckning 1018">
                    <a:extLst>
                      <a:ext uri="{FF2B5EF4-FFF2-40B4-BE49-F238E27FC236}">
                        <a16:creationId xmlns:a16="http://schemas.microsoft.com/office/drawing/2014/main" id="{CA58B316-9E62-D39E-3DEA-5CE7AAD76DE4}"/>
                      </a:ext>
                    </a:extLst>
                  </p14:cNvPr>
                  <p14:cNvContentPartPr/>
                  <p14:nvPr/>
                </p14:nvContentPartPr>
                <p14:xfrm>
                  <a:off x="6688984" y="3362099"/>
                  <a:ext cx="97920" cy="7560"/>
                </p14:xfrm>
              </p:contentPart>
            </mc:Choice>
            <mc:Fallback xmlns="">
              <p:pic>
                <p:nvPicPr>
                  <p:cNvPr id="1019" name="Pennanteckning 1018">
                    <a:extLst>
                      <a:ext uri="{FF2B5EF4-FFF2-40B4-BE49-F238E27FC236}">
                        <a16:creationId xmlns:a16="http://schemas.microsoft.com/office/drawing/2014/main" id="{CA58B316-9E62-D39E-3DEA-5CE7AAD76DE4}"/>
                      </a:ext>
                    </a:extLst>
                  </p:cNvPr>
                  <p:cNvPicPr/>
                  <p:nvPr/>
                </p:nvPicPr>
                <p:blipFill>
                  <a:blip r:embed="rId412"/>
                  <a:stretch>
                    <a:fillRect/>
                  </a:stretch>
                </p:blipFill>
                <p:spPr>
                  <a:xfrm>
                    <a:off x="6673504" y="3346619"/>
                    <a:ext cx="12852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413">
                <p14:nvContentPartPr>
                  <p14:cNvPr id="1022" name="Pennanteckning 1021">
                    <a:extLst>
                      <a:ext uri="{FF2B5EF4-FFF2-40B4-BE49-F238E27FC236}">
                        <a16:creationId xmlns:a16="http://schemas.microsoft.com/office/drawing/2014/main" id="{EEA1D06F-657E-3589-6A26-918D53DAC307}"/>
                      </a:ext>
                    </a:extLst>
                  </p14:cNvPr>
                  <p14:cNvContentPartPr/>
                  <p14:nvPr/>
                </p14:nvContentPartPr>
                <p14:xfrm>
                  <a:off x="6907144" y="3237899"/>
                  <a:ext cx="114480" cy="160200"/>
                </p14:xfrm>
              </p:contentPart>
            </mc:Choice>
            <mc:Fallback xmlns="">
              <p:pic>
                <p:nvPicPr>
                  <p:cNvPr id="1022" name="Pennanteckning 1021">
                    <a:extLst>
                      <a:ext uri="{FF2B5EF4-FFF2-40B4-BE49-F238E27FC236}">
                        <a16:creationId xmlns:a16="http://schemas.microsoft.com/office/drawing/2014/main" id="{EEA1D06F-657E-3589-6A26-918D53DAC307}"/>
                      </a:ext>
                    </a:extLst>
                  </p:cNvPr>
                  <p:cNvPicPr/>
                  <p:nvPr/>
                </p:nvPicPr>
                <p:blipFill>
                  <a:blip r:embed="rId414"/>
                  <a:stretch>
                    <a:fillRect/>
                  </a:stretch>
                </p:blipFill>
                <p:spPr>
                  <a:xfrm>
                    <a:off x="6892024" y="3222419"/>
                    <a:ext cx="145080" cy="190440"/>
                  </a:xfrm>
                  <a:prstGeom prst="rect">
                    <a:avLst/>
                  </a:prstGeom>
                </p:spPr>
              </p:pic>
            </mc:Fallback>
          </mc:AlternateContent>
        </p:grpSp>
      </p:grpSp>
      <p:grpSp>
        <p:nvGrpSpPr>
          <p:cNvPr id="1127" name="Grupp 1126">
            <a:extLst>
              <a:ext uri="{FF2B5EF4-FFF2-40B4-BE49-F238E27FC236}">
                <a16:creationId xmlns:a16="http://schemas.microsoft.com/office/drawing/2014/main" id="{E92F0AAF-B3B0-5324-9583-F87F9A3D4668}"/>
              </a:ext>
            </a:extLst>
          </p:cNvPr>
          <p:cNvGrpSpPr/>
          <p:nvPr/>
        </p:nvGrpSpPr>
        <p:grpSpPr>
          <a:xfrm>
            <a:off x="4850464" y="2054579"/>
            <a:ext cx="3013920" cy="1630080"/>
            <a:chOff x="4850464" y="2054579"/>
            <a:chExt cx="3013920" cy="1630080"/>
          </a:xfrm>
        </p:grpSpPr>
        <p:grpSp>
          <p:nvGrpSpPr>
            <p:cNvPr id="390" name="Grupp 389">
              <a:extLst>
                <a:ext uri="{FF2B5EF4-FFF2-40B4-BE49-F238E27FC236}">
                  <a16:creationId xmlns:a16="http://schemas.microsoft.com/office/drawing/2014/main" id="{3328F0DB-8692-C8B4-D604-67B2060EBEA5}"/>
                </a:ext>
              </a:extLst>
            </p:cNvPr>
            <p:cNvGrpSpPr/>
            <p:nvPr/>
          </p:nvGrpSpPr>
          <p:grpSpPr>
            <a:xfrm>
              <a:off x="5049904" y="2489459"/>
              <a:ext cx="332640" cy="185040"/>
              <a:chOff x="5049904" y="2489459"/>
              <a:chExt cx="332640" cy="185040"/>
            </a:xfrm>
          </p:grpSpPr>
          <mc:AlternateContent xmlns:mc="http://schemas.openxmlformats.org/markup-compatibility/2006" xmlns:p14="http://schemas.microsoft.com/office/powerpoint/2010/main">
            <mc:Choice Requires="p14">
              <p:contentPart p14:bwMode="auto" r:id="rId415">
                <p14:nvContentPartPr>
                  <p14:cNvPr id="384" name="Pennanteckning 383">
                    <a:extLst>
                      <a:ext uri="{FF2B5EF4-FFF2-40B4-BE49-F238E27FC236}">
                        <a16:creationId xmlns:a16="http://schemas.microsoft.com/office/drawing/2014/main" id="{A795F9FF-2294-C0C2-57AD-64B13A1111F6}"/>
                      </a:ext>
                    </a:extLst>
                  </p14:cNvPr>
                  <p14:cNvContentPartPr/>
                  <p14:nvPr/>
                </p14:nvContentPartPr>
                <p14:xfrm>
                  <a:off x="5086984" y="2508539"/>
                  <a:ext cx="23400" cy="165960"/>
                </p14:xfrm>
              </p:contentPart>
            </mc:Choice>
            <mc:Fallback xmlns="">
              <p:pic>
                <p:nvPicPr>
                  <p:cNvPr id="384" name="Pennanteckning 383">
                    <a:extLst>
                      <a:ext uri="{FF2B5EF4-FFF2-40B4-BE49-F238E27FC236}">
                        <a16:creationId xmlns:a16="http://schemas.microsoft.com/office/drawing/2014/main" id="{A795F9FF-2294-C0C2-57AD-64B13A1111F6}"/>
                      </a:ext>
                    </a:extLst>
                  </p:cNvPr>
                  <p:cNvPicPr/>
                  <p:nvPr/>
                </p:nvPicPr>
                <p:blipFill>
                  <a:blip r:embed="rId416"/>
                  <a:stretch>
                    <a:fillRect/>
                  </a:stretch>
                </p:blipFill>
                <p:spPr>
                  <a:xfrm>
                    <a:off x="5071864" y="2493059"/>
                    <a:ext cx="5400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417">
                <p14:nvContentPartPr>
                  <p14:cNvPr id="385" name="Pennanteckning 384">
                    <a:extLst>
                      <a:ext uri="{FF2B5EF4-FFF2-40B4-BE49-F238E27FC236}">
                        <a16:creationId xmlns:a16="http://schemas.microsoft.com/office/drawing/2014/main" id="{028AA1EA-B82D-7316-A2D2-3750D7FE9B1D}"/>
                      </a:ext>
                    </a:extLst>
                  </p14:cNvPr>
                  <p14:cNvContentPartPr/>
                  <p14:nvPr/>
                </p14:nvContentPartPr>
                <p14:xfrm>
                  <a:off x="5049904" y="2572259"/>
                  <a:ext cx="112680" cy="46800"/>
                </p14:xfrm>
              </p:contentPart>
            </mc:Choice>
            <mc:Fallback xmlns="">
              <p:pic>
                <p:nvPicPr>
                  <p:cNvPr id="385" name="Pennanteckning 384">
                    <a:extLst>
                      <a:ext uri="{FF2B5EF4-FFF2-40B4-BE49-F238E27FC236}">
                        <a16:creationId xmlns:a16="http://schemas.microsoft.com/office/drawing/2014/main" id="{028AA1EA-B82D-7316-A2D2-3750D7FE9B1D}"/>
                      </a:ext>
                    </a:extLst>
                  </p:cNvPr>
                  <p:cNvPicPr/>
                  <p:nvPr/>
                </p:nvPicPr>
                <p:blipFill>
                  <a:blip r:embed="rId418"/>
                  <a:stretch>
                    <a:fillRect/>
                  </a:stretch>
                </p:blipFill>
                <p:spPr>
                  <a:xfrm>
                    <a:off x="5034424" y="2556779"/>
                    <a:ext cx="14328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419">
                <p14:nvContentPartPr>
                  <p14:cNvPr id="386" name="Pennanteckning 385">
                    <a:extLst>
                      <a:ext uri="{FF2B5EF4-FFF2-40B4-BE49-F238E27FC236}">
                        <a16:creationId xmlns:a16="http://schemas.microsoft.com/office/drawing/2014/main" id="{0C22FDAF-C091-1B76-CD8C-51EF6A58A48A}"/>
                      </a:ext>
                    </a:extLst>
                  </p14:cNvPr>
                  <p14:cNvContentPartPr/>
                  <p14:nvPr/>
                </p14:nvContentPartPr>
                <p14:xfrm>
                  <a:off x="5162224" y="2572259"/>
                  <a:ext cx="3600" cy="48600"/>
                </p14:xfrm>
              </p:contentPart>
            </mc:Choice>
            <mc:Fallback xmlns="">
              <p:pic>
                <p:nvPicPr>
                  <p:cNvPr id="386" name="Pennanteckning 385">
                    <a:extLst>
                      <a:ext uri="{FF2B5EF4-FFF2-40B4-BE49-F238E27FC236}">
                        <a16:creationId xmlns:a16="http://schemas.microsoft.com/office/drawing/2014/main" id="{0C22FDAF-C091-1B76-CD8C-51EF6A58A48A}"/>
                      </a:ext>
                    </a:extLst>
                  </p:cNvPr>
                  <p:cNvPicPr/>
                  <p:nvPr/>
                </p:nvPicPr>
                <p:blipFill>
                  <a:blip r:embed="rId420"/>
                  <a:stretch>
                    <a:fillRect/>
                  </a:stretch>
                </p:blipFill>
                <p:spPr>
                  <a:xfrm>
                    <a:off x="5147104" y="2556779"/>
                    <a:ext cx="3420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421">
                <p14:nvContentPartPr>
                  <p14:cNvPr id="387" name="Pennanteckning 386">
                    <a:extLst>
                      <a:ext uri="{FF2B5EF4-FFF2-40B4-BE49-F238E27FC236}">
                        <a16:creationId xmlns:a16="http://schemas.microsoft.com/office/drawing/2014/main" id="{36185550-24BB-2DD1-F1A6-9A38EA0DE5F8}"/>
                      </a:ext>
                    </a:extLst>
                  </p14:cNvPr>
                  <p14:cNvContentPartPr/>
                  <p14:nvPr/>
                </p14:nvContentPartPr>
                <p14:xfrm>
                  <a:off x="5164024" y="2572259"/>
                  <a:ext cx="360" cy="360"/>
                </p14:xfrm>
              </p:contentPart>
            </mc:Choice>
            <mc:Fallback xmlns="">
              <p:pic>
                <p:nvPicPr>
                  <p:cNvPr id="387" name="Pennanteckning 386">
                    <a:extLst>
                      <a:ext uri="{FF2B5EF4-FFF2-40B4-BE49-F238E27FC236}">
                        <a16:creationId xmlns:a16="http://schemas.microsoft.com/office/drawing/2014/main" id="{36185550-24BB-2DD1-F1A6-9A38EA0DE5F8}"/>
                      </a:ext>
                    </a:extLst>
                  </p:cNvPr>
                  <p:cNvPicPr/>
                  <p:nvPr/>
                </p:nvPicPr>
                <p:blipFill>
                  <a:blip r:embed="rId422"/>
                  <a:stretch>
                    <a:fillRect/>
                  </a:stretch>
                </p:blipFill>
                <p:spPr>
                  <a:xfrm>
                    <a:off x="5148544" y="255677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23">
                <p14:nvContentPartPr>
                  <p14:cNvPr id="388" name="Pennanteckning 387">
                    <a:extLst>
                      <a:ext uri="{FF2B5EF4-FFF2-40B4-BE49-F238E27FC236}">
                        <a16:creationId xmlns:a16="http://schemas.microsoft.com/office/drawing/2014/main" id="{AC19F33C-F90B-590F-85C0-CBAD9D78DFD0}"/>
                      </a:ext>
                    </a:extLst>
                  </p14:cNvPr>
                  <p14:cNvContentPartPr/>
                  <p14:nvPr/>
                </p14:nvContentPartPr>
                <p14:xfrm>
                  <a:off x="5229904" y="2537339"/>
                  <a:ext cx="152640" cy="93960"/>
                </p14:xfrm>
              </p:contentPart>
            </mc:Choice>
            <mc:Fallback xmlns="">
              <p:pic>
                <p:nvPicPr>
                  <p:cNvPr id="388" name="Pennanteckning 387">
                    <a:extLst>
                      <a:ext uri="{FF2B5EF4-FFF2-40B4-BE49-F238E27FC236}">
                        <a16:creationId xmlns:a16="http://schemas.microsoft.com/office/drawing/2014/main" id="{AC19F33C-F90B-590F-85C0-CBAD9D78DFD0}"/>
                      </a:ext>
                    </a:extLst>
                  </p:cNvPr>
                  <p:cNvPicPr/>
                  <p:nvPr/>
                </p:nvPicPr>
                <p:blipFill>
                  <a:blip r:embed="rId424"/>
                  <a:stretch>
                    <a:fillRect/>
                  </a:stretch>
                </p:blipFill>
                <p:spPr>
                  <a:xfrm>
                    <a:off x="5214784" y="2522219"/>
                    <a:ext cx="1828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425">
                <p14:nvContentPartPr>
                  <p14:cNvPr id="389" name="Pennanteckning 388">
                    <a:extLst>
                      <a:ext uri="{FF2B5EF4-FFF2-40B4-BE49-F238E27FC236}">
                        <a16:creationId xmlns:a16="http://schemas.microsoft.com/office/drawing/2014/main" id="{D7E365F4-0130-43E8-E1DA-9791E237C486}"/>
                      </a:ext>
                    </a:extLst>
                  </p14:cNvPr>
                  <p14:cNvContentPartPr/>
                  <p14:nvPr/>
                </p14:nvContentPartPr>
                <p14:xfrm>
                  <a:off x="5168704" y="2489459"/>
                  <a:ext cx="28440" cy="21960"/>
                </p14:xfrm>
              </p:contentPart>
            </mc:Choice>
            <mc:Fallback xmlns="">
              <p:pic>
                <p:nvPicPr>
                  <p:cNvPr id="389" name="Pennanteckning 388">
                    <a:extLst>
                      <a:ext uri="{FF2B5EF4-FFF2-40B4-BE49-F238E27FC236}">
                        <a16:creationId xmlns:a16="http://schemas.microsoft.com/office/drawing/2014/main" id="{D7E365F4-0130-43E8-E1DA-9791E237C486}"/>
                      </a:ext>
                    </a:extLst>
                  </p:cNvPr>
                  <p:cNvPicPr/>
                  <p:nvPr/>
                </p:nvPicPr>
                <p:blipFill>
                  <a:blip r:embed="rId426"/>
                  <a:stretch>
                    <a:fillRect/>
                  </a:stretch>
                </p:blipFill>
                <p:spPr>
                  <a:xfrm>
                    <a:off x="5153584" y="2474339"/>
                    <a:ext cx="59040" cy="52200"/>
                  </a:xfrm>
                  <a:prstGeom prst="rect">
                    <a:avLst/>
                  </a:prstGeom>
                </p:spPr>
              </p:pic>
            </mc:Fallback>
          </mc:AlternateContent>
        </p:grpSp>
        <p:grpSp>
          <p:nvGrpSpPr>
            <p:cNvPr id="409" name="Grupp 408">
              <a:extLst>
                <a:ext uri="{FF2B5EF4-FFF2-40B4-BE49-F238E27FC236}">
                  <a16:creationId xmlns:a16="http://schemas.microsoft.com/office/drawing/2014/main" id="{F3247F6C-B4CB-0AC4-3B3F-DE746C554A49}"/>
                </a:ext>
              </a:extLst>
            </p:cNvPr>
            <p:cNvGrpSpPr/>
            <p:nvPr/>
          </p:nvGrpSpPr>
          <p:grpSpPr>
            <a:xfrm>
              <a:off x="4850464" y="3473339"/>
              <a:ext cx="879480" cy="211320"/>
              <a:chOff x="4850464" y="3473339"/>
              <a:chExt cx="879480" cy="211320"/>
            </a:xfrm>
          </p:grpSpPr>
          <mc:AlternateContent xmlns:mc="http://schemas.openxmlformats.org/markup-compatibility/2006" xmlns:p14="http://schemas.microsoft.com/office/powerpoint/2010/main">
            <mc:Choice Requires="p14">
              <p:contentPart p14:bwMode="auto" r:id="rId427">
                <p14:nvContentPartPr>
                  <p14:cNvPr id="391" name="Pennanteckning 390">
                    <a:extLst>
                      <a:ext uri="{FF2B5EF4-FFF2-40B4-BE49-F238E27FC236}">
                        <a16:creationId xmlns:a16="http://schemas.microsoft.com/office/drawing/2014/main" id="{69F4DFA6-F04A-7D97-A675-07DB521FA3FB}"/>
                      </a:ext>
                    </a:extLst>
                  </p14:cNvPr>
                  <p14:cNvContentPartPr/>
                  <p14:nvPr/>
                </p14:nvContentPartPr>
                <p14:xfrm>
                  <a:off x="4850464" y="3594299"/>
                  <a:ext cx="8640" cy="55080"/>
                </p14:xfrm>
              </p:contentPart>
            </mc:Choice>
            <mc:Fallback xmlns="">
              <p:pic>
                <p:nvPicPr>
                  <p:cNvPr id="391" name="Pennanteckning 390">
                    <a:extLst>
                      <a:ext uri="{FF2B5EF4-FFF2-40B4-BE49-F238E27FC236}">
                        <a16:creationId xmlns:a16="http://schemas.microsoft.com/office/drawing/2014/main" id="{69F4DFA6-F04A-7D97-A675-07DB521FA3FB}"/>
                      </a:ext>
                    </a:extLst>
                  </p:cNvPr>
                  <p:cNvPicPr/>
                  <p:nvPr/>
                </p:nvPicPr>
                <p:blipFill>
                  <a:blip r:embed="rId428"/>
                  <a:stretch>
                    <a:fillRect/>
                  </a:stretch>
                </p:blipFill>
                <p:spPr>
                  <a:xfrm>
                    <a:off x="4835344" y="3579179"/>
                    <a:ext cx="3924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429">
                <p14:nvContentPartPr>
                  <p14:cNvPr id="393" name="Pennanteckning 392">
                    <a:extLst>
                      <a:ext uri="{FF2B5EF4-FFF2-40B4-BE49-F238E27FC236}">
                        <a16:creationId xmlns:a16="http://schemas.microsoft.com/office/drawing/2014/main" id="{7392C480-3605-6D53-03E3-F76189D4919D}"/>
                      </a:ext>
                    </a:extLst>
                  </p14:cNvPr>
                  <p14:cNvContentPartPr/>
                  <p14:nvPr/>
                </p14:nvContentPartPr>
                <p14:xfrm>
                  <a:off x="4852984" y="3491339"/>
                  <a:ext cx="36000" cy="11520"/>
                </p14:xfrm>
              </p:contentPart>
            </mc:Choice>
            <mc:Fallback xmlns="">
              <p:pic>
                <p:nvPicPr>
                  <p:cNvPr id="393" name="Pennanteckning 392">
                    <a:extLst>
                      <a:ext uri="{FF2B5EF4-FFF2-40B4-BE49-F238E27FC236}">
                        <a16:creationId xmlns:a16="http://schemas.microsoft.com/office/drawing/2014/main" id="{7392C480-3605-6D53-03E3-F76189D4919D}"/>
                      </a:ext>
                    </a:extLst>
                  </p:cNvPr>
                  <p:cNvPicPr/>
                  <p:nvPr/>
                </p:nvPicPr>
                <p:blipFill>
                  <a:blip r:embed="rId430"/>
                  <a:stretch>
                    <a:fillRect/>
                  </a:stretch>
                </p:blipFill>
                <p:spPr>
                  <a:xfrm>
                    <a:off x="4837864" y="3476219"/>
                    <a:ext cx="662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431">
                <p14:nvContentPartPr>
                  <p14:cNvPr id="394" name="Pennanteckning 393">
                    <a:extLst>
                      <a:ext uri="{FF2B5EF4-FFF2-40B4-BE49-F238E27FC236}">
                        <a16:creationId xmlns:a16="http://schemas.microsoft.com/office/drawing/2014/main" id="{59EC41A8-F752-8DDA-0AAD-79F500D8ECA8}"/>
                      </a:ext>
                    </a:extLst>
                  </p14:cNvPr>
                  <p14:cNvContentPartPr/>
                  <p14:nvPr/>
                </p14:nvContentPartPr>
                <p14:xfrm>
                  <a:off x="4942264" y="3573779"/>
                  <a:ext cx="68040" cy="86040"/>
                </p14:xfrm>
              </p:contentPart>
            </mc:Choice>
            <mc:Fallback xmlns="">
              <p:pic>
                <p:nvPicPr>
                  <p:cNvPr id="394" name="Pennanteckning 393">
                    <a:extLst>
                      <a:ext uri="{FF2B5EF4-FFF2-40B4-BE49-F238E27FC236}">
                        <a16:creationId xmlns:a16="http://schemas.microsoft.com/office/drawing/2014/main" id="{59EC41A8-F752-8DDA-0AAD-79F500D8ECA8}"/>
                      </a:ext>
                    </a:extLst>
                  </p:cNvPr>
                  <p:cNvPicPr/>
                  <p:nvPr/>
                </p:nvPicPr>
                <p:blipFill>
                  <a:blip r:embed="rId432"/>
                  <a:stretch>
                    <a:fillRect/>
                  </a:stretch>
                </p:blipFill>
                <p:spPr>
                  <a:xfrm>
                    <a:off x="4927144" y="3558299"/>
                    <a:ext cx="986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433">
                <p14:nvContentPartPr>
                  <p14:cNvPr id="395" name="Pennanteckning 394">
                    <a:extLst>
                      <a:ext uri="{FF2B5EF4-FFF2-40B4-BE49-F238E27FC236}">
                        <a16:creationId xmlns:a16="http://schemas.microsoft.com/office/drawing/2014/main" id="{4BABD5EC-F448-93BF-6C35-5C3589078738}"/>
                      </a:ext>
                    </a:extLst>
                  </p14:cNvPr>
                  <p14:cNvContentPartPr/>
                  <p14:nvPr/>
                </p14:nvContentPartPr>
                <p14:xfrm>
                  <a:off x="5072944" y="3525179"/>
                  <a:ext cx="109440" cy="121320"/>
                </p14:xfrm>
              </p:contentPart>
            </mc:Choice>
            <mc:Fallback xmlns="">
              <p:pic>
                <p:nvPicPr>
                  <p:cNvPr id="395" name="Pennanteckning 394">
                    <a:extLst>
                      <a:ext uri="{FF2B5EF4-FFF2-40B4-BE49-F238E27FC236}">
                        <a16:creationId xmlns:a16="http://schemas.microsoft.com/office/drawing/2014/main" id="{4BABD5EC-F448-93BF-6C35-5C3589078738}"/>
                      </a:ext>
                    </a:extLst>
                  </p:cNvPr>
                  <p:cNvPicPr/>
                  <p:nvPr/>
                </p:nvPicPr>
                <p:blipFill>
                  <a:blip r:embed="rId434"/>
                  <a:stretch>
                    <a:fillRect/>
                  </a:stretch>
                </p:blipFill>
                <p:spPr>
                  <a:xfrm>
                    <a:off x="5057824" y="3510059"/>
                    <a:ext cx="14004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396" name="Pennanteckning 395">
                    <a:extLst>
                      <a:ext uri="{FF2B5EF4-FFF2-40B4-BE49-F238E27FC236}">
                        <a16:creationId xmlns:a16="http://schemas.microsoft.com/office/drawing/2014/main" id="{B20C5003-7A2C-9BDA-D97E-3166E29F53A1}"/>
                      </a:ext>
                    </a:extLst>
                  </p14:cNvPr>
                  <p14:cNvContentPartPr/>
                  <p14:nvPr/>
                </p14:nvContentPartPr>
                <p14:xfrm>
                  <a:off x="5199304" y="3610859"/>
                  <a:ext cx="24480" cy="3600"/>
                </p14:xfrm>
              </p:contentPart>
            </mc:Choice>
            <mc:Fallback xmlns="">
              <p:pic>
                <p:nvPicPr>
                  <p:cNvPr id="396" name="Pennanteckning 395">
                    <a:extLst>
                      <a:ext uri="{FF2B5EF4-FFF2-40B4-BE49-F238E27FC236}">
                        <a16:creationId xmlns:a16="http://schemas.microsoft.com/office/drawing/2014/main" id="{B20C5003-7A2C-9BDA-D97E-3166E29F53A1}"/>
                      </a:ext>
                    </a:extLst>
                  </p:cNvPr>
                  <p:cNvPicPr/>
                  <p:nvPr/>
                </p:nvPicPr>
                <p:blipFill>
                  <a:blip r:embed="rId436"/>
                  <a:stretch>
                    <a:fillRect/>
                  </a:stretch>
                </p:blipFill>
                <p:spPr>
                  <a:xfrm>
                    <a:off x="5184184" y="3595739"/>
                    <a:ext cx="547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397" name="Pennanteckning 396">
                    <a:extLst>
                      <a:ext uri="{FF2B5EF4-FFF2-40B4-BE49-F238E27FC236}">
                        <a16:creationId xmlns:a16="http://schemas.microsoft.com/office/drawing/2014/main" id="{01D71443-5AD1-B5A0-0D85-F03E4D0E80E6}"/>
                      </a:ext>
                    </a:extLst>
                  </p14:cNvPr>
                  <p14:cNvContentPartPr/>
                  <p14:nvPr/>
                </p14:nvContentPartPr>
                <p14:xfrm>
                  <a:off x="5204344" y="3524459"/>
                  <a:ext cx="19440" cy="33840"/>
                </p14:xfrm>
              </p:contentPart>
            </mc:Choice>
            <mc:Fallback xmlns="">
              <p:pic>
                <p:nvPicPr>
                  <p:cNvPr id="397" name="Pennanteckning 396">
                    <a:extLst>
                      <a:ext uri="{FF2B5EF4-FFF2-40B4-BE49-F238E27FC236}">
                        <a16:creationId xmlns:a16="http://schemas.microsoft.com/office/drawing/2014/main" id="{01D71443-5AD1-B5A0-0D85-F03E4D0E80E6}"/>
                      </a:ext>
                    </a:extLst>
                  </p:cNvPr>
                  <p:cNvPicPr/>
                  <p:nvPr/>
                </p:nvPicPr>
                <p:blipFill>
                  <a:blip r:embed="rId438"/>
                  <a:stretch>
                    <a:fillRect/>
                  </a:stretch>
                </p:blipFill>
                <p:spPr>
                  <a:xfrm>
                    <a:off x="5189224" y="3508979"/>
                    <a:ext cx="496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398" name="Pennanteckning 397">
                    <a:extLst>
                      <a:ext uri="{FF2B5EF4-FFF2-40B4-BE49-F238E27FC236}">
                        <a16:creationId xmlns:a16="http://schemas.microsoft.com/office/drawing/2014/main" id="{A65010DB-328B-8515-66C0-358A2FA36271}"/>
                      </a:ext>
                    </a:extLst>
                  </p14:cNvPr>
                  <p14:cNvContentPartPr/>
                  <p14:nvPr/>
                </p14:nvContentPartPr>
                <p14:xfrm>
                  <a:off x="5265544" y="3507539"/>
                  <a:ext cx="56520" cy="153360"/>
                </p14:xfrm>
              </p:contentPart>
            </mc:Choice>
            <mc:Fallback xmlns="">
              <p:pic>
                <p:nvPicPr>
                  <p:cNvPr id="398" name="Pennanteckning 397">
                    <a:extLst>
                      <a:ext uri="{FF2B5EF4-FFF2-40B4-BE49-F238E27FC236}">
                        <a16:creationId xmlns:a16="http://schemas.microsoft.com/office/drawing/2014/main" id="{A65010DB-328B-8515-66C0-358A2FA36271}"/>
                      </a:ext>
                    </a:extLst>
                  </p:cNvPr>
                  <p:cNvPicPr/>
                  <p:nvPr/>
                </p:nvPicPr>
                <p:blipFill>
                  <a:blip r:embed="rId440"/>
                  <a:stretch>
                    <a:fillRect/>
                  </a:stretch>
                </p:blipFill>
                <p:spPr>
                  <a:xfrm>
                    <a:off x="5250424" y="3492059"/>
                    <a:ext cx="8712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441">
                <p14:nvContentPartPr>
                  <p14:cNvPr id="402" name="Pennanteckning 401">
                    <a:extLst>
                      <a:ext uri="{FF2B5EF4-FFF2-40B4-BE49-F238E27FC236}">
                        <a16:creationId xmlns:a16="http://schemas.microsoft.com/office/drawing/2014/main" id="{F60E670B-2DD0-A01C-C590-98133B0DB920}"/>
                      </a:ext>
                    </a:extLst>
                  </p14:cNvPr>
                  <p14:cNvContentPartPr/>
                  <p14:nvPr/>
                </p14:nvContentPartPr>
                <p14:xfrm>
                  <a:off x="5378944" y="3588539"/>
                  <a:ext cx="7920" cy="76320"/>
                </p14:xfrm>
              </p:contentPart>
            </mc:Choice>
            <mc:Fallback xmlns="">
              <p:pic>
                <p:nvPicPr>
                  <p:cNvPr id="402" name="Pennanteckning 401">
                    <a:extLst>
                      <a:ext uri="{FF2B5EF4-FFF2-40B4-BE49-F238E27FC236}">
                        <a16:creationId xmlns:a16="http://schemas.microsoft.com/office/drawing/2014/main" id="{F60E670B-2DD0-A01C-C590-98133B0DB920}"/>
                      </a:ext>
                    </a:extLst>
                  </p:cNvPr>
                  <p:cNvPicPr/>
                  <p:nvPr/>
                </p:nvPicPr>
                <p:blipFill>
                  <a:blip r:embed="rId442"/>
                  <a:stretch>
                    <a:fillRect/>
                  </a:stretch>
                </p:blipFill>
                <p:spPr>
                  <a:xfrm>
                    <a:off x="5363824" y="3573419"/>
                    <a:ext cx="3816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443">
                <p14:nvContentPartPr>
                  <p14:cNvPr id="403" name="Pennanteckning 402">
                    <a:extLst>
                      <a:ext uri="{FF2B5EF4-FFF2-40B4-BE49-F238E27FC236}">
                        <a16:creationId xmlns:a16="http://schemas.microsoft.com/office/drawing/2014/main" id="{31050355-956F-E849-ED1A-82290DF29452}"/>
                      </a:ext>
                    </a:extLst>
                  </p14:cNvPr>
                  <p14:cNvContentPartPr/>
                  <p14:nvPr/>
                </p14:nvContentPartPr>
                <p14:xfrm>
                  <a:off x="5381464" y="3515819"/>
                  <a:ext cx="6840" cy="2880"/>
                </p14:xfrm>
              </p:contentPart>
            </mc:Choice>
            <mc:Fallback xmlns="">
              <p:pic>
                <p:nvPicPr>
                  <p:cNvPr id="403" name="Pennanteckning 402">
                    <a:extLst>
                      <a:ext uri="{FF2B5EF4-FFF2-40B4-BE49-F238E27FC236}">
                        <a16:creationId xmlns:a16="http://schemas.microsoft.com/office/drawing/2014/main" id="{31050355-956F-E849-ED1A-82290DF29452}"/>
                      </a:ext>
                    </a:extLst>
                  </p:cNvPr>
                  <p:cNvPicPr/>
                  <p:nvPr/>
                </p:nvPicPr>
                <p:blipFill>
                  <a:blip r:embed="rId444"/>
                  <a:stretch>
                    <a:fillRect/>
                  </a:stretch>
                </p:blipFill>
                <p:spPr>
                  <a:xfrm>
                    <a:off x="5365984" y="3500339"/>
                    <a:ext cx="3744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445">
                <p14:nvContentPartPr>
                  <p14:cNvPr id="404" name="Pennanteckning 403">
                    <a:extLst>
                      <a:ext uri="{FF2B5EF4-FFF2-40B4-BE49-F238E27FC236}">
                        <a16:creationId xmlns:a16="http://schemas.microsoft.com/office/drawing/2014/main" id="{B47BE8AC-AAA7-CF30-0BA9-2C1EDFBF740C}"/>
                      </a:ext>
                    </a:extLst>
                  </p14:cNvPr>
                  <p14:cNvContentPartPr/>
                  <p14:nvPr/>
                </p14:nvContentPartPr>
                <p14:xfrm>
                  <a:off x="5475784" y="3514019"/>
                  <a:ext cx="5400" cy="161280"/>
                </p14:xfrm>
              </p:contentPart>
            </mc:Choice>
            <mc:Fallback xmlns="">
              <p:pic>
                <p:nvPicPr>
                  <p:cNvPr id="404" name="Pennanteckning 403">
                    <a:extLst>
                      <a:ext uri="{FF2B5EF4-FFF2-40B4-BE49-F238E27FC236}">
                        <a16:creationId xmlns:a16="http://schemas.microsoft.com/office/drawing/2014/main" id="{B47BE8AC-AAA7-CF30-0BA9-2C1EDFBF740C}"/>
                      </a:ext>
                    </a:extLst>
                  </p:cNvPr>
                  <p:cNvPicPr/>
                  <p:nvPr/>
                </p:nvPicPr>
                <p:blipFill>
                  <a:blip r:embed="rId446"/>
                  <a:stretch>
                    <a:fillRect/>
                  </a:stretch>
                </p:blipFill>
                <p:spPr>
                  <a:xfrm>
                    <a:off x="5460304" y="3498899"/>
                    <a:ext cx="360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447">
                <p14:nvContentPartPr>
                  <p14:cNvPr id="405" name="Pennanteckning 404">
                    <a:extLst>
                      <a:ext uri="{FF2B5EF4-FFF2-40B4-BE49-F238E27FC236}">
                        <a16:creationId xmlns:a16="http://schemas.microsoft.com/office/drawing/2014/main" id="{8F6F9843-08F1-E0EA-F1C9-BD4BF54223A0}"/>
                      </a:ext>
                    </a:extLst>
                  </p14:cNvPr>
                  <p14:cNvContentPartPr/>
                  <p14:nvPr/>
                </p14:nvContentPartPr>
                <p14:xfrm>
                  <a:off x="5459944" y="3558659"/>
                  <a:ext cx="174960" cy="126000"/>
                </p14:xfrm>
              </p:contentPart>
            </mc:Choice>
            <mc:Fallback xmlns="">
              <p:pic>
                <p:nvPicPr>
                  <p:cNvPr id="405" name="Pennanteckning 404">
                    <a:extLst>
                      <a:ext uri="{FF2B5EF4-FFF2-40B4-BE49-F238E27FC236}">
                        <a16:creationId xmlns:a16="http://schemas.microsoft.com/office/drawing/2014/main" id="{8F6F9843-08F1-E0EA-F1C9-BD4BF54223A0}"/>
                      </a:ext>
                    </a:extLst>
                  </p:cNvPr>
                  <p:cNvPicPr/>
                  <p:nvPr/>
                </p:nvPicPr>
                <p:blipFill>
                  <a:blip r:embed="rId448"/>
                  <a:stretch>
                    <a:fillRect/>
                  </a:stretch>
                </p:blipFill>
                <p:spPr>
                  <a:xfrm>
                    <a:off x="5444824" y="3543539"/>
                    <a:ext cx="2052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449">
                <p14:nvContentPartPr>
                  <p14:cNvPr id="406" name="Pennanteckning 405">
                    <a:extLst>
                      <a:ext uri="{FF2B5EF4-FFF2-40B4-BE49-F238E27FC236}">
                        <a16:creationId xmlns:a16="http://schemas.microsoft.com/office/drawing/2014/main" id="{A6D79F4B-ED7B-06D6-E664-33DCCF779995}"/>
                      </a:ext>
                    </a:extLst>
                  </p14:cNvPr>
                  <p14:cNvContentPartPr/>
                  <p14:nvPr/>
                </p14:nvContentPartPr>
                <p14:xfrm>
                  <a:off x="5656864" y="3473339"/>
                  <a:ext cx="73080" cy="196560"/>
                </p14:xfrm>
              </p:contentPart>
            </mc:Choice>
            <mc:Fallback xmlns="">
              <p:pic>
                <p:nvPicPr>
                  <p:cNvPr id="406" name="Pennanteckning 405">
                    <a:extLst>
                      <a:ext uri="{FF2B5EF4-FFF2-40B4-BE49-F238E27FC236}">
                        <a16:creationId xmlns:a16="http://schemas.microsoft.com/office/drawing/2014/main" id="{A6D79F4B-ED7B-06D6-E664-33DCCF779995}"/>
                      </a:ext>
                    </a:extLst>
                  </p:cNvPr>
                  <p:cNvPicPr/>
                  <p:nvPr/>
                </p:nvPicPr>
                <p:blipFill>
                  <a:blip r:embed="rId450"/>
                  <a:stretch>
                    <a:fillRect/>
                  </a:stretch>
                </p:blipFill>
                <p:spPr>
                  <a:xfrm>
                    <a:off x="5641384" y="3458219"/>
                    <a:ext cx="10368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451">
                <p14:nvContentPartPr>
                  <p14:cNvPr id="408" name="Pennanteckning 407">
                    <a:extLst>
                      <a:ext uri="{FF2B5EF4-FFF2-40B4-BE49-F238E27FC236}">
                        <a16:creationId xmlns:a16="http://schemas.microsoft.com/office/drawing/2014/main" id="{32DC790F-484F-8547-0A8B-ACC8B29F7951}"/>
                      </a:ext>
                    </a:extLst>
                  </p14:cNvPr>
                  <p14:cNvContentPartPr/>
                  <p14:nvPr/>
                </p14:nvContentPartPr>
                <p14:xfrm>
                  <a:off x="5210104" y="3598619"/>
                  <a:ext cx="10440" cy="75960"/>
                </p14:xfrm>
              </p:contentPart>
            </mc:Choice>
            <mc:Fallback xmlns="">
              <p:pic>
                <p:nvPicPr>
                  <p:cNvPr id="408" name="Pennanteckning 407">
                    <a:extLst>
                      <a:ext uri="{FF2B5EF4-FFF2-40B4-BE49-F238E27FC236}">
                        <a16:creationId xmlns:a16="http://schemas.microsoft.com/office/drawing/2014/main" id="{32DC790F-484F-8547-0A8B-ACC8B29F7951}"/>
                      </a:ext>
                    </a:extLst>
                  </p:cNvPr>
                  <p:cNvPicPr/>
                  <p:nvPr/>
                </p:nvPicPr>
                <p:blipFill>
                  <a:blip r:embed="rId452"/>
                  <a:stretch>
                    <a:fillRect/>
                  </a:stretch>
                </p:blipFill>
                <p:spPr>
                  <a:xfrm>
                    <a:off x="5194984" y="3583139"/>
                    <a:ext cx="40680" cy="106560"/>
                  </a:xfrm>
                  <a:prstGeom prst="rect">
                    <a:avLst/>
                  </a:prstGeom>
                </p:spPr>
              </p:pic>
            </mc:Fallback>
          </mc:AlternateContent>
        </p:grpSp>
        <p:grpSp>
          <p:nvGrpSpPr>
            <p:cNvPr id="419" name="Grupp 418">
              <a:extLst>
                <a:ext uri="{FF2B5EF4-FFF2-40B4-BE49-F238E27FC236}">
                  <a16:creationId xmlns:a16="http://schemas.microsoft.com/office/drawing/2014/main" id="{F26FFCF3-E244-5AC0-1FA5-5EDC9663DE2D}"/>
                </a:ext>
              </a:extLst>
            </p:cNvPr>
            <p:cNvGrpSpPr/>
            <p:nvPr/>
          </p:nvGrpSpPr>
          <p:grpSpPr>
            <a:xfrm>
              <a:off x="6506824" y="2054579"/>
              <a:ext cx="1357560" cy="627840"/>
              <a:chOff x="6506824" y="2054579"/>
              <a:chExt cx="1357560" cy="627840"/>
            </a:xfrm>
          </p:grpSpPr>
          <mc:AlternateContent xmlns:mc="http://schemas.openxmlformats.org/markup-compatibility/2006" xmlns:p14="http://schemas.microsoft.com/office/powerpoint/2010/main">
            <mc:Choice Requires="p14">
              <p:contentPart p14:bwMode="auto" r:id="rId453">
                <p14:nvContentPartPr>
                  <p14:cNvPr id="410" name="Pennanteckning 409">
                    <a:extLst>
                      <a:ext uri="{FF2B5EF4-FFF2-40B4-BE49-F238E27FC236}">
                        <a16:creationId xmlns:a16="http://schemas.microsoft.com/office/drawing/2014/main" id="{2EB5EB54-2A87-FC2A-3602-0A7146DCD005}"/>
                      </a:ext>
                    </a:extLst>
                  </p14:cNvPr>
                  <p14:cNvContentPartPr/>
                  <p14:nvPr/>
                </p14:nvContentPartPr>
                <p14:xfrm>
                  <a:off x="6506824" y="2453819"/>
                  <a:ext cx="581040" cy="228600"/>
                </p14:xfrm>
              </p:contentPart>
            </mc:Choice>
            <mc:Fallback xmlns="">
              <p:pic>
                <p:nvPicPr>
                  <p:cNvPr id="410" name="Pennanteckning 409">
                    <a:extLst>
                      <a:ext uri="{FF2B5EF4-FFF2-40B4-BE49-F238E27FC236}">
                        <a16:creationId xmlns:a16="http://schemas.microsoft.com/office/drawing/2014/main" id="{2EB5EB54-2A87-FC2A-3602-0A7146DCD005}"/>
                      </a:ext>
                    </a:extLst>
                  </p:cNvPr>
                  <p:cNvPicPr/>
                  <p:nvPr/>
                </p:nvPicPr>
                <p:blipFill>
                  <a:blip r:embed="rId454"/>
                  <a:stretch>
                    <a:fillRect/>
                  </a:stretch>
                </p:blipFill>
                <p:spPr>
                  <a:xfrm>
                    <a:off x="6491704" y="2438699"/>
                    <a:ext cx="61128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455">
                <p14:nvContentPartPr>
                  <p14:cNvPr id="411" name="Pennanteckning 410">
                    <a:extLst>
                      <a:ext uri="{FF2B5EF4-FFF2-40B4-BE49-F238E27FC236}">
                        <a16:creationId xmlns:a16="http://schemas.microsoft.com/office/drawing/2014/main" id="{1A0E5296-A566-2143-4C78-8B7E86E6AC2B}"/>
                      </a:ext>
                    </a:extLst>
                  </p14:cNvPr>
                  <p14:cNvContentPartPr/>
                  <p14:nvPr/>
                </p14:nvContentPartPr>
                <p14:xfrm>
                  <a:off x="6896344" y="2196059"/>
                  <a:ext cx="77400" cy="239400"/>
                </p14:xfrm>
              </p:contentPart>
            </mc:Choice>
            <mc:Fallback xmlns="">
              <p:pic>
                <p:nvPicPr>
                  <p:cNvPr id="411" name="Pennanteckning 410">
                    <a:extLst>
                      <a:ext uri="{FF2B5EF4-FFF2-40B4-BE49-F238E27FC236}">
                        <a16:creationId xmlns:a16="http://schemas.microsoft.com/office/drawing/2014/main" id="{1A0E5296-A566-2143-4C78-8B7E86E6AC2B}"/>
                      </a:ext>
                    </a:extLst>
                  </p:cNvPr>
                  <p:cNvPicPr/>
                  <p:nvPr/>
                </p:nvPicPr>
                <p:blipFill>
                  <a:blip r:embed="rId456"/>
                  <a:stretch>
                    <a:fillRect/>
                  </a:stretch>
                </p:blipFill>
                <p:spPr>
                  <a:xfrm>
                    <a:off x="6881224" y="2180579"/>
                    <a:ext cx="10764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457">
                <p14:nvContentPartPr>
                  <p14:cNvPr id="412" name="Pennanteckning 411">
                    <a:extLst>
                      <a:ext uri="{FF2B5EF4-FFF2-40B4-BE49-F238E27FC236}">
                        <a16:creationId xmlns:a16="http://schemas.microsoft.com/office/drawing/2014/main" id="{F4F77ECE-89BE-B4FF-5B53-7FF14A7B29D2}"/>
                      </a:ext>
                    </a:extLst>
                  </p14:cNvPr>
                  <p14:cNvContentPartPr/>
                  <p14:nvPr/>
                </p14:nvContentPartPr>
                <p14:xfrm>
                  <a:off x="6864664" y="2261939"/>
                  <a:ext cx="149400" cy="88920"/>
                </p14:xfrm>
              </p:contentPart>
            </mc:Choice>
            <mc:Fallback xmlns="">
              <p:pic>
                <p:nvPicPr>
                  <p:cNvPr id="412" name="Pennanteckning 411">
                    <a:extLst>
                      <a:ext uri="{FF2B5EF4-FFF2-40B4-BE49-F238E27FC236}">
                        <a16:creationId xmlns:a16="http://schemas.microsoft.com/office/drawing/2014/main" id="{F4F77ECE-89BE-B4FF-5B53-7FF14A7B29D2}"/>
                      </a:ext>
                    </a:extLst>
                  </p:cNvPr>
                  <p:cNvPicPr/>
                  <p:nvPr/>
                </p:nvPicPr>
                <p:blipFill>
                  <a:blip r:embed="rId458"/>
                  <a:stretch>
                    <a:fillRect/>
                  </a:stretch>
                </p:blipFill>
                <p:spPr>
                  <a:xfrm>
                    <a:off x="6849544" y="2246819"/>
                    <a:ext cx="18000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459">
                <p14:nvContentPartPr>
                  <p14:cNvPr id="413" name="Pennanteckning 412">
                    <a:extLst>
                      <a:ext uri="{FF2B5EF4-FFF2-40B4-BE49-F238E27FC236}">
                        <a16:creationId xmlns:a16="http://schemas.microsoft.com/office/drawing/2014/main" id="{9A85D0E0-B861-BF1F-22DE-01D327AEEB28}"/>
                      </a:ext>
                    </a:extLst>
                  </p14:cNvPr>
                  <p14:cNvContentPartPr/>
                  <p14:nvPr/>
                </p14:nvContentPartPr>
                <p14:xfrm>
                  <a:off x="7017664" y="2143859"/>
                  <a:ext cx="545760" cy="279000"/>
                </p14:xfrm>
              </p:contentPart>
            </mc:Choice>
            <mc:Fallback xmlns="">
              <p:pic>
                <p:nvPicPr>
                  <p:cNvPr id="413" name="Pennanteckning 412">
                    <a:extLst>
                      <a:ext uri="{FF2B5EF4-FFF2-40B4-BE49-F238E27FC236}">
                        <a16:creationId xmlns:a16="http://schemas.microsoft.com/office/drawing/2014/main" id="{9A85D0E0-B861-BF1F-22DE-01D327AEEB28}"/>
                      </a:ext>
                    </a:extLst>
                  </p:cNvPr>
                  <p:cNvPicPr/>
                  <p:nvPr/>
                </p:nvPicPr>
                <p:blipFill>
                  <a:blip r:embed="rId460"/>
                  <a:stretch>
                    <a:fillRect/>
                  </a:stretch>
                </p:blipFill>
                <p:spPr>
                  <a:xfrm>
                    <a:off x="7002184" y="2128739"/>
                    <a:ext cx="57636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461">
                <p14:nvContentPartPr>
                  <p14:cNvPr id="414" name="Pennanteckning 413">
                    <a:extLst>
                      <a:ext uri="{FF2B5EF4-FFF2-40B4-BE49-F238E27FC236}">
                        <a16:creationId xmlns:a16="http://schemas.microsoft.com/office/drawing/2014/main" id="{9959A2EF-F8E6-998A-8078-83CE22EC4A27}"/>
                      </a:ext>
                    </a:extLst>
                  </p14:cNvPr>
                  <p14:cNvContentPartPr/>
                  <p14:nvPr/>
                </p14:nvContentPartPr>
                <p14:xfrm>
                  <a:off x="7589344" y="2181659"/>
                  <a:ext cx="49320" cy="122760"/>
                </p14:xfrm>
              </p:contentPart>
            </mc:Choice>
            <mc:Fallback xmlns="">
              <p:pic>
                <p:nvPicPr>
                  <p:cNvPr id="414" name="Pennanteckning 413">
                    <a:extLst>
                      <a:ext uri="{FF2B5EF4-FFF2-40B4-BE49-F238E27FC236}">
                        <a16:creationId xmlns:a16="http://schemas.microsoft.com/office/drawing/2014/main" id="{9959A2EF-F8E6-998A-8078-83CE22EC4A27}"/>
                      </a:ext>
                    </a:extLst>
                  </p:cNvPr>
                  <p:cNvPicPr/>
                  <p:nvPr/>
                </p:nvPicPr>
                <p:blipFill>
                  <a:blip r:embed="rId462"/>
                  <a:stretch>
                    <a:fillRect/>
                  </a:stretch>
                </p:blipFill>
                <p:spPr>
                  <a:xfrm>
                    <a:off x="7574224" y="2166539"/>
                    <a:ext cx="7956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463">
                <p14:nvContentPartPr>
                  <p14:cNvPr id="415" name="Pennanteckning 414">
                    <a:extLst>
                      <a:ext uri="{FF2B5EF4-FFF2-40B4-BE49-F238E27FC236}">
                        <a16:creationId xmlns:a16="http://schemas.microsoft.com/office/drawing/2014/main" id="{AA76114B-C64D-A907-9AF2-CF196CF97A06}"/>
                      </a:ext>
                    </a:extLst>
                  </p14:cNvPr>
                  <p14:cNvContentPartPr/>
                  <p14:nvPr/>
                </p14:nvContentPartPr>
                <p14:xfrm>
                  <a:off x="7700224" y="2104259"/>
                  <a:ext cx="28440" cy="160200"/>
                </p14:xfrm>
              </p:contentPart>
            </mc:Choice>
            <mc:Fallback xmlns="">
              <p:pic>
                <p:nvPicPr>
                  <p:cNvPr id="415" name="Pennanteckning 414">
                    <a:extLst>
                      <a:ext uri="{FF2B5EF4-FFF2-40B4-BE49-F238E27FC236}">
                        <a16:creationId xmlns:a16="http://schemas.microsoft.com/office/drawing/2014/main" id="{AA76114B-C64D-A907-9AF2-CF196CF97A06}"/>
                      </a:ext>
                    </a:extLst>
                  </p:cNvPr>
                  <p:cNvPicPr/>
                  <p:nvPr/>
                </p:nvPicPr>
                <p:blipFill>
                  <a:blip r:embed="rId464"/>
                  <a:stretch>
                    <a:fillRect/>
                  </a:stretch>
                </p:blipFill>
                <p:spPr>
                  <a:xfrm>
                    <a:off x="7685104" y="2088779"/>
                    <a:ext cx="590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465">
                <p14:nvContentPartPr>
                  <p14:cNvPr id="416" name="Pennanteckning 415">
                    <a:extLst>
                      <a:ext uri="{FF2B5EF4-FFF2-40B4-BE49-F238E27FC236}">
                        <a16:creationId xmlns:a16="http://schemas.microsoft.com/office/drawing/2014/main" id="{51615332-05F5-81E5-6387-1C89E6086B57}"/>
                      </a:ext>
                    </a:extLst>
                  </p14:cNvPr>
                  <p14:cNvContentPartPr/>
                  <p14:nvPr/>
                </p14:nvContentPartPr>
                <p14:xfrm>
                  <a:off x="7757104" y="2054579"/>
                  <a:ext cx="107280" cy="270000"/>
                </p14:xfrm>
              </p:contentPart>
            </mc:Choice>
            <mc:Fallback xmlns="">
              <p:pic>
                <p:nvPicPr>
                  <p:cNvPr id="416" name="Pennanteckning 415">
                    <a:extLst>
                      <a:ext uri="{FF2B5EF4-FFF2-40B4-BE49-F238E27FC236}">
                        <a16:creationId xmlns:a16="http://schemas.microsoft.com/office/drawing/2014/main" id="{51615332-05F5-81E5-6387-1C89E6086B57}"/>
                      </a:ext>
                    </a:extLst>
                  </p:cNvPr>
                  <p:cNvPicPr/>
                  <p:nvPr/>
                </p:nvPicPr>
                <p:blipFill>
                  <a:blip r:embed="rId466"/>
                  <a:stretch>
                    <a:fillRect/>
                  </a:stretch>
                </p:blipFill>
                <p:spPr>
                  <a:xfrm>
                    <a:off x="7741984" y="2039099"/>
                    <a:ext cx="13788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467">
                <p14:nvContentPartPr>
                  <p14:cNvPr id="418" name="Pennanteckning 417">
                    <a:extLst>
                      <a:ext uri="{FF2B5EF4-FFF2-40B4-BE49-F238E27FC236}">
                        <a16:creationId xmlns:a16="http://schemas.microsoft.com/office/drawing/2014/main" id="{D686C8AD-FF1A-313E-C0F6-21A2A88DB6A1}"/>
                      </a:ext>
                    </a:extLst>
                  </p14:cNvPr>
                  <p14:cNvContentPartPr/>
                  <p14:nvPr/>
                </p14:nvContentPartPr>
                <p14:xfrm>
                  <a:off x="7046104" y="2207579"/>
                  <a:ext cx="2880" cy="122040"/>
                </p14:xfrm>
              </p:contentPart>
            </mc:Choice>
            <mc:Fallback xmlns="">
              <p:pic>
                <p:nvPicPr>
                  <p:cNvPr id="418" name="Pennanteckning 417">
                    <a:extLst>
                      <a:ext uri="{FF2B5EF4-FFF2-40B4-BE49-F238E27FC236}">
                        <a16:creationId xmlns:a16="http://schemas.microsoft.com/office/drawing/2014/main" id="{D686C8AD-FF1A-313E-C0F6-21A2A88DB6A1}"/>
                      </a:ext>
                    </a:extLst>
                  </p:cNvPr>
                  <p:cNvPicPr/>
                  <p:nvPr/>
                </p:nvPicPr>
                <p:blipFill>
                  <a:blip r:embed="rId468"/>
                  <a:stretch>
                    <a:fillRect/>
                  </a:stretch>
                </p:blipFill>
                <p:spPr>
                  <a:xfrm>
                    <a:off x="7030984" y="2192099"/>
                    <a:ext cx="33480" cy="152280"/>
                  </a:xfrm>
                  <a:prstGeom prst="rect">
                    <a:avLst/>
                  </a:prstGeom>
                </p:spPr>
              </p:pic>
            </mc:Fallback>
          </mc:AlternateContent>
        </p:grpSp>
      </p:grpSp>
      <p:grpSp>
        <p:nvGrpSpPr>
          <p:cNvPr id="433" name="Grupp 432">
            <a:extLst>
              <a:ext uri="{FF2B5EF4-FFF2-40B4-BE49-F238E27FC236}">
                <a16:creationId xmlns:a16="http://schemas.microsoft.com/office/drawing/2014/main" id="{01472CE5-828A-D1AC-CF1D-87B1E1896E42}"/>
              </a:ext>
            </a:extLst>
          </p:cNvPr>
          <p:cNvGrpSpPr/>
          <p:nvPr/>
        </p:nvGrpSpPr>
        <p:grpSpPr>
          <a:xfrm>
            <a:off x="4240984" y="3987059"/>
            <a:ext cx="1202040" cy="310320"/>
            <a:chOff x="4240984" y="3987059"/>
            <a:chExt cx="1202040" cy="310320"/>
          </a:xfrm>
        </p:grpSpPr>
        <mc:AlternateContent xmlns:mc="http://schemas.openxmlformats.org/markup-compatibility/2006" xmlns:p14="http://schemas.microsoft.com/office/powerpoint/2010/main">
          <mc:Choice Requires="p14">
            <p:contentPart p14:bwMode="auto" r:id="rId469">
              <p14:nvContentPartPr>
                <p14:cNvPr id="420" name="Pennanteckning 419">
                  <a:extLst>
                    <a:ext uri="{FF2B5EF4-FFF2-40B4-BE49-F238E27FC236}">
                      <a16:creationId xmlns:a16="http://schemas.microsoft.com/office/drawing/2014/main" id="{92BF9A5A-A98E-FC60-BA94-1A2A4F2F4A05}"/>
                    </a:ext>
                  </a:extLst>
                </p14:cNvPr>
                <p14:cNvContentPartPr/>
                <p14:nvPr/>
              </p14:nvContentPartPr>
              <p14:xfrm>
                <a:off x="4240984" y="4138619"/>
                <a:ext cx="176400" cy="110160"/>
              </p14:xfrm>
            </p:contentPart>
          </mc:Choice>
          <mc:Fallback xmlns="">
            <p:pic>
              <p:nvPicPr>
                <p:cNvPr id="420" name="Pennanteckning 419">
                  <a:extLst>
                    <a:ext uri="{FF2B5EF4-FFF2-40B4-BE49-F238E27FC236}">
                      <a16:creationId xmlns:a16="http://schemas.microsoft.com/office/drawing/2014/main" id="{92BF9A5A-A98E-FC60-BA94-1A2A4F2F4A05}"/>
                    </a:ext>
                  </a:extLst>
                </p:cNvPr>
                <p:cNvPicPr/>
                <p:nvPr/>
              </p:nvPicPr>
              <p:blipFill>
                <a:blip r:embed="rId470"/>
                <a:stretch>
                  <a:fillRect/>
                </a:stretch>
              </p:blipFill>
              <p:spPr>
                <a:xfrm>
                  <a:off x="4225864" y="4123499"/>
                  <a:ext cx="20700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471">
              <p14:nvContentPartPr>
                <p14:cNvPr id="421" name="Pennanteckning 420">
                  <a:extLst>
                    <a:ext uri="{FF2B5EF4-FFF2-40B4-BE49-F238E27FC236}">
                      <a16:creationId xmlns:a16="http://schemas.microsoft.com/office/drawing/2014/main" id="{9A85BFEC-0859-736A-A5DE-C89EF9568B59}"/>
                    </a:ext>
                  </a:extLst>
                </p14:cNvPr>
                <p14:cNvContentPartPr/>
                <p14:nvPr/>
              </p14:nvContentPartPr>
              <p14:xfrm>
                <a:off x="4453384" y="4114499"/>
                <a:ext cx="19800" cy="134280"/>
              </p14:xfrm>
            </p:contentPart>
          </mc:Choice>
          <mc:Fallback xmlns="">
            <p:pic>
              <p:nvPicPr>
                <p:cNvPr id="421" name="Pennanteckning 420">
                  <a:extLst>
                    <a:ext uri="{FF2B5EF4-FFF2-40B4-BE49-F238E27FC236}">
                      <a16:creationId xmlns:a16="http://schemas.microsoft.com/office/drawing/2014/main" id="{9A85BFEC-0859-736A-A5DE-C89EF9568B59}"/>
                    </a:ext>
                  </a:extLst>
                </p:cNvPr>
                <p:cNvPicPr/>
                <p:nvPr/>
              </p:nvPicPr>
              <p:blipFill>
                <a:blip r:embed="rId472"/>
                <a:stretch>
                  <a:fillRect/>
                </a:stretch>
              </p:blipFill>
              <p:spPr>
                <a:xfrm>
                  <a:off x="4438264" y="4099379"/>
                  <a:ext cx="504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473">
              <p14:nvContentPartPr>
                <p14:cNvPr id="422" name="Pennanteckning 421">
                  <a:extLst>
                    <a:ext uri="{FF2B5EF4-FFF2-40B4-BE49-F238E27FC236}">
                      <a16:creationId xmlns:a16="http://schemas.microsoft.com/office/drawing/2014/main" id="{2685F85D-2281-D4EA-1DFE-2351E3B8A11A}"/>
                    </a:ext>
                  </a:extLst>
                </p14:cNvPr>
                <p14:cNvContentPartPr/>
                <p14:nvPr/>
              </p14:nvContentPartPr>
              <p14:xfrm>
                <a:off x="4552744" y="4023419"/>
                <a:ext cx="5400" cy="95400"/>
              </p14:xfrm>
            </p:contentPart>
          </mc:Choice>
          <mc:Fallback xmlns="">
            <p:pic>
              <p:nvPicPr>
                <p:cNvPr id="422" name="Pennanteckning 421">
                  <a:extLst>
                    <a:ext uri="{FF2B5EF4-FFF2-40B4-BE49-F238E27FC236}">
                      <a16:creationId xmlns:a16="http://schemas.microsoft.com/office/drawing/2014/main" id="{2685F85D-2281-D4EA-1DFE-2351E3B8A11A}"/>
                    </a:ext>
                  </a:extLst>
                </p:cNvPr>
                <p:cNvPicPr/>
                <p:nvPr/>
              </p:nvPicPr>
              <p:blipFill>
                <a:blip r:embed="rId474"/>
                <a:stretch>
                  <a:fillRect/>
                </a:stretch>
              </p:blipFill>
              <p:spPr>
                <a:xfrm>
                  <a:off x="4537624" y="4008299"/>
                  <a:ext cx="356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75">
              <p14:nvContentPartPr>
                <p14:cNvPr id="423" name="Pennanteckning 422">
                  <a:extLst>
                    <a:ext uri="{FF2B5EF4-FFF2-40B4-BE49-F238E27FC236}">
                      <a16:creationId xmlns:a16="http://schemas.microsoft.com/office/drawing/2014/main" id="{E7FAC895-7E0C-6476-285B-087EF8F09D81}"/>
                    </a:ext>
                  </a:extLst>
                </p14:cNvPr>
                <p14:cNvContentPartPr/>
                <p14:nvPr/>
              </p14:nvContentPartPr>
              <p14:xfrm>
                <a:off x="4490464" y="3987059"/>
                <a:ext cx="128160" cy="36720"/>
              </p14:xfrm>
            </p:contentPart>
          </mc:Choice>
          <mc:Fallback xmlns="">
            <p:pic>
              <p:nvPicPr>
                <p:cNvPr id="423" name="Pennanteckning 422">
                  <a:extLst>
                    <a:ext uri="{FF2B5EF4-FFF2-40B4-BE49-F238E27FC236}">
                      <a16:creationId xmlns:a16="http://schemas.microsoft.com/office/drawing/2014/main" id="{E7FAC895-7E0C-6476-285B-087EF8F09D81}"/>
                    </a:ext>
                  </a:extLst>
                </p:cNvPr>
                <p:cNvPicPr/>
                <p:nvPr/>
              </p:nvPicPr>
              <p:blipFill>
                <a:blip r:embed="rId476"/>
                <a:stretch>
                  <a:fillRect/>
                </a:stretch>
              </p:blipFill>
              <p:spPr>
                <a:xfrm>
                  <a:off x="4474984" y="3971939"/>
                  <a:ext cx="15876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477">
              <p14:nvContentPartPr>
                <p14:cNvPr id="424" name="Pennanteckning 423">
                  <a:extLst>
                    <a:ext uri="{FF2B5EF4-FFF2-40B4-BE49-F238E27FC236}">
                      <a16:creationId xmlns:a16="http://schemas.microsoft.com/office/drawing/2014/main" id="{F4D93097-3040-E15E-5482-FECC6CB7A7FB}"/>
                    </a:ext>
                  </a:extLst>
                </p14:cNvPr>
                <p14:cNvContentPartPr/>
                <p14:nvPr/>
              </p14:nvContentPartPr>
              <p14:xfrm>
                <a:off x="4680904" y="4123499"/>
                <a:ext cx="92880" cy="137160"/>
              </p14:xfrm>
            </p:contentPart>
          </mc:Choice>
          <mc:Fallback xmlns="">
            <p:pic>
              <p:nvPicPr>
                <p:cNvPr id="424" name="Pennanteckning 423">
                  <a:extLst>
                    <a:ext uri="{FF2B5EF4-FFF2-40B4-BE49-F238E27FC236}">
                      <a16:creationId xmlns:a16="http://schemas.microsoft.com/office/drawing/2014/main" id="{F4D93097-3040-E15E-5482-FECC6CB7A7FB}"/>
                    </a:ext>
                  </a:extLst>
                </p:cNvPr>
                <p:cNvPicPr/>
                <p:nvPr/>
              </p:nvPicPr>
              <p:blipFill>
                <a:blip r:embed="rId478"/>
                <a:stretch>
                  <a:fillRect/>
                </a:stretch>
              </p:blipFill>
              <p:spPr>
                <a:xfrm>
                  <a:off x="4665784" y="4108379"/>
                  <a:ext cx="1234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479">
              <p14:nvContentPartPr>
                <p14:cNvPr id="425" name="Pennanteckning 424">
                  <a:extLst>
                    <a:ext uri="{FF2B5EF4-FFF2-40B4-BE49-F238E27FC236}">
                      <a16:creationId xmlns:a16="http://schemas.microsoft.com/office/drawing/2014/main" id="{EC112651-9D36-4E3A-C59C-ED5F5A5973EA}"/>
                    </a:ext>
                  </a:extLst>
                </p14:cNvPr>
                <p14:cNvContentPartPr/>
                <p14:nvPr/>
              </p14:nvContentPartPr>
              <p14:xfrm>
                <a:off x="4667584" y="4149779"/>
                <a:ext cx="139320" cy="105840"/>
              </p14:xfrm>
            </p:contentPart>
          </mc:Choice>
          <mc:Fallback xmlns="">
            <p:pic>
              <p:nvPicPr>
                <p:cNvPr id="425" name="Pennanteckning 424">
                  <a:extLst>
                    <a:ext uri="{FF2B5EF4-FFF2-40B4-BE49-F238E27FC236}">
                      <a16:creationId xmlns:a16="http://schemas.microsoft.com/office/drawing/2014/main" id="{EC112651-9D36-4E3A-C59C-ED5F5A5973EA}"/>
                    </a:ext>
                  </a:extLst>
                </p:cNvPr>
                <p:cNvPicPr/>
                <p:nvPr/>
              </p:nvPicPr>
              <p:blipFill>
                <a:blip r:embed="rId480"/>
                <a:stretch>
                  <a:fillRect/>
                </a:stretch>
              </p:blipFill>
              <p:spPr>
                <a:xfrm>
                  <a:off x="4652464" y="4134299"/>
                  <a:ext cx="16992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481">
              <p14:nvContentPartPr>
                <p14:cNvPr id="426" name="Pennanteckning 425">
                  <a:extLst>
                    <a:ext uri="{FF2B5EF4-FFF2-40B4-BE49-F238E27FC236}">
                      <a16:creationId xmlns:a16="http://schemas.microsoft.com/office/drawing/2014/main" id="{B3E6410E-21F0-4E24-BC5D-31F585C6E18B}"/>
                    </a:ext>
                  </a:extLst>
                </p14:cNvPr>
                <p14:cNvContentPartPr/>
                <p14:nvPr/>
              </p14:nvContentPartPr>
              <p14:xfrm>
                <a:off x="4742104" y="4156619"/>
                <a:ext cx="75600" cy="140760"/>
              </p14:xfrm>
            </p:contentPart>
          </mc:Choice>
          <mc:Fallback xmlns="">
            <p:pic>
              <p:nvPicPr>
                <p:cNvPr id="426" name="Pennanteckning 425">
                  <a:extLst>
                    <a:ext uri="{FF2B5EF4-FFF2-40B4-BE49-F238E27FC236}">
                      <a16:creationId xmlns:a16="http://schemas.microsoft.com/office/drawing/2014/main" id="{B3E6410E-21F0-4E24-BC5D-31F585C6E18B}"/>
                    </a:ext>
                  </a:extLst>
                </p:cNvPr>
                <p:cNvPicPr/>
                <p:nvPr/>
              </p:nvPicPr>
              <p:blipFill>
                <a:blip r:embed="rId482"/>
                <a:stretch>
                  <a:fillRect/>
                </a:stretch>
              </p:blipFill>
              <p:spPr>
                <a:xfrm>
                  <a:off x="4726984" y="4141499"/>
                  <a:ext cx="10620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483">
              <p14:nvContentPartPr>
                <p14:cNvPr id="427" name="Pennanteckning 426">
                  <a:extLst>
                    <a:ext uri="{FF2B5EF4-FFF2-40B4-BE49-F238E27FC236}">
                      <a16:creationId xmlns:a16="http://schemas.microsoft.com/office/drawing/2014/main" id="{EF034BF7-3C14-D0F4-BC4F-EFF69CA19241}"/>
                    </a:ext>
                  </a:extLst>
                </p14:cNvPr>
                <p14:cNvContentPartPr/>
                <p14:nvPr/>
              </p14:nvContentPartPr>
              <p14:xfrm>
                <a:off x="4938664" y="4181459"/>
                <a:ext cx="72000" cy="13680"/>
              </p14:xfrm>
            </p:contentPart>
          </mc:Choice>
          <mc:Fallback xmlns="">
            <p:pic>
              <p:nvPicPr>
                <p:cNvPr id="427" name="Pennanteckning 426">
                  <a:extLst>
                    <a:ext uri="{FF2B5EF4-FFF2-40B4-BE49-F238E27FC236}">
                      <a16:creationId xmlns:a16="http://schemas.microsoft.com/office/drawing/2014/main" id="{EF034BF7-3C14-D0F4-BC4F-EFF69CA19241}"/>
                    </a:ext>
                  </a:extLst>
                </p:cNvPr>
                <p:cNvPicPr/>
                <p:nvPr/>
              </p:nvPicPr>
              <p:blipFill>
                <a:blip r:embed="rId484"/>
                <a:stretch>
                  <a:fillRect/>
                </a:stretch>
              </p:blipFill>
              <p:spPr>
                <a:xfrm>
                  <a:off x="4923184" y="4166339"/>
                  <a:ext cx="10260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485">
              <p14:nvContentPartPr>
                <p14:cNvPr id="428" name="Pennanteckning 427">
                  <a:extLst>
                    <a:ext uri="{FF2B5EF4-FFF2-40B4-BE49-F238E27FC236}">
                      <a16:creationId xmlns:a16="http://schemas.microsoft.com/office/drawing/2014/main" id="{2B75FD77-C8A3-3CC6-1154-9888F1005CE0}"/>
                    </a:ext>
                  </a:extLst>
                </p14:cNvPr>
                <p14:cNvContentPartPr/>
                <p14:nvPr/>
              </p14:nvContentPartPr>
              <p14:xfrm>
                <a:off x="4980424" y="4129259"/>
                <a:ext cx="10080" cy="120240"/>
              </p14:xfrm>
            </p:contentPart>
          </mc:Choice>
          <mc:Fallback xmlns="">
            <p:pic>
              <p:nvPicPr>
                <p:cNvPr id="428" name="Pennanteckning 427">
                  <a:extLst>
                    <a:ext uri="{FF2B5EF4-FFF2-40B4-BE49-F238E27FC236}">
                      <a16:creationId xmlns:a16="http://schemas.microsoft.com/office/drawing/2014/main" id="{2B75FD77-C8A3-3CC6-1154-9888F1005CE0}"/>
                    </a:ext>
                  </a:extLst>
                </p:cNvPr>
                <p:cNvPicPr/>
                <p:nvPr/>
              </p:nvPicPr>
              <p:blipFill>
                <a:blip r:embed="rId486"/>
                <a:stretch>
                  <a:fillRect/>
                </a:stretch>
              </p:blipFill>
              <p:spPr>
                <a:xfrm>
                  <a:off x="4965304" y="4114139"/>
                  <a:ext cx="4068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487">
              <p14:nvContentPartPr>
                <p14:cNvPr id="429" name="Pennanteckning 428">
                  <a:extLst>
                    <a:ext uri="{FF2B5EF4-FFF2-40B4-BE49-F238E27FC236}">
                      <a16:creationId xmlns:a16="http://schemas.microsoft.com/office/drawing/2014/main" id="{ED27AB72-564D-CBED-3389-CEC4B107EDCD}"/>
                    </a:ext>
                  </a:extLst>
                </p14:cNvPr>
                <p14:cNvContentPartPr/>
                <p14:nvPr/>
              </p14:nvContentPartPr>
              <p14:xfrm>
                <a:off x="5073664" y="4083179"/>
                <a:ext cx="125280" cy="184680"/>
              </p14:xfrm>
            </p:contentPart>
          </mc:Choice>
          <mc:Fallback xmlns="">
            <p:pic>
              <p:nvPicPr>
                <p:cNvPr id="429" name="Pennanteckning 428">
                  <a:extLst>
                    <a:ext uri="{FF2B5EF4-FFF2-40B4-BE49-F238E27FC236}">
                      <a16:creationId xmlns:a16="http://schemas.microsoft.com/office/drawing/2014/main" id="{ED27AB72-564D-CBED-3389-CEC4B107EDCD}"/>
                    </a:ext>
                  </a:extLst>
                </p:cNvPr>
                <p:cNvPicPr/>
                <p:nvPr/>
              </p:nvPicPr>
              <p:blipFill>
                <a:blip r:embed="rId488"/>
                <a:stretch>
                  <a:fillRect/>
                </a:stretch>
              </p:blipFill>
              <p:spPr>
                <a:xfrm>
                  <a:off x="5058544" y="4067699"/>
                  <a:ext cx="15588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489">
              <p14:nvContentPartPr>
                <p14:cNvPr id="430" name="Pennanteckning 429">
                  <a:extLst>
                    <a:ext uri="{FF2B5EF4-FFF2-40B4-BE49-F238E27FC236}">
                      <a16:creationId xmlns:a16="http://schemas.microsoft.com/office/drawing/2014/main" id="{359CEDA6-4EA1-41A7-8417-879FAC7B255D}"/>
                    </a:ext>
                  </a:extLst>
                </p14:cNvPr>
                <p14:cNvContentPartPr/>
                <p14:nvPr/>
              </p14:nvContentPartPr>
              <p14:xfrm>
                <a:off x="5357344" y="4136819"/>
                <a:ext cx="75600" cy="19440"/>
              </p14:xfrm>
            </p:contentPart>
          </mc:Choice>
          <mc:Fallback xmlns="">
            <p:pic>
              <p:nvPicPr>
                <p:cNvPr id="430" name="Pennanteckning 429">
                  <a:extLst>
                    <a:ext uri="{FF2B5EF4-FFF2-40B4-BE49-F238E27FC236}">
                      <a16:creationId xmlns:a16="http://schemas.microsoft.com/office/drawing/2014/main" id="{359CEDA6-4EA1-41A7-8417-879FAC7B255D}"/>
                    </a:ext>
                  </a:extLst>
                </p:cNvPr>
                <p:cNvPicPr/>
                <p:nvPr/>
              </p:nvPicPr>
              <p:blipFill>
                <a:blip r:embed="rId490"/>
                <a:stretch>
                  <a:fillRect/>
                </a:stretch>
              </p:blipFill>
              <p:spPr>
                <a:xfrm>
                  <a:off x="5342224" y="4121699"/>
                  <a:ext cx="1062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491">
              <p14:nvContentPartPr>
                <p14:cNvPr id="431" name="Pennanteckning 430">
                  <a:extLst>
                    <a:ext uri="{FF2B5EF4-FFF2-40B4-BE49-F238E27FC236}">
                      <a16:creationId xmlns:a16="http://schemas.microsoft.com/office/drawing/2014/main" id="{16C2B65B-2EF5-2F20-0430-B8838B425C6E}"/>
                    </a:ext>
                  </a:extLst>
                </p14:cNvPr>
                <p14:cNvContentPartPr/>
                <p14:nvPr/>
              </p14:nvContentPartPr>
              <p14:xfrm>
                <a:off x="5378224" y="4200539"/>
                <a:ext cx="64800" cy="5400"/>
              </p14:xfrm>
            </p:contentPart>
          </mc:Choice>
          <mc:Fallback xmlns="">
            <p:pic>
              <p:nvPicPr>
                <p:cNvPr id="431" name="Pennanteckning 430">
                  <a:extLst>
                    <a:ext uri="{FF2B5EF4-FFF2-40B4-BE49-F238E27FC236}">
                      <a16:creationId xmlns:a16="http://schemas.microsoft.com/office/drawing/2014/main" id="{16C2B65B-2EF5-2F20-0430-B8838B425C6E}"/>
                    </a:ext>
                  </a:extLst>
                </p:cNvPr>
                <p:cNvPicPr/>
                <p:nvPr/>
              </p:nvPicPr>
              <p:blipFill>
                <a:blip r:embed="rId492"/>
                <a:stretch>
                  <a:fillRect/>
                </a:stretch>
              </p:blipFill>
              <p:spPr>
                <a:xfrm>
                  <a:off x="5362744" y="4185059"/>
                  <a:ext cx="95400" cy="36000"/>
                </a:xfrm>
                <a:prstGeom prst="rect">
                  <a:avLst/>
                </a:prstGeom>
              </p:spPr>
            </p:pic>
          </mc:Fallback>
        </mc:AlternateContent>
      </p:grpSp>
      <p:grpSp>
        <p:nvGrpSpPr>
          <p:cNvPr id="1128" name="Grupp 1127">
            <a:extLst>
              <a:ext uri="{FF2B5EF4-FFF2-40B4-BE49-F238E27FC236}">
                <a16:creationId xmlns:a16="http://schemas.microsoft.com/office/drawing/2014/main" id="{16BE158E-C137-27BF-E369-AF0E895B5094}"/>
              </a:ext>
            </a:extLst>
          </p:cNvPr>
          <p:cNvGrpSpPr/>
          <p:nvPr/>
        </p:nvGrpSpPr>
        <p:grpSpPr>
          <a:xfrm>
            <a:off x="5646784" y="4050779"/>
            <a:ext cx="2358360" cy="664560"/>
            <a:chOff x="5646784" y="4050779"/>
            <a:chExt cx="2358360" cy="664560"/>
          </a:xfrm>
        </p:grpSpPr>
        <p:grpSp>
          <p:nvGrpSpPr>
            <p:cNvPr id="1034" name="Grupp 1033">
              <a:extLst>
                <a:ext uri="{FF2B5EF4-FFF2-40B4-BE49-F238E27FC236}">
                  <a16:creationId xmlns:a16="http://schemas.microsoft.com/office/drawing/2014/main" id="{D3B939B6-E0DF-49A9-F61A-CF64B2F79D61}"/>
                </a:ext>
              </a:extLst>
            </p:cNvPr>
            <p:cNvGrpSpPr/>
            <p:nvPr/>
          </p:nvGrpSpPr>
          <p:grpSpPr>
            <a:xfrm>
              <a:off x="5646784" y="4050779"/>
              <a:ext cx="2358360" cy="227880"/>
              <a:chOff x="5646784" y="4050779"/>
              <a:chExt cx="2358360" cy="227880"/>
            </a:xfrm>
          </p:grpSpPr>
          <mc:AlternateContent xmlns:mc="http://schemas.openxmlformats.org/markup-compatibility/2006" xmlns:p14="http://schemas.microsoft.com/office/powerpoint/2010/main">
            <mc:Choice Requires="p14">
              <p:contentPart p14:bwMode="auto" r:id="rId493">
                <p14:nvContentPartPr>
                  <p14:cNvPr id="434" name="Pennanteckning 433">
                    <a:extLst>
                      <a:ext uri="{FF2B5EF4-FFF2-40B4-BE49-F238E27FC236}">
                        <a16:creationId xmlns:a16="http://schemas.microsoft.com/office/drawing/2014/main" id="{96E1D07A-89E1-3F5E-9C97-4DAC8CEEA0DC}"/>
                      </a:ext>
                    </a:extLst>
                  </p14:cNvPr>
                  <p14:cNvContentPartPr/>
                  <p14:nvPr/>
                </p14:nvContentPartPr>
                <p14:xfrm>
                  <a:off x="5646784" y="4108019"/>
                  <a:ext cx="147600" cy="83880"/>
                </p14:xfrm>
              </p:contentPart>
            </mc:Choice>
            <mc:Fallback xmlns="">
              <p:pic>
                <p:nvPicPr>
                  <p:cNvPr id="434" name="Pennanteckning 433">
                    <a:extLst>
                      <a:ext uri="{FF2B5EF4-FFF2-40B4-BE49-F238E27FC236}">
                        <a16:creationId xmlns:a16="http://schemas.microsoft.com/office/drawing/2014/main" id="{96E1D07A-89E1-3F5E-9C97-4DAC8CEEA0DC}"/>
                      </a:ext>
                    </a:extLst>
                  </p:cNvPr>
                  <p:cNvPicPr/>
                  <p:nvPr/>
                </p:nvPicPr>
                <p:blipFill>
                  <a:blip r:embed="rId494"/>
                  <a:stretch>
                    <a:fillRect/>
                  </a:stretch>
                </p:blipFill>
                <p:spPr>
                  <a:xfrm>
                    <a:off x="5631664" y="4092539"/>
                    <a:ext cx="17820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495">
                <p14:nvContentPartPr>
                  <p14:cNvPr id="435" name="Pennanteckning 434">
                    <a:extLst>
                      <a:ext uri="{FF2B5EF4-FFF2-40B4-BE49-F238E27FC236}">
                        <a16:creationId xmlns:a16="http://schemas.microsoft.com/office/drawing/2014/main" id="{64A9EC69-1B20-66C6-9E68-B5C50E706CC1}"/>
                      </a:ext>
                    </a:extLst>
                  </p14:cNvPr>
                  <p14:cNvContentPartPr/>
                  <p14:nvPr/>
                </p14:nvContentPartPr>
                <p14:xfrm>
                  <a:off x="5827144" y="4214579"/>
                  <a:ext cx="28440" cy="64080"/>
                </p14:xfrm>
              </p:contentPart>
            </mc:Choice>
            <mc:Fallback xmlns="">
              <p:pic>
                <p:nvPicPr>
                  <p:cNvPr id="435" name="Pennanteckning 434">
                    <a:extLst>
                      <a:ext uri="{FF2B5EF4-FFF2-40B4-BE49-F238E27FC236}">
                        <a16:creationId xmlns:a16="http://schemas.microsoft.com/office/drawing/2014/main" id="{64A9EC69-1B20-66C6-9E68-B5C50E706CC1}"/>
                      </a:ext>
                    </a:extLst>
                  </p:cNvPr>
                  <p:cNvPicPr/>
                  <p:nvPr/>
                </p:nvPicPr>
                <p:blipFill>
                  <a:blip r:embed="rId496"/>
                  <a:stretch>
                    <a:fillRect/>
                  </a:stretch>
                </p:blipFill>
                <p:spPr>
                  <a:xfrm>
                    <a:off x="5812024" y="4199459"/>
                    <a:ext cx="5904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497">
                <p14:nvContentPartPr>
                  <p14:cNvPr id="437" name="Pennanteckning 436">
                    <a:extLst>
                      <a:ext uri="{FF2B5EF4-FFF2-40B4-BE49-F238E27FC236}">
                        <a16:creationId xmlns:a16="http://schemas.microsoft.com/office/drawing/2014/main" id="{F31685ED-8D5C-B410-2804-A6AEEBD43EA7}"/>
                      </a:ext>
                    </a:extLst>
                  </p14:cNvPr>
                  <p14:cNvContentPartPr/>
                  <p14:nvPr/>
                </p14:nvContentPartPr>
                <p14:xfrm>
                  <a:off x="5947744" y="4090379"/>
                  <a:ext cx="66600" cy="141120"/>
                </p14:xfrm>
              </p:contentPart>
            </mc:Choice>
            <mc:Fallback xmlns="">
              <p:pic>
                <p:nvPicPr>
                  <p:cNvPr id="437" name="Pennanteckning 436">
                    <a:extLst>
                      <a:ext uri="{FF2B5EF4-FFF2-40B4-BE49-F238E27FC236}">
                        <a16:creationId xmlns:a16="http://schemas.microsoft.com/office/drawing/2014/main" id="{F31685ED-8D5C-B410-2804-A6AEEBD43EA7}"/>
                      </a:ext>
                    </a:extLst>
                  </p:cNvPr>
                  <p:cNvPicPr/>
                  <p:nvPr/>
                </p:nvPicPr>
                <p:blipFill>
                  <a:blip r:embed="rId498"/>
                  <a:stretch>
                    <a:fillRect/>
                  </a:stretch>
                </p:blipFill>
                <p:spPr>
                  <a:xfrm>
                    <a:off x="5932624" y="4075259"/>
                    <a:ext cx="9720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499">
                <p14:nvContentPartPr>
                  <p14:cNvPr id="438" name="Pennanteckning 437">
                    <a:extLst>
                      <a:ext uri="{FF2B5EF4-FFF2-40B4-BE49-F238E27FC236}">
                        <a16:creationId xmlns:a16="http://schemas.microsoft.com/office/drawing/2014/main" id="{DDB07018-5251-CD30-AAF0-C7EB98DCB653}"/>
                      </a:ext>
                    </a:extLst>
                  </p14:cNvPr>
                  <p14:cNvContentPartPr/>
                  <p14:nvPr/>
                </p14:nvContentPartPr>
                <p14:xfrm>
                  <a:off x="5917504" y="4109459"/>
                  <a:ext cx="111240" cy="106560"/>
                </p14:xfrm>
              </p:contentPart>
            </mc:Choice>
            <mc:Fallback xmlns="">
              <p:pic>
                <p:nvPicPr>
                  <p:cNvPr id="438" name="Pennanteckning 437">
                    <a:extLst>
                      <a:ext uri="{FF2B5EF4-FFF2-40B4-BE49-F238E27FC236}">
                        <a16:creationId xmlns:a16="http://schemas.microsoft.com/office/drawing/2014/main" id="{DDB07018-5251-CD30-AAF0-C7EB98DCB653}"/>
                      </a:ext>
                    </a:extLst>
                  </p:cNvPr>
                  <p:cNvPicPr/>
                  <p:nvPr/>
                </p:nvPicPr>
                <p:blipFill>
                  <a:blip r:embed="rId500"/>
                  <a:stretch>
                    <a:fillRect/>
                  </a:stretch>
                </p:blipFill>
                <p:spPr>
                  <a:xfrm>
                    <a:off x="5902024" y="4093979"/>
                    <a:ext cx="1414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501">
                <p14:nvContentPartPr>
                  <p14:cNvPr id="439" name="Pennanteckning 438">
                    <a:extLst>
                      <a:ext uri="{FF2B5EF4-FFF2-40B4-BE49-F238E27FC236}">
                        <a16:creationId xmlns:a16="http://schemas.microsoft.com/office/drawing/2014/main" id="{A7F5C9B5-BBAD-E4F7-0016-7FD511204E21}"/>
                      </a:ext>
                    </a:extLst>
                  </p14:cNvPr>
                  <p14:cNvContentPartPr/>
                  <p14:nvPr/>
                </p14:nvContentPartPr>
                <p14:xfrm>
                  <a:off x="6092464" y="4203779"/>
                  <a:ext cx="19440" cy="65160"/>
                </p14:xfrm>
              </p:contentPart>
            </mc:Choice>
            <mc:Fallback xmlns="">
              <p:pic>
                <p:nvPicPr>
                  <p:cNvPr id="439" name="Pennanteckning 438">
                    <a:extLst>
                      <a:ext uri="{FF2B5EF4-FFF2-40B4-BE49-F238E27FC236}">
                        <a16:creationId xmlns:a16="http://schemas.microsoft.com/office/drawing/2014/main" id="{A7F5C9B5-BBAD-E4F7-0016-7FD511204E21}"/>
                      </a:ext>
                    </a:extLst>
                  </p:cNvPr>
                  <p:cNvPicPr/>
                  <p:nvPr/>
                </p:nvPicPr>
                <p:blipFill>
                  <a:blip r:embed="rId502"/>
                  <a:stretch>
                    <a:fillRect/>
                  </a:stretch>
                </p:blipFill>
                <p:spPr>
                  <a:xfrm>
                    <a:off x="6077344" y="4188659"/>
                    <a:ext cx="5004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503">
                <p14:nvContentPartPr>
                  <p14:cNvPr id="440" name="Pennanteckning 439">
                    <a:extLst>
                      <a:ext uri="{FF2B5EF4-FFF2-40B4-BE49-F238E27FC236}">
                        <a16:creationId xmlns:a16="http://schemas.microsoft.com/office/drawing/2014/main" id="{3534075C-6BD8-7B62-C7B9-174A879EBA6A}"/>
                      </a:ext>
                    </a:extLst>
                  </p14:cNvPr>
                  <p14:cNvContentPartPr/>
                  <p14:nvPr/>
                </p14:nvContentPartPr>
                <p14:xfrm>
                  <a:off x="6211624" y="4145819"/>
                  <a:ext cx="92880" cy="25200"/>
                </p14:xfrm>
              </p:contentPart>
            </mc:Choice>
            <mc:Fallback xmlns="">
              <p:pic>
                <p:nvPicPr>
                  <p:cNvPr id="440" name="Pennanteckning 439">
                    <a:extLst>
                      <a:ext uri="{FF2B5EF4-FFF2-40B4-BE49-F238E27FC236}">
                        <a16:creationId xmlns:a16="http://schemas.microsoft.com/office/drawing/2014/main" id="{3534075C-6BD8-7B62-C7B9-174A879EBA6A}"/>
                      </a:ext>
                    </a:extLst>
                  </p:cNvPr>
                  <p:cNvPicPr/>
                  <p:nvPr/>
                </p:nvPicPr>
                <p:blipFill>
                  <a:blip r:embed="rId504"/>
                  <a:stretch>
                    <a:fillRect/>
                  </a:stretch>
                </p:blipFill>
                <p:spPr>
                  <a:xfrm>
                    <a:off x="6196504" y="4130699"/>
                    <a:ext cx="1234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505">
                <p14:nvContentPartPr>
                  <p14:cNvPr id="441" name="Pennanteckning 440">
                    <a:extLst>
                      <a:ext uri="{FF2B5EF4-FFF2-40B4-BE49-F238E27FC236}">
                        <a16:creationId xmlns:a16="http://schemas.microsoft.com/office/drawing/2014/main" id="{B66EBC07-ACBC-6432-DDA6-95169C7971A7}"/>
                      </a:ext>
                    </a:extLst>
                  </p14:cNvPr>
                  <p14:cNvContentPartPr/>
                  <p14:nvPr/>
                </p14:nvContentPartPr>
                <p14:xfrm>
                  <a:off x="6257344" y="4105859"/>
                  <a:ext cx="25920" cy="128880"/>
                </p14:xfrm>
              </p:contentPart>
            </mc:Choice>
            <mc:Fallback xmlns="">
              <p:pic>
                <p:nvPicPr>
                  <p:cNvPr id="441" name="Pennanteckning 440">
                    <a:extLst>
                      <a:ext uri="{FF2B5EF4-FFF2-40B4-BE49-F238E27FC236}">
                        <a16:creationId xmlns:a16="http://schemas.microsoft.com/office/drawing/2014/main" id="{B66EBC07-ACBC-6432-DDA6-95169C7971A7}"/>
                      </a:ext>
                    </a:extLst>
                  </p:cNvPr>
                  <p:cNvPicPr/>
                  <p:nvPr/>
                </p:nvPicPr>
                <p:blipFill>
                  <a:blip r:embed="rId506"/>
                  <a:stretch>
                    <a:fillRect/>
                  </a:stretch>
                </p:blipFill>
                <p:spPr>
                  <a:xfrm>
                    <a:off x="6241864" y="4090379"/>
                    <a:ext cx="565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507">
                <p14:nvContentPartPr>
                  <p14:cNvPr id="442" name="Pennanteckning 441">
                    <a:extLst>
                      <a:ext uri="{FF2B5EF4-FFF2-40B4-BE49-F238E27FC236}">
                        <a16:creationId xmlns:a16="http://schemas.microsoft.com/office/drawing/2014/main" id="{67EE53C1-8703-5883-70B4-5759832A57CA}"/>
                      </a:ext>
                    </a:extLst>
                  </p14:cNvPr>
                  <p14:cNvContentPartPr/>
                  <p14:nvPr/>
                </p14:nvContentPartPr>
                <p14:xfrm>
                  <a:off x="6399544" y="4092179"/>
                  <a:ext cx="148320" cy="111960"/>
                </p14:xfrm>
              </p:contentPart>
            </mc:Choice>
            <mc:Fallback xmlns="">
              <p:pic>
                <p:nvPicPr>
                  <p:cNvPr id="442" name="Pennanteckning 441">
                    <a:extLst>
                      <a:ext uri="{FF2B5EF4-FFF2-40B4-BE49-F238E27FC236}">
                        <a16:creationId xmlns:a16="http://schemas.microsoft.com/office/drawing/2014/main" id="{67EE53C1-8703-5883-70B4-5759832A57CA}"/>
                      </a:ext>
                    </a:extLst>
                  </p:cNvPr>
                  <p:cNvPicPr/>
                  <p:nvPr/>
                </p:nvPicPr>
                <p:blipFill>
                  <a:blip r:embed="rId508"/>
                  <a:stretch>
                    <a:fillRect/>
                  </a:stretch>
                </p:blipFill>
                <p:spPr>
                  <a:xfrm>
                    <a:off x="6384064" y="4077059"/>
                    <a:ext cx="17892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509">
                <p14:nvContentPartPr>
                  <p14:cNvPr id="443" name="Pennanteckning 442">
                    <a:extLst>
                      <a:ext uri="{FF2B5EF4-FFF2-40B4-BE49-F238E27FC236}">
                        <a16:creationId xmlns:a16="http://schemas.microsoft.com/office/drawing/2014/main" id="{BE76A51E-E84A-8F0E-8D10-A72592FB9ECD}"/>
                      </a:ext>
                    </a:extLst>
                  </p14:cNvPr>
                  <p14:cNvContentPartPr/>
                  <p14:nvPr/>
                </p14:nvContentPartPr>
                <p14:xfrm>
                  <a:off x="6569104" y="4164179"/>
                  <a:ext cx="56520" cy="90360"/>
                </p14:xfrm>
              </p:contentPart>
            </mc:Choice>
            <mc:Fallback xmlns="">
              <p:pic>
                <p:nvPicPr>
                  <p:cNvPr id="443" name="Pennanteckning 442">
                    <a:extLst>
                      <a:ext uri="{FF2B5EF4-FFF2-40B4-BE49-F238E27FC236}">
                        <a16:creationId xmlns:a16="http://schemas.microsoft.com/office/drawing/2014/main" id="{BE76A51E-E84A-8F0E-8D10-A72592FB9ECD}"/>
                      </a:ext>
                    </a:extLst>
                  </p:cNvPr>
                  <p:cNvPicPr/>
                  <p:nvPr/>
                </p:nvPicPr>
                <p:blipFill>
                  <a:blip r:embed="rId510"/>
                  <a:stretch>
                    <a:fillRect/>
                  </a:stretch>
                </p:blipFill>
                <p:spPr>
                  <a:xfrm>
                    <a:off x="6553624" y="4148699"/>
                    <a:ext cx="8712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511">
                <p14:nvContentPartPr>
                  <p14:cNvPr id="444" name="Pennanteckning 443">
                    <a:extLst>
                      <a:ext uri="{FF2B5EF4-FFF2-40B4-BE49-F238E27FC236}">
                        <a16:creationId xmlns:a16="http://schemas.microsoft.com/office/drawing/2014/main" id="{2F627904-783E-2C4D-8995-CC883CD036C7}"/>
                      </a:ext>
                    </a:extLst>
                  </p14:cNvPr>
                  <p14:cNvContentPartPr/>
                  <p14:nvPr/>
                </p14:nvContentPartPr>
                <p14:xfrm>
                  <a:off x="6665584" y="4076339"/>
                  <a:ext cx="62280" cy="132840"/>
                </p14:xfrm>
              </p:contentPart>
            </mc:Choice>
            <mc:Fallback xmlns="">
              <p:pic>
                <p:nvPicPr>
                  <p:cNvPr id="444" name="Pennanteckning 443">
                    <a:extLst>
                      <a:ext uri="{FF2B5EF4-FFF2-40B4-BE49-F238E27FC236}">
                        <a16:creationId xmlns:a16="http://schemas.microsoft.com/office/drawing/2014/main" id="{2F627904-783E-2C4D-8995-CC883CD036C7}"/>
                      </a:ext>
                    </a:extLst>
                  </p:cNvPr>
                  <p:cNvPicPr/>
                  <p:nvPr/>
                </p:nvPicPr>
                <p:blipFill>
                  <a:blip r:embed="rId512"/>
                  <a:stretch>
                    <a:fillRect/>
                  </a:stretch>
                </p:blipFill>
                <p:spPr>
                  <a:xfrm>
                    <a:off x="6650464" y="4061219"/>
                    <a:ext cx="928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513">
                <p14:nvContentPartPr>
                  <p14:cNvPr id="445" name="Pennanteckning 444">
                    <a:extLst>
                      <a:ext uri="{FF2B5EF4-FFF2-40B4-BE49-F238E27FC236}">
                        <a16:creationId xmlns:a16="http://schemas.microsoft.com/office/drawing/2014/main" id="{FA94ACF9-C023-580B-EBF5-58EF9BB876D6}"/>
                      </a:ext>
                    </a:extLst>
                  </p14:cNvPr>
                  <p14:cNvContentPartPr/>
                  <p14:nvPr/>
                </p14:nvContentPartPr>
                <p14:xfrm>
                  <a:off x="6652624" y="4087139"/>
                  <a:ext cx="117000" cy="111240"/>
                </p14:xfrm>
              </p:contentPart>
            </mc:Choice>
            <mc:Fallback xmlns="">
              <p:pic>
                <p:nvPicPr>
                  <p:cNvPr id="445" name="Pennanteckning 444">
                    <a:extLst>
                      <a:ext uri="{FF2B5EF4-FFF2-40B4-BE49-F238E27FC236}">
                        <a16:creationId xmlns:a16="http://schemas.microsoft.com/office/drawing/2014/main" id="{FA94ACF9-C023-580B-EBF5-58EF9BB876D6}"/>
                      </a:ext>
                    </a:extLst>
                  </p:cNvPr>
                  <p:cNvPicPr/>
                  <p:nvPr/>
                </p:nvPicPr>
                <p:blipFill>
                  <a:blip r:embed="rId514"/>
                  <a:stretch>
                    <a:fillRect/>
                  </a:stretch>
                </p:blipFill>
                <p:spPr>
                  <a:xfrm>
                    <a:off x="6637144" y="4072019"/>
                    <a:ext cx="14760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515">
                <p14:nvContentPartPr>
                  <p14:cNvPr id="446" name="Pennanteckning 445">
                    <a:extLst>
                      <a:ext uri="{FF2B5EF4-FFF2-40B4-BE49-F238E27FC236}">
                        <a16:creationId xmlns:a16="http://schemas.microsoft.com/office/drawing/2014/main" id="{D3E51B7D-C80E-112E-C1D8-4033B28AD2D6}"/>
                      </a:ext>
                    </a:extLst>
                  </p14:cNvPr>
                  <p14:cNvContentPartPr/>
                  <p14:nvPr/>
                </p14:nvContentPartPr>
                <p14:xfrm>
                  <a:off x="6773224" y="4152659"/>
                  <a:ext cx="105480" cy="88920"/>
                </p14:xfrm>
              </p:contentPart>
            </mc:Choice>
            <mc:Fallback xmlns="">
              <p:pic>
                <p:nvPicPr>
                  <p:cNvPr id="446" name="Pennanteckning 445">
                    <a:extLst>
                      <a:ext uri="{FF2B5EF4-FFF2-40B4-BE49-F238E27FC236}">
                        <a16:creationId xmlns:a16="http://schemas.microsoft.com/office/drawing/2014/main" id="{D3E51B7D-C80E-112E-C1D8-4033B28AD2D6}"/>
                      </a:ext>
                    </a:extLst>
                  </p:cNvPr>
                  <p:cNvPicPr/>
                  <p:nvPr/>
                </p:nvPicPr>
                <p:blipFill>
                  <a:blip r:embed="rId516"/>
                  <a:stretch>
                    <a:fillRect/>
                  </a:stretch>
                </p:blipFill>
                <p:spPr>
                  <a:xfrm>
                    <a:off x="6758104" y="4137179"/>
                    <a:ext cx="13572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517">
                <p14:nvContentPartPr>
                  <p14:cNvPr id="447" name="Pennanteckning 446">
                    <a:extLst>
                      <a:ext uri="{FF2B5EF4-FFF2-40B4-BE49-F238E27FC236}">
                        <a16:creationId xmlns:a16="http://schemas.microsoft.com/office/drawing/2014/main" id="{80A6573F-6429-65AE-1D95-9DB4F810ECE5}"/>
                      </a:ext>
                    </a:extLst>
                  </p14:cNvPr>
                  <p14:cNvContentPartPr/>
                  <p14:nvPr/>
                </p14:nvContentPartPr>
                <p14:xfrm>
                  <a:off x="6909664" y="4097219"/>
                  <a:ext cx="91440" cy="20880"/>
                </p14:xfrm>
              </p:contentPart>
            </mc:Choice>
            <mc:Fallback xmlns="">
              <p:pic>
                <p:nvPicPr>
                  <p:cNvPr id="447" name="Pennanteckning 446">
                    <a:extLst>
                      <a:ext uri="{FF2B5EF4-FFF2-40B4-BE49-F238E27FC236}">
                        <a16:creationId xmlns:a16="http://schemas.microsoft.com/office/drawing/2014/main" id="{80A6573F-6429-65AE-1D95-9DB4F810ECE5}"/>
                      </a:ext>
                    </a:extLst>
                  </p:cNvPr>
                  <p:cNvPicPr/>
                  <p:nvPr/>
                </p:nvPicPr>
                <p:blipFill>
                  <a:blip r:embed="rId518"/>
                  <a:stretch>
                    <a:fillRect/>
                  </a:stretch>
                </p:blipFill>
                <p:spPr>
                  <a:xfrm>
                    <a:off x="6894544" y="4081739"/>
                    <a:ext cx="12168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519">
                <p14:nvContentPartPr>
                  <p14:cNvPr id="1024" name="Pennanteckning 1023">
                    <a:extLst>
                      <a:ext uri="{FF2B5EF4-FFF2-40B4-BE49-F238E27FC236}">
                        <a16:creationId xmlns:a16="http://schemas.microsoft.com/office/drawing/2014/main" id="{0DAA91EC-E5CE-98F5-6A6E-9A4B8AB20B26}"/>
                      </a:ext>
                    </a:extLst>
                  </p14:cNvPr>
                  <p14:cNvContentPartPr/>
                  <p14:nvPr/>
                </p14:nvContentPartPr>
                <p14:xfrm>
                  <a:off x="6971584" y="4054019"/>
                  <a:ext cx="16920" cy="115200"/>
                </p14:xfrm>
              </p:contentPart>
            </mc:Choice>
            <mc:Fallback xmlns="">
              <p:pic>
                <p:nvPicPr>
                  <p:cNvPr id="1024" name="Pennanteckning 1023">
                    <a:extLst>
                      <a:ext uri="{FF2B5EF4-FFF2-40B4-BE49-F238E27FC236}">
                        <a16:creationId xmlns:a16="http://schemas.microsoft.com/office/drawing/2014/main" id="{0DAA91EC-E5CE-98F5-6A6E-9A4B8AB20B26}"/>
                      </a:ext>
                    </a:extLst>
                  </p:cNvPr>
                  <p:cNvPicPr/>
                  <p:nvPr/>
                </p:nvPicPr>
                <p:blipFill>
                  <a:blip r:embed="rId520"/>
                  <a:stretch>
                    <a:fillRect/>
                  </a:stretch>
                </p:blipFill>
                <p:spPr>
                  <a:xfrm>
                    <a:off x="6956464" y="4038899"/>
                    <a:ext cx="4752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521">
                <p14:nvContentPartPr>
                  <p14:cNvPr id="1025" name="Pennanteckning 1024">
                    <a:extLst>
                      <a:ext uri="{FF2B5EF4-FFF2-40B4-BE49-F238E27FC236}">
                        <a16:creationId xmlns:a16="http://schemas.microsoft.com/office/drawing/2014/main" id="{9E8080F8-859A-7339-DC58-937BA3F0E708}"/>
                      </a:ext>
                    </a:extLst>
                  </p14:cNvPr>
                  <p14:cNvContentPartPr/>
                  <p14:nvPr/>
                </p14:nvContentPartPr>
                <p14:xfrm>
                  <a:off x="7097944" y="4191539"/>
                  <a:ext cx="10440" cy="8640"/>
                </p14:xfrm>
              </p:contentPart>
            </mc:Choice>
            <mc:Fallback xmlns="">
              <p:pic>
                <p:nvPicPr>
                  <p:cNvPr id="1025" name="Pennanteckning 1024">
                    <a:extLst>
                      <a:ext uri="{FF2B5EF4-FFF2-40B4-BE49-F238E27FC236}">
                        <a16:creationId xmlns:a16="http://schemas.microsoft.com/office/drawing/2014/main" id="{9E8080F8-859A-7339-DC58-937BA3F0E708}"/>
                      </a:ext>
                    </a:extLst>
                  </p:cNvPr>
                  <p:cNvPicPr/>
                  <p:nvPr/>
                </p:nvPicPr>
                <p:blipFill>
                  <a:blip r:embed="rId522"/>
                  <a:stretch>
                    <a:fillRect/>
                  </a:stretch>
                </p:blipFill>
                <p:spPr>
                  <a:xfrm>
                    <a:off x="7082824" y="4176059"/>
                    <a:ext cx="4104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523">
                <p14:nvContentPartPr>
                  <p14:cNvPr id="1026" name="Pennanteckning 1025">
                    <a:extLst>
                      <a:ext uri="{FF2B5EF4-FFF2-40B4-BE49-F238E27FC236}">
                        <a16:creationId xmlns:a16="http://schemas.microsoft.com/office/drawing/2014/main" id="{7B175D09-0F0A-FD8B-2B50-CCAD683F222D}"/>
                      </a:ext>
                    </a:extLst>
                  </p14:cNvPr>
                  <p14:cNvContentPartPr/>
                  <p14:nvPr/>
                </p14:nvContentPartPr>
                <p14:xfrm>
                  <a:off x="7168504" y="4186499"/>
                  <a:ext cx="65520" cy="360"/>
                </p14:xfrm>
              </p:contentPart>
            </mc:Choice>
            <mc:Fallback xmlns="">
              <p:pic>
                <p:nvPicPr>
                  <p:cNvPr id="1026" name="Pennanteckning 1025">
                    <a:extLst>
                      <a:ext uri="{FF2B5EF4-FFF2-40B4-BE49-F238E27FC236}">
                        <a16:creationId xmlns:a16="http://schemas.microsoft.com/office/drawing/2014/main" id="{7B175D09-0F0A-FD8B-2B50-CCAD683F222D}"/>
                      </a:ext>
                    </a:extLst>
                  </p:cNvPr>
                  <p:cNvPicPr/>
                  <p:nvPr/>
                </p:nvPicPr>
                <p:blipFill>
                  <a:blip r:embed="rId524"/>
                  <a:stretch>
                    <a:fillRect/>
                  </a:stretch>
                </p:blipFill>
                <p:spPr>
                  <a:xfrm>
                    <a:off x="7153384" y="4171019"/>
                    <a:ext cx="961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25">
                <p14:nvContentPartPr>
                  <p14:cNvPr id="1027" name="Pennanteckning 1026">
                    <a:extLst>
                      <a:ext uri="{FF2B5EF4-FFF2-40B4-BE49-F238E27FC236}">
                        <a16:creationId xmlns:a16="http://schemas.microsoft.com/office/drawing/2014/main" id="{3BA2DF5E-728C-672C-9D0F-C73319C91C28}"/>
                      </a:ext>
                    </a:extLst>
                  </p14:cNvPr>
                  <p14:cNvContentPartPr/>
                  <p14:nvPr/>
                </p14:nvContentPartPr>
                <p14:xfrm>
                  <a:off x="7341304" y="4094699"/>
                  <a:ext cx="74880" cy="10080"/>
                </p14:xfrm>
              </p:contentPart>
            </mc:Choice>
            <mc:Fallback xmlns="">
              <p:pic>
                <p:nvPicPr>
                  <p:cNvPr id="1027" name="Pennanteckning 1026">
                    <a:extLst>
                      <a:ext uri="{FF2B5EF4-FFF2-40B4-BE49-F238E27FC236}">
                        <a16:creationId xmlns:a16="http://schemas.microsoft.com/office/drawing/2014/main" id="{3BA2DF5E-728C-672C-9D0F-C73319C91C28}"/>
                      </a:ext>
                    </a:extLst>
                  </p:cNvPr>
                  <p:cNvPicPr/>
                  <p:nvPr/>
                </p:nvPicPr>
                <p:blipFill>
                  <a:blip r:embed="rId526"/>
                  <a:stretch>
                    <a:fillRect/>
                  </a:stretch>
                </p:blipFill>
                <p:spPr>
                  <a:xfrm>
                    <a:off x="7326184" y="4079219"/>
                    <a:ext cx="10512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527">
                <p14:nvContentPartPr>
                  <p14:cNvPr id="1028" name="Pennanteckning 1027">
                    <a:extLst>
                      <a:ext uri="{FF2B5EF4-FFF2-40B4-BE49-F238E27FC236}">
                        <a16:creationId xmlns:a16="http://schemas.microsoft.com/office/drawing/2014/main" id="{837F507E-AB8E-0B3B-CE84-D04A25366122}"/>
                      </a:ext>
                    </a:extLst>
                  </p14:cNvPr>
                  <p14:cNvContentPartPr/>
                  <p14:nvPr/>
                </p14:nvContentPartPr>
                <p14:xfrm>
                  <a:off x="7380904" y="4050779"/>
                  <a:ext cx="25200" cy="83160"/>
                </p14:xfrm>
              </p:contentPart>
            </mc:Choice>
            <mc:Fallback xmlns="">
              <p:pic>
                <p:nvPicPr>
                  <p:cNvPr id="1028" name="Pennanteckning 1027">
                    <a:extLst>
                      <a:ext uri="{FF2B5EF4-FFF2-40B4-BE49-F238E27FC236}">
                        <a16:creationId xmlns:a16="http://schemas.microsoft.com/office/drawing/2014/main" id="{837F507E-AB8E-0B3B-CE84-D04A25366122}"/>
                      </a:ext>
                    </a:extLst>
                  </p:cNvPr>
                  <p:cNvPicPr/>
                  <p:nvPr/>
                </p:nvPicPr>
                <p:blipFill>
                  <a:blip r:embed="rId528"/>
                  <a:stretch>
                    <a:fillRect/>
                  </a:stretch>
                </p:blipFill>
                <p:spPr>
                  <a:xfrm>
                    <a:off x="7365784" y="4035659"/>
                    <a:ext cx="5580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529">
                <p14:nvContentPartPr>
                  <p14:cNvPr id="1029" name="Pennanteckning 1028">
                    <a:extLst>
                      <a:ext uri="{FF2B5EF4-FFF2-40B4-BE49-F238E27FC236}">
                        <a16:creationId xmlns:a16="http://schemas.microsoft.com/office/drawing/2014/main" id="{9D8DAC4F-9C54-1750-EA5F-560B94B628AF}"/>
                      </a:ext>
                    </a:extLst>
                  </p14:cNvPr>
                  <p14:cNvContentPartPr/>
                  <p14:nvPr/>
                </p14:nvContentPartPr>
                <p14:xfrm>
                  <a:off x="7517344" y="4050779"/>
                  <a:ext cx="141120" cy="100440"/>
                </p14:xfrm>
              </p:contentPart>
            </mc:Choice>
            <mc:Fallback xmlns="">
              <p:pic>
                <p:nvPicPr>
                  <p:cNvPr id="1029" name="Pennanteckning 1028">
                    <a:extLst>
                      <a:ext uri="{FF2B5EF4-FFF2-40B4-BE49-F238E27FC236}">
                        <a16:creationId xmlns:a16="http://schemas.microsoft.com/office/drawing/2014/main" id="{9D8DAC4F-9C54-1750-EA5F-560B94B628AF}"/>
                      </a:ext>
                    </a:extLst>
                  </p:cNvPr>
                  <p:cNvPicPr/>
                  <p:nvPr/>
                </p:nvPicPr>
                <p:blipFill>
                  <a:blip r:embed="rId530"/>
                  <a:stretch>
                    <a:fillRect/>
                  </a:stretch>
                </p:blipFill>
                <p:spPr>
                  <a:xfrm>
                    <a:off x="7502224" y="4035659"/>
                    <a:ext cx="17136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531">
                <p14:nvContentPartPr>
                  <p14:cNvPr id="1030" name="Pennanteckning 1029">
                    <a:extLst>
                      <a:ext uri="{FF2B5EF4-FFF2-40B4-BE49-F238E27FC236}">
                        <a16:creationId xmlns:a16="http://schemas.microsoft.com/office/drawing/2014/main" id="{424CE9D6-5EC9-9BAC-AE92-97966E3CEDF2}"/>
                      </a:ext>
                    </a:extLst>
                  </p14:cNvPr>
                  <p14:cNvContentPartPr/>
                  <p14:nvPr/>
                </p14:nvContentPartPr>
                <p14:xfrm>
                  <a:off x="7688704" y="4129259"/>
                  <a:ext cx="69120" cy="81360"/>
                </p14:xfrm>
              </p:contentPart>
            </mc:Choice>
            <mc:Fallback xmlns="">
              <p:pic>
                <p:nvPicPr>
                  <p:cNvPr id="1030" name="Pennanteckning 1029">
                    <a:extLst>
                      <a:ext uri="{FF2B5EF4-FFF2-40B4-BE49-F238E27FC236}">
                        <a16:creationId xmlns:a16="http://schemas.microsoft.com/office/drawing/2014/main" id="{424CE9D6-5EC9-9BAC-AE92-97966E3CEDF2}"/>
                      </a:ext>
                    </a:extLst>
                  </p:cNvPr>
                  <p:cNvPicPr/>
                  <p:nvPr/>
                </p:nvPicPr>
                <p:blipFill>
                  <a:blip r:embed="rId532"/>
                  <a:stretch>
                    <a:fillRect/>
                  </a:stretch>
                </p:blipFill>
                <p:spPr>
                  <a:xfrm>
                    <a:off x="7673584" y="4114139"/>
                    <a:ext cx="9936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533">
                <p14:nvContentPartPr>
                  <p14:cNvPr id="1031" name="Pennanteckning 1030">
                    <a:extLst>
                      <a:ext uri="{FF2B5EF4-FFF2-40B4-BE49-F238E27FC236}">
                        <a16:creationId xmlns:a16="http://schemas.microsoft.com/office/drawing/2014/main" id="{7C6F7067-97D6-6DFD-FE56-8DDEA9FC5BEE}"/>
                      </a:ext>
                    </a:extLst>
                  </p14:cNvPr>
                  <p14:cNvContentPartPr/>
                  <p14:nvPr/>
                </p14:nvContentPartPr>
                <p14:xfrm>
                  <a:off x="7809304" y="4055099"/>
                  <a:ext cx="56160" cy="118440"/>
                </p14:xfrm>
              </p:contentPart>
            </mc:Choice>
            <mc:Fallback xmlns="">
              <p:pic>
                <p:nvPicPr>
                  <p:cNvPr id="1031" name="Pennanteckning 1030">
                    <a:extLst>
                      <a:ext uri="{FF2B5EF4-FFF2-40B4-BE49-F238E27FC236}">
                        <a16:creationId xmlns:a16="http://schemas.microsoft.com/office/drawing/2014/main" id="{7C6F7067-97D6-6DFD-FE56-8DDEA9FC5BEE}"/>
                      </a:ext>
                    </a:extLst>
                  </p:cNvPr>
                  <p:cNvPicPr/>
                  <p:nvPr/>
                </p:nvPicPr>
                <p:blipFill>
                  <a:blip r:embed="rId534"/>
                  <a:stretch>
                    <a:fillRect/>
                  </a:stretch>
                </p:blipFill>
                <p:spPr>
                  <a:xfrm>
                    <a:off x="7794184" y="4039979"/>
                    <a:ext cx="867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535">
                <p14:nvContentPartPr>
                  <p14:cNvPr id="1032" name="Pennanteckning 1031">
                    <a:extLst>
                      <a:ext uri="{FF2B5EF4-FFF2-40B4-BE49-F238E27FC236}">
                        <a16:creationId xmlns:a16="http://schemas.microsoft.com/office/drawing/2014/main" id="{64F98CF4-A750-735F-97D3-637A6CD2D00A}"/>
                      </a:ext>
                    </a:extLst>
                  </p14:cNvPr>
                  <p14:cNvContentPartPr/>
                  <p14:nvPr/>
                </p14:nvContentPartPr>
                <p14:xfrm>
                  <a:off x="7791304" y="4082099"/>
                  <a:ext cx="98640" cy="120240"/>
                </p14:xfrm>
              </p:contentPart>
            </mc:Choice>
            <mc:Fallback xmlns="">
              <p:pic>
                <p:nvPicPr>
                  <p:cNvPr id="1032" name="Pennanteckning 1031">
                    <a:extLst>
                      <a:ext uri="{FF2B5EF4-FFF2-40B4-BE49-F238E27FC236}">
                        <a16:creationId xmlns:a16="http://schemas.microsoft.com/office/drawing/2014/main" id="{64F98CF4-A750-735F-97D3-637A6CD2D00A}"/>
                      </a:ext>
                    </a:extLst>
                  </p:cNvPr>
                  <p:cNvPicPr/>
                  <p:nvPr/>
                </p:nvPicPr>
                <p:blipFill>
                  <a:blip r:embed="rId536"/>
                  <a:stretch>
                    <a:fillRect/>
                  </a:stretch>
                </p:blipFill>
                <p:spPr>
                  <a:xfrm>
                    <a:off x="7775824" y="4066979"/>
                    <a:ext cx="12924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537">
                <p14:nvContentPartPr>
                  <p14:cNvPr id="1033" name="Pennanteckning 1032">
                    <a:extLst>
                      <a:ext uri="{FF2B5EF4-FFF2-40B4-BE49-F238E27FC236}">
                        <a16:creationId xmlns:a16="http://schemas.microsoft.com/office/drawing/2014/main" id="{CEF53A7D-E8DE-FAA2-DD25-D116C215EFB2}"/>
                      </a:ext>
                    </a:extLst>
                  </p14:cNvPr>
                  <p14:cNvContentPartPr/>
                  <p14:nvPr/>
                </p14:nvContentPartPr>
                <p14:xfrm>
                  <a:off x="7922704" y="4142579"/>
                  <a:ext cx="82440" cy="63000"/>
                </p14:xfrm>
              </p:contentPart>
            </mc:Choice>
            <mc:Fallback xmlns="">
              <p:pic>
                <p:nvPicPr>
                  <p:cNvPr id="1033" name="Pennanteckning 1032">
                    <a:extLst>
                      <a:ext uri="{FF2B5EF4-FFF2-40B4-BE49-F238E27FC236}">
                        <a16:creationId xmlns:a16="http://schemas.microsoft.com/office/drawing/2014/main" id="{CEF53A7D-E8DE-FAA2-DD25-D116C215EFB2}"/>
                      </a:ext>
                    </a:extLst>
                  </p:cNvPr>
                  <p:cNvPicPr/>
                  <p:nvPr/>
                </p:nvPicPr>
                <p:blipFill>
                  <a:blip r:embed="rId538"/>
                  <a:stretch>
                    <a:fillRect/>
                  </a:stretch>
                </p:blipFill>
                <p:spPr>
                  <a:xfrm>
                    <a:off x="7907584" y="4127459"/>
                    <a:ext cx="112680" cy="93600"/>
                  </a:xfrm>
                  <a:prstGeom prst="rect">
                    <a:avLst/>
                  </a:prstGeom>
                </p:spPr>
              </p:pic>
            </mc:Fallback>
          </mc:AlternateContent>
        </p:grpSp>
        <p:grpSp>
          <p:nvGrpSpPr>
            <p:cNvPr id="1038" name="Grupp 1037">
              <a:extLst>
                <a:ext uri="{FF2B5EF4-FFF2-40B4-BE49-F238E27FC236}">
                  <a16:creationId xmlns:a16="http://schemas.microsoft.com/office/drawing/2014/main" id="{A7B3ADD8-9665-20F5-B45F-5D869E842603}"/>
                </a:ext>
              </a:extLst>
            </p:cNvPr>
            <p:cNvGrpSpPr/>
            <p:nvPr/>
          </p:nvGrpSpPr>
          <p:grpSpPr>
            <a:xfrm>
              <a:off x="5790064" y="4495739"/>
              <a:ext cx="371160" cy="219600"/>
              <a:chOff x="5790064" y="4495739"/>
              <a:chExt cx="371160" cy="219600"/>
            </a:xfrm>
          </p:grpSpPr>
          <mc:AlternateContent xmlns:mc="http://schemas.openxmlformats.org/markup-compatibility/2006" xmlns:p14="http://schemas.microsoft.com/office/powerpoint/2010/main">
            <mc:Choice Requires="p14">
              <p:contentPart p14:bwMode="auto" r:id="rId539">
                <p14:nvContentPartPr>
                  <p14:cNvPr id="1035" name="Pennanteckning 1034">
                    <a:extLst>
                      <a:ext uri="{FF2B5EF4-FFF2-40B4-BE49-F238E27FC236}">
                        <a16:creationId xmlns:a16="http://schemas.microsoft.com/office/drawing/2014/main" id="{5491A8A8-36B9-8F69-4860-CDDF7E60D780}"/>
                      </a:ext>
                    </a:extLst>
                  </p14:cNvPr>
                  <p14:cNvContentPartPr/>
                  <p14:nvPr/>
                </p14:nvContentPartPr>
                <p14:xfrm>
                  <a:off x="5790064" y="4626419"/>
                  <a:ext cx="159120" cy="10800"/>
                </p14:xfrm>
              </p:contentPart>
            </mc:Choice>
            <mc:Fallback xmlns="">
              <p:pic>
                <p:nvPicPr>
                  <p:cNvPr id="1035" name="Pennanteckning 1034">
                    <a:extLst>
                      <a:ext uri="{FF2B5EF4-FFF2-40B4-BE49-F238E27FC236}">
                        <a16:creationId xmlns:a16="http://schemas.microsoft.com/office/drawing/2014/main" id="{5491A8A8-36B9-8F69-4860-CDDF7E60D780}"/>
                      </a:ext>
                    </a:extLst>
                  </p:cNvPr>
                  <p:cNvPicPr/>
                  <p:nvPr/>
                </p:nvPicPr>
                <p:blipFill>
                  <a:blip r:embed="rId540"/>
                  <a:stretch>
                    <a:fillRect/>
                  </a:stretch>
                </p:blipFill>
                <p:spPr>
                  <a:xfrm>
                    <a:off x="5774584" y="4611299"/>
                    <a:ext cx="18972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541">
                <p14:nvContentPartPr>
                  <p14:cNvPr id="1036" name="Pennanteckning 1035">
                    <a:extLst>
                      <a:ext uri="{FF2B5EF4-FFF2-40B4-BE49-F238E27FC236}">
                        <a16:creationId xmlns:a16="http://schemas.microsoft.com/office/drawing/2014/main" id="{FE7DB4C5-DEF9-773D-8A28-ACEE94DD06AB}"/>
                      </a:ext>
                    </a:extLst>
                  </p14:cNvPr>
                  <p14:cNvContentPartPr/>
                  <p14:nvPr/>
                </p14:nvContentPartPr>
                <p14:xfrm>
                  <a:off x="5872504" y="4573499"/>
                  <a:ext cx="38520" cy="141840"/>
                </p14:xfrm>
              </p:contentPart>
            </mc:Choice>
            <mc:Fallback xmlns="">
              <p:pic>
                <p:nvPicPr>
                  <p:cNvPr id="1036" name="Pennanteckning 1035">
                    <a:extLst>
                      <a:ext uri="{FF2B5EF4-FFF2-40B4-BE49-F238E27FC236}">
                        <a16:creationId xmlns:a16="http://schemas.microsoft.com/office/drawing/2014/main" id="{FE7DB4C5-DEF9-773D-8A28-ACEE94DD06AB}"/>
                      </a:ext>
                    </a:extLst>
                  </p:cNvPr>
                  <p:cNvPicPr/>
                  <p:nvPr/>
                </p:nvPicPr>
                <p:blipFill>
                  <a:blip r:embed="rId542"/>
                  <a:stretch>
                    <a:fillRect/>
                  </a:stretch>
                </p:blipFill>
                <p:spPr>
                  <a:xfrm>
                    <a:off x="5857384" y="4558019"/>
                    <a:ext cx="6876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543">
                <p14:nvContentPartPr>
                  <p14:cNvPr id="1037" name="Pennanteckning 1036">
                    <a:extLst>
                      <a:ext uri="{FF2B5EF4-FFF2-40B4-BE49-F238E27FC236}">
                        <a16:creationId xmlns:a16="http://schemas.microsoft.com/office/drawing/2014/main" id="{EE3B3109-F236-E3E4-CE97-1D9C04BC2771}"/>
                      </a:ext>
                    </a:extLst>
                  </p14:cNvPr>
                  <p14:cNvContentPartPr/>
                  <p14:nvPr/>
                </p14:nvContentPartPr>
                <p14:xfrm>
                  <a:off x="6033784" y="4495739"/>
                  <a:ext cx="127440" cy="190080"/>
                </p14:xfrm>
              </p:contentPart>
            </mc:Choice>
            <mc:Fallback xmlns="">
              <p:pic>
                <p:nvPicPr>
                  <p:cNvPr id="1037" name="Pennanteckning 1036">
                    <a:extLst>
                      <a:ext uri="{FF2B5EF4-FFF2-40B4-BE49-F238E27FC236}">
                        <a16:creationId xmlns:a16="http://schemas.microsoft.com/office/drawing/2014/main" id="{EE3B3109-F236-E3E4-CE97-1D9C04BC2771}"/>
                      </a:ext>
                    </a:extLst>
                  </p:cNvPr>
                  <p:cNvPicPr/>
                  <p:nvPr/>
                </p:nvPicPr>
                <p:blipFill>
                  <a:blip r:embed="rId544"/>
                  <a:stretch>
                    <a:fillRect/>
                  </a:stretch>
                </p:blipFill>
                <p:spPr>
                  <a:xfrm>
                    <a:off x="6018664" y="4480619"/>
                    <a:ext cx="158040" cy="220680"/>
                  </a:xfrm>
                  <a:prstGeom prst="rect">
                    <a:avLst/>
                  </a:prstGeom>
                </p:spPr>
              </p:pic>
            </mc:Fallback>
          </mc:AlternateContent>
        </p:grpSp>
      </p:grpSp>
      <p:grpSp>
        <p:nvGrpSpPr>
          <p:cNvPr id="1129" name="Grupp 1128">
            <a:extLst>
              <a:ext uri="{FF2B5EF4-FFF2-40B4-BE49-F238E27FC236}">
                <a16:creationId xmlns:a16="http://schemas.microsoft.com/office/drawing/2014/main" id="{603BF126-3534-FF58-4528-4BA0244DC089}"/>
              </a:ext>
            </a:extLst>
          </p:cNvPr>
          <p:cNvGrpSpPr/>
          <p:nvPr/>
        </p:nvGrpSpPr>
        <p:grpSpPr>
          <a:xfrm>
            <a:off x="4244584" y="4943939"/>
            <a:ext cx="3236760" cy="719640"/>
            <a:chOff x="4244584" y="4943939"/>
            <a:chExt cx="3236760" cy="719640"/>
          </a:xfrm>
        </p:grpSpPr>
        <p:grpSp>
          <p:nvGrpSpPr>
            <p:cNvPr id="1045" name="Grupp 1044">
              <a:extLst>
                <a:ext uri="{FF2B5EF4-FFF2-40B4-BE49-F238E27FC236}">
                  <a16:creationId xmlns:a16="http://schemas.microsoft.com/office/drawing/2014/main" id="{E0F3DF48-99E5-E435-46BA-1F3BB4BF51F9}"/>
                </a:ext>
              </a:extLst>
            </p:cNvPr>
            <p:cNvGrpSpPr/>
            <p:nvPr/>
          </p:nvGrpSpPr>
          <p:grpSpPr>
            <a:xfrm>
              <a:off x="4244584" y="5006939"/>
              <a:ext cx="323640" cy="339480"/>
              <a:chOff x="4244584" y="5006939"/>
              <a:chExt cx="323640" cy="339480"/>
            </a:xfrm>
          </p:grpSpPr>
          <mc:AlternateContent xmlns:mc="http://schemas.openxmlformats.org/markup-compatibility/2006" xmlns:p14="http://schemas.microsoft.com/office/powerpoint/2010/main">
            <mc:Choice Requires="p14">
              <p:contentPart p14:bwMode="auto" r:id="rId545">
                <p14:nvContentPartPr>
                  <p14:cNvPr id="1039" name="Pennanteckning 1038">
                    <a:extLst>
                      <a:ext uri="{FF2B5EF4-FFF2-40B4-BE49-F238E27FC236}">
                        <a16:creationId xmlns:a16="http://schemas.microsoft.com/office/drawing/2014/main" id="{03018326-9976-AF46-915A-B79CC7176D1D}"/>
                      </a:ext>
                    </a:extLst>
                  </p14:cNvPr>
                  <p14:cNvContentPartPr/>
                  <p14:nvPr/>
                </p14:nvContentPartPr>
                <p14:xfrm>
                  <a:off x="4286344" y="5056259"/>
                  <a:ext cx="123480" cy="186480"/>
                </p14:xfrm>
              </p:contentPart>
            </mc:Choice>
            <mc:Fallback xmlns="">
              <p:pic>
                <p:nvPicPr>
                  <p:cNvPr id="1039" name="Pennanteckning 1038">
                    <a:extLst>
                      <a:ext uri="{FF2B5EF4-FFF2-40B4-BE49-F238E27FC236}">
                        <a16:creationId xmlns:a16="http://schemas.microsoft.com/office/drawing/2014/main" id="{03018326-9976-AF46-915A-B79CC7176D1D}"/>
                      </a:ext>
                    </a:extLst>
                  </p:cNvPr>
                  <p:cNvPicPr/>
                  <p:nvPr/>
                </p:nvPicPr>
                <p:blipFill>
                  <a:blip r:embed="rId546"/>
                  <a:stretch>
                    <a:fillRect/>
                  </a:stretch>
                </p:blipFill>
                <p:spPr>
                  <a:xfrm>
                    <a:off x="4271224" y="5041139"/>
                    <a:ext cx="154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547">
                <p14:nvContentPartPr>
                  <p14:cNvPr id="1040" name="Pennanteckning 1039">
                    <a:extLst>
                      <a:ext uri="{FF2B5EF4-FFF2-40B4-BE49-F238E27FC236}">
                        <a16:creationId xmlns:a16="http://schemas.microsoft.com/office/drawing/2014/main" id="{55AD8993-D7A5-753A-C9AE-5CDF65325C05}"/>
                      </a:ext>
                    </a:extLst>
                  </p14:cNvPr>
                  <p14:cNvContentPartPr/>
                  <p14:nvPr/>
                </p14:nvContentPartPr>
                <p14:xfrm>
                  <a:off x="4332064" y="5006939"/>
                  <a:ext cx="134280" cy="38520"/>
                </p14:xfrm>
              </p:contentPart>
            </mc:Choice>
            <mc:Fallback xmlns="">
              <p:pic>
                <p:nvPicPr>
                  <p:cNvPr id="1040" name="Pennanteckning 1039">
                    <a:extLst>
                      <a:ext uri="{FF2B5EF4-FFF2-40B4-BE49-F238E27FC236}">
                        <a16:creationId xmlns:a16="http://schemas.microsoft.com/office/drawing/2014/main" id="{55AD8993-D7A5-753A-C9AE-5CDF65325C05}"/>
                      </a:ext>
                    </a:extLst>
                  </p:cNvPr>
                  <p:cNvPicPr/>
                  <p:nvPr/>
                </p:nvPicPr>
                <p:blipFill>
                  <a:blip r:embed="rId548"/>
                  <a:stretch>
                    <a:fillRect/>
                  </a:stretch>
                </p:blipFill>
                <p:spPr>
                  <a:xfrm>
                    <a:off x="4316584" y="4991459"/>
                    <a:ext cx="16488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549">
                <p14:nvContentPartPr>
                  <p14:cNvPr id="1041" name="Pennanteckning 1040">
                    <a:extLst>
                      <a:ext uri="{FF2B5EF4-FFF2-40B4-BE49-F238E27FC236}">
                        <a16:creationId xmlns:a16="http://schemas.microsoft.com/office/drawing/2014/main" id="{75611625-47F0-CA6C-CC2C-B833903FF48C}"/>
                      </a:ext>
                    </a:extLst>
                  </p14:cNvPr>
                  <p14:cNvContentPartPr/>
                  <p14:nvPr/>
                </p14:nvContentPartPr>
                <p14:xfrm>
                  <a:off x="4307944" y="5136539"/>
                  <a:ext cx="135000" cy="14040"/>
                </p14:xfrm>
              </p:contentPart>
            </mc:Choice>
            <mc:Fallback xmlns="">
              <p:pic>
                <p:nvPicPr>
                  <p:cNvPr id="1041" name="Pennanteckning 1040">
                    <a:extLst>
                      <a:ext uri="{FF2B5EF4-FFF2-40B4-BE49-F238E27FC236}">
                        <a16:creationId xmlns:a16="http://schemas.microsoft.com/office/drawing/2014/main" id="{75611625-47F0-CA6C-CC2C-B833903FF48C}"/>
                      </a:ext>
                    </a:extLst>
                  </p:cNvPr>
                  <p:cNvPicPr/>
                  <p:nvPr/>
                </p:nvPicPr>
                <p:blipFill>
                  <a:blip r:embed="rId550"/>
                  <a:stretch>
                    <a:fillRect/>
                  </a:stretch>
                </p:blipFill>
                <p:spPr>
                  <a:xfrm>
                    <a:off x="4292824" y="5121419"/>
                    <a:ext cx="16560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51">
                <p14:nvContentPartPr>
                  <p14:cNvPr id="1042" name="Pennanteckning 1041">
                    <a:extLst>
                      <a:ext uri="{FF2B5EF4-FFF2-40B4-BE49-F238E27FC236}">
                        <a16:creationId xmlns:a16="http://schemas.microsoft.com/office/drawing/2014/main" id="{DAF2624D-09CC-467C-CA05-13A0E2B09FF5}"/>
                      </a:ext>
                    </a:extLst>
                  </p14:cNvPr>
                  <p14:cNvContentPartPr/>
                  <p14:nvPr/>
                </p14:nvContentPartPr>
                <p14:xfrm>
                  <a:off x="4440424" y="5108459"/>
                  <a:ext cx="106200" cy="115200"/>
                </p14:xfrm>
              </p:contentPart>
            </mc:Choice>
            <mc:Fallback xmlns="">
              <p:pic>
                <p:nvPicPr>
                  <p:cNvPr id="1042" name="Pennanteckning 1041">
                    <a:extLst>
                      <a:ext uri="{FF2B5EF4-FFF2-40B4-BE49-F238E27FC236}">
                        <a16:creationId xmlns:a16="http://schemas.microsoft.com/office/drawing/2014/main" id="{DAF2624D-09CC-467C-CA05-13A0E2B09FF5}"/>
                      </a:ext>
                    </a:extLst>
                  </p:cNvPr>
                  <p:cNvPicPr/>
                  <p:nvPr/>
                </p:nvPicPr>
                <p:blipFill>
                  <a:blip r:embed="rId552"/>
                  <a:stretch>
                    <a:fillRect/>
                  </a:stretch>
                </p:blipFill>
                <p:spPr>
                  <a:xfrm>
                    <a:off x="4424944" y="5093339"/>
                    <a:ext cx="13680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553">
                <p14:nvContentPartPr>
                  <p14:cNvPr id="1043" name="Pennanteckning 1042">
                    <a:extLst>
                      <a:ext uri="{FF2B5EF4-FFF2-40B4-BE49-F238E27FC236}">
                        <a16:creationId xmlns:a16="http://schemas.microsoft.com/office/drawing/2014/main" id="{1E68D51F-A982-D990-F1A7-1C0D835F3F5C}"/>
                      </a:ext>
                    </a:extLst>
                  </p14:cNvPr>
                  <p14:cNvContentPartPr/>
                  <p14:nvPr/>
                </p14:nvContentPartPr>
                <p14:xfrm>
                  <a:off x="4459504" y="5126819"/>
                  <a:ext cx="108720" cy="98640"/>
                </p14:xfrm>
              </p:contentPart>
            </mc:Choice>
            <mc:Fallback xmlns="">
              <p:pic>
                <p:nvPicPr>
                  <p:cNvPr id="1043" name="Pennanteckning 1042">
                    <a:extLst>
                      <a:ext uri="{FF2B5EF4-FFF2-40B4-BE49-F238E27FC236}">
                        <a16:creationId xmlns:a16="http://schemas.microsoft.com/office/drawing/2014/main" id="{1E68D51F-A982-D990-F1A7-1C0D835F3F5C}"/>
                      </a:ext>
                    </a:extLst>
                  </p:cNvPr>
                  <p:cNvPicPr/>
                  <p:nvPr/>
                </p:nvPicPr>
                <p:blipFill>
                  <a:blip r:embed="rId554"/>
                  <a:stretch>
                    <a:fillRect/>
                  </a:stretch>
                </p:blipFill>
                <p:spPr>
                  <a:xfrm>
                    <a:off x="4444024" y="5111339"/>
                    <a:ext cx="13932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555">
                <p14:nvContentPartPr>
                  <p14:cNvPr id="1044" name="Pennanteckning 1043">
                    <a:extLst>
                      <a:ext uri="{FF2B5EF4-FFF2-40B4-BE49-F238E27FC236}">
                        <a16:creationId xmlns:a16="http://schemas.microsoft.com/office/drawing/2014/main" id="{89AE4AEC-5A07-5915-A875-36D4F3E896A5}"/>
                      </a:ext>
                    </a:extLst>
                  </p14:cNvPr>
                  <p14:cNvContentPartPr/>
                  <p14:nvPr/>
                </p14:nvContentPartPr>
                <p14:xfrm>
                  <a:off x="4244584" y="5316899"/>
                  <a:ext cx="312840" cy="29520"/>
                </p14:xfrm>
              </p:contentPart>
            </mc:Choice>
            <mc:Fallback xmlns="">
              <p:pic>
                <p:nvPicPr>
                  <p:cNvPr id="1044" name="Pennanteckning 1043">
                    <a:extLst>
                      <a:ext uri="{FF2B5EF4-FFF2-40B4-BE49-F238E27FC236}">
                        <a16:creationId xmlns:a16="http://schemas.microsoft.com/office/drawing/2014/main" id="{89AE4AEC-5A07-5915-A875-36D4F3E896A5}"/>
                      </a:ext>
                    </a:extLst>
                  </p:cNvPr>
                  <p:cNvPicPr/>
                  <p:nvPr/>
                </p:nvPicPr>
                <p:blipFill>
                  <a:blip r:embed="rId556"/>
                  <a:stretch>
                    <a:fillRect/>
                  </a:stretch>
                </p:blipFill>
                <p:spPr>
                  <a:xfrm>
                    <a:off x="4229104" y="5301779"/>
                    <a:ext cx="343440" cy="59760"/>
                  </a:xfrm>
                  <a:prstGeom prst="rect">
                    <a:avLst/>
                  </a:prstGeom>
                </p:spPr>
              </p:pic>
            </mc:Fallback>
          </mc:AlternateContent>
        </p:grpSp>
        <p:grpSp>
          <p:nvGrpSpPr>
            <p:cNvPr id="1050" name="Grupp 1049">
              <a:extLst>
                <a:ext uri="{FF2B5EF4-FFF2-40B4-BE49-F238E27FC236}">
                  <a16:creationId xmlns:a16="http://schemas.microsoft.com/office/drawing/2014/main" id="{CBA4AC39-0D54-19A4-B487-FC384EA3E6C1}"/>
                </a:ext>
              </a:extLst>
            </p:cNvPr>
            <p:cNvGrpSpPr/>
            <p:nvPr/>
          </p:nvGrpSpPr>
          <p:grpSpPr>
            <a:xfrm>
              <a:off x="4944424" y="5186939"/>
              <a:ext cx="366120" cy="280800"/>
              <a:chOff x="4944424" y="5186939"/>
              <a:chExt cx="366120" cy="280800"/>
            </a:xfrm>
          </p:grpSpPr>
          <mc:AlternateContent xmlns:mc="http://schemas.openxmlformats.org/markup-compatibility/2006" xmlns:p14="http://schemas.microsoft.com/office/powerpoint/2010/main">
            <mc:Choice Requires="p14">
              <p:contentPart p14:bwMode="auto" r:id="rId557">
                <p14:nvContentPartPr>
                  <p14:cNvPr id="1046" name="Pennanteckning 1045">
                    <a:extLst>
                      <a:ext uri="{FF2B5EF4-FFF2-40B4-BE49-F238E27FC236}">
                        <a16:creationId xmlns:a16="http://schemas.microsoft.com/office/drawing/2014/main" id="{285876E8-41E4-AAB9-A4B4-22821EF8FD7C}"/>
                      </a:ext>
                    </a:extLst>
                  </p14:cNvPr>
                  <p14:cNvContentPartPr/>
                  <p14:nvPr/>
                </p14:nvContentPartPr>
                <p14:xfrm>
                  <a:off x="4944424" y="5186939"/>
                  <a:ext cx="163440" cy="280800"/>
                </p14:xfrm>
              </p:contentPart>
            </mc:Choice>
            <mc:Fallback xmlns="">
              <p:pic>
                <p:nvPicPr>
                  <p:cNvPr id="1046" name="Pennanteckning 1045">
                    <a:extLst>
                      <a:ext uri="{FF2B5EF4-FFF2-40B4-BE49-F238E27FC236}">
                        <a16:creationId xmlns:a16="http://schemas.microsoft.com/office/drawing/2014/main" id="{285876E8-41E4-AAB9-A4B4-22821EF8FD7C}"/>
                      </a:ext>
                    </a:extLst>
                  </p:cNvPr>
                  <p:cNvPicPr/>
                  <p:nvPr/>
                </p:nvPicPr>
                <p:blipFill>
                  <a:blip r:embed="rId558"/>
                  <a:stretch>
                    <a:fillRect/>
                  </a:stretch>
                </p:blipFill>
                <p:spPr>
                  <a:xfrm>
                    <a:off x="4928944" y="5171819"/>
                    <a:ext cx="19404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559">
                <p14:nvContentPartPr>
                  <p14:cNvPr id="1047" name="Pennanteckning 1046">
                    <a:extLst>
                      <a:ext uri="{FF2B5EF4-FFF2-40B4-BE49-F238E27FC236}">
                        <a16:creationId xmlns:a16="http://schemas.microsoft.com/office/drawing/2014/main" id="{C9151C2F-3BFC-4478-F827-20C42CDD6948}"/>
                      </a:ext>
                    </a:extLst>
                  </p14:cNvPr>
                  <p14:cNvContentPartPr/>
                  <p14:nvPr/>
                </p14:nvContentPartPr>
                <p14:xfrm>
                  <a:off x="5252224" y="5227619"/>
                  <a:ext cx="55080" cy="2160"/>
                </p14:xfrm>
              </p:contentPart>
            </mc:Choice>
            <mc:Fallback xmlns="">
              <p:pic>
                <p:nvPicPr>
                  <p:cNvPr id="1047" name="Pennanteckning 1046">
                    <a:extLst>
                      <a:ext uri="{FF2B5EF4-FFF2-40B4-BE49-F238E27FC236}">
                        <a16:creationId xmlns:a16="http://schemas.microsoft.com/office/drawing/2014/main" id="{C9151C2F-3BFC-4478-F827-20C42CDD6948}"/>
                      </a:ext>
                    </a:extLst>
                  </p:cNvPr>
                  <p:cNvPicPr/>
                  <p:nvPr/>
                </p:nvPicPr>
                <p:blipFill>
                  <a:blip r:embed="rId560"/>
                  <a:stretch>
                    <a:fillRect/>
                  </a:stretch>
                </p:blipFill>
                <p:spPr>
                  <a:xfrm>
                    <a:off x="5237104" y="5212499"/>
                    <a:ext cx="8532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561">
                <p14:nvContentPartPr>
                  <p14:cNvPr id="1048" name="Pennanteckning 1047">
                    <a:extLst>
                      <a:ext uri="{FF2B5EF4-FFF2-40B4-BE49-F238E27FC236}">
                        <a16:creationId xmlns:a16="http://schemas.microsoft.com/office/drawing/2014/main" id="{DF4A463B-8392-6040-63AB-C3B0B2C08E2A}"/>
                      </a:ext>
                    </a:extLst>
                  </p14:cNvPr>
                  <p14:cNvContentPartPr/>
                  <p14:nvPr/>
                </p14:nvContentPartPr>
                <p14:xfrm>
                  <a:off x="5252224" y="5230139"/>
                  <a:ext cx="58320" cy="65520"/>
                </p14:xfrm>
              </p:contentPart>
            </mc:Choice>
            <mc:Fallback xmlns="">
              <p:pic>
                <p:nvPicPr>
                  <p:cNvPr id="1048" name="Pennanteckning 1047">
                    <a:extLst>
                      <a:ext uri="{FF2B5EF4-FFF2-40B4-BE49-F238E27FC236}">
                        <a16:creationId xmlns:a16="http://schemas.microsoft.com/office/drawing/2014/main" id="{DF4A463B-8392-6040-63AB-C3B0B2C08E2A}"/>
                      </a:ext>
                    </a:extLst>
                  </p:cNvPr>
                  <p:cNvPicPr/>
                  <p:nvPr/>
                </p:nvPicPr>
                <p:blipFill>
                  <a:blip r:embed="rId562"/>
                  <a:stretch>
                    <a:fillRect/>
                  </a:stretch>
                </p:blipFill>
                <p:spPr>
                  <a:xfrm>
                    <a:off x="5237104" y="5214659"/>
                    <a:ext cx="88920" cy="96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63">
              <p14:nvContentPartPr>
                <p14:cNvPr id="1049" name="Pennanteckning 1048">
                  <a:extLst>
                    <a:ext uri="{FF2B5EF4-FFF2-40B4-BE49-F238E27FC236}">
                      <a16:creationId xmlns:a16="http://schemas.microsoft.com/office/drawing/2014/main" id="{8EE1930B-6BB1-F7AE-F57A-E759D184617C}"/>
                    </a:ext>
                  </a:extLst>
                </p14:cNvPr>
                <p14:cNvContentPartPr/>
                <p14:nvPr/>
              </p14:nvContentPartPr>
              <p14:xfrm>
                <a:off x="5590624" y="5064539"/>
                <a:ext cx="102240" cy="489240"/>
              </p14:xfrm>
            </p:contentPart>
          </mc:Choice>
          <mc:Fallback>
            <p:pic>
              <p:nvPicPr>
                <p:cNvPr id="1049" name="Pennanteckning 1048">
                  <a:extLst>
                    <a:ext uri="{FF2B5EF4-FFF2-40B4-BE49-F238E27FC236}">
                      <a16:creationId xmlns:a16="http://schemas.microsoft.com/office/drawing/2014/main" id="{8EE1930B-6BB1-F7AE-F57A-E759D184617C}"/>
                    </a:ext>
                  </a:extLst>
                </p:cNvPr>
                <p:cNvPicPr/>
                <p:nvPr/>
              </p:nvPicPr>
              <p:blipFill>
                <a:blip r:embed="rId564"/>
                <a:stretch>
                  <a:fillRect/>
                </a:stretch>
              </p:blipFill>
              <p:spPr>
                <a:xfrm>
                  <a:off x="5575089" y="5049059"/>
                  <a:ext cx="132948" cy="519840"/>
                </a:xfrm>
                <a:prstGeom prst="rect">
                  <a:avLst/>
                </a:prstGeom>
              </p:spPr>
            </p:pic>
          </mc:Fallback>
        </mc:AlternateContent>
        <mc:AlternateContent xmlns:mc="http://schemas.openxmlformats.org/markup-compatibility/2006">
          <mc:Choice xmlns:p14="http://schemas.microsoft.com/office/powerpoint/2010/main" Requires="p14">
            <p:contentPart p14:bwMode="auto" r:id="rId565">
              <p14:nvContentPartPr>
                <p14:cNvPr id="1051" name="Pennanteckning 1050">
                  <a:extLst>
                    <a:ext uri="{FF2B5EF4-FFF2-40B4-BE49-F238E27FC236}">
                      <a16:creationId xmlns:a16="http://schemas.microsoft.com/office/drawing/2014/main" id="{1C573D30-9730-3B10-6CD7-A765817AA01F}"/>
                    </a:ext>
                  </a:extLst>
                </p14:cNvPr>
                <p14:cNvContentPartPr/>
                <p14:nvPr/>
              </p14:nvContentPartPr>
              <p14:xfrm>
                <a:off x="5888344" y="5091899"/>
                <a:ext cx="16920" cy="117720"/>
              </p14:xfrm>
            </p:contentPart>
          </mc:Choice>
          <mc:Fallback>
            <p:pic>
              <p:nvPicPr>
                <p:cNvPr id="1051" name="Pennanteckning 1050">
                  <a:extLst>
                    <a:ext uri="{FF2B5EF4-FFF2-40B4-BE49-F238E27FC236}">
                      <a16:creationId xmlns:a16="http://schemas.microsoft.com/office/drawing/2014/main" id="{1C573D30-9730-3B10-6CD7-A765817AA01F}"/>
                    </a:ext>
                  </a:extLst>
                </p:cNvPr>
                <p:cNvPicPr/>
                <p:nvPr/>
              </p:nvPicPr>
              <p:blipFill>
                <a:blip r:embed="rId566"/>
                <a:stretch>
                  <a:fillRect/>
                </a:stretch>
              </p:blipFill>
              <p:spPr>
                <a:xfrm>
                  <a:off x="5872527" y="5076419"/>
                  <a:ext cx="48185"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567">
              <p14:nvContentPartPr>
                <p14:cNvPr id="1052" name="Pennanteckning 1051">
                  <a:extLst>
                    <a:ext uri="{FF2B5EF4-FFF2-40B4-BE49-F238E27FC236}">
                      <a16:creationId xmlns:a16="http://schemas.microsoft.com/office/drawing/2014/main" id="{168EE99E-84E3-B6B9-A335-EDAAF782A996}"/>
                    </a:ext>
                  </a:extLst>
                </p14:cNvPr>
                <p14:cNvContentPartPr/>
                <p14:nvPr/>
              </p14:nvContentPartPr>
              <p14:xfrm>
                <a:off x="5862784" y="5356499"/>
                <a:ext cx="87120" cy="125280"/>
              </p14:xfrm>
            </p:contentPart>
          </mc:Choice>
          <mc:Fallback>
            <p:pic>
              <p:nvPicPr>
                <p:cNvPr id="1052" name="Pennanteckning 1051">
                  <a:extLst>
                    <a:ext uri="{FF2B5EF4-FFF2-40B4-BE49-F238E27FC236}">
                      <a16:creationId xmlns:a16="http://schemas.microsoft.com/office/drawing/2014/main" id="{168EE99E-84E3-B6B9-A335-EDAAF782A996}"/>
                    </a:ext>
                  </a:extLst>
                </p:cNvPr>
                <p:cNvPicPr/>
                <p:nvPr/>
              </p:nvPicPr>
              <p:blipFill>
                <a:blip r:embed="rId568"/>
                <a:stretch>
                  <a:fillRect/>
                </a:stretch>
              </p:blipFill>
              <p:spPr>
                <a:xfrm>
                  <a:off x="5847304" y="5341019"/>
                  <a:ext cx="117720" cy="155880"/>
                </a:xfrm>
                <a:prstGeom prst="rect">
                  <a:avLst/>
                </a:prstGeom>
              </p:spPr>
            </p:pic>
          </mc:Fallback>
        </mc:AlternateContent>
        <p:grpSp>
          <p:nvGrpSpPr>
            <p:cNvPr id="1061" name="Grupp 1060">
              <a:extLst>
                <a:ext uri="{FF2B5EF4-FFF2-40B4-BE49-F238E27FC236}">
                  <a16:creationId xmlns:a16="http://schemas.microsoft.com/office/drawing/2014/main" id="{56F19C07-7D4F-DEA6-F564-12B294F9AABB}"/>
                </a:ext>
              </a:extLst>
            </p:cNvPr>
            <p:cNvGrpSpPr/>
            <p:nvPr/>
          </p:nvGrpSpPr>
          <p:grpSpPr>
            <a:xfrm>
              <a:off x="6225664" y="5105939"/>
              <a:ext cx="241200" cy="168120"/>
              <a:chOff x="6225664" y="5105939"/>
              <a:chExt cx="241200" cy="168120"/>
            </a:xfrm>
          </p:grpSpPr>
          <mc:AlternateContent xmlns:mc="http://schemas.openxmlformats.org/markup-compatibility/2006" xmlns:p14="http://schemas.microsoft.com/office/powerpoint/2010/main">
            <mc:Choice Requires="p14">
              <p:contentPart p14:bwMode="auto" r:id="rId569">
                <p14:nvContentPartPr>
                  <p14:cNvPr id="1053" name="Pennanteckning 1052">
                    <a:extLst>
                      <a:ext uri="{FF2B5EF4-FFF2-40B4-BE49-F238E27FC236}">
                        <a16:creationId xmlns:a16="http://schemas.microsoft.com/office/drawing/2014/main" id="{1E292225-8C7E-88B0-ACB0-21A656589333}"/>
                      </a:ext>
                    </a:extLst>
                  </p14:cNvPr>
                  <p14:cNvContentPartPr/>
                  <p14:nvPr/>
                </p14:nvContentPartPr>
                <p14:xfrm>
                  <a:off x="6225664" y="5110259"/>
                  <a:ext cx="72360" cy="163800"/>
                </p14:xfrm>
              </p:contentPart>
            </mc:Choice>
            <mc:Fallback xmlns="">
              <p:pic>
                <p:nvPicPr>
                  <p:cNvPr id="1053" name="Pennanteckning 1052">
                    <a:extLst>
                      <a:ext uri="{FF2B5EF4-FFF2-40B4-BE49-F238E27FC236}">
                        <a16:creationId xmlns:a16="http://schemas.microsoft.com/office/drawing/2014/main" id="{1E292225-8C7E-88B0-ACB0-21A656589333}"/>
                      </a:ext>
                    </a:extLst>
                  </p:cNvPr>
                  <p:cNvPicPr/>
                  <p:nvPr/>
                </p:nvPicPr>
                <p:blipFill>
                  <a:blip r:embed="rId570"/>
                  <a:stretch>
                    <a:fillRect/>
                  </a:stretch>
                </p:blipFill>
                <p:spPr>
                  <a:xfrm>
                    <a:off x="6210544" y="5095139"/>
                    <a:ext cx="10296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571">
                <p14:nvContentPartPr>
                  <p14:cNvPr id="1054" name="Pennanteckning 1053">
                    <a:extLst>
                      <a:ext uri="{FF2B5EF4-FFF2-40B4-BE49-F238E27FC236}">
                        <a16:creationId xmlns:a16="http://schemas.microsoft.com/office/drawing/2014/main" id="{03C3E9E9-825C-6AB4-82E8-58AA0C47CA0A}"/>
                      </a:ext>
                    </a:extLst>
                  </p14:cNvPr>
                  <p14:cNvContentPartPr/>
                  <p14:nvPr/>
                </p14:nvContentPartPr>
                <p14:xfrm>
                  <a:off x="6411064" y="5105939"/>
                  <a:ext cx="55800" cy="74160"/>
                </p14:xfrm>
              </p:contentPart>
            </mc:Choice>
            <mc:Fallback xmlns="">
              <p:pic>
                <p:nvPicPr>
                  <p:cNvPr id="1054" name="Pennanteckning 1053">
                    <a:extLst>
                      <a:ext uri="{FF2B5EF4-FFF2-40B4-BE49-F238E27FC236}">
                        <a16:creationId xmlns:a16="http://schemas.microsoft.com/office/drawing/2014/main" id="{03C3E9E9-825C-6AB4-82E8-58AA0C47CA0A}"/>
                      </a:ext>
                    </a:extLst>
                  </p:cNvPr>
                  <p:cNvPicPr/>
                  <p:nvPr/>
                </p:nvPicPr>
                <p:blipFill>
                  <a:blip r:embed="rId572"/>
                  <a:stretch>
                    <a:fillRect/>
                  </a:stretch>
                </p:blipFill>
                <p:spPr>
                  <a:xfrm>
                    <a:off x="6395584" y="5090819"/>
                    <a:ext cx="86400" cy="104400"/>
                  </a:xfrm>
                  <a:prstGeom prst="rect">
                    <a:avLst/>
                  </a:prstGeom>
                </p:spPr>
              </p:pic>
            </mc:Fallback>
          </mc:AlternateContent>
        </p:grpSp>
        <p:grpSp>
          <p:nvGrpSpPr>
            <p:cNvPr id="1060" name="Grupp 1059">
              <a:extLst>
                <a:ext uri="{FF2B5EF4-FFF2-40B4-BE49-F238E27FC236}">
                  <a16:creationId xmlns:a16="http://schemas.microsoft.com/office/drawing/2014/main" id="{9C4BEE9C-A5E5-8B73-FE7D-3F7B32422990}"/>
                </a:ext>
              </a:extLst>
            </p:cNvPr>
            <p:cNvGrpSpPr/>
            <p:nvPr/>
          </p:nvGrpSpPr>
          <p:grpSpPr>
            <a:xfrm>
              <a:off x="6683224" y="4943939"/>
              <a:ext cx="690120" cy="250920"/>
              <a:chOff x="6683224" y="4943939"/>
              <a:chExt cx="690120" cy="250920"/>
            </a:xfrm>
          </p:grpSpPr>
          <mc:AlternateContent xmlns:mc="http://schemas.openxmlformats.org/markup-compatibility/2006" xmlns:p14="http://schemas.microsoft.com/office/powerpoint/2010/main">
            <mc:Choice Requires="p14">
              <p:contentPart p14:bwMode="auto" r:id="rId573">
                <p14:nvContentPartPr>
                  <p14:cNvPr id="1055" name="Pennanteckning 1054">
                    <a:extLst>
                      <a:ext uri="{FF2B5EF4-FFF2-40B4-BE49-F238E27FC236}">
                        <a16:creationId xmlns:a16="http://schemas.microsoft.com/office/drawing/2014/main" id="{719610B4-E951-E7B0-9D83-9E7D8737010C}"/>
                      </a:ext>
                    </a:extLst>
                  </p14:cNvPr>
                  <p14:cNvContentPartPr/>
                  <p14:nvPr/>
                </p14:nvContentPartPr>
                <p14:xfrm>
                  <a:off x="6683224" y="5044019"/>
                  <a:ext cx="57240" cy="150840"/>
                </p14:xfrm>
              </p:contentPart>
            </mc:Choice>
            <mc:Fallback xmlns="">
              <p:pic>
                <p:nvPicPr>
                  <p:cNvPr id="1055" name="Pennanteckning 1054">
                    <a:extLst>
                      <a:ext uri="{FF2B5EF4-FFF2-40B4-BE49-F238E27FC236}">
                        <a16:creationId xmlns:a16="http://schemas.microsoft.com/office/drawing/2014/main" id="{719610B4-E951-E7B0-9D83-9E7D8737010C}"/>
                      </a:ext>
                    </a:extLst>
                  </p:cNvPr>
                  <p:cNvPicPr/>
                  <p:nvPr/>
                </p:nvPicPr>
                <p:blipFill>
                  <a:blip r:embed="rId574"/>
                  <a:stretch>
                    <a:fillRect/>
                  </a:stretch>
                </p:blipFill>
                <p:spPr>
                  <a:xfrm>
                    <a:off x="6667744" y="5028899"/>
                    <a:ext cx="8784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575">
                <p14:nvContentPartPr>
                  <p14:cNvPr id="1056" name="Pennanteckning 1055">
                    <a:extLst>
                      <a:ext uri="{FF2B5EF4-FFF2-40B4-BE49-F238E27FC236}">
                        <a16:creationId xmlns:a16="http://schemas.microsoft.com/office/drawing/2014/main" id="{1F9F811B-525F-AFD0-778A-251041A5524F}"/>
                      </a:ext>
                    </a:extLst>
                  </p14:cNvPr>
                  <p14:cNvContentPartPr/>
                  <p14:nvPr/>
                </p14:nvContentPartPr>
                <p14:xfrm>
                  <a:off x="6805624" y="5051579"/>
                  <a:ext cx="68040" cy="114120"/>
                </p14:xfrm>
              </p:contentPart>
            </mc:Choice>
            <mc:Fallback xmlns="">
              <p:pic>
                <p:nvPicPr>
                  <p:cNvPr id="1056" name="Pennanteckning 1055">
                    <a:extLst>
                      <a:ext uri="{FF2B5EF4-FFF2-40B4-BE49-F238E27FC236}">
                        <a16:creationId xmlns:a16="http://schemas.microsoft.com/office/drawing/2014/main" id="{1F9F811B-525F-AFD0-778A-251041A5524F}"/>
                      </a:ext>
                    </a:extLst>
                  </p:cNvPr>
                  <p:cNvPicPr/>
                  <p:nvPr/>
                </p:nvPicPr>
                <p:blipFill>
                  <a:blip r:embed="rId576"/>
                  <a:stretch>
                    <a:fillRect/>
                  </a:stretch>
                </p:blipFill>
                <p:spPr>
                  <a:xfrm>
                    <a:off x="6790144" y="5036099"/>
                    <a:ext cx="9864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577">
                <p14:nvContentPartPr>
                  <p14:cNvPr id="1057" name="Pennanteckning 1056">
                    <a:extLst>
                      <a:ext uri="{FF2B5EF4-FFF2-40B4-BE49-F238E27FC236}">
                        <a16:creationId xmlns:a16="http://schemas.microsoft.com/office/drawing/2014/main" id="{CCF3C545-8502-1F6E-4688-23DEC8083D4C}"/>
                      </a:ext>
                    </a:extLst>
                  </p14:cNvPr>
                  <p14:cNvContentPartPr/>
                  <p14:nvPr/>
                </p14:nvContentPartPr>
                <p14:xfrm>
                  <a:off x="6940264" y="4991819"/>
                  <a:ext cx="142560" cy="178920"/>
                </p14:xfrm>
              </p:contentPart>
            </mc:Choice>
            <mc:Fallback xmlns="">
              <p:pic>
                <p:nvPicPr>
                  <p:cNvPr id="1057" name="Pennanteckning 1056">
                    <a:extLst>
                      <a:ext uri="{FF2B5EF4-FFF2-40B4-BE49-F238E27FC236}">
                        <a16:creationId xmlns:a16="http://schemas.microsoft.com/office/drawing/2014/main" id="{CCF3C545-8502-1F6E-4688-23DEC8083D4C}"/>
                      </a:ext>
                    </a:extLst>
                  </p:cNvPr>
                  <p:cNvPicPr/>
                  <p:nvPr/>
                </p:nvPicPr>
                <p:blipFill>
                  <a:blip r:embed="rId578"/>
                  <a:stretch>
                    <a:fillRect/>
                  </a:stretch>
                </p:blipFill>
                <p:spPr>
                  <a:xfrm>
                    <a:off x="6925144" y="4976699"/>
                    <a:ext cx="17316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579">
                <p14:nvContentPartPr>
                  <p14:cNvPr id="1058" name="Pennanteckning 1057">
                    <a:extLst>
                      <a:ext uri="{FF2B5EF4-FFF2-40B4-BE49-F238E27FC236}">
                        <a16:creationId xmlns:a16="http://schemas.microsoft.com/office/drawing/2014/main" id="{F838293F-593B-1F31-1E17-15418EB0CFBD}"/>
                      </a:ext>
                    </a:extLst>
                  </p14:cNvPr>
                  <p14:cNvContentPartPr/>
                  <p14:nvPr/>
                </p14:nvContentPartPr>
                <p14:xfrm>
                  <a:off x="7127824" y="5043299"/>
                  <a:ext cx="171360" cy="141840"/>
                </p14:xfrm>
              </p:contentPart>
            </mc:Choice>
            <mc:Fallback xmlns="">
              <p:pic>
                <p:nvPicPr>
                  <p:cNvPr id="1058" name="Pennanteckning 1057">
                    <a:extLst>
                      <a:ext uri="{FF2B5EF4-FFF2-40B4-BE49-F238E27FC236}">
                        <a16:creationId xmlns:a16="http://schemas.microsoft.com/office/drawing/2014/main" id="{F838293F-593B-1F31-1E17-15418EB0CFBD}"/>
                      </a:ext>
                    </a:extLst>
                  </p:cNvPr>
                  <p:cNvPicPr/>
                  <p:nvPr/>
                </p:nvPicPr>
                <p:blipFill>
                  <a:blip r:embed="rId580"/>
                  <a:stretch>
                    <a:fillRect/>
                  </a:stretch>
                </p:blipFill>
                <p:spPr>
                  <a:xfrm>
                    <a:off x="7112704" y="5027819"/>
                    <a:ext cx="20196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581">
                <p14:nvContentPartPr>
                  <p14:cNvPr id="1059" name="Pennanteckning 1058">
                    <a:extLst>
                      <a:ext uri="{FF2B5EF4-FFF2-40B4-BE49-F238E27FC236}">
                        <a16:creationId xmlns:a16="http://schemas.microsoft.com/office/drawing/2014/main" id="{345A97E2-B353-DA51-77EF-AB5036226756}"/>
                      </a:ext>
                    </a:extLst>
                  </p14:cNvPr>
                  <p14:cNvContentPartPr/>
                  <p14:nvPr/>
                </p14:nvContentPartPr>
                <p14:xfrm>
                  <a:off x="7363624" y="4943939"/>
                  <a:ext cx="9720" cy="189720"/>
                </p14:xfrm>
              </p:contentPart>
            </mc:Choice>
            <mc:Fallback xmlns="">
              <p:pic>
                <p:nvPicPr>
                  <p:cNvPr id="1059" name="Pennanteckning 1058">
                    <a:extLst>
                      <a:ext uri="{FF2B5EF4-FFF2-40B4-BE49-F238E27FC236}">
                        <a16:creationId xmlns:a16="http://schemas.microsoft.com/office/drawing/2014/main" id="{345A97E2-B353-DA51-77EF-AB5036226756}"/>
                      </a:ext>
                    </a:extLst>
                  </p:cNvPr>
                  <p:cNvPicPr/>
                  <p:nvPr/>
                </p:nvPicPr>
                <p:blipFill>
                  <a:blip r:embed="rId582"/>
                  <a:stretch>
                    <a:fillRect/>
                  </a:stretch>
                </p:blipFill>
                <p:spPr>
                  <a:xfrm>
                    <a:off x="7348504" y="4928819"/>
                    <a:ext cx="40320" cy="220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3">
              <p14:nvContentPartPr>
                <p14:cNvPr id="1068" name="Pennanteckning 1067">
                  <a:extLst>
                    <a:ext uri="{FF2B5EF4-FFF2-40B4-BE49-F238E27FC236}">
                      <a16:creationId xmlns:a16="http://schemas.microsoft.com/office/drawing/2014/main" id="{134179BA-F8DA-B908-0F43-B917E2A8D58F}"/>
                    </a:ext>
                  </a:extLst>
                </p14:cNvPr>
                <p14:cNvContentPartPr/>
                <p14:nvPr/>
              </p14:nvContentPartPr>
              <p14:xfrm>
                <a:off x="6232504" y="5489699"/>
                <a:ext cx="58320" cy="117720"/>
              </p14:xfrm>
            </p:contentPart>
          </mc:Choice>
          <mc:Fallback>
            <p:pic>
              <p:nvPicPr>
                <p:cNvPr id="1068" name="Pennanteckning 1067">
                  <a:extLst>
                    <a:ext uri="{FF2B5EF4-FFF2-40B4-BE49-F238E27FC236}">
                      <a16:creationId xmlns:a16="http://schemas.microsoft.com/office/drawing/2014/main" id="{134179BA-F8DA-B908-0F43-B917E2A8D58F}"/>
                    </a:ext>
                  </a:extLst>
                </p:cNvPr>
                <p:cNvPicPr/>
                <p:nvPr/>
              </p:nvPicPr>
              <p:blipFill>
                <a:blip r:embed="rId584"/>
                <a:stretch>
                  <a:fillRect/>
                </a:stretch>
              </p:blipFill>
              <p:spPr>
                <a:xfrm>
                  <a:off x="6217024" y="5474219"/>
                  <a:ext cx="8892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585">
              <p14:nvContentPartPr>
                <p14:cNvPr id="1069" name="Pennanteckning 1068">
                  <a:extLst>
                    <a:ext uri="{FF2B5EF4-FFF2-40B4-BE49-F238E27FC236}">
                      <a16:creationId xmlns:a16="http://schemas.microsoft.com/office/drawing/2014/main" id="{9AED84C1-B92E-E29A-BEF8-CEE58FD1AADA}"/>
                    </a:ext>
                  </a:extLst>
                </p14:cNvPr>
                <p14:cNvContentPartPr/>
                <p14:nvPr/>
              </p14:nvContentPartPr>
              <p14:xfrm>
                <a:off x="6370384" y="5404019"/>
                <a:ext cx="14040" cy="195840"/>
              </p14:xfrm>
            </p:contentPart>
          </mc:Choice>
          <mc:Fallback>
            <p:pic>
              <p:nvPicPr>
                <p:cNvPr id="1069" name="Pennanteckning 1068">
                  <a:extLst>
                    <a:ext uri="{FF2B5EF4-FFF2-40B4-BE49-F238E27FC236}">
                      <a16:creationId xmlns:a16="http://schemas.microsoft.com/office/drawing/2014/main" id="{9AED84C1-B92E-E29A-BEF8-CEE58FD1AADA}"/>
                    </a:ext>
                  </a:extLst>
                </p:cNvPr>
                <p:cNvPicPr/>
                <p:nvPr/>
              </p:nvPicPr>
              <p:blipFill>
                <a:blip r:embed="rId586"/>
                <a:stretch>
                  <a:fillRect/>
                </a:stretch>
              </p:blipFill>
              <p:spPr>
                <a:xfrm>
                  <a:off x="6354497" y="5388539"/>
                  <a:ext cx="45445"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587">
              <p14:nvContentPartPr>
                <p14:cNvPr id="1070" name="Pennanteckning 1069">
                  <a:extLst>
                    <a:ext uri="{FF2B5EF4-FFF2-40B4-BE49-F238E27FC236}">
                      <a16:creationId xmlns:a16="http://schemas.microsoft.com/office/drawing/2014/main" id="{4A4EA0D7-E8FD-0FCB-5698-AF55153968CA}"/>
                    </a:ext>
                  </a:extLst>
                </p14:cNvPr>
                <p14:cNvContentPartPr/>
                <p14:nvPr/>
              </p14:nvContentPartPr>
              <p14:xfrm>
                <a:off x="6336544" y="5492939"/>
                <a:ext cx="102240" cy="34200"/>
              </p14:xfrm>
            </p:contentPart>
          </mc:Choice>
          <mc:Fallback>
            <p:pic>
              <p:nvPicPr>
                <p:cNvPr id="1070" name="Pennanteckning 1069">
                  <a:extLst>
                    <a:ext uri="{FF2B5EF4-FFF2-40B4-BE49-F238E27FC236}">
                      <a16:creationId xmlns:a16="http://schemas.microsoft.com/office/drawing/2014/main" id="{4A4EA0D7-E8FD-0FCB-5698-AF55153968CA}"/>
                    </a:ext>
                  </a:extLst>
                </p:cNvPr>
                <p:cNvPicPr/>
                <p:nvPr/>
              </p:nvPicPr>
              <p:blipFill>
                <a:blip r:embed="rId588"/>
                <a:stretch>
                  <a:fillRect/>
                </a:stretch>
              </p:blipFill>
              <p:spPr>
                <a:xfrm>
                  <a:off x="6321009" y="5477459"/>
                  <a:ext cx="132948"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589">
              <p14:nvContentPartPr>
                <p14:cNvPr id="1071" name="Pennanteckning 1070">
                  <a:extLst>
                    <a:ext uri="{FF2B5EF4-FFF2-40B4-BE49-F238E27FC236}">
                      <a16:creationId xmlns:a16="http://schemas.microsoft.com/office/drawing/2014/main" id="{86652CCE-6638-06F7-0FE9-1D91FD6879F8}"/>
                    </a:ext>
                  </a:extLst>
                </p14:cNvPr>
                <p14:cNvContentPartPr/>
                <p14:nvPr/>
              </p14:nvContentPartPr>
              <p14:xfrm>
                <a:off x="6441664" y="5475659"/>
                <a:ext cx="116280" cy="106200"/>
              </p14:xfrm>
            </p:contentPart>
          </mc:Choice>
          <mc:Fallback>
            <p:pic>
              <p:nvPicPr>
                <p:cNvPr id="1071" name="Pennanteckning 1070">
                  <a:extLst>
                    <a:ext uri="{FF2B5EF4-FFF2-40B4-BE49-F238E27FC236}">
                      <a16:creationId xmlns:a16="http://schemas.microsoft.com/office/drawing/2014/main" id="{86652CCE-6638-06F7-0FE9-1D91FD6879F8}"/>
                    </a:ext>
                  </a:extLst>
                </p:cNvPr>
                <p:cNvPicPr/>
                <p:nvPr/>
              </p:nvPicPr>
              <p:blipFill>
                <a:blip r:embed="rId590"/>
                <a:stretch>
                  <a:fillRect/>
                </a:stretch>
              </p:blipFill>
              <p:spPr>
                <a:xfrm>
                  <a:off x="6426184" y="5460179"/>
                  <a:ext cx="1468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591">
              <p14:nvContentPartPr>
                <p14:cNvPr id="1072" name="Pennanteckning 1071">
                  <a:extLst>
                    <a:ext uri="{FF2B5EF4-FFF2-40B4-BE49-F238E27FC236}">
                      <a16:creationId xmlns:a16="http://schemas.microsoft.com/office/drawing/2014/main" id="{5B8ED33E-B9C1-4B26-6560-95CE1124D715}"/>
                    </a:ext>
                  </a:extLst>
                </p14:cNvPr>
                <p14:cNvContentPartPr/>
                <p14:nvPr/>
              </p14:nvContentPartPr>
              <p14:xfrm>
                <a:off x="6573784" y="5492219"/>
                <a:ext cx="79920" cy="171360"/>
              </p14:xfrm>
            </p:contentPart>
          </mc:Choice>
          <mc:Fallback>
            <p:pic>
              <p:nvPicPr>
                <p:cNvPr id="1072" name="Pennanteckning 1071">
                  <a:extLst>
                    <a:ext uri="{FF2B5EF4-FFF2-40B4-BE49-F238E27FC236}">
                      <a16:creationId xmlns:a16="http://schemas.microsoft.com/office/drawing/2014/main" id="{5B8ED33E-B9C1-4B26-6560-95CE1124D715}"/>
                    </a:ext>
                  </a:extLst>
                </p:cNvPr>
                <p:cNvPicPr/>
                <p:nvPr/>
              </p:nvPicPr>
              <p:blipFill>
                <a:blip r:embed="rId592"/>
                <a:stretch>
                  <a:fillRect/>
                </a:stretch>
              </p:blipFill>
              <p:spPr>
                <a:xfrm>
                  <a:off x="6558304" y="5476706"/>
                  <a:ext cx="110520" cy="202024"/>
                </a:xfrm>
                <a:prstGeom prst="rect">
                  <a:avLst/>
                </a:prstGeom>
              </p:spPr>
            </p:pic>
          </mc:Fallback>
        </mc:AlternateContent>
        <mc:AlternateContent xmlns:mc="http://schemas.openxmlformats.org/markup-compatibility/2006">
          <mc:Choice xmlns:p14="http://schemas.microsoft.com/office/powerpoint/2010/main" Requires="p14">
            <p:contentPart p14:bwMode="auto" r:id="rId593">
              <p14:nvContentPartPr>
                <p14:cNvPr id="1073" name="Pennanteckning 1072">
                  <a:extLst>
                    <a:ext uri="{FF2B5EF4-FFF2-40B4-BE49-F238E27FC236}">
                      <a16:creationId xmlns:a16="http://schemas.microsoft.com/office/drawing/2014/main" id="{32F138E6-F972-C931-3E1C-9C79891410D4}"/>
                    </a:ext>
                  </a:extLst>
                </p14:cNvPr>
                <p14:cNvContentPartPr/>
                <p14:nvPr/>
              </p14:nvContentPartPr>
              <p14:xfrm>
                <a:off x="6831904" y="5347499"/>
                <a:ext cx="88920" cy="146520"/>
              </p14:xfrm>
            </p:contentPart>
          </mc:Choice>
          <mc:Fallback>
            <p:pic>
              <p:nvPicPr>
                <p:cNvPr id="1073" name="Pennanteckning 1072">
                  <a:extLst>
                    <a:ext uri="{FF2B5EF4-FFF2-40B4-BE49-F238E27FC236}">
                      <a16:creationId xmlns:a16="http://schemas.microsoft.com/office/drawing/2014/main" id="{32F138E6-F972-C931-3E1C-9C79891410D4}"/>
                    </a:ext>
                  </a:extLst>
                </p:cNvPr>
                <p:cNvPicPr/>
                <p:nvPr/>
              </p:nvPicPr>
              <p:blipFill>
                <a:blip r:embed="rId594"/>
                <a:stretch>
                  <a:fillRect/>
                </a:stretch>
              </p:blipFill>
              <p:spPr>
                <a:xfrm>
                  <a:off x="6816361" y="5331981"/>
                  <a:ext cx="119644" cy="177195"/>
                </a:xfrm>
                <a:prstGeom prst="rect">
                  <a:avLst/>
                </a:prstGeom>
              </p:spPr>
            </p:pic>
          </mc:Fallback>
        </mc:AlternateContent>
        <mc:AlternateContent xmlns:mc="http://schemas.openxmlformats.org/markup-compatibility/2006">
          <mc:Choice xmlns:p14="http://schemas.microsoft.com/office/powerpoint/2010/main" Requires="p14">
            <p:contentPart p14:bwMode="auto" r:id="rId595">
              <p14:nvContentPartPr>
                <p14:cNvPr id="1074" name="Pennanteckning 1073">
                  <a:extLst>
                    <a:ext uri="{FF2B5EF4-FFF2-40B4-BE49-F238E27FC236}">
                      <a16:creationId xmlns:a16="http://schemas.microsoft.com/office/drawing/2014/main" id="{E54E15DF-BDEB-87C6-2526-A8C8478867B6}"/>
                    </a:ext>
                  </a:extLst>
                </p14:cNvPr>
                <p14:cNvContentPartPr/>
                <p14:nvPr/>
              </p14:nvContentPartPr>
              <p14:xfrm>
                <a:off x="6976624" y="5439299"/>
                <a:ext cx="31680" cy="31320"/>
              </p14:xfrm>
            </p:contentPart>
          </mc:Choice>
          <mc:Fallback>
            <p:pic>
              <p:nvPicPr>
                <p:cNvPr id="1074" name="Pennanteckning 1073">
                  <a:extLst>
                    <a:ext uri="{FF2B5EF4-FFF2-40B4-BE49-F238E27FC236}">
                      <a16:creationId xmlns:a16="http://schemas.microsoft.com/office/drawing/2014/main" id="{E54E15DF-BDEB-87C6-2526-A8C8478867B6}"/>
                    </a:ext>
                  </a:extLst>
                </p:cNvPr>
                <p:cNvPicPr/>
                <p:nvPr/>
              </p:nvPicPr>
              <p:blipFill>
                <a:blip r:embed="rId596"/>
                <a:stretch>
                  <a:fillRect/>
                </a:stretch>
              </p:blipFill>
              <p:spPr>
                <a:xfrm>
                  <a:off x="6961144" y="5423995"/>
                  <a:ext cx="62280" cy="61572"/>
                </a:xfrm>
                <a:prstGeom prst="rect">
                  <a:avLst/>
                </a:prstGeom>
              </p:spPr>
            </p:pic>
          </mc:Fallback>
        </mc:AlternateContent>
        <p:grpSp>
          <p:nvGrpSpPr>
            <p:cNvPr id="1081" name="Grupp 1080">
              <a:extLst>
                <a:ext uri="{FF2B5EF4-FFF2-40B4-BE49-F238E27FC236}">
                  <a16:creationId xmlns:a16="http://schemas.microsoft.com/office/drawing/2014/main" id="{2FA6F45D-A480-931D-1701-A3C4D11DDDC1}"/>
                </a:ext>
              </a:extLst>
            </p:cNvPr>
            <p:cNvGrpSpPr/>
            <p:nvPr/>
          </p:nvGrpSpPr>
          <p:grpSpPr>
            <a:xfrm>
              <a:off x="7102264" y="5411579"/>
              <a:ext cx="379080" cy="156240"/>
              <a:chOff x="7102264" y="5411579"/>
              <a:chExt cx="379080" cy="156240"/>
            </a:xfrm>
          </p:grpSpPr>
          <mc:AlternateContent xmlns:mc="http://schemas.openxmlformats.org/markup-compatibility/2006" xmlns:p14="http://schemas.microsoft.com/office/powerpoint/2010/main">
            <mc:Choice Requires="p14">
              <p:contentPart p14:bwMode="auto" r:id="rId597">
                <p14:nvContentPartPr>
                  <p14:cNvPr id="1079" name="Pennanteckning 1078">
                    <a:extLst>
                      <a:ext uri="{FF2B5EF4-FFF2-40B4-BE49-F238E27FC236}">
                        <a16:creationId xmlns:a16="http://schemas.microsoft.com/office/drawing/2014/main" id="{AC1C08C4-869D-2310-097D-3E72B52B9111}"/>
                      </a:ext>
                    </a:extLst>
                  </p14:cNvPr>
                  <p14:cNvContentPartPr/>
                  <p14:nvPr/>
                </p14:nvContentPartPr>
                <p14:xfrm>
                  <a:off x="7102264" y="5445779"/>
                  <a:ext cx="197280" cy="91440"/>
                </p14:xfrm>
              </p:contentPart>
            </mc:Choice>
            <mc:Fallback xmlns="">
              <p:pic>
                <p:nvPicPr>
                  <p:cNvPr id="1079" name="Pennanteckning 1078">
                    <a:extLst>
                      <a:ext uri="{FF2B5EF4-FFF2-40B4-BE49-F238E27FC236}">
                        <a16:creationId xmlns:a16="http://schemas.microsoft.com/office/drawing/2014/main" id="{AC1C08C4-869D-2310-097D-3E72B52B9111}"/>
                      </a:ext>
                    </a:extLst>
                  </p:cNvPr>
                  <p:cNvPicPr/>
                  <p:nvPr/>
                </p:nvPicPr>
                <p:blipFill>
                  <a:blip r:embed="rId598"/>
                  <a:stretch>
                    <a:fillRect/>
                  </a:stretch>
                </p:blipFill>
                <p:spPr>
                  <a:xfrm>
                    <a:off x="7087144" y="5430659"/>
                    <a:ext cx="22752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599">
                <p14:nvContentPartPr>
                  <p14:cNvPr id="1080" name="Pennanteckning 1079">
                    <a:extLst>
                      <a:ext uri="{FF2B5EF4-FFF2-40B4-BE49-F238E27FC236}">
                        <a16:creationId xmlns:a16="http://schemas.microsoft.com/office/drawing/2014/main" id="{20EE8A0A-0838-1F1B-9493-2A0096AC94C3}"/>
                      </a:ext>
                    </a:extLst>
                  </p14:cNvPr>
                  <p14:cNvContentPartPr/>
                  <p14:nvPr/>
                </p14:nvContentPartPr>
                <p14:xfrm>
                  <a:off x="7361104" y="5411579"/>
                  <a:ext cx="120240" cy="156240"/>
                </p14:xfrm>
              </p:contentPart>
            </mc:Choice>
            <mc:Fallback xmlns="">
              <p:pic>
                <p:nvPicPr>
                  <p:cNvPr id="1080" name="Pennanteckning 1079">
                    <a:extLst>
                      <a:ext uri="{FF2B5EF4-FFF2-40B4-BE49-F238E27FC236}">
                        <a16:creationId xmlns:a16="http://schemas.microsoft.com/office/drawing/2014/main" id="{20EE8A0A-0838-1F1B-9493-2A0096AC94C3}"/>
                      </a:ext>
                    </a:extLst>
                  </p:cNvPr>
                  <p:cNvPicPr/>
                  <p:nvPr/>
                </p:nvPicPr>
                <p:blipFill>
                  <a:blip r:embed="rId600"/>
                  <a:stretch>
                    <a:fillRect/>
                  </a:stretch>
                </p:blipFill>
                <p:spPr>
                  <a:xfrm>
                    <a:off x="7345984" y="5396459"/>
                    <a:ext cx="150840" cy="186840"/>
                  </a:xfrm>
                  <a:prstGeom prst="rect">
                    <a:avLst/>
                  </a:prstGeom>
                </p:spPr>
              </p:pic>
            </mc:Fallback>
          </mc:AlternateContent>
        </p:grpSp>
      </p:grpSp>
      <p:grpSp>
        <p:nvGrpSpPr>
          <p:cNvPr id="1020" name="Grupp 1019">
            <a:extLst>
              <a:ext uri="{FF2B5EF4-FFF2-40B4-BE49-F238E27FC236}">
                <a16:creationId xmlns:a16="http://schemas.microsoft.com/office/drawing/2014/main" id="{A45E775E-E701-3A56-203A-ECD76DB9C4AB}"/>
              </a:ext>
            </a:extLst>
          </p:cNvPr>
          <p:cNvGrpSpPr/>
          <p:nvPr/>
        </p:nvGrpSpPr>
        <p:grpSpPr>
          <a:xfrm>
            <a:off x="8426344" y="1418819"/>
            <a:ext cx="841320" cy="438840"/>
            <a:chOff x="8426344" y="1418819"/>
            <a:chExt cx="841320" cy="438840"/>
          </a:xfrm>
        </p:grpSpPr>
        <mc:AlternateContent xmlns:mc="http://schemas.openxmlformats.org/markup-compatibility/2006" xmlns:p14="http://schemas.microsoft.com/office/powerpoint/2010/main">
          <mc:Choice Requires="p14">
            <p:contentPart p14:bwMode="auto" r:id="rId601">
              <p14:nvContentPartPr>
                <p14:cNvPr id="946" name="Pennanteckning 945">
                  <a:extLst>
                    <a:ext uri="{FF2B5EF4-FFF2-40B4-BE49-F238E27FC236}">
                      <a16:creationId xmlns:a16="http://schemas.microsoft.com/office/drawing/2014/main" id="{9957D466-42EC-0F31-6052-D6A0C570247D}"/>
                    </a:ext>
                  </a:extLst>
                </p14:cNvPr>
                <p14:cNvContentPartPr/>
                <p14:nvPr/>
              </p14:nvContentPartPr>
              <p14:xfrm>
                <a:off x="8506624" y="1518539"/>
                <a:ext cx="40680" cy="135000"/>
              </p14:xfrm>
            </p:contentPart>
          </mc:Choice>
          <mc:Fallback xmlns="">
            <p:pic>
              <p:nvPicPr>
                <p:cNvPr id="946" name="Pennanteckning 945">
                  <a:extLst>
                    <a:ext uri="{FF2B5EF4-FFF2-40B4-BE49-F238E27FC236}">
                      <a16:creationId xmlns:a16="http://schemas.microsoft.com/office/drawing/2014/main" id="{9957D466-42EC-0F31-6052-D6A0C570247D}"/>
                    </a:ext>
                  </a:extLst>
                </p:cNvPr>
                <p:cNvPicPr/>
                <p:nvPr/>
              </p:nvPicPr>
              <p:blipFill>
                <a:blip r:embed="rId602"/>
                <a:stretch>
                  <a:fillRect/>
                </a:stretch>
              </p:blipFill>
              <p:spPr>
                <a:xfrm>
                  <a:off x="8491504" y="1503419"/>
                  <a:ext cx="712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603">
              <p14:nvContentPartPr>
                <p14:cNvPr id="476" name="Pennanteckning 475">
                  <a:extLst>
                    <a:ext uri="{FF2B5EF4-FFF2-40B4-BE49-F238E27FC236}">
                      <a16:creationId xmlns:a16="http://schemas.microsoft.com/office/drawing/2014/main" id="{78AD22ED-3F6D-7536-BAFD-636D1091E491}"/>
                    </a:ext>
                  </a:extLst>
                </p14:cNvPr>
                <p14:cNvContentPartPr/>
                <p14:nvPr/>
              </p14:nvContentPartPr>
              <p14:xfrm>
                <a:off x="8546944" y="1446539"/>
                <a:ext cx="12600" cy="14400"/>
              </p14:xfrm>
            </p:contentPart>
          </mc:Choice>
          <mc:Fallback xmlns="">
            <p:pic>
              <p:nvPicPr>
                <p:cNvPr id="476" name="Pennanteckning 475">
                  <a:extLst>
                    <a:ext uri="{FF2B5EF4-FFF2-40B4-BE49-F238E27FC236}">
                      <a16:creationId xmlns:a16="http://schemas.microsoft.com/office/drawing/2014/main" id="{78AD22ED-3F6D-7536-BAFD-636D1091E491}"/>
                    </a:ext>
                  </a:extLst>
                </p:cNvPr>
                <p:cNvPicPr/>
                <p:nvPr/>
              </p:nvPicPr>
              <p:blipFill>
                <a:blip r:embed="rId604"/>
                <a:stretch>
                  <a:fillRect/>
                </a:stretch>
              </p:blipFill>
              <p:spPr>
                <a:xfrm>
                  <a:off x="8531824" y="1431419"/>
                  <a:ext cx="432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605">
              <p14:nvContentPartPr>
                <p14:cNvPr id="500" name="Pennanteckning 499">
                  <a:extLst>
                    <a:ext uri="{FF2B5EF4-FFF2-40B4-BE49-F238E27FC236}">
                      <a16:creationId xmlns:a16="http://schemas.microsoft.com/office/drawing/2014/main" id="{6B92DABB-DD94-3542-B036-CABE1F3A3515}"/>
                    </a:ext>
                  </a:extLst>
                </p14:cNvPr>
                <p14:cNvContentPartPr/>
                <p14:nvPr/>
              </p14:nvContentPartPr>
              <p14:xfrm>
                <a:off x="8627224" y="1523579"/>
                <a:ext cx="123480" cy="87120"/>
              </p14:xfrm>
            </p:contentPart>
          </mc:Choice>
          <mc:Fallback xmlns="">
            <p:pic>
              <p:nvPicPr>
                <p:cNvPr id="500" name="Pennanteckning 499">
                  <a:extLst>
                    <a:ext uri="{FF2B5EF4-FFF2-40B4-BE49-F238E27FC236}">
                      <a16:creationId xmlns:a16="http://schemas.microsoft.com/office/drawing/2014/main" id="{6B92DABB-DD94-3542-B036-CABE1F3A3515}"/>
                    </a:ext>
                  </a:extLst>
                </p:cNvPr>
                <p:cNvPicPr/>
                <p:nvPr/>
              </p:nvPicPr>
              <p:blipFill>
                <a:blip r:embed="rId606"/>
                <a:stretch>
                  <a:fillRect/>
                </a:stretch>
              </p:blipFill>
              <p:spPr>
                <a:xfrm>
                  <a:off x="8612104" y="1508459"/>
                  <a:ext cx="15408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607">
              <p14:nvContentPartPr>
                <p14:cNvPr id="503" name="Pennanteckning 502">
                  <a:extLst>
                    <a:ext uri="{FF2B5EF4-FFF2-40B4-BE49-F238E27FC236}">
                      <a16:creationId xmlns:a16="http://schemas.microsoft.com/office/drawing/2014/main" id="{B17F22D8-7BDB-A5D6-DE79-8E28661E1316}"/>
                    </a:ext>
                  </a:extLst>
                </p14:cNvPr>
                <p14:cNvContentPartPr/>
                <p14:nvPr/>
              </p14:nvContentPartPr>
              <p14:xfrm>
                <a:off x="8776264" y="1510979"/>
                <a:ext cx="29160" cy="255960"/>
              </p14:xfrm>
            </p:contentPart>
          </mc:Choice>
          <mc:Fallback xmlns="">
            <p:pic>
              <p:nvPicPr>
                <p:cNvPr id="503" name="Pennanteckning 502">
                  <a:extLst>
                    <a:ext uri="{FF2B5EF4-FFF2-40B4-BE49-F238E27FC236}">
                      <a16:creationId xmlns:a16="http://schemas.microsoft.com/office/drawing/2014/main" id="{B17F22D8-7BDB-A5D6-DE79-8E28661E1316}"/>
                    </a:ext>
                  </a:extLst>
                </p:cNvPr>
                <p:cNvPicPr/>
                <p:nvPr/>
              </p:nvPicPr>
              <p:blipFill>
                <a:blip r:embed="rId608"/>
                <a:stretch>
                  <a:fillRect/>
                </a:stretch>
              </p:blipFill>
              <p:spPr>
                <a:xfrm>
                  <a:off x="8760784" y="1495859"/>
                  <a:ext cx="5976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609">
              <p14:nvContentPartPr>
                <p14:cNvPr id="960" name="Pennanteckning 959">
                  <a:extLst>
                    <a:ext uri="{FF2B5EF4-FFF2-40B4-BE49-F238E27FC236}">
                      <a16:creationId xmlns:a16="http://schemas.microsoft.com/office/drawing/2014/main" id="{55DBAC06-9775-3493-13DC-928525829869}"/>
                    </a:ext>
                  </a:extLst>
                </p14:cNvPr>
                <p14:cNvContentPartPr/>
                <p14:nvPr/>
              </p14:nvContentPartPr>
              <p14:xfrm>
                <a:off x="8805064" y="1477139"/>
                <a:ext cx="49320" cy="72360"/>
              </p14:xfrm>
            </p:contentPart>
          </mc:Choice>
          <mc:Fallback xmlns="">
            <p:pic>
              <p:nvPicPr>
                <p:cNvPr id="960" name="Pennanteckning 959">
                  <a:extLst>
                    <a:ext uri="{FF2B5EF4-FFF2-40B4-BE49-F238E27FC236}">
                      <a16:creationId xmlns:a16="http://schemas.microsoft.com/office/drawing/2014/main" id="{55DBAC06-9775-3493-13DC-928525829869}"/>
                    </a:ext>
                  </a:extLst>
                </p:cNvPr>
                <p:cNvPicPr/>
                <p:nvPr/>
              </p:nvPicPr>
              <p:blipFill>
                <a:blip r:embed="rId610"/>
                <a:stretch>
                  <a:fillRect/>
                </a:stretch>
              </p:blipFill>
              <p:spPr>
                <a:xfrm>
                  <a:off x="8789944" y="1462019"/>
                  <a:ext cx="799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611">
              <p14:nvContentPartPr>
                <p14:cNvPr id="969" name="Pennanteckning 968">
                  <a:extLst>
                    <a:ext uri="{FF2B5EF4-FFF2-40B4-BE49-F238E27FC236}">
                      <a16:creationId xmlns:a16="http://schemas.microsoft.com/office/drawing/2014/main" id="{3A25147E-0FB0-56D5-F166-046B128670AF}"/>
                    </a:ext>
                  </a:extLst>
                </p14:cNvPr>
                <p14:cNvContentPartPr/>
                <p14:nvPr/>
              </p14:nvContentPartPr>
              <p14:xfrm>
                <a:off x="8918464" y="1418819"/>
                <a:ext cx="349200" cy="181440"/>
              </p14:xfrm>
            </p:contentPart>
          </mc:Choice>
          <mc:Fallback xmlns="">
            <p:pic>
              <p:nvPicPr>
                <p:cNvPr id="969" name="Pennanteckning 968">
                  <a:extLst>
                    <a:ext uri="{FF2B5EF4-FFF2-40B4-BE49-F238E27FC236}">
                      <a16:creationId xmlns:a16="http://schemas.microsoft.com/office/drawing/2014/main" id="{3A25147E-0FB0-56D5-F166-046B128670AF}"/>
                    </a:ext>
                  </a:extLst>
                </p:cNvPr>
                <p:cNvPicPr/>
                <p:nvPr/>
              </p:nvPicPr>
              <p:blipFill>
                <a:blip r:embed="rId612"/>
                <a:stretch>
                  <a:fillRect/>
                </a:stretch>
              </p:blipFill>
              <p:spPr>
                <a:xfrm>
                  <a:off x="8902984" y="1403339"/>
                  <a:ext cx="37980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613">
              <p14:nvContentPartPr>
                <p14:cNvPr id="1014" name="Pennanteckning 1013">
                  <a:extLst>
                    <a:ext uri="{FF2B5EF4-FFF2-40B4-BE49-F238E27FC236}">
                      <a16:creationId xmlns:a16="http://schemas.microsoft.com/office/drawing/2014/main" id="{73C802B5-51D7-D0AF-EAB2-506236473C08}"/>
                    </a:ext>
                  </a:extLst>
                </p14:cNvPr>
                <p14:cNvContentPartPr/>
                <p14:nvPr/>
              </p14:nvContentPartPr>
              <p14:xfrm>
                <a:off x="8426344" y="1791779"/>
                <a:ext cx="799920" cy="65880"/>
              </p14:xfrm>
            </p:contentPart>
          </mc:Choice>
          <mc:Fallback xmlns="">
            <p:pic>
              <p:nvPicPr>
                <p:cNvPr id="1014" name="Pennanteckning 1013">
                  <a:extLst>
                    <a:ext uri="{FF2B5EF4-FFF2-40B4-BE49-F238E27FC236}">
                      <a16:creationId xmlns:a16="http://schemas.microsoft.com/office/drawing/2014/main" id="{73C802B5-51D7-D0AF-EAB2-506236473C08}"/>
                    </a:ext>
                  </a:extLst>
                </p:cNvPr>
                <p:cNvPicPr/>
                <p:nvPr/>
              </p:nvPicPr>
              <p:blipFill>
                <a:blip r:embed="rId614"/>
                <a:stretch>
                  <a:fillRect/>
                </a:stretch>
              </p:blipFill>
              <p:spPr>
                <a:xfrm>
                  <a:off x="8411224" y="1776299"/>
                  <a:ext cx="830520" cy="96480"/>
                </a:xfrm>
                <a:prstGeom prst="rect">
                  <a:avLst/>
                </a:prstGeom>
              </p:spPr>
            </p:pic>
          </mc:Fallback>
        </mc:AlternateContent>
      </p:grpSp>
      <p:grpSp>
        <p:nvGrpSpPr>
          <p:cNvPr id="1132" name="Grupp 1131">
            <a:extLst>
              <a:ext uri="{FF2B5EF4-FFF2-40B4-BE49-F238E27FC236}">
                <a16:creationId xmlns:a16="http://schemas.microsoft.com/office/drawing/2014/main" id="{794D14E6-1296-4059-55FA-41E344E6F6E5}"/>
              </a:ext>
            </a:extLst>
          </p:cNvPr>
          <p:cNvGrpSpPr/>
          <p:nvPr/>
        </p:nvGrpSpPr>
        <p:grpSpPr>
          <a:xfrm>
            <a:off x="8407533" y="2054219"/>
            <a:ext cx="2924271" cy="1173600"/>
            <a:chOff x="8407533" y="2054219"/>
            <a:chExt cx="2924271" cy="1173600"/>
          </a:xfrm>
        </p:grpSpPr>
        <p:grpSp>
          <p:nvGrpSpPr>
            <p:cNvPr id="1106" name="Grupp 1105">
              <a:extLst>
                <a:ext uri="{FF2B5EF4-FFF2-40B4-BE49-F238E27FC236}">
                  <a16:creationId xmlns:a16="http://schemas.microsoft.com/office/drawing/2014/main" id="{C2058AA9-A4E3-FF2C-8C30-925847931B60}"/>
                </a:ext>
              </a:extLst>
            </p:cNvPr>
            <p:cNvGrpSpPr/>
            <p:nvPr/>
          </p:nvGrpSpPr>
          <p:grpSpPr>
            <a:xfrm>
              <a:off x="8407533" y="2131633"/>
              <a:ext cx="1965140" cy="961200"/>
              <a:chOff x="9938344" y="1235939"/>
              <a:chExt cx="1965140" cy="961200"/>
            </a:xfrm>
          </p:grpSpPr>
          <p:grpSp>
            <p:nvGrpSpPr>
              <p:cNvPr id="1078" name="Grupp 1077">
                <a:extLst>
                  <a:ext uri="{FF2B5EF4-FFF2-40B4-BE49-F238E27FC236}">
                    <a16:creationId xmlns:a16="http://schemas.microsoft.com/office/drawing/2014/main" id="{910DD165-305A-37F5-0481-1633ED920AC8}"/>
                  </a:ext>
                </a:extLst>
              </p:cNvPr>
              <p:cNvGrpSpPr/>
              <p:nvPr/>
            </p:nvGrpSpPr>
            <p:grpSpPr>
              <a:xfrm>
                <a:off x="9938344" y="1302539"/>
                <a:ext cx="507600" cy="686880"/>
                <a:chOff x="9938344" y="1302539"/>
                <a:chExt cx="507600" cy="686880"/>
              </a:xfrm>
            </p:grpSpPr>
            <mc:AlternateContent xmlns:mc="http://schemas.openxmlformats.org/markup-compatibility/2006" xmlns:p14="http://schemas.microsoft.com/office/powerpoint/2010/main">
              <mc:Choice Requires="p14">
                <p:contentPart p14:bwMode="auto" r:id="rId615">
                  <p14:nvContentPartPr>
                    <p14:cNvPr id="1062" name="Pennanteckning 1061">
                      <a:extLst>
                        <a:ext uri="{FF2B5EF4-FFF2-40B4-BE49-F238E27FC236}">
                          <a16:creationId xmlns:a16="http://schemas.microsoft.com/office/drawing/2014/main" id="{1651F62C-11C8-225E-AC0C-F1B5A08FFDF6}"/>
                        </a:ext>
                      </a:extLst>
                    </p14:cNvPr>
                    <p14:cNvContentPartPr/>
                    <p14:nvPr/>
                  </p14:nvContentPartPr>
                  <p14:xfrm>
                    <a:off x="9938344" y="1302539"/>
                    <a:ext cx="119880" cy="686880"/>
                  </p14:xfrm>
                </p:contentPart>
              </mc:Choice>
              <mc:Fallback xmlns="">
                <p:pic>
                  <p:nvPicPr>
                    <p:cNvPr id="1062" name="Pennanteckning 1061">
                      <a:extLst>
                        <a:ext uri="{FF2B5EF4-FFF2-40B4-BE49-F238E27FC236}">
                          <a16:creationId xmlns:a16="http://schemas.microsoft.com/office/drawing/2014/main" id="{1651F62C-11C8-225E-AC0C-F1B5A08FFDF6}"/>
                        </a:ext>
                      </a:extLst>
                    </p:cNvPr>
                    <p:cNvPicPr/>
                    <p:nvPr/>
                  </p:nvPicPr>
                  <p:blipFill>
                    <a:blip r:embed="rId616"/>
                    <a:stretch>
                      <a:fillRect/>
                    </a:stretch>
                  </p:blipFill>
                  <p:spPr>
                    <a:xfrm>
                      <a:off x="9923224" y="1287419"/>
                      <a:ext cx="150480" cy="717480"/>
                    </a:xfrm>
                    <a:prstGeom prst="rect">
                      <a:avLst/>
                    </a:prstGeom>
                  </p:spPr>
                </p:pic>
              </mc:Fallback>
            </mc:AlternateContent>
            <mc:AlternateContent xmlns:mc="http://schemas.openxmlformats.org/markup-compatibility/2006" xmlns:p14="http://schemas.microsoft.com/office/powerpoint/2010/main">
              <mc:Choice Requires="p14">
                <p:contentPart p14:bwMode="auto" r:id="rId617">
                  <p14:nvContentPartPr>
                    <p14:cNvPr id="1063" name="Pennanteckning 1062">
                      <a:extLst>
                        <a:ext uri="{FF2B5EF4-FFF2-40B4-BE49-F238E27FC236}">
                          <a16:creationId xmlns:a16="http://schemas.microsoft.com/office/drawing/2014/main" id="{E8B2680C-ED3B-4860-B266-8145F5A62F1B}"/>
                        </a:ext>
                      </a:extLst>
                    </p14:cNvPr>
                    <p14:cNvContentPartPr/>
                    <p14:nvPr/>
                  </p14:nvContentPartPr>
                  <p14:xfrm>
                    <a:off x="10207624" y="1304339"/>
                    <a:ext cx="64800" cy="84600"/>
                  </p14:xfrm>
                </p:contentPart>
              </mc:Choice>
              <mc:Fallback xmlns="">
                <p:pic>
                  <p:nvPicPr>
                    <p:cNvPr id="1063" name="Pennanteckning 1062">
                      <a:extLst>
                        <a:ext uri="{FF2B5EF4-FFF2-40B4-BE49-F238E27FC236}">
                          <a16:creationId xmlns:a16="http://schemas.microsoft.com/office/drawing/2014/main" id="{E8B2680C-ED3B-4860-B266-8145F5A62F1B}"/>
                        </a:ext>
                      </a:extLst>
                    </p:cNvPr>
                    <p:cNvPicPr/>
                    <p:nvPr/>
                  </p:nvPicPr>
                  <p:blipFill>
                    <a:blip r:embed="rId618"/>
                    <a:stretch>
                      <a:fillRect/>
                    </a:stretch>
                  </p:blipFill>
                  <p:spPr>
                    <a:xfrm>
                      <a:off x="10192504" y="1289219"/>
                      <a:ext cx="9540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619">
                  <p14:nvContentPartPr>
                    <p14:cNvPr id="1064" name="Pennanteckning 1063">
                      <a:extLst>
                        <a:ext uri="{FF2B5EF4-FFF2-40B4-BE49-F238E27FC236}">
                          <a16:creationId xmlns:a16="http://schemas.microsoft.com/office/drawing/2014/main" id="{47BFF2F6-2B4D-7E31-387F-FB616D88EA2C}"/>
                        </a:ext>
                      </a:extLst>
                    </p14:cNvPr>
                    <p14:cNvContentPartPr/>
                    <p14:nvPr/>
                  </p14:nvContentPartPr>
                  <p14:xfrm>
                    <a:off x="10194664" y="1312979"/>
                    <a:ext cx="111600" cy="52200"/>
                  </p14:xfrm>
                </p:contentPart>
              </mc:Choice>
              <mc:Fallback xmlns="">
                <p:pic>
                  <p:nvPicPr>
                    <p:cNvPr id="1064" name="Pennanteckning 1063">
                      <a:extLst>
                        <a:ext uri="{FF2B5EF4-FFF2-40B4-BE49-F238E27FC236}">
                          <a16:creationId xmlns:a16="http://schemas.microsoft.com/office/drawing/2014/main" id="{47BFF2F6-2B4D-7E31-387F-FB616D88EA2C}"/>
                        </a:ext>
                      </a:extLst>
                    </p:cNvPr>
                    <p:cNvPicPr/>
                    <p:nvPr/>
                  </p:nvPicPr>
                  <p:blipFill>
                    <a:blip r:embed="rId620"/>
                    <a:stretch>
                      <a:fillRect/>
                    </a:stretch>
                  </p:blipFill>
                  <p:spPr>
                    <a:xfrm>
                      <a:off x="10179544" y="1297859"/>
                      <a:ext cx="1422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621">
                  <p14:nvContentPartPr>
                    <p14:cNvPr id="1065" name="Pennanteckning 1064">
                      <a:extLst>
                        <a:ext uri="{FF2B5EF4-FFF2-40B4-BE49-F238E27FC236}">
                          <a16:creationId xmlns:a16="http://schemas.microsoft.com/office/drawing/2014/main" id="{4AA6F273-5EC1-F810-9CED-7B59F479CBD6}"/>
                        </a:ext>
                      </a:extLst>
                    </p14:cNvPr>
                    <p14:cNvContentPartPr/>
                    <p14:nvPr/>
                  </p14:nvContentPartPr>
                  <p14:xfrm>
                    <a:off x="10360624" y="1339979"/>
                    <a:ext cx="5400" cy="87840"/>
                  </p14:xfrm>
                </p:contentPart>
              </mc:Choice>
              <mc:Fallback xmlns="">
                <p:pic>
                  <p:nvPicPr>
                    <p:cNvPr id="1065" name="Pennanteckning 1064">
                      <a:extLst>
                        <a:ext uri="{FF2B5EF4-FFF2-40B4-BE49-F238E27FC236}">
                          <a16:creationId xmlns:a16="http://schemas.microsoft.com/office/drawing/2014/main" id="{4AA6F273-5EC1-F810-9CED-7B59F479CBD6}"/>
                        </a:ext>
                      </a:extLst>
                    </p:cNvPr>
                    <p:cNvPicPr/>
                    <p:nvPr/>
                  </p:nvPicPr>
                  <p:blipFill>
                    <a:blip r:embed="rId622"/>
                    <a:stretch>
                      <a:fillRect/>
                    </a:stretch>
                  </p:blipFill>
                  <p:spPr>
                    <a:xfrm>
                      <a:off x="10345504" y="1324859"/>
                      <a:ext cx="360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623">
                  <p14:nvContentPartPr>
                    <p14:cNvPr id="1067" name="Pennanteckning 1066">
                      <a:extLst>
                        <a:ext uri="{FF2B5EF4-FFF2-40B4-BE49-F238E27FC236}">
                          <a16:creationId xmlns:a16="http://schemas.microsoft.com/office/drawing/2014/main" id="{6FBE6B9E-225D-1907-4107-2D691FE03DAB}"/>
                        </a:ext>
                      </a:extLst>
                    </p14:cNvPr>
                    <p14:cNvContentPartPr/>
                    <p14:nvPr/>
                  </p14:nvContentPartPr>
                  <p14:xfrm>
                    <a:off x="10241464" y="1531859"/>
                    <a:ext cx="65880" cy="123480"/>
                  </p14:xfrm>
                </p:contentPart>
              </mc:Choice>
              <mc:Fallback xmlns="">
                <p:pic>
                  <p:nvPicPr>
                    <p:cNvPr id="1067" name="Pennanteckning 1066">
                      <a:extLst>
                        <a:ext uri="{FF2B5EF4-FFF2-40B4-BE49-F238E27FC236}">
                          <a16:creationId xmlns:a16="http://schemas.microsoft.com/office/drawing/2014/main" id="{6FBE6B9E-225D-1907-4107-2D691FE03DAB}"/>
                        </a:ext>
                      </a:extLst>
                    </p:cNvPr>
                    <p:cNvPicPr/>
                    <p:nvPr/>
                  </p:nvPicPr>
                  <p:blipFill>
                    <a:blip r:embed="rId624"/>
                    <a:stretch>
                      <a:fillRect/>
                    </a:stretch>
                  </p:blipFill>
                  <p:spPr>
                    <a:xfrm>
                      <a:off x="10226344" y="1516739"/>
                      <a:ext cx="9648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625">
                  <p14:nvContentPartPr>
                    <p14:cNvPr id="1075" name="Pennanteckning 1074">
                      <a:extLst>
                        <a:ext uri="{FF2B5EF4-FFF2-40B4-BE49-F238E27FC236}">
                          <a16:creationId xmlns:a16="http://schemas.microsoft.com/office/drawing/2014/main" id="{60109373-4B06-1FCA-E9EF-4B4BE7F566DD}"/>
                        </a:ext>
                      </a:extLst>
                    </p14:cNvPr>
                    <p14:cNvContentPartPr/>
                    <p14:nvPr/>
                  </p14:nvContentPartPr>
                  <p14:xfrm>
                    <a:off x="10386904" y="1652459"/>
                    <a:ext cx="59040" cy="94680"/>
                  </p14:xfrm>
                </p:contentPart>
              </mc:Choice>
              <mc:Fallback xmlns="">
                <p:pic>
                  <p:nvPicPr>
                    <p:cNvPr id="1075" name="Pennanteckning 1074">
                      <a:extLst>
                        <a:ext uri="{FF2B5EF4-FFF2-40B4-BE49-F238E27FC236}">
                          <a16:creationId xmlns:a16="http://schemas.microsoft.com/office/drawing/2014/main" id="{60109373-4B06-1FCA-E9EF-4B4BE7F566DD}"/>
                        </a:ext>
                      </a:extLst>
                    </p:cNvPr>
                    <p:cNvPicPr/>
                    <p:nvPr/>
                  </p:nvPicPr>
                  <p:blipFill>
                    <a:blip r:embed="rId626"/>
                    <a:stretch>
                      <a:fillRect/>
                    </a:stretch>
                  </p:blipFill>
                  <p:spPr>
                    <a:xfrm>
                      <a:off x="10371784" y="1637339"/>
                      <a:ext cx="8964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627">
                  <p14:nvContentPartPr>
                    <p14:cNvPr id="1077" name="Pennanteckning 1076">
                      <a:extLst>
                        <a:ext uri="{FF2B5EF4-FFF2-40B4-BE49-F238E27FC236}">
                          <a16:creationId xmlns:a16="http://schemas.microsoft.com/office/drawing/2014/main" id="{E97B3876-21C9-5B75-E48D-B8F0A0BF97D4}"/>
                        </a:ext>
                      </a:extLst>
                    </p14:cNvPr>
                    <p14:cNvContentPartPr/>
                    <p14:nvPr/>
                  </p14:nvContentPartPr>
                  <p14:xfrm>
                    <a:off x="10235704" y="1548419"/>
                    <a:ext cx="90360" cy="117720"/>
                  </p14:xfrm>
                </p:contentPart>
              </mc:Choice>
              <mc:Fallback xmlns="">
                <p:pic>
                  <p:nvPicPr>
                    <p:cNvPr id="1077" name="Pennanteckning 1076">
                      <a:extLst>
                        <a:ext uri="{FF2B5EF4-FFF2-40B4-BE49-F238E27FC236}">
                          <a16:creationId xmlns:a16="http://schemas.microsoft.com/office/drawing/2014/main" id="{E97B3876-21C9-5B75-E48D-B8F0A0BF97D4}"/>
                        </a:ext>
                      </a:extLst>
                    </p:cNvPr>
                    <p:cNvPicPr/>
                    <p:nvPr/>
                  </p:nvPicPr>
                  <p:blipFill>
                    <a:blip r:embed="rId628"/>
                    <a:stretch>
                      <a:fillRect/>
                    </a:stretch>
                  </p:blipFill>
                  <p:spPr>
                    <a:xfrm>
                      <a:off x="10220584" y="1532939"/>
                      <a:ext cx="120960" cy="148320"/>
                    </a:xfrm>
                    <a:prstGeom prst="rect">
                      <a:avLst/>
                    </a:prstGeom>
                  </p:spPr>
                </p:pic>
              </mc:Fallback>
            </mc:AlternateContent>
          </p:grpSp>
          <p:grpSp>
            <p:nvGrpSpPr>
              <p:cNvPr id="1085" name="Grupp 1084">
                <a:extLst>
                  <a:ext uri="{FF2B5EF4-FFF2-40B4-BE49-F238E27FC236}">
                    <a16:creationId xmlns:a16="http://schemas.microsoft.com/office/drawing/2014/main" id="{1F5E7EAD-ECAB-15FE-2129-788FA64BB7AC}"/>
                  </a:ext>
                </a:extLst>
              </p:cNvPr>
              <p:cNvGrpSpPr/>
              <p:nvPr/>
            </p:nvGrpSpPr>
            <p:grpSpPr>
              <a:xfrm>
                <a:off x="10249024" y="1910579"/>
                <a:ext cx="236160" cy="221040"/>
                <a:chOff x="10249024" y="1910579"/>
                <a:chExt cx="236160" cy="221040"/>
              </a:xfrm>
            </p:grpSpPr>
            <mc:AlternateContent xmlns:mc="http://schemas.openxmlformats.org/markup-compatibility/2006" xmlns:p14="http://schemas.microsoft.com/office/powerpoint/2010/main">
              <mc:Choice Requires="p14">
                <p:contentPart p14:bwMode="auto" r:id="rId629">
                  <p14:nvContentPartPr>
                    <p14:cNvPr id="1082" name="Pennanteckning 1081">
                      <a:extLst>
                        <a:ext uri="{FF2B5EF4-FFF2-40B4-BE49-F238E27FC236}">
                          <a16:creationId xmlns:a16="http://schemas.microsoft.com/office/drawing/2014/main" id="{941B06E1-F973-90C1-0DD9-3AA1BDD30E3F}"/>
                        </a:ext>
                      </a:extLst>
                    </p14:cNvPr>
                    <p14:cNvContentPartPr/>
                    <p14:nvPr/>
                  </p14:nvContentPartPr>
                  <p14:xfrm>
                    <a:off x="10266304" y="1910579"/>
                    <a:ext cx="64080" cy="107280"/>
                  </p14:xfrm>
                </p:contentPart>
              </mc:Choice>
              <mc:Fallback xmlns="">
                <p:pic>
                  <p:nvPicPr>
                    <p:cNvPr id="1082" name="Pennanteckning 1081">
                      <a:extLst>
                        <a:ext uri="{FF2B5EF4-FFF2-40B4-BE49-F238E27FC236}">
                          <a16:creationId xmlns:a16="http://schemas.microsoft.com/office/drawing/2014/main" id="{941B06E1-F973-90C1-0DD9-3AA1BDD30E3F}"/>
                        </a:ext>
                      </a:extLst>
                    </p:cNvPr>
                    <p:cNvPicPr/>
                    <p:nvPr/>
                  </p:nvPicPr>
                  <p:blipFill>
                    <a:blip r:embed="rId630"/>
                    <a:stretch>
                      <a:fillRect/>
                    </a:stretch>
                  </p:blipFill>
                  <p:spPr>
                    <a:xfrm>
                      <a:off x="10251184" y="1895459"/>
                      <a:ext cx="9468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631">
                  <p14:nvContentPartPr>
                    <p14:cNvPr id="1083" name="Pennanteckning 1082">
                      <a:extLst>
                        <a:ext uri="{FF2B5EF4-FFF2-40B4-BE49-F238E27FC236}">
                          <a16:creationId xmlns:a16="http://schemas.microsoft.com/office/drawing/2014/main" id="{C68B0EA4-7D43-5BB4-66B1-0E98C9DAA2FB}"/>
                        </a:ext>
                      </a:extLst>
                    </p14:cNvPr>
                    <p14:cNvContentPartPr/>
                    <p14:nvPr/>
                  </p14:nvContentPartPr>
                  <p14:xfrm>
                    <a:off x="10249024" y="1915619"/>
                    <a:ext cx="104400" cy="105480"/>
                  </p14:xfrm>
                </p:contentPart>
              </mc:Choice>
              <mc:Fallback xmlns="">
                <p:pic>
                  <p:nvPicPr>
                    <p:cNvPr id="1083" name="Pennanteckning 1082">
                      <a:extLst>
                        <a:ext uri="{FF2B5EF4-FFF2-40B4-BE49-F238E27FC236}">
                          <a16:creationId xmlns:a16="http://schemas.microsoft.com/office/drawing/2014/main" id="{C68B0EA4-7D43-5BB4-66B1-0E98C9DAA2FB}"/>
                        </a:ext>
                      </a:extLst>
                    </p:cNvPr>
                    <p:cNvPicPr/>
                    <p:nvPr/>
                  </p:nvPicPr>
                  <p:blipFill>
                    <a:blip r:embed="rId632"/>
                    <a:stretch>
                      <a:fillRect/>
                    </a:stretch>
                  </p:blipFill>
                  <p:spPr>
                    <a:xfrm>
                      <a:off x="10233904" y="1900139"/>
                      <a:ext cx="1350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633">
                  <p14:nvContentPartPr>
                    <p14:cNvPr id="1084" name="Pennanteckning 1083">
                      <a:extLst>
                        <a:ext uri="{FF2B5EF4-FFF2-40B4-BE49-F238E27FC236}">
                          <a16:creationId xmlns:a16="http://schemas.microsoft.com/office/drawing/2014/main" id="{40306523-A7FB-0E15-A65E-379061A28063}"/>
                        </a:ext>
                      </a:extLst>
                    </p14:cNvPr>
                    <p14:cNvContentPartPr/>
                    <p14:nvPr/>
                  </p14:nvContentPartPr>
                  <p14:xfrm>
                    <a:off x="10417864" y="2008139"/>
                    <a:ext cx="67320" cy="123480"/>
                  </p14:xfrm>
                </p:contentPart>
              </mc:Choice>
              <mc:Fallback xmlns="">
                <p:pic>
                  <p:nvPicPr>
                    <p:cNvPr id="1084" name="Pennanteckning 1083">
                      <a:extLst>
                        <a:ext uri="{FF2B5EF4-FFF2-40B4-BE49-F238E27FC236}">
                          <a16:creationId xmlns:a16="http://schemas.microsoft.com/office/drawing/2014/main" id="{40306523-A7FB-0E15-A65E-379061A28063}"/>
                        </a:ext>
                      </a:extLst>
                    </p:cNvPr>
                    <p:cNvPicPr/>
                    <p:nvPr/>
                  </p:nvPicPr>
                  <p:blipFill>
                    <a:blip r:embed="rId634"/>
                    <a:stretch>
                      <a:fillRect/>
                    </a:stretch>
                  </p:blipFill>
                  <p:spPr>
                    <a:xfrm>
                      <a:off x="10402384" y="1993019"/>
                      <a:ext cx="97920" cy="154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35">
                <p14:nvContentPartPr>
                  <p14:cNvPr id="1086" name="Pennanteckning 1085">
                    <a:extLst>
                      <a:ext uri="{FF2B5EF4-FFF2-40B4-BE49-F238E27FC236}">
                        <a16:creationId xmlns:a16="http://schemas.microsoft.com/office/drawing/2014/main" id="{707B6A34-23E0-6A78-2C6E-1A259A99D468}"/>
                      </a:ext>
                    </a:extLst>
                  </p14:cNvPr>
                  <p14:cNvContentPartPr/>
                  <p14:nvPr/>
                </p14:nvContentPartPr>
                <p14:xfrm>
                  <a:off x="10556464" y="1353299"/>
                  <a:ext cx="32760" cy="7920"/>
                </p14:xfrm>
              </p:contentPart>
            </mc:Choice>
            <mc:Fallback xmlns="">
              <p:pic>
                <p:nvPicPr>
                  <p:cNvPr id="1086" name="Pennanteckning 1085">
                    <a:extLst>
                      <a:ext uri="{FF2B5EF4-FFF2-40B4-BE49-F238E27FC236}">
                        <a16:creationId xmlns:a16="http://schemas.microsoft.com/office/drawing/2014/main" id="{707B6A34-23E0-6A78-2C6E-1A259A99D468}"/>
                      </a:ext>
                    </a:extLst>
                  </p:cNvPr>
                  <p:cNvPicPr/>
                  <p:nvPr/>
                </p:nvPicPr>
                <p:blipFill>
                  <a:blip r:embed="rId636"/>
                  <a:stretch>
                    <a:fillRect/>
                  </a:stretch>
                </p:blipFill>
                <p:spPr>
                  <a:xfrm>
                    <a:off x="10540984" y="1337819"/>
                    <a:ext cx="63360" cy="38520"/>
                  </a:xfrm>
                  <a:prstGeom prst="rect">
                    <a:avLst/>
                  </a:prstGeom>
                </p:spPr>
              </p:pic>
            </mc:Fallback>
          </mc:AlternateContent>
          <p:grpSp>
            <p:nvGrpSpPr>
              <p:cNvPr id="432" name="Grupp 431">
                <a:extLst>
                  <a:ext uri="{FF2B5EF4-FFF2-40B4-BE49-F238E27FC236}">
                    <a16:creationId xmlns:a16="http://schemas.microsoft.com/office/drawing/2014/main" id="{C61404E0-6975-4861-6FC6-663465EF262C}"/>
                  </a:ext>
                </a:extLst>
              </p:cNvPr>
              <p:cNvGrpSpPr/>
              <p:nvPr/>
            </p:nvGrpSpPr>
            <p:grpSpPr>
              <a:xfrm>
                <a:off x="10785784" y="1291019"/>
                <a:ext cx="391320" cy="118800"/>
                <a:chOff x="10785784" y="1291019"/>
                <a:chExt cx="391320" cy="118800"/>
              </a:xfrm>
            </p:grpSpPr>
            <mc:AlternateContent xmlns:mc="http://schemas.openxmlformats.org/markup-compatibility/2006" xmlns:p14="http://schemas.microsoft.com/office/powerpoint/2010/main">
              <mc:Choice Requires="p14">
                <p:contentPart p14:bwMode="auto" r:id="rId637">
                  <p14:nvContentPartPr>
                    <p14:cNvPr id="1087" name="Pennanteckning 1086">
                      <a:extLst>
                        <a:ext uri="{FF2B5EF4-FFF2-40B4-BE49-F238E27FC236}">
                          <a16:creationId xmlns:a16="http://schemas.microsoft.com/office/drawing/2014/main" id="{61B35222-3277-F316-AFBB-054BADBD7D0A}"/>
                        </a:ext>
                      </a:extLst>
                    </p14:cNvPr>
                    <p14:cNvContentPartPr/>
                    <p14:nvPr/>
                  </p14:nvContentPartPr>
                  <p14:xfrm>
                    <a:off x="10785784" y="1320179"/>
                    <a:ext cx="87840" cy="84600"/>
                  </p14:xfrm>
                </p:contentPart>
              </mc:Choice>
              <mc:Fallback xmlns="">
                <p:pic>
                  <p:nvPicPr>
                    <p:cNvPr id="1087" name="Pennanteckning 1086">
                      <a:extLst>
                        <a:ext uri="{FF2B5EF4-FFF2-40B4-BE49-F238E27FC236}">
                          <a16:creationId xmlns:a16="http://schemas.microsoft.com/office/drawing/2014/main" id="{61B35222-3277-F316-AFBB-054BADBD7D0A}"/>
                        </a:ext>
                      </a:extLst>
                    </p:cNvPr>
                    <p:cNvPicPr/>
                    <p:nvPr/>
                  </p:nvPicPr>
                  <p:blipFill>
                    <a:blip r:embed="rId638"/>
                    <a:stretch>
                      <a:fillRect/>
                    </a:stretch>
                  </p:blipFill>
                  <p:spPr>
                    <a:xfrm>
                      <a:off x="10770304" y="1304699"/>
                      <a:ext cx="11844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639">
                  <p14:nvContentPartPr>
                    <p14:cNvPr id="399" name="Pennanteckning 398">
                      <a:extLst>
                        <a:ext uri="{FF2B5EF4-FFF2-40B4-BE49-F238E27FC236}">
                          <a16:creationId xmlns:a16="http://schemas.microsoft.com/office/drawing/2014/main" id="{F89F11CB-6A1B-BD15-B053-C7AFB632ABFA}"/>
                        </a:ext>
                      </a:extLst>
                    </p14:cNvPr>
                    <p14:cNvContentPartPr/>
                    <p14:nvPr/>
                  </p14:nvContentPartPr>
                  <p14:xfrm>
                    <a:off x="10898824" y="1330979"/>
                    <a:ext cx="136080" cy="78840"/>
                  </p14:xfrm>
                </p:contentPart>
              </mc:Choice>
              <mc:Fallback xmlns="">
                <p:pic>
                  <p:nvPicPr>
                    <p:cNvPr id="399" name="Pennanteckning 398">
                      <a:extLst>
                        <a:ext uri="{FF2B5EF4-FFF2-40B4-BE49-F238E27FC236}">
                          <a16:creationId xmlns:a16="http://schemas.microsoft.com/office/drawing/2014/main" id="{F89F11CB-6A1B-BD15-B053-C7AFB632ABFA}"/>
                        </a:ext>
                      </a:extLst>
                    </p:cNvPr>
                    <p:cNvPicPr/>
                    <p:nvPr/>
                  </p:nvPicPr>
                  <p:blipFill>
                    <a:blip r:embed="rId640"/>
                    <a:stretch>
                      <a:fillRect/>
                    </a:stretch>
                  </p:blipFill>
                  <p:spPr>
                    <a:xfrm>
                      <a:off x="10883704" y="1315499"/>
                      <a:ext cx="16668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641">
                  <p14:nvContentPartPr>
                    <p14:cNvPr id="400" name="Pennanteckning 399">
                      <a:extLst>
                        <a:ext uri="{FF2B5EF4-FFF2-40B4-BE49-F238E27FC236}">
                          <a16:creationId xmlns:a16="http://schemas.microsoft.com/office/drawing/2014/main" id="{E4449D17-6345-F383-F862-3866747FDC49}"/>
                        </a:ext>
                      </a:extLst>
                    </p14:cNvPr>
                    <p14:cNvContentPartPr/>
                    <p14:nvPr/>
                  </p14:nvContentPartPr>
                  <p14:xfrm>
                    <a:off x="11042824" y="1291019"/>
                    <a:ext cx="134280" cy="87120"/>
                  </p14:xfrm>
                </p:contentPart>
              </mc:Choice>
              <mc:Fallback xmlns="">
                <p:pic>
                  <p:nvPicPr>
                    <p:cNvPr id="400" name="Pennanteckning 399">
                      <a:extLst>
                        <a:ext uri="{FF2B5EF4-FFF2-40B4-BE49-F238E27FC236}">
                          <a16:creationId xmlns:a16="http://schemas.microsoft.com/office/drawing/2014/main" id="{E4449D17-6345-F383-F862-3866747FDC49}"/>
                        </a:ext>
                      </a:extLst>
                    </p:cNvPr>
                    <p:cNvPicPr/>
                    <p:nvPr/>
                  </p:nvPicPr>
                  <p:blipFill>
                    <a:blip r:embed="rId642"/>
                    <a:stretch>
                      <a:fillRect/>
                    </a:stretch>
                  </p:blipFill>
                  <p:spPr>
                    <a:xfrm>
                      <a:off x="11027704" y="1275899"/>
                      <a:ext cx="164880" cy="117720"/>
                    </a:xfrm>
                    <a:prstGeom prst="rect">
                      <a:avLst/>
                    </a:prstGeom>
                  </p:spPr>
                </p:pic>
              </mc:Fallback>
            </mc:AlternateContent>
          </p:grpSp>
          <p:grpSp>
            <p:nvGrpSpPr>
              <p:cNvPr id="417" name="Grupp 416">
                <a:extLst>
                  <a:ext uri="{FF2B5EF4-FFF2-40B4-BE49-F238E27FC236}">
                    <a16:creationId xmlns:a16="http://schemas.microsoft.com/office/drawing/2014/main" id="{9D4E5FF1-AA92-B5EF-FEFB-66BFD8C7297D}"/>
                  </a:ext>
                </a:extLst>
              </p:cNvPr>
              <p:cNvGrpSpPr/>
              <p:nvPr/>
            </p:nvGrpSpPr>
            <p:grpSpPr>
              <a:xfrm>
                <a:off x="11352064" y="1235939"/>
                <a:ext cx="36720" cy="200520"/>
                <a:chOff x="11352064" y="1235939"/>
                <a:chExt cx="36720" cy="200520"/>
              </a:xfrm>
            </p:grpSpPr>
            <mc:AlternateContent xmlns:mc="http://schemas.openxmlformats.org/markup-compatibility/2006" xmlns:p14="http://schemas.microsoft.com/office/powerpoint/2010/main">
              <mc:Choice Requires="p14">
                <p:contentPart p14:bwMode="auto" r:id="rId643">
                  <p14:nvContentPartPr>
                    <p14:cNvPr id="401" name="Pennanteckning 400">
                      <a:extLst>
                        <a:ext uri="{FF2B5EF4-FFF2-40B4-BE49-F238E27FC236}">
                          <a16:creationId xmlns:a16="http://schemas.microsoft.com/office/drawing/2014/main" id="{CC700829-4262-64EE-CD1F-3DE915C39414}"/>
                        </a:ext>
                      </a:extLst>
                    </p14:cNvPr>
                    <p14:cNvContentPartPr/>
                    <p14:nvPr/>
                  </p14:nvContentPartPr>
                  <p14:xfrm>
                    <a:off x="11352064" y="1235939"/>
                    <a:ext cx="36720" cy="102960"/>
                  </p14:xfrm>
                </p:contentPart>
              </mc:Choice>
              <mc:Fallback xmlns="">
                <p:pic>
                  <p:nvPicPr>
                    <p:cNvPr id="401" name="Pennanteckning 400">
                      <a:extLst>
                        <a:ext uri="{FF2B5EF4-FFF2-40B4-BE49-F238E27FC236}">
                          <a16:creationId xmlns:a16="http://schemas.microsoft.com/office/drawing/2014/main" id="{CC700829-4262-64EE-CD1F-3DE915C39414}"/>
                        </a:ext>
                      </a:extLst>
                    </p:cNvPr>
                    <p:cNvPicPr/>
                    <p:nvPr/>
                  </p:nvPicPr>
                  <p:blipFill>
                    <a:blip r:embed="rId644"/>
                    <a:stretch>
                      <a:fillRect/>
                    </a:stretch>
                  </p:blipFill>
                  <p:spPr>
                    <a:xfrm>
                      <a:off x="11336944" y="1220459"/>
                      <a:ext cx="6732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645">
                  <p14:nvContentPartPr>
                    <p14:cNvPr id="407" name="Pennanteckning 406">
                      <a:extLst>
                        <a:ext uri="{FF2B5EF4-FFF2-40B4-BE49-F238E27FC236}">
                          <a16:creationId xmlns:a16="http://schemas.microsoft.com/office/drawing/2014/main" id="{BDD76515-5426-018B-E72E-8B7E89E0480F}"/>
                        </a:ext>
                      </a:extLst>
                    </p14:cNvPr>
                    <p14:cNvContentPartPr/>
                    <p14:nvPr/>
                  </p14:nvContentPartPr>
                  <p14:xfrm>
                    <a:off x="11371864" y="1428539"/>
                    <a:ext cx="6120" cy="7920"/>
                  </p14:xfrm>
                </p:contentPart>
              </mc:Choice>
              <mc:Fallback xmlns="">
                <p:pic>
                  <p:nvPicPr>
                    <p:cNvPr id="407" name="Pennanteckning 406">
                      <a:extLst>
                        <a:ext uri="{FF2B5EF4-FFF2-40B4-BE49-F238E27FC236}">
                          <a16:creationId xmlns:a16="http://schemas.microsoft.com/office/drawing/2014/main" id="{BDD76515-5426-018B-E72E-8B7E89E0480F}"/>
                        </a:ext>
                      </a:extLst>
                    </p:cNvPr>
                    <p:cNvPicPr/>
                    <p:nvPr/>
                  </p:nvPicPr>
                  <p:blipFill>
                    <a:blip r:embed="rId646"/>
                    <a:stretch>
                      <a:fillRect/>
                    </a:stretch>
                  </p:blipFill>
                  <p:spPr>
                    <a:xfrm>
                      <a:off x="11356744" y="1413059"/>
                      <a:ext cx="36720" cy="38160"/>
                    </a:xfrm>
                    <a:prstGeom prst="rect">
                      <a:avLst/>
                    </a:prstGeom>
                  </p:spPr>
                </p:pic>
              </mc:Fallback>
            </mc:AlternateContent>
          </p:grpSp>
          <p:grpSp>
            <p:nvGrpSpPr>
              <p:cNvPr id="1096" name="Grupp 1095">
                <a:extLst>
                  <a:ext uri="{FF2B5EF4-FFF2-40B4-BE49-F238E27FC236}">
                    <a16:creationId xmlns:a16="http://schemas.microsoft.com/office/drawing/2014/main" id="{0B8FFBC4-FCEB-2174-65C8-4D3B845DDF9C}"/>
                  </a:ext>
                </a:extLst>
              </p:cNvPr>
              <p:cNvGrpSpPr/>
              <p:nvPr/>
            </p:nvGrpSpPr>
            <p:grpSpPr>
              <a:xfrm>
                <a:off x="11629264" y="1529339"/>
                <a:ext cx="53280" cy="221760"/>
                <a:chOff x="11629264" y="1529339"/>
                <a:chExt cx="53280" cy="221760"/>
              </a:xfrm>
            </p:grpSpPr>
            <mc:AlternateContent xmlns:mc="http://schemas.openxmlformats.org/markup-compatibility/2006" xmlns:p14="http://schemas.microsoft.com/office/powerpoint/2010/main">
              <mc:Choice Requires="p14">
                <p:contentPart p14:bwMode="auto" r:id="rId647">
                  <p14:nvContentPartPr>
                    <p14:cNvPr id="1092" name="Pennanteckning 1091">
                      <a:extLst>
                        <a:ext uri="{FF2B5EF4-FFF2-40B4-BE49-F238E27FC236}">
                          <a16:creationId xmlns:a16="http://schemas.microsoft.com/office/drawing/2014/main" id="{B0426A88-B7B7-0FF0-AFED-FD71EC711213}"/>
                        </a:ext>
                      </a:extLst>
                    </p14:cNvPr>
                    <p14:cNvContentPartPr/>
                    <p14:nvPr/>
                  </p14:nvContentPartPr>
                  <p14:xfrm>
                    <a:off x="11629264" y="1529339"/>
                    <a:ext cx="53280" cy="108720"/>
                  </p14:xfrm>
                </p:contentPart>
              </mc:Choice>
              <mc:Fallback xmlns="">
                <p:pic>
                  <p:nvPicPr>
                    <p:cNvPr id="1092" name="Pennanteckning 1091">
                      <a:extLst>
                        <a:ext uri="{FF2B5EF4-FFF2-40B4-BE49-F238E27FC236}">
                          <a16:creationId xmlns:a16="http://schemas.microsoft.com/office/drawing/2014/main" id="{B0426A88-B7B7-0FF0-AFED-FD71EC711213}"/>
                        </a:ext>
                      </a:extLst>
                    </p:cNvPr>
                    <p:cNvPicPr/>
                    <p:nvPr/>
                  </p:nvPicPr>
                  <p:blipFill>
                    <a:blip r:embed="rId648"/>
                    <a:stretch>
                      <a:fillRect/>
                    </a:stretch>
                  </p:blipFill>
                  <p:spPr>
                    <a:xfrm>
                      <a:off x="11614144" y="1514219"/>
                      <a:ext cx="8388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649">
                  <p14:nvContentPartPr>
                    <p14:cNvPr id="1093" name="Pennanteckning 1092">
                      <a:extLst>
                        <a:ext uri="{FF2B5EF4-FFF2-40B4-BE49-F238E27FC236}">
                          <a16:creationId xmlns:a16="http://schemas.microsoft.com/office/drawing/2014/main" id="{74B77D39-3945-ED8C-6090-E06EF2D7C678}"/>
                        </a:ext>
                      </a:extLst>
                    </p14:cNvPr>
                    <p14:cNvContentPartPr/>
                    <p14:nvPr/>
                  </p14:nvContentPartPr>
                  <p14:xfrm>
                    <a:off x="11661304" y="1730219"/>
                    <a:ext cx="7920" cy="20880"/>
                  </p14:xfrm>
                </p:contentPart>
              </mc:Choice>
              <mc:Fallback xmlns="">
                <p:pic>
                  <p:nvPicPr>
                    <p:cNvPr id="1093" name="Pennanteckning 1092">
                      <a:extLst>
                        <a:ext uri="{FF2B5EF4-FFF2-40B4-BE49-F238E27FC236}">
                          <a16:creationId xmlns:a16="http://schemas.microsoft.com/office/drawing/2014/main" id="{74B77D39-3945-ED8C-6090-E06EF2D7C678}"/>
                        </a:ext>
                      </a:extLst>
                    </p:cNvPr>
                    <p:cNvPicPr/>
                    <p:nvPr/>
                  </p:nvPicPr>
                  <p:blipFill>
                    <a:blip r:embed="rId650"/>
                    <a:stretch>
                      <a:fillRect/>
                    </a:stretch>
                  </p:blipFill>
                  <p:spPr>
                    <a:xfrm>
                      <a:off x="11646184" y="1715099"/>
                      <a:ext cx="38160" cy="51480"/>
                    </a:xfrm>
                    <a:prstGeom prst="rect">
                      <a:avLst/>
                    </a:prstGeom>
                  </p:spPr>
                </p:pic>
              </mc:Fallback>
            </mc:AlternateContent>
          </p:grpSp>
          <p:grpSp>
            <p:nvGrpSpPr>
              <p:cNvPr id="1098" name="Grupp 1097">
                <a:extLst>
                  <a:ext uri="{FF2B5EF4-FFF2-40B4-BE49-F238E27FC236}">
                    <a16:creationId xmlns:a16="http://schemas.microsoft.com/office/drawing/2014/main" id="{AFACE4A0-F521-83C9-07FC-B68D0CDB910E}"/>
                  </a:ext>
                </a:extLst>
              </p:cNvPr>
              <p:cNvGrpSpPr/>
              <p:nvPr/>
            </p:nvGrpSpPr>
            <p:grpSpPr>
              <a:xfrm>
                <a:off x="10599664" y="1641659"/>
                <a:ext cx="854640" cy="205920"/>
                <a:chOff x="10599664" y="1641659"/>
                <a:chExt cx="854640" cy="205920"/>
              </a:xfrm>
            </p:grpSpPr>
            <mc:AlternateContent xmlns:mc="http://schemas.openxmlformats.org/markup-compatibility/2006" xmlns:p14="http://schemas.microsoft.com/office/powerpoint/2010/main">
              <mc:Choice Requires="p14">
                <p:contentPart p14:bwMode="auto" r:id="rId651">
                  <p14:nvContentPartPr>
                    <p14:cNvPr id="436" name="Pennanteckning 435">
                      <a:extLst>
                        <a:ext uri="{FF2B5EF4-FFF2-40B4-BE49-F238E27FC236}">
                          <a16:creationId xmlns:a16="http://schemas.microsoft.com/office/drawing/2014/main" id="{64F169DA-565C-EA02-0FE9-8A2E0E638B07}"/>
                        </a:ext>
                      </a:extLst>
                    </p14:cNvPr>
                    <p14:cNvContentPartPr/>
                    <p14:nvPr/>
                  </p14:nvContentPartPr>
                  <p14:xfrm>
                    <a:off x="10599664" y="1719419"/>
                    <a:ext cx="32760" cy="17640"/>
                  </p14:xfrm>
                </p:contentPart>
              </mc:Choice>
              <mc:Fallback xmlns="">
                <p:pic>
                  <p:nvPicPr>
                    <p:cNvPr id="436" name="Pennanteckning 435">
                      <a:extLst>
                        <a:ext uri="{FF2B5EF4-FFF2-40B4-BE49-F238E27FC236}">
                          <a16:creationId xmlns:a16="http://schemas.microsoft.com/office/drawing/2014/main" id="{64F169DA-565C-EA02-0FE9-8A2E0E638B07}"/>
                        </a:ext>
                      </a:extLst>
                    </p:cNvPr>
                    <p:cNvPicPr/>
                    <p:nvPr/>
                  </p:nvPicPr>
                  <p:blipFill>
                    <a:blip r:embed="rId652"/>
                    <a:stretch>
                      <a:fillRect/>
                    </a:stretch>
                  </p:blipFill>
                  <p:spPr>
                    <a:xfrm>
                      <a:off x="10584544" y="1704299"/>
                      <a:ext cx="6300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653">
                  <p14:nvContentPartPr>
                    <p14:cNvPr id="1088" name="Pennanteckning 1087">
                      <a:extLst>
                        <a:ext uri="{FF2B5EF4-FFF2-40B4-BE49-F238E27FC236}">
                          <a16:creationId xmlns:a16="http://schemas.microsoft.com/office/drawing/2014/main" id="{5D99ED72-C49F-D257-AACD-062E99C2FBA9}"/>
                        </a:ext>
                      </a:extLst>
                    </p14:cNvPr>
                    <p14:cNvContentPartPr/>
                    <p14:nvPr/>
                  </p14:nvContentPartPr>
                  <p14:xfrm>
                    <a:off x="10746184" y="1682339"/>
                    <a:ext cx="169920" cy="88560"/>
                  </p14:xfrm>
                </p:contentPart>
              </mc:Choice>
              <mc:Fallback xmlns="">
                <p:pic>
                  <p:nvPicPr>
                    <p:cNvPr id="1088" name="Pennanteckning 1087">
                      <a:extLst>
                        <a:ext uri="{FF2B5EF4-FFF2-40B4-BE49-F238E27FC236}">
                          <a16:creationId xmlns:a16="http://schemas.microsoft.com/office/drawing/2014/main" id="{5D99ED72-C49F-D257-AACD-062E99C2FBA9}"/>
                        </a:ext>
                      </a:extLst>
                    </p:cNvPr>
                    <p:cNvPicPr/>
                    <p:nvPr/>
                  </p:nvPicPr>
                  <p:blipFill>
                    <a:blip r:embed="rId654"/>
                    <a:stretch>
                      <a:fillRect/>
                    </a:stretch>
                  </p:blipFill>
                  <p:spPr>
                    <a:xfrm>
                      <a:off x="10730704" y="1667219"/>
                      <a:ext cx="20052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655">
                  <p14:nvContentPartPr>
                    <p14:cNvPr id="1089" name="Pennanteckning 1088">
                      <a:extLst>
                        <a:ext uri="{FF2B5EF4-FFF2-40B4-BE49-F238E27FC236}">
                          <a16:creationId xmlns:a16="http://schemas.microsoft.com/office/drawing/2014/main" id="{B8095533-0D4C-138E-1DB7-AD6B9DBCF49C}"/>
                        </a:ext>
                      </a:extLst>
                    </p14:cNvPr>
                    <p14:cNvContentPartPr/>
                    <p14:nvPr/>
                  </p14:nvContentPartPr>
                  <p14:xfrm>
                    <a:off x="10965064" y="1710419"/>
                    <a:ext cx="39240" cy="70200"/>
                  </p14:xfrm>
                </p:contentPart>
              </mc:Choice>
              <mc:Fallback xmlns="">
                <p:pic>
                  <p:nvPicPr>
                    <p:cNvPr id="1089" name="Pennanteckning 1088">
                      <a:extLst>
                        <a:ext uri="{FF2B5EF4-FFF2-40B4-BE49-F238E27FC236}">
                          <a16:creationId xmlns:a16="http://schemas.microsoft.com/office/drawing/2014/main" id="{B8095533-0D4C-138E-1DB7-AD6B9DBCF49C}"/>
                        </a:ext>
                      </a:extLst>
                    </p:cNvPr>
                    <p:cNvPicPr/>
                    <p:nvPr/>
                  </p:nvPicPr>
                  <p:blipFill>
                    <a:blip r:embed="rId656"/>
                    <a:stretch>
                      <a:fillRect/>
                    </a:stretch>
                  </p:blipFill>
                  <p:spPr>
                    <a:xfrm>
                      <a:off x="10949944" y="1694939"/>
                      <a:ext cx="6984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657">
                  <p14:nvContentPartPr>
                    <p14:cNvPr id="1090" name="Pennanteckning 1089">
                      <a:extLst>
                        <a:ext uri="{FF2B5EF4-FFF2-40B4-BE49-F238E27FC236}">
                          <a16:creationId xmlns:a16="http://schemas.microsoft.com/office/drawing/2014/main" id="{6533DDC2-5D9B-511D-7FA4-5A162AFAD9E4}"/>
                        </a:ext>
                      </a:extLst>
                    </p14:cNvPr>
                    <p14:cNvContentPartPr/>
                    <p14:nvPr/>
                  </p14:nvContentPartPr>
                  <p14:xfrm>
                    <a:off x="11047144" y="1710419"/>
                    <a:ext cx="90360" cy="57960"/>
                  </p14:xfrm>
                </p:contentPart>
              </mc:Choice>
              <mc:Fallback xmlns="">
                <p:pic>
                  <p:nvPicPr>
                    <p:cNvPr id="1090" name="Pennanteckning 1089">
                      <a:extLst>
                        <a:ext uri="{FF2B5EF4-FFF2-40B4-BE49-F238E27FC236}">
                          <a16:creationId xmlns:a16="http://schemas.microsoft.com/office/drawing/2014/main" id="{6533DDC2-5D9B-511D-7FA4-5A162AFAD9E4}"/>
                        </a:ext>
                      </a:extLst>
                    </p:cNvPr>
                    <p:cNvPicPr/>
                    <p:nvPr/>
                  </p:nvPicPr>
                  <p:blipFill>
                    <a:blip r:embed="rId658"/>
                    <a:stretch>
                      <a:fillRect/>
                    </a:stretch>
                  </p:blipFill>
                  <p:spPr>
                    <a:xfrm>
                      <a:off x="11031664" y="1694939"/>
                      <a:ext cx="12096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659">
                  <p14:nvContentPartPr>
                    <p14:cNvPr id="1091" name="Pennanteckning 1090">
                      <a:extLst>
                        <a:ext uri="{FF2B5EF4-FFF2-40B4-BE49-F238E27FC236}">
                          <a16:creationId xmlns:a16="http://schemas.microsoft.com/office/drawing/2014/main" id="{6401769B-A9A2-BC74-73A0-47F6A9ED8F2A}"/>
                        </a:ext>
                      </a:extLst>
                    </p14:cNvPr>
                    <p14:cNvContentPartPr/>
                    <p14:nvPr/>
                  </p14:nvContentPartPr>
                  <p14:xfrm>
                    <a:off x="11195104" y="1641659"/>
                    <a:ext cx="259200" cy="205920"/>
                  </p14:xfrm>
                </p:contentPart>
              </mc:Choice>
              <mc:Fallback xmlns="">
                <p:pic>
                  <p:nvPicPr>
                    <p:cNvPr id="1091" name="Pennanteckning 1090">
                      <a:extLst>
                        <a:ext uri="{FF2B5EF4-FFF2-40B4-BE49-F238E27FC236}">
                          <a16:creationId xmlns:a16="http://schemas.microsoft.com/office/drawing/2014/main" id="{6401769B-A9A2-BC74-73A0-47F6A9ED8F2A}"/>
                        </a:ext>
                      </a:extLst>
                    </p:cNvPr>
                    <p:cNvPicPr/>
                    <p:nvPr/>
                  </p:nvPicPr>
                  <p:blipFill>
                    <a:blip r:embed="rId660"/>
                    <a:stretch>
                      <a:fillRect/>
                    </a:stretch>
                  </p:blipFill>
                  <p:spPr>
                    <a:xfrm>
                      <a:off x="11179984" y="1626539"/>
                      <a:ext cx="28980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661">
                  <p14:nvContentPartPr>
                    <p14:cNvPr id="1094" name="Pennanteckning 1093">
                      <a:extLst>
                        <a:ext uri="{FF2B5EF4-FFF2-40B4-BE49-F238E27FC236}">
                          <a16:creationId xmlns:a16="http://schemas.microsoft.com/office/drawing/2014/main" id="{960E1067-8A01-A249-49EB-0357ECC647BC}"/>
                        </a:ext>
                      </a:extLst>
                    </p14:cNvPr>
                    <p14:cNvContentPartPr/>
                    <p14:nvPr/>
                  </p14:nvContentPartPr>
                  <p14:xfrm>
                    <a:off x="11158744" y="1675859"/>
                    <a:ext cx="68040" cy="78480"/>
                  </p14:xfrm>
                </p:contentPart>
              </mc:Choice>
              <mc:Fallback xmlns="">
                <p:pic>
                  <p:nvPicPr>
                    <p:cNvPr id="1094" name="Pennanteckning 1093">
                      <a:extLst>
                        <a:ext uri="{FF2B5EF4-FFF2-40B4-BE49-F238E27FC236}">
                          <a16:creationId xmlns:a16="http://schemas.microsoft.com/office/drawing/2014/main" id="{960E1067-8A01-A249-49EB-0357ECC647BC}"/>
                        </a:ext>
                      </a:extLst>
                    </p:cNvPr>
                    <p:cNvPicPr/>
                    <p:nvPr/>
                  </p:nvPicPr>
                  <p:blipFill>
                    <a:blip r:embed="rId662"/>
                    <a:stretch>
                      <a:fillRect/>
                    </a:stretch>
                  </p:blipFill>
                  <p:spPr>
                    <a:xfrm>
                      <a:off x="11143264" y="1660379"/>
                      <a:ext cx="9864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663">
                  <p14:nvContentPartPr>
                    <p14:cNvPr id="1097" name="Pennanteckning 1096">
                      <a:extLst>
                        <a:ext uri="{FF2B5EF4-FFF2-40B4-BE49-F238E27FC236}">
                          <a16:creationId xmlns:a16="http://schemas.microsoft.com/office/drawing/2014/main" id="{C1BBE2C3-C598-F292-FA59-B8245D65DD76}"/>
                        </a:ext>
                      </a:extLst>
                    </p14:cNvPr>
                    <p14:cNvContentPartPr/>
                    <p14:nvPr/>
                  </p14:nvContentPartPr>
                  <p14:xfrm>
                    <a:off x="11052904" y="1723019"/>
                    <a:ext cx="15120" cy="86400"/>
                  </p14:xfrm>
                </p:contentPart>
              </mc:Choice>
              <mc:Fallback xmlns="">
                <p:pic>
                  <p:nvPicPr>
                    <p:cNvPr id="1097" name="Pennanteckning 1096">
                      <a:extLst>
                        <a:ext uri="{FF2B5EF4-FFF2-40B4-BE49-F238E27FC236}">
                          <a16:creationId xmlns:a16="http://schemas.microsoft.com/office/drawing/2014/main" id="{C1BBE2C3-C598-F292-FA59-B8245D65DD76}"/>
                        </a:ext>
                      </a:extLst>
                    </p:cNvPr>
                    <p:cNvPicPr/>
                    <p:nvPr/>
                  </p:nvPicPr>
                  <p:blipFill>
                    <a:blip r:embed="rId664"/>
                    <a:stretch>
                      <a:fillRect/>
                    </a:stretch>
                  </p:blipFill>
                  <p:spPr>
                    <a:xfrm>
                      <a:off x="11037424" y="1707539"/>
                      <a:ext cx="45720" cy="117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65">
                <p14:nvContentPartPr>
                  <p14:cNvPr id="1099" name="Pennanteckning 1098">
                    <a:extLst>
                      <a:ext uri="{FF2B5EF4-FFF2-40B4-BE49-F238E27FC236}">
                        <a16:creationId xmlns:a16="http://schemas.microsoft.com/office/drawing/2014/main" id="{C06863CA-39DB-1D32-DAA0-7DAA0C1D3584}"/>
                      </a:ext>
                    </a:extLst>
                  </p14:cNvPr>
                  <p14:cNvContentPartPr/>
                  <p14:nvPr/>
                </p14:nvContentPartPr>
                <p14:xfrm>
                  <a:off x="10630264" y="2066099"/>
                  <a:ext cx="38880" cy="2880"/>
                </p14:xfrm>
              </p:contentPart>
            </mc:Choice>
            <mc:Fallback xmlns="">
              <p:pic>
                <p:nvPicPr>
                  <p:cNvPr id="1099" name="Pennanteckning 1098">
                    <a:extLst>
                      <a:ext uri="{FF2B5EF4-FFF2-40B4-BE49-F238E27FC236}">
                        <a16:creationId xmlns:a16="http://schemas.microsoft.com/office/drawing/2014/main" id="{C06863CA-39DB-1D32-DAA0-7DAA0C1D3584}"/>
                      </a:ext>
                    </a:extLst>
                  </p:cNvPr>
                  <p:cNvPicPr/>
                  <p:nvPr/>
                </p:nvPicPr>
                <p:blipFill>
                  <a:blip r:embed="rId666"/>
                  <a:stretch>
                    <a:fillRect/>
                  </a:stretch>
                </p:blipFill>
                <p:spPr>
                  <a:xfrm>
                    <a:off x="10614784" y="2050619"/>
                    <a:ext cx="69480" cy="33480"/>
                  </a:xfrm>
                  <a:prstGeom prst="rect">
                    <a:avLst/>
                  </a:prstGeom>
                </p:spPr>
              </p:pic>
            </mc:Fallback>
          </mc:AlternateContent>
          <p:grpSp>
            <p:nvGrpSpPr>
              <p:cNvPr id="1095" name="Grupp 1094">
                <a:extLst>
                  <a:ext uri="{FF2B5EF4-FFF2-40B4-BE49-F238E27FC236}">
                    <a16:creationId xmlns:a16="http://schemas.microsoft.com/office/drawing/2014/main" id="{E1C1E1C0-C662-027C-0834-AB0DA74833FE}"/>
                  </a:ext>
                </a:extLst>
              </p:cNvPr>
              <p:cNvGrpSpPr/>
              <p:nvPr/>
            </p:nvGrpSpPr>
            <p:grpSpPr>
              <a:xfrm>
                <a:off x="10815564" y="1916339"/>
                <a:ext cx="1087920" cy="280800"/>
                <a:chOff x="10815564" y="1916339"/>
                <a:chExt cx="1087920" cy="280800"/>
              </a:xfrm>
            </p:grpSpPr>
            <mc:AlternateContent xmlns:mc="http://schemas.openxmlformats.org/markup-compatibility/2006" xmlns:p14="http://schemas.microsoft.com/office/powerpoint/2010/main">
              <mc:Choice Requires="p14">
                <p:contentPart p14:bwMode="auto" r:id="rId667">
                  <p14:nvContentPartPr>
                    <p14:cNvPr id="39" name="Pennanteckning 38">
                      <a:extLst>
                        <a:ext uri="{FF2B5EF4-FFF2-40B4-BE49-F238E27FC236}">
                          <a16:creationId xmlns:a16="http://schemas.microsoft.com/office/drawing/2014/main" id="{17BF6589-F1F9-66E4-F77F-9987A6FB04C1}"/>
                        </a:ext>
                      </a:extLst>
                    </p14:cNvPr>
                    <p14:cNvContentPartPr/>
                    <p14:nvPr/>
                  </p14:nvContentPartPr>
                  <p14:xfrm>
                    <a:off x="10815564" y="2013179"/>
                    <a:ext cx="38520" cy="109800"/>
                  </p14:xfrm>
                </p:contentPart>
              </mc:Choice>
              <mc:Fallback xmlns="">
                <p:pic>
                  <p:nvPicPr>
                    <p:cNvPr id="39" name="Pennanteckning 38">
                      <a:extLst>
                        <a:ext uri="{FF2B5EF4-FFF2-40B4-BE49-F238E27FC236}">
                          <a16:creationId xmlns:a16="http://schemas.microsoft.com/office/drawing/2014/main" id="{17BF6589-F1F9-66E4-F77F-9987A6FB04C1}"/>
                        </a:ext>
                      </a:extLst>
                    </p:cNvPr>
                    <p:cNvPicPr/>
                    <p:nvPr/>
                  </p:nvPicPr>
                  <p:blipFill>
                    <a:blip r:embed="rId668"/>
                    <a:stretch>
                      <a:fillRect/>
                    </a:stretch>
                  </p:blipFill>
                  <p:spPr>
                    <a:xfrm>
                      <a:off x="10800084" y="1998059"/>
                      <a:ext cx="6876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669">
                  <p14:nvContentPartPr>
                    <p14:cNvPr id="53" name="Pennanteckning 52">
                      <a:extLst>
                        <a:ext uri="{FF2B5EF4-FFF2-40B4-BE49-F238E27FC236}">
                          <a16:creationId xmlns:a16="http://schemas.microsoft.com/office/drawing/2014/main" id="{B293176E-F129-02BC-DA00-1CA4211B4B3E}"/>
                        </a:ext>
                      </a:extLst>
                    </p14:cNvPr>
                    <p14:cNvContentPartPr/>
                    <p14:nvPr/>
                  </p14:nvContentPartPr>
                  <p14:xfrm>
                    <a:off x="10907364" y="1926419"/>
                    <a:ext cx="21960" cy="236880"/>
                  </p14:xfrm>
                </p:contentPart>
              </mc:Choice>
              <mc:Fallback xmlns="">
                <p:pic>
                  <p:nvPicPr>
                    <p:cNvPr id="53" name="Pennanteckning 52">
                      <a:extLst>
                        <a:ext uri="{FF2B5EF4-FFF2-40B4-BE49-F238E27FC236}">
                          <a16:creationId xmlns:a16="http://schemas.microsoft.com/office/drawing/2014/main" id="{B293176E-F129-02BC-DA00-1CA4211B4B3E}"/>
                        </a:ext>
                      </a:extLst>
                    </p:cNvPr>
                    <p:cNvPicPr/>
                    <p:nvPr/>
                  </p:nvPicPr>
                  <p:blipFill>
                    <a:blip r:embed="rId670"/>
                    <a:stretch>
                      <a:fillRect/>
                    </a:stretch>
                  </p:blipFill>
                  <p:spPr>
                    <a:xfrm>
                      <a:off x="10891884" y="1910939"/>
                      <a:ext cx="5220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671">
                  <p14:nvContentPartPr>
                    <p14:cNvPr id="54" name="Pennanteckning 53">
                      <a:extLst>
                        <a:ext uri="{FF2B5EF4-FFF2-40B4-BE49-F238E27FC236}">
                          <a16:creationId xmlns:a16="http://schemas.microsoft.com/office/drawing/2014/main" id="{9749A355-6815-35A5-C784-1529C31E5F4B}"/>
                        </a:ext>
                      </a:extLst>
                    </p14:cNvPr>
                    <p14:cNvContentPartPr/>
                    <p14:nvPr/>
                  </p14:nvContentPartPr>
                  <p14:xfrm>
                    <a:off x="10893684" y="2053499"/>
                    <a:ext cx="88200" cy="12240"/>
                  </p14:xfrm>
                </p:contentPart>
              </mc:Choice>
              <mc:Fallback xmlns="">
                <p:pic>
                  <p:nvPicPr>
                    <p:cNvPr id="54" name="Pennanteckning 53">
                      <a:extLst>
                        <a:ext uri="{FF2B5EF4-FFF2-40B4-BE49-F238E27FC236}">
                          <a16:creationId xmlns:a16="http://schemas.microsoft.com/office/drawing/2014/main" id="{9749A355-6815-35A5-C784-1529C31E5F4B}"/>
                        </a:ext>
                      </a:extLst>
                    </p:cNvPr>
                    <p:cNvPicPr/>
                    <p:nvPr/>
                  </p:nvPicPr>
                  <p:blipFill>
                    <a:blip r:embed="rId672"/>
                    <a:stretch>
                      <a:fillRect/>
                    </a:stretch>
                  </p:blipFill>
                  <p:spPr>
                    <a:xfrm>
                      <a:off x="10878564" y="2038379"/>
                      <a:ext cx="11880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673">
                  <p14:nvContentPartPr>
                    <p14:cNvPr id="55" name="Pennanteckning 54">
                      <a:extLst>
                        <a:ext uri="{FF2B5EF4-FFF2-40B4-BE49-F238E27FC236}">
                          <a16:creationId xmlns:a16="http://schemas.microsoft.com/office/drawing/2014/main" id="{2192D30E-5C85-9DAC-0871-03E2B1BA1CC3}"/>
                        </a:ext>
                      </a:extLst>
                    </p14:cNvPr>
                    <p14:cNvContentPartPr/>
                    <p14:nvPr/>
                  </p14:nvContentPartPr>
                  <p14:xfrm>
                    <a:off x="10974324" y="2022179"/>
                    <a:ext cx="194040" cy="106200"/>
                  </p14:xfrm>
                </p:contentPart>
              </mc:Choice>
              <mc:Fallback xmlns="">
                <p:pic>
                  <p:nvPicPr>
                    <p:cNvPr id="55" name="Pennanteckning 54">
                      <a:extLst>
                        <a:ext uri="{FF2B5EF4-FFF2-40B4-BE49-F238E27FC236}">
                          <a16:creationId xmlns:a16="http://schemas.microsoft.com/office/drawing/2014/main" id="{2192D30E-5C85-9DAC-0871-03E2B1BA1CC3}"/>
                        </a:ext>
                      </a:extLst>
                    </p:cNvPr>
                    <p:cNvPicPr/>
                    <p:nvPr/>
                  </p:nvPicPr>
                  <p:blipFill>
                    <a:blip r:embed="rId674"/>
                    <a:stretch>
                      <a:fillRect/>
                    </a:stretch>
                  </p:blipFill>
                  <p:spPr>
                    <a:xfrm>
                      <a:off x="10958844" y="2007059"/>
                      <a:ext cx="2242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675">
                  <p14:nvContentPartPr>
                    <p14:cNvPr id="56" name="Pennanteckning 55">
                      <a:extLst>
                        <a:ext uri="{FF2B5EF4-FFF2-40B4-BE49-F238E27FC236}">
                          <a16:creationId xmlns:a16="http://schemas.microsoft.com/office/drawing/2014/main" id="{F4D73026-E727-35E8-E5B9-C3AF035BBAAF}"/>
                        </a:ext>
                      </a:extLst>
                    </p14:cNvPr>
                    <p14:cNvContentPartPr/>
                    <p14:nvPr/>
                  </p14:nvContentPartPr>
                  <p14:xfrm>
                    <a:off x="11184204" y="1916339"/>
                    <a:ext cx="34920" cy="265320"/>
                  </p14:xfrm>
                </p:contentPart>
              </mc:Choice>
              <mc:Fallback xmlns="">
                <p:pic>
                  <p:nvPicPr>
                    <p:cNvPr id="56" name="Pennanteckning 55">
                      <a:extLst>
                        <a:ext uri="{FF2B5EF4-FFF2-40B4-BE49-F238E27FC236}">
                          <a16:creationId xmlns:a16="http://schemas.microsoft.com/office/drawing/2014/main" id="{F4D73026-E727-35E8-E5B9-C3AF035BBAAF}"/>
                        </a:ext>
                      </a:extLst>
                    </p:cNvPr>
                    <p:cNvPicPr/>
                    <p:nvPr/>
                  </p:nvPicPr>
                  <p:blipFill>
                    <a:blip r:embed="rId676"/>
                    <a:stretch>
                      <a:fillRect/>
                    </a:stretch>
                  </p:blipFill>
                  <p:spPr>
                    <a:xfrm>
                      <a:off x="11169084" y="1901219"/>
                      <a:ext cx="6552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677">
                  <p14:nvContentPartPr>
                    <p14:cNvPr id="58" name="Pennanteckning 57">
                      <a:extLst>
                        <a:ext uri="{FF2B5EF4-FFF2-40B4-BE49-F238E27FC236}">
                          <a16:creationId xmlns:a16="http://schemas.microsoft.com/office/drawing/2014/main" id="{273549D7-D641-9D83-A307-0A55406752A3}"/>
                        </a:ext>
                      </a:extLst>
                    </p14:cNvPr>
                    <p14:cNvContentPartPr/>
                    <p14:nvPr/>
                  </p14:nvContentPartPr>
                  <p14:xfrm>
                    <a:off x="11184204" y="2054579"/>
                    <a:ext cx="65520" cy="19440"/>
                  </p14:xfrm>
                </p:contentPart>
              </mc:Choice>
              <mc:Fallback xmlns="">
                <p:pic>
                  <p:nvPicPr>
                    <p:cNvPr id="58" name="Pennanteckning 57">
                      <a:extLst>
                        <a:ext uri="{FF2B5EF4-FFF2-40B4-BE49-F238E27FC236}">
                          <a16:creationId xmlns:a16="http://schemas.microsoft.com/office/drawing/2014/main" id="{273549D7-D641-9D83-A307-0A55406752A3}"/>
                        </a:ext>
                      </a:extLst>
                    </p:cNvPr>
                    <p:cNvPicPr/>
                    <p:nvPr/>
                  </p:nvPicPr>
                  <p:blipFill>
                    <a:blip r:embed="rId678"/>
                    <a:stretch>
                      <a:fillRect/>
                    </a:stretch>
                  </p:blipFill>
                  <p:spPr>
                    <a:xfrm>
                      <a:off x="11169084" y="2039099"/>
                      <a:ext cx="9612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679">
                  <p14:nvContentPartPr>
                    <p14:cNvPr id="897" name="Pennanteckning 896">
                      <a:extLst>
                        <a:ext uri="{FF2B5EF4-FFF2-40B4-BE49-F238E27FC236}">
                          <a16:creationId xmlns:a16="http://schemas.microsoft.com/office/drawing/2014/main" id="{2653554C-6BB1-2D42-B923-74099D927C84}"/>
                        </a:ext>
                      </a:extLst>
                    </p14:cNvPr>
                    <p14:cNvContentPartPr/>
                    <p14:nvPr/>
                  </p14:nvContentPartPr>
                  <p14:xfrm>
                    <a:off x="11374644" y="1949459"/>
                    <a:ext cx="36720" cy="195480"/>
                  </p14:xfrm>
                </p:contentPart>
              </mc:Choice>
              <mc:Fallback xmlns="">
                <p:pic>
                  <p:nvPicPr>
                    <p:cNvPr id="897" name="Pennanteckning 896">
                      <a:extLst>
                        <a:ext uri="{FF2B5EF4-FFF2-40B4-BE49-F238E27FC236}">
                          <a16:creationId xmlns:a16="http://schemas.microsoft.com/office/drawing/2014/main" id="{2653554C-6BB1-2D42-B923-74099D927C84}"/>
                        </a:ext>
                      </a:extLst>
                    </p:cNvPr>
                    <p:cNvPicPr/>
                    <p:nvPr/>
                  </p:nvPicPr>
                  <p:blipFill>
                    <a:blip r:embed="rId680"/>
                    <a:stretch>
                      <a:fillRect/>
                    </a:stretch>
                  </p:blipFill>
                  <p:spPr>
                    <a:xfrm>
                      <a:off x="11359164" y="1934339"/>
                      <a:ext cx="6732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681">
                  <p14:nvContentPartPr>
                    <p14:cNvPr id="898" name="Pennanteckning 897">
                      <a:extLst>
                        <a:ext uri="{FF2B5EF4-FFF2-40B4-BE49-F238E27FC236}">
                          <a16:creationId xmlns:a16="http://schemas.microsoft.com/office/drawing/2014/main" id="{FF222A29-C199-F41E-7807-B684178B55F8}"/>
                        </a:ext>
                      </a:extLst>
                    </p14:cNvPr>
                    <p14:cNvContentPartPr/>
                    <p14:nvPr/>
                  </p14:nvContentPartPr>
                  <p14:xfrm>
                    <a:off x="11445564" y="2047019"/>
                    <a:ext cx="96120" cy="88920"/>
                  </p14:xfrm>
                </p:contentPart>
              </mc:Choice>
              <mc:Fallback xmlns="">
                <p:pic>
                  <p:nvPicPr>
                    <p:cNvPr id="898" name="Pennanteckning 897">
                      <a:extLst>
                        <a:ext uri="{FF2B5EF4-FFF2-40B4-BE49-F238E27FC236}">
                          <a16:creationId xmlns:a16="http://schemas.microsoft.com/office/drawing/2014/main" id="{FF222A29-C199-F41E-7807-B684178B55F8}"/>
                        </a:ext>
                      </a:extLst>
                    </p:cNvPr>
                    <p:cNvPicPr/>
                    <p:nvPr/>
                  </p:nvPicPr>
                  <p:blipFill>
                    <a:blip r:embed="rId682"/>
                    <a:stretch>
                      <a:fillRect/>
                    </a:stretch>
                  </p:blipFill>
                  <p:spPr>
                    <a:xfrm>
                      <a:off x="11430444" y="2031899"/>
                      <a:ext cx="12672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683">
                  <p14:nvContentPartPr>
                    <p14:cNvPr id="900" name="Pennanteckning 899">
                      <a:extLst>
                        <a:ext uri="{FF2B5EF4-FFF2-40B4-BE49-F238E27FC236}">
                          <a16:creationId xmlns:a16="http://schemas.microsoft.com/office/drawing/2014/main" id="{006C45C7-9E44-E365-1988-9D3ECA80DC97}"/>
                        </a:ext>
                      </a:extLst>
                    </p14:cNvPr>
                    <p14:cNvContentPartPr/>
                    <p14:nvPr/>
                  </p14:nvContentPartPr>
                  <p14:xfrm>
                    <a:off x="11571204" y="1982579"/>
                    <a:ext cx="19080" cy="174960"/>
                  </p14:xfrm>
                </p:contentPart>
              </mc:Choice>
              <mc:Fallback xmlns="">
                <p:pic>
                  <p:nvPicPr>
                    <p:cNvPr id="900" name="Pennanteckning 899">
                      <a:extLst>
                        <a:ext uri="{FF2B5EF4-FFF2-40B4-BE49-F238E27FC236}">
                          <a16:creationId xmlns:a16="http://schemas.microsoft.com/office/drawing/2014/main" id="{006C45C7-9E44-E365-1988-9D3ECA80DC97}"/>
                        </a:ext>
                      </a:extLst>
                    </p:cNvPr>
                    <p:cNvPicPr/>
                    <p:nvPr/>
                  </p:nvPicPr>
                  <p:blipFill>
                    <a:blip r:embed="rId684"/>
                    <a:stretch>
                      <a:fillRect/>
                    </a:stretch>
                  </p:blipFill>
                  <p:spPr>
                    <a:xfrm>
                      <a:off x="11556084" y="1967459"/>
                      <a:ext cx="4968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685">
                  <p14:nvContentPartPr>
                    <p14:cNvPr id="903" name="Pennanteckning 902">
                      <a:extLst>
                        <a:ext uri="{FF2B5EF4-FFF2-40B4-BE49-F238E27FC236}">
                          <a16:creationId xmlns:a16="http://schemas.microsoft.com/office/drawing/2014/main" id="{6B69B090-C4D0-935E-F9CB-6E815987C565}"/>
                        </a:ext>
                      </a:extLst>
                    </p14:cNvPr>
                    <p14:cNvContentPartPr/>
                    <p14:nvPr/>
                  </p14:nvContentPartPr>
                  <p14:xfrm>
                    <a:off x="11570484" y="2035499"/>
                    <a:ext cx="127800" cy="147600"/>
                  </p14:xfrm>
                </p:contentPart>
              </mc:Choice>
              <mc:Fallback xmlns="">
                <p:pic>
                  <p:nvPicPr>
                    <p:cNvPr id="903" name="Pennanteckning 902">
                      <a:extLst>
                        <a:ext uri="{FF2B5EF4-FFF2-40B4-BE49-F238E27FC236}">
                          <a16:creationId xmlns:a16="http://schemas.microsoft.com/office/drawing/2014/main" id="{6B69B090-C4D0-935E-F9CB-6E815987C565}"/>
                        </a:ext>
                      </a:extLst>
                    </p:cNvPr>
                    <p:cNvPicPr/>
                    <p:nvPr/>
                  </p:nvPicPr>
                  <p:blipFill>
                    <a:blip r:embed="rId686"/>
                    <a:stretch>
                      <a:fillRect/>
                    </a:stretch>
                  </p:blipFill>
                  <p:spPr>
                    <a:xfrm>
                      <a:off x="11555364" y="2020379"/>
                      <a:ext cx="1584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687">
                  <p14:nvContentPartPr>
                    <p14:cNvPr id="1066" name="Pennanteckning 1065">
                      <a:extLst>
                        <a:ext uri="{FF2B5EF4-FFF2-40B4-BE49-F238E27FC236}">
                          <a16:creationId xmlns:a16="http://schemas.microsoft.com/office/drawing/2014/main" id="{80E30F8D-C409-D6CC-025A-67966BDDB6AD}"/>
                        </a:ext>
                      </a:extLst>
                    </p14:cNvPr>
                    <p14:cNvContentPartPr/>
                    <p14:nvPr/>
                  </p14:nvContentPartPr>
                  <p14:xfrm>
                    <a:off x="11817084" y="1946939"/>
                    <a:ext cx="86400" cy="142560"/>
                  </p14:xfrm>
                </p:contentPart>
              </mc:Choice>
              <mc:Fallback xmlns="">
                <p:pic>
                  <p:nvPicPr>
                    <p:cNvPr id="1066" name="Pennanteckning 1065">
                      <a:extLst>
                        <a:ext uri="{FF2B5EF4-FFF2-40B4-BE49-F238E27FC236}">
                          <a16:creationId xmlns:a16="http://schemas.microsoft.com/office/drawing/2014/main" id="{80E30F8D-C409-D6CC-025A-67966BDDB6AD}"/>
                        </a:ext>
                      </a:extLst>
                    </p:cNvPr>
                    <p:cNvPicPr/>
                    <p:nvPr/>
                  </p:nvPicPr>
                  <p:blipFill>
                    <a:blip r:embed="rId688"/>
                    <a:stretch>
                      <a:fillRect/>
                    </a:stretch>
                  </p:blipFill>
                  <p:spPr>
                    <a:xfrm>
                      <a:off x="11801604" y="1931819"/>
                      <a:ext cx="11700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689">
                  <p14:nvContentPartPr>
                    <p14:cNvPr id="1076" name="Pennanteckning 1075">
                      <a:extLst>
                        <a:ext uri="{FF2B5EF4-FFF2-40B4-BE49-F238E27FC236}">
                          <a16:creationId xmlns:a16="http://schemas.microsoft.com/office/drawing/2014/main" id="{60614BC3-F874-0C6B-8DA1-D7494EB2082B}"/>
                        </a:ext>
                      </a:extLst>
                    </p14:cNvPr>
                    <p14:cNvContentPartPr/>
                    <p14:nvPr/>
                  </p14:nvContentPartPr>
                  <p14:xfrm>
                    <a:off x="11858124" y="2177699"/>
                    <a:ext cx="1080" cy="19440"/>
                  </p14:xfrm>
                </p:contentPart>
              </mc:Choice>
              <mc:Fallback xmlns="">
                <p:pic>
                  <p:nvPicPr>
                    <p:cNvPr id="1076" name="Pennanteckning 1075">
                      <a:extLst>
                        <a:ext uri="{FF2B5EF4-FFF2-40B4-BE49-F238E27FC236}">
                          <a16:creationId xmlns:a16="http://schemas.microsoft.com/office/drawing/2014/main" id="{60614BC3-F874-0C6B-8DA1-D7494EB2082B}"/>
                        </a:ext>
                      </a:extLst>
                    </p:cNvPr>
                    <p:cNvPicPr/>
                    <p:nvPr/>
                  </p:nvPicPr>
                  <p:blipFill>
                    <a:blip r:embed="rId690"/>
                    <a:stretch>
                      <a:fillRect/>
                    </a:stretch>
                  </p:blipFill>
                  <p:spPr>
                    <a:xfrm>
                      <a:off x="11843004" y="2162579"/>
                      <a:ext cx="31680" cy="50040"/>
                    </a:xfrm>
                    <a:prstGeom prst="rect">
                      <a:avLst/>
                    </a:prstGeom>
                  </p:spPr>
                </p:pic>
              </mc:Fallback>
            </mc:AlternateContent>
          </p:grpSp>
        </p:grpSp>
        <mc:AlternateContent xmlns:mc="http://schemas.openxmlformats.org/markup-compatibility/2006">
          <mc:Choice xmlns:p14="http://schemas.microsoft.com/office/powerpoint/2010/main" Requires="p14">
            <p:contentPart p14:bwMode="auto" r:id="rId691">
              <p14:nvContentPartPr>
                <p14:cNvPr id="1107" name="Pennanteckning 1106">
                  <a:extLst>
                    <a:ext uri="{FF2B5EF4-FFF2-40B4-BE49-F238E27FC236}">
                      <a16:creationId xmlns:a16="http://schemas.microsoft.com/office/drawing/2014/main" id="{DE36675D-F1E5-5257-DC7B-1BDF9256096A}"/>
                    </a:ext>
                  </a:extLst>
                </p14:cNvPr>
                <p14:cNvContentPartPr/>
                <p14:nvPr/>
              </p14:nvContentPartPr>
              <p14:xfrm>
                <a:off x="10449084" y="2069339"/>
                <a:ext cx="49320" cy="314640"/>
              </p14:xfrm>
            </p:contentPart>
          </mc:Choice>
          <mc:Fallback>
            <p:pic>
              <p:nvPicPr>
                <p:cNvPr id="1107" name="Pennanteckning 1106">
                  <a:extLst>
                    <a:ext uri="{FF2B5EF4-FFF2-40B4-BE49-F238E27FC236}">
                      <a16:creationId xmlns:a16="http://schemas.microsoft.com/office/drawing/2014/main" id="{DE36675D-F1E5-5257-DC7B-1BDF9256096A}"/>
                    </a:ext>
                  </a:extLst>
                </p:cNvPr>
                <p:cNvPicPr/>
                <p:nvPr/>
              </p:nvPicPr>
              <p:blipFill>
                <a:blip r:embed="rId692"/>
                <a:stretch>
                  <a:fillRect/>
                </a:stretch>
              </p:blipFill>
              <p:spPr>
                <a:xfrm>
                  <a:off x="10433490" y="2053859"/>
                  <a:ext cx="80145" cy="345240"/>
                </a:xfrm>
                <a:prstGeom prst="rect">
                  <a:avLst/>
                </a:prstGeom>
              </p:spPr>
            </p:pic>
          </mc:Fallback>
        </mc:AlternateContent>
        <p:grpSp>
          <p:nvGrpSpPr>
            <p:cNvPr id="1123" name="Grupp 1122">
              <a:extLst>
                <a:ext uri="{FF2B5EF4-FFF2-40B4-BE49-F238E27FC236}">
                  <a16:creationId xmlns:a16="http://schemas.microsoft.com/office/drawing/2014/main" id="{F528A378-AD05-EA9A-6553-07C9629861C4}"/>
                </a:ext>
              </a:extLst>
            </p:cNvPr>
            <p:cNvGrpSpPr/>
            <p:nvPr/>
          </p:nvGrpSpPr>
          <p:grpSpPr>
            <a:xfrm>
              <a:off x="10628724" y="2168699"/>
              <a:ext cx="198000" cy="157320"/>
              <a:chOff x="10628724" y="2168699"/>
              <a:chExt cx="198000" cy="157320"/>
            </a:xfrm>
          </p:grpSpPr>
          <mc:AlternateContent xmlns:mc="http://schemas.openxmlformats.org/markup-compatibility/2006" xmlns:p14="http://schemas.microsoft.com/office/powerpoint/2010/main">
            <mc:Choice Requires="p14">
              <p:contentPart p14:bwMode="auto" r:id="rId693">
                <p14:nvContentPartPr>
                  <p14:cNvPr id="1108" name="Pennanteckning 1107">
                    <a:extLst>
                      <a:ext uri="{FF2B5EF4-FFF2-40B4-BE49-F238E27FC236}">
                        <a16:creationId xmlns:a16="http://schemas.microsoft.com/office/drawing/2014/main" id="{402534E6-5427-E3F5-0B1F-59383FBF74A5}"/>
                      </a:ext>
                    </a:extLst>
                  </p14:cNvPr>
                  <p14:cNvContentPartPr/>
                  <p14:nvPr/>
                </p14:nvContentPartPr>
                <p14:xfrm>
                  <a:off x="10628724" y="2168699"/>
                  <a:ext cx="91440" cy="113760"/>
                </p14:xfrm>
              </p:contentPart>
            </mc:Choice>
            <mc:Fallback xmlns="">
              <p:pic>
                <p:nvPicPr>
                  <p:cNvPr id="1108" name="Pennanteckning 1107">
                    <a:extLst>
                      <a:ext uri="{FF2B5EF4-FFF2-40B4-BE49-F238E27FC236}">
                        <a16:creationId xmlns:a16="http://schemas.microsoft.com/office/drawing/2014/main" id="{402534E6-5427-E3F5-0B1F-59383FBF74A5}"/>
                      </a:ext>
                    </a:extLst>
                  </p:cNvPr>
                  <p:cNvPicPr/>
                  <p:nvPr/>
                </p:nvPicPr>
                <p:blipFill>
                  <a:blip r:embed="rId694"/>
                  <a:stretch>
                    <a:fillRect/>
                  </a:stretch>
                </p:blipFill>
                <p:spPr>
                  <a:xfrm>
                    <a:off x="10613244" y="2153219"/>
                    <a:ext cx="1216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695">
                <p14:nvContentPartPr>
                  <p14:cNvPr id="1109" name="Pennanteckning 1108">
                    <a:extLst>
                      <a:ext uri="{FF2B5EF4-FFF2-40B4-BE49-F238E27FC236}">
                        <a16:creationId xmlns:a16="http://schemas.microsoft.com/office/drawing/2014/main" id="{62F17E36-354E-D4FB-239F-2E5E195FE547}"/>
                      </a:ext>
                    </a:extLst>
                  </p14:cNvPr>
                  <p14:cNvContentPartPr/>
                  <p14:nvPr/>
                </p14:nvContentPartPr>
                <p14:xfrm>
                  <a:off x="10813044" y="2233139"/>
                  <a:ext cx="13680" cy="92880"/>
                </p14:xfrm>
              </p:contentPart>
            </mc:Choice>
            <mc:Fallback xmlns="">
              <p:pic>
                <p:nvPicPr>
                  <p:cNvPr id="1109" name="Pennanteckning 1108">
                    <a:extLst>
                      <a:ext uri="{FF2B5EF4-FFF2-40B4-BE49-F238E27FC236}">
                        <a16:creationId xmlns:a16="http://schemas.microsoft.com/office/drawing/2014/main" id="{62F17E36-354E-D4FB-239F-2E5E195FE547}"/>
                      </a:ext>
                    </a:extLst>
                  </p:cNvPr>
                  <p:cNvPicPr/>
                  <p:nvPr/>
                </p:nvPicPr>
                <p:blipFill>
                  <a:blip r:embed="rId696"/>
                  <a:stretch>
                    <a:fillRect/>
                  </a:stretch>
                </p:blipFill>
                <p:spPr>
                  <a:xfrm>
                    <a:off x="10797924" y="2218019"/>
                    <a:ext cx="43920" cy="123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97">
              <p14:nvContentPartPr>
                <p14:cNvPr id="1110" name="Pennanteckning 1109">
                  <a:extLst>
                    <a:ext uri="{FF2B5EF4-FFF2-40B4-BE49-F238E27FC236}">
                      <a16:creationId xmlns:a16="http://schemas.microsoft.com/office/drawing/2014/main" id="{99963EC3-E50A-F8CD-5880-001BF2C2E6AC}"/>
                    </a:ext>
                  </a:extLst>
                </p14:cNvPr>
                <p14:cNvContentPartPr/>
                <p14:nvPr/>
              </p14:nvContentPartPr>
              <p14:xfrm>
                <a:off x="10968564" y="2174459"/>
                <a:ext cx="1080" cy="85680"/>
              </p14:xfrm>
            </p:contentPart>
          </mc:Choice>
          <mc:Fallback>
            <p:pic>
              <p:nvPicPr>
                <p:cNvPr id="1110" name="Pennanteckning 1109">
                  <a:extLst>
                    <a:ext uri="{FF2B5EF4-FFF2-40B4-BE49-F238E27FC236}">
                      <a16:creationId xmlns:a16="http://schemas.microsoft.com/office/drawing/2014/main" id="{99963EC3-E50A-F8CD-5880-001BF2C2E6AC}"/>
                    </a:ext>
                  </a:extLst>
                </p:cNvPr>
                <p:cNvPicPr/>
                <p:nvPr/>
              </p:nvPicPr>
              <p:blipFill>
                <a:blip r:embed="rId698"/>
                <a:stretch>
                  <a:fillRect/>
                </a:stretch>
              </p:blipFill>
              <p:spPr>
                <a:xfrm>
                  <a:off x="10956954" y="2158979"/>
                  <a:ext cx="2403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99">
              <p14:nvContentPartPr>
                <p14:cNvPr id="1111" name="Pennanteckning 1110">
                  <a:extLst>
                    <a:ext uri="{FF2B5EF4-FFF2-40B4-BE49-F238E27FC236}">
                      <a16:creationId xmlns:a16="http://schemas.microsoft.com/office/drawing/2014/main" id="{6978EAB8-CCDD-41BF-DDC7-CB5946A2D306}"/>
                    </a:ext>
                  </a:extLst>
                </p14:cNvPr>
                <p14:cNvContentPartPr/>
                <p14:nvPr/>
              </p14:nvContentPartPr>
              <p14:xfrm>
                <a:off x="11074404" y="2054219"/>
                <a:ext cx="97920" cy="238680"/>
              </p14:xfrm>
            </p:contentPart>
          </mc:Choice>
          <mc:Fallback>
            <p:pic>
              <p:nvPicPr>
                <p:cNvPr id="1111" name="Pennanteckning 1110">
                  <a:extLst>
                    <a:ext uri="{FF2B5EF4-FFF2-40B4-BE49-F238E27FC236}">
                      <a16:creationId xmlns:a16="http://schemas.microsoft.com/office/drawing/2014/main" id="{6978EAB8-CCDD-41BF-DDC7-CB5946A2D306}"/>
                    </a:ext>
                  </a:extLst>
                </p:cNvPr>
                <p:cNvPicPr/>
                <p:nvPr/>
              </p:nvPicPr>
              <p:blipFill>
                <a:blip r:embed="rId700"/>
                <a:stretch>
                  <a:fillRect/>
                </a:stretch>
              </p:blipFill>
              <p:spPr>
                <a:xfrm>
                  <a:off x="11058924" y="2038739"/>
                  <a:ext cx="128520" cy="269280"/>
                </a:xfrm>
                <a:prstGeom prst="rect">
                  <a:avLst/>
                </a:prstGeom>
              </p:spPr>
            </p:pic>
          </mc:Fallback>
        </mc:AlternateContent>
        <p:grpSp>
          <p:nvGrpSpPr>
            <p:cNvPr id="1122" name="Grupp 1121">
              <a:extLst>
                <a:ext uri="{FF2B5EF4-FFF2-40B4-BE49-F238E27FC236}">
                  <a16:creationId xmlns:a16="http://schemas.microsoft.com/office/drawing/2014/main" id="{49C5F951-1E9C-23CC-E6D6-C9684A1C3B5A}"/>
                </a:ext>
              </a:extLst>
            </p:cNvPr>
            <p:cNvGrpSpPr/>
            <p:nvPr/>
          </p:nvGrpSpPr>
          <p:grpSpPr>
            <a:xfrm>
              <a:off x="10632684" y="2495939"/>
              <a:ext cx="264960" cy="259560"/>
              <a:chOff x="10632684" y="2495939"/>
              <a:chExt cx="264960" cy="259560"/>
            </a:xfrm>
          </p:grpSpPr>
          <mc:AlternateContent xmlns:mc="http://schemas.openxmlformats.org/markup-compatibility/2006" xmlns:p14="http://schemas.microsoft.com/office/powerpoint/2010/main">
            <mc:Choice Requires="p14">
              <p:contentPart p14:bwMode="auto" r:id="rId701">
                <p14:nvContentPartPr>
                  <p14:cNvPr id="1112" name="Pennanteckning 1111">
                    <a:extLst>
                      <a:ext uri="{FF2B5EF4-FFF2-40B4-BE49-F238E27FC236}">
                        <a16:creationId xmlns:a16="http://schemas.microsoft.com/office/drawing/2014/main" id="{A4B2AC06-F643-022A-4E2E-42FA480F65DD}"/>
                      </a:ext>
                    </a:extLst>
                  </p14:cNvPr>
                  <p14:cNvContentPartPr/>
                  <p14:nvPr/>
                </p14:nvContentPartPr>
                <p14:xfrm>
                  <a:off x="10632684" y="2495939"/>
                  <a:ext cx="62280" cy="245880"/>
                </p14:xfrm>
              </p:contentPart>
            </mc:Choice>
            <mc:Fallback xmlns="">
              <p:pic>
                <p:nvPicPr>
                  <p:cNvPr id="1112" name="Pennanteckning 1111">
                    <a:extLst>
                      <a:ext uri="{FF2B5EF4-FFF2-40B4-BE49-F238E27FC236}">
                        <a16:creationId xmlns:a16="http://schemas.microsoft.com/office/drawing/2014/main" id="{A4B2AC06-F643-022A-4E2E-42FA480F65DD}"/>
                      </a:ext>
                    </a:extLst>
                  </p:cNvPr>
                  <p:cNvPicPr/>
                  <p:nvPr/>
                </p:nvPicPr>
                <p:blipFill>
                  <a:blip r:embed="rId702"/>
                  <a:stretch>
                    <a:fillRect/>
                  </a:stretch>
                </p:blipFill>
                <p:spPr>
                  <a:xfrm>
                    <a:off x="10617564" y="2480819"/>
                    <a:ext cx="9288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703">
                <p14:nvContentPartPr>
                  <p14:cNvPr id="1113" name="Pennanteckning 1112">
                    <a:extLst>
                      <a:ext uri="{FF2B5EF4-FFF2-40B4-BE49-F238E27FC236}">
                        <a16:creationId xmlns:a16="http://schemas.microsoft.com/office/drawing/2014/main" id="{DACCC937-03ED-A371-1763-AB976714A807}"/>
                      </a:ext>
                    </a:extLst>
                  </p14:cNvPr>
                  <p14:cNvContentPartPr/>
                  <p14:nvPr/>
                </p14:nvContentPartPr>
                <p14:xfrm>
                  <a:off x="10764084" y="2600339"/>
                  <a:ext cx="65520" cy="98280"/>
                </p14:xfrm>
              </p:contentPart>
            </mc:Choice>
            <mc:Fallback xmlns="">
              <p:pic>
                <p:nvPicPr>
                  <p:cNvPr id="1113" name="Pennanteckning 1112">
                    <a:extLst>
                      <a:ext uri="{FF2B5EF4-FFF2-40B4-BE49-F238E27FC236}">
                        <a16:creationId xmlns:a16="http://schemas.microsoft.com/office/drawing/2014/main" id="{DACCC937-03ED-A371-1763-AB976714A807}"/>
                      </a:ext>
                    </a:extLst>
                  </p:cNvPr>
                  <p:cNvPicPr/>
                  <p:nvPr/>
                </p:nvPicPr>
                <p:blipFill>
                  <a:blip r:embed="rId704"/>
                  <a:stretch>
                    <a:fillRect/>
                  </a:stretch>
                </p:blipFill>
                <p:spPr>
                  <a:xfrm>
                    <a:off x="10748964" y="2584859"/>
                    <a:ext cx="961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705">
                <p14:nvContentPartPr>
                  <p14:cNvPr id="1114" name="Pennanteckning 1113">
                    <a:extLst>
                      <a:ext uri="{FF2B5EF4-FFF2-40B4-BE49-F238E27FC236}">
                        <a16:creationId xmlns:a16="http://schemas.microsoft.com/office/drawing/2014/main" id="{21C61272-9F4C-9846-4F30-1714D59FA0E4}"/>
                      </a:ext>
                    </a:extLst>
                  </p14:cNvPr>
                  <p14:cNvContentPartPr/>
                  <p14:nvPr/>
                </p14:nvContentPartPr>
                <p14:xfrm>
                  <a:off x="10883964" y="2669099"/>
                  <a:ext cx="13680" cy="86400"/>
                </p14:xfrm>
              </p:contentPart>
            </mc:Choice>
            <mc:Fallback xmlns="">
              <p:pic>
                <p:nvPicPr>
                  <p:cNvPr id="1114" name="Pennanteckning 1113">
                    <a:extLst>
                      <a:ext uri="{FF2B5EF4-FFF2-40B4-BE49-F238E27FC236}">
                        <a16:creationId xmlns:a16="http://schemas.microsoft.com/office/drawing/2014/main" id="{21C61272-9F4C-9846-4F30-1714D59FA0E4}"/>
                      </a:ext>
                    </a:extLst>
                  </p:cNvPr>
                  <p:cNvPicPr/>
                  <p:nvPr/>
                </p:nvPicPr>
                <p:blipFill>
                  <a:blip r:embed="rId706"/>
                  <a:stretch>
                    <a:fillRect/>
                  </a:stretch>
                </p:blipFill>
                <p:spPr>
                  <a:xfrm>
                    <a:off x="10868844" y="2653619"/>
                    <a:ext cx="44280" cy="117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07">
              <p14:nvContentPartPr>
                <p14:cNvPr id="1115" name="Pennanteckning 1114">
                  <a:extLst>
                    <a:ext uri="{FF2B5EF4-FFF2-40B4-BE49-F238E27FC236}">
                      <a16:creationId xmlns:a16="http://schemas.microsoft.com/office/drawing/2014/main" id="{1F8CF328-946B-1B7C-373C-D9EA3AF3FA03}"/>
                    </a:ext>
                  </a:extLst>
                </p14:cNvPr>
                <p14:cNvContentPartPr/>
                <p14:nvPr/>
              </p14:nvContentPartPr>
              <p14:xfrm>
                <a:off x="11025444" y="2611859"/>
                <a:ext cx="11880" cy="109440"/>
              </p14:xfrm>
            </p:contentPart>
          </mc:Choice>
          <mc:Fallback>
            <p:pic>
              <p:nvPicPr>
                <p:cNvPr id="1115" name="Pennanteckning 1114">
                  <a:extLst>
                    <a:ext uri="{FF2B5EF4-FFF2-40B4-BE49-F238E27FC236}">
                      <a16:creationId xmlns:a16="http://schemas.microsoft.com/office/drawing/2014/main" id="{1F8CF328-946B-1B7C-373C-D9EA3AF3FA03}"/>
                    </a:ext>
                  </a:extLst>
                </p:cNvPr>
                <p:cNvPicPr/>
                <p:nvPr/>
              </p:nvPicPr>
              <p:blipFill>
                <a:blip r:embed="rId708"/>
                <a:stretch>
                  <a:fillRect/>
                </a:stretch>
              </p:blipFill>
              <p:spPr>
                <a:xfrm>
                  <a:off x="11009964" y="2596430"/>
                  <a:ext cx="42480" cy="139940"/>
                </a:xfrm>
                <a:prstGeom prst="rect">
                  <a:avLst/>
                </a:prstGeom>
              </p:spPr>
            </p:pic>
          </mc:Fallback>
        </mc:AlternateContent>
        <mc:AlternateContent xmlns:mc="http://schemas.openxmlformats.org/markup-compatibility/2006">
          <mc:Choice xmlns:p14="http://schemas.microsoft.com/office/powerpoint/2010/main" Requires="p14">
            <p:contentPart p14:bwMode="auto" r:id="rId709">
              <p14:nvContentPartPr>
                <p14:cNvPr id="1116" name="Pennanteckning 1115">
                  <a:extLst>
                    <a:ext uri="{FF2B5EF4-FFF2-40B4-BE49-F238E27FC236}">
                      <a16:creationId xmlns:a16="http://schemas.microsoft.com/office/drawing/2014/main" id="{ED2BDCDA-23C6-A691-5BC1-18AC9C4A2829}"/>
                    </a:ext>
                  </a:extLst>
                </p14:cNvPr>
                <p14:cNvContentPartPr/>
                <p14:nvPr/>
              </p14:nvContentPartPr>
              <p14:xfrm>
                <a:off x="11161164" y="2533379"/>
                <a:ext cx="47520" cy="201240"/>
              </p14:xfrm>
            </p:contentPart>
          </mc:Choice>
          <mc:Fallback>
            <p:pic>
              <p:nvPicPr>
                <p:cNvPr id="1116" name="Pennanteckning 1115">
                  <a:extLst>
                    <a:ext uri="{FF2B5EF4-FFF2-40B4-BE49-F238E27FC236}">
                      <a16:creationId xmlns:a16="http://schemas.microsoft.com/office/drawing/2014/main" id="{ED2BDCDA-23C6-A691-5BC1-18AC9C4A2829}"/>
                    </a:ext>
                  </a:extLst>
                </p:cNvPr>
                <p:cNvPicPr/>
                <p:nvPr/>
              </p:nvPicPr>
              <p:blipFill>
                <a:blip r:embed="rId710"/>
                <a:stretch>
                  <a:fillRect/>
                </a:stretch>
              </p:blipFill>
              <p:spPr>
                <a:xfrm>
                  <a:off x="11145684" y="2517899"/>
                  <a:ext cx="78120" cy="231840"/>
                </a:xfrm>
                <a:prstGeom prst="rect">
                  <a:avLst/>
                </a:prstGeom>
              </p:spPr>
            </p:pic>
          </mc:Fallback>
        </mc:AlternateContent>
        <p:grpSp>
          <p:nvGrpSpPr>
            <p:cNvPr id="1121" name="Grupp 1120">
              <a:extLst>
                <a:ext uri="{FF2B5EF4-FFF2-40B4-BE49-F238E27FC236}">
                  <a16:creationId xmlns:a16="http://schemas.microsoft.com/office/drawing/2014/main" id="{2741C067-C2F9-5312-F05F-0CE10822040F}"/>
                </a:ext>
              </a:extLst>
            </p:cNvPr>
            <p:cNvGrpSpPr/>
            <p:nvPr/>
          </p:nvGrpSpPr>
          <p:grpSpPr>
            <a:xfrm>
              <a:off x="10709724" y="2960699"/>
              <a:ext cx="287280" cy="226440"/>
              <a:chOff x="10709724" y="2960699"/>
              <a:chExt cx="287280" cy="226440"/>
            </a:xfrm>
          </p:grpSpPr>
          <mc:AlternateContent xmlns:mc="http://schemas.openxmlformats.org/markup-compatibility/2006" xmlns:p14="http://schemas.microsoft.com/office/powerpoint/2010/main">
            <mc:Choice Requires="p14">
              <p:contentPart p14:bwMode="auto" r:id="rId711">
                <p14:nvContentPartPr>
                  <p14:cNvPr id="1117" name="Pennanteckning 1116">
                    <a:extLst>
                      <a:ext uri="{FF2B5EF4-FFF2-40B4-BE49-F238E27FC236}">
                        <a16:creationId xmlns:a16="http://schemas.microsoft.com/office/drawing/2014/main" id="{3458663B-7741-C0DB-CEEA-A8C9E1E240C5}"/>
                      </a:ext>
                    </a:extLst>
                  </p14:cNvPr>
                  <p14:cNvContentPartPr/>
                  <p14:nvPr/>
                </p14:nvContentPartPr>
                <p14:xfrm>
                  <a:off x="10709724" y="2960699"/>
                  <a:ext cx="27720" cy="218160"/>
                </p14:xfrm>
              </p:contentPart>
            </mc:Choice>
            <mc:Fallback xmlns="">
              <p:pic>
                <p:nvPicPr>
                  <p:cNvPr id="1117" name="Pennanteckning 1116">
                    <a:extLst>
                      <a:ext uri="{FF2B5EF4-FFF2-40B4-BE49-F238E27FC236}">
                        <a16:creationId xmlns:a16="http://schemas.microsoft.com/office/drawing/2014/main" id="{3458663B-7741-C0DB-CEEA-A8C9E1E240C5}"/>
                      </a:ext>
                    </a:extLst>
                  </p:cNvPr>
                  <p:cNvPicPr/>
                  <p:nvPr/>
                </p:nvPicPr>
                <p:blipFill>
                  <a:blip r:embed="rId712"/>
                  <a:stretch>
                    <a:fillRect/>
                  </a:stretch>
                </p:blipFill>
                <p:spPr>
                  <a:xfrm>
                    <a:off x="10694244" y="2945579"/>
                    <a:ext cx="5832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713">
                <p14:nvContentPartPr>
                  <p14:cNvPr id="1118" name="Pennanteckning 1117">
                    <a:extLst>
                      <a:ext uri="{FF2B5EF4-FFF2-40B4-BE49-F238E27FC236}">
                        <a16:creationId xmlns:a16="http://schemas.microsoft.com/office/drawing/2014/main" id="{4B3B64D3-8EFD-9FEF-FD35-8ABFCC020A7D}"/>
                      </a:ext>
                    </a:extLst>
                  </p14:cNvPr>
                  <p14:cNvContentPartPr/>
                  <p14:nvPr/>
                </p14:nvContentPartPr>
                <p14:xfrm>
                  <a:off x="10834644" y="3026939"/>
                  <a:ext cx="70560" cy="94680"/>
                </p14:xfrm>
              </p:contentPart>
            </mc:Choice>
            <mc:Fallback xmlns="">
              <p:pic>
                <p:nvPicPr>
                  <p:cNvPr id="1118" name="Pennanteckning 1117">
                    <a:extLst>
                      <a:ext uri="{FF2B5EF4-FFF2-40B4-BE49-F238E27FC236}">
                        <a16:creationId xmlns:a16="http://schemas.microsoft.com/office/drawing/2014/main" id="{4B3B64D3-8EFD-9FEF-FD35-8ABFCC020A7D}"/>
                      </a:ext>
                    </a:extLst>
                  </p:cNvPr>
                  <p:cNvPicPr/>
                  <p:nvPr/>
                </p:nvPicPr>
                <p:blipFill>
                  <a:blip r:embed="rId714"/>
                  <a:stretch>
                    <a:fillRect/>
                  </a:stretch>
                </p:blipFill>
                <p:spPr>
                  <a:xfrm>
                    <a:off x="10819164" y="3011819"/>
                    <a:ext cx="10116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715">
                <p14:nvContentPartPr>
                  <p14:cNvPr id="1119" name="Pennanteckning 1118">
                    <a:extLst>
                      <a:ext uri="{FF2B5EF4-FFF2-40B4-BE49-F238E27FC236}">
                        <a16:creationId xmlns:a16="http://schemas.microsoft.com/office/drawing/2014/main" id="{5B8BC8FA-9745-1C0A-99DC-B3A4FECCE3CC}"/>
                      </a:ext>
                    </a:extLst>
                  </p14:cNvPr>
                  <p14:cNvContentPartPr/>
                  <p14:nvPr/>
                </p14:nvContentPartPr>
                <p14:xfrm>
                  <a:off x="10972524" y="3106499"/>
                  <a:ext cx="24480" cy="80640"/>
                </p14:xfrm>
              </p:contentPart>
            </mc:Choice>
            <mc:Fallback xmlns="">
              <p:pic>
                <p:nvPicPr>
                  <p:cNvPr id="1119" name="Pennanteckning 1118">
                    <a:extLst>
                      <a:ext uri="{FF2B5EF4-FFF2-40B4-BE49-F238E27FC236}">
                        <a16:creationId xmlns:a16="http://schemas.microsoft.com/office/drawing/2014/main" id="{5B8BC8FA-9745-1C0A-99DC-B3A4FECCE3CC}"/>
                      </a:ext>
                    </a:extLst>
                  </p:cNvPr>
                  <p:cNvPicPr/>
                  <p:nvPr/>
                </p:nvPicPr>
                <p:blipFill>
                  <a:blip r:embed="rId716"/>
                  <a:stretch>
                    <a:fillRect/>
                  </a:stretch>
                </p:blipFill>
                <p:spPr>
                  <a:xfrm>
                    <a:off x="10957404" y="3091019"/>
                    <a:ext cx="54720" cy="110880"/>
                  </a:xfrm>
                  <a:prstGeom prst="rect">
                    <a:avLst/>
                  </a:prstGeom>
                </p:spPr>
              </p:pic>
            </mc:Fallback>
          </mc:AlternateContent>
        </p:grpSp>
        <p:grpSp>
          <p:nvGrpSpPr>
            <p:cNvPr id="1126" name="Grupp 1125">
              <a:extLst>
                <a:ext uri="{FF2B5EF4-FFF2-40B4-BE49-F238E27FC236}">
                  <a16:creationId xmlns:a16="http://schemas.microsoft.com/office/drawing/2014/main" id="{77DC20BB-E074-9937-80D3-8201BCF978BF}"/>
                </a:ext>
              </a:extLst>
            </p:cNvPr>
            <p:cNvGrpSpPr/>
            <p:nvPr/>
          </p:nvGrpSpPr>
          <p:grpSpPr>
            <a:xfrm>
              <a:off x="11110044" y="3014699"/>
              <a:ext cx="21600" cy="135000"/>
              <a:chOff x="11110044" y="3014699"/>
              <a:chExt cx="21600" cy="135000"/>
            </a:xfrm>
          </p:grpSpPr>
          <mc:AlternateContent xmlns:mc="http://schemas.openxmlformats.org/markup-compatibility/2006" xmlns:p14="http://schemas.microsoft.com/office/powerpoint/2010/main">
            <mc:Choice Requires="p14">
              <p:contentPart p14:bwMode="auto" r:id="rId717">
                <p14:nvContentPartPr>
                  <p14:cNvPr id="1120" name="Pennanteckning 1119">
                    <a:extLst>
                      <a:ext uri="{FF2B5EF4-FFF2-40B4-BE49-F238E27FC236}">
                        <a16:creationId xmlns:a16="http://schemas.microsoft.com/office/drawing/2014/main" id="{7F05CA0C-5777-0716-7003-3796407F12EB}"/>
                      </a:ext>
                    </a:extLst>
                  </p14:cNvPr>
                  <p14:cNvContentPartPr/>
                  <p14:nvPr/>
                </p14:nvContentPartPr>
                <p14:xfrm>
                  <a:off x="11110044" y="3063299"/>
                  <a:ext cx="3600" cy="51480"/>
                </p14:xfrm>
              </p:contentPart>
            </mc:Choice>
            <mc:Fallback xmlns="">
              <p:pic>
                <p:nvPicPr>
                  <p:cNvPr id="1120" name="Pennanteckning 1119">
                    <a:extLst>
                      <a:ext uri="{FF2B5EF4-FFF2-40B4-BE49-F238E27FC236}">
                        <a16:creationId xmlns:a16="http://schemas.microsoft.com/office/drawing/2014/main" id="{7F05CA0C-5777-0716-7003-3796407F12EB}"/>
                      </a:ext>
                    </a:extLst>
                  </p:cNvPr>
                  <p:cNvPicPr/>
                  <p:nvPr/>
                </p:nvPicPr>
                <p:blipFill>
                  <a:blip r:embed="rId718"/>
                  <a:stretch>
                    <a:fillRect/>
                  </a:stretch>
                </p:blipFill>
                <p:spPr>
                  <a:xfrm>
                    <a:off x="11094564" y="3048179"/>
                    <a:ext cx="3420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719">
                <p14:nvContentPartPr>
                  <p14:cNvPr id="1124" name="Pennanteckning 1123">
                    <a:extLst>
                      <a:ext uri="{FF2B5EF4-FFF2-40B4-BE49-F238E27FC236}">
                        <a16:creationId xmlns:a16="http://schemas.microsoft.com/office/drawing/2014/main" id="{7095F572-EF70-AC1B-8FB0-B82359509900}"/>
                      </a:ext>
                    </a:extLst>
                  </p14:cNvPr>
                  <p14:cNvContentPartPr/>
                  <p14:nvPr/>
                </p14:nvContentPartPr>
                <p14:xfrm>
                  <a:off x="11124804" y="3014699"/>
                  <a:ext cx="6840" cy="135000"/>
                </p14:xfrm>
              </p:contentPart>
            </mc:Choice>
            <mc:Fallback xmlns="">
              <p:pic>
                <p:nvPicPr>
                  <p:cNvPr id="1124" name="Pennanteckning 1123">
                    <a:extLst>
                      <a:ext uri="{FF2B5EF4-FFF2-40B4-BE49-F238E27FC236}">
                        <a16:creationId xmlns:a16="http://schemas.microsoft.com/office/drawing/2014/main" id="{7095F572-EF70-AC1B-8FB0-B82359509900}"/>
                      </a:ext>
                    </a:extLst>
                  </p:cNvPr>
                  <p:cNvPicPr/>
                  <p:nvPr/>
                </p:nvPicPr>
                <p:blipFill>
                  <a:blip r:embed="rId720"/>
                  <a:stretch>
                    <a:fillRect/>
                  </a:stretch>
                </p:blipFill>
                <p:spPr>
                  <a:xfrm>
                    <a:off x="11109684" y="2999219"/>
                    <a:ext cx="37440" cy="165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21">
              <p14:nvContentPartPr>
                <p14:cNvPr id="1125" name="Pennanteckning 1124">
                  <a:extLst>
                    <a:ext uri="{FF2B5EF4-FFF2-40B4-BE49-F238E27FC236}">
                      <a16:creationId xmlns:a16="http://schemas.microsoft.com/office/drawing/2014/main" id="{B4CFA580-110A-9D6D-D224-05BB47D37536}"/>
                    </a:ext>
                  </a:extLst>
                </p14:cNvPr>
                <p14:cNvContentPartPr/>
                <p14:nvPr/>
              </p14:nvContentPartPr>
              <p14:xfrm>
                <a:off x="11251164" y="2939459"/>
                <a:ext cx="80640" cy="288360"/>
              </p14:xfrm>
            </p:contentPart>
          </mc:Choice>
          <mc:Fallback>
            <p:pic>
              <p:nvPicPr>
                <p:cNvPr id="1125" name="Pennanteckning 1124">
                  <a:extLst>
                    <a:ext uri="{FF2B5EF4-FFF2-40B4-BE49-F238E27FC236}">
                      <a16:creationId xmlns:a16="http://schemas.microsoft.com/office/drawing/2014/main" id="{B4CFA580-110A-9D6D-D224-05BB47D37536}"/>
                    </a:ext>
                  </a:extLst>
                </p:cNvPr>
                <p:cNvPicPr/>
                <p:nvPr/>
              </p:nvPicPr>
              <p:blipFill>
                <a:blip r:embed="rId722"/>
                <a:stretch>
                  <a:fillRect/>
                </a:stretch>
              </p:blipFill>
              <p:spPr>
                <a:xfrm>
                  <a:off x="11235684" y="2923979"/>
                  <a:ext cx="111240" cy="318960"/>
                </a:xfrm>
                <a:prstGeom prst="rect">
                  <a:avLst/>
                </a:prstGeom>
              </p:spPr>
            </p:pic>
          </mc:Fallback>
        </mc:AlternateContent>
      </p:grpSp>
      <p:grpSp>
        <p:nvGrpSpPr>
          <p:cNvPr id="1133" name="Grupp 1132">
            <a:extLst>
              <a:ext uri="{FF2B5EF4-FFF2-40B4-BE49-F238E27FC236}">
                <a16:creationId xmlns:a16="http://schemas.microsoft.com/office/drawing/2014/main" id="{F1896635-5A8F-9E60-1FF7-F04AF6AFAB68}"/>
              </a:ext>
            </a:extLst>
          </p:cNvPr>
          <p:cNvGrpSpPr/>
          <p:nvPr/>
        </p:nvGrpSpPr>
        <p:grpSpPr>
          <a:xfrm>
            <a:off x="8501484" y="3489179"/>
            <a:ext cx="1305360" cy="552960"/>
            <a:chOff x="8501484" y="3489179"/>
            <a:chExt cx="1305360" cy="552960"/>
          </a:xfrm>
        </p:grpSpPr>
        <mc:AlternateContent xmlns:mc="http://schemas.openxmlformats.org/markup-compatibility/2006">
          <mc:Choice xmlns:p14="http://schemas.microsoft.com/office/powerpoint/2010/main" Requires="p14">
            <p:contentPart p14:bwMode="auto" r:id="rId723">
              <p14:nvContentPartPr>
                <p14:cNvPr id="1130" name="Pennanteckning 1129">
                  <a:extLst>
                    <a:ext uri="{FF2B5EF4-FFF2-40B4-BE49-F238E27FC236}">
                      <a16:creationId xmlns:a16="http://schemas.microsoft.com/office/drawing/2014/main" id="{CD948B90-E9C7-4399-CD04-EF3A543A5288}"/>
                    </a:ext>
                  </a:extLst>
                </p14:cNvPr>
                <p14:cNvContentPartPr/>
                <p14:nvPr/>
              </p14:nvContentPartPr>
              <p14:xfrm>
                <a:off x="8501484" y="3638219"/>
                <a:ext cx="233640" cy="96480"/>
              </p14:xfrm>
            </p:contentPart>
          </mc:Choice>
          <mc:Fallback>
            <p:pic>
              <p:nvPicPr>
                <p:cNvPr id="1130" name="Pennanteckning 1129">
                  <a:extLst>
                    <a:ext uri="{FF2B5EF4-FFF2-40B4-BE49-F238E27FC236}">
                      <a16:creationId xmlns:a16="http://schemas.microsoft.com/office/drawing/2014/main" id="{CD948B90-E9C7-4399-CD04-EF3A543A5288}"/>
                    </a:ext>
                  </a:extLst>
                </p:cNvPr>
                <p:cNvPicPr/>
                <p:nvPr/>
              </p:nvPicPr>
              <p:blipFill>
                <a:blip r:embed="rId724"/>
                <a:stretch>
                  <a:fillRect/>
                </a:stretch>
              </p:blipFill>
              <p:spPr>
                <a:xfrm>
                  <a:off x="8486004" y="3622739"/>
                  <a:ext cx="26424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725">
              <p14:nvContentPartPr>
                <p14:cNvPr id="1131" name="Pennanteckning 1130">
                  <a:extLst>
                    <a:ext uri="{FF2B5EF4-FFF2-40B4-BE49-F238E27FC236}">
                      <a16:creationId xmlns:a16="http://schemas.microsoft.com/office/drawing/2014/main" id="{F0AC7D99-B18A-1AF3-DA31-7BA4194EA17B}"/>
                    </a:ext>
                  </a:extLst>
                </p14:cNvPr>
                <p14:cNvContentPartPr/>
                <p14:nvPr/>
              </p14:nvContentPartPr>
              <p14:xfrm>
                <a:off x="8767164" y="3625259"/>
                <a:ext cx="66240" cy="110880"/>
              </p14:xfrm>
            </p:contentPart>
          </mc:Choice>
          <mc:Fallback>
            <p:pic>
              <p:nvPicPr>
                <p:cNvPr id="1131" name="Pennanteckning 1130">
                  <a:extLst>
                    <a:ext uri="{FF2B5EF4-FFF2-40B4-BE49-F238E27FC236}">
                      <a16:creationId xmlns:a16="http://schemas.microsoft.com/office/drawing/2014/main" id="{F0AC7D99-B18A-1AF3-DA31-7BA4194EA17B}"/>
                    </a:ext>
                  </a:extLst>
                </p:cNvPr>
                <p:cNvPicPr/>
                <p:nvPr/>
              </p:nvPicPr>
              <p:blipFill>
                <a:blip r:embed="rId726"/>
                <a:stretch>
                  <a:fillRect/>
                </a:stretch>
              </p:blipFill>
              <p:spPr>
                <a:xfrm>
                  <a:off x="8751684" y="3609779"/>
                  <a:ext cx="96840" cy="141480"/>
                </a:xfrm>
                <a:prstGeom prst="rect">
                  <a:avLst/>
                </a:prstGeom>
              </p:spPr>
            </p:pic>
          </mc:Fallback>
        </mc:AlternateContent>
        <p:grpSp>
          <p:nvGrpSpPr>
            <p:cNvPr id="1150" name="Grupp 1149">
              <a:extLst>
                <a:ext uri="{FF2B5EF4-FFF2-40B4-BE49-F238E27FC236}">
                  <a16:creationId xmlns:a16="http://schemas.microsoft.com/office/drawing/2014/main" id="{3EF258F0-DFE2-3E73-0207-35ED785F7AE5}"/>
                </a:ext>
              </a:extLst>
            </p:cNvPr>
            <p:cNvGrpSpPr/>
            <p:nvPr/>
          </p:nvGrpSpPr>
          <p:grpSpPr>
            <a:xfrm>
              <a:off x="9003684" y="3489179"/>
              <a:ext cx="803160" cy="552960"/>
              <a:chOff x="9003684" y="3489179"/>
              <a:chExt cx="803160" cy="552960"/>
            </a:xfrm>
          </p:grpSpPr>
          <mc:AlternateContent xmlns:mc="http://schemas.openxmlformats.org/markup-compatibility/2006" xmlns:p14="http://schemas.microsoft.com/office/powerpoint/2010/main">
            <mc:Choice Requires="p14">
              <p:contentPart p14:bwMode="auto" r:id="rId727">
                <p14:nvContentPartPr>
                  <p14:cNvPr id="1138" name="Pennanteckning 1137">
                    <a:extLst>
                      <a:ext uri="{FF2B5EF4-FFF2-40B4-BE49-F238E27FC236}">
                        <a16:creationId xmlns:a16="http://schemas.microsoft.com/office/drawing/2014/main" id="{F75AF273-7A24-CCD6-0F82-6591C0DBC090}"/>
                      </a:ext>
                    </a:extLst>
                  </p14:cNvPr>
                  <p14:cNvContentPartPr/>
                  <p14:nvPr/>
                </p14:nvContentPartPr>
                <p14:xfrm>
                  <a:off x="9005124" y="3671339"/>
                  <a:ext cx="52560" cy="3600"/>
                </p14:xfrm>
              </p:contentPart>
            </mc:Choice>
            <mc:Fallback xmlns="">
              <p:pic>
                <p:nvPicPr>
                  <p:cNvPr id="1138" name="Pennanteckning 1137">
                    <a:extLst>
                      <a:ext uri="{FF2B5EF4-FFF2-40B4-BE49-F238E27FC236}">
                        <a16:creationId xmlns:a16="http://schemas.microsoft.com/office/drawing/2014/main" id="{F75AF273-7A24-CCD6-0F82-6591C0DBC090}"/>
                      </a:ext>
                    </a:extLst>
                  </p:cNvPr>
                  <p:cNvPicPr/>
                  <p:nvPr/>
                </p:nvPicPr>
                <p:blipFill>
                  <a:blip r:embed="rId728"/>
                  <a:stretch>
                    <a:fillRect/>
                  </a:stretch>
                </p:blipFill>
                <p:spPr>
                  <a:xfrm>
                    <a:off x="8990004" y="3655859"/>
                    <a:ext cx="8280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729">
                <p14:nvContentPartPr>
                  <p14:cNvPr id="1139" name="Pennanteckning 1138">
                    <a:extLst>
                      <a:ext uri="{FF2B5EF4-FFF2-40B4-BE49-F238E27FC236}">
                        <a16:creationId xmlns:a16="http://schemas.microsoft.com/office/drawing/2014/main" id="{49C448AE-A04D-72BB-40A4-CDFAC965376F}"/>
                      </a:ext>
                    </a:extLst>
                  </p14:cNvPr>
                  <p14:cNvContentPartPr/>
                  <p14:nvPr/>
                </p14:nvContentPartPr>
                <p14:xfrm>
                  <a:off x="9003684" y="3674579"/>
                  <a:ext cx="82080" cy="51480"/>
                </p14:xfrm>
              </p:contentPart>
            </mc:Choice>
            <mc:Fallback xmlns="">
              <p:pic>
                <p:nvPicPr>
                  <p:cNvPr id="1139" name="Pennanteckning 1138">
                    <a:extLst>
                      <a:ext uri="{FF2B5EF4-FFF2-40B4-BE49-F238E27FC236}">
                        <a16:creationId xmlns:a16="http://schemas.microsoft.com/office/drawing/2014/main" id="{49C448AE-A04D-72BB-40A4-CDFAC965376F}"/>
                      </a:ext>
                    </a:extLst>
                  </p:cNvPr>
                  <p:cNvPicPr/>
                  <p:nvPr/>
                </p:nvPicPr>
                <p:blipFill>
                  <a:blip r:embed="rId730"/>
                  <a:stretch>
                    <a:fillRect/>
                  </a:stretch>
                </p:blipFill>
                <p:spPr>
                  <a:xfrm>
                    <a:off x="8988204" y="3659459"/>
                    <a:ext cx="11268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731">
                <p14:nvContentPartPr>
                  <p14:cNvPr id="1141" name="Pennanteckning 1140">
                    <a:extLst>
                      <a:ext uri="{FF2B5EF4-FFF2-40B4-BE49-F238E27FC236}">
                        <a16:creationId xmlns:a16="http://schemas.microsoft.com/office/drawing/2014/main" id="{CDA27655-2204-8BBE-FDB6-A484327A1005}"/>
                      </a:ext>
                    </a:extLst>
                  </p14:cNvPr>
                  <p14:cNvContentPartPr/>
                  <p14:nvPr/>
                </p14:nvContentPartPr>
                <p14:xfrm>
                  <a:off x="9197364" y="3492779"/>
                  <a:ext cx="151560" cy="543600"/>
                </p14:xfrm>
              </p:contentPart>
            </mc:Choice>
            <mc:Fallback xmlns="">
              <p:pic>
                <p:nvPicPr>
                  <p:cNvPr id="1141" name="Pennanteckning 1140">
                    <a:extLst>
                      <a:ext uri="{FF2B5EF4-FFF2-40B4-BE49-F238E27FC236}">
                        <a16:creationId xmlns:a16="http://schemas.microsoft.com/office/drawing/2014/main" id="{CDA27655-2204-8BBE-FDB6-A484327A1005}"/>
                      </a:ext>
                    </a:extLst>
                  </p:cNvPr>
                  <p:cNvPicPr/>
                  <p:nvPr/>
                </p:nvPicPr>
                <p:blipFill>
                  <a:blip r:embed="rId732"/>
                  <a:stretch>
                    <a:fillRect/>
                  </a:stretch>
                </p:blipFill>
                <p:spPr>
                  <a:xfrm>
                    <a:off x="9182244" y="3477299"/>
                    <a:ext cx="181800" cy="574200"/>
                  </a:xfrm>
                  <a:prstGeom prst="rect">
                    <a:avLst/>
                  </a:prstGeom>
                </p:spPr>
              </p:pic>
            </mc:Fallback>
          </mc:AlternateContent>
          <mc:AlternateContent xmlns:mc="http://schemas.openxmlformats.org/markup-compatibility/2006" xmlns:p14="http://schemas.microsoft.com/office/powerpoint/2010/main">
            <mc:Choice Requires="p14">
              <p:contentPart p14:bwMode="auto" r:id="rId733">
                <p14:nvContentPartPr>
                  <p14:cNvPr id="1143" name="Pennanteckning 1142">
                    <a:extLst>
                      <a:ext uri="{FF2B5EF4-FFF2-40B4-BE49-F238E27FC236}">
                        <a16:creationId xmlns:a16="http://schemas.microsoft.com/office/drawing/2014/main" id="{597F2157-7798-B6FA-80EB-404F4180FBDE}"/>
                      </a:ext>
                    </a:extLst>
                  </p14:cNvPr>
                  <p14:cNvContentPartPr/>
                  <p14:nvPr/>
                </p14:nvContentPartPr>
                <p14:xfrm>
                  <a:off x="9358284" y="3573779"/>
                  <a:ext cx="36000" cy="8640"/>
                </p14:xfrm>
              </p:contentPart>
            </mc:Choice>
            <mc:Fallback xmlns="">
              <p:pic>
                <p:nvPicPr>
                  <p:cNvPr id="1143" name="Pennanteckning 1142">
                    <a:extLst>
                      <a:ext uri="{FF2B5EF4-FFF2-40B4-BE49-F238E27FC236}">
                        <a16:creationId xmlns:a16="http://schemas.microsoft.com/office/drawing/2014/main" id="{597F2157-7798-B6FA-80EB-404F4180FBDE}"/>
                      </a:ext>
                    </a:extLst>
                  </p:cNvPr>
                  <p:cNvPicPr/>
                  <p:nvPr/>
                </p:nvPicPr>
                <p:blipFill>
                  <a:blip r:embed="rId734"/>
                  <a:stretch>
                    <a:fillRect/>
                  </a:stretch>
                </p:blipFill>
                <p:spPr>
                  <a:xfrm>
                    <a:off x="9343164" y="3558299"/>
                    <a:ext cx="6624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735">
                <p14:nvContentPartPr>
                  <p14:cNvPr id="1144" name="Pennanteckning 1143">
                    <a:extLst>
                      <a:ext uri="{FF2B5EF4-FFF2-40B4-BE49-F238E27FC236}">
                        <a16:creationId xmlns:a16="http://schemas.microsoft.com/office/drawing/2014/main" id="{D07B4059-59F5-F272-E3CF-7A4EDA25459B}"/>
                      </a:ext>
                    </a:extLst>
                  </p14:cNvPr>
                  <p14:cNvContentPartPr/>
                  <p14:nvPr/>
                </p14:nvContentPartPr>
                <p14:xfrm>
                  <a:off x="9470964" y="3496739"/>
                  <a:ext cx="73800" cy="102960"/>
                </p14:xfrm>
              </p:contentPart>
            </mc:Choice>
            <mc:Fallback xmlns="">
              <p:pic>
                <p:nvPicPr>
                  <p:cNvPr id="1144" name="Pennanteckning 1143">
                    <a:extLst>
                      <a:ext uri="{FF2B5EF4-FFF2-40B4-BE49-F238E27FC236}">
                        <a16:creationId xmlns:a16="http://schemas.microsoft.com/office/drawing/2014/main" id="{D07B4059-59F5-F272-E3CF-7A4EDA25459B}"/>
                      </a:ext>
                    </a:extLst>
                  </p:cNvPr>
                  <p:cNvPicPr/>
                  <p:nvPr/>
                </p:nvPicPr>
                <p:blipFill>
                  <a:blip r:embed="rId736"/>
                  <a:stretch>
                    <a:fillRect/>
                  </a:stretch>
                </p:blipFill>
                <p:spPr>
                  <a:xfrm>
                    <a:off x="9455484" y="3481619"/>
                    <a:ext cx="10440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737">
                <p14:nvContentPartPr>
                  <p14:cNvPr id="1145" name="Pennanteckning 1144">
                    <a:extLst>
                      <a:ext uri="{FF2B5EF4-FFF2-40B4-BE49-F238E27FC236}">
                        <a16:creationId xmlns:a16="http://schemas.microsoft.com/office/drawing/2014/main" id="{4BD12106-E6F3-E4AB-A2C6-BF82041F0090}"/>
                      </a:ext>
                    </a:extLst>
                  </p14:cNvPr>
                  <p14:cNvContentPartPr/>
                  <p14:nvPr/>
                </p14:nvContentPartPr>
                <p14:xfrm>
                  <a:off x="9474204" y="3678539"/>
                  <a:ext cx="22680" cy="102240"/>
                </p14:xfrm>
              </p:contentPart>
            </mc:Choice>
            <mc:Fallback xmlns="">
              <p:pic>
                <p:nvPicPr>
                  <p:cNvPr id="1145" name="Pennanteckning 1144">
                    <a:extLst>
                      <a:ext uri="{FF2B5EF4-FFF2-40B4-BE49-F238E27FC236}">
                        <a16:creationId xmlns:a16="http://schemas.microsoft.com/office/drawing/2014/main" id="{4BD12106-E6F3-E4AB-A2C6-BF82041F0090}"/>
                      </a:ext>
                    </a:extLst>
                  </p:cNvPr>
                  <p:cNvPicPr/>
                  <p:nvPr/>
                </p:nvPicPr>
                <p:blipFill>
                  <a:blip r:embed="rId738"/>
                  <a:stretch>
                    <a:fillRect/>
                  </a:stretch>
                </p:blipFill>
                <p:spPr>
                  <a:xfrm>
                    <a:off x="9458724" y="3663419"/>
                    <a:ext cx="532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739">
                <p14:nvContentPartPr>
                  <p14:cNvPr id="1147" name="Pennanteckning 1146">
                    <a:extLst>
                      <a:ext uri="{FF2B5EF4-FFF2-40B4-BE49-F238E27FC236}">
                        <a16:creationId xmlns:a16="http://schemas.microsoft.com/office/drawing/2014/main" id="{E93DADEA-3B9C-9ECB-B3C1-2BCE137E0A20}"/>
                      </a:ext>
                    </a:extLst>
                  </p14:cNvPr>
                  <p14:cNvContentPartPr/>
                  <p14:nvPr/>
                </p14:nvContentPartPr>
                <p14:xfrm>
                  <a:off x="9462684" y="3875459"/>
                  <a:ext cx="109440" cy="166680"/>
                </p14:xfrm>
              </p:contentPart>
            </mc:Choice>
            <mc:Fallback xmlns="">
              <p:pic>
                <p:nvPicPr>
                  <p:cNvPr id="1147" name="Pennanteckning 1146">
                    <a:extLst>
                      <a:ext uri="{FF2B5EF4-FFF2-40B4-BE49-F238E27FC236}">
                        <a16:creationId xmlns:a16="http://schemas.microsoft.com/office/drawing/2014/main" id="{E93DADEA-3B9C-9ECB-B3C1-2BCE137E0A20}"/>
                      </a:ext>
                    </a:extLst>
                  </p:cNvPr>
                  <p:cNvPicPr/>
                  <p:nvPr/>
                </p:nvPicPr>
                <p:blipFill>
                  <a:blip r:embed="rId740"/>
                  <a:stretch>
                    <a:fillRect/>
                  </a:stretch>
                </p:blipFill>
                <p:spPr>
                  <a:xfrm>
                    <a:off x="9447204" y="3860339"/>
                    <a:ext cx="1400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741">
                <p14:nvContentPartPr>
                  <p14:cNvPr id="1149" name="Pennanteckning 1148">
                    <a:extLst>
                      <a:ext uri="{FF2B5EF4-FFF2-40B4-BE49-F238E27FC236}">
                        <a16:creationId xmlns:a16="http://schemas.microsoft.com/office/drawing/2014/main" id="{9E7AD8E0-F835-6294-FDE3-F15AF0AA2B86}"/>
                      </a:ext>
                    </a:extLst>
                  </p14:cNvPr>
                  <p14:cNvContentPartPr/>
                  <p14:nvPr/>
                </p14:nvContentPartPr>
                <p14:xfrm>
                  <a:off x="9636924" y="3489179"/>
                  <a:ext cx="169920" cy="496440"/>
                </p14:xfrm>
              </p:contentPart>
            </mc:Choice>
            <mc:Fallback xmlns="">
              <p:pic>
                <p:nvPicPr>
                  <p:cNvPr id="1149" name="Pennanteckning 1148">
                    <a:extLst>
                      <a:ext uri="{FF2B5EF4-FFF2-40B4-BE49-F238E27FC236}">
                        <a16:creationId xmlns:a16="http://schemas.microsoft.com/office/drawing/2014/main" id="{9E7AD8E0-F835-6294-FDE3-F15AF0AA2B86}"/>
                      </a:ext>
                    </a:extLst>
                  </p:cNvPr>
                  <p:cNvPicPr/>
                  <p:nvPr/>
                </p:nvPicPr>
                <p:blipFill>
                  <a:blip r:embed="rId742"/>
                  <a:stretch>
                    <a:fillRect/>
                  </a:stretch>
                </p:blipFill>
                <p:spPr>
                  <a:xfrm>
                    <a:off x="9621804" y="3474059"/>
                    <a:ext cx="200520" cy="527040"/>
                  </a:xfrm>
                  <a:prstGeom prst="rect">
                    <a:avLst/>
                  </a:prstGeom>
                </p:spPr>
              </p:pic>
            </mc:Fallback>
          </mc:AlternateContent>
        </p:grpSp>
      </p:grpSp>
      <p:grpSp>
        <p:nvGrpSpPr>
          <p:cNvPr id="1134" name="Grupp 1133">
            <a:extLst>
              <a:ext uri="{FF2B5EF4-FFF2-40B4-BE49-F238E27FC236}">
                <a16:creationId xmlns:a16="http://schemas.microsoft.com/office/drawing/2014/main" id="{E57C8658-C0E7-491B-C3C3-F74CBC0426D6}"/>
              </a:ext>
            </a:extLst>
          </p:cNvPr>
          <p:cNvGrpSpPr/>
          <p:nvPr/>
        </p:nvGrpSpPr>
        <p:grpSpPr>
          <a:xfrm>
            <a:off x="10101684" y="3570179"/>
            <a:ext cx="896400" cy="243000"/>
            <a:chOff x="10101684" y="3570179"/>
            <a:chExt cx="896400" cy="243000"/>
          </a:xfrm>
        </p:grpSpPr>
        <mc:AlternateContent xmlns:mc="http://schemas.openxmlformats.org/markup-compatibility/2006">
          <mc:Choice xmlns:p14="http://schemas.microsoft.com/office/powerpoint/2010/main" Requires="p14">
            <p:contentPart p14:bwMode="auto" r:id="rId743">
              <p14:nvContentPartPr>
                <p14:cNvPr id="1151" name="Pennanteckning 1150">
                  <a:extLst>
                    <a:ext uri="{FF2B5EF4-FFF2-40B4-BE49-F238E27FC236}">
                      <a16:creationId xmlns:a16="http://schemas.microsoft.com/office/drawing/2014/main" id="{9A9DBF0F-28C0-1814-5A2F-C895FA840639}"/>
                    </a:ext>
                  </a:extLst>
                </p14:cNvPr>
                <p14:cNvContentPartPr/>
                <p14:nvPr/>
              </p14:nvContentPartPr>
              <p14:xfrm>
                <a:off x="10101684" y="3749819"/>
                <a:ext cx="6120" cy="63360"/>
              </p14:xfrm>
            </p:contentPart>
          </mc:Choice>
          <mc:Fallback>
            <p:pic>
              <p:nvPicPr>
                <p:cNvPr id="1151" name="Pennanteckning 1150">
                  <a:extLst>
                    <a:ext uri="{FF2B5EF4-FFF2-40B4-BE49-F238E27FC236}">
                      <a16:creationId xmlns:a16="http://schemas.microsoft.com/office/drawing/2014/main" id="{9A9DBF0F-28C0-1814-5A2F-C895FA840639}"/>
                    </a:ext>
                  </a:extLst>
                </p:cNvPr>
                <p:cNvPicPr/>
                <p:nvPr/>
              </p:nvPicPr>
              <p:blipFill>
                <a:blip r:embed="rId744"/>
                <a:stretch>
                  <a:fillRect/>
                </a:stretch>
              </p:blipFill>
              <p:spPr>
                <a:xfrm>
                  <a:off x="10086204" y="3734339"/>
                  <a:ext cx="3672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745">
              <p14:nvContentPartPr>
                <p14:cNvPr id="1152" name="Pennanteckning 1151">
                  <a:extLst>
                    <a:ext uri="{FF2B5EF4-FFF2-40B4-BE49-F238E27FC236}">
                      <a16:creationId xmlns:a16="http://schemas.microsoft.com/office/drawing/2014/main" id="{A399FBD2-44A6-5AEE-A9A9-9C3E59A2F307}"/>
                    </a:ext>
                  </a:extLst>
                </p14:cNvPr>
                <p14:cNvContentPartPr/>
                <p14:nvPr/>
              </p14:nvContentPartPr>
              <p14:xfrm>
                <a:off x="10343244" y="3605819"/>
                <a:ext cx="92880" cy="199800"/>
              </p14:xfrm>
            </p:contentPart>
          </mc:Choice>
          <mc:Fallback>
            <p:pic>
              <p:nvPicPr>
                <p:cNvPr id="1152" name="Pennanteckning 1151">
                  <a:extLst>
                    <a:ext uri="{FF2B5EF4-FFF2-40B4-BE49-F238E27FC236}">
                      <a16:creationId xmlns:a16="http://schemas.microsoft.com/office/drawing/2014/main" id="{A399FBD2-44A6-5AEE-A9A9-9C3E59A2F307}"/>
                    </a:ext>
                  </a:extLst>
                </p:cNvPr>
                <p:cNvPicPr/>
                <p:nvPr/>
              </p:nvPicPr>
              <p:blipFill>
                <a:blip r:embed="rId746"/>
                <a:stretch>
                  <a:fillRect/>
                </a:stretch>
              </p:blipFill>
              <p:spPr>
                <a:xfrm>
                  <a:off x="10327764" y="3590311"/>
                  <a:ext cx="123480" cy="230455"/>
                </a:xfrm>
                <a:prstGeom prst="rect">
                  <a:avLst/>
                </a:prstGeom>
              </p:spPr>
            </p:pic>
          </mc:Fallback>
        </mc:AlternateContent>
        <p:grpSp>
          <p:nvGrpSpPr>
            <p:cNvPr id="1158" name="Grupp 1157">
              <a:extLst>
                <a:ext uri="{FF2B5EF4-FFF2-40B4-BE49-F238E27FC236}">
                  <a16:creationId xmlns:a16="http://schemas.microsoft.com/office/drawing/2014/main" id="{BC8D5A1C-89AD-2EF2-97F1-2BCDFE90B9F6}"/>
                </a:ext>
              </a:extLst>
            </p:cNvPr>
            <p:cNvGrpSpPr/>
            <p:nvPr/>
          </p:nvGrpSpPr>
          <p:grpSpPr>
            <a:xfrm>
              <a:off x="10573284" y="3682859"/>
              <a:ext cx="92880" cy="70560"/>
              <a:chOff x="10573284" y="3682859"/>
              <a:chExt cx="92880" cy="70560"/>
            </a:xfrm>
          </p:grpSpPr>
          <mc:AlternateContent xmlns:mc="http://schemas.openxmlformats.org/markup-compatibility/2006" xmlns:p14="http://schemas.microsoft.com/office/powerpoint/2010/main">
            <mc:Choice Requires="p14">
              <p:contentPart p14:bwMode="auto" r:id="rId747">
                <p14:nvContentPartPr>
                  <p14:cNvPr id="1153" name="Pennanteckning 1152">
                    <a:extLst>
                      <a:ext uri="{FF2B5EF4-FFF2-40B4-BE49-F238E27FC236}">
                        <a16:creationId xmlns:a16="http://schemas.microsoft.com/office/drawing/2014/main" id="{41C1C27B-EA67-87A5-DD36-1FCC7BC58D32}"/>
                      </a:ext>
                    </a:extLst>
                  </p14:cNvPr>
                  <p14:cNvContentPartPr/>
                  <p14:nvPr/>
                </p14:nvContentPartPr>
                <p14:xfrm>
                  <a:off x="10573284" y="3682859"/>
                  <a:ext cx="89640" cy="6840"/>
                </p14:xfrm>
              </p:contentPart>
            </mc:Choice>
            <mc:Fallback xmlns="">
              <p:pic>
                <p:nvPicPr>
                  <p:cNvPr id="1153" name="Pennanteckning 1152">
                    <a:extLst>
                      <a:ext uri="{FF2B5EF4-FFF2-40B4-BE49-F238E27FC236}">
                        <a16:creationId xmlns:a16="http://schemas.microsoft.com/office/drawing/2014/main" id="{41C1C27B-EA67-87A5-DD36-1FCC7BC58D32}"/>
                      </a:ext>
                    </a:extLst>
                  </p:cNvPr>
                  <p:cNvPicPr/>
                  <p:nvPr/>
                </p:nvPicPr>
                <p:blipFill>
                  <a:blip r:embed="rId748"/>
                  <a:stretch>
                    <a:fillRect/>
                  </a:stretch>
                </p:blipFill>
                <p:spPr>
                  <a:xfrm>
                    <a:off x="10557804" y="3667379"/>
                    <a:ext cx="1202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749">
                <p14:nvContentPartPr>
                  <p14:cNvPr id="1154" name="Pennanteckning 1153">
                    <a:extLst>
                      <a:ext uri="{FF2B5EF4-FFF2-40B4-BE49-F238E27FC236}">
                        <a16:creationId xmlns:a16="http://schemas.microsoft.com/office/drawing/2014/main" id="{9556C4DB-3F41-CDF3-B478-4E765947F137}"/>
                      </a:ext>
                    </a:extLst>
                  </p14:cNvPr>
                  <p14:cNvContentPartPr/>
                  <p14:nvPr/>
                </p14:nvContentPartPr>
                <p14:xfrm>
                  <a:off x="10588044" y="3738299"/>
                  <a:ext cx="78120" cy="15120"/>
                </p14:xfrm>
              </p:contentPart>
            </mc:Choice>
            <mc:Fallback xmlns="">
              <p:pic>
                <p:nvPicPr>
                  <p:cNvPr id="1154" name="Pennanteckning 1153">
                    <a:extLst>
                      <a:ext uri="{FF2B5EF4-FFF2-40B4-BE49-F238E27FC236}">
                        <a16:creationId xmlns:a16="http://schemas.microsoft.com/office/drawing/2014/main" id="{9556C4DB-3F41-CDF3-B478-4E765947F137}"/>
                      </a:ext>
                    </a:extLst>
                  </p:cNvPr>
                  <p:cNvPicPr/>
                  <p:nvPr/>
                </p:nvPicPr>
                <p:blipFill>
                  <a:blip r:embed="rId750"/>
                  <a:stretch>
                    <a:fillRect/>
                  </a:stretch>
                </p:blipFill>
                <p:spPr>
                  <a:xfrm>
                    <a:off x="10572924" y="3722819"/>
                    <a:ext cx="108720" cy="45720"/>
                  </a:xfrm>
                  <a:prstGeom prst="rect">
                    <a:avLst/>
                  </a:prstGeom>
                </p:spPr>
              </p:pic>
            </mc:Fallback>
          </mc:AlternateContent>
        </p:grpSp>
        <p:grpSp>
          <p:nvGrpSpPr>
            <p:cNvPr id="1157" name="Grupp 1156">
              <a:extLst>
                <a:ext uri="{FF2B5EF4-FFF2-40B4-BE49-F238E27FC236}">
                  <a16:creationId xmlns:a16="http://schemas.microsoft.com/office/drawing/2014/main" id="{D764A59D-5A4D-6124-8EC1-C6E680A9EC4E}"/>
                </a:ext>
              </a:extLst>
            </p:cNvPr>
            <p:cNvGrpSpPr/>
            <p:nvPr/>
          </p:nvGrpSpPr>
          <p:grpSpPr>
            <a:xfrm>
              <a:off x="10804764" y="3570179"/>
              <a:ext cx="193320" cy="139320"/>
              <a:chOff x="10804764" y="3570179"/>
              <a:chExt cx="193320" cy="139320"/>
            </a:xfrm>
          </p:grpSpPr>
          <mc:AlternateContent xmlns:mc="http://schemas.openxmlformats.org/markup-compatibility/2006" xmlns:p14="http://schemas.microsoft.com/office/powerpoint/2010/main">
            <mc:Choice Requires="p14">
              <p:contentPart p14:bwMode="auto" r:id="rId751">
                <p14:nvContentPartPr>
                  <p14:cNvPr id="1155" name="Pennanteckning 1154">
                    <a:extLst>
                      <a:ext uri="{FF2B5EF4-FFF2-40B4-BE49-F238E27FC236}">
                        <a16:creationId xmlns:a16="http://schemas.microsoft.com/office/drawing/2014/main" id="{53D51DEE-FBBF-352E-8FFF-6C10C28D4D42}"/>
                      </a:ext>
                    </a:extLst>
                  </p14:cNvPr>
                  <p14:cNvContentPartPr/>
                  <p14:nvPr/>
                </p14:nvContentPartPr>
                <p14:xfrm>
                  <a:off x="10804764" y="3672779"/>
                  <a:ext cx="78120" cy="3600"/>
                </p14:xfrm>
              </p:contentPart>
            </mc:Choice>
            <mc:Fallback xmlns="">
              <p:pic>
                <p:nvPicPr>
                  <p:cNvPr id="1155" name="Pennanteckning 1154">
                    <a:extLst>
                      <a:ext uri="{FF2B5EF4-FFF2-40B4-BE49-F238E27FC236}">
                        <a16:creationId xmlns:a16="http://schemas.microsoft.com/office/drawing/2014/main" id="{53D51DEE-FBBF-352E-8FFF-6C10C28D4D42}"/>
                      </a:ext>
                    </a:extLst>
                  </p:cNvPr>
                  <p:cNvPicPr/>
                  <p:nvPr/>
                </p:nvPicPr>
                <p:blipFill>
                  <a:blip r:embed="rId752"/>
                  <a:stretch>
                    <a:fillRect/>
                  </a:stretch>
                </p:blipFill>
                <p:spPr>
                  <a:xfrm>
                    <a:off x="10789644" y="3657659"/>
                    <a:ext cx="1087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753">
                <p14:nvContentPartPr>
                  <p14:cNvPr id="1156" name="Pennanteckning 1155">
                    <a:extLst>
                      <a:ext uri="{FF2B5EF4-FFF2-40B4-BE49-F238E27FC236}">
                        <a16:creationId xmlns:a16="http://schemas.microsoft.com/office/drawing/2014/main" id="{32191725-9F4B-FBDD-3778-3CEDCE1D6659}"/>
                      </a:ext>
                    </a:extLst>
                  </p14:cNvPr>
                  <p14:cNvContentPartPr/>
                  <p14:nvPr/>
                </p14:nvContentPartPr>
                <p14:xfrm>
                  <a:off x="10995924" y="3570179"/>
                  <a:ext cx="2160" cy="139320"/>
                </p14:xfrm>
              </p:contentPart>
            </mc:Choice>
            <mc:Fallback xmlns="">
              <p:pic>
                <p:nvPicPr>
                  <p:cNvPr id="1156" name="Pennanteckning 1155">
                    <a:extLst>
                      <a:ext uri="{FF2B5EF4-FFF2-40B4-BE49-F238E27FC236}">
                        <a16:creationId xmlns:a16="http://schemas.microsoft.com/office/drawing/2014/main" id="{32191725-9F4B-FBDD-3778-3CEDCE1D6659}"/>
                      </a:ext>
                    </a:extLst>
                  </p:cNvPr>
                  <p:cNvPicPr/>
                  <p:nvPr/>
                </p:nvPicPr>
                <p:blipFill>
                  <a:blip r:embed="rId754"/>
                  <a:stretch>
                    <a:fillRect/>
                  </a:stretch>
                </p:blipFill>
                <p:spPr>
                  <a:xfrm>
                    <a:off x="10980444" y="3555059"/>
                    <a:ext cx="32400" cy="169920"/>
                  </a:xfrm>
                  <a:prstGeom prst="rect">
                    <a:avLst/>
                  </a:prstGeom>
                </p:spPr>
              </p:pic>
            </mc:Fallback>
          </mc:AlternateContent>
        </p:grpSp>
      </p:grpSp>
      <p:grpSp>
        <p:nvGrpSpPr>
          <p:cNvPr id="1172" name="Grupp 1171">
            <a:extLst>
              <a:ext uri="{FF2B5EF4-FFF2-40B4-BE49-F238E27FC236}">
                <a16:creationId xmlns:a16="http://schemas.microsoft.com/office/drawing/2014/main" id="{7119CECA-1215-3521-D321-E0E7A7DB5ECB}"/>
              </a:ext>
            </a:extLst>
          </p:cNvPr>
          <p:cNvGrpSpPr/>
          <p:nvPr/>
        </p:nvGrpSpPr>
        <p:grpSpPr>
          <a:xfrm>
            <a:off x="8618844" y="4254179"/>
            <a:ext cx="962280" cy="560880"/>
            <a:chOff x="8618844" y="4254179"/>
            <a:chExt cx="962280" cy="560880"/>
          </a:xfrm>
        </p:grpSpPr>
        <mc:AlternateContent xmlns:mc="http://schemas.openxmlformats.org/markup-compatibility/2006" xmlns:p14="http://schemas.microsoft.com/office/powerpoint/2010/main">
          <mc:Choice Requires="p14">
            <p:contentPart p14:bwMode="auto" r:id="rId755">
              <p14:nvContentPartPr>
                <p14:cNvPr id="1159" name="Pennanteckning 1158">
                  <a:extLst>
                    <a:ext uri="{FF2B5EF4-FFF2-40B4-BE49-F238E27FC236}">
                      <a16:creationId xmlns:a16="http://schemas.microsoft.com/office/drawing/2014/main" id="{BF8110BE-CAC3-6BFE-5E35-888EAB3F5FB8}"/>
                    </a:ext>
                  </a:extLst>
                </p14:cNvPr>
                <p14:cNvContentPartPr/>
                <p14:nvPr/>
              </p14:nvContentPartPr>
              <p14:xfrm>
                <a:off x="8628924" y="4380899"/>
                <a:ext cx="95400" cy="129240"/>
              </p14:xfrm>
            </p:contentPart>
          </mc:Choice>
          <mc:Fallback xmlns="">
            <p:pic>
              <p:nvPicPr>
                <p:cNvPr id="1159" name="Pennanteckning 1158">
                  <a:extLst>
                    <a:ext uri="{FF2B5EF4-FFF2-40B4-BE49-F238E27FC236}">
                      <a16:creationId xmlns:a16="http://schemas.microsoft.com/office/drawing/2014/main" id="{BF8110BE-CAC3-6BFE-5E35-888EAB3F5FB8}"/>
                    </a:ext>
                  </a:extLst>
                </p:cNvPr>
                <p:cNvPicPr/>
                <p:nvPr/>
              </p:nvPicPr>
              <p:blipFill>
                <a:blip r:embed="rId756"/>
                <a:stretch>
                  <a:fillRect/>
                </a:stretch>
              </p:blipFill>
              <p:spPr>
                <a:xfrm>
                  <a:off x="8613804" y="4365419"/>
                  <a:ext cx="12600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757">
              <p14:nvContentPartPr>
                <p14:cNvPr id="1160" name="Pennanteckning 1159">
                  <a:extLst>
                    <a:ext uri="{FF2B5EF4-FFF2-40B4-BE49-F238E27FC236}">
                      <a16:creationId xmlns:a16="http://schemas.microsoft.com/office/drawing/2014/main" id="{257A0E50-2AFB-11FA-5647-9922675DC364}"/>
                    </a:ext>
                  </a:extLst>
                </p14:cNvPr>
                <p14:cNvContentPartPr/>
                <p14:nvPr/>
              </p14:nvContentPartPr>
              <p14:xfrm>
                <a:off x="8618844" y="4407179"/>
                <a:ext cx="131040" cy="122040"/>
              </p14:xfrm>
            </p:contentPart>
          </mc:Choice>
          <mc:Fallback xmlns="">
            <p:pic>
              <p:nvPicPr>
                <p:cNvPr id="1160" name="Pennanteckning 1159">
                  <a:extLst>
                    <a:ext uri="{FF2B5EF4-FFF2-40B4-BE49-F238E27FC236}">
                      <a16:creationId xmlns:a16="http://schemas.microsoft.com/office/drawing/2014/main" id="{257A0E50-2AFB-11FA-5647-9922675DC364}"/>
                    </a:ext>
                  </a:extLst>
                </p:cNvPr>
                <p:cNvPicPr/>
                <p:nvPr/>
              </p:nvPicPr>
              <p:blipFill>
                <a:blip r:embed="rId758"/>
                <a:stretch>
                  <a:fillRect/>
                </a:stretch>
              </p:blipFill>
              <p:spPr>
                <a:xfrm>
                  <a:off x="8603724" y="4392059"/>
                  <a:ext cx="1616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759">
              <p14:nvContentPartPr>
                <p14:cNvPr id="1161" name="Pennanteckning 1160">
                  <a:extLst>
                    <a:ext uri="{FF2B5EF4-FFF2-40B4-BE49-F238E27FC236}">
                      <a16:creationId xmlns:a16="http://schemas.microsoft.com/office/drawing/2014/main" id="{3789094B-4AEB-DDCB-8937-0EE35BFE3AE4}"/>
                    </a:ext>
                  </a:extLst>
                </p14:cNvPr>
                <p14:cNvContentPartPr/>
                <p14:nvPr/>
              </p14:nvContentPartPr>
              <p14:xfrm>
                <a:off x="8663844" y="4386659"/>
                <a:ext cx="93960" cy="176400"/>
              </p14:xfrm>
            </p:contentPart>
          </mc:Choice>
          <mc:Fallback xmlns="">
            <p:pic>
              <p:nvPicPr>
                <p:cNvPr id="1161" name="Pennanteckning 1160">
                  <a:extLst>
                    <a:ext uri="{FF2B5EF4-FFF2-40B4-BE49-F238E27FC236}">
                      <a16:creationId xmlns:a16="http://schemas.microsoft.com/office/drawing/2014/main" id="{3789094B-4AEB-DDCB-8937-0EE35BFE3AE4}"/>
                    </a:ext>
                  </a:extLst>
                </p:cNvPr>
                <p:cNvPicPr/>
                <p:nvPr/>
              </p:nvPicPr>
              <p:blipFill>
                <a:blip r:embed="rId760"/>
                <a:stretch>
                  <a:fillRect/>
                </a:stretch>
              </p:blipFill>
              <p:spPr>
                <a:xfrm>
                  <a:off x="8648364" y="4371179"/>
                  <a:ext cx="1242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761">
              <p14:nvContentPartPr>
                <p14:cNvPr id="1163" name="Pennanteckning 1162">
                  <a:extLst>
                    <a:ext uri="{FF2B5EF4-FFF2-40B4-BE49-F238E27FC236}">
                      <a16:creationId xmlns:a16="http://schemas.microsoft.com/office/drawing/2014/main" id="{AC504B77-4D5E-BACF-FFF4-4A3D710CC279}"/>
                    </a:ext>
                  </a:extLst>
                </p14:cNvPr>
                <p14:cNvContentPartPr/>
                <p14:nvPr/>
              </p14:nvContentPartPr>
              <p14:xfrm>
                <a:off x="8875524" y="4468379"/>
                <a:ext cx="62280" cy="3960"/>
              </p14:xfrm>
            </p:contentPart>
          </mc:Choice>
          <mc:Fallback xmlns="">
            <p:pic>
              <p:nvPicPr>
                <p:cNvPr id="1163" name="Pennanteckning 1162">
                  <a:extLst>
                    <a:ext uri="{FF2B5EF4-FFF2-40B4-BE49-F238E27FC236}">
                      <a16:creationId xmlns:a16="http://schemas.microsoft.com/office/drawing/2014/main" id="{AC504B77-4D5E-BACF-FFF4-4A3D710CC279}"/>
                    </a:ext>
                  </a:extLst>
                </p:cNvPr>
                <p:cNvPicPr/>
                <p:nvPr/>
              </p:nvPicPr>
              <p:blipFill>
                <a:blip r:embed="rId762"/>
                <a:stretch>
                  <a:fillRect/>
                </a:stretch>
              </p:blipFill>
              <p:spPr>
                <a:xfrm>
                  <a:off x="8860044" y="4453259"/>
                  <a:ext cx="9288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763">
              <p14:nvContentPartPr>
                <p14:cNvPr id="1164" name="Pennanteckning 1163">
                  <a:extLst>
                    <a:ext uri="{FF2B5EF4-FFF2-40B4-BE49-F238E27FC236}">
                      <a16:creationId xmlns:a16="http://schemas.microsoft.com/office/drawing/2014/main" id="{6D613808-1AAB-4A3E-7CB4-48996B01DB69}"/>
                    </a:ext>
                  </a:extLst>
                </p14:cNvPr>
                <p14:cNvContentPartPr/>
                <p14:nvPr/>
              </p14:nvContentPartPr>
              <p14:xfrm>
                <a:off x="8875524" y="4471619"/>
                <a:ext cx="111960" cy="55080"/>
              </p14:xfrm>
            </p:contentPart>
          </mc:Choice>
          <mc:Fallback xmlns="">
            <p:pic>
              <p:nvPicPr>
                <p:cNvPr id="1164" name="Pennanteckning 1163">
                  <a:extLst>
                    <a:ext uri="{FF2B5EF4-FFF2-40B4-BE49-F238E27FC236}">
                      <a16:creationId xmlns:a16="http://schemas.microsoft.com/office/drawing/2014/main" id="{6D613808-1AAB-4A3E-7CB4-48996B01DB69}"/>
                    </a:ext>
                  </a:extLst>
                </p:cNvPr>
                <p:cNvPicPr/>
                <p:nvPr/>
              </p:nvPicPr>
              <p:blipFill>
                <a:blip r:embed="rId764"/>
                <a:stretch>
                  <a:fillRect/>
                </a:stretch>
              </p:blipFill>
              <p:spPr>
                <a:xfrm>
                  <a:off x="8860044" y="4456499"/>
                  <a:ext cx="14256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765">
              <p14:nvContentPartPr>
                <p14:cNvPr id="1166" name="Pennanteckning 1165">
                  <a:extLst>
                    <a:ext uri="{FF2B5EF4-FFF2-40B4-BE49-F238E27FC236}">
                      <a16:creationId xmlns:a16="http://schemas.microsoft.com/office/drawing/2014/main" id="{308AD98C-B639-0643-E7D9-84B74417E3EF}"/>
                    </a:ext>
                  </a:extLst>
                </p14:cNvPr>
                <p14:cNvContentPartPr/>
                <p14:nvPr/>
              </p14:nvContentPartPr>
              <p14:xfrm>
                <a:off x="9100884" y="4261019"/>
                <a:ext cx="150120" cy="554040"/>
              </p14:xfrm>
            </p:contentPart>
          </mc:Choice>
          <mc:Fallback xmlns="">
            <p:pic>
              <p:nvPicPr>
                <p:cNvPr id="1166" name="Pennanteckning 1165">
                  <a:extLst>
                    <a:ext uri="{FF2B5EF4-FFF2-40B4-BE49-F238E27FC236}">
                      <a16:creationId xmlns:a16="http://schemas.microsoft.com/office/drawing/2014/main" id="{308AD98C-B639-0643-E7D9-84B74417E3EF}"/>
                    </a:ext>
                  </a:extLst>
                </p:cNvPr>
                <p:cNvPicPr/>
                <p:nvPr/>
              </p:nvPicPr>
              <p:blipFill>
                <a:blip r:embed="rId766"/>
                <a:stretch>
                  <a:fillRect/>
                </a:stretch>
              </p:blipFill>
              <p:spPr>
                <a:xfrm>
                  <a:off x="9085764" y="4245539"/>
                  <a:ext cx="180720" cy="584640"/>
                </a:xfrm>
                <a:prstGeom prst="rect">
                  <a:avLst/>
                </a:prstGeom>
              </p:spPr>
            </p:pic>
          </mc:Fallback>
        </mc:AlternateContent>
        <mc:AlternateContent xmlns:mc="http://schemas.openxmlformats.org/markup-compatibility/2006" xmlns:p14="http://schemas.microsoft.com/office/powerpoint/2010/main">
          <mc:Choice Requires="p14">
            <p:contentPart p14:bwMode="auto" r:id="rId767">
              <p14:nvContentPartPr>
                <p14:cNvPr id="1168" name="Pennanteckning 1167">
                  <a:extLst>
                    <a:ext uri="{FF2B5EF4-FFF2-40B4-BE49-F238E27FC236}">
                      <a16:creationId xmlns:a16="http://schemas.microsoft.com/office/drawing/2014/main" id="{5F5F41A7-40C5-6889-7128-A5FDA7041345}"/>
                    </a:ext>
                  </a:extLst>
                </p14:cNvPr>
                <p14:cNvContentPartPr/>
                <p14:nvPr/>
              </p14:nvContentPartPr>
              <p14:xfrm>
                <a:off x="9263964" y="4284059"/>
                <a:ext cx="3600" cy="101160"/>
              </p14:xfrm>
            </p:contentPart>
          </mc:Choice>
          <mc:Fallback xmlns="">
            <p:pic>
              <p:nvPicPr>
                <p:cNvPr id="1168" name="Pennanteckning 1167">
                  <a:extLst>
                    <a:ext uri="{FF2B5EF4-FFF2-40B4-BE49-F238E27FC236}">
                      <a16:creationId xmlns:a16="http://schemas.microsoft.com/office/drawing/2014/main" id="{5F5F41A7-40C5-6889-7128-A5FDA7041345}"/>
                    </a:ext>
                  </a:extLst>
                </p:cNvPr>
                <p:cNvPicPr/>
                <p:nvPr/>
              </p:nvPicPr>
              <p:blipFill>
                <a:blip r:embed="rId768"/>
                <a:stretch>
                  <a:fillRect/>
                </a:stretch>
              </p:blipFill>
              <p:spPr>
                <a:xfrm>
                  <a:off x="9248844" y="4268579"/>
                  <a:ext cx="342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769">
              <p14:nvContentPartPr>
                <p14:cNvPr id="1169" name="Pennanteckning 1168">
                  <a:extLst>
                    <a:ext uri="{FF2B5EF4-FFF2-40B4-BE49-F238E27FC236}">
                      <a16:creationId xmlns:a16="http://schemas.microsoft.com/office/drawing/2014/main" id="{728ACF0F-24AD-CC2F-51B5-AFD881D9A3D9}"/>
                    </a:ext>
                  </a:extLst>
                </p14:cNvPr>
                <p14:cNvContentPartPr/>
                <p14:nvPr/>
              </p14:nvContentPartPr>
              <p14:xfrm>
                <a:off x="9257484" y="4499699"/>
                <a:ext cx="92160" cy="97200"/>
              </p14:xfrm>
            </p:contentPart>
          </mc:Choice>
          <mc:Fallback xmlns="">
            <p:pic>
              <p:nvPicPr>
                <p:cNvPr id="1169" name="Pennanteckning 1168">
                  <a:extLst>
                    <a:ext uri="{FF2B5EF4-FFF2-40B4-BE49-F238E27FC236}">
                      <a16:creationId xmlns:a16="http://schemas.microsoft.com/office/drawing/2014/main" id="{728ACF0F-24AD-CC2F-51B5-AFD881D9A3D9}"/>
                    </a:ext>
                  </a:extLst>
                </p:cNvPr>
                <p:cNvPicPr/>
                <p:nvPr/>
              </p:nvPicPr>
              <p:blipFill>
                <a:blip r:embed="rId770"/>
                <a:stretch>
                  <a:fillRect/>
                </a:stretch>
              </p:blipFill>
              <p:spPr>
                <a:xfrm>
                  <a:off x="9242364" y="4484579"/>
                  <a:ext cx="1227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771">
              <p14:nvContentPartPr>
                <p14:cNvPr id="1170" name="Pennanteckning 1169">
                  <a:extLst>
                    <a:ext uri="{FF2B5EF4-FFF2-40B4-BE49-F238E27FC236}">
                      <a16:creationId xmlns:a16="http://schemas.microsoft.com/office/drawing/2014/main" id="{910E6510-0AB1-3A8D-D39E-8ECB62FC0E59}"/>
                    </a:ext>
                  </a:extLst>
                </p14:cNvPr>
                <p14:cNvContentPartPr/>
                <p14:nvPr/>
              </p14:nvContentPartPr>
              <p14:xfrm>
                <a:off x="9365124" y="4646939"/>
                <a:ext cx="26640" cy="124920"/>
              </p14:xfrm>
            </p:contentPart>
          </mc:Choice>
          <mc:Fallback xmlns="">
            <p:pic>
              <p:nvPicPr>
                <p:cNvPr id="1170" name="Pennanteckning 1169">
                  <a:extLst>
                    <a:ext uri="{FF2B5EF4-FFF2-40B4-BE49-F238E27FC236}">
                      <a16:creationId xmlns:a16="http://schemas.microsoft.com/office/drawing/2014/main" id="{910E6510-0AB1-3A8D-D39E-8ECB62FC0E59}"/>
                    </a:ext>
                  </a:extLst>
                </p:cNvPr>
                <p:cNvPicPr/>
                <p:nvPr/>
              </p:nvPicPr>
              <p:blipFill>
                <a:blip r:embed="rId772"/>
                <a:stretch>
                  <a:fillRect/>
                </a:stretch>
              </p:blipFill>
              <p:spPr>
                <a:xfrm>
                  <a:off x="9349644" y="4631819"/>
                  <a:ext cx="5724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773">
              <p14:nvContentPartPr>
                <p14:cNvPr id="1171" name="Pennanteckning 1170">
                  <a:extLst>
                    <a:ext uri="{FF2B5EF4-FFF2-40B4-BE49-F238E27FC236}">
                      <a16:creationId xmlns:a16="http://schemas.microsoft.com/office/drawing/2014/main" id="{C5383C67-C820-1CB7-9406-30E6F16D404D}"/>
                    </a:ext>
                  </a:extLst>
                </p14:cNvPr>
                <p14:cNvContentPartPr/>
                <p14:nvPr/>
              </p14:nvContentPartPr>
              <p14:xfrm>
                <a:off x="9432084" y="4254179"/>
                <a:ext cx="149040" cy="531360"/>
              </p14:xfrm>
            </p:contentPart>
          </mc:Choice>
          <mc:Fallback xmlns="">
            <p:pic>
              <p:nvPicPr>
                <p:cNvPr id="1171" name="Pennanteckning 1170">
                  <a:extLst>
                    <a:ext uri="{FF2B5EF4-FFF2-40B4-BE49-F238E27FC236}">
                      <a16:creationId xmlns:a16="http://schemas.microsoft.com/office/drawing/2014/main" id="{C5383C67-C820-1CB7-9406-30E6F16D404D}"/>
                    </a:ext>
                  </a:extLst>
                </p:cNvPr>
                <p:cNvPicPr/>
                <p:nvPr/>
              </p:nvPicPr>
              <p:blipFill>
                <a:blip r:embed="rId774"/>
                <a:stretch>
                  <a:fillRect/>
                </a:stretch>
              </p:blipFill>
              <p:spPr>
                <a:xfrm>
                  <a:off x="9416604" y="4239059"/>
                  <a:ext cx="179640" cy="561600"/>
                </a:xfrm>
                <a:prstGeom prst="rect">
                  <a:avLst/>
                </a:prstGeom>
              </p:spPr>
            </p:pic>
          </mc:Fallback>
        </mc:AlternateContent>
      </p:grpSp>
      <p:grpSp>
        <p:nvGrpSpPr>
          <p:cNvPr id="1135" name="Grupp 1134">
            <a:extLst>
              <a:ext uri="{FF2B5EF4-FFF2-40B4-BE49-F238E27FC236}">
                <a16:creationId xmlns:a16="http://schemas.microsoft.com/office/drawing/2014/main" id="{C251E22F-9652-8B47-47B9-74FBFF654EB6}"/>
              </a:ext>
            </a:extLst>
          </p:cNvPr>
          <p:cNvGrpSpPr/>
          <p:nvPr/>
        </p:nvGrpSpPr>
        <p:grpSpPr>
          <a:xfrm>
            <a:off x="9869484" y="4250939"/>
            <a:ext cx="1492200" cy="470880"/>
            <a:chOff x="9869484" y="4250939"/>
            <a:chExt cx="1492200" cy="470880"/>
          </a:xfrm>
        </p:grpSpPr>
        <p:grpSp>
          <p:nvGrpSpPr>
            <p:cNvPr id="1183" name="Grupp 1182">
              <a:extLst>
                <a:ext uri="{FF2B5EF4-FFF2-40B4-BE49-F238E27FC236}">
                  <a16:creationId xmlns:a16="http://schemas.microsoft.com/office/drawing/2014/main" id="{0507065D-1192-E2B1-F207-45749ADCFF40}"/>
                </a:ext>
              </a:extLst>
            </p:cNvPr>
            <p:cNvGrpSpPr/>
            <p:nvPr/>
          </p:nvGrpSpPr>
          <p:grpSpPr>
            <a:xfrm>
              <a:off x="9869484" y="4416179"/>
              <a:ext cx="403200" cy="158400"/>
              <a:chOff x="9869484" y="4416179"/>
              <a:chExt cx="403200" cy="158400"/>
            </a:xfrm>
          </p:grpSpPr>
          <mc:AlternateContent xmlns:mc="http://schemas.openxmlformats.org/markup-compatibility/2006" xmlns:p14="http://schemas.microsoft.com/office/powerpoint/2010/main">
            <mc:Choice Requires="p14">
              <p:contentPart p14:bwMode="auto" r:id="rId775">
                <p14:nvContentPartPr>
                  <p14:cNvPr id="1173" name="Pennanteckning 1172">
                    <a:extLst>
                      <a:ext uri="{FF2B5EF4-FFF2-40B4-BE49-F238E27FC236}">
                        <a16:creationId xmlns:a16="http://schemas.microsoft.com/office/drawing/2014/main" id="{483ACBAC-50B5-CBF2-637D-A5C1B5D70AAB}"/>
                      </a:ext>
                    </a:extLst>
                  </p14:cNvPr>
                  <p14:cNvContentPartPr/>
                  <p14:nvPr/>
                </p14:nvContentPartPr>
                <p14:xfrm>
                  <a:off x="9869484" y="4456139"/>
                  <a:ext cx="85680" cy="118440"/>
                </p14:xfrm>
              </p:contentPart>
            </mc:Choice>
            <mc:Fallback xmlns="">
              <p:pic>
                <p:nvPicPr>
                  <p:cNvPr id="1173" name="Pennanteckning 1172">
                    <a:extLst>
                      <a:ext uri="{FF2B5EF4-FFF2-40B4-BE49-F238E27FC236}">
                        <a16:creationId xmlns:a16="http://schemas.microsoft.com/office/drawing/2014/main" id="{483ACBAC-50B5-CBF2-637D-A5C1B5D70AAB}"/>
                      </a:ext>
                    </a:extLst>
                  </p:cNvPr>
                  <p:cNvPicPr/>
                  <p:nvPr/>
                </p:nvPicPr>
                <p:blipFill>
                  <a:blip r:embed="rId776"/>
                  <a:stretch>
                    <a:fillRect/>
                  </a:stretch>
                </p:blipFill>
                <p:spPr>
                  <a:xfrm>
                    <a:off x="9854004" y="4440659"/>
                    <a:ext cx="11592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777">
                <p14:nvContentPartPr>
                  <p14:cNvPr id="1174" name="Pennanteckning 1173">
                    <a:extLst>
                      <a:ext uri="{FF2B5EF4-FFF2-40B4-BE49-F238E27FC236}">
                        <a16:creationId xmlns:a16="http://schemas.microsoft.com/office/drawing/2014/main" id="{E6AF1D57-77F1-85FC-0E33-B1B8CA5EA3E2}"/>
                      </a:ext>
                    </a:extLst>
                  </p14:cNvPr>
                  <p14:cNvContentPartPr/>
                  <p14:nvPr/>
                </p14:nvContentPartPr>
                <p14:xfrm>
                  <a:off x="10028244" y="4482419"/>
                  <a:ext cx="94680" cy="88200"/>
                </p14:xfrm>
              </p:contentPart>
            </mc:Choice>
            <mc:Fallback xmlns="">
              <p:pic>
                <p:nvPicPr>
                  <p:cNvPr id="1174" name="Pennanteckning 1173">
                    <a:extLst>
                      <a:ext uri="{FF2B5EF4-FFF2-40B4-BE49-F238E27FC236}">
                        <a16:creationId xmlns:a16="http://schemas.microsoft.com/office/drawing/2014/main" id="{E6AF1D57-77F1-85FC-0E33-B1B8CA5EA3E2}"/>
                      </a:ext>
                    </a:extLst>
                  </p:cNvPr>
                  <p:cNvPicPr/>
                  <p:nvPr/>
                </p:nvPicPr>
                <p:blipFill>
                  <a:blip r:embed="rId778"/>
                  <a:stretch>
                    <a:fillRect/>
                  </a:stretch>
                </p:blipFill>
                <p:spPr>
                  <a:xfrm>
                    <a:off x="10012764" y="4467299"/>
                    <a:ext cx="12528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779">
                <p14:nvContentPartPr>
                  <p14:cNvPr id="1175" name="Pennanteckning 1174">
                    <a:extLst>
                      <a:ext uri="{FF2B5EF4-FFF2-40B4-BE49-F238E27FC236}">
                        <a16:creationId xmlns:a16="http://schemas.microsoft.com/office/drawing/2014/main" id="{88D08211-003E-F79F-A5B3-228A2D3BDBD2}"/>
                      </a:ext>
                    </a:extLst>
                  </p14:cNvPr>
                  <p14:cNvContentPartPr/>
                  <p14:nvPr/>
                </p14:nvContentPartPr>
                <p14:xfrm>
                  <a:off x="10180524" y="4416179"/>
                  <a:ext cx="92160" cy="142920"/>
                </p14:xfrm>
              </p:contentPart>
            </mc:Choice>
            <mc:Fallback xmlns="">
              <p:pic>
                <p:nvPicPr>
                  <p:cNvPr id="1175" name="Pennanteckning 1174">
                    <a:extLst>
                      <a:ext uri="{FF2B5EF4-FFF2-40B4-BE49-F238E27FC236}">
                        <a16:creationId xmlns:a16="http://schemas.microsoft.com/office/drawing/2014/main" id="{88D08211-003E-F79F-A5B3-228A2D3BDBD2}"/>
                      </a:ext>
                    </a:extLst>
                  </p:cNvPr>
                  <p:cNvPicPr/>
                  <p:nvPr/>
                </p:nvPicPr>
                <p:blipFill>
                  <a:blip r:embed="rId780"/>
                  <a:stretch>
                    <a:fillRect/>
                  </a:stretch>
                </p:blipFill>
                <p:spPr>
                  <a:xfrm>
                    <a:off x="10165044" y="4401059"/>
                    <a:ext cx="122760" cy="173520"/>
                  </a:xfrm>
                  <a:prstGeom prst="rect">
                    <a:avLst/>
                  </a:prstGeom>
                </p:spPr>
              </p:pic>
            </mc:Fallback>
          </mc:AlternateContent>
        </p:grpSp>
        <p:grpSp>
          <p:nvGrpSpPr>
            <p:cNvPr id="1182" name="Grupp 1181">
              <a:extLst>
                <a:ext uri="{FF2B5EF4-FFF2-40B4-BE49-F238E27FC236}">
                  <a16:creationId xmlns:a16="http://schemas.microsoft.com/office/drawing/2014/main" id="{24019571-0C37-FEB7-CCDF-CA94F6AED26B}"/>
                </a:ext>
              </a:extLst>
            </p:cNvPr>
            <p:cNvGrpSpPr/>
            <p:nvPr/>
          </p:nvGrpSpPr>
          <p:grpSpPr>
            <a:xfrm>
              <a:off x="10486524" y="4250939"/>
              <a:ext cx="875160" cy="470880"/>
              <a:chOff x="10486524" y="4250939"/>
              <a:chExt cx="875160" cy="470880"/>
            </a:xfrm>
          </p:grpSpPr>
          <mc:AlternateContent xmlns:mc="http://schemas.openxmlformats.org/markup-compatibility/2006" xmlns:p14="http://schemas.microsoft.com/office/powerpoint/2010/main">
            <mc:Choice Requires="p14">
              <p:contentPart p14:bwMode="auto" r:id="rId781">
                <p14:nvContentPartPr>
                  <p14:cNvPr id="1176" name="Pennanteckning 1175">
                    <a:extLst>
                      <a:ext uri="{FF2B5EF4-FFF2-40B4-BE49-F238E27FC236}">
                        <a16:creationId xmlns:a16="http://schemas.microsoft.com/office/drawing/2014/main" id="{62CF3B25-BCB4-9F2C-B735-3C1A0DA9FD17}"/>
                      </a:ext>
                    </a:extLst>
                  </p14:cNvPr>
                  <p14:cNvContentPartPr/>
                  <p14:nvPr/>
                </p14:nvContentPartPr>
                <p14:xfrm>
                  <a:off x="10486524" y="4359299"/>
                  <a:ext cx="69120" cy="177480"/>
                </p14:xfrm>
              </p:contentPart>
            </mc:Choice>
            <mc:Fallback xmlns="">
              <p:pic>
                <p:nvPicPr>
                  <p:cNvPr id="1176" name="Pennanteckning 1175">
                    <a:extLst>
                      <a:ext uri="{FF2B5EF4-FFF2-40B4-BE49-F238E27FC236}">
                        <a16:creationId xmlns:a16="http://schemas.microsoft.com/office/drawing/2014/main" id="{62CF3B25-BCB4-9F2C-B735-3C1A0DA9FD17}"/>
                      </a:ext>
                    </a:extLst>
                  </p:cNvPr>
                  <p:cNvPicPr/>
                  <p:nvPr/>
                </p:nvPicPr>
                <p:blipFill>
                  <a:blip r:embed="rId782"/>
                  <a:stretch>
                    <a:fillRect/>
                  </a:stretch>
                </p:blipFill>
                <p:spPr>
                  <a:xfrm>
                    <a:off x="10471044" y="4344179"/>
                    <a:ext cx="993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783">
                <p14:nvContentPartPr>
                  <p14:cNvPr id="1177" name="Pennanteckning 1176">
                    <a:extLst>
                      <a:ext uri="{FF2B5EF4-FFF2-40B4-BE49-F238E27FC236}">
                        <a16:creationId xmlns:a16="http://schemas.microsoft.com/office/drawing/2014/main" id="{401C481E-0F25-55B8-E309-D21B9A4614CC}"/>
                      </a:ext>
                    </a:extLst>
                  </p14:cNvPr>
                  <p14:cNvContentPartPr/>
                  <p14:nvPr/>
                </p14:nvContentPartPr>
                <p14:xfrm>
                  <a:off x="10599564" y="4396379"/>
                  <a:ext cx="323640" cy="136440"/>
                </p14:xfrm>
              </p:contentPart>
            </mc:Choice>
            <mc:Fallback xmlns="">
              <p:pic>
                <p:nvPicPr>
                  <p:cNvPr id="1177" name="Pennanteckning 1176">
                    <a:extLst>
                      <a:ext uri="{FF2B5EF4-FFF2-40B4-BE49-F238E27FC236}">
                        <a16:creationId xmlns:a16="http://schemas.microsoft.com/office/drawing/2014/main" id="{401C481E-0F25-55B8-E309-D21B9A4614CC}"/>
                      </a:ext>
                    </a:extLst>
                  </p:cNvPr>
                  <p:cNvPicPr/>
                  <p:nvPr/>
                </p:nvPicPr>
                <p:blipFill>
                  <a:blip r:embed="rId784"/>
                  <a:stretch>
                    <a:fillRect/>
                  </a:stretch>
                </p:blipFill>
                <p:spPr>
                  <a:xfrm>
                    <a:off x="10584444" y="4381259"/>
                    <a:ext cx="3542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785">
                <p14:nvContentPartPr>
                  <p14:cNvPr id="1178" name="Pennanteckning 1177">
                    <a:extLst>
                      <a:ext uri="{FF2B5EF4-FFF2-40B4-BE49-F238E27FC236}">
                        <a16:creationId xmlns:a16="http://schemas.microsoft.com/office/drawing/2014/main" id="{1DD12BCA-9FC1-E393-5353-0A7FE344345A}"/>
                      </a:ext>
                    </a:extLst>
                  </p14:cNvPr>
                  <p14:cNvContentPartPr/>
                  <p14:nvPr/>
                </p14:nvContentPartPr>
                <p14:xfrm>
                  <a:off x="10975044" y="4460819"/>
                  <a:ext cx="5760" cy="261000"/>
                </p14:xfrm>
              </p:contentPart>
            </mc:Choice>
            <mc:Fallback xmlns="">
              <p:pic>
                <p:nvPicPr>
                  <p:cNvPr id="1178" name="Pennanteckning 1177">
                    <a:extLst>
                      <a:ext uri="{FF2B5EF4-FFF2-40B4-BE49-F238E27FC236}">
                        <a16:creationId xmlns:a16="http://schemas.microsoft.com/office/drawing/2014/main" id="{1DD12BCA-9FC1-E393-5353-0A7FE344345A}"/>
                      </a:ext>
                    </a:extLst>
                  </p:cNvPr>
                  <p:cNvPicPr/>
                  <p:nvPr/>
                </p:nvPicPr>
                <p:blipFill>
                  <a:blip r:embed="rId786"/>
                  <a:stretch>
                    <a:fillRect/>
                  </a:stretch>
                </p:blipFill>
                <p:spPr>
                  <a:xfrm>
                    <a:off x="10959924" y="4445699"/>
                    <a:ext cx="3636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787">
                <p14:nvContentPartPr>
                  <p14:cNvPr id="1179" name="Pennanteckning 1178">
                    <a:extLst>
                      <a:ext uri="{FF2B5EF4-FFF2-40B4-BE49-F238E27FC236}">
                        <a16:creationId xmlns:a16="http://schemas.microsoft.com/office/drawing/2014/main" id="{7194097A-30CF-3692-0DFE-ADDE4E92F7D3}"/>
                      </a:ext>
                    </a:extLst>
                  </p14:cNvPr>
                  <p14:cNvContentPartPr/>
                  <p14:nvPr/>
                </p14:nvContentPartPr>
                <p14:xfrm>
                  <a:off x="10975764" y="4364339"/>
                  <a:ext cx="88200" cy="117360"/>
                </p14:xfrm>
              </p:contentPart>
            </mc:Choice>
            <mc:Fallback xmlns="">
              <p:pic>
                <p:nvPicPr>
                  <p:cNvPr id="1179" name="Pennanteckning 1178">
                    <a:extLst>
                      <a:ext uri="{FF2B5EF4-FFF2-40B4-BE49-F238E27FC236}">
                        <a16:creationId xmlns:a16="http://schemas.microsoft.com/office/drawing/2014/main" id="{7194097A-30CF-3692-0DFE-ADDE4E92F7D3}"/>
                      </a:ext>
                    </a:extLst>
                  </p:cNvPr>
                  <p:cNvPicPr/>
                  <p:nvPr/>
                </p:nvPicPr>
                <p:blipFill>
                  <a:blip r:embed="rId788"/>
                  <a:stretch>
                    <a:fillRect/>
                  </a:stretch>
                </p:blipFill>
                <p:spPr>
                  <a:xfrm>
                    <a:off x="10960644" y="4349219"/>
                    <a:ext cx="11844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789">
                <p14:nvContentPartPr>
                  <p14:cNvPr id="1180" name="Pennanteckning 1179">
                    <a:extLst>
                      <a:ext uri="{FF2B5EF4-FFF2-40B4-BE49-F238E27FC236}">
                        <a16:creationId xmlns:a16="http://schemas.microsoft.com/office/drawing/2014/main" id="{CE46DF97-AAF1-7DC8-20CA-BFE5DA6350CE}"/>
                      </a:ext>
                    </a:extLst>
                  </p14:cNvPr>
                  <p14:cNvContentPartPr/>
                  <p14:nvPr/>
                </p14:nvContentPartPr>
                <p14:xfrm>
                  <a:off x="11156124" y="4250939"/>
                  <a:ext cx="21960" cy="195120"/>
                </p14:xfrm>
              </p:contentPart>
            </mc:Choice>
            <mc:Fallback xmlns="">
              <p:pic>
                <p:nvPicPr>
                  <p:cNvPr id="1180" name="Pennanteckning 1179">
                    <a:extLst>
                      <a:ext uri="{FF2B5EF4-FFF2-40B4-BE49-F238E27FC236}">
                        <a16:creationId xmlns:a16="http://schemas.microsoft.com/office/drawing/2014/main" id="{CE46DF97-AAF1-7DC8-20CA-BFE5DA6350CE}"/>
                      </a:ext>
                    </a:extLst>
                  </p:cNvPr>
                  <p:cNvPicPr/>
                  <p:nvPr/>
                </p:nvPicPr>
                <p:blipFill>
                  <a:blip r:embed="rId790"/>
                  <a:stretch>
                    <a:fillRect/>
                  </a:stretch>
                </p:blipFill>
                <p:spPr>
                  <a:xfrm>
                    <a:off x="11141004" y="4235819"/>
                    <a:ext cx="522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791">
                <p14:nvContentPartPr>
                  <p14:cNvPr id="1181" name="Pennanteckning 1180">
                    <a:extLst>
                      <a:ext uri="{FF2B5EF4-FFF2-40B4-BE49-F238E27FC236}">
                        <a16:creationId xmlns:a16="http://schemas.microsoft.com/office/drawing/2014/main" id="{A84DC92F-AAA9-DED0-85BB-9473B042DA93}"/>
                      </a:ext>
                    </a:extLst>
                  </p14:cNvPr>
                  <p14:cNvContentPartPr/>
                  <p14:nvPr/>
                </p14:nvContentPartPr>
                <p14:xfrm>
                  <a:off x="11240724" y="4336979"/>
                  <a:ext cx="120960" cy="150840"/>
                </p14:xfrm>
              </p:contentPart>
            </mc:Choice>
            <mc:Fallback xmlns="">
              <p:pic>
                <p:nvPicPr>
                  <p:cNvPr id="1181" name="Pennanteckning 1180">
                    <a:extLst>
                      <a:ext uri="{FF2B5EF4-FFF2-40B4-BE49-F238E27FC236}">
                        <a16:creationId xmlns:a16="http://schemas.microsoft.com/office/drawing/2014/main" id="{A84DC92F-AAA9-DED0-85BB-9473B042DA93}"/>
                      </a:ext>
                    </a:extLst>
                  </p:cNvPr>
                  <p:cNvPicPr/>
                  <p:nvPr/>
                </p:nvPicPr>
                <p:blipFill>
                  <a:blip r:embed="rId792"/>
                  <a:stretch>
                    <a:fillRect/>
                  </a:stretch>
                </p:blipFill>
                <p:spPr>
                  <a:xfrm>
                    <a:off x="11225244" y="4321859"/>
                    <a:ext cx="151560" cy="181440"/>
                  </a:xfrm>
                  <a:prstGeom prst="rect">
                    <a:avLst/>
                  </a:prstGeom>
                </p:spPr>
              </p:pic>
            </mc:Fallback>
          </mc:AlternateContent>
        </p:grpSp>
      </p:grpSp>
      <p:grpSp>
        <p:nvGrpSpPr>
          <p:cNvPr id="1137" name="Grupp 1136">
            <a:extLst>
              <a:ext uri="{FF2B5EF4-FFF2-40B4-BE49-F238E27FC236}">
                <a16:creationId xmlns:a16="http://schemas.microsoft.com/office/drawing/2014/main" id="{949BB6E4-31C9-1A67-2DF6-C4CE61C3A602}"/>
              </a:ext>
            </a:extLst>
          </p:cNvPr>
          <p:cNvGrpSpPr/>
          <p:nvPr/>
        </p:nvGrpSpPr>
        <p:grpSpPr>
          <a:xfrm>
            <a:off x="8783724" y="5768339"/>
            <a:ext cx="3111480" cy="245160"/>
            <a:chOff x="8783724" y="5768339"/>
            <a:chExt cx="3111480" cy="245160"/>
          </a:xfrm>
        </p:grpSpPr>
        <p:grpSp>
          <p:nvGrpSpPr>
            <p:cNvPr id="1225" name="Grupp 1224">
              <a:extLst>
                <a:ext uri="{FF2B5EF4-FFF2-40B4-BE49-F238E27FC236}">
                  <a16:creationId xmlns:a16="http://schemas.microsoft.com/office/drawing/2014/main" id="{D13795E8-ECCC-73E1-D8A5-C582B7B03B19}"/>
                </a:ext>
              </a:extLst>
            </p:cNvPr>
            <p:cNvGrpSpPr/>
            <p:nvPr/>
          </p:nvGrpSpPr>
          <p:grpSpPr>
            <a:xfrm>
              <a:off x="8783724" y="5898299"/>
              <a:ext cx="122760" cy="96840"/>
              <a:chOff x="8783724" y="5898299"/>
              <a:chExt cx="122760" cy="96840"/>
            </a:xfrm>
          </p:grpSpPr>
          <mc:AlternateContent xmlns:mc="http://schemas.openxmlformats.org/markup-compatibility/2006" xmlns:p14="http://schemas.microsoft.com/office/powerpoint/2010/main">
            <mc:Choice Requires="p14">
              <p:contentPart p14:bwMode="auto" r:id="rId793">
                <p14:nvContentPartPr>
                  <p14:cNvPr id="1223" name="Pennanteckning 1222">
                    <a:extLst>
                      <a:ext uri="{FF2B5EF4-FFF2-40B4-BE49-F238E27FC236}">
                        <a16:creationId xmlns:a16="http://schemas.microsoft.com/office/drawing/2014/main" id="{6F79D149-B766-5782-5AA3-C015868FC831}"/>
                      </a:ext>
                    </a:extLst>
                  </p14:cNvPr>
                  <p14:cNvContentPartPr/>
                  <p14:nvPr/>
                </p14:nvContentPartPr>
                <p14:xfrm>
                  <a:off x="8789484" y="5898299"/>
                  <a:ext cx="88200" cy="5400"/>
                </p14:xfrm>
              </p:contentPart>
            </mc:Choice>
            <mc:Fallback xmlns="">
              <p:pic>
                <p:nvPicPr>
                  <p:cNvPr id="1223" name="Pennanteckning 1222">
                    <a:extLst>
                      <a:ext uri="{FF2B5EF4-FFF2-40B4-BE49-F238E27FC236}">
                        <a16:creationId xmlns:a16="http://schemas.microsoft.com/office/drawing/2014/main" id="{6F79D149-B766-5782-5AA3-C015868FC831}"/>
                      </a:ext>
                    </a:extLst>
                  </p:cNvPr>
                  <p:cNvPicPr/>
                  <p:nvPr/>
                </p:nvPicPr>
                <p:blipFill>
                  <a:blip r:embed="rId826"/>
                  <a:stretch>
                    <a:fillRect/>
                  </a:stretch>
                </p:blipFill>
                <p:spPr>
                  <a:xfrm>
                    <a:off x="8774004" y="5883179"/>
                    <a:ext cx="11844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827">
                <p14:nvContentPartPr>
                  <p14:cNvPr id="1224" name="Pennanteckning 1223">
                    <a:extLst>
                      <a:ext uri="{FF2B5EF4-FFF2-40B4-BE49-F238E27FC236}">
                        <a16:creationId xmlns:a16="http://schemas.microsoft.com/office/drawing/2014/main" id="{D80CBF1A-1ECA-8F1B-DCE2-5D4288AA2E3C}"/>
                      </a:ext>
                    </a:extLst>
                  </p14:cNvPr>
                  <p14:cNvContentPartPr/>
                  <p14:nvPr/>
                </p14:nvContentPartPr>
                <p14:xfrm>
                  <a:off x="8783724" y="5985779"/>
                  <a:ext cx="122760" cy="9360"/>
                </p14:xfrm>
              </p:contentPart>
            </mc:Choice>
            <mc:Fallback xmlns="">
              <p:pic>
                <p:nvPicPr>
                  <p:cNvPr id="1224" name="Pennanteckning 1223">
                    <a:extLst>
                      <a:ext uri="{FF2B5EF4-FFF2-40B4-BE49-F238E27FC236}">
                        <a16:creationId xmlns:a16="http://schemas.microsoft.com/office/drawing/2014/main" id="{D80CBF1A-1ECA-8F1B-DCE2-5D4288AA2E3C}"/>
                      </a:ext>
                    </a:extLst>
                  </p:cNvPr>
                  <p:cNvPicPr/>
                  <p:nvPr/>
                </p:nvPicPr>
                <p:blipFill>
                  <a:blip r:embed="rId828"/>
                  <a:stretch>
                    <a:fillRect/>
                  </a:stretch>
                </p:blipFill>
                <p:spPr>
                  <a:xfrm>
                    <a:off x="8768244" y="5970659"/>
                    <a:ext cx="153360" cy="39960"/>
                  </a:xfrm>
                  <a:prstGeom prst="rect">
                    <a:avLst/>
                  </a:prstGeom>
                </p:spPr>
              </p:pic>
            </mc:Fallback>
          </mc:AlternateContent>
        </p:grpSp>
        <p:grpSp>
          <p:nvGrpSpPr>
            <p:cNvPr id="1235" name="Grupp 1234">
              <a:extLst>
                <a:ext uri="{FF2B5EF4-FFF2-40B4-BE49-F238E27FC236}">
                  <a16:creationId xmlns:a16="http://schemas.microsoft.com/office/drawing/2014/main" id="{588C46ED-EF4B-EB57-D74D-DBF329410E6B}"/>
                </a:ext>
              </a:extLst>
            </p:cNvPr>
            <p:cNvGrpSpPr/>
            <p:nvPr/>
          </p:nvGrpSpPr>
          <p:grpSpPr>
            <a:xfrm>
              <a:off x="9216804" y="5861939"/>
              <a:ext cx="702720" cy="141480"/>
              <a:chOff x="9216804" y="5861939"/>
              <a:chExt cx="702720" cy="141480"/>
            </a:xfrm>
          </p:grpSpPr>
          <mc:AlternateContent xmlns:mc="http://schemas.openxmlformats.org/markup-compatibility/2006" xmlns:p14="http://schemas.microsoft.com/office/powerpoint/2010/main">
            <mc:Choice Requires="p14">
              <p:contentPart p14:bwMode="auto" r:id="rId829">
                <p14:nvContentPartPr>
                  <p14:cNvPr id="1226" name="Pennanteckning 1225">
                    <a:extLst>
                      <a:ext uri="{FF2B5EF4-FFF2-40B4-BE49-F238E27FC236}">
                        <a16:creationId xmlns:a16="http://schemas.microsoft.com/office/drawing/2014/main" id="{33A1EC1D-35DD-734B-223A-5C31E36A884A}"/>
                      </a:ext>
                    </a:extLst>
                  </p14:cNvPr>
                  <p14:cNvContentPartPr/>
                  <p14:nvPr/>
                </p14:nvContentPartPr>
                <p14:xfrm>
                  <a:off x="9216804" y="5904779"/>
                  <a:ext cx="93960" cy="12600"/>
                </p14:xfrm>
              </p:contentPart>
            </mc:Choice>
            <mc:Fallback xmlns="">
              <p:pic>
                <p:nvPicPr>
                  <p:cNvPr id="1226" name="Pennanteckning 1225">
                    <a:extLst>
                      <a:ext uri="{FF2B5EF4-FFF2-40B4-BE49-F238E27FC236}">
                        <a16:creationId xmlns:a16="http://schemas.microsoft.com/office/drawing/2014/main" id="{33A1EC1D-35DD-734B-223A-5C31E36A884A}"/>
                      </a:ext>
                    </a:extLst>
                  </p:cNvPr>
                  <p:cNvPicPr/>
                  <p:nvPr/>
                </p:nvPicPr>
                <p:blipFill>
                  <a:blip r:embed="rId830"/>
                  <a:stretch>
                    <a:fillRect/>
                  </a:stretch>
                </p:blipFill>
                <p:spPr>
                  <a:xfrm>
                    <a:off x="9201684" y="5889659"/>
                    <a:ext cx="1242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831">
                <p14:nvContentPartPr>
                  <p14:cNvPr id="1227" name="Pennanteckning 1226">
                    <a:extLst>
                      <a:ext uri="{FF2B5EF4-FFF2-40B4-BE49-F238E27FC236}">
                        <a16:creationId xmlns:a16="http://schemas.microsoft.com/office/drawing/2014/main" id="{2AF5F895-738D-355C-AA65-E6DE811CC608}"/>
                      </a:ext>
                    </a:extLst>
                  </p14:cNvPr>
                  <p14:cNvContentPartPr/>
                  <p14:nvPr/>
                </p14:nvContentPartPr>
                <p14:xfrm>
                  <a:off x="9363324" y="5861939"/>
                  <a:ext cx="121320" cy="129240"/>
                </p14:xfrm>
              </p:contentPart>
            </mc:Choice>
            <mc:Fallback xmlns="">
              <p:pic>
                <p:nvPicPr>
                  <p:cNvPr id="1227" name="Pennanteckning 1226">
                    <a:extLst>
                      <a:ext uri="{FF2B5EF4-FFF2-40B4-BE49-F238E27FC236}">
                        <a16:creationId xmlns:a16="http://schemas.microsoft.com/office/drawing/2014/main" id="{2AF5F895-738D-355C-AA65-E6DE811CC608}"/>
                      </a:ext>
                    </a:extLst>
                  </p:cNvPr>
                  <p:cNvPicPr/>
                  <p:nvPr/>
                </p:nvPicPr>
                <p:blipFill>
                  <a:blip r:embed="rId832"/>
                  <a:stretch>
                    <a:fillRect/>
                  </a:stretch>
                </p:blipFill>
                <p:spPr>
                  <a:xfrm>
                    <a:off x="9348204" y="5846819"/>
                    <a:ext cx="15156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833">
                <p14:nvContentPartPr>
                  <p14:cNvPr id="1229" name="Pennanteckning 1228">
                    <a:extLst>
                      <a:ext uri="{FF2B5EF4-FFF2-40B4-BE49-F238E27FC236}">
                        <a16:creationId xmlns:a16="http://schemas.microsoft.com/office/drawing/2014/main" id="{20FC778E-2BC5-7EF8-F774-63B355AC49BB}"/>
                      </a:ext>
                    </a:extLst>
                  </p14:cNvPr>
                  <p14:cNvContentPartPr/>
                  <p14:nvPr/>
                </p14:nvContentPartPr>
                <p14:xfrm>
                  <a:off x="9636204" y="5932859"/>
                  <a:ext cx="64080" cy="6120"/>
                </p14:xfrm>
              </p:contentPart>
            </mc:Choice>
            <mc:Fallback xmlns="">
              <p:pic>
                <p:nvPicPr>
                  <p:cNvPr id="1229" name="Pennanteckning 1228">
                    <a:extLst>
                      <a:ext uri="{FF2B5EF4-FFF2-40B4-BE49-F238E27FC236}">
                        <a16:creationId xmlns:a16="http://schemas.microsoft.com/office/drawing/2014/main" id="{20FC778E-2BC5-7EF8-F774-63B355AC49BB}"/>
                      </a:ext>
                    </a:extLst>
                  </p:cNvPr>
                  <p:cNvPicPr/>
                  <p:nvPr/>
                </p:nvPicPr>
                <p:blipFill>
                  <a:blip r:embed="rId834"/>
                  <a:stretch>
                    <a:fillRect/>
                  </a:stretch>
                </p:blipFill>
                <p:spPr>
                  <a:xfrm>
                    <a:off x="9621084" y="5917739"/>
                    <a:ext cx="9468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835">
                <p14:nvContentPartPr>
                  <p14:cNvPr id="1230" name="Pennanteckning 1229">
                    <a:extLst>
                      <a:ext uri="{FF2B5EF4-FFF2-40B4-BE49-F238E27FC236}">
                        <a16:creationId xmlns:a16="http://schemas.microsoft.com/office/drawing/2014/main" id="{8E346196-00CF-4356-2FBA-96DC328E390D}"/>
                      </a:ext>
                    </a:extLst>
                  </p14:cNvPr>
                  <p14:cNvContentPartPr/>
                  <p14:nvPr/>
                </p14:nvContentPartPr>
                <p14:xfrm>
                  <a:off x="9638004" y="5937899"/>
                  <a:ext cx="42480" cy="34200"/>
                </p14:xfrm>
              </p:contentPart>
            </mc:Choice>
            <mc:Fallback xmlns="">
              <p:pic>
                <p:nvPicPr>
                  <p:cNvPr id="1230" name="Pennanteckning 1229">
                    <a:extLst>
                      <a:ext uri="{FF2B5EF4-FFF2-40B4-BE49-F238E27FC236}">
                        <a16:creationId xmlns:a16="http://schemas.microsoft.com/office/drawing/2014/main" id="{8E346196-00CF-4356-2FBA-96DC328E390D}"/>
                      </a:ext>
                    </a:extLst>
                  </p:cNvPr>
                  <p:cNvPicPr/>
                  <p:nvPr/>
                </p:nvPicPr>
                <p:blipFill>
                  <a:blip r:embed="rId836"/>
                  <a:stretch>
                    <a:fillRect/>
                  </a:stretch>
                </p:blipFill>
                <p:spPr>
                  <a:xfrm>
                    <a:off x="9622524" y="5922779"/>
                    <a:ext cx="7308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837">
                <p14:nvContentPartPr>
                  <p14:cNvPr id="1231" name="Pennanteckning 1230">
                    <a:extLst>
                      <a:ext uri="{FF2B5EF4-FFF2-40B4-BE49-F238E27FC236}">
                        <a16:creationId xmlns:a16="http://schemas.microsoft.com/office/drawing/2014/main" id="{ECB14D1E-6654-8A7F-564C-D1E3A1A9B328}"/>
                      </a:ext>
                    </a:extLst>
                  </p14:cNvPr>
                  <p14:cNvContentPartPr/>
                  <p14:nvPr/>
                </p14:nvContentPartPr>
                <p14:xfrm>
                  <a:off x="9794964" y="5861939"/>
                  <a:ext cx="124560" cy="141480"/>
                </p14:xfrm>
              </p:contentPart>
            </mc:Choice>
            <mc:Fallback xmlns="">
              <p:pic>
                <p:nvPicPr>
                  <p:cNvPr id="1231" name="Pennanteckning 1230">
                    <a:extLst>
                      <a:ext uri="{FF2B5EF4-FFF2-40B4-BE49-F238E27FC236}">
                        <a16:creationId xmlns:a16="http://schemas.microsoft.com/office/drawing/2014/main" id="{ECB14D1E-6654-8A7F-564C-D1E3A1A9B328}"/>
                      </a:ext>
                    </a:extLst>
                  </p:cNvPr>
                  <p:cNvPicPr/>
                  <p:nvPr/>
                </p:nvPicPr>
                <p:blipFill>
                  <a:blip r:embed="rId838"/>
                  <a:stretch>
                    <a:fillRect/>
                  </a:stretch>
                </p:blipFill>
                <p:spPr>
                  <a:xfrm>
                    <a:off x="9779844" y="5846819"/>
                    <a:ext cx="15480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839">
                <p14:nvContentPartPr>
                  <p14:cNvPr id="1232" name="Pennanteckning 1231">
                    <a:extLst>
                      <a:ext uri="{FF2B5EF4-FFF2-40B4-BE49-F238E27FC236}">
                        <a16:creationId xmlns:a16="http://schemas.microsoft.com/office/drawing/2014/main" id="{39800F4D-8FD7-0C1E-6485-AFB6CC795845}"/>
                      </a:ext>
                    </a:extLst>
                  </p14:cNvPr>
                  <p14:cNvContentPartPr/>
                  <p14:nvPr/>
                </p14:nvContentPartPr>
                <p14:xfrm>
                  <a:off x="9643764" y="5876699"/>
                  <a:ext cx="8640" cy="106200"/>
                </p14:xfrm>
              </p:contentPart>
            </mc:Choice>
            <mc:Fallback xmlns="">
              <p:pic>
                <p:nvPicPr>
                  <p:cNvPr id="1232" name="Pennanteckning 1231">
                    <a:extLst>
                      <a:ext uri="{FF2B5EF4-FFF2-40B4-BE49-F238E27FC236}">
                        <a16:creationId xmlns:a16="http://schemas.microsoft.com/office/drawing/2014/main" id="{39800F4D-8FD7-0C1E-6485-AFB6CC795845}"/>
                      </a:ext>
                    </a:extLst>
                  </p:cNvPr>
                  <p:cNvPicPr/>
                  <p:nvPr/>
                </p:nvPicPr>
                <p:blipFill>
                  <a:blip r:embed="rId840"/>
                  <a:stretch>
                    <a:fillRect/>
                  </a:stretch>
                </p:blipFill>
                <p:spPr>
                  <a:xfrm>
                    <a:off x="9628284" y="5861579"/>
                    <a:ext cx="3924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841">
                <p14:nvContentPartPr>
                  <p14:cNvPr id="1234" name="Pennanteckning 1233">
                    <a:extLst>
                      <a:ext uri="{FF2B5EF4-FFF2-40B4-BE49-F238E27FC236}">
                        <a16:creationId xmlns:a16="http://schemas.microsoft.com/office/drawing/2014/main" id="{264F6611-C0EC-555D-1E5C-A87B5A63A784}"/>
                      </a:ext>
                    </a:extLst>
                  </p14:cNvPr>
                  <p14:cNvContentPartPr/>
                  <p14:nvPr/>
                </p14:nvContentPartPr>
                <p14:xfrm>
                  <a:off x="9576804" y="5953739"/>
                  <a:ext cx="87120" cy="2880"/>
                </p14:xfrm>
              </p:contentPart>
            </mc:Choice>
            <mc:Fallback xmlns="">
              <p:pic>
                <p:nvPicPr>
                  <p:cNvPr id="1234" name="Pennanteckning 1233">
                    <a:extLst>
                      <a:ext uri="{FF2B5EF4-FFF2-40B4-BE49-F238E27FC236}">
                        <a16:creationId xmlns:a16="http://schemas.microsoft.com/office/drawing/2014/main" id="{264F6611-C0EC-555D-1E5C-A87B5A63A784}"/>
                      </a:ext>
                    </a:extLst>
                  </p:cNvPr>
                  <p:cNvPicPr/>
                  <p:nvPr/>
                </p:nvPicPr>
                <p:blipFill>
                  <a:blip r:embed="rId842"/>
                  <a:stretch>
                    <a:fillRect/>
                  </a:stretch>
                </p:blipFill>
                <p:spPr>
                  <a:xfrm>
                    <a:off x="9561324" y="5938259"/>
                    <a:ext cx="117720" cy="33480"/>
                  </a:xfrm>
                  <a:prstGeom prst="rect">
                    <a:avLst/>
                  </a:prstGeom>
                </p:spPr>
              </p:pic>
            </mc:Fallback>
          </mc:AlternateContent>
        </p:grpSp>
        <p:grpSp>
          <p:nvGrpSpPr>
            <p:cNvPr id="1245" name="Grupp 1244">
              <a:extLst>
                <a:ext uri="{FF2B5EF4-FFF2-40B4-BE49-F238E27FC236}">
                  <a16:creationId xmlns:a16="http://schemas.microsoft.com/office/drawing/2014/main" id="{D0AF970E-8805-06DA-33BC-C937FABE1707}"/>
                </a:ext>
              </a:extLst>
            </p:cNvPr>
            <p:cNvGrpSpPr/>
            <p:nvPr/>
          </p:nvGrpSpPr>
          <p:grpSpPr>
            <a:xfrm>
              <a:off x="10086924" y="5839619"/>
              <a:ext cx="323640" cy="173880"/>
              <a:chOff x="10086924" y="5839619"/>
              <a:chExt cx="323640" cy="173880"/>
            </a:xfrm>
          </p:grpSpPr>
          <mc:AlternateContent xmlns:mc="http://schemas.openxmlformats.org/markup-compatibility/2006" xmlns:p14="http://schemas.microsoft.com/office/powerpoint/2010/main">
            <mc:Choice Requires="p14">
              <p:contentPart p14:bwMode="auto" r:id="rId843">
                <p14:nvContentPartPr>
                  <p14:cNvPr id="1236" name="Pennanteckning 1235">
                    <a:extLst>
                      <a:ext uri="{FF2B5EF4-FFF2-40B4-BE49-F238E27FC236}">
                        <a16:creationId xmlns:a16="http://schemas.microsoft.com/office/drawing/2014/main" id="{A6060623-3C74-8864-DCFE-7FAFB5EEF0EF}"/>
                      </a:ext>
                    </a:extLst>
                  </p14:cNvPr>
                  <p14:cNvContentPartPr/>
                  <p14:nvPr/>
                </p14:nvContentPartPr>
                <p14:xfrm>
                  <a:off x="10086924" y="5917379"/>
                  <a:ext cx="81360" cy="23400"/>
                </p14:xfrm>
              </p:contentPart>
            </mc:Choice>
            <mc:Fallback xmlns="">
              <p:pic>
                <p:nvPicPr>
                  <p:cNvPr id="1236" name="Pennanteckning 1235">
                    <a:extLst>
                      <a:ext uri="{FF2B5EF4-FFF2-40B4-BE49-F238E27FC236}">
                        <a16:creationId xmlns:a16="http://schemas.microsoft.com/office/drawing/2014/main" id="{A6060623-3C74-8864-DCFE-7FAFB5EEF0EF}"/>
                      </a:ext>
                    </a:extLst>
                  </p:cNvPr>
                  <p:cNvPicPr/>
                  <p:nvPr/>
                </p:nvPicPr>
                <p:blipFill>
                  <a:blip r:embed="rId844"/>
                  <a:stretch>
                    <a:fillRect/>
                  </a:stretch>
                </p:blipFill>
                <p:spPr>
                  <a:xfrm>
                    <a:off x="10071804" y="5901899"/>
                    <a:ext cx="11196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845">
                <p14:nvContentPartPr>
                  <p14:cNvPr id="1237" name="Pennanteckning 1236">
                    <a:extLst>
                      <a:ext uri="{FF2B5EF4-FFF2-40B4-BE49-F238E27FC236}">
                        <a16:creationId xmlns:a16="http://schemas.microsoft.com/office/drawing/2014/main" id="{02E3B420-81BA-E813-0381-C934104ADF6F}"/>
                      </a:ext>
                    </a:extLst>
                  </p14:cNvPr>
                  <p14:cNvContentPartPr/>
                  <p14:nvPr/>
                </p14:nvContentPartPr>
                <p14:xfrm>
                  <a:off x="10138044" y="5885699"/>
                  <a:ext cx="27720" cy="102960"/>
                </p14:xfrm>
              </p:contentPart>
            </mc:Choice>
            <mc:Fallback xmlns="">
              <p:pic>
                <p:nvPicPr>
                  <p:cNvPr id="1237" name="Pennanteckning 1236">
                    <a:extLst>
                      <a:ext uri="{FF2B5EF4-FFF2-40B4-BE49-F238E27FC236}">
                        <a16:creationId xmlns:a16="http://schemas.microsoft.com/office/drawing/2014/main" id="{02E3B420-81BA-E813-0381-C934104ADF6F}"/>
                      </a:ext>
                    </a:extLst>
                  </p:cNvPr>
                  <p:cNvPicPr/>
                  <p:nvPr/>
                </p:nvPicPr>
                <p:blipFill>
                  <a:blip r:embed="rId846"/>
                  <a:stretch>
                    <a:fillRect/>
                  </a:stretch>
                </p:blipFill>
                <p:spPr>
                  <a:xfrm>
                    <a:off x="10122924" y="5870579"/>
                    <a:ext cx="5832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847">
                <p14:nvContentPartPr>
                  <p14:cNvPr id="1238" name="Pennanteckning 1237">
                    <a:extLst>
                      <a:ext uri="{FF2B5EF4-FFF2-40B4-BE49-F238E27FC236}">
                        <a16:creationId xmlns:a16="http://schemas.microsoft.com/office/drawing/2014/main" id="{3F739E98-0D54-0E51-191A-DDE0730FDAC6}"/>
                      </a:ext>
                    </a:extLst>
                  </p14:cNvPr>
                  <p14:cNvContentPartPr/>
                  <p14:nvPr/>
                </p14:nvContentPartPr>
                <p14:xfrm>
                  <a:off x="10292124" y="5839619"/>
                  <a:ext cx="118440" cy="173880"/>
                </p14:xfrm>
              </p:contentPart>
            </mc:Choice>
            <mc:Fallback xmlns="">
              <p:pic>
                <p:nvPicPr>
                  <p:cNvPr id="1238" name="Pennanteckning 1237">
                    <a:extLst>
                      <a:ext uri="{FF2B5EF4-FFF2-40B4-BE49-F238E27FC236}">
                        <a16:creationId xmlns:a16="http://schemas.microsoft.com/office/drawing/2014/main" id="{3F739E98-0D54-0E51-191A-DDE0730FDAC6}"/>
                      </a:ext>
                    </a:extLst>
                  </p:cNvPr>
                  <p:cNvPicPr/>
                  <p:nvPr/>
                </p:nvPicPr>
                <p:blipFill>
                  <a:blip r:embed="rId848"/>
                  <a:stretch>
                    <a:fillRect/>
                  </a:stretch>
                </p:blipFill>
                <p:spPr>
                  <a:xfrm>
                    <a:off x="10276644" y="5824499"/>
                    <a:ext cx="149040" cy="204480"/>
                  </a:xfrm>
                  <a:prstGeom prst="rect">
                    <a:avLst/>
                  </a:prstGeom>
                </p:spPr>
              </p:pic>
            </mc:Fallback>
          </mc:AlternateContent>
        </p:grpSp>
        <p:grpSp>
          <p:nvGrpSpPr>
            <p:cNvPr id="1244" name="Grupp 1243">
              <a:extLst>
                <a:ext uri="{FF2B5EF4-FFF2-40B4-BE49-F238E27FC236}">
                  <a16:creationId xmlns:a16="http://schemas.microsoft.com/office/drawing/2014/main" id="{D22BBB10-47B1-74EE-8132-6AB4EE113285}"/>
                </a:ext>
              </a:extLst>
            </p:cNvPr>
            <p:cNvGrpSpPr/>
            <p:nvPr/>
          </p:nvGrpSpPr>
          <p:grpSpPr>
            <a:xfrm>
              <a:off x="10581564" y="5837819"/>
              <a:ext cx="212760" cy="164160"/>
              <a:chOff x="10581564" y="5837819"/>
              <a:chExt cx="212760" cy="164160"/>
            </a:xfrm>
          </p:grpSpPr>
          <mc:AlternateContent xmlns:mc="http://schemas.openxmlformats.org/markup-compatibility/2006" xmlns:p14="http://schemas.microsoft.com/office/powerpoint/2010/main">
            <mc:Choice Requires="p14">
              <p:contentPart p14:bwMode="auto" r:id="rId849">
                <p14:nvContentPartPr>
                  <p14:cNvPr id="1239" name="Pennanteckning 1238">
                    <a:extLst>
                      <a:ext uri="{FF2B5EF4-FFF2-40B4-BE49-F238E27FC236}">
                        <a16:creationId xmlns:a16="http://schemas.microsoft.com/office/drawing/2014/main" id="{9D65D89E-E9DC-910E-D276-13CA3EA67A60}"/>
                      </a:ext>
                    </a:extLst>
                  </p14:cNvPr>
                  <p14:cNvContentPartPr/>
                  <p14:nvPr/>
                </p14:nvContentPartPr>
                <p14:xfrm>
                  <a:off x="10581564" y="5902259"/>
                  <a:ext cx="111960" cy="2880"/>
                </p14:xfrm>
              </p:contentPart>
            </mc:Choice>
            <mc:Fallback xmlns="">
              <p:pic>
                <p:nvPicPr>
                  <p:cNvPr id="1239" name="Pennanteckning 1238">
                    <a:extLst>
                      <a:ext uri="{FF2B5EF4-FFF2-40B4-BE49-F238E27FC236}">
                        <a16:creationId xmlns:a16="http://schemas.microsoft.com/office/drawing/2014/main" id="{9D65D89E-E9DC-910E-D276-13CA3EA67A60}"/>
                      </a:ext>
                    </a:extLst>
                  </p:cNvPr>
                  <p:cNvPicPr/>
                  <p:nvPr/>
                </p:nvPicPr>
                <p:blipFill>
                  <a:blip r:embed="rId850"/>
                  <a:stretch>
                    <a:fillRect/>
                  </a:stretch>
                </p:blipFill>
                <p:spPr>
                  <a:xfrm>
                    <a:off x="10566084" y="5887139"/>
                    <a:ext cx="14256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851">
                <p14:nvContentPartPr>
                  <p14:cNvPr id="1240" name="Pennanteckning 1239">
                    <a:extLst>
                      <a:ext uri="{FF2B5EF4-FFF2-40B4-BE49-F238E27FC236}">
                        <a16:creationId xmlns:a16="http://schemas.microsoft.com/office/drawing/2014/main" id="{7FB93A02-65FD-03DD-6216-D9A7230BBC79}"/>
                      </a:ext>
                    </a:extLst>
                  </p14:cNvPr>
                  <p14:cNvContentPartPr/>
                  <p14:nvPr/>
                </p14:nvContentPartPr>
                <p14:xfrm>
                  <a:off x="10760844" y="5837819"/>
                  <a:ext cx="33480" cy="164160"/>
                </p14:xfrm>
              </p:contentPart>
            </mc:Choice>
            <mc:Fallback xmlns="">
              <p:pic>
                <p:nvPicPr>
                  <p:cNvPr id="1240" name="Pennanteckning 1239">
                    <a:extLst>
                      <a:ext uri="{FF2B5EF4-FFF2-40B4-BE49-F238E27FC236}">
                        <a16:creationId xmlns:a16="http://schemas.microsoft.com/office/drawing/2014/main" id="{7FB93A02-65FD-03DD-6216-D9A7230BBC79}"/>
                      </a:ext>
                    </a:extLst>
                  </p:cNvPr>
                  <p:cNvPicPr/>
                  <p:nvPr/>
                </p:nvPicPr>
                <p:blipFill>
                  <a:blip r:embed="rId852"/>
                  <a:stretch>
                    <a:fillRect/>
                  </a:stretch>
                </p:blipFill>
                <p:spPr>
                  <a:xfrm>
                    <a:off x="10745724" y="5822699"/>
                    <a:ext cx="64080" cy="194760"/>
                  </a:xfrm>
                  <a:prstGeom prst="rect">
                    <a:avLst/>
                  </a:prstGeom>
                </p:spPr>
              </p:pic>
            </mc:Fallback>
          </mc:AlternateContent>
        </p:grpSp>
        <p:grpSp>
          <p:nvGrpSpPr>
            <p:cNvPr id="1243" name="Grupp 1242">
              <a:extLst>
                <a:ext uri="{FF2B5EF4-FFF2-40B4-BE49-F238E27FC236}">
                  <a16:creationId xmlns:a16="http://schemas.microsoft.com/office/drawing/2014/main" id="{54526C2E-BD06-2A6B-98FC-3401C32F1405}"/>
                </a:ext>
              </a:extLst>
            </p:cNvPr>
            <p:cNvGrpSpPr/>
            <p:nvPr/>
          </p:nvGrpSpPr>
          <p:grpSpPr>
            <a:xfrm>
              <a:off x="11015724" y="5870219"/>
              <a:ext cx="95400" cy="87120"/>
              <a:chOff x="11015724" y="5870219"/>
              <a:chExt cx="95400" cy="87120"/>
            </a:xfrm>
          </p:grpSpPr>
          <mc:AlternateContent xmlns:mc="http://schemas.openxmlformats.org/markup-compatibility/2006" xmlns:p14="http://schemas.microsoft.com/office/powerpoint/2010/main">
            <mc:Choice Requires="p14">
              <p:contentPart p14:bwMode="auto" r:id="rId853">
                <p14:nvContentPartPr>
                  <p14:cNvPr id="1241" name="Pennanteckning 1240">
                    <a:extLst>
                      <a:ext uri="{FF2B5EF4-FFF2-40B4-BE49-F238E27FC236}">
                        <a16:creationId xmlns:a16="http://schemas.microsoft.com/office/drawing/2014/main" id="{788F94BF-4FE9-3F66-5BD2-06BBE9CCA79D}"/>
                      </a:ext>
                    </a:extLst>
                  </p14:cNvPr>
                  <p14:cNvContentPartPr/>
                  <p14:nvPr/>
                </p14:nvContentPartPr>
                <p14:xfrm>
                  <a:off x="11015724" y="5870219"/>
                  <a:ext cx="89640" cy="15480"/>
                </p14:xfrm>
              </p:contentPart>
            </mc:Choice>
            <mc:Fallback xmlns="">
              <p:pic>
                <p:nvPicPr>
                  <p:cNvPr id="1241" name="Pennanteckning 1240">
                    <a:extLst>
                      <a:ext uri="{FF2B5EF4-FFF2-40B4-BE49-F238E27FC236}">
                        <a16:creationId xmlns:a16="http://schemas.microsoft.com/office/drawing/2014/main" id="{788F94BF-4FE9-3F66-5BD2-06BBE9CCA79D}"/>
                      </a:ext>
                    </a:extLst>
                  </p:cNvPr>
                  <p:cNvPicPr/>
                  <p:nvPr/>
                </p:nvPicPr>
                <p:blipFill>
                  <a:blip r:embed="rId854"/>
                  <a:stretch>
                    <a:fillRect/>
                  </a:stretch>
                </p:blipFill>
                <p:spPr>
                  <a:xfrm>
                    <a:off x="11000244" y="5854739"/>
                    <a:ext cx="12024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855">
                <p14:nvContentPartPr>
                  <p14:cNvPr id="1242" name="Pennanteckning 1241">
                    <a:extLst>
                      <a:ext uri="{FF2B5EF4-FFF2-40B4-BE49-F238E27FC236}">
                        <a16:creationId xmlns:a16="http://schemas.microsoft.com/office/drawing/2014/main" id="{740F6C6C-88D8-5366-9511-01CDB68F7328}"/>
                      </a:ext>
                    </a:extLst>
                  </p14:cNvPr>
                  <p14:cNvContentPartPr/>
                  <p14:nvPr/>
                </p14:nvContentPartPr>
                <p14:xfrm>
                  <a:off x="11022924" y="5941139"/>
                  <a:ext cx="88200" cy="16200"/>
                </p14:xfrm>
              </p:contentPart>
            </mc:Choice>
            <mc:Fallback xmlns="">
              <p:pic>
                <p:nvPicPr>
                  <p:cNvPr id="1242" name="Pennanteckning 1241">
                    <a:extLst>
                      <a:ext uri="{FF2B5EF4-FFF2-40B4-BE49-F238E27FC236}">
                        <a16:creationId xmlns:a16="http://schemas.microsoft.com/office/drawing/2014/main" id="{740F6C6C-88D8-5366-9511-01CDB68F7328}"/>
                      </a:ext>
                    </a:extLst>
                  </p:cNvPr>
                  <p:cNvPicPr/>
                  <p:nvPr/>
                </p:nvPicPr>
                <p:blipFill>
                  <a:blip r:embed="rId856"/>
                  <a:stretch>
                    <a:fillRect/>
                  </a:stretch>
                </p:blipFill>
                <p:spPr>
                  <a:xfrm>
                    <a:off x="11007804" y="5926019"/>
                    <a:ext cx="118440" cy="46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57">
              <p14:nvContentPartPr>
                <p14:cNvPr id="1246" name="Pennanteckning 1245">
                  <a:extLst>
                    <a:ext uri="{FF2B5EF4-FFF2-40B4-BE49-F238E27FC236}">
                      <a16:creationId xmlns:a16="http://schemas.microsoft.com/office/drawing/2014/main" id="{744A994B-9A68-922F-4C0B-50E205C45ABD}"/>
                    </a:ext>
                  </a:extLst>
                </p14:cNvPr>
                <p14:cNvContentPartPr/>
                <p14:nvPr/>
              </p14:nvContentPartPr>
              <p14:xfrm>
                <a:off x="11301564" y="5841059"/>
                <a:ext cx="4680" cy="153360"/>
              </p14:xfrm>
            </p:contentPart>
          </mc:Choice>
          <mc:Fallback>
            <p:pic>
              <p:nvPicPr>
                <p:cNvPr id="1246" name="Pennanteckning 1245">
                  <a:extLst>
                    <a:ext uri="{FF2B5EF4-FFF2-40B4-BE49-F238E27FC236}">
                      <a16:creationId xmlns:a16="http://schemas.microsoft.com/office/drawing/2014/main" id="{744A994B-9A68-922F-4C0B-50E205C45ABD}"/>
                    </a:ext>
                  </a:extLst>
                </p:cNvPr>
                <p:cNvPicPr/>
                <p:nvPr/>
              </p:nvPicPr>
              <p:blipFill>
                <a:blip r:embed="rId858"/>
                <a:stretch>
                  <a:fillRect/>
                </a:stretch>
              </p:blipFill>
              <p:spPr>
                <a:xfrm>
                  <a:off x="11286084" y="5825579"/>
                  <a:ext cx="3528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859">
              <p14:nvContentPartPr>
                <p14:cNvPr id="1247" name="Pennanteckning 1246">
                  <a:extLst>
                    <a:ext uri="{FF2B5EF4-FFF2-40B4-BE49-F238E27FC236}">
                      <a16:creationId xmlns:a16="http://schemas.microsoft.com/office/drawing/2014/main" id="{D71679FA-347D-684B-0414-695ECA4221D9}"/>
                    </a:ext>
                  </a:extLst>
                </p14:cNvPr>
                <p14:cNvContentPartPr/>
                <p14:nvPr/>
              </p14:nvContentPartPr>
              <p14:xfrm>
                <a:off x="11508564" y="5857619"/>
                <a:ext cx="108000" cy="100440"/>
              </p14:xfrm>
            </p:contentPart>
          </mc:Choice>
          <mc:Fallback>
            <p:pic>
              <p:nvPicPr>
                <p:cNvPr id="1247" name="Pennanteckning 1246">
                  <a:extLst>
                    <a:ext uri="{FF2B5EF4-FFF2-40B4-BE49-F238E27FC236}">
                      <a16:creationId xmlns:a16="http://schemas.microsoft.com/office/drawing/2014/main" id="{D71679FA-347D-684B-0414-695ECA4221D9}"/>
                    </a:ext>
                  </a:extLst>
                </p:cNvPr>
                <p:cNvPicPr/>
                <p:nvPr/>
              </p:nvPicPr>
              <p:blipFill>
                <a:blip r:embed="rId860"/>
                <a:stretch>
                  <a:fillRect/>
                </a:stretch>
              </p:blipFill>
              <p:spPr>
                <a:xfrm>
                  <a:off x="11493084" y="5842139"/>
                  <a:ext cx="13860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861">
              <p14:nvContentPartPr>
                <p14:cNvPr id="1248" name="Pennanteckning 1247">
                  <a:extLst>
                    <a:ext uri="{FF2B5EF4-FFF2-40B4-BE49-F238E27FC236}">
                      <a16:creationId xmlns:a16="http://schemas.microsoft.com/office/drawing/2014/main" id="{A94322B4-4DD2-4793-62E9-2224C76B25DB}"/>
                    </a:ext>
                  </a:extLst>
                </p14:cNvPr>
                <p14:cNvContentPartPr/>
                <p14:nvPr/>
              </p14:nvContentPartPr>
              <p14:xfrm>
                <a:off x="11778924" y="5768339"/>
                <a:ext cx="116280" cy="201960"/>
              </p14:xfrm>
            </p:contentPart>
          </mc:Choice>
          <mc:Fallback>
            <p:pic>
              <p:nvPicPr>
                <p:cNvPr id="1248" name="Pennanteckning 1247">
                  <a:extLst>
                    <a:ext uri="{FF2B5EF4-FFF2-40B4-BE49-F238E27FC236}">
                      <a16:creationId xmlns:a16="http://schemas.microsoft.com/office/drawing/2014/main" id="{A94322B4-4DD2-4793-62E9-2224C76B25DB}"/>
                    </a:ext>
                  </a:extLst>
                </p:cNvPr>
                <p:cNvPicPr/>
                <p:nvPr/>
              </p:nvPicPr>
              <p:blipFill>
                <a:blip r:embed="rId862"/>
                <a:stretch>
                  <a:fillRect/>
                </a:stretch>
              </p:blipFill>
              <p:spPr>
                <a:xfrm>
                  <a:off x="11763444" y="5752859"/>
                  <a:ext cx="146880" cy="232560"/>
                </a:xfrm>
                <a:prstGeom prst="rect">
                  <a:avLst/>
                </a:prstGeom>
              </p:spPr>
            </p:pic>
          </mc:Fallback>
        </mc:AlternateContent>
      </p:grpSp>
      <p:grpSp>
        <p:nvGrpSpPr>
          <p:cNvPr id="1140" name="Grupp 1139">
            <a:extLst>
              <a:ext uri="{FF2B5EF4-FFF2-40B4-BE49-F238E27FC236}">
                <a16:creationId xmlns:a16="http://schemas.microsoft.com/office/drawing/2014/main" id="{44B7E2B5-1A4E-40F9-FEF1-47B9C33D3464}"/>
              </a:ext>
            </a:extLst>
          </p:cNvPr>
          <p:cNvGrpSpPr/>
          <p:nvPr/>
        </p:nvGrpSpPr>
        <p:grpSpPr>
          <a:xfrm>
            <a:off x="8433084" y="6256499"/>
            <a:ext cx="3573720" cy="427680"/>
            <a:chOff x="8433084" y="6256499"/>
            <a:chExt cx="3573720" cy="427680"/>
          </a:xfrm>
        </p:grpSpPr>
        <p:grpSp>
          <p:nvGrpSpPr>
            <p:cNvPr id="1256" name="Grupp 1255">
              <a:extLst>
                <a:ext uri="{FF2B5EF4-FFF2-40B4-BE49-F238E27FC236}">
                  <a16:creationId xmlns:a16="http://schemas.microsoft.com/office/drawing/2014/main" id="{4211E5FF-C9A9-1C80-F3C6-D9E7D09339C5}"/>
                </a:ext>
              </a:extLst>
            </p:cNvPr>
            <p:cNvGrpSpPr/>
            <p:nvPr/>
          </p:nvGrpSpPr>
          <p:grpSpPr>
            <a:xfrm>
              <a:off x="8433084" y="6361259"/>
              <a:ext cx="215280" cy="230400"/>
              <a:chOff x="8433084" y="6361259"/>
              <a:chExt cx="215280" cy="230400"/>
            </a:xfrm>
          </p:grpSpPr>
          <mc:AlternateContent xmlns:mc="http://schemas.openxmlformats.org/markup-compatibility/2006" xmlns:p14="http://schemas.microsoft.com/office/powerpoint/2010/main">
            <mc:Choice Requires="p14">
              <p:contentPart p14:bwMode="auto" r:id="rId863">
                <p14:nvContentPartPr>
                  <p14:cNvPr id="1253" name="Pennanteckning 1252">
                    <a:extLst>
                      <a:ext uri="{FF2B5EF4-FFF2-40B4-BE49-F238E27FC236}">
                        <a16:creationId xmlns:a16="http://schemas.microsoft.com/office/drawing/2014/main" id="{AE9AC1CF-CF94-4A33-D106-3E02B2445C5B}"/>
                      </a:ext>
                    </a:extLst>
                  </p14:cNvPr>
                  <p14:cNvContentPartPr/>
                  <p14:nvPr/>
                </p14:nvContentPartPr>
                <p14:xfrm>
                  <a:off x="8433084" y="6417779"/>
                  <a:ext cx="81360" cy="30240"/>
                </p14:xfrm>
              </p:contentPart>
            </mc:Choice>
            <mc:Fallback xmlns="">
              <p:pic>
                <p:nvPicPr>
                  <p:cNvPr id="1253" name="Pennanteckning 1252">
                    <a:extLst>
                      <a:ext uri="{FF2B5EF4-FFF2-40B4-BE49-F238E27FC236}">
                        <a16:creationId xmlns:a16="http://schemas.microsoft.com/office/drawing/2014/main" id="{AE9AC1CF-CF94-4A33-D106-3E02B2445C5B}"/>
                      </a:ext>
                    </a:extLst>
                  </p:cNvPr>
                  <p:cNvPicPr/>
                  <p:nvPr/>
                </p:nvPicPr>
                <p:blipFill>
                  <a:blip r:embed="rId864"/>
                  <a:stretch>
                    <a:fillRect/>
                  </a:stretch>
                </p:blipFill>
                <p:spPr>
                  <a:xfrm>
                    <a:off x="8417604" y="6402299"/>
                    <a:ext cx="11196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865">
                <p14:nvContentPartPr>
                  <p14:cNvPr id="1254" name="Pennanteckning 1253">
                    <a:extLst>
                      <a:ext uri="{FF2B5EF4-FFF2-40B4-BE49-F238E27FC236}">
                        <a16:creationId xmlns:a16="http://schemas.microsoft.com/office/drawing/2014/main" id="{1C12AA01-B2C6-A5A2-F013-5BFAA18F95F0}"/>
                      </a:ext>
                    </a:extLst>
                  </p14:cNvPr>
                  <p14:cNvContentPartPr/>
                  <p14:nvPr/>
                </p14:nvContentPartPr>
                <p14:xfrm>
                  <a:off x="8437764" y="6524339"/>
                  <a:ext cx="88200" cy="11160"/>
                </p14:xfrm>
              </p:contentPart>
            </mc:Choice>
            <mc:Fallback xmlns="">
              <p:pic>
                <p:nvPicPr>
                  <p:cNvPr id="1254" name="Pennanteckning 1253">
                    <a:extLst>
                      <a:ext uri="{FF2B5EF4-FFF2-40B4-BE49-F238E27FC236}">
                        <a16:creationId xmlns:a16="http://schemas.microsoft.com/office/drawing/2014/main" id="{1C12AA01-B2C6-A5A2-F013-5BFAA18F95F0}"/>
                      </a:ext>
                    </a:extLst>
                  </p:cNvPr>
                  <p:cNvPicPr/>
                  <p:nvPr/>
                </p:nvPicPr>
                <p:blipFill>
                  <a:blip r:embed="rId866"/>
                  <a:stretch>
                    <a:fillRect/>
                  </a:stretch>
                </p:blipFill>
                <p:spPr>
                  <a:xfrm>
                    <a:off x="8422644" y="6509219"/>
                    <a:ext cx="1184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867">
                <p14:nvContentPartPr>
                  <p14:cNvPr id="1255" name="Pennanteckning 1254">
                    <a:extLst>
                      <a:ext uri="{FF2B5EF4-FFF2-40B4-BE49-F238E27FC236}">
                        <a16:creationId xmlns:a16="http://schemas.microsoft.com/office/drawing/2014/main" id="{A3F388C0-6183-2463-DB3E-0F48B9D2F29A}"/>
                      </a:ext>
                    </a:extLst>
                  </p14:cNvPr>
                  <p14:cNvContentPartPr/>
                  <p14:nvPr/>
                </p14:nvContentPartPr>
                <p14:xfrm>
                  <a:off x="8552964" y="6361259"/>
                  <a:ext cx="95400" cy="230400"/>
                </p14:xfrm>
              </p:contentPart>
            </mc:Choice>
            <mc:Fallback xmlns="">
              <p:pic>
                <p:nvPicPr>
                  <p:cNvPr id="1255" name="Pennanteckning 1254">
                    <a:extLst>
                      <a:ext uri="{FF2B5EF4-FFF2-40B4-BE49-F238E27FC236}">
                        <a16:creationId xmlns:a16="http://schemas.microsoft.com/office/drawing/2014/main" id="{A3F388C0-6183-2463-DB3E-0F48B9D2F29A}"/>
                      </a:ext>
                    </a:extLst>
                  </p:cNvPr>
                  <p:cNvPicPr/>
                  <p:nvPr/>
                </p:nvPicPr>
                <p:blipFill>
                  <a:blip r:embed="rId868"/>
                  <a:stretch>
                    <a:fillRect/>
                  </a:stretch>
                </p:blipFill>
                <p:spPr>
                  <a:xfrm>
                    <a:off x="8537484" y="6346139"/>
                    <a:ext cx="126000" cy="260640"/>
                  </a:xfrm>
                  <a:prstGeom prst="rect">
                    <a:avLst/>
                  </a:prstGeom>
                </p:spPr>
              </p:pic>
            </mc:Fallback>
          </mc:AlternateContent>
        </p:grpSp>
        <p:grpSp>
          <p:nvGrpSpPr>
            <p:cNvPr id="1266" name="Grupp 1265">
              <a:extLst>
                <a:ext uri="{FF2B5EF4-FFF2-40B4-BE49-F238E27FC236}">
                  <a16:creationId xmlns:a16="http://schemas.microsoft.com/office/drawing/2014/main" id="{C3203384-D7F0-8F3D-A591-D1F2C604E90F}"/>
                </a:ext>
              </a:extLst>
            </p:cNvPr>
            <p:cNvGrpSpPr/>
            <p:nvPr/>
          </p:nvGrpSpPr>
          <p:grpSpPr>
            <a:xfrm>
              <a:off x="9861204" y="6415979"/>
              <a:ext cx="244440" cy="90000"/>
              <a:chOff x="9861204" y="6415979"/>
              <a:chExt cx="244440" cy="90000"/>
            </a:xfrm>
          </p:grpSpPr>
          <mc:AlternateContent xmlns:mc="http://schemas.openxmlformats.org/markup-compatibility/2006" xmlns:p14="http://schemas.microsoft.com/office/powerpoint/2010/main">
            <mc:Choice Requires="p14">
              <p:contentPart p14:bwMode="auto" r:id="rId869">
                <p14:nvContentPartPr>
                  <p14:cNvPr id="1264" name="Pennanteckning 1263">
                    <a:extLst>
                      <a:ext uri="{FF2B5EF4-FFF2-40B4-BE49-F238E27FC236}">
                        <a16:creationId xmlns:a16="http://schemas.microsoft.com/office/drawing/2014/main" id="{88D1A53E-61A1-4E3D-0F3C-90D6E4FD928D}"/>
                      </a:ext>
                    </a:extLst>
                  </p14:cNvPr>
                  <p14:cNvContentPartPr/>
                  <p14:nvPr/>
                </p14:nvContentPartPr>
                <p14:xfrm>
                  <a:off x="9861204" y="6471419"/>
                  <a:ext cx="234360" cy="19440"/>
                </p14:xfrm>
              </p:contentPart>
            </mc:Choice>
            <mc:Fallback xmlns="">
              <p:pic>
                <p:nvPicPr>
                  <p:cNvPr id="1264" name="Pennanteckning 1263">
                    <a:extLst>
                      <a:ext uri="{FF2B5EF4-FFF2-40B4-BE49-F238E27FC236}">
                        <a16:creationId xmlns:a16="http://schemas.microsoft.com/office/drawing/2014/main" id="{88D1A53E-61A1-4E3D-0F3C-90D6E4FD928D}"/>
                      </a:ext>
                    </a:extLst>
                  </p:cNvPr>
                  <p:cNvPicPr/>
                  <p:nvPr/>
                </p:nvPicPr>
                <p:blipFill>
                  <a:blip r:embed="rId870"/>
                  <a:stretch>
                    <a:fillRect/>
                  </a:stretch>
                </p:blipFill>
                <p:spPr>
                  <a:xfrm>
                    <a:off x="9845724" y="6455939"/>
                    <a:ext cx="2649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871">
                <p14:nvContentPartPr>
                  <p14:cNvPr id="1265" name="Pennanteckning 1264">
                    <a:extLst>
                      <a:ext uri="{FF2B5EF4-FFF2-40B4-BE49-F238E27FC236}">
                        <a16:creationId xmlns:a16="http://schemas.microsoft.com/office/drawing/2014/main" id="{42CB8A02-7222-5B5B-1ABE-2A464E84B8B1}"/>
                      </a:ext>
                    </a:extLst>
                  </p14:cNvPr>
                  <p14:cNvContentPartPr/>
                  <p14:nvPr/>
                </p14:nvContentPartPr>
                <p14:xfrm>
                  <a:off x="10049844" y="6415979"/>
                  <a:ext cx="55800" cy="90000"/>
                </p14:xfrm>
              </p:contentPart>
            </mc:Choice>
            <mc:Fallback xmlns="">
              <p:pic>
                <p:nvPicPr>
                  <p:cNvPr id="1265" name="Pennanteckning 1264">
                    <a:extLst>
                      <a:ext uri="{FF2B5EF4-FFF2-40B4-BE49-F238E27FC236}">
                        <a16:creationId xmlns:a16="http://schemas.microsoft.com/office/drawing/2014/main" id="{42CB8A02-7222-5B5B-1ABE-2A464E84B8B1}"/>
                      </a:ext>
                    </a:extLst>
                  </p:cNvPr>
                  <p:cNvPicPr/>
                  <p:nvPr/>
                </p:nvPicPr>
                <p:blipFill>
                  <a:blip r:embed="rId872"/>
                  <a:stretch>
                    <a:fillRect/>
                  </a:stretch>
                </p:blipFill>
                <p:spPr>
                  <a:xfrm>
                    <a:off x="10034364" y="6400859"/>
                    <a:ext cx="86400" cy="120600"/>
                  </a:xfrm>
                  <a:prstGeom prst="rect">
                    <a:avLst/>
                  </a:prstGeom>
                </p:spPr>
              </p:pic>
            </mc:Fallback>
          </mc:AlternateContent>
        </p:grpSp>
        <p:grpSp>
          <p:nvGrpSpPr>
            <p:cNvPr id="1280" name="Grupp 1279">
              <a:extLst>
                <a:ext uri="{FF2B5EF4-FFF2-40B4-BE49-F238E27FC236}">
                  <a16:creationId xmlns:a16="http://schemas.microsoft.com/office/drawing/2014/main" id="{70208484-AC54-7F27-ABFA-4141AEBDA534}"/>
                </a:ext>
              </a:extLst>
            </p:cNvPr>
            <p:cNvGrpSpPr/>
            <p:nvPr/>
          </p:nvGrpSpPr>
          <p:grpSpPr>
            <a:xfrm>
              <a:off x="10381404" y="6405179"/>
              <a:ext cx="254160" cy="229320"/>
              <a:chOff x="10381404" y="6405179"/>
              <a:chExt cx="254160" cy="229320"/>
            </a:xfrm>
          </p:grpSpPr>
          <mc:AlternateContent xmlns:mc="http://schemas.openxmlformats.org/markup-compatibility/2006" xmlns:p14="http://schemas.microsoft.com/office/powerpoint/2010/main">
            <mc:Choice Requires="p14">
              <p:contentPart p14:bwMode="auto" r:id="rId873">
                <p14:nvContentPartPr>
                  <p14:cNvPr id="1267" name="Pennanteckning 1266">
                    <a:extLst>
                      <a:ext uri="{FF2B5EF4-FFF2-40B4-BE49-F238E27FC236}">
                        <a16:creationId xmlns:a16="http://schemas.microsoft.com/office/drawing/2014/main" id="{98643AC1-D5D1-0C79-FDD3-9FE15CF6D63D}"/>
                      </a:ext>
                    </a:extLst>
                  </p14:cNvPr>
                  <p14:cNvContentPartPr/>
                  <p14:nvPr/>
                </p14:nvContentPartPr>
                <p14:xfrm>
                  <a:off x="10381404" y="6405179"/>
                  <a:ext cx="80640" cy="229320"/>
                </p14:xfrm>
              </p:contentPart>
            </mc:Choice>
            <mc:Fallback xmlns="">
              <p:pic>
                <p:nvPicPr>
                  <p:cNvPr id="1267" name="Pennanteckning 1266">
                    <a:extLst>
                      <a:ext uri="{FF2B5EF4-FFF2-40B4-BE49-F238E27FC236}">
                        <a16:creationId xmlns:a16="http://schemas.microsoft.com/office/drawing/2014/main" id="{98643AC1-D5D1-0C79-FDD3-9FE15CF6D63D}"/>
                      </a:ext>
                    </a:extLst>
                  </p:cNvPr>
                  <p:cNvPicPr/>
                  <p:nvPr/>
                </p:nvPicPr>
                <p:blipFill>
                  <a:blip r:embed="rId874"/>
                  <a:stretch>
                    <a:fillRect/>
                  </a:stretch>
                </p:blipFill>
                <p:spPr>
                  <a:xfrm>
                    <a:off x="10365924" y="6390059"/>
                    <a:ext cx="11088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875">
                <p14:nvContentPartPr>
                  <p14:cNvPr id="1268" name="Pennanteckning 1267">
                    <a:extLst>
                      <a:ext uri="{FF2B5EF4-FFF2-40B4-BE49-F238E27FC236}">
                        <a16:creationId xmlns:a16="http://schemas.microsoft.com/office/drawing/2014/main" id="{6F7DE7FB-472F-A8AC-60CF-6223CE132F88}"/>
                      </a:ext>
                    </a:extLst>
                  </p14:cNvPr>
                  <p14:cNvContentPartPr/>
                  <p14:nvPr/>
                </p14:nvContentPartPr>
                <p14:xfrm>
                  <a:off x="10557444" y="6409499"/>
                  <a:ext cx="78120" cy="69120"/>
                </p14:xfrm>
              </p:contentPart>
            </mc:Choice>
            <mc:Fallback xmlns="">
              <p:pic>
                <p:nvPicPr>
                  <p:cNvPr id="1268" name="Pennanteckning 1267">
                    <a:extLst>
                      <a:ext uri="{FF2B5EF4-FFF2-40B4-BE49-F238E27FC236}">
                        <a16:creationId xmlns:a16="http://schemas.microsoft.com/office/drawing/2014/main" id="{6F7DE7FB-472F-A8AC-60CF-6223CE132F88}"/>
                      </a:ext>
                    </a:extLst>
                  </p:cNvPr>
                  <p:cNvPicPr/>
                  <p:nvPr/>
                </p:nvPicPr>
                <p:blipFill>
                  <a:blip r:embed="rId876"/>
                  <a:stretch>
                    <a:fillRect/>
                  </a:stretch>
                </p:blipFill>
                <p:spPr>
                  <a:xfrm>
                    <a:off x="10542324" y="6394019"/>
                    <a:ext cx="108720" cy="99360"/>
                  </a:xfrm>
                  <a:prstGeom prst="rect">
                    <a:avLst/>
                  </a:prstGeom>
                </p:spPr>
              </p:pic>
            </mc:Fallback>
          </mc:AlternateContent>
        </p:grpSp>
        <p:grpSp>
          <p:nvGrpSpPr>
            <p:cNvPr id="1279" name="Grupp 1278">
              <a:extLst>
                <a:ext uri="{FF2B5EF4-FFF2-40B4-BE49-F238E27FC236}">
                  <a16:creationId xmlns:a16="http://schemas.microsoft.com/office/drawing/2014/main" id="{DE5D2494-03FF-ECC0-DF30-D6987E14A534}"/>
                </a:ext>
              </a:extLst>
            </p:cNvPr>
            <p:cNvGrpSpPr/>
            <p:nvPr/>
          </p:nvGrpSpPr>
          <p:grpSpPr>
            <a:xfrm>
              <a:off x="10817004" y="6288539"/>
              <a:ext cx="183240" cy="262440"/>
              <a:chOff x="10817004" y="6288539"/>
              <a:chExt cx="183240" cy="262440"/>
            </a:xfrm>
          </p:grpSpPr>
          <mc:AlternateContent xmlns:mc="http://schemas.openxmlformats.org/markup-compatibility/2006" xmlns:p14="http://schemas.microsoft.com/office/powerpoint/2010/main">
            <mc:Choice Requires="p14">
              <p:contentPart p14:bwMode="auto" r:id="rId877">
                <p14:nvContentPartPr>
                  <p14:cNvPr id="1269" name="Pennanteckning 1268">
                    <a:extLst>
                      <a:ext uri="{FF2B5EF4-FFF2-40B4-BE49-F238E27FC236}">
                        <a16:creationId xmlns:a16="http://schemas.microsoft.com/office/drawing/2014/main" id="{FB346129-6EF5-586B-172F-3F3842332579}"/>
                      </a:ext>
                    </a:extLst>
                  </p14:cNvPr>
                  <p14:cNvContentPartPr/>
                  <p14:nvPr/>
                </p14:nvContentPartPr>
                <p14:xfrm>
                  <a:off x="10823844" y="6288539"/>
                  <a:ext cx="45000" cy="262440"/>
                </p14:xfrm>
              </p:contentPart>
            </mc:Choice>
            <mc:Fallback xmlns="">
              <p:pic>
                <p:nvPicPr>
                  <p:cNvPr id="1269" name="Pennanteckning 1268">
                    <a:extLst>
                      <a:ext uri="{FF2B5EF4-FFF2-40B4-BE49-F238E27FC236}">
                        <a16:creationId xmlns:a16="http://schemas.microsoft.com/office/drawing/2014/main" id="{FB346129-6EF5-586B-172F-3F3842332579}"/>
                      </a:ext>
                    </a:extLst>
                  </p:cNvPr>
                  <p:cNvPicPr/>
                  <p:nvPr/>
                </p:nvPicPr>
                <p:blipFill>
                  <a:blip r:embed="rId878"/>
                  <a:stretch>
                    <a:fillRect/>
                  </a:stretch>
                </p:blipFill>
                <p:spPr>
                  <a:xfrm>
                    <a:off x="10808364" y="6273419"/>
                    <a:ext cx="7560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879">
                <p14:nvContentPartPr>
                  <p14:cNvPr id="1270" name="Pennanteckning 1269">
                    <a:extLst>
                      <a:ext uri="{FF2B5EF4-FFF2-40B4-BE49-F238E27FC236}">
                        <a16:creationId xmlns:a16="http://schemas.microsoft.com/office/drawing/2014/main" id="{7B67C4C3-BAA2-B45F-61D4-200C4C37514D}"/>
                      </a:ext>
                    </a:extLst>
                  </p14:cNvPr>
                  <p14:cNvContentPartPr/>
                  <p14:nvPr/>
                </p14:nvContentPartPr>
                <p14:xfrm>
                  <a:off x="10817004" y="6423539"/>
                  <a:ext cx="71640" cy="3960"/>
                </p14:xfrm>
              </p:contentPart>
            </mc:Choice>
            <mc:Fallback xmlns="">
              <p:pic>
                <p:nvPicPr>
                  <p:cNvPr id="1270" name="Pennanteckning 1269">
                    <a:extLst>
                      <a:ext uri="{FF2B5EF4-FFF2-40B4-BE49-F238E27FC236}">
                        <a16:creationId xmlns:a16="http://schemas.microsoft.com/office/drawing/2014/main" id="{7B67C4C3-BAA2-B45F-61D4-200C4C37514D}"/>
                      </a:ext>
                    </a:extLst>
                  </p:cNvPr>
                  <p:cNvPicPr/>
                  <p:nvPr/>
                </p:nvPicPr>
                <p:blipFill>
                  <a:blip r:embed="rId880"/>
                  <a:stretch>
                    <a:fillRect/>
                  </a:stretch>
                </p:blipFill>
                <p:spPr>
                  <a:xfrm>
                    <a:off x="10801884" y="6408059"/>
                    <a:ext cx="10188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881">
                <p14:nvContentPartPr>
                  <p14:cNvPr id="1271" name="Pennanteckning 1270">
                    <a:extLst>
                      <a:ext uri="{FF2B5EF4-FFF2-40B4-BE49-F238E27FC236}">
                        <a16:creationId xmlns:a16="http://schemas.microsoft.com/office/drawing/2014/main" id="{3C858A83-78DA-103B-9BB9-57453F1D4EE4}"/>
                      </a:ext>
                    </a:extLst>
                  </p14:cNvPr>
                  <p14:cNvContentPartPr/>
                  <p14:nvPr/>
                </p14:nvContentPartPr>
                <p14:xfrm>
                  <a:off x="10948044" y="6410939"/>
                  <a:ext cx="52200" cy="87480"/>
                </p14:xfrm>
              </p:contentPart>
            </mc:Choice>
            <mc:Fallback xmlns="">
              <p:pic>
                <p:nvPicPr>
                  <p:cNvPr id="1271" name="Pennanteckning 1270">
                    <a:extLst>
                      <a:ext uri="{FF2B5EF4-FFF2-40B4-BE49-F238E27FC236}">
                        <a16:creationId xmlns:a16="http://schemas.microsoft.com/office/drawing/2014/main" id="{3C858A83-78DA-103B-9BB9-57453F1D4EE4}"/>
                      </a:ext>
                    </a:extLst>
                  </p:cNvPr>
                  <p:cNvPicPr/>
                  <p:nvPr/>
                </p:nvPicPr>
                <p:blipFill>
                  <a:blip r:embed="rId882"/>
                  <a:stretch>
                    <a:fillRect/>
                  </a:stretch>
                </p:blipFill>
                <p:spPr>
                  <a:xfrm>
                    <a:off x="10932924" y="6395819"/>
                    <a:ext cx="82800" cy="117720"/>
                  </a:xfrm>
                  <a:prstGeom prst="rect">
                    <a:avLst/>
                  </a:prstGeom>
                </p:spPr>
              </p:pic>
            </mc:Fallback>
          </mc:AlternateContent>
        </p:grpSp>
        <p:grpSp>
          <p:nvGrpSpPr>
            <p:cNvPr id="1278" name="Grupp 1277">
              <a:extLst>
                <a:ext uri="{FF2B5EF4-FFF2-40B4-BE49-F238E27FC236}">
                  <a16:creationId xmlns:a16="http://schemas.microsoft.com/office/drawing/2014/main" id="{0B6A2500-EA00-057F-665F-0B676766E8E5}"/>
                </a:ext>
              </a:extLst>
            </p:cNvPr>
            <p:cNvGrpSpPr/>
            <p:nvPr/>
          </p:nvGrpSpPr>
          <p:grpSpPr>
            <a:xfrm>
              <a:off x="11205084" y="6256499"/>
              <a:ext cx="787680" cy="297720"/>
              <a:chOff x="11205084" y="6256499"/>
              <a:chExt cx="787680" cy="297720"/>
            </a:xfrm>
          </p:grpSpPr>
          <mc:AlternateContent xmlns:mc="http://schemas.openxmlformats.org/markup-compatibility/2006" xmlns:p14="http://schemas.microsoft.com/office/powerpoint/2010/main">
            <mc:Choice Requires="p14">
              <p:contentPart p14:bwMode="auto" r:id="rId883">
                <p14:nvContentPartPr>
                  <p14:cNvPr id="1272" name="Pennanteckning 1271">
                    <a:extLst>
                      <a:ext uri="{FF2B5EF4-FFF2-40B4-BE49-F238E27FC236}">
                        <a16:creationId xmlns:a16="http://schemas.microsoft.com/office/drawing/2014/main" id="{5974D572-95AC-1039-0FF2-7942579D4CB2}"/>
                      </a:ext>
                    </a:extLst>
                  </p14:cNvPr>
                  <p14:cNvContentPartPr/>
                  <p14:nvPr/>
                </p14:nvContentPartPr>
                <p14:xfrm>
                  <a:off x="11205084" y="6421739"/>
                  <a:ext cx="101160" cy="132480"/>
                </p14:xfrm>
              </p:contentPart>
            </mc:Choice>
            <mc:Fallback xmlns="">
              <p:pic>
                <p:nvPicPr>
                  <p:cNvPr id="1272" name="Pennanteckning 1271">
                    <a:extLst>
                      <a:ext uri="{FF2B5EF4-FFF2-40B4-BE49-F238E27FC236}">
                        <a16:creationId xmlns:a16="http://schemas.microsoft.com/office/drawing/2014/main" id="{5974D572-95AC-1039-0FF2-7942579D4CB2}"/>
                      </a:ext>
                    </a:extLst>
                  </p:cNvPr>
                  <p:cNvPicPr/>
                  <p:nvPr/>
                </p:nvPicPr>
                <p:blipFill>
                  <a:blip r:embed="rId884"/>
                  <a:stretch>
                    <a:fillRect/>
                  </a:stretch>
                </p:blipFill>
                <p:spPr>
                  <a:xfrm>
                    <a:off x="11189604" y="6406619"/>
                    <a:ext cx="1317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885">
                <p14:nvContentPartPr>
                  <p14:cNvPr id="1273" name="Pennanteckning 1272">
                    <a:extLst>
                      <a:ext uri="{FF2B5EF4-FFF2-40B4-BE49-F238E27FC236}">
                        <a16:creationId xmlns:a16="http://schemas.microsoft.com/office/drawing/2014/main" id="{FA5EDE40-6FB1-AF4B-14BA-AAA90021B0D9}"/>
                      </a:ext>
                    </a:extLst>
                  </p14:cNvPr>
                  <p14:cNvContentPartPr/>
                  <p14:nvPr/>
                </p14:nvContentPartPr>
                <p14:xfrm>
                  <a:off x="11353764" y="6410219"/>
                  <a:ext cx="80640" cy="137880"/>
                </p14:xfrm>
              </p:contentPart>
            </mc:Choice>
            <mc:Fallback xmlns="">
              <p:pic>
                <p:nvPicPr>
                  <p:cNvPr id="1273" name="Pennanteckning 1272">
                    <a:extLst>
                      <a:ext uri="{FF2B5EF4-FFF2-40B4-BE49-F238E27FC236}">
                        <a16:creationId xmlns:a16="http://schemas.microsoft.com/office/drawing/2014/main" id="{FA5EDE40-6FB1-AF4B-14BA-AAA90021B0D9}"/>
                      </a:ext>
                    </a:extLst>
                  </p:cNvPr>
                  <p:cNvPicPr/>
                  <p:nvPr/>
                </p:nvPicPr>
                <p:blipFill>
                  <a:blip r:embed="rId886"/>
                  <a:stretch>
                    <a:fillRect/>
                  </a:stretch>
                </p:blipFill>
                <p:spPr>
                  <a:xfrm>
                    <a:off x="11338644" y="6395099"/>
                    <a:ext cx="11088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887">
                <p14:nvContentPartPr>
                  <p14:cNvPr id="1274" name="Pennanteckning 1273">
                    <a:extLst>
                      <a:ext uri="{FF2B5EF4-FFF2-40B4-BE49-F238E27FC236}">
                        <a16:creationId xmlns:a16="http://schemas.microsoft.com/office/drawing/2014/main" id="{ED3BA88C-E062-C895-0C5E-107B276E1663}"/>
                      </a:ext>
                    </a:extLst>
                  </p14:cNvPr>
                  <p14:cNvContentPartPr/>
                  <p14:nvPr/>
                </p14:nvContentPartPr>
                <p14:xfrm>
                  <a:off x="11541684" y="6324179"/>
                  <a:ext cx="114480" cy="160920"/>
                </p14:xfrm>
              </p:contentPart>
            </mc:Choice>
            <mc:Fallback xmlns="">
              <p:pic>
                <p:nvPicPr>
                  <p:cNvPr id="1274" name="Pennanteckning 1273">
                    <a:extLst>
                      <a:ext uri="{FF2B5EF4-FFF2-40B4-BE49-F238E27FC236}">
                        <a16:creationId xmlns:a16="http://schemas.microsoft.com/office/drawing/2014/main" id="{ED3BA88C-E062-C895-0C5E-107B276E1663}"/>
                      </a:ext>
                    </a:extLst>
                  </p:cNvPr>
                  <p:cNvPicPr/>
                  <p:nvPr/>
                </p:nvPicPr>
                <p:blipFill>
                  <a:blip r:embed="rId888"/>
                  <a:stretch>
                    <a:fillRect/>
                  </a:stretch>
                </p:blipFill>
                <p:spPr>
                  <a:xfrm>
                    <a:off x="11526204" y="6309059"/>
                    <a:ext cx="14508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889">
                <p14:nvContentPartPr>
                  <p14:cNvPr id="1275" name="Pennanteckning 1274">
                    <a:extLst>
                      <a:ext uri="{FF2B5EF4-FFF2-40B4-BE49-F238E27FC236}">
                        <a16:creationId xmlns:a16="http://schemas.microsoft.com/office/drawing/2014/main" id="{427E58A2-CA99-E60B-7E42-BE87DCD9771D}"/>
                      </a:ext>
                    </a:extLst>
                  </p14:cNvPr>
                  <p14:cNvContentPartPr/>
                  <p14:nvPr/>
                </p14:nvContentPartPr>
                <p14:xfrm>
                  <a:off x="11706924" y="6387179"/>
                  <a:ext cx="50760" cy="118800"/>
                </p14:xfrm>
              </p:contentPart>
            </mc:Choice>
            <mc:Fallback xmlns="">
              <p:pic>
                <p:nvPicPr>
                  <p:cNvPr id="1275" name="Pennanteckning 1274">
                    <a:extLst>
                      <a:ext uri="{FF2B5EF4-FFF2-40B4-BE49-F238E27FC236}">
                        <a16:creationId xmlns:a16="http://schemas.microsoft.com/office/drawing/2014/main" id="{427E58A2-CA99-E60B-7E42-BE87DCD9771D}"/>
                      </a:ext>
                    </a:extLst>
                  </p:cNvPr>
                  <p:cNvPicPr/>
                  <p:nvPr/>
                </p:nvPicPr>
                <p:blipFill>
                  <a:blip r:embed="rId890"/>
                  <a:stretch>
                    <a:fillRect/>
                  </a:stretch>
                </p:blipFill>
                <p:spPr>
                  <a:xfrm>
                    <a:off x="11691804" y="6372059"/>
                    <a:ext cx="813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891">
                <p14:nvContentPartPr>
                  <p14:cNvPr id="1276" name="Pennanteckning 1275">
                    <a:extLst>
                      <a:ext uri="{FF2B5EF4-FFF2-40B4-BE49-F238E27FC236}">
                        <a16:creationId xmlns:a16="http://schemas.microsoft.com/office/drawing/2014/main" id="{0DBC76A5-6171-FCC8-F85A-8A982CB5EE3A}"/>
                      </a:ext>
                    </a:extLst>
                  </p14:cNvPr>
                  <p14:cNvContentPartPr/>
                  <p14:nvPr/>
                </p14:nvContentPartPr>
                <p14:xfrm>
                  <a:off x="11799444" y="6406979"/>
                  <a:ext cx="59760" cy="106920"/>
                </p14:xfrm>
              </p:contentPart>
            </mc:Choice>
            <mc:Fallback xmlns="">
              <p:pic>
                <p:nvPicPr>
                  <p:cNvPr id="1276" name="Pennanteckning 1275">
                    <a:extLst>
                      <a:ext uri="{FF2B5EF4-FFF2-40B4-BE49-F238E27FC236}">
                        <a16:creationId xmlns:a16="http://schemas.microsoft.com/office/drawing/2014/main" id="{0DBC76A5-6171-FCC8-F85A-8A982CB5EE3A}"/>
                      </a:ext>
                    </a:extLst>
                  </p:cNvPr>
                  <p:cNvPicPr/>
                  <p:nvPr/>
                </p:nvPicPr>
                <p:blipFill>
                  <a:blip r:embed="rId892"/>
                  <a:stretch>
                    <a:fillRect/>
                  </a:stretch>
                </p:blipFill>
                <p:spPr>
                  <a:xfrm>
                    <a:off x="11784324" y="6391499"/>
                    <a:ext cx="9036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893">
                <p14:nvContentPartPr>
                  <p14:cNvPr id="1277" name="Pennanteckning 1276">
                    <a:extLst>
                      <a:ext uri="{FF2B5EF4-FFF2-40B4-BE49-F238E27FC236}">
                        <a16:creationId xmlns:a16="http://schemas.microsoft.com/office/drawing/2014/main" id="{103E90F0-DC6A-94E6-4809-79BD09FB2F4A}"/>
                      </a:ext>
                    </a:extLst>
                  </p14:cNvPr>
                  <p14:cNvContentPartPr/>
                  <p14:nvPr/>
                </p14:nvContentPartPr>
                <p14:xfrm>
                  <a:off x="11979084" y="6256499"/>
                  <a:ext cx="13680" cy="264960"/>
                </p14:xfrm>
              </p:contentPart>
            </mc:Choice>
            <mc:Fallback xmlns="">
              <p:pic>
                <p:nvPicPr>
                  <p:cNvPr id="1277" name="Pennanteckning 1276">
                    <a:extLst>
                      <a:ext uri="{FF2B5EF4-FFF2-40B4-BE49-F238E27FC236}">
                        <a16:creationId xmlns:a16="http://schemas.microsoft.com/office/drawing/2014/main" id="{103E90F0-DC6A-94E6-4809-79BD09FB2F4A}"/>
                      </a:ext>
                    </a:extLst>
                  </p:cNvPr>
                  <p:cNvPicPr/>
                  <p:nvPr/>
                </p:nvPicPr>
                <p:blipFill>
                  <a:blip r:embed="rId894"/>
                  <a:stretch>
                    <a:fillRect/>
                  </a:stretch>
                </p:blipFill>
                <p:spPr>
                  <a:xfrm>
                    <a:off x="11963604" y="6241019"/>
                    <a:ext cx="44280" cy="295560"/>
                  </a:xfrm>
                  <a:prstGeom prst="rect">
                    <a:avLst/>
                  </a:prstGeom>
                </p:spPr>
              </p:pic>
            </mc:Fallback>
          </mc:AlternateContent>
        </p:grpSp>
        <p:grpSp>
          <p:nvGrpSpPr>
            <p:cNvPr id="1285" name="Grupp 1284">
              <a:extLst>
                <a:ext uri="{FF2B5EF4-FFF2-40B4-BE49-F238E27FC236}">
                  <a16:creationId xmlns:a16="http://schemas.microsoft.com/office/drawing/2014/main" id="{A7B4A7DA-595B-A6E5-7A25-B1420D6766EB}"/>
                </a:ext>
              </a:extLst>
            </p:cNvPr>
            <p:cNvGrpSpPr/>
            <p:nvPr/>
          </p:nvGrpSpPr>
          <p:grpSpPr>
            <a:xfrm>
              <a:off x="8815764" y="6383579"/>
              <a:ext cx="363240" cy="273960"/>
              <a:chOff x="8815764" y="6383579"/>
              <a:chExt cx="363240" cy="273960"/>
            </a:xfrm>
          </p:grpSpPr>
          <mc:AlternateContent xmlns:mc="http://schemas.openxmlformats.org/markup-compatibility/2006" xmlns:p14="http://schemas.microsoft.com/office/powerpoint/2010/main">
            <mc:Choice Requires="p14">
              <p:contentPart p14:bwMode="auto" r:id="rId895">
                <p14:nvContentPartPr>
                  <p14:cNvPr id="1281" name="Pennanteckning 1280">
                    <a:extLst>
                      <a:ext uri="{FF2B5EF4-FFF2-40B4-BE49-F238E27FC236}">
                        <a16:creationId xmlns:a16="http://schemas.microsoft.com/office/drawing/2014/main" id="{6F226354-F596-E739-AA46-03B75ACED1CE}"/>
                      </a:ext>
                    </a:extLst>
                  </p14:cNvPr>
                  <p14:cNvContentPartPr/>
                  <p14:nvPr/>
                </p14:nvContentPartPr>
                <p14:xfrm>
                  <a:off x="8815764" y="6383579"/>
                  <a:ext cx="142560" cy="273960"/>
                </p14:xfrm>
              </p:contentPart>
            </mc:Choice>
            <mc:Fallback xmlns="">
              <p:pic>
                <p:nvPicPr>
                  <p:cNvPr id="1281" name="Pennanteckning 1280">
                    <a:extLst>
                      <a:ext uri="{FF2B5EF4-FFF2-40B4-BE49-F238E27FC236}">
                        <a16:creationId xmlns:a16="http://schemas.microsoft.com/office/drawing/2014/main" id="{6F226354-F596-E739-AA46-03B75ACED1CE}"/>
                      </a:ext>
                    </a:extLst>
                  </p:cNvPr>
                  <p:cNvPicPr/>
                  <p:nvPr/>
                </p:nvPicPr>
                <p:blipFill>
                  <a:blip r:embed="rId896"/>
                  <a:stretch>
                    <a:fillRect/>
                  </a:stretch>
                </p:blipFill>
                <p:spPr>
                  <a:xfrm>
                    <a:off x="8800644" y="6368459"/>
                    <a:ext cx="17316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897">
                <p14:nvContentPartPr>
                  <p14:cNvPr id="1282" name="Pennanteckning 1281">
                    <a:extLst>
                      <a:ext uri="{FF2B5EF4-FFF2-40B4-BE49-F238E27FC236}">
                        <a16:creationId xmlns:a16="http://schemas.microsoft.com/office/drawing/2014/main" id="{9E934C9D-89E4-3C6A-9ACC-2EE84D540596}"/>
                      </a:ext>
                    </a:extLst>
                  </p14:cNvPr>
                  <p14:cNvContentPartPr/>
                  <p14:nvPr/>
                </p14:nvContentPartPr>
                <p14:xfrm>
                  <a:off x="9091164" y="6396899"/>
                  <a:ext cx="87840" cy="4680"/>
                </p14:xfrm>
              </p:contentPart>
            </mc:Choice>
            <mc:Fallback xmlns="">
              <p:pic>
                <p:nvPicPr>
                  <p:cNvPr id="1282" name="Pennanteckning 1281">
                    <a:extLst>
                      <a:ext uri="{FF2B5EF4-FFF2-40B4-BE49-F238E27FC236}">
                        <a16:creationId xmlns:a16="http://schemas.microsoft.com/office/drawing/2014/main" id="{9E934C9D-89E4-3C6A-9ACC-2EE84D540596}"/>
                      </a:ext>
                    </a:extLst>
                  </p:cNvPr>
                  <p:cNvPicPr/>
                  <p:nvPr/>
                </p:nvPicPr>
                <p:blipFill>
                  <a:blip r:embed="rId898"/>
                  <a:stretch>
                    <a:fillRect/>
                  </a:stretch>
                </p:blipFill>
                <p:spPr>
                  <a:xfrm>
                    <a:off x="9076044" y="6381779"/>
                    <a:ext cx="11844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899">
                <p14:nvContentPartPr>
                  <p14:cNvPr id="1283" name="Pennanteckning 1282">
                    <a:extLst>
                      <a:ext uri="{FF2B5EF4-FFF2-40B4-BE49-F238E27FC236}">
                        <a16:creationId xmlns:a16="http://schemas.microsoft.com/office/drawing/2014/main" id="{DCDB5533-9F0A-20B1-D306-4E547DCA01B6}"/>
                      </a:ext>
                    </a:extLst>
                  </p14:cNvPr>
                  <p14:cNvContentPartPr/>
                  <p14:nvPr/>
                </p14:nvContentPartPr>
                <p14:xfrm>
                  <a:off x="9093684" y="6476459"/>
                  <a:ext cx="82440" cy="2160"/>
                </p14:xfrm>
              </p:contentPart>
            </mc:Choice>
            <mc:Fallback xmlns="">
              <p:pic>
                <p:nvPicPr>
                  <p:cNvPr id="1283" name="Pennanteckning 1282">
                    <a:extLst>
                      <a:ext uri="{FF2B5EF4-FFF2-40B4-BE49-F238E27FC236}">
                        <a16:creationId xmlns:a16="http://schemas.microsoft.com/office/drawing/2014/main" id="{DCDB5533-9F0A-20B1-D306-4E547DCA01B6}"/>
                      </a:ext>
                    </a:extLst>
                  </p:cNvPr>
                  <p:cNvPicPr/>
                  <p:nvPr/>
                </p:nvPicPr>
                <p:blipFill>
                  <a:blip r:embed="rId900"/>
                  <a:stretch>
                    <a:fillRect/>
                  </a:stretch>
                </p:blipFill>
                <p:spPr>
                  <a:xfrm>
                    <a:off x="9078564" y="6460979"/>
                    <a:ext cx="112680" cy="32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01">
              <p14:nvContentPartPr>
                <p14:cNvPr id="1284" name="Pennanteckning 1283">
                  <a:extLst>
                    <a:ext uri="{FF2B5EF4-FFF2-40B4-BE49-F238E27FC236}">
                      <a16:creationId xmlns:a16="http://schemas.microsoft.com/office/drawing/2014/main" id="{E5C1DD51-1AE7-E75D-FAAD-2D161C535652}"/>
                    </a:ext>
                  </a:extLst>
                </p14:cNvPr>
                <p14:cNvContentPartPr/>
                <p14:nvPr/>
              </p14:nvContentPartPr>
              <p14:xfrm>
                <a:off x="9347484" y="6350459"/>
                <a:ext cx="6840" cy="211320"/>
              </p14:xfrm>
            </p:contentPart>
          </mc:Choice>
          <mc:Fallback>
            <p:pic>
              <p:nvPicPr>
                <p:cNvPr id="1284" name="Pennanteckning 1283">
                  <a:extLst>
                    <a:ext uri="{FF2B5EF4-FFF2-40B4-BE49-F238E27FC236}">
                      <a16:creationId xmlns:a16="http://schemas.microsoft.com/office/drawing/2014/main" id="{E5C1DD51-1AE7-E75D-FAAD-2D161C535652}"/>
                    </a:ext>
                  </a:extLst>
                </p:cNvPr>
                <p:cNvPicPr/>
                <p:nvPr/>
              </p:nvPicPr>
              <p:blipFill>
                <a:blip r:embed="rId902"/>
                <a:stretch>
                  <a:fillRect/>
                </a:stretch>
              </p:blipFill>
              <p:spPr>
                <a:xfrm>
                  <a:off x="9332004" y="6334979"/>
                  <a:ext cx="3744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903">
              <p14:nvContentPartPr>
                <p14:cNvPr id="1286" name="Pennanteckning 1285">
                  <a:extLst>
                    <a:ext uri="{FF2B5EF4-FFF2-40B4-BE49-F238E27FC236}">
                      <a16:creationId xmlns:a16="http://schemas.microsoft.com/office/drawing/2014/main" id="{1100D784-886B-F69A-311A-18FA0D0A1E0A}"/>
                    </a:ext>
                  </a:extLst>
                </p14:cNvPr>
                <p14:cNvContentPartPr/>
                <p14:nvPr/>
              </p14:nvContentPartPr>
              <p14:xfrm>
                <a:off x="10337484" y="6653219"/>
                <a:ext cx="1669320" cy="30960"/>
              </p14:xfrm>
            </p:contentPart>
          </mc:Choice>
          <mc:Fallback>
            <p:pic>
              <p:nvPicPr>
                <p:cNvPr id="1286" name="Pennanteckning 1285">
                  <a:extLst>
                    <a:ext uri="{FF2B5EF4-FFF2-40B4-BE49-F238E27FC236}">
                      <a16:creationId xmlns:a16="http://schemas.microsoft.com/office/drawing/2014/main" id="{1100D784-886B-F69A-311A-18FA0D0A1E0A}"/>
                    </a:ext>
                  </a:extLst>
                </p:cNvPr>
                <p:cNvPicPr/>
                <p:nvPr/>
              </p:nvPicPr>
              <p:blipFill>
                <a:blip r:embed="rId904"/>
                <a:stretch>
                  <a:fillRect/>
                </a:stretch>
              </p:blipFill>
              <p:spPr>
                <a:xfrm>
                  <a:off x="10322001" y="6637739"/>
                  <a:ext cx="1699927" cy="61560"/>
                </a:xfrm>
                <a:prstGeom prst="rect">
                  <a:avLst/>
                </a:prstGeom>
              </p:spPr>
            </p:pic>
          </mc:Fallback>
        </mc:AlternateContent>
      </p:grpSp>
      <p:grpSp>
        <p:nvGrpSpPr>
          <p:cNvPr id="1136" name="Grupp 1135">
            <a:extLst>
              <a:ext uri="{FF2B5EF4-FFF2-40B4-BE49-F238E27FC236}">
                <a16:creationId xmlns:a16="http://schemas.microsoft.com/office/drawing/2014/main" id="{3706CF23-5A30-3592-16B9-00191B9D8EC5}"/>
              </a:ext>
            </a:extLst>
          </p:cNvPr>
          <p:cNvGrpSpPr/>
          <p:nvPr/>
        </p:nvGrpSpPr>
        <p:grpSpPr>
          <a:xfrm>
            <a:off x="8280804" y="4935659"/>
            <a:ext cx="3629160" cy="695160"/>
            <a:chOff x="8280804" y="4935659"/>
            <a:chExt cx="3629160" cy="695160"/>
          </a:xfrm>
        </p:grpSpPr>
        <mc:AlternateContent xmlns:mc="http://schemas.openxmlformats.org/markup-compatibility/2006">
          <mc:Choice xmlns:p14="http://schemas.microsoft.com/office/powerpoint/2010/main" Requires="p14">
            <p:contentPart p14:bwMode="auto" r:id="rId905">
              <p14:nvContentPartPr>
                <p14:cNvPr id="1200" name="Pennanteckning 1199">
                  <a:extLst>
                    <a:ext uri="{FF2B5EF4-FFF2-40B4-BE49-F238E27FC236}">
                      <a16:creationId xmlns:a16="http://schemas.microsoft.com/office/drawing/2014/main" id="{30C80911-082C-E007-BA24-772EB306D13D}"/>
                    </a:ext>
                  </a:extLst>
                </p14:cNvPr>
                <p14:cNvContentPartPr/>
                <p14:nvPr/>
              </p14:nvContentPartPr>
              <p14:xfrm>
                <a:off x="9697404" y="5161379"/>
                <a:ext cx="93960" cy="209520"/>
              </p14:xfrm>
            </p:contentPart>
          </mc:Choice>
          <mc:Fallback>
            <p:pic>
              <p:nvPicPr>
                <p:cNvPr id="1200" name="Pennanteckning 1199">
                  <a:extLst>
                    <a:ext uri="{FF2B5EF4-FFF2-40B4-BE49-F238E27FC236}">
                      <a16:creationId xmlns:a16="http://schemas.microsoft.com/office/drawing/2014/main" id="{30C80911-082C-E007-BA24-772EB306D13D}"/>
                    </a:ext>
                  </a:extLst>
                </p:cNvPr>
                <p:cNvPicPr/>
                <p:nvPr/>
              </p:nvPicPr>
              <p:blipFill>
                <a:blip r:embed="rId906"/>
                <a:stretch>
                  <a:fillRect/>
                </a:stretch>
              </p:blipFill>
              <p:spPr>
                <a:xfrm>
                  <a:off x="9681864" y="5145899"/>
                  <a:ext cx="124678" cy="240120"/>
                </a:xfrm>
                <a:prstGeom prst="rect">
                  <a:avLst/>
                </a:prstGeom>
              </p:spPr>
            </p:pic>
          </mc:Fallback>
        </mc:AlternateContent>
        <p:grpSp>
          <p:nvGrpSpPr>
            <p:cNvPr id="1203" name="Grupp 1202">
              <a:extLst>
                <a:ext uri="{FF2B5EF4-FFF2-40B4-BE49-F238E27FC236}">
                  <a16:creationId xmlns:a16="http://schemas.microsoft.com/office/drawing/2014/main" id="{A05F665E-419F-48A4-9713-7DF0E7B21C29}"/>
                </a:ext>
              </a:extLst>
            </p:cNvPr>
            <p:cNvGrpSpPr/>
            <p:nvPr/>
          </p:nvGrpSpPr>
          <p:grpSpPr>
            <a:xfrm>
              <a:off x="9973524" y="5253899"/>
              <a:ext cx="68040" cy="74160"/>
              <a:chOff x="9973524" y="5253899"/>
              <a:chExt cx="68040" cy="74160"/>
            </a:xfrm>
          </p:grpSpPr>
          <mc:AlternateContent xmlns:mc="http://schemas.openxmlformats.org/markup-compatibility/2006" xmlns:p14="http://schemas.microsoft.com/office/powerpoint/2010/main">
            <mc:Choice Requires="p14">
              <p:contentPart p14:bwMode="auto" r:id="rId907">
                <p14:nvContentPartPr>
                  <p14:cNvPr id="1201" name="Pennanteckning 1200">
                    <a:extLst>
                      <a:ext uri="{FF2B5EF4-FFF2-40B4-BE49-F238E27FC236}">
                        <a16:creationId xmlns:a16="http://schemas.microsoft.com/office/drawing/2014/main" id="{B37A9136-04E1-5CE7-6540-A19F32373305}"/>
                      </a:ext>
                    </a:extLst>
                  </p14:cNvPr>
                  <p14:cNvContentPartPr/>
                  <p14:nvPr/>
                </p14:nvContentPartPr>
                <p14:xfrm>
                  <a:off x="9973524" y="5253899"/>
                  <a:ext cx="68040" cy="16920"/>
                </p14:xfrm>
              </p:contentPart>
            </mc:Choice>
            <mc:Fallback xmlns="">
              <p:pic>
                <p:nvPicPr>
                  <p:cNvPr id="1201" name="Pennanteckning 1200">
                    <a:extLst>
                      <a:ext uri="{FF2B5EF4-FFF2-40B4-BE49-F238E27FC236}">
                        <a16:creationId xmlns:a16="http://schemas.microsoft.com/office/drawing/2014/main" id="{B37A9136-04E1-5CE7-6540-A19F32373305}"/>
                      </a:ext>
                    </a:extLst>
                  </p:cNvPr>
                  <p:cNvPicPr/>
                  <p:nvPr/>
                </p:nvPicPr>
                <p:blipFill>
                  <a:blip r:embed="rId796"/>
                  <a:stretch>
                    <a:fillRect/>
                  </a:stretch>
                </p:blipFill>
                <p:spPr>
                  <a:xfrm>
                    <a:off x="9958404" y="5238779"/>
                    <a:ext cx="9864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908">
                <p14:nvContentPartPr>
                  <p14:cNvPr id="1202" name="Pennanteckning 1201">
                    <a:extLst>
                      <a:ext uri="{FF2B5EF4-FFF2-40B4-BE49-F238E27FC236}">
                        <a16:creationId xmlns:a16="http://schemas.microsoft.com/office/drawing/2014/main" id="{CBF4B580-8913-78F6-3D30-05944ED52DDE}"/>
                      </a:ext>
                    </a:extLst>
                  </p14:cNvPr>
                  <p14:cNvContentPartPr/>
                  <p14:nvPr/>
                </p14:nvContentPartPr>
                <p14:xfrm>
                  <a:off x="9975324" y="5321219"/>
                  <a:ext cx="46800" cy="6840"/>
                </p14:xfrm>
              </p:contentPart>
            </mc:Choice>
            <mc:Fallback xmlns="">
              <p:pic>
                <p:nvPicPr>
                  <p:cNvPr id="1202" name="Pennanteckning 1201">
                    <a:extLst>
                      <a:ext uri="{FF2B5EF4-FFF2-40B4-BE49-F238E27FC236}">
                        <a16:creationId xmlns:a16="http://schemas.microsoft.com/office/drawing/2014/main" id="{CBF4B580-8913-78F6-3D30-05944ED52DDE}"/>
                      </a:ext>
                    </a:extLst>
                  </p:cNvPr>
                  <p:cNvPicPr/>
                  <p:nvPr/>
                </p:nvPicPr>
                <p:blipFill>
                  <a:blip r:embed="rId798"/>
                  <a:stretch>
                    <a:fillRect/>
                  </a:stretch>
                </p:blipFill>
                <p:spPr>
                  <a:xfrm>
                    <a:off x="9960204" y="5305739"/>
                    <a:ext cx="77040" cy="37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09">
              <p14:nvContentPartPr>
                <p14:cNvPr id="1208" name="Pennanteckning 1207">
                  <a:extLst>
                    <a:ext uri="{FF2B5EF4-FFF2-40B4-BE49-F238E27FC236}">
                      <a16:creationId xmlns:a16="http://schemas.microsoft.com/office/drawing/2014/main" id="{A9B475D7-AFE8-492B-5DF1-594CEADB9154}"/>
                    </a:ext>
                  </a:extLst>
                </p14:cNvPr>
                <p14:cNvContentPartPr/>
                <p14:nvPr/>
              </p14:nvContentPartPr>
              <p14:xfrm>
                <a:off x="10657524" y="5257499"/>
                <a:ext cx="16920" cy="112680"/>
              </p14:xfrm>
            </p:contentPart>
          </mc:Choice>
          <mc:Fallback>
            <p:pic>
              <p:nvPicPr>
                <p:cNvPr id="1208" name="Pennanteckning 1207">
                  <a:extLst>
                    <a:ext uri="{FF2B5EF4-FFF2-40B4-BE49-F238E27FC236}">
                      <a16:creationId xmlns:a16="http://schemas.microsoft.com/office/drawing/2014/main" id="{A9B475D7-AFE8-492B-5DF1-594CEADB9154}"/>
                    </a:ext>
                  </a:extLst>
                </p:cNvPr>
                <p:cNvPicPr/>
                <p:nvPr/>
              </p:nvPicPr>
              <p:blipFill>
                <a:blip r:embed="rId910"/>
                <a:stretch>
                  <a:fillRect/>
                </a:stretch>
              </p:blipFill>
              <p:spPr>
                <a:xfrm>
                  <a:off x="10642044" y="5242068"/>
                  <a:ext cx="47520" cy="143183"/>
                </a:xfrm>
                <a:prstGeom prst="rect">
                  <a:avLst/>
                </a:prstGeom>
              </p:spPr>
            </p:pic>
          </mc:Fallback>
        </mc:AlternateContent>
        <p:grpSp>
          <p:nvGrpSpPr>
            <p:cNvPr id="1214" name="Grupp 1213">
              <a:extLst>
                <a:ext uri="{FF2B5EF4-FFF2-40B4-BE49-F238E27FC236}">
                  <a16:creationId xmlns:a16="http://schemas.microsoft.com/office/drawing/2014/main" id="{85BE906B-5AB3-CA7D-B164-A9960579E145}"/>
                </a:ext>
              </a:extLst>
            </p:cNvPr>
            <p:cNvGrpSpPr/>
            <p:nvPr/>
          </p:nvGrpSpPr>
          <p:grpSpPr>
            <a:xfrm>
              <a:off x="10178004" y="5182979"/>
              <a:ext cx="289800" cy="283320"/>
              <a:chOff x="10178004" y="5182979"/>
              <a:chExt cx="289800" cy="283320"/>
            </a:xfrm>
          </p:grpSpPr>
          <mc:AlternateContent xmlns:mc="http://schemas.openxmlformats.org/markup-compatibility/2006" xmlns:p14="http://schemas.microsoft.com/office/powerpoint/2010/main">
            <mc:Choice Requires="p14">
              <p:contentPart p14:bwMode="auto" r:id="rId911">
                <p14:nvContentPartPr>
                  <p14:cNvPr id="1205" name="Pennanteckning 1204">
                    <a:extLst>
                      <a:ext uri="{FF2B5EF4-FFF2-40B4-BE49-F238E27FC236}">
                        <a16:creationId xmlns:a16="http://schemas.microsoft.com/office/drawing/2014/main" id="{6EDBC504-954C-0D9B-E90A-69C31F7B0834}"/>
                      </a:ext>
                    </a:extLst>
                  </p14:cNvPr>
                  <p14:cNvContentPartPr/>
                  <p14:nvPr/>
                </p14:nvContentPartPr>
                <p14:xfrm>
                  <a:off x="10262964" y="5284499"/>
                  <a:ext cx="56520" cy="8640"/>
                </p14:xfrm>
              </p:contentPart>
            </mc:Choice>
            <mc:Fallback xmlns="">
              <p:pic>
                <p:nvPicPr>
                  <p:cNvPr id="1205" name="Pennanteckning 1204">
                    <a:extLst>
                      <a:ext uri="{FF2B5EF4-FFF2-40B4-BE49-F238E27FC236}">
                        <a16:creationId xmlns:a16="http://schemas.microsoft.com/office/drawing/2014/main" id="{6EDBC504-954C-0D9B-E90A-69C31F7B0834}"/>
                      </a:ext>
                    </a:extLst>
                  </p:cNvPr>
                  <p:cNvPicPr/>
                  <p:nvPr/>
                </p:nvPicPr>
                <p:blipFill>
                  <a:blip r:embed="rId802"/>
                  <a:stretch>
                    <a:fillRect/>
                  </a:stretch>
                </p:blipFill>
                <p:spPr>
                  <a:xfrm>
                    <a:off x="10247844" y="5269379"/>
                    <a:ext cx="871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912">
                <p14:nvContentPartPr>
                  <p14:cNvPr id="1206" name="Pennanteckning 1205">
                    <a:extLst>
                      <a:ext uri="{FF2B5EF4-FFF2-40B4-BE49-F238E27FC236}">
                        <a16:creationId xmlns:a16="http://schemas.microsoft.com/office/drawing/2014/main" id="{A02175AB-C9FE-4B11-5219-72769D5BFB20}"/>
                      </a:ext>
                    </a:extLst>
                  </p14:cNvPr>
                  <p14:cNvContentPartPr/>
                  <p14:nvPr/>
                </p14:nvContentPartPr>
                <p14:xfrm>
                  <a:off x="10395444" y="5245619"/>
                  <a:ext cx="72360" cy="124560"/>
                </p14:xfrm>
              </p:contentPart>
            </mc:Choice>
            <mc:Fallback xmlns="">
              <p:pic>
                <p:nvPicPr>
                  <p:cNvPr id="1206" name="Pennanteckning 1205">
                    <a:extLst>
                      <a:ext uri="{FF2B5EF4-FFF2-40B4-BE49-F238E27FC236}">
                        <a16:creationId xmlns:a16="http://schemas.microsoft.com/office/drawing/2014/main" id="{A02175AB-C9FE-4B11-5219-72769D5BFB20}"/>
                      </a:ext>
                    </a:extLst>
                  </p:cNvPr>
                  <p:cNvPicPr/>
                  <p:nvPr/>
                </p:nvPicPr>
                <p:blipFill>
                  <a:blip r:embed="rId804"/>
                  <a:stretch>
                    <a:fillRect/>
                  </a:stretch>
                </p:blipFill>
                <p:spPr>
                  <a:xfrm>
                    <a:off x="10379964" y="5230499"/>
                    <a:ext cx="10296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913">
                <p14:nvContentPartPr>
                  <p14:cNvPr id="1211" name="Pennanteckning 1210">
                    <a:extLst>
                      <a:ext uri="{FF2B5EF4-FFF2-40B4-BE49-F238E27FC236}">
                        <a16:creationId xmlns:a16="http://schemas.microsoft.com/office/drawing/2014/main" id="{62F253C4-EED1-50DB-DC93-E7BEC5EAB562}"/>
                      </a:ext>
                    </a:extLst>
                  </p14:cNvPr>
                  <p14:cNvContentPartPr/>
                  <p14:nvPr/>
                </p14:nvContentPartPr>
                <p14:xfrm>
                  <a:off x="10178004" y="5182979"/>
                  <a:ext cx="84600" cy="283320"/>
                </p14:xfrm>
              </p:contentPart>
            </mc:Choice>
            <mc:Fallback xmlns="">
              <p:pic>
                <p:nvPicPr>
                  <p:cNvPr id="1211" name="Pennanteckning 1210">
                    <a:extLst>
                      <a:ext uri="{FF2B5EF4-FFF2-40B4-BE49-F238E27FC236}">
                        <a16:creationId xmlns:a16="http://schemas.microsoft.com/office/drawing/2014/main" id="{62F253C4-EED1-50DB-DC93-E7BEC5EAB562}"/>
                      </a:ext>
                    </a:extLst>
                  </p:cNvPr>
                  <p:cNvPicPr/>
                  <p:nvPr/>
                </p:nvPicPr>
                <p:blipFill>
                  <a:blip r:embed="rId806"/>
                  <a:stretch>
                    <a:fillRect/>
                  </a:stretch>
                </p:blipFill>
                <p:spPr>
                  <a:xfrm>
                    <a:off x="10162524" y="5167859"/>
                    <a:ext cx="115200" cy="313560"/>
                  </a:xfrm>
                  <a:prstGeom prst="rect">
                    <a:avLst/>
                  </a:prstGeom>
                </p:spPr>
              </p:pic>
            </mc:Fallback>
          </mc:AlternateContent>
        </p:grpSp>
        <p:grpSp>
          <p:nvGrpSpPr>
            <p:cNvPr id="1222" name="Grupp 1221">
              <a:extLst>
                <a:ext uri="{FF2B5EF4-FFF2-40B4-BE49-F238E27FC236}">
                  <a16:creationId xmlns:a16="http://schemas.microsoft.com/office/drawing/2014/main" id="{EF42560E-BC22-55BC-1268-3E3D15789C0D}"/>
                </a:ext>
              </a:extLst>
            </p:cNvPr>
            <p:cNvGrpSpPr/>
            <p:nvPr/>
          </p:nvGrpSpPr>
          <p:grpSpPr>
            <a:xfrm>
              <a:off x="10817004" y="4935659"/>
              <a:ext cx="774360" cy="695160"/>
              <a:chOff x="10817004" y="4935659"/>
              <a:chExt cx="774360" cy="695160"/>
            </a:xfrm>
          </p:grpSpPr>
          <mc:AlternateContent xmlns:mc="http://schemas.openxmlformats.org/markup-compatibility/2006" xmlns:p14="http://schemas.microsoft.com/office/powerpoint/2010/main">
            <mc:Choice Requires="p14">
              <p:contentPart p14:bwMode="auto" r:id="rId914">
                <p14:nvContentPartPr>
                  <p14:cNvPr id="1209" name="Pennanteckning 1208">
                    <a:extLst>
                      <a:ext uri="{FF2B5EF4-FFF2-40B4-BE49-F238E27FC236}">
                        <a16:creationId xmlns:a16="http://schemas.microsoft.com/office/drawing/2014/main" id="{CDAA93CD-417D-F665-2A91-229604945505}"/>
                      </a:ext>
                    </a:extLst>
                  </p14:cNvPr>
                  <p14:cNvContentPartPr/>
                  <p14:nvPr/>
                </p14:nvContentPartPr>
                <p14:xfrm>
                  <a:off x="10817004" y="5220059"/>
                  <a:ext cx="108000" cy="114480"/>
                </p14:xfrm>
              </p:contentPart>
            </mc:Choice>
            <mc:Fallback xmlns="">
              <p:pic>
                <p:nvPicPr>
                  <p:cNvPr id="1209" name="Pennanteckning 1208">
                    <a:extLst>
                      <a:ext uri="{FF2B5EF4-FFF2-40B4-BE49-F238E27FC236}">
                        <a16:creationId xmlns:a16="http://schemas.microsoft.com/office/drawing/2014/main" id="{CDAA93CD-417D-F665-2A91-229604945505}"/>
                      </a:ext>
                    </a:extLst>
                  </p:cNvPr>
                  <p:cNvPicPr/>
                  <p:nvPr/>
                </p:nvPicPr>
                <p:blipFill>
                  <a:blip r:embed="rId808"/>
                  <a:stretch>
                    <a:fillRect/>
                  </a:stretch>
                </p:blipFill>
                <p:spPr>
                  <a:xfrm>
                    <a:off x="10801884" y="5204939"/>
                    <a:ext cx="13824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915">
                <p14:nvContentPartPr>
                  <p14:cNvPr id="1210" name="Pennanteckning 1209">
                    <a:extLst>
                      <a:ext uri="{FF2B5EF4-FFF2-40B4-BE49-F238E27FC236}">
                        <a16:creationId xmlns:a16="http://schemas.microsoft.com/office/drawing/2014/main" id="{A70A09E7-8B5C-2A9F-C14E-1150647603D4}"/>
                      </a:ext>
                    </a:extLst>
                  </p14:cNvPr>
                  <p14:cNvContentPartPr/>
                  <p14:nvPr/>
                </p14:nvContentPartPr>
                <p14:xfrm>
                  <a:off x="11004924" y="5140859"/>
                  <a:ext cx="82080" cy="296280"/>
                </p14:xfrm>
              </p:contentPart>
            </mc:Choice>
            <mc:Fallback xmlns="">
              <p:pic>
                <p:nvPicPr>
                  <p:cNvPr id="1210" name="Pennanteckning 1209">
                    <a:extLst>
                      <a:ext uri="{FF2B5EF4-FFF2-40B4-BE49-F238E27FC236}">
                        <a16:creationId xmlns:a16="http://schemas.microsoft.com/office/drawing/2014/main" id="{A70A09E7-8B5C-2A9F-C14E-1150647603D4}"/>
                      </a:ext>
                    </a:extLst>
                  </p:cNvPr>
                  <p:cNvPicPr/>
                  <p:nvPr/>
                </p:nvPicPr>
                <p:blipFill>
                  <a:blip r:embed="rId810"/>
                  <a:stretch>
                    <a:fillRect/>
                  </a:stretch>
                </p:blipFill>
                <p:spPr>
                  <a:xfrm>
                    <a:off x="10989444" y="5125379"/>
                    <a:ext cx="11268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916">
                <p14:nvContentPartPr>
                  <p14:cNvPr id="1212" name="Pennanteckning 1211">
                    <a:extLst>
                      <a:ext uri="{FF2B5EF4-FFF2-40B4-BE49-F238E27FC236}">
                        <a16:creationId xmlns:a16="http://schemas.microsoft.com/office/drawing/2014/main" id="{070EE8C5-A3CD-4C99-8DA3-1B133ED25D60}"/>
                      </a:ext>
                    </a:extLst>
                  </p14:cNvPr>
                  <p14:cNvContentPartPr/>
                  <p14:nvPr/>
                </p14:nvContentPartPr>
                <p14:xfrm>
                  <a:off x="11197524" y="4935659"/>
                  <a:ext cx="151920" cy="695160"/>
                </p14:xfrm>
              </p:contentPart>
            </mc:Choice>
            <mc:Fallback xmlns="">
              <p:pic>
                <p:nvPicPr>
                  <p:cNvPr id="1212" name="Pennanteckning 1211">
                    <a:extLst>
                      <a:ext uri="{FF2B5EF4-FFF2-40B4-BE49-F238E27FC236}">
                        <a16:creationId xmlns:a16="http://schemas.microsoft.com/office/drawing/2014/main" id="{070EE8C5-A3CD-4C99-8DA3-1B133ED25D60}"/>
                      </a:ext>
                    </a:extLst>
                  </p:cNvPr>
                  <p:cNvPicPr/>
                  <p:nvPr/>
                </p:nvPicPr>
                <p:blipFill>
                  <a:blip r:embed="rId812"/>
                  <a:stretch>
                    <a:fillRect/>
                  </a:stretch>
                </p:blipFill>
                <p:spPr>
                  <a:xfrm>
                    <a:off x="11182044" y="4920539"/>
                    <a:ext cx="182160" cy="725760"/>
                  </a:xfrm>
                  <a:prstGeom prst="rect">
                    <a:avLst/>
                  </a:prstGeom>
                </p:spPr>
              </p:pic>
            </mc:Fallback>
          </mc:AlternateContent>
          <mc:AlternateContent xmlns:mc="http://schemas.openxmlformats.org/markup-compatibility/2006" xmlns:p14="http://schemas.microsoft.com/office/powerpoint/2010/main">
            <mc:Choice Requires="p14">
              <p:contentPart p14:bwMode="auto" r:id="rId917">
                <p14:nvContentPartPr>
                  <p14:cNvPr id="1215" name="Pennanteckning 1214">
                    <a:extLst>
                      <a:ext uri="{FF2B5EF4-FFF2-40B4-BE49-F238E27FC236}">
                        <a16:creationId xmlns:a16="http://schemas.microsoft.com/office/drawing/2014/main" id="{520D6C70-E7A0-D021-F739-85C962AA527B}"/>
                      </a:ext>
                    </a:extLst>
                  </p14:cNvPr>
                  <p14:cNvContentPartPr/>
                  <p14:nvPr/>
                </p14:nvContentPartPr>
                <p14:xfrm>
                  <a:off x="11330004" y="5059859"/>
                  <a:ext cx="8640" cy="102960"/>
                </p14:xfrm>
              </p:contentPart>
            </mc:Choice>
            <mc:Fallback xmlns="">
              <p:pic>
                <p:nvPicPr>
                  <p:cNvPr id="1215" name="Pennanteckning 1214">
                    <a:extLst>
                      <a:ext uri="{FF2B5EF4-FFF2-40B4-BE49-F238E27FC236}">
                        <a16:creationId xmlns:a16="http://schemas.microsoft.com/office/drawing/2014/main" id="{520D6C70-E7A0-D021-F739-85C962AA527B}"/>
                      </a:ext>
                    </a:extLst>
                  </p:cNvPr>
                  <p:cNvPicPr/>
                  <p:nvPr/>
                </p:nvPicPr>
                <p:blipFill>
                  <a:blip r:embed="rId814"/>
                  <a:stretch>
                    <a:fillRect/>
                  </a:stretch>
                </p:blipFill>
                <p:spPr>
                  <a:xfrm>
                    <a:off x="11314524" y="5044379"/>
                    <a:ext cx="392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918">
                <p14:nvContentPartPr>
                  <p14:cNvPr id="1216" name="Pennanteckning 1215">
                    <a:extLst>
                      <a:ext uri="{FF2B5EF4-FFF2-40B4-BE49-F238E27FC236}">
                        <a16:creationId xmlns:a16="http://schemas.microsoft.com/office/drawing/2014/main" id="{81FC6585-9CE4-DB19-6267-330836CE6AA4}"/>
                      </a:ext>
                    </a:extLst>
                  </p14:cNvPr>
                  <p14:cNvContentPartPr/>
                  <p14:nvPr/>
                </p14:nvContentPartPr>
                <p14:xfrm>
                  <a:off x="11349804" y="5300339"/>
                  <a:ext cx="52560" cy="85680"/>
                </p14:xfrm>
              </p:contentPart>
            </mc:Choice>
            <mc:Fallback xmlns="">
              <p:pic>
                <p:nvPicPr>
                  <p:cNvPr id="1216" name="Pennanteckning 1215">
                    <a:extLst>
                      <a:ext uri="{FF2B5EF4-FFF2-40B4-BE49-F238E27FC236}">
                        <a16:creationId xmlns:a16="http://schemas.microsoft.com/office/drawing/2014/main" id="{81FC6585-9CE4-DB19-6267-330836CE6AA4}"/>
                      </a:ext>
                    </a:extLst>
                  </p:cNvPr>
                  <p:cNvPicPr/>
                  <p:nvPr/>
                </p:nvPicPr>
                <p:blipFill>
                  <a:blip r:embed="rId816"/>
                  <a:stretch>
                    <a:fillRect/>
                  </a:stretch>
                </p:blipFill>
                <p:spPr>
                  <a:xfrm>
                    <a:off x="11334324" y="5285219"/>
                    <a:ext cx="8280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919">
                <p14:nvContentPartPr>
                  <p14:cNvPr id="1217" name="Pennanteckning 1216">
                    <a:extLst>
                      <a:ext uri="{FF2B5EF4-FFF2-40B4-BE49-F238E27FC236}">
                        <a16:creationId xmlns:a16="http://schemas.microsoft.com/office/drawing/2014/main" id="{372D60AE-C968-5E5C-5BC4-6232F6AFCB85}"/>
                      </a:ext>
                    </a:extLst>
                  </p14:cNvPr>
                  <p14:cNvContentPartPr/>
                  <p14:nvPr/>
                </p14:nvContentPartPr>
                <p14:xfrm>
                  <a:off x="11435844" y="5445059"/>
                  <a:ext cx="8640" cy="144360"/>
                </p14:xfrm>
              </p:contentPart>
            </mc:Choice>
            <mc:Fallback xmlns="">
              <p:pic>
                <p:nvPicPr>
                  <p:cNvPr id="1217" name="Pennanteckning 1216">
                    <a:extLst>
                      <a:ext uri="{FF2B5EF4-FFF2-40B4-BE49-F238E27FC236}">
                        <a16:creationId xmlns:a16="http://schemas.microsoft.com/office/drawing/2014/main" id="{372D60AE-C968-5E5C-5BC4-6232F6AFCB85}"/>
                      </a:ext>
                    </a:extLst>
                  </p:cNvPr>
                  <p:cNvPicPr/>
                  <p:nvPr/>
                </p:nvPicPr>
                <p:blipFill>
                  <a:blip r:embed="rId818"/>
                  <a:stretch>
                    <a:fillRect/>
                  </a:stretch>
                </p:blipFill>
                <p:spPr>
                  <a:xfrm>
                    <a:off x="11420364" y="5429939"/>
                    <a:ext cx="392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920">
                <p14:nvContentPartPr>
                  <p14:cNvPr id="1218" name="Pennanteckning 1217">
                    <a:extLst>
                      <a:ext uri="{FF2B5EF4-FFF2-40B4-BE49-F238E27FC236}">
                        <a16:creationId xmlns:a16="http://schemas.microsoft.com/office/drawing/2014/main" id="{CC697807-7A01-7BCD-5E4D-9AAE2988D38B}"/>
                      </a:ext>
                    </a:extLst>
                  </p14:cNvPr>
                  <p14:cNvContentPartPr/>
                  <p14:nvPr/>
                </p14:nvContentPartPr>
                <p14:xfrm>
                  <a:off x="11493444" y="5072099"/>
                  <a:ext cx="97920" cy="531360"/>
                </p14:xfrm>
              </p:contentPart>
            </mc:Choice>
            <mc:Fallback xmlns="">
              <p:pic>
                <p:nvPicPr>
                  <p:cNvPr id="1218" name="Pennanteckning 1217">
                    <a:extLst>
                      <a:ext uri="{FF2B5EF4-FFF2-40B4-BE49-F238E27FC236}">
                        <a16:creationId xmlns:a16="http://schemas.microsoft.com/office/drawing/2014/main" id="{CC697807-7A01-7BCD-5E4D-9AAE2988D38B}"/>
                      </a:ext>
                    </a:extLst>
                  </p:cNvPr>
                  <p:cNvPicPr/>
                  <p:nvPr/>
                </p:nvPicPr>
                <p:blipFill>
                  <a:blip r:embed="rId820"/>
                  <a:stretch>
                    <a:fillRect/>
                  </a:stretch>
                </p:blipFill>
                <p:spPr>
                  <a:xfrm>
                    <a:off x="11478324" y="5056979"/>
                    <a:ext cx="128520" cy="561960"/>
                  </a:xfrm>
                  <a:prstGeom prst="rect">
                    <a:avLst/>
                  </a:prstGeom>
                </p:spPr>
              </p:pic>
            </mc:Fallback>
          </mc:AlternateContent>
        </p:grpSp>
        <p:grpSp>
          <p:nvGrpSpPr>
            <p:cNvPr id="1221" name="Grupp 1220">
              <a:extLst>
                <a:ext uri="{FF2B5EF4-FFF2-40B4-BE49-F238E27FC236}">
                  <a16:creationId xmlns:a16="http://schemas.microsoft.com/office/drawing/2014/main" id="{5498CB9A-2048-549A-C889-61DE00499092}"/>
                </a:ext>
              </a:extLst>
            </p:cNvPr>
            <p:cNvGrpSpPr/>
            <p:nvPr/>
          </p:nvGrpSpPr>
          <p:grpSpPr>
            <a:xfrm>
              <a:off x="11755884" y="5221139"/>
              <a:ext cx="154080" cy="145800"/>
              <a:chOff x="11755884" y="5221139"/>
              <a:chExt cx="154080" cy="145800"/>
            </a:xfrm>
          </p:grpSpPr>
          <mc:AlternateContent xmlns:mc="http://schemas.openxmlformats.org/markup-compatibility/2006" xmlns:p14="http://schemas.microsoft.com/office/powerpoint/2010/main">
            <mc:Choice Requires="p14">
              <p:contentPart p14:bwMode="auto" r:id="rId921">
                <p14:nvContentPartPr>
                  <p14:cNvPr id="1219" name="Pennanteckning 1218">
                    <a:extLst>
                      <a:ext uri="{FF2B5EF4-FFF2-40B4-BE49-F238E27FC236}">
                        <a16:creationId xmlns:a16="http://schemas.microsoft.com/office/drawing/2014/main" id="{8D777C99-CB9D-B2A1-B2E4-70839C88FAFF}"/>
                      </a:ext>
                    </a:extLst>
                  </p14:cNvPr>
                  <p14:cNvContentPartPr/>
                  <p14:nvPr/>
                </p14:nvContentPartPr>
                <p14:xfrm>
                  <a:off x="11755884" y="5284499"/>
                  <a:ext cx="84600" cy="25200"/>
                </p14:xfrm>
              </p:contentPart>
            </mc:Choice>
            <mc:Fallback xmlns="">
              <p:pic>
                <p:nvPicPr>
                  <p:cNvPr id="1219" name="Pennanteckning 1218">
                    <a:extLst>
                      <a:ext uri="{FF2B5EF4-FFF2-40B4-BE49-F238E27FC236}">
                        <a16:creationId xmlns:a16="http://schemas.microsoft.com/office/drawing/2014/main" id="{8D777C99-CB9D-B2A1-B2E4-70839C88FAFF}"/>
                      </a:ext>
                    </a:extLst>
                  </p:cNvPr>
                  <p:cNvPicPr/>
                  <p:nvPr/>
                </p:nvPicPr>
                <p:blipFill>
                  <a:blip r:embed="rId822"/>
                  <a:stretch>
                    <a:fillRect/>
                  </a:stretch>
                </p:blipFill>
                <p:spPr>
                  <a:xfrm>
                    <a:off x="11740404" y="5269379"/>
                    <a:ext cx="11520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922">
                <p14:nvContentPartPr>
                  <p14:cNvPr id="1220" name="Pennanteckning 1219">
                    <a:extLst>
                      <a:ext uri="{FF2B5EF4-FFF2-40B4-BE49-F238E27FC236}">
                        <a16:creationId xmlns:a16="http://schemas.microsoft.com/office/drawing/2014/main" id="{A7FD52D1-02A7-1764-2780-2B5504AA7E26}"/>
                      </a:ext>
                    </a:extLst>
                  </p14:cNvPr>
                  <p14:cNvContentPartPr/>
                  <p14:nvPr/>
                </p14:nvContentPartPr>
                <p14:xfrm>
                  <a:off x="11888004" y="5221139"/>
                  <a:ext cx="21960" cy="145800"/>
                </p14:xfrm>
              </p:contentPart>
            </mc:Choice>
            <mc:Fallback xmlns="">
              <p:pic>
                <p:nvPicPr>
                  <p:cNvPr id="1220" name="Pennanteckning 1219">
                    <a:extLst>
                      <a:ext uri="{FF2B5EF4-FFF2-40B4-BE49-F238E27FC236}">
                        <a16:creationId xmlns:a16="http://schemas.microsoft.com/office/drawing/2014/main" id="{A7FD52D1-02A7-1764-2780-2B5504AA7E26}"/>
                      </a:ext>
                    </a:extLst>
                  </p:cNvPr>
                  <p:cNvPicPr/>
                  <p:nvPr/>
                </p:nvPicPr>
                <p:blipFill>
                  <a:blip r:embed="rId824"/>
                  <a:stretch>
                    <a:fillRect/>
                  </a:stretch>
                </p:blipFill>
                <p:spPr>
                  <a:xfrm>
                    <a:off x="11872884" y="5205659"/>
                    <a:ext cx="52200" cy="176400"/>
                  </a:xfrm>
                  <a:prstGeom prst="rect">
                    <a:avLst/>
                  </a:prstGeom>
                </p:spPr>
              </p:pic>
            </mc:Fallback>
          </mc:AlternateContent>
        </p:grpSp>
        <p:grpSp>
          <p:nvGrpSpPr>
            <p:cNvPr id="1288" name="Grupp 1287">
              <a:extLst>
                <a:ext uri="{FF2B5EF4-FFF2-40B4-BE49-F238E27FC236}">
                  <a16:creationId xmlns:a16="http://schemas.microsoft.com/office/drawing/2014/main" id="{64B50B21-900D-1B19-3E73-72084F356C2A}"/>
                </a:ext>
              </a:extLst>
            </p:cNvPr>
            <p:cNvGrpSpPr/>
            <p:nvPr/>
          </p:nvGrpSpPr>
          <p:grpSpPr>
            <a:xfrm>
              <a:off x="8280804" y="5134019"/>
              <a:ext cx="1266480" cy="402120"/>
              <a:chOff x="8280804" y="5134019"/>
              <a:chExt cx="1266480" cy="402120"/>
            </a:xfrm>
          </p:grpSpPr>
          <mc:AlternateContent xmlns:mc="http://schemas.openxmlformats.org/markup-compatibility/2006" xmlns:p14="http://schemas.microsoft.com/office/powerpoint/2010/main">
            <mc:Choice Requires="p14">
              <p:contentPart p14:bwMode="auto" r:id="rId923">
                <p14:nvContentPartPr>
                  <p14:cNvPr id="1184" name="Pennanteckning 1183">
                    <a:extLst>
                      <a:ext uri="{FF2B5EF4-FFF2-40B4-BE49-F238E27FC236}">
                        <a16:creationId xmlns:a16="http://schemas.microsoft.com/office/drawing/2014/main" id="{F98B11E7-4882-0675-6940-DEC56C2DB95F}"/>
                      </a:ext>
                    </a:extLst>
                  </p14:cNvPr>
                  <p14:cNvContentPartPr/>
                  <p14:nvPr/>
                </p14:nvContentPartPr>
                <p14:xfrm>
                  <a:off x="8280804" y="5235179"/>
                  <a:ext cx="120960" cy="300960"/>
                </p14:xfrm>
              </p:contentPart>
            </mc:Choice>
            <mc:Fallback xmlns="">
              <p:pic>
                <p:nvPicPr>
                  <p:cNvPr id="1184" name="Pennanteckning 1183">
                    <a:extLst>
                      <a:ext uri="{FF2B5EF4-FFF2-40B4-BE49-F238E27FC236}">
                        <a16:creationId xmlns:a16="http://schemas.microsoft.com/office/drawing/2014/main" id="{F98B11E7-4882-0675-6940-DEC56C2DB95F}"/>
                      </a:ext>
                    </a:extLst>
                  </p:cNvPr>
                  <p:cNvPicPr/>
                  <p:nvPr/>
                </p:nvPicPr>
                <p:blipFill>
                  <a:blip r:embed="rId924"/>
                  <a:stretch>
                    <a:fillRect/>
                  </a:stretch>
                </p:blipFill>
                <p:spPr>
                  <a:xfrm>
                    <a:off x="8265684" y="5219699"/>
                    <a:ext cx="15156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925">
                <p14:nvContentPartPr>
                  <p14:cNvPr id="1186" name="Pennanteckning 1185">
                    <a:extLst>
                      <a:ext uri="{FF2B5EF4-FFF2-40B4-BE49-F238E27FC236}">
                        <a16:creationId xmlns:a16="http://schemas.microsoft.com/office/drawing/2014/main" id="{680D88EF-20B4-8ACA-60E2-2E8B452347F9}"/>
                      </a:ext>
                    </a:extLst>
                  </p14:cNvPr>
                  <p14:cNvContentPartPr/>
                  <p14:nvPr/>
                </p14:nvContentPartPr>
                <p14:xfrm>
                  <a:off x="8544684" y="5255699"/>
                  <a:ext cx="54000" cy="7200"/>
                </p14:xfrm>
              </p:contentPart>
            </mc:Choice>
            <mc:Fallback xmlns="">
              <p:pic>
                <p:nvPicPr>
                  <p:cNvPr id="1186" name="Pennanteckning 1185">
                    <a:extLst>
                      <a:ext uri="{FF2B5EF4-FFF2-40B4-BE49-F238E27FC236}">
                        <a16:creationId xmlns:a16="http://schemas.microsoft.com/office/drawing/2014/main" id="{680D88EF-20B4-8ACA-60E2-2E8B452347F9}"/>
                      </a:ext>
                    </a:extLst>
                  </p:cNvPr>
                  <p:cNvPicPr/>
                  <p:nvPr/>
                </p:nvPicPr>
                <p:blipFill>
                  <a:blip r:embed="rId926"/>
                  <a:stretch>
                    <a:fillRect/>
                  </a:stretch>
                </p:blipFill>
                <p:spPr>
                  <a:xfrm>
                    <a:off x="8529204" y="5240579"/>
                    <a:ext cx="846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927">
                <p14:nvContentPartPr>
                  <p14:cNvPr id="1187" name="Pennanteckning 1186">
                    <a:extLst>
                      <a:ext uri="{FF2B5EF4-FFF2-40B4-BE49-F238E27FC236}">
                        <a16:creationId xmlns:a16="http://schemas.microsoft.com/office/drawing/2014/main" id="{E47D3E41-108D-BFCF-0D4F-273FD333FE2D}"/>
                      </a:ext>
                    </a:extLst>
                  </p14:cNvPr>
                  <p14:cNvContentPartPr/>
                  <p14:nvPr/>
                </p14:nvContentPartPr>
                <p14:xfrm>
                  <a:off x="8554404" y="5344979"/>
                  <a:ext cx="50760" cy="6840"/>
                </p14:xfrm>
              </p:contentPart>
            </mc:Choice>
            <mc:Fallback xmlns="">
              <p:pic>
                <p:nvPicPr>
                  <p:cNvPr id="1187" name="Pennanteckning 1186">
                    <a:extLst>
                      <a:ext uri="{FF2B5EF4-FFF2-40B4-BE49-F238E27FC236}">
                        <a16:creationId xmlns:a16="http://schemas.microsoft.com/office/drawing/2014/main" id="{E47D3E41-108D-BFCF-0D4F-273FD333FE2D}"/>
                      </a:ext>
                    </a:extLst>
                  </p:cNvPr>
                  <p:cNvPicPr/>
                  <p:nvPr/>
                </p:nvPicPr>
                <p:blipFill>
                  <a:blip r:embed="rId928"/>
                  <a:stretch>
                    <a:fillRect/>
                  </a:stretch>
                </p:blipFill>
                <p:spPr>
                  <a:xfrm>
                    <a:off x="8539284" y="5329859"/>
                    <a:ext cx="8136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929">
                <p14:nvContentPartPr>
                  <p14:cNvPr id="1190" name="Pennanteckning 1189">
                    <a:extLst>
                      <a:ext uri="{FF2B5EF4-FFF2-40B4-BE49-F238E27FC236}">
                        <a16:creationId xmlns:a16="http://schemas.microsoft.com/office/drawing/2014/main" id="{F3559418-923A-62EF-FDE3-33EB2AB0690E}"/>
                      </a:ext>
                    </a:extLst>
                  </p14:cNvPr>
                  <p14:cNvContentPartPr/>
                  <p14:nvPr/>
                </p14:nvContentPartPr>
                <p14:xfrm>
                  <a:off x="8734764" y="5247419"/>
                  <a:ext cx="184680" cy="122040"/>
                </p14:xfrm>
              </p:contentPart>
            </mc:Choice>
            <mc:Fallback xmlns="">
              <p:pic>
                <p:nvPicPr>
                  <p:cNvPr id="1190" name="Pennanteckning 1189">
                    <a:extLst>
                      <a:ext uri="{FF2B5EF4-FFF2-40B4-BE49-F238E27FC236}">
                        <a16:creationId xmlns:a16="http://schemas.microsoft.com/office/drawing/2014/main" id="{F3559418-923A-62EF-FDE3-33EB2AB0690E}"/>
                      </a:ext>
                    </a:extLst>
                  </p:cNvPr>
                  <p:cNvPicPr/>
                  <p:nvPr/>
                </p:nvPicPr>
                <p:blipFill>
                  <a:blip r:embed="rId930"/>
                  <a:stretch>
                    <a:fillRect/>
                  </a:stretch>
                </p:blipFill>
                <p:spPr>
                  <a:xfrm>
                    <a:off x="8719644" y="5232299"/>
                    <a:ext cx="2152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931">
                <p14:nvContentPartPr>
                  <p14:cNvPr id="1191" name="Pennanteckning 1190">
                    <a:extLst>
                      <a:ext uri="{FF2B5EF4-FFF2-40B4-BE49-F238E27FC236}">
                        <a16:creationId xmlns:a16="http://schemas.microsoft.com/office/drawing/2014/main" id="{A1B336AF-A2FC-AADC-1604-AD3A47F86217}"/>
                      </a:ext>
                    </a:extLst>
                  </p14:cNvPr>
                  <p14:cNvContentPartPr/>
                  <p14:nvPr/>
                </p14:nvContentPartPr>
                <p14:xfrm>
                  <a:off x="8914404" y="5251379"/>
                  <a:ext cx="69840" cy="146880"/>
                </p14:xfrm>
              </p:contentPart>
            </mc:Choice>
            <mc:Fallback xmlns="">
              <p:pic>
                <p:nvPicPr>
                  <p:cNvPr id="1191" name="Pennanteckning 1190">
                    <a:extLst>
                      <a:ext uri="{FF2B5EF4-FFF2-40B4-BE49-F238E27FC236}">
                        <a16:creationId xmlns:a16="http://schemas.microsoft.com/office/drawing/2014/main" id="{A1B336AF-A2FC-AADC-1604-AD3A47F86217}"/>
                      </a:ext>
                    </a:extLst>
                  </p:cNvPr>
                  <p:cNvPicPr/>
                  <p:nvPr/>
                </p:nvPicPr>
                <p:blipFill>
                  <a:blip r:embed="rId932"/>
                  <a:stretch>
                    <a:fillRect/>
                  </a:stretch>
                </p:blipFill>
                <p:spPr>
                  <a:xfrm>
                    <a:off x="8898924" y="5236259"/>
                    <a:ext cx="10044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933">
                <p14:nvContentPartPr>
                  <p14:cNvPr id="1192" name="Pennanteckning 1191">
                    <a:extLst>
                      <a:ext uri="{FF2B5EF4-FFF2-40B4-BE49-F238E27FC236}">
                        <a16:creationId xmlns:a16="http://schemas.microsoft.com/office/drawing/2014/main" id="{D1EA4FD3-CC81-DEA8-73AD-A309B905E777}"/>
                      </a:ext>
                    </a:extLst>
                  </p14:cNvPr>
                  <p14:cNvContentPartPr/>
                  <p14:nvPr/>
                </p14:nvContentPartPr>
                <p14:xfrm>
                  <a:off x="9073164" y="5164619"/>
                  <a:ext cx="34920" cy="111960"/>
                </p14:xfrm>
              </p:contentPart>
            </mc:Choice>
            <mc:Fallback xmlns="">
              <p:pic>
                <p:nvPicPr>
                  <p:cNvPr id="1192" name="Pennanteckning 1191">
                    <a:extLst>
                      <a:ext uri="{FF2B5EF4-FFF2-40B4-BE49-F238E27FC236}">
                        <a16:creationId xmlns:a16="http://schemas.microsoft.com/office/drawing/2014/main" id="{D1EA4FD3-CC81-DEA8-73AD-A309B905E777}"/>
                      </a:ext>
                    </a:extLst>
                  </p:cNvPr>
                  <p:cNvPicPr/>
                  <p:nvPr/>
                </p:nvPicPr>
                <p:blipFill>
                  <a:blip r:embed="rId934"/>
                  <a:stretch>
                    <a:fillRect/>
                  </a:stretch>
                </p:blipFill>
                <p:spPr>
                  <a:xfrm>
                    <a:off x="9057684" y="5149499"/>
                    <a:ext cx="6552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935">
                <p14:nvContentPartPr>
                  <p14:cNvPr id="1193" name="Pennanteckning 1192">
                    <a:extLst>
                      <a:ext uri="{FF2B5EF4-FFF2-40B4-BE49-F238E27FC236}">
                        <a16:creationId xmlns:a16="http://schemas.microsoft.com/office/drawing/2014/main" id="{99944098-90EB-88CB-A6F8-957CBFA9358A}"/>
                      </a:ext>
                    </a:extLst>
                  </p14:cNvPr>
                  <p14:cNvContentPartPr/>
                  <p14:nvPr/>
                </p14:nvContentPartPr>
                <p14:xfrm>
                  <a:off x="9004404" y="5139059"/>
                  <a:ext cx="127800" cy="59040"/>
                </p14:xfrm>
              </p:contentPart>
            </mc:Choice>
            <mc:Fallback xmlns="">
              <p:pic>
                <p:nvPicPr>
                  <p:cNvPr id="1193" name="Pennanteckning 1192">
                    <a:extLst>
                      <a:ext uri="{FF2B5EF4-FFF2-40B4-BE49-F238E27FC236}">
                        <a16:creationId xmlns:a16="http://schemas.microsoft.com/office/drawing/2014/main" id="{99944098-90EB-88CB-A6F8-957CBFA9358A}"/>
                      </a:ext>
                    </a:extLst>
                  </p:cNvPr>
                  <p:cNvPicPr/>
                  <p:nvPr/>
                </p:nvPicPr>
                <p:blipFill>
                  <a:blip r:embed="rId936"/>
                  <a:stretch>
                    <a:fillRect/>
                  </a:stretch>
                </p:blipFill>
                <p:spPr>
                  <a:xfrm>
                    <a:off x="8989284" y="5123939"/>
                    <a:ext cx="15804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937">
                <p14:nvContentPartPr>
                  <p14:cNvPr id="1194" name="Pennanteckning 1193">
                    <a:extLst>
                      <a:ext uri="{FF2B5EF4-FFF2-40B4-BE49-F238E27FC236}">
                        <a16:creationId xmlns:a16="http://schemas.microsoft.com/office/drawing/2014/main" id="{9D7C7A77-16A2-FBED-702C-3F7E75216FEB}"/>
                      </a:ext>
                    </a:extLst>
                  </p14:cNvPr>
                  <p14:cNvContentPartPr/>
                  <p14:nvPr/>
                </p14:nvContentPartPr>
                <p14:xfrm>
                  <a:off x="9190524" y="5269019"/>
                  <a:ext cx="119520" cy="147600"/>
                </p14:xfrm>
              </p:contentPart>
            </mc:Choice>
            <mc:Fallback xmlns="">
              <p:pic>
                <p:nvPicPr>
                  <p:cNvPr id="1194" name="Pennanteckning 1193">
                    <a:extLst>
                      <a:ext uri="{FF2B5EF4-FFF2-40B4-BE49-F238E27FC236}">
                        <a16:creationId xmlns:a16="http://schemas.microsoft.com/office/drawing/2014/main" id="{9D7C7A77-16A2-FBED-702C-3F7E75216FEB}"/>
                      </a:ext>
                    </a:extLst>
                  </p:cNvPr>
                  <p:cNvPicPr/>
                  <p:nvPr/>
                </p:nvPicPr>
                <p:blipFill>
                  <a:blip r:embed="rId938"/>
                  <a:stretch>
                    <a:fillRect/>
                  </a:stretch>
                </p:blipFill>
                <p:spPr>
                  <a:xfrm>
                    <a:off x="9175044" y="5253539"/>
                    <a:ext cx="1497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939">
                <p14:nvContentPartPr>
                  <p14:cNvPr id="1195" name="Pennanteckning 1194">
                    <a:extLst>
                      <a:ext uri="{FF2B5EF4-FFF2-40B4-BE49-F238E27FC236}">
                        <a16:creationId xmlns:a16="http://schemas.microsoft.com/office/drawing/2014/main" id="{BA822488-69D2-CE4D-B990-7B8819379846}"/>
                      </a:ext>
                    </a:extLst>
                  </p14:cNvPr>
                  <p14:cNvContentPartPr/>
                  <p14:nvPr/>
                </p14:nvContentPartPr>
                <p14:xfrm>
                  <a:off x="9191244" y="5306099"/>
                  <a:ext cx="95400" cy="88920"/>
                </p14:xfrm>
              </p:contentPart>
            </mc:Choice>
            <mc:Fallback xmlns="">
              <p:pic>
                <p:nvPicPr>
                  <p:cNvPr id="1195" name="Pennanteckning 1194">
                    <a:extLst>
                      <a:ext uri="{FF2B5EF4-FFF2-40B4-BE49-F238E27FC236}">
                        <a16:creationId xmlns:a16="http://schemas.microsoft.com/office/drawing/2014/main" id="{BA822488-69D2-CE4D-B990-7B8819379846}"/>
                      </a:ext>
                    </a:extLst>
                  </p:cNvPr>
                  <p:cNvPicPr/>
                  <p:nvPr/>
                </p:nvPicPr>
                <p:blipFill>
                  <a:blip r:embed="rId940"/>
                  <a:stretch>
                    <a:fillRect/>
                  </a:stretch>
                </p:blipFill>
                <p:spPr>
                  <a:xfrm>
                    <a:off x="9176124" y="5290979"/>
                    <a:ext cx="12600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941">
                <p14:nvContentPartPr>
                  <p14:cNvPr id="1196" name="Pennanteckning 1195">
                    <a:extLst>
                      <a:ext uri="{FF2B5EF4-FFF2-40B4-BE49-F238E27FC236}">
                        <a16:creationId xmlns:a16="http://schemas.microsoft.com/office/drawing/2014/main" id="{7E4D0A3A-7DFE-EA61-AFB6-1F71646A30C3}"/>
                      </a:ext>
                    </a:extLst>
                  </p14:cNvPr>
                  <p14:cNvContentPartPr/>
                  <p14:nvPr/>
                </p14:nvContentPartPr>
                <p14:xfrm>
                  <a:off x="9252444" y="5302859"/>
                  <a:ext cx="91440" cy="127800"/>
                </p14:xfrm>
              </p:contentPart>
            </mc:Choice>
            <mc:Fallback xmlns="">
              <p:pic>
                <p:nvPicPr>
                  <p:cNvPr id="1196" name="Pennanteckning 1195">
                    <a:extLst>
                      <a:ext uri="{FF2B5EF4-FFF2-40B4-BE49-F238E27FC236}">
                        <a16:creationId xmlns:a16="http://schemas.microsoft.com/office/drawing/2014/main" id="{7E4D0A3A-7DFE-EA61-AFB6-1F71646A30C3}"/>
                      </a:ext>
                    </a:extLst>
                  </p:cNvPr>
                  <p:cNvPicPr/>
                  <p:nvPr/>
                </p:nvPicPr>
                <p:blipFill>
                  <a:blip r:embed="rId942"/>
                  <a:stretch>
                    <a:fillRect/>
                  </a:stretch>
                </p:blipFill>
                <p:spPr>
                  <a:xfrm>
                    <a:off x="9237324" y="5287739"/>
                    <a:ext cx="12168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943">
                <p14:nvContentPartPr>
                  <p14:cNvPr id="1198" name="Pennanteckning 1197">
                    <a:extLst>
                      <a:ext uri="{FF2B5EF4-FFF2-40B4-BE49-F238E27FC236}">
                        <a16:creationId xmlns:a16="http://schemas.microsoft.com/office/drawing/2014/main" id="{B92D6BC5-C524-01A6-6283-3FBE0D4CCB50}"/>
                      </a:ext>
                    </a:extLst>
                  </p14:cNvPr>
                  <p14:cNvContentPartPr/>
                  <p14:nvPr/>
                </p14:nvContentPartPr>
                <p14:xfrm>
                  <a:off x="9432084" y="5309339"/>
                  <a:ext cx="115200" cy="25920"/>
                </p14:xfrm>
              </p:contentPart>
            </mc:Choice>
            <mc:Fallback xmlns="">
              <p:pic>
                <p:nvPicPr>
                  <p:cNvPr id="1198" name="Pennanteckning 1197">
                    <a:extLst>
                      <a:ext uri="{FF2B5EF4-FFF2-40B4-BE49-F238E27FC236}">
                        <a16:creationId xmlns:a16="http://schemas.microsoft.com/office/drawing/2014/main" id="{B92D6BC5-C524-01A6-6283-3FBE0D4CCB50}"/>
                      </a:ext>
                    </a:extLst>
                  </p:cNvPr>
                  <p:cNvPicPr/>
                  <p:nvPr/>
                </p:nvPicPr>
                <p:blipFill>
                  <a:blip r:embed="rId944"/>
                  <a:stretch>
                    <a:fillRect/>
                  </a:stretch>
                </p:blipFill>
                <p:spPr>
                  <a:xfrm>
                    <a:off x="9416604" y="5294219"/>
                    <a:ext cx="14580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945">
                <p14:nvContentPartPr>
                  <p14:cNvPr id="1199" name="Pennanteckning 1198">
                    <a:extLst>
                      <a:ext uri="{FF2B5EF4-FFF2-40B4-BE49-F238E27FC236}">
                        <a16:creationId xmlns:a16="http://schemas.microsoft.com/office/drawing/2014/main" id="{DAE77B11-1E8F-EE91-E515-225C3F0B33CC}"/>
                      </a:ext>
                    </a:extLst>
                  </p14:cNvPr>
                  <p14:cNvContentPartPr/>
                  <p14:nvPr/>
                </p14:nvContentPartPr>
                <p14:xfrm>
                  <a:off x="9507684" y="5250659"/>
                  <a:ext cx="31320" cy="131040"/>
                </p14:xfrm>
              </p:contentPart>
            </mc:Choice>
            <mc:Fallback xmlns="">
              <p:pic>
                <p:nvPicPr>
                  <p:cNvPr id="1199" name="Pennanteckning 1198">
                    <a:extLst>
                      <a:ext uri="{FF2B5EF4-FFF2-40B4-BE49-F238E27FC236}">
                        <a16:creationId xmlns:a16="http://schemas.microsoft.com/office/drawing/2014/main" id="{DAE77B11-1E8F-EE91-E515-225C3F0B33CC}"/>
                      </a:ext>
                    </a:extLst>
                  </p:cNvPr>
                  <p:cNvPicPr/>
                  <p:nvPr/>
                </p:nvPicPr>
                <p:blipFill>
                  <a:blip r:embed="rId946"/>
                  <a:stretch>
                    <a:fillRect/>
                  </a:stretch>
                </p:blipFill>
                <p:spPr>
                  <a:xfrm>
                    <a:off x="9492564" y="5235539"/>
                    <a:ext cx="6192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947">
                <p14:nvContentPartPr>
                  <p14:cNvPr id="1287" name="Pennanteckning 1286">
                    <a:extLst>
                      <a:ext uri="{FF2B5EF4-FFF2-40B4-BE49-F238E27FC236}">
                        <a16:creationId xmlns:a16="http://schemas.microsoft.com/office/drawing/2014/main" id="{3DDD650B-D773-AF80-5857-C66AF0428143}"/>
                      </a:ext>
                    </a:extLst>
                  </p14:cNvPr>
                  <p14:cNvContentPartPr/>
                  <p14:nvPr/>
                </p14:nvContentPartPr>
                <p14:xfrm>
                  <a:off x="8306364" y="5134019"/>
                  <a:ext cx="102960" cy="50760"/>
                </p14:xfrm>
              </p:contentPart>
            </mc:Choice>
            <mc:Fallback xmlns="">
              <p:pic>
                <p:nvPicPr>
                  <p:cNvPr id="1287" name="Pennanteckning 1286">
                    <a:extLst>
                      <a:ext uri="{FF2B5EF4-FFF2-40B4-BE49-F238E27FC236}">
                        <a16:creationId xmlns:a16="http://schemas.microsoft.com/office/drawing/2014/main" id="{3DDD650B-D773-AF80-5857-C66AF0428143}"/>
                      </a:ext>
                    </a:extLst>
                  </p:cNvPr>
                  <p:cNvPicPr/>
                  <p:nvPr/>
                </p:nvPicPr>
                <p:blipFill>
                  <a:blip r:embed="rId948"/>
                  <a:stretch>
                    <a:fillRect/>
                  </a:stretch>
                </p:blipFill>
                <p:spPr>
                  <a:xfrm>
                    <a:off x="8291244" y="5118899"/>
                    <a:ext cx="133560" cy="81360"/>
                  </a:xfrm>
                  <a:prstGeom prst="rect">
                    <a:avLst/>
                  </a:prstGeom>
                </p:spPr>
              </p:pic>
            </mc:Fallback>
          </mc:AlternateContent>
        </p:grpSp>
      </p:grpSp>
    </p:spTree>
    <p:extLst>
      <p:ext uri="{BB962C8B-B14F-4D97-AF65-F5344CB8AC3E}">
        <p14:creationId xmlns:p14="http://schemas.microsoft.com/office/powerpoint/2010/main" val="230350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0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0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0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3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3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3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7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13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3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3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FFADE-9633-647B-7F47-8596A13C7090}"/>
            </a:ext>
          </a:extLst>
        </p:cNvPr>
        <p:cNvGrpSpPr/>
        <p:nvPr/>
      </p:nvGrpSpPr>
      <p:grpSpPr>
        <a:xfrm>
          <a:off x="0" y="0"/>
          <a:ext cx="0" cy="0"/>
          <a:chOff x="0" y="0"/>
          <a:chExt cx="0" cy="0"/>
        </a:xfrm>
      </p:grpSpPr>
      <p:sp>
        <p:nvSpPr>
          <p:cNvPr id="28" name="textruta 27">
            <a:extLst>
              <a:ext uri="{FF2B5EF4-FFF2-40B4-BE49-F238E27FC236}">
                <a16:creationId xmlns:a16="http://schemas.microsoft.com/office/drawing/2014/main" id="{A3D09AD4-ED03-B15B-59BD-CCF7D00C0CC2}"/>
              </a:ext>
            </a:extLst>
          </p:cNvPr>
          <p:cNvSpPr txBox="1"/>
          <p:nvPr/>
        </p:nvSpPr>
        <p:spPr>
          <a:xfrm>
            <a:off x="628031" y="520578"/>
            <a:ext cx="11563969" cy="584775"/>
          </a:xfrm>
          <a:prstGeom prst="rect">
            <a:avLst/>
          </a:prstGeom>
          <a:noFill/>
        </p:spPr>
        <p:txBody>
          <a:bodyPr wrap="square" rtlCol="0">
            <a:spAutoFit/>
          </a:bodyPr>
          <a:lstStyle/>
          <a:p>
            <a:r>
              <a:rPr lang="sv-SE" sz="3200" b="1" dirty="0" err="1">
                <a:solidFill>
                  <a:schemeClr val="tx1">
                    <a:lumMod val="65000"/>
                    <a:lumOff val="35000"/>
                  </a:schemeClr>
                </a:solidFill>
                <a:latin typeface="Avenir Light" panose="020B0402020203020204" pitchFamily="34" charset="77"/>
              </a:rPr>
              <a:t>many</a:t>
            </a:r>
            <a:r>
              <a:rPr lang="sv-SE" sz="3200" b="1" dirty="0">
                <a:solidFill>
                  <a:schemeClr val="tx1">
                    <a:lumMod val="65000"/>
                    <a:lumOff val="35000"/>
                  </a:schemeClr>
                </a:solidFill>
                <a:latin typeface="Avenir Light" panose="020B0402020203020204" pitchFamily="34" charset="77"/>
              </a:rPr>
              <a:t> neurons in a </a:t>
            </a:r>
            <a:r>
              <a:rPr lang="sv-SE" sz="3200" b="1" dirty="0" err="1">
                <a:solidFill>
                  <a:schemeClr val="tx1">
                    <a:lumMod val="65000"/>
                    <a:lumOff val="35000"/>
                  </a:schemeClr>
                </a:solidFill>
                <a:latin typeface="Avenir Light" panose="020B0402020203020204" pitchFamily="34" charset="77"/>
              </a:rPr>
              <a:t>network</a:t>
            </a:r>
            <a:r>
              <a:rPr lang="sv-SE" sz="3200" b="1" dirty="0">
                <a:solidFill>
                  <a:schemeClr val="tx1">
                    <a:lumMod val="65000"/>
                    <a:lumOff val="35000"/>
                  </a:schemeClr>
                </a:solidFill>
                <a:latin typeface="Avenir Light" panose="020B0402020203020204" pitchFamily="34" charset="77"/>
              </a:rPr>
              <a:t> </a:t>
            </a:r>
            <a:r>
              <a:rPr lang="sv-SE" sz="3200" b="1" dirty="0" err="1">
                <a:solidFill>
                  <a:schemeClr val="tx1">
                    <a:lumMod val="65000"/>
                    <a:lumOff val="35000"/>
                  </a:schemeClr>
                </a:solidFill>
                <a:latin typeface="Avenir Light" panose="020B0402020203020204" pitchFamily="34" charset="77"/>
              </a:rPr>
              <a:t>of</a:t>
            </a:r>
            <a:r>
              <a:rPr lang="sv-SE" sz="3200" b="1" dirty="0">
                <a:solidFill>
                  <a:schemeClr val="tx1">
                    <a:lumMod val="65000"/>
                    <a:lumOff val="35000"/>
                  </a:schemeClr>
                </a:solidFill>
                <a:latin typeface="Avenir Light" panose="020B0402020203020204" pitchFamily="34" charset="77"/>
              </a:rPr>
              <a:t> </a:t>
            </a:r>
            <a:r>
              <a:rPr lang="sv-SE" sz="3200" b="1" dirty="0" err="1">
                <a:solidFill>
                  <a:schemeClr val="tx1">
                    <a:lumMod val="65000"/>
                    <a:lumOff val="35000"/>
                  </a:schemeClr>
                </a:solidFill>
                <a:latin typeface="Avenir Light" panose="020B0402020203020204" pitchFamily="34" charset="77"/>
              </a:rPr>
              <a:t>layers</a:t>
            </a:r>
            <a:r>
              <a:rPr lang="sv-SE" sz="3200" b="1" dirty="0">
                <a:solidFill>
                  <a:schemeClr val="tx1">
                    <a:lumMod val="65000"/>
                    <a:lumOff val="35000"/>
                  </a:schemeClr>
                </a:solidFill>
                <a:latin typeface="Avenir Light" panose="020B0402020203020204" pitchFamily="34" charset="77"/>
              </a:rPr>
              <a:t> form a </a:t>
            </a:r>
            <a:r>
              <a:rPr lang="sv-SE" sz="3200" b="1" dirty="0">
                <a:solidFill>
                  <a:schemeClr val="accent1">
                    <a:lumMod val="75000"/>
                  </a:schemeClr>
                </a:solidFill>
                <a:latin typeface="Avenir Heavy" panose="02000503020000020003" pitchFamily="2" charset="0"/>
              </a:rPr>
              <a:t>neural </a:t>
            </a:r>
            <a:r>
              <a:rPr lang="sv-SE" sz="3200" b="1" dirty="0" err="1">
                <a:solidFill>
                  <a:schemeClr val="accent1">
                    <a:lumMod val="75000"/>
                  </a:schemeClr>
                </a:solidFill>
                <a:latin typeface="Avenir Heavy" panose="02000503020000020003" pitchFamily="2" charset="0"/>
              </a:rPr>
              <a:t>network</a:t>
            </a:r>
            <a:endParaRPr lang="sv-SE" sz="3200" b="1" dirty="0">
              <a:solidFill>
                <a:schemeClr val="accent1">
                  <a:lumMod val="75000"/>
                </a:schemeClr>
              </a:solidFill>
              <a:latin typeface="Avenir Heavy" panose="02000503020000020003" pitchFamily="2" charset="0"/>
            </a:endParaRPr>
          </a:p>
        </p:txBody>
      </p:sp>
      <p:cxnSp>
        <p:nvCxnSpPr>
          <p:cNvPr id="392" name="Rak 391">
            <a:extLst>
              <a:ext uri="{FF2B5EF4-FFF2-40B4-BE49-F238E27FC236}">
                <a16:creationId xmlns:a16="http://schemas.microsoft.com/office/drawing/2014/main" id="{D4D9482D-CD69-20EF-EF79-2B08817BD21C}"/>
              </a:ext>
            </a:extLst>
          </p:cNvPr>
          <p:cNvCxnSpPr>
            <a:cxnSpLocks/>
          </p:cNvCxnSpPr>
          <p:nvPr/>
        </p:nvCxnSpPr>
        <p:spPr>
          <a:xfrm>
            <a:off x="3928871" y="1630997"/>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 name="Rak 1">
            <a:extLst>
              <a:ext uri="{FF2B5EF4-FFF2-40B4-BE49-F238E27FC236}">
                <a16:creationId xmlns:a16="http://schemas.microsoft.com/office/drawing/2014/main" id="{E7F4BCFF-3C0B-09D9-DA9C-AAC69977D62B}"/>
              </a:ext>
            </a:extLst>
          </p:cNvPr>
          <p:cNvCxnSpPr>
            <a:cxnSpLocks/>
          </p:cNvCxnSpPr>
          <p:nvPr/>
        </p:nvCxnSpPr>
        <p:spPr>
          <a:xfrm>
            <a:off x="8099143" y="1630997"/>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460" name="Grupp 1459">
            <a:extLst>
              <a:ext uri="{FF2B5EF4-FFF2-40B4-BE49-F238E27FC236}">
                <a16:creationId xmlns:a16="http://schemas.microsoft.com/office/drawing/2014/main" id="{6B9EA154-C5D1-9A06-91D2-2E7B2AF66712}"/>
              </a:ext>
            </a:extLst>
          </p:cNvPr>
          <p:cNvGrpSpPr/>
          <p:nvPr/>
        </p:nvGrpSpPr>
        <p:grpSpPr>
          <a:xfrm>
            <a:off x="727000" y="1537619"/>
            <a:ext cx="2729520" cy="868320"/>
            <a:chOff x="4395684" y="1572899"/>
            <a:chExt cx="2729520" cy="868320"/>
          </a:xfrm>
        </p:grpSpPr>
        <mc:AlternateContent xmlns:mc="http://schemas.openxmlformats.org/markup-compatibility/2006" xmlns:p14="http://schemas.microsoft.com/office/powerpoint/2010/main">
          <mc:Choice Requires="p14">
            <p:contentPart p14:bwMode="auto" r:id="rId3">
              <p14:nvContentPartPr>
                <p14:cNvPr id="1433" name="Pennanteckning 1432">
                  <a:extLst>
                    <a:ext uri="{FF2B5EF4-FFF2-40B4-BE49-F238E27FC236}">
                      <a16:creationId xmlns:a16="http://schemas.microsoft.com/office/drawing/2014/main" id="{DC4AA82A-7219-808C-9F30-CFD82108C6F2}"/>
                    </a:ext>
                  </a:extLst>
                </p14:cNvPr>
                <p14:cNvContentPartPr/>
                <p14:nvPr/>
              </p14:nvContentPartPr>
              <p14:xfrm>
                <a:off x="4395684" y="1656059"/>
                <a:ext cx="39960" cy="133560"/>
              </p14:xfrm>
            </p:contentPart>
          </mc:Choice>
          <mc:Fallback xmlns="">
            <p:pic>
              <p:nvPicPr>
                <p:cNvPr id="1433" name="Pennanteckning 1432">
                  <a:extLst>
                    <a:ext uri="{FF2B5EF4-FFF2-40B4-BE49-F238E27FC236}">
                      <a16:creationId xmlns:a16="http://schemas.microsoft.com/office/drawing/2014/main" id="{DC4AA82A-7219-808C-9F30-CFD82108C6F2}"/>
                    </a:ext>
                  </a:extLst>
                </p:cNvPr>
                <p:cNvPicPr/>
                <p:nvPr/>
              </p:nvPicPr>
              <p:blipFill>
                <a:blip r:embed="rId4"/>
                <a:stretch>
                  <a:fillRect/>
                </a:stretch>
              </p:blipFill>
              <p:spPr>
                <a:xfrm>
                  <a:off x="4380564" y="1640939"/>
                  <a:ext cx="7056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34" name="Pennanteckning 1433">
                  <a:extLst>
                    <a:ext uri="{FF2B5EF4-FFF2-40B4-BE49-F238E27FC236}">
                      <a16:creationId xmlns:a16="http://schemas.microsoft.com/office/drawing/2014/main" id="{E92A6D7D-5DBA-AE67-F98B-56EB8DF63122}"/>
                    </a:ext>
                  </a:extLst>
                </p14:cNvPr>
                <p14:cNvContentPartPr/>
                <p14:nvPr/>
              </p14:nvContentPartPr>
              <p14:xfrm>
                <a:off x="4449324" y="1580459"/>
                <a:ext cx="108720" cy="187200"/>
              </p14:xfrm>
            </p:contentPart>
          </mc:Choice>
          <mc:Fallback xmlns="">
            <p:pic>
              <p:nvPicPr>
                <p:cNvPr id="1434" name="Pennanteckning 1433">
                  <a:extLst>
                    <a:ext uri="{FF2B5EF4-FFF2-40B4-BE49-F238E27FC236}">
                      <a16:creationId xmlns:a16="http://schemas.microsoft.com/office/drawing/2014/main" id="{E92A6D7D-5DBA-AE67-F98B-56EB8DF63122}"/>
                    </a:ext>
                  </a:extLst>
                </p:cNvPr>
                <p:cNvPicPr/>
                <p:nvPr/>
              </p:nvPicPr>
              <p:blipFill>
                <a:blip r:embed="rId6"/>
                <a:stretch>
                  <a:fillRect/>
                </a:stretch>
              </p:blipFill>
              <p:spPr>
                <a:xfrm>
                  <a:off x="4434204" y="1565339"/>
                  <a:ext cx="13932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35" name="Pennanteckning 1434">
                  <a:extLst>
                    <a:ext uri="{FF2B5EF4-FFF2-40B4-BE49-F238E27FC236}">
                      <a16:creationId xmlns:a16="http://schemas.microsoft.com/office/drawing/2014/main" id="{FEADE55A-03C1-1207-8923-40C5D2412F7E}"/>
                    </a:ext>
                  </a:extLst>
                </p14:cNvPr>
                <p14:cNvContentPartPr/>
                <p14:nvPr/>
              </p14:nvContentPartPr>
              <p14:xfrm>
                <a:off x="4646964" y="1595579"/>
                <a:ext cx="111960" cy="136080"/>
              </p14:xfrm>
            </p:contentPart>
          </mc:Choice>
          <mc:Fallback xmlns="">
            <p:pic>
              <p:nvPicPr>
                <p:cNvPr id="1435" name="Pennanteckning 1434">
                  <a:extLst>
                    <a:ext uri="{FF2B5EF4-FFF2-40B4-BE49-F238E27FC236}">
                      <a16:creationId xmlns:a16="http://schemas.microsoft.com/office/drawing/2014/main" id="{FEADE55A-03C1-1207-8923-40C5D2412F7E}"/>
                    </a:ext>
                  </a:extLst>
                </p:cNvPr>
                <p:cNvPicPr/>
                <p:nvPr/>
              </p:nvPicPr>
              <p:blipFill>
                <a:blip r:embed="rId8"/>
                <a:stretch>
                  <a:fillRect/>
                </a:stretch>
              </p:blipFill>
              <p:spPr>
                <a:xfrm>
                  <a:off x="4631844" y="1580099"/>
                  <a:ext cx="14256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36" name="Pennanteckning 1435">
                  <a:extLst>
                    <a:ext uri="{FF2B5EF4-FFF2-40B4-BE49-F238E27FC236}">
                      <a16:creationId xmlns:a16="http://schemas.microsoft.com/office/drawing/2014/main" id="{7EEAD3D6-76F7-2D07-DD8C-3B0EFA6AE201}"/>
                    </a:ext>
                  </a:extLst>
                </p14:cNvPr>
                <p14:cNvContentPartPr/>
                <p14:nvPr/>
              </p14:nvContentPartPr>
              <p14:xfrm>
                <a:off x="4831644" y="1631219"/>
                <a:ext cx="30240" cy="142560"/>
              </p14:xfrm>
            </p:contentPart>
          </mc:Choice>
          <mc:Fallback xmlns="">
            <p:pic>
              <p:nvPicPr>
                <p:cNvPr id="1436" name="Pennanteckning 1435">
                  <a:extLst>
                    <a:ext uri="{FF2B5EF4-FFF2-40B4-BE49-F238E27FC236}">
                      <a16:creationId xmlns:a16="http://schemas.microsoft.com/office/drawing/2014/main" id="{7EEAD3D6-76F7-2D07-DD8C-3B0EFA6AE201}"/>
                    </a:ext>
                  </a:extLst>
                </p:cNvPr>
                <p:cNvPicPr/>
                <p:nvPr/>
              </p:nvPicPr>
              <p:blipFill>
                <a:blip r:embed="rId10"/>
                <a:stretch>
                  <a:fillRect/>
                </a:stretch>
              </p:blipFill>
              <p:spPr>
                <a:xfrm>
                  <a:off x="4816164" y="1615739"/>
                  <a:ext cx="6048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37" name="Pennanteckning 1436">
                  <a:extLst>
                    <a:ext uri="{FF2B5EF4-FFF2-40B4-BE49-F238E27FC236}">
                      <a16:creationId xmlns:a16="http://schemas.microsoft.com/office/drawing/2014/main" id="{36B6F1DD-0181-20F6-1C95-32E53FC4EEBB}"/>
                    </a:ext>
                  </a:extLst>
                </p14:cNvPr>
                <p14:cNvContentPartPr/>
                <p14:nvPr/>
              </p14:nvContentPartPr>
              <p14:xfrm>
                <a:off x="4843164" y="1572899"/>
                <a:ext cx="141840" cy="84240"/>
              </p14:xfrm>
            </p:contentPart>
          </mc:Choice>
          <mc:Fallback xmlns="">
            <p:pic>
              <p:nvPicPr>
                <p:cNvPr id="1437" name="Pennanteckning 1436">
                  <a:extLst>
                    <a:ext uri="{FF2B5EF4-FFF2-40B4-BE49-F238E27FC236}">
                      <a16:creationId xmlns:a16="http://schemas.microsoft.com/office/drawing/2014/main" id="{36B6F1DD-0181-20F6-1C95-32E53FC4EEBB}"/>
                    </a:ext>
                  </a:extLst>
                </p:cNvPr>
                <p:cNvPicPr/>
                <p:nvPr/>
              </p:nvPicPr>
              <p:blipFill>
                <a:blip r:embed="rId12"/>
                <a:stretch>
                  <a:fillRect/>
                </a:stretch>
              </p:blipFill>
              <p:spPr>
                <a:xfrm>
                  <a:off x="4827684" y="1557779"/>
                  <a:ext cx="17244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39" name="Pennanteckning 1438">
                  <a:extLst>
                    <a:ext uri="{FF2B5EF4-FFF2-40B4-BE49-F238E27FC236}">
                      <a16:creationId xmlns:a16="http://schemas.microsoft.com/office/drawing/2014/main" id="{59104ACB-3BF2-2947-FA79-EF56C2814E07}"/>
                    </a:ext>
                  </a:extLst>
                </p14:cNvPr>
                <p14:cNvContentPartPr/>
                <p14:nvPr/>
              </p14:nvContentPartPr>
              <p14:xfrm>
                <a:off x="4395684" y="1890779"/>
                <a:ext cx="428400" cy="73080"/>
              </p14:xfrm>
            </p:contentPart>
          </mc:Choice>
          <mc:Fallback xmlns="">
            <p:pic>
              <p:nvPicPr>
                <p:cNvPr id="1439" name="Pennanteckning 1438">
                  <a:extLst>
                    <a:ext uri="{FF2B5EF4-FFF2-40B4-BE49-F238E27FC236}">
                      <a16:creationId xmlns:a16="http://schemas.microsoft.com/office/drawing/2014/main" id="{59104ACB-3BF2-2947-FA79-EF56C2814E07}"/>
                    </a:ext>
                  </a:extLst>
                </p:cNvPr>
                <p:cNvPicPr/>
                <p:nvPr/>
              </p:nvPicPr>
              <p:blipFill>
                <a:blip r:embed="rId14"/>
                <a:stretch>
                  <a:fillRect/>
                </a:stretch>
              </p:blipFill>
              <p:spPr>
                <a:xfrm>
                  <a:off x="4380564" y="1875659"/>
                  <a:ext cx="45900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40" name="Pennanteckning 1439">
                  <a:extLst>
                    <a:ext uri="{FF2B5EF4-FFF2-40B4-BE49-F238E27FC236}">
                      <a16:creationId xmlns:a16="http://schemas.microsoft.com/office/drawing/2014/main" id="{9B10562C-20E0-00E3-8C11-096E1BBE1949}"/>
                    </a:ext>
                  </a:extLst>
                </p14:cNvPr>
                <p14:cNvContentPartPr/>
                <p14:nvPr/>
              </p14:nvContentPartPr>
              <p14:xfrm>
                <a:off x="5165724" y="1754339"/>
                <a:ext cx="68040" cy="2160"/>
              </p14:xfrm>
            </p:contentPart>
          </mc:Choice>
          <mc:Fallback xmlns="">
            <p:pic>
              <p:nvPicPr>
                <p:cNvPr id="1440" name="Pennanteckning 1439">
                  <a:extLst>
                    <a:ext uri="{FF2B5EF4-FFF2-40B4-BE49-F238E27FC236}">
                      <a16:creationId xmlns:a16="http://schemas.microsoft.com/office/drawing/2014/main" id="{9B10562C-20E0-00E3-8C11-096E1BBE1949}"/>
                    </a:ext>
                  </a:extLst>
                </p:cNvPr>
                <p:cNvPicPr/>
                <p:nvPr/>
              </p:nvPicPr>
              <p:blipFill>
                <a:blip r:embed="rId16"/>
                <a:stretch>
                  <a:fillRect/>
                </a:stretch>
              </p:blipFill>
              <p:spPr>
                <a:xfrm>
                  <a:off x="5150244" y="1738859"/>
                  <a:ext cx="9864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41" name="Pennanteckning 1440">
                  <a:extLst>
                    <a:ext uri="{FF2B5EF4-FFF2-40B4-BE49-F238E27FC236}">
                      <a16:creationId xmlns:a16="http://schemas.microsoft.com/office/drawing/2014/main" id="{B0B85B92-9566-148C-B823-4C192376BE34}"/>
                    </a:ext>
                  </a:extLst>
                </p14:cNvPr>
                <p14:cNvContentPartPr/>
                <p14:nvPr/>
              </p14:nvContentPartPr>
              <p14:xfrm>
                <a:off x="5429244" y="1679819"/>
                <a:ext cx="176400" cy="174960"/>
              </p14:xfrm>
            </p:contentPart>
          </mc:Choice>
          <mc:Fallback xmlns="">
            <p:pic>
              <p:nvPicPr>
                <p:cNvPr id="1441" name="Pennanteckning 1440">
                  <a:extLst>
                    <a:ext uri="{FF2B5EF4-FFF2-40B4-BE49-F238E27FC236}">
                      <a16:creationId xmlns:a16="http://schemas.microsoft.com/office/drawing/2014/main" id="{B0B85B92-9566-148C-B823-4C192376BE34}"/>
                    </a:ext>
                  </a:extLst>
                </p:cNvPr>
                <p:cNvPicPr/>
                <p:nvPr/>
              </p:nvPicPr>
              <p:blipFill>
                <a:blip r:embed="rId18"/>
                <a:stretch>
                  <a:fillRect/>
                </a:stretch>
              </p:blipFill>
              <p:spPr>
                <a:xfrm>
                  <a:off x="5414124" y="1664699"/>
                  <a:ext cx="2070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42" name="Pennanteckning 1441">
                  <a:extLst>
                    <a:ext uri="{FF2B5EF4-FFF2-40B4-BE49-F238E27FC236}">
                      <a16:creationId xmlns:a16="http://schemas.microsoft.com/office/drawing/2014/main" id="{4C5C7404-205A-08DC-3D22-6702147FE062}"/>
                    </a:ext>
                  </a:extLst>
                </p14:cNvPr>
                <p14:cNvContentPartPr/>
                <p14:nvPr/>
              </p14:nvContentPartPr>
              <p14:xfrm>
                <a:off x="5656044" y="1741019"/>
                <a:ext cx="173880" cy="127440"/>
              </p14:xfrm>
            </p:contentPart>
          </mc:Choice>
          <mc:Fallback xmlns="">
            <p:pic>
              <p:nvPicPr>
                <p:cNvPr id="1442" name="Pennanteckning 1441">
                  <a:extLst>
                    <a:ext uri="{FF2B5EF4-FFF2-40B4-BE49-F238E27FC236}">
                      <a16:creationId xmlns:a16="http://schemas.microsoft.com/office/drawing/2014/main" id="{4C5C7404-205A-08DC-3D22-6702147FE062}"/>
                    </a:ext>
                  </a:extLst>
                </p:cNvPr>
                <p:cNvPicPr/>
                <p:nvPr/>
              </p:nvPicPr>
              <p:blipFill>
                <a:blip r:embed="rId20"/>
                <a:stretch>
                  <a:fillRect/>
                </a:stretch>
              </p:blipFill>
              <p:spPr>
                <a:xfrm>
                  <a:off x="5640564" y="1725899"/>
                  <a:ext cx="20448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43" name="Pennanteckning 1442">
                  <a:extLst>
                    <a:ext uri="{FF2B5EF4-FFF2-40B4-BE49-F238E27FC236}">
                      <a16:creationId xmlns:a16="http://schemas.microsoft.com/office/drawing/2014/main" id="{0B494520-9695-4562-28E3-AECDC1617135}"/>
                    </a:ext>
                  </a:extLst>
                </p14:cNvPr>
                <p14:cNvContentPartPr/>
                <p14:nvPr/>
              </p14:nvContentPartPr>
              <p14:xfrm>
                <a:off x="5837844" y="1706459"/>
                <a:ext cx="41760" cy="153720"/>
              </p14:xfrm>
            </p:contentPart>
          </mc:Choice>
          <mc:Fallback xmlns="">
            <p:pic>
              <p:nvPicPr>
                <p:cNvPr id="1443" name="Pennanteckning 1442">
                  <a:extLst>
                    <a:ext uri="{FF2B5EF4-FFF2-40B4-BE49-F238E27FC236}">
                      <a16:creationId xmlns:a16="http://schemas.microsoft.com/office/drawing/2014/main" id="{0B494520-9695-4562-28E3-AECDC1617135}"/>
                    </a:ext>
                  </a:extLst>
                </p:cNvPr>
                <p:cNvPicPr/>
                <p:nvPr/>
              </p:nvPicPr>
              <p:blipFill>
                <a:blip r:embed="rId22"/>
                <a:stretch>
                  <a:fillRect/>
                </a:stretch>
              </p:blipFill>
              <p:spPr>
                <a:xfrm>
                  <a:off x="5822724" y="1690979"/>
                  <a:ext cx="7236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44" name="Pennanteckning 1443">
                  <a:extLst>
                    <a:ext uri="{FF2B5EF4-FFF2-40B4-BE49-F238E27FC236}">
                      <a16:creationId xmlns:a16="http://schemas.microsoft.com/office/drawing/2014/main" id="{6C18E92C-213C-0D9D-14C8-1D7EF803733D}"/>
                    </a:ext>
                  </a:extLst>
                </p14:cNvPr>
                <p14:cNvContentPartPr/>
                <p14:nvPr/>
              </p14:nvContentPartPr>
              <p14:xfrm>
                <a:off x="5946204" y="1677299"/>
                <a:ext cx="50040" cy="183960"/>
              </p14:xfrm>
            </p:contentPart>
          </mc:Choice>
          <mc:Fallback xmlns="">
            <p:pic>
              <p:nvPicPr>
                <p:cNvPr id="1444" name="Pennanteckning 1443">
                  <a:extLst>
                    <a:ext uri="{FF2B5EF4-FFF2-40B4-BE49-F238E27FC236}">
                      <a16:creationId xmlns:a16="http://schemas.microsoft.com/office/drawing/2014/main" id="{6C18E92C-213C-0D9D-14C8-1D7EF803733D}"/>
                    </a:ext>
                  </a:extLst>
                </p:cNvPr>
                <p:cNvPicPr/>
                <p:nvPr/>
              </p:nvPicPr>
              <p:blipFill>
                <a:blip r:embed="rId24"/>
                <a:stretch>
                  <a:fillRect/>
                </a:stretch>
              </p:blipFill>
              <p:spPr>
                <a:xfrm>
                  <a:off x="5931084" y="1662179"/>
                  <a:ext cx="8028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45" name="Pennanteckning 1444">
                  <a:extLst>
                    <a:ext uri="{FF2B5EF4-FFF2-40B4-BE49-F238E27FC236}">
                      <a16:creationId xmlns:a16="http://schemas.microsoft.com/office/drawing/2014/main" id="{DBA81415-2274-43D2-C04F-EB96772A8998}"/>
                    </a:ext>
                  </a:extLst>
                </p14:cNvPr>
                <p14:cNvContentPartPr/>
                <p14:nvPr/>
              </p14:nvContentPartPr>
              <p14:xfrm>
                <a:off x="5988324" y="1759379"/>
                <a:ext cx="77400" cy="93960"/>
              </p14:xfrm>
            </p:contentPart>
          </mc:Choice>
          <mc:Fallback xmlns="">
            <p:pic>
              <p:nvPicPr>
                <p:cNvPr id="1445" name="Pennanteckning 1444">
                  <a:extLst>
                    <a:ext uri="{FF2B5EF4-FFF2-40B4-BE49-F238E27FC236}">
                      <a16:creationId xmlns:a16="http://schemas.microsoft.com/office/drawing/2014/main" id="{DBA81415-2274-43D2-C04F-EB96772A8998}"/>
                    </a:ext>
                  </a:extLst>
                </p:cNvPr>
                <p:cNvPicPr/>
                <p:nvPr/>
              </p:nvPicPr>
              <p:blipFill>
                <a:blip r:embed="rId26"/>
                <a:stretch>
                  <a:fillRect/>
                </a:stretch>
              </p:blipFill>
              <p:spPr>
                <a:xfrm>
                  <a:off x="5973204" y="1743899"/>
                  <a:ext cx="10764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446" name="Pennanteckning 1445">
                  <a:extLst>
                    <a:ext uri="{FF2B5EF4-FFF2-40B4-BE49-F238E27FC236}">
                      <a16:creationId xmlns:a16="http://schemas.microsoft.com/office/drawing/2014/main" id="{1432D71C-0411-1844-FFE9-D55507F54BE1}"/>
                    </a:ext>
                  </a:extLst>
                </p14:cNvPr>
                <p14:cNvContentPartPr/>
                <p14:nvPr/>
              </p14:nvContentPartPr>
              <p14:xfrm>
                <a:off x="6098484" y="1683779"/>
                <a:ext cx="1080" cy="9720"/>
              </p14:xfrm>
            </p:contentPart>
          </mc:Choice>
          <mc:Fallback xmlns="">
            <p:pic>
              <p:nvPicPr>
                <p:cNvPr id="1446" name="Pennanteckning 1445">
                  <a:extLst>
                    <a:ext uri="{FF2B5EF4-FFF2-40B4-BE49-F238E27FC236}">
                      <a16:creationId xmlns:a16="http://schemas.microsoft.com/office/drawing/2014/main" id="{1432D71C-0411-1844-FFE9-D55507F54BE1}"/>
                    </a:ext>
                  </a:extLst>
                </p:cNvPr>
                <p:cNvPicPr/>
                <p:nvPr/>
              </p:nvPicPr>
              <p:blipFill>
                <a:blip r:embed="rId28"/>
                <a:stretch>
                  <a:fillRect/>
                </a:stretch>
              </p:blipFill>
              <p:spPr>
                <a:xfrm>
                  <a:off x="6083004" y="1668659"/>
                  <a:ext cx="316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447" name="Pennanteckning 1446">
                  <a:extLst>
                    <a:ext uri="{FF2B5EF4-FFF2-40B4-BE49-F238E27FC236}">
                      <a16:creationId xmlns:a16="http://schemas.microsoft.com/office/drawing/2014/main" id="{7DB3948F-093F-D258-DD72-859A07000782}"/>
                    </a:ext>
                  </a:extLst>
                </p14:cNvPr>
                <p14:cNvContentPartPr/>
                <p14:nvPr/>
              </p14:nvContentPartPr>
              <p14:xfrm>
                <a:off x="6177684" y="1635899"/>
                <a:ext cx="65520" cy="220680"/>
              </p14:xfrm>
            </p:contentPart>
          </mc:Choice>
          <mc:Fallback xmlns="">
            <p:pic>
              <p:nvPicPr>
                <p:cNvPr id="1447" name="Pennanteckning 1446">
                  <a:extLst>
                    <a:ext uri="{FF2B5EF4-FFF2-40B4-BE49-F238E27FC236}">
                      <a16:creationId xmlns:a16="http://schemas.microsoft.com/office/drawing/2014/main" id="{7DB3948F-093F-D258-DD72-859A07000782}"/>
                    </a:ext>
                  </a:extLst>
                </p:cNvPr>
                <p:cNvPicPr/>
                <p:nvPr/>
              </p:nvPicPr>
              <p:blipFill>
                <a:blip r:embed="rId30"/>
                <a:stretch>
                  <a:fillRect/>
                </a:stretch>
              </p:blipFill>
              <p:spPr>
                <a:xfrm>
                  <a:off x="6162564" y="1620779"/>
                  <a:ext cx="9612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448" name="Pennanteckning 1447">
                  <a:extLst>
                    <a:ext uri="{FF2B5EF4-FFF2-40B4-BE49-F238E27FC236}">
                      <a16:creationId xmlns:a16="http://schemas.microsoft.com/office/drawing/2014/main" id="{F87AE0BA-9059-15B4-81B0-805ECB71FE1C}"/>
                    </a:ext>
                  </a:extLst>
                </p14:cNvPr>
                <p14:cNvContentPartPr/>
                <p14:nvPr/>
              </p14:nvContentPartPr>
              <p14:xfrm>
                <a:off x="6261204" y="1757579"/>
                <a:ext cx="183960" cy="308160"/>
              </p14:xfrm>
            </p:contentPart>
          </mc:Choice>
          <mc:Fallback xmlns="">
            <p:pic>
              <p:nvPicPr>
                <p:cNvPr id="1448" name="Pennanteckning 1447">
                  <a:extLst>
                    <a:ext uri="{FF2B5EF4-FFF2-40B4-BE49-F238E27FC236}">
                      <a16:creationId xmlns:a16="http://schemas.microsoft.com/office/drawing/2014/main" id="{F87AE0BA-9059-15B4-81B0-805ECB71FE1C}"/>
                    </a:ext>
                  </a:extLst>
                </p:cNvPr>
                <p:cNvPicPr/>
                <p:nvPr/>
              </p:nvPicPr>
              <p:blipFill>
                <a:blip r:embed="rId32"/>
                <a:stretch>
                  <a:fillRect/>
                </a:stretch>
              </p:blipFill>
              <p:spPr>
                <a:xfrm>
                  <a:off x="6246084" y="1742459"/>
                  <a:ext cx="21456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449" name="Pennanteckning 1448">
                  <a:extLst>
                    <a:ext uri="{FF2B5EF4-FFF2-40B4-BE49-F238E27FC236}">
                      <a16:creationId xmlns:a16="http://schemas.microsoft.com/office/drawing/2014/main" id="{DB05EFBE-52AD-9A41-BE3F-EC44BDA46E69}"/>
                    </a:ext>
                  </a:extLst>
                </p14:cNvPr>
                <p14:cNvContentPartPr/>
                <p14:nvPr/>
              </p14:nvContentPartPr>
              <p14:xfrm>
                <a:off x="6521844" y="1624739"/>
                <a:ext cx="603360" cy="268200"/>
              </p14:xfrm>
            </p:contentPart>
          </mc:Choice>
          <mc:Fallback xmlns="">
            <p:pic>
              <p:nvPicPr>
                <p:cNvPr id="1449" name="Pennanteckning 1448">
                  <a:extLst>
                    <a:ext uri="{FF2B5EF4-FFF2-40B4-BE49-F238E27FC236}">
                      <a16:creationId xmlns:a16="http://schemas.microsoft.com/office/drawing/2014/main" id="{DB05EFBE-52AD-9A41-BE3F-EC44BDA46E69}"/>
                    </a:ext>
                  </a:extLst>
                </p:cNvPr>
                <p:cNvPicPr/>
                <p:nvPr/>
              </p:nvPicPr>
              <p:blipFill>
                <a:blip r:embed="rId34"/>
                <a:stretch>
                  <a:fillRect/>
                </a:stretch>
              </p:blipFill>
              <p:spPr>
                <a:xfrm>
                  <a:off x="6506724" y="1609619"/>
                  <a:ext cx="63396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451" name="Pennanteckning 1450">
                  <a:extLst>
                    <a:ext uri="{FF2B5EF4-FFF2-40B4-BE49-F238E27FC236}">
                      <a16:creationId xmlns:a16="http://schemas.microsoft.com/office/drawing/2014/main" id="{6CFEB5E4-5465-FB62-BAAD-51A39673084B}"/>
                    </a:ext>
                  </a:extLst>
                </p14:cNvPr>
                <p14:cNvContentPartPr/>
                <p14:nvPr/>
              </p14:nvContentPartPr>
              <p14:xfrm>
                <a:off x="5023164" y="2201819"/>
                <a:ext cx="44280" cy="158400"/>
              </p14:xfrm>
            </p:contentPart>
          </mc:Choice>
          <mc:Fallback xmlns="">
            <p:pic>
              <p:nvPicPr>
                <p:cNvPr id="1451" name="Pennanteckning 1450">
                  <a:extLst>
                    <a:ext uri="{FF2B5EF4-FFF2-40B4-BE49-F238E27FC236}">
                      <a16:creationId xmlns:a16="http://schemas.microsoft.com/office/drawing/2014/main" id="{6CFEB5E4-5465-FB62-BAAD-51A39673084B}"/>
                    </a:ext>
                  </a:extLst>
                </p:cNvPr>
                <p:cNvPicPr/>
                <p:nvPr/>
              </p:nvPicPr>
              <p:blipFill>
                <a:blip r:embed="rId36"/>
                <a:stretch>
                  <a:fillRect/>
                </a:stretch>
              </p:blipFill>
              <p:spPr>
                <a:xfrm>
                  <a:off x="5008044" y="2186339"/>
                  <a:ext cx="7452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452" name="Pennanteckning 1451">
                  <a:extLst>
                    <a:ext uri="{FF2B5EF4-FFF2-40B4-BE49-F238E27FC236}">
                      <a16:creationId xmlns:a16="http://schemas.microsoft.com/office/drawing/2014/main" id="{90D9419C-ECCB-8813-0099-6FFCD86FB322}"/>
                    </a:ext>
                  </a:extLst>
                </p14:cNvPr>
                <p14:cNvContentPartPr/>
                <p14:nvPr/>
              </p14:nvContentPartPr>
              <p14:xfrm>
                <a:off x="5095164" y="2136299"/>
                <a:ext cx="51480" cy="80640"/>
              </p14:xfrm>
            </p:contentPart>
          </mc:Choice>
          <mc:Fallback xmlns="">
            <p:pic>
              <p:nvPicPr>
                <p:cNvPr id="1452" name="Pennanteckning 1451">
                  <a:extLst>
                    <a:ext uri="{FF2B5EF4-FFF2-40B4-BE49-F238E27FC236}">
                      <a16:creationId xmlns:a16="http://schemas.microsoft.com/office/drawing/2014/main" id="{90D9419C-ECCB-8813-0099-6FFCD86FB322}"/>
                    </a:ext>
                  </a:extLst>
                </p:cNvPr>
                <p:cNvPicPr/>
                <p:nvPr/>
              </p:nvPicPr>
              <p:blipFill>
                <a:blip r:embed="rId38"/>
                <a:stretch>
                  <a:fillRect/>
                </a:stretch>
              </p:blipFill>
              <p:spPr>
                <a:xfrm>
                  <a:off x="5080044" y="2121179"/>
                  <a:ext cx="8208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453" name="Pennanteckning 1452">
                  <a:extLst>
                    <a:ext uri="{FF2B5EF4-FFF2-40B4-BE49-F238E27FC236}">
                      <a16:creationId xmlns:a16="http://schemas.microsoft.com/office/drawing/2014/main" id="{EAB3DEA4-A2A1-D6BE-6C3C-660A6E678CBD}"/>
                    </a:ext>
                  </a:extLst>
                </p14:cNvPr>
                <p14:cNvContentPartPr/>
                <p14:nvPr/>
              </p14:nvContentPartPr>
              <p14:xfrm>
                <a:off x="5218644" y="2145299"/>
                <a:ext cx="334440" cy="123120"/>
              </p14:xfrm>
            </p:contentPart>
          </mc:Choice>
          <mc:Fallback xmlns="">
            <p:pic>
              <p:nvPicPr>
                <p:cNvPr id="1453" name="Pennanteckning 1452">
                  <a:extLst>
                    <a:ext uri="{FF2B5EF4-FFF2-40B4-BE49-F238E27FC236}">
                      <a16:creationId xmlns:a16="http://schemas.microsoft.com/office/drawing/2014/main" id="{EAB3DEA4-A2A1-D6BE-6C3C-660A6E678CBD}"/>
                    </a:ext>
                  </a:extLst>
                </p:cNvPr>
                <p:cNvPicPr/>
                <p:nvPr/>
              </p:nvPicPr>
              <p:blipFill>
                <a:blip r:embed="rId40"/>
                <a:stretch>
                  <a:fillRect/>
                </a:stretch>
              </p:blipFill>
              <p:spPr>
                <a:xfrm>
                  <a:off x="5203164" y="2130179"/>
                  <a:ext cx="36504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454" name="Pennanteckning 1453">
                  <a:extLst>
                    <a:ext uri="{FF2B5EF4-FFF2-40B4-BE49-F238E27FC236}">
                      <a16:creationId xmlns:a16="http://schemas.microsoft.com/office/drawing/2014/main" id="{3BA7EBDA-39B4-46A8-3265-F62A1FB58276}"/>
                    </a:ext>
                  </a:extLst>
                </p14:cNvPr>
                <p14:cNvContentPartPr/>
                <p14:nvPr/>
              </p14:nvContentPartPr>
              <p14:xfrm>
                <a:off x="5626164" y="2143139"/>
                <a:ext cx="168120" cy="298080"/>
              </p14:xfrm>
            </p:contentPart>
          </mc:Choice>
          <mc:Fallback xmlns="">
            <p:pic>
              <p:nvPicPr>
                <p:cNvPr id="1454" name="Pennanteckning 1453">
                  <a:extLst>
                    <a:ext uri="{FF2B5EF4-FFF2-40B4-BE49-F238E27FC236}">
                      <a16:creationId xmlns:a16="http://schemas.microsoft.com/office/drawing/2014/main" id="{3BA7EBDA-39B4-46A8-3265-F62A1FB58276}"/>
                    </a:ext>
                  </a:extLst>
                </p:cNvPr>
                <p:cNvPicPr/>
                <p:nvPr/>
              </p:nvPicPr>
              <p:blipFill>
                <a:blip r:embed="rId42"/>
                <a:stretch>
                  <a:fillRect/>
                </a:stretch>
              </p:blipFill>
              <p:spPr>
                <a:xfrm>
                  <a:off x="5611044" y="2127659"/>
                  <a:ext cx="19872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455" name="Pennanteckning 1454">
                  <a:extLst>
                    <a:ext uri="{FF2B5EF4-FFF2-40B4-BE49-F238E27FC236}">
                      <a16:creationId xmlns:a16="http://schemas.microsoft.com/office/drawing/2014/main" id="{E55AEF5A-F2E3-CFF8-032B-825ED28CDDE2}"/>
                    </a:ext>
                  </a:extLst>
                </p14:cNvPr>
                <p14:cNvContentPartPr/>
                <p14:nvPr/>
              </p14:nvContentPartPr>
              <p14:xfrm>
                <a:off x="5802204" y="2158619"/>
                <a:ext cx="71640" cy="77400"/>
              </p14:xfrm>
            </p:contentPart>
          </mc:Choice>
          <mc:Fallback xmlns="">
            <p:pic>
              <p:nvPicPr>
                <p:cNvPr id="1455" name="Pennanteckning 1454">
                  <a:extLst>
                    <a:ext uri="{FF2B5EF4-FFF2-40B4-BE49-F238E27FC236}">
                      <a16:creationId xmlns:a16="http://schemas.microsoft.com/office/drawing/2014/main" id="{E55AEF5A-F2E3-CFF8-032B-825ED28CDDE2}"/>
                    </a:ext>
                  </a:extLst>
                </p:cNvPr>
                <p:cNvPicPr/>
                <p:nvPr/>
              </p:nvPicPr>
              <p:blipFill>
                <a:blip r:embed="rId44"/>
                <a:stretch>
                  <a:fillRect/>
                </a:stretch>
              </p:blipFill>
              <p:spPr>
                <a:xfrm>
                  <a:off x="5787084" y="2143499"/>
                  <a:ext cx="10188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456" name="Pennanteckning 1455">
                  <a:extLst>
                    <a:ext uri="{FF2B5EF4-FFF2-40B4-BE49-F238E27FC236}">
                      <a16:creationId xmlns:a16="http://schemas.microsoft.com/office/drawing/2014/main" id="{4A55C764-00F4-D783-6E31-3C76F0213E3D}"/>
                    </a:ext>
                  </a:extLst>
                </p14:cNvPr>
                <p14:cNvContentPartPr/>
                <p14:nvPr/>
              </p14:nvContentPartPr>
              <p14:xfrm>
                <a:off x="5960244" y="2101739"/>
                <a:ext cx="42120" cy="178200"/>
              </p14:xfrm>
            </p:contentPart>
          </mc:Choice>
          <mc:Fallback xmlns="">
            <p:pic>
              <p:nvPicPr>
                <p:cNvPr id="1456" name="Pennanteckning 1455">
                  <a:extLst>
                    <a:ext uri="{FF2B5EF4-FFF2-40B4-BE49-F238E27FC236}">
                      <a16:creationId xmlns:a16="http://schemas.microsoft.com/office/drawing/2014/main" id="{4A55C764-00F4-D783-6E31-3C76F0213E3D}"/>
                    </a:ext>
                  </a:extLst>
                </p:cNvPr>
                <p:cNvPicPr/>
                <p:nvPr/>
              </p:nvPicPr>
              <p:blipFill>
                <a:blip r:embed="rId46"/>
                <a:stretch>
                  <a:fillRect/>
                </a:stretch>
              </p:blipFill>
              <p:spPr>
                <a:xfrm>
                  <a:off x="5945124" y="2086259"/>
                  <a:ext cx="7236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457" name="Pennanteckning 1456">
                  <a:extLst>
                    <a:ext uri="{FF2B5EF4-FFF2-40B4-BE49-F238E27FC236}">
                      <a16:creationId xmlns:a16="http://schemas.microsoft.com/office/drawing/2014/main" id="{3F7C4EB5-5162-8573-3015-400C486D61B1}"/>
                    </a:ext>
                  </a:extLst>
                </p14:cNvPr>
                <p14:cNvContentPartPr/>
                <p14:nvPr/>
              </p14:nvContentPartPr>
              <p14:xfrm>
                <a:off x="5960244" y="2179139"/>
                <a:ext cx="217080" cy="41760"/>
              </p14:xfrm>
            </p:contentPart>
          </mc:Choice>
          <mc:Fallback xmlns="">
            <p:pic>
              <p:nvPicPr>
                <p:cNvPr id="1457" name="Pennanteckning 1456">
                  <a:extLst>
                    <a:ext uri="{FF2B5EF4-FFF2-40B4-BE49-F238E27FC236}">
                      <a16:creationId xmlns:a16="http://schemas.microsoft.com/office/drawing/2014/main" id="{3F7C4EB5-5162-8573-3015-400C486D61B1}"/>
                    </a:ext>
                  </a:extLst>
                </p:cNvPr>
                <p:cNvPicPr/>
                <p:nvPr/>
              </p:nvPicPr>
              <p:blipFill>
                <a:blip r:embed="rId48"/>
                <a:stretch>
                  <a:fillRect/>
                </a:stretch>
              </p:blipFill>
              <p:spPr>
                <a:xfrm>
                  <a:off x="5945124" y="2164019"/>
                  <a:ext cx="24768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458" name="Pennanteckning 1457">
                  <a:extLst>
                    <a:ext uri="{FF2B5EF4-FFF2-40B4-BE49-F238E27FC236}">
                      <a16:creationId xmlns:a16="http://schemas.microsoft.com/office/drawing/2014/main" id="{9808901B-8C9C-92DB-302A-6F504F51DBAB}"/>
                    </a:ext>
                  </a:extLst>
                </p14:cNvPr>
                <p14:cNvContentPartPr/>
                <p14:nvPr/>
              </p14:nvContentPartPr>
              <p14:xfrm>
                <a:off x="6235644" y="2191739"/>
                <a:ext cx="68040" cy="64800"/>
              </p14:xfrm>
            </p:contentPart>
          </mc:Choice>
          <mc:Fallback xmlns="">
            <p:pic>
              <p:nvPicPr>
                <p:cNvPr id="1458" name="Pennanteckning 1457">
                  <a:extLst>
                    <a:ext uri="{FF2B5EF4-FFF2-40B4-BE49-F238E27FC236}">
                      <a16:creationId xmlns:a16="http://schemas.microsoft.com/office/drawing/2014/main" id="{9808901B-8C9C-92DB-302A-6F504F51DBAB}"/>
                    </a:ext>
                  </a:extLst>
                </p:cNvPr>
                <p:cNvPicPr/>
                <p:nvPr/>
              </p:nvPicPr>
              <p:blipFill>
                <a:blip r:embed="rId50"/>
                <a:stretch>
                  <a:fillRect/>
                </a:stretch>
              </p:blipFill>
              <p:spPr>
                <a:xfrm>
                  <a:off x="6220524" y="2176619"/>
                  <a:ext cx="9864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459" name="Pennanteckning 1458">
                  <a:extLst>
                    <a:ext uri="{FF2B5EF4-FFF2-40B4-BE49-F238E27FC236}">
                      <a16:creationId xmlns:a16="http://schemas.microsoft.com/office/drawing/2014/main" id="{91ECA893-7708-1353-ACFC-BF58019932E3}"/>
                    </a:ext>
                  </a:extLst>
                </p14:cNvPr>
                <p14:cNvContentPartPr/>
                <p14:nvPr/>
              </p14:nvContentPartPr>
              <p14:xfrm>
                <a:off x="6377124" y="2200019"/>
                <a:ext cx="143280" cy="108000"/>
              </p14:xfrm>
            </p:contentPart>
          </mc:Choice>
          <mc:Fallback xmlns="">
            <p:pic>
              <p:nvPicPr>
                <p:cNvPr id="1459" name="Pennanteckning 1458">
                  <a:extLst>
                    <a:ext uri="{FF2B5EF4-FFF2-40B4-BE49-F238E27FC236}">
                      <a16:creationId xmlns:a16="http://schemas.microsoft.com/office/drawing/2014/main" id="{91ECA893-7708-1353-ACFC-BF58019932E3}"/>
                    </a:ext>
                  </a:extLst>
                </p:cNvPr>
                <p:cNvPicPr/>
                <p:nvPr/>
              </p:nvPicPr>
              <p:blipFill>
                <a:blip r:embed="rId52"/>
                <a:stretch>
                  <a:fillRect/>
                </a:stretch>
              </p:blipFill>
              <p:spPr>
                <a:xfrm>
                  <a:off x="6361644" y="2184899"/>
                  <a:ext cx="173880" cy="138240"/>
                </a:xfrm>
                <a:prstGeom prst="rect">
                  <a:avLst/>
                </a:prstGeom>
              </p:spPr>
            </p:pic>
          </mc:Fallback>
        </mc:AlternateContent>
      </p:grpSp>
      <p:grpSp>
        <p:nvGrpSpPr>
          <p:cNvPr id="5" name="Grupp 4">
            <a:extLst>
              <a:ext uri="{FF2B5EF4-FFF2-40B4-BE49-F238E27FC236}">
                <a16:creationId xmlns:a16="http://schemas.microsoft.com/office/drawing/2014/main" id="{71A3CC0D-8364-F730-D37D-11499CFDF8A6}"/>
              </a:ext>
            </a:extLst>
          </p:cNvPr>
          <p:cNvGrpSpPr/>
          <p:nvPr/>
        </p:nvGrpSpPr>
        <p:grpSpPr>
          <a:xfrm>
            <a:off x="688120" y="2734979"/>
            <a:ext cx="2364120" cy="1462680"/>
            <a:chOff x="688120" y="2734979"/>
            <a:chExt cx="2364120" cy="1462680"/>
          </a:xfrm>
        </p:grpSpPr>
        <mc:AlternateContent xmlns:mc="http://schemas.openxmlformats.org/markup-compatibility/2006">
          <mc:Choice xmlns:p14="http://schemas.microsoft.com/office/powerpoint/2010/main" Requires="p14">
            <p:contentPart p14:bwMode="auto" r:id="rId53">
              <p14:nvContentPartPr>
                <p14:cNvPr id="1473" name="Pennanteckning 1472">
                  <a:extLst>
                    <a:ext uri="{FF2B5EF4-FFF2-40B4-BE49-F238E27FC236}">
                      <a16:creationId xmlns:a16="http://schemas.microsoft.com/office/drawing/2014/main" id="{141B4117-0308-9ABE-FEBD-444026578156}"/>
                    </a:ext>
                  </a:extLst>
                </p14:cNvPr>
                <p14:cNvContentPartPr/>
                <p14:nvPr/>
              </p14:nvContentPartPr>
              <p14:xfrm>
                <a:off x="1550680" y="2761979"/>
                <a:ext cx="78840" cy="72000"/>
              </p14:xfrm>
            </p:contentPart>
          </mc:Choice>
          <mc:Fallback>
            <p:pic>
              <p:nvPicPr>
                <p:cNvPr id="1473" name="Pennanteckning 1472">
                  <a:extLst>
                    <a:ext uri="{FF2B5EF4-FFF2-40B4-BE49-F238E27FC236}">
                      <a16:creationId xmlns:a16="http://schemas.microsoft.com/office/drawing/2014/main" id="{141B4117-0308-9ABE-FEBD-444026578156}"/>
                    </a:ext>
                  </a:extLst>
                </p:cNvPr>
                <p:cNvPicPr/>
                <p:nvPr/>
              </p:nvPicPr>
              <p:blipFill>
                <a:blip r:embed="rId54"/>
                <a:stretch>
                  <a:fillRect/>
                </a:stretch>
              </p:blipFill>
              <p:spPr>
                <a:xfrm>
                  <a:off x="1535270" y="2746499"/>
                  <a:ext cx="109301"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474" name="Pennanteckning 1473">
                  <a:extLst>
                    <a:ext uri="{FF2B5EF4-FFF2-40B4-BE49-F238E27FC236}">
                      <a16:creationId xmlns:a16="http://schemas.microsoft.com/office/drawing/2014/main" id="{9C91B54D-9CD1-FA88-7BED-9C3F27ED673E}"/>
                    </a:ext>
                  </a:extLst>
                </p14:cNvPr>
                <p14:cNvContentPartPr/>
                <p14:nvPr/>
              </p14:nvContentPartPr>
              <p14:xfrm>
                <a:off x="1529080" y="3186059"/>
                <a:ext cx="94680" cy="100440"/>
              </p14:xfrm>
            </p:contentPart>
          </mc:Choice>
          <mc:Fallback>
            <p:pic>
              <p:nvPicPr>
                <p:cNvPr id="1474" name="Pennanteckning 1473">
                  <a:extLst>
                    <a:ext uri="{FF2B5EF4-FFF2-40B4-BE49-F238E27FC236}">
                      <a16:creationId xmlns:a16="http://schemas.microsoft.com/office/drawing/2014/main" id="{9C91B54D-9CD1-FA88-7BED-9C3F27ED673E}"/>
                    </a:ext>
                  </a:extLst>
                </p:cNvPr>
                <p:cNvPicPr/>
                <p:nvPr/>
              </p:nvPicPr>
              <p:blipFill>
                <a:blip r:embed="rId56"/>
                <a:stretch>
                  <a:fillRect/>
                </a:stretch>
              </p:blipFill>
              <p:spPr>
                <a:xfrm>
                  <a:off x="1513600" y="3170523"/>
                  <a:ext cx="125280" cy="13115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475" name="Pennanteckning 1474">
                  <a:extLst>
                    <a:ext uri="{FF2B5EF4-FFF2-40B4-BE49-F238E27FC236}">
                      <a16:creationId xmlns:a16="http://schemas.microsoft.com/office/drawing/2014/main" id="{D2CB9A6C-DA50-1ACA-44A2-C60C332DE11A}"/>
                    </a:ext>
                  </a:extLst>
                </p14:cNvPr>
                <p14:cNvContentPartPr/>
                <p14:nvPr/>
              </p14:nvContentPartPr>
              <p14:xfrm>
                <a:off x="1562200" y="3586379"/>
                <a:ext cx="106200" cy="127440"/>
              </p14:xfrm>
            </p:contentPart>
          </mc:Choice>
          <mc:Fallback>
            <p:pic>
              <p:nvPicPr>
                <p:cNvPr id="1475" name="Pennanteckning 1474">
                  <a:extLst>
                    <a:ext uri="{FF2B5EF4-FFF2-40B4-BE49-F238E27FC236}">
                      <a16:creationId xmlns:a16="http://schemas.microsoft.com/office/drawing/2014/main" id="{D2CB9A6C-DA50-1ACA-44A2-C60C332DE11A}"/>
                    </a:ext>
                  </a:extLst>
                </p:cNvPr>
                <p:cNvPicPr/>
                <p:nvPr/>
              </p:nvPicPr>
              <p:blipFill>
                <a:blip r:embed="rId58"/>
                <a:stretch>
                  <a:fillRect/>
                </a:stretch>
              </p:blipFill>
              <p:spPr>
                <a:xfrm>
                  <a:off x="1546720" y="3570899"/>
                  <a:ext cx="1368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476" name="Pennanteckning 1475">
                  <a:extLst>
                    <a:ext uri="{FF2B5EF4-FFF2-40B4-BE49-F238E27FC236}">
                      <a16:creationId xmlns:a16="http://schemas.microsoft.com/office/drawing/2014/main" id="{51792A69-1F2F-EE7A-BE34-51B671478284}"/>
                    </a:ext>
                  </a:extLst>
                </p14:cNvPr>
                <p14:cNvContentPartPr/>
                <p14:nvPr/>
              </p14:nvContentPartPr>
              <p14:xfrm>
                <a:off x="1518280" y="4040699"/>
                <a:ext cx="127800" cy="144000"/>
              </p14:xfrm>
            </p:contentPart>
          </mc:Choice>
          <mc:Fallback>
            <p:pic>
              <p:nvPicPr>
                <p:cNvPr id="1476" name="Pennanteckning 1475">
                  <a:extLst>
                    <a:ext uri="{FF2B5EF4-FFF2-40B4-BE49-F238E27FC236}">
                      <a16:creationId xmlns:a16="http://schemas.microsoft.com/office/drawing/2014/main" id="{51792A69-1F2F-EE7A-BE34-51B671478284}"/>
                    </a:ext>
                  </a:extLst>
                </p:cNvPr>
                <p:cNvPicPr/>
                <p:nvPr/>
              </p:nvPicPr>
              <p:blipFill>
                <a:blip r:embed="rId60"/>
                <a:stretch>
                  <a:fillRect/>
                </a:stretch>
              </p:blipFill>
              <p:spPr>
                <a:xfrm>
                  <a:off x="1502800" y="4025180"/>
                  <a:ext cx="158400" cy="174677"/>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477" name="Pennanteckning 1476">
                  <a:extLst>
                    <a:ext uri="{FF2B5EF4-FFF2-40B4-BE49-F238E27FC236}">
                      <a16:creationId xmlns:a16="http://schemas.microsoft.com/office/drawing/2014/main" id="{F0C53643-A800-5BA7-0724-7DAE8BF99F85}"/>
                    </a:ext>
                  </a:extLst>
                </p14:cNvPr>
                <p14:cNvContentPartPr/>
                <p14:nvPr/>
              </p14:nvContentPartPr>
              <p14:xfrm>
                <a:off x="2275720" y="2734979"/>
                <a:ext cx="97200" cy="82440"/>
              </p14:xfrm>
            </p:contentPart>
          </mc:Choice>
          <mc:Fallback>
            <p:pic>
              <p:nvPicPr>
                <p:cNvPr id="1477" name="Pennanteckning 1476">
                  <a:extLst>
                    <a:ext uri="{FF2B5EF4-FFF2-40B4-BE49-F238E27FC236}">
                      <a16:creationId xmlns:a16="http://schemas.microsoft.com/office/drawing/2014/main" id="{F0C53643-A800-5BA7-0724-7DAE8BF99F85}"/>
                    </a:ext>
                  </a:extLst>
                </p:cNvPr>
                <p:cNvPicPr/>
                <p:nvPr/>
              </p:nvPicPr>
              <p:blipFill>
                <a:blip r:embed="rId62"/>
                <a:stretch>
                  <a:fillRect/>
                </a:stretch>
              </p:blipFill>
              <p:spPr>
                <a:xfrm>
                  <a:off x="2260240" y="2719499"/>
                  <a:ext cx="1278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478" name="Pennanteckning 1477">
                  <a:extLst>
                    <a:ext uri="{FF2B5EF4-FFF2-40B4-BE49-F238E27FC236}">
                      <a16:creationId xmlns:a16="http://schemas.microsoft.com/office/drawing/2014/main" id="{63C06FC7-2B46-58C0-795E-459008F67999}"/>
                    </a:ext>
                  </a:extLst>
                </p14:cNvPr>
                <p14:cNvContentPartPr/>
                <p14:nvPr/>
              </p14:nvContentPartPr>
              <p14:xfrm>
                <a:off x="2214880" y="3115859"/>
                <a:ext cx="156960" cy="127080"/>
              </p14:xfrm>
            </p:contentPart>
          </mc:Choice>
          <mc:Fallback>
            <p:pic>
              <p:nvPicPr>
                <p:cNvPr id="1478" name="Pennanteckning 1477">
                  <a:extLst>
                    <a:ext uri="{FF2B5EF4-FFF2-40B4-BE49-F238E27FC236}">
                      <a16:creationId xmlns:a16="http://schemas.microsoft.com/office/drawing/2014/main" id="{63C06FC7-2B46-58C0-795E-459008F67999}"/>
                    </a:ext>
                  </a:extLst>
                </p:cNvPr>
                <p:cNvPicPr/>
                <p:nvPr/>
              </p:nvPicPr>
              <p:blipFill>
                <a:blip r:embed="rId64"/>
                <a:stretch>
                  <a:fillRect/>
                </a:stretch>
              </p:blipFill>
              <p:spPr>
                <a:xfrm>
                  <a:off x="2199400" y="3100379"/>
                  <a:ext cx="18756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479" name="Pennanteckning 1478">
                  <a:extLst>
                    <a:ext uri="{FF2B5EF4-FFF2-40B4-BE49-F238E27FC236}">
                      <a16:creationId xmlns:a16="http://schemas.microsoft.com/office/drawing/2014/main" id="{5A5FC3A8-21E9-666A-5623-AF285E878BB4}"/>
                    </a:ext>
                  </a:extLst>
                </p14:cNvPr>
                <p14:cNvContentPartPr/>
                <p14:nvPr/>
              </p14:nvContentPartPr>
              <p14:xfrm>
                <a:off x="2239360" y="3565499"/>
                <a:ext cx="125280" cy="104760"/>
              </p14:xfrm>
            </p:contentPart>
          </mc:Choice>
          <mc:Fallback>
            <p:pic>
              <p:nvPicPr>
                <p:cNvPr id="1479" name="Pennanteckning 1478">
                  <a:extLst>
                    <a:ext uri="{FF2B5EF4-FFF2-40B4-BE49-F238E27FC236}">
                      <a16:creationId xmlns:a16="http://schemas.microsoft.com/office/drawing/2014/main" id="{5A5FC3A8-21E9-666A-5623-AF285E878BB4}"/>
                    </a:ext>
                  </a:extLst>
                </p:cNvPr>
                <p:cNvPicPr/>
                <p:nvPr/>
              </p:nvPicPr>
              <p:blipFill>
                <a:blip r:embed="rId66"/>
                <a:stretch>
                  <a:fillRect/>
                </a:stretch>
              </p:blipFill>
              <p:spPr>
                <a:xfrm>
                  <a:off x="2223880" y="3549966"/>
                  <a:ext cx="155880" cy="135466"/>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480" name="Pennanteckning 1479">
                  <a:extLst>
                    <a:ext uri="{FF2B5EF4-FFF2-40B4-BE49-F238E27FC236}">
                      <a16:creationId xmlns:a16="http://schemas.microsoft.com/office/drawing/2014/main" id="{020CFF21-8B61-756A-C6CE-89C47D42B862}"/>
                    </a:ext>
                  </a:extLst>
                </p14:cNvPr>
                <p14:cNvContentPartPr/>
                <p14:nvPr/>
              </p14:nvContentPartPr>
              <p14:xfrm>
                <a:off x="2182840" y="4055459"/>
                <a:ext cx="122400" cy="142200"/>
              </p14:xfrm>
            </p:contentPart>
          </mc:Choice>
          <mc:Fallback>
            <p:pic>
              <p:nvPicPr>
                <p:cNvPr id="1480" name="Pennanteckning 1479">
                  <a:extLst>
                    <a:ext uri="{FF2B5EF4-FFF2-40B4-BE49-F238E27FC236}">
                      <a16:creationId xmlns:a16="http://schemas.microsoft.com/office/drawing/2014/main" id="{020CFF21-8B61-756A-C6CE-89C47D42B862}"/>
                    </a:ext>
                  </a:extLst>
                </p:cNvPr>
                <p:cNvPicPr/>
                <p:nvPr/>
              </p:nvPicPr>
              <p:blipFill>
                <a:blip r:embed="rId68"/>
                <a:stretch>
                  <a:fillRect/>
                </a:stretch>
              </p:blipFill>
              <p:spPr>
                <a:xfrm>
                  <a:off x="2167360" y="4039979"/>
                  <a:ext cx="15300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481" name="Pennanteckning 1480">
                  <a:extLst>
                    <a:ext uri="{FF2B5EF4-FFF2-40B4-BE49-F238E27FC236}">
                      <a16:creationId xmlns:a16="http://schemas.microsoft.com/office/drawing/2014/main" id="{23BC602B-7802-CF0B-1A8E-7A6B6BACED78}"/>
                    </a:ext>
                  </a:extLst>
                </p14:cNvPr>
                <p14:cNvContentPartPr/>
                <p14:nvPr/>
              </p14:nvContentPartPr>
              <p14:xfrm>
                <a:off x="2946760" y="3143939"/>
                <a:ext cx="105480" cy="89640"/>
              </p14:xfrm>
            </p:contentPart>
          </mc:Choice>
          <mc:Fallback>
            <p:pic>
              <p:nvPicPr>
                <p:cNvPr id="1481" name="Pennanteckning 1480">
                  <a:extLst>
                    <a:ext uri="{FF2B5EF4-FFF2-40B4-BE49-F238E27FC236}">
                      <a16:creationId xmlns:a16="http://schemas.microsoft.com/office/drawing/2014/main" id="{23BC602B-7802-CF0B-1A8E-7A6B6BACED78}"/>
                    </a:ext>
                  </a:extLst>
                </p:cNvPr>
                <p:cNvPicPr/>
                <p:nvPr/>
              </p:nvPicPr>
              <p:blipFill>
                <a:blip r:embed="rId70"/>
                <a:stretch>
                  <a:fillRect/>
                </a:stretch>
              </p:blipFill>
              <p:spPr>
                <a:xfrm>
                  <a:off x="2931280" y="3128521"/>
                  <a:ext cx="136080" cy="120118"/>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482" name="Pennanteckning 1481">
                  <a:extLst>
                    <a:ext uri="{FF2B5EF4-FFF2-40B4-BE49-F238E27FC236}">
                      <a16:creationId xmlns:a16="http://schemas.microsoft.com/office/drawing/2014/main" id="{F28A711C-16F2-2B91-D195-0A6DDABC6B14}"/>
                    </a:ext>
                  </a:extLst>
                </p14:cNvPr>
                <p14:cNvContentPartPr/>
                <p14:nvPr/>
              </p14:nvContentPartPr>
              <p14:xfrm>
                <a:off x="2922640" y="3626699"/>
                <a:ext cx="129240" cy="121680"/>
              </p14:xfrm>
            </p:contentPart>
          </mc:Choice>
          <mc:Fallback>
            <p:pic>
              <p:nvPicPr>
                <p:cNvPr id="1482" name="Pennanteckning 1481">
                  <a:extLst>
                    <a:ext uri="{FF2B5EF4-FFF2-40B4-BE49-F238E27FC236}">
                      <a16:creationId xmlns:a16="http://schemas.microsoft.com/office/drawing/2014/main" id="{F28A711C-16F2-2B91-D195-0A6DDABC6B14}"/>
                    </a:ext>
                  </a:extLst>
                </p:cNvPr>
                <p:cNvPicPr/>
                <p:nvPr/>
              </p:nvPicPr>
              <p:blipFill>
                <a:blip r:embed="rId72"/>
                <a:stretch>
                  <a:fillRect/>
                </a:stretch>
              </p:blipFill>
              <p:spPr>
                <a:xfrm>
                  <a:off x="2907203" y="3611219"/>
                  <a:ext cx="159755" cy="152280"/>
                </a:xfrm>
                <a:prstGeom prst="rect">
                  <a:avLst/>
                </a:prstGeom>
              </p:spPr>
            </p:pic>
          </mc:Fallback>
        </mc:AlternateContent>
        <p:grpSp>
          <p:nvGrpSpPr>
            <p:cNvPr id="3" name="Grupp 2">
              <a:extLst>
                <a:ext uri="{FF2B5EF4-FFF2-40B4-BE49-F238E27FC236}">
                  <a16:creationId xmlns:a16="http://schemas.microsoft.com/office/drawing/2014/main" id="{38C53716-0C19-67DE-0DF6-E531CACC1459}"/>
                </a:ext>
              </a:extLst>
            </p:cNvPr>
            <p:cNvGrpSpPr/>
            <p:nvPr/>
          </p:nvGrpSpPr>
          <p:grpSpPr>
            <a:xfrm>
              <a:off x="688120" y="2881139"/>
              <a:ext cx="483840" cy="1227240"/>
              <a:chOff x="688120" y="2881139"/>
              <a:chExt cx="483840" cy="1227240"/>
            </a:xfrm>
          </p:grpSpPr>
          <p:grpSp>
            <p:nvGrpSpPr>
              <p:cNvPr id="1486" name="Grupp 1485">
                <a:extLst>
                  <a:ext uri="{FF2B5EF4-FFF2-40B4-BE49-F238E27FC236}">
                    <a16:creationId xmlns:a16="http://schemas.microsoft.com/office/drawing/2014/main" id="{27A428BF-8E90-C31F-94A8-AF587CBB8046}"/>
                  </a:ext>
                </a:extLst>
              </p:cNvPr>
              <p:cNvGrpSpPr/>
              <p:nvPr/>
            </p:nvGrpSpPr>
            <p:grpSpPr>
              <a:xfrm>
                <a:off x="688120" y="2881139"/>
                <a:ext cx="402480" cy="733320"/>
                <a:chOff x="4356804" y="2916419"/>
                <a:chExt cx="402480" cy="733320"/>
              </a:xfrm>
            </p:grpSpPr>
            <mc:AlternateContent xmlns:mc="http://schemas.openxmlformats.org/markup-compatibility/2006" xmlns:p14="http://schemas.microsoft.com/office/powerpoint/2010/main">
              <mc:Choice Requires="p14">
                <p:contentPart p14:bwMode="auto" r:id="rId73">
                  <p14:nvContentPartPr>
                    <p14:cNvPr id="1461" name="Pennanteckning 1460">
                      <a:extLst>
                        <a:ext uri="{FF2B5EF4-FFF2-40B4-BE49-F238E27FC236}">
                          <a16:creationId xmlns:a16="http://schemas.microsoft.com/office/drawing/2014/main" id="{CB76FE4B-1AAF-CF05-DD2E-8A8831CA51FE}"/>
                        </a:ext>
                      </a:extLst>
                    </p14:cNvPr>
                    <p14:cNvContentPartPr/>
                    <p14:nvPr/>
                  </p14:nvContentPartPr>
                  <p14:xfrm>
                    <a:off x="4477404" y="2954939"/>
                    <a:ext cx="78840" cy="117720"/>
                  </p14:xfrm>
                </p:contentPart>
              </mc:Choice>
              <mc:Fallback xmlns="">
                <p:pic>
                  <p:nvPicPr>
                    <p:cNvPr id="1461" name="Pennanteckning 1460">
                      <a:extLst>
                        <a:ext uri="{FF2B5EF4-FFF2-40B4-BE49-F238E27FC236}">
                          <a16:creationId xmlns:a16="http://schemas.microsoft.com/office/drawing/2014/main" id="{CB76FE4B-1AAF-CF05-DD2E-8A8831CA51FE}"/>
                        </a:ext>
                      </a:extLst>
                    </p:cNvPr>
                    <p:cNvPicPr/>
                    <p:nvPr/>
                  </p:nvPicPr>
                  <p:blipFill>
                    <a:blip r:embed="rId74"/>
                    <a:stretch>
                      <a:fillRect/>
                    </a:stretch>
                  </p:blipFill>
                  <p:spPr>
                    <a:xfrm>
                      <a:off x="4462284" y="2939819"/>
                      <a:ext cx="10944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462" name="Pennanteckning 1461">
                      <a:extLst>
                        <a:ext uri="{FF2B5EF4-FFF2-40B4-BE49-F238E27FC236}">
                          <a16:creationId xmlns:a16="http://schemas.microsoft.com/office/drawing/2014/main" id="{DFE90BA4-5CF0-AE8B-5D8C-B1D1888E8B4E}"/>
                        </a:ext>
                      </a:extLst>
                    </p14:cNvPr>
                    <p14:cNvContentPartPr/>
                    <p14:nvPr/>
                  </p14:nvContentPartPr>
                  <p14:xfrm>
                    <a:off x="4473444" y="2979059"/>
                    <a:ext cx="112680" cy="108000"/>
                  </p14:xfrm>
                </p:contentPart>
              </mc:Choice>
              <mc:Fallback xmlns="">
                <p:pic>
                  <p:nvPicPr>
                    <p:cNvPr id="1462" name="Pennanteckning 1461">
                      <a:extLst>
                        <a:ext uri="{FF2B5EF4-FFF2-40B4-BE49-F238E27FC236}">
                          <a16:creationId xmlns:a16="http://schemas.microsoft.com/office/drawing/2014/main" id="{DFE90BA4-5CF0-AE8B-5D8C-B1D1888E8B4E}"/>
                        </a:ext>
                      </a:extLst>
                    </p:cNvPr>
                    <p:cNvPicPr/>
                    <p:nvPr/>
                  </p:nvPicPr>
                  <p:blipFill>
                    <a:blip r:embed="rId76"/>
                    <a:stretch>
                      <a:fillRect/>
                    </a:stretch>
                  </p:blipFill>
                  <p:spPr>
                    <a:xfrm>
                      <a:off x="4457964" y="2963939"/>
                      <a:ext cx="14328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463" name="Pennanteckning 1462">
                      <a:extLst>
                        <a:ext uri="{FF2B5EF4-FFF2-40B4-BE49-F238E27FC236}">
                          <a16:creationId xmlns:a16="http://schemas.microsoft.com/office/drawing/2014/main" id="{FA382AAE-D1D1-8397-1420-2812AB650B7B}"/>
                        </a:ext>
                      </a:extLst>
                    </p14:cNvPr>
                    <p14:cNvContentPartPr/>
                    <p14:nvPr/>
                  </p14:nvContentPartPr>
                  <p14:xfrm>
                    <a:off x="4637964" y="3068339"/>
                    <a:ext cx="2160" cy="105480"/>
                  </p14:xfrm>
                </p:contentPart>
              </mc:Choice>
              <mc:Fallback xmlns="">
                <p:pic>
                  <p:nvPicPr>
                    <p:cNvPr id="1463" name="Pennanteckning 1462">
                      <a:extLst>
                        <a:ext uri="{FF2B5EF4-FFF2-40B4-BE49-F238E27FC236}">
                          <a16:creationId xmlns:a16="http://schemas.microsoft.com/office/drawing/2014/main" id="{FA382AAE-D1D1-8397-1420-2812AB650B7B}"/>
                        </a:ext>
                      </a:extLst>
                    </p:cNvPr>
                    <p:cNvPicPr/>
                    <p:nvPr/>
                  </p:nvPicPr>
                  <p:blipFill>
                    <a:blip r:embed="rId78"/>
                    <a:stretch>
                      <a:fillRect/>
                    </a:stretch>
                  </p:blipFill>
                  <p:spPr>
                    <a:xfrm>
                      <a:off x="4622844" y="3053219"/>
                      <a:ext cx="324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464" name="Pennanteckning 1463">
                      <a:extLst>
                        <a:ext uri="{FF2B5EF4-FFF2-40B4-BE49-F238E27FC236}">
                          <a16:creationId xmlns:a16="http://schemas.microsoft.com/office/drawing/2014/main" id="{DB21824C-B9E2-3B72-046E-90EC21D7627C}"/>
                        </a:ext>
                      </a:extLst>
                    </p14:cNvPr>
                    <p14:cNvContentPartPr/>
                    <p14:nvPr/>
                  </p14:nvContentPartPr>
                  <p14:xfrm>
                    <a:off x="4496484" y="3328979"/>
                    <a:ext cx="76320" cy="124560"/>
                  </p14:xfrm>
                </p:contentPart>
              </mc:Choice>
              <mc:Fallback xmlns="">
                <p:pic>
                  <p:nvPicPr>
                    <p:cNvPr id="1464" name="Pennanteckning 1463">
                      <a:extLst>
                        <a:ext uri="{FF2B5EF4-FFF2-40B4-BE49-F238E27FC236}">
                          <a16:creationId xmlns:a16="http://schemas.microsoft.com/office/drawing/2014/main" id="{DB21824C-B9E2-3B72-046E-90EC21D7627C}"/>
                        </a:ext>
                      </a:extLst>
                    </p:cNvPr>
                    <p:cNvPicPr/>
                    <p:nvPr/>
                  </p:nvPicPr>
                  <p:blipFill>
                    <a:blip r:embed="rId80"/>
                    <a:stretch>
                      <a:fillRect/>
                    </a:stretch>
                  </p:blipFill>
                  <p:spPr>
                    <a:xfrm>
                      <a:off x="4481364" y="3313499"/>
                      <a:ext cx="1069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465" name="Pennanteckning 1464">
                      <a:extLst>
                        <a:ext uri="{FF2B5EF4-FFF2-40B4-BE49-F238E27FC236}">
                          <a16:creationId xmlns:a16="http://schemas.microsoft.com/office/drawing/2014/main" id="{AB5B0A2E-E833-29DD-7FB8-C453A6518978}"/>
                        </a:ext>
                      </a:extLst>
                    </p14:cNvPr>
                    <p14:cNvContentPartPr/>
                    <p14:nvPr/>
                  </p14:nvContentPartPr>
                  <p14:xfrm>
                    <a:off x="4490724" y="3340499"/>
                    <a:ext cx="73080" cy="117720"/>
                  </p14:xfrm>
                </p:contentPart>
              </mc:Choice>
              <mc:Fallback xmlns="">
                <p:pic>
                  <p:nvPicPr>
                    <p:cNvPr id="1465" name="Pennanteckning 1464">
                      <a:extLst>
                        <a:ext uri="{FF2B5EF4-FFF2-40B4-BE49-F238E27FC236}">
                          <a16:creationId xmlns:a16="http://schemas.microsoft.com/office/drawing/2014/main" id="{AB5B0A2E-E833-29DD-7FB8-C453A6518978}"/>
                        </a:ext>
                      </a:extLst>
                    </p:cNvPr>
                    <p:cNvPicPr/>
                    <p:nvPr/>
                  </p:nvPicPr>
                  <p:blipFill>
                    <a:blip r:embed="rId82"/>
                    <a:stretch>
                      <a:fillRect/>
                    </a:stretch>
                  </p:blipFill>
                  <p:spPr>
                    <a:xfrm>
                      <a:off x="4475604" y="3325019"/>
                      <a:ext cx="10368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466" name="Pennanteckning 1465">
                      <a:extLst>
                        <a:ext uri="{FF2B5EF4-FFF2-40B4-BE49-F238E27FC236}">
                          <a16:creationId xmlns:a16="http://schemas.microsoft.com/office/drawing/2014/main" id="{AB4A5EBB-A0A6-9C32-1F77-33BDAC47BEC4}"/>
                        </a:ext>
                      </a:extLst>
                    </p14:cNvPr>
                    <p14:cNvContentPartPr/>
                    <p14:nvPr/>
                  </p14:nvContentPartPr>
                  <p14:xfrm>
                    <a:off x="4632924" y="3422219"/>
                    <a:ext cx="72360" cy="172440"/>
                  </p14:xfrm>
                </p:contentPart>
              </mc:Choice>
              <mc:Fallback xmlns="">
                <p:pic>
                  <p:nvPicPr>
                    <p:cNvPr id="1466" name="Pennanteckning 1465">
                      <a:extLst>
                        <a:ext uri="{FF2B5EF4-FFF2-40B4-BE49-F238E27FC236}">
                          <a16:creationId xmlns:a16="http://schemas.microsoft.com/office/drawing/2014/main" id="{AB4A5EBB-A0A6-9C32-1F77-33BDAC47BEC4}"/>
                        </a:ext>
                      </a:extLst>
                    </p:cNvPr>
                    <p:cNvPicPr/>
                    <p:nvPr/>
                  </p:nvPicPr>
                  <p:blipFill>
                    <a:blip r:embed="rId84"/>
                    <a:stretch>
                      <a:fillRect/>
                    </a:stretch>
                  </p:blipFill>
                  <p:spPr>
                    <a:xfrm>
                      <a:off x="4617804" y="3407099"/>
                      <a:ext cx="10296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483" name="Pennanteckning 1482">
                      <a:extLst>
                        <a:ext uri="{FF2B5EF4-FFF2-40B4-BE49-F238E27FC236}">
                          <a16:creationId xmlns:a16="http://schemas.microsoft.com/office/drawing/2014/main" id="{CFCD9DDE-26B6-8862-A9AB-B7327B9F49CB}"/>
                        </a:ext>
                      </a:extLst>
                    </p14:cNvPr>
                    <p14:cNvContentPartPr/>
                    <p14:nvPr/>
                  </p14:nvContentPartPr>
                  <p14:xfrm>
                    <a:off x="4356804" y="2916419"/>
                    <a:ext cx="378000" cy="329400"/>
                  </p14:xfrm>
                </p:contentPart>
              </mc:Choice>
              <mc:Fallback xmlns="">
                <p:pic>
                  <p:nvPicPr>
                    <p:cNvPr id="1483" name="Pennanteckning 1482">
                      <a:extLst>
                        <a:ext uri="{FF2B5EF4-FFF2-40B4-BE49-F238E27FC236}">
                          <a16:creationId xmlns:a16="http://schemas.microsoft.com/office/drawing/2014/main" id="{CFCD9DDE-26B6-8862-A9AB-B7327B9F49CB}"/>
                        </a:ext>
                      </a:extLst>
                    </p:cNvPr>
                    <p:cNvPicPr/>
                    <p:nvPr/>
                  </p:nvPicPr>
                  <p:blipFill>
                    <a:blip r:embed="rId86"/>
                    <a:stretch>
                      <a:fillRect/>
                    </a:stretch>
                  </p:blipFill>
                  <p:spPr>
                    <a:xfrm>
                      <a:off x="4341684" y="2901299"/>
                      <a:ext cx="40824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485" name="Pennanteckning 1484">
                      <a:extLst>
                        <a:ext uri="{FF2B5EF4-FFF2-40B4-BE49-F238E27FC236}">
                          <a16:creationId xmlns:a16="http://schemas.microsoft.com/office/drawing/2014/main" id="{1C82DAF4-6304-35EF-D5F9-F716A62E71EB}"/>
                        </a:ext>
                      </a:extLst>
                    </p14:cNvPr>
                    <p14:cNvContentPartPr/>
                    <p14:nvPr/>
                  </p14:nvContentPartPr>
                  <p14:xfrm>
                    <a:off x="4437084" y="3296579"/>
                    <a:ext cx="322200" cy="353160"/>
                  </p14:xfrm>
                </p:contentPart>
              </mc:Choice>
              <mc:Fallback xmlns="">
                <p:pic>
                  <p:nvPicPr>
                    <p:cNvPr id="1485" name="Pennanteckning 1484">
                      <a:extLst>
                        <a:ext uri="{FF2B5EF4-FFF2-40B4-BE49-F238E27FC236}">
                          <a16:creationId xmlns:a16="http://schemas.microsoft.com/office/drawing/2014/main" id="{1C82DAF4-6304-35EF-D5F9-F716A62E71EB}"/>
                        </a:ext>
                      </a:extLst>
                    </p:cNvPr>
                    <p:cNvPicPr/>
                    <p:nvPr/>
                  </p:nvPicPr>
                  <p:blipFill>
                    <a:blip r:embed="rId88"/>
                    <a:stretch>
                      <a:fillRect/>
                    </a:stretch>
                  </p:blipFill>
                  <p:spPr>
                    <a:xfrm>
                      <a:off x="4421604" y="3281459"/>
                      <a:ext cx="352440" cy="383760"/>
                    </a:xfrm>
                    <a:prstGeom prst="rect">
                      <a:avLst/>
                    </a:prstGeom>
                  </p:spPr>
                </p:pic>
              </mc:Fallback>
            </mc:AlternateContent>
          </p:grpSp>
          <p:grpSp>
            <p:nvGrpSpPr>
              <p:cNvPr id="1488" name="Grupp 1487">
                <a:extLst>
                  <a:ext uri="{FF2B5EF4-FFF2-40B4-BE49-F238E27FC236}">
                    <a16:creationId xmlns:a16="http://schemas.microsoft.com/office/drawing/2014/main" id="{48F5B641-ABC0-E6A4-9B88-D24CFDB64FA2}"/>
                  </a:ext>
                </a:extLst>
              </p:cNvPr>
              <p:cNvGrpSpPr/>
              <p:nvPr/>
            </p:nvGrpSpPr>
            <p:grpSpPr>
              <a:xfrm>
                <a:off x="743560" y="3732539"/>
                <a:ext cx="428400" cy="375840"/>
                <a:chOff x="4412244" y="3767819"/>
                <a:chExt cx="428400" cy="375840"/>
              </a:xfrm>
            </p:grpSpPr>
            <mc:AlternateContent xmlns:mc="http://schemas.openxmlformats.org/markup-compatibility/2006" xmlns:p14="http://schemas.microsoft.com/office/powerpoint/2010/main">
              <mc:Choice Requires="p14">
                <p:contentPart p14:bwMode="auto" r:id="rId89">
                  <p14:nvContentPartPr>
                    <p14:cNvPr id="1469" name="Pennanteckning 1468">
                      <a:extLst>
                        <a:ext uri="{FF2B5EF4-FFF2-40B4-BE49-F238E27FC236}">
                          <a16:creationId xmlns:a16="http://schemas.microsoft.com/office/drawing/2014/main" id="{8A20D002-8F4C-F0A2-54F3-503DBEED0EC9}"/>
                        </a:ext>
                      </a:extLst>
                    </p14:cNvPr>
                    <p14:cNvContentPartPr/>
                    <p14:nvPr/>
                  </p14:nvContentPartPr>
                  <p14:xfrm>
                    <a:off x="4503324" y="3839099"/>
                    <a:ext cx="111240" cy="127080"/>
                  </p14:xfrm>
                </p:contentPart>
              </mc:Choice>
              <mc:Fallback xmlns="">
                <p:pic>
                  <p:nvPicPr>
                    <p:cNvPr id="1469" name="Pennanteckning 1468">
                      <a:extLst>
                        <a:ext uri="{FF2B5EF4-FFF2-40B4-BE49-F238E27FC236}">
                          <a16:creationId xmlns:a16="http://schemas.microsoft.com/office/drawing/2014/main" id="{8A20D002-8F4C-F0A2-54F3-503DBEED0EC9}"/>
                        </a:ext>
                      </a:extLst>
                    </p:cNvPr>
                    <p:cNvPicPr/>
                    <p:nvPr/>
                  </p:nvPicPr>
                  <p:blipFill>
                    <a:blip r:embed="rId90"/>
                    <a:stretch>
                      <a:fillRect/>
                    </a:stretch>
                  </p:blipFill>
                  <p:spPr>
                    <a:xfrm>
                      <a:off x="4487844" y="3823979"/>
                      <a:ext cx="14184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470" name="Pennanteckning 1469">
                      <a:extLst>
                        <a:ext uri="{FF2B5EF4-FFF2-40B4-BE49-F238E27FC236}">
                          <a16:creationId xmlns:a16="http://schemas.microsoft.com/office/drawing/2014/main" id="{3F579FE6-93A9-0EE0-C6AE-20125BB76BFB}"/>
                        </a:ext>
                      </a:extLst>
                    </p14:cNvPr>
                    <p14:cNvContentPartPr/>
                    <p14:nvPr/>
                  </p14:nvContentPartPr>
                  <p14:xfrm>
                    <a:off x="4513044" y="3839819"/>
                    <a:ext cx="106200" cy="110520"/>
                  </p14:xfrm>
                </p:contentPart>
              </mc:Choice>
              <mc:Fallback xmlns="">
                <p:pic>
                  <p:nvPicPr>
                    <p:cNvPr id="1470" name="Pennanteckning 1469">
                      <a:extLst>
                        <a:ext uri="{FF2B5EF4-FFF2-40B4-BE49-F238E27FC236}">
                          <a16:creationId xmlns:a16="http://schemas.microsoft.com/office/drawing/2014/main" id="{3F579FE6-93A9-0EE0-C6AE-20125BB76BFB}"/>
                        </a:ext>
                      </a:extLst>
                    </p:cNvPr>
                    <p:cNvPicPr/>
                    <p:nvPr/>
                  </p:nvPicPr>
                  <p:blipFill>
                    <a:blip r:embed="rId92"/>
                    <a:stretch>
                      <a:fillRect/>
                    </a:stretch>
                  </p:blipFill>
                  <p:spPr>
                    <a:xfrm>
                      <a:off x="4497924" y="3824699"/>
                      <a:ext cx="13680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471" name="Pennanteckning 1470">
                      <a:extLst>
                        <a:ext uri="{FF2B5EF4-FFF2-40B4-BE49-F238E27FC236}">
                          <a16:creationId xmlns:a16="http://schemas.microsoft.com/office/drawing/2014/main" id="{37D36673-F5CE-DAB1-2FE5-3C641E51F99A}"/>
                        </a:ext>
                      </a:extLst>
                    </p14:cNvPr>
                    <p14:cNvContentPartPr/>
                    <p14:nvPr/>
                  </p14:nvContentPartPr>
                  <p14:xfrm>
                    <a:off x="4655964" y="3920099"/>
                    <a:ext cx="102240" cy="129240"/>
                  </p14:xfrm>
                </p:contentPart>
              </mc:Choice>
              <mc:Fallback xmlns="">
                <p:pic>
                  <p:nvPicPr>
                    <p:cNvPr id="1471" name="Pennanteckning 1470">
                      <a:extLst>
                        <a:ext uri="{FF2B5EF4-FFF2-40B4-BE49-F238E27FC236}">
                          <a16:creationId xmlns:a16="http://schemas.microsoft.com/office/drawing/2014/main" id="{37D36673-F5CE-DAB1-2FE5-3C641E51F99A}"/>
                        </a:ext>
                      </a:extLst>
                    </p:cNvPr>
                    <p:cNvPicPr/>
                    <p:nvPr/>
                  </p:nvPicPr>
                  <p:blipFill>
                    <a:blip r:embed="rId94"/>
                    <a:stretch>
                      <a:fillRect/>
                    </a:stretch>
                  </p:blipFill>
                  <p:spPr>
                    <a:xfrm>
                      <a:off x="4640844" y="3904979"/>
                      <a:ext cx="13248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487" name="Pennanteckning 1486">
                      <a:extLst>
                        <a:ext uri="{FF2B5EF4-FFF2-40B4-BE49-F238E27FC236}">
                          <a16:creationId xmlns:a16="http://schemas.microsoft.com/office/drawing/2014/main" id="{CBC63A62-4C16-889F-D4D8-96CC86479D26}"/>
                        </a:ext>
                      </a:extLst>
                    </p14:cNvPr>
                    <p14:cNvContentPartPr/>
                    <p14:nvPr/>
                  </p14:nvContentPartPr>
                  <p14:xfrm>
                    <a:off x="4412244" y="3767819"/>
                    <a:ext cx="428400" cy="375840"/>
                  </p14:xfrm>
                </p:contentPart>
              </mc:Choice>
              <mc:Fallback xmlns="">
                <p:pic>
                  <p:nvPicPr>
                    <p:cNvPr id="1487" name="Pennanteckning 1486">
                      <a:extLst>
                        <a:ext uri="{FF2B5EF4-FFF2-40B4-BE49-F238E27FC236}">
                          <a16:creationId xmlns:a16="http://schemas.microsoft.com/office/drawing/2014/main" id="{CBC63A62-4C16-889F-D4D8-96CC86479D26}"/>
                        </a:ext>
                      </a:extLst>
                    </p:cNvPr>
                    <p:cNvPicPr/>
                    <p:nvPr/>
                  </p:nvPicPr>
                  <p:blipFill>
                    <a:blip r:embed="rId96"/>
                    <a:stretch>
                      <a:fillRect/>
                    </a:stretch>
                  </p:blipFill>
                  <p:spPr>
                    <a:xfrm>
                      <a:off x="4397124" y="3752699"/>
                      <a:ext cx="459000" cy="406440"/>
                    </a:xfrm>
                    <a:prstGeom prst="rect">
                      <a:avLst/>
                    </a:prstGeom>
                  </p:spPr>
                </p:pic>
              </mc:Fallback>
            </mc:AlternateContent>
          </p:grpSp>
        </p:grpSp>
      </p:grpSp>
      <p:grpSp>
        <p:nvGrpSpPr>
          <p:cNvPr id="6" name="Grupp 5">
            <a:extLst>
              <a:ext uri="{FF2B5EF4-FFF2-40B4-BE49-F238E27FC236}">
                <a16:creationId xmlns:a16="http://schemas.microsoft.com/office/drawing/2014/main" id="{E5536A85-BAFD-7386-BE79-CA7F1AFB81D9}"/>
              </a:ext>
            </a:extLst>
          </p:cNvPr>
          <p:cNvGrpSpPr/>
          <p:nvPr/>
        </p:nvGrpSpPr>
        <p:grpSpPr>
          <a:xfrm>
            <a:off x="672280" y="2751899"/>
            <a:ext cx="3097440" cy="2630880"/>
            <a:chOff x="672280" y="2751899"/>
            <a:chExt cx="3097440" cy="2630880"/>
          </a:xfrm>
        </p:grpSpPr>
        <mc:AlternateContent xmlns:mc="http://schemas.openxmlformats.org/markup-compatibility/2006">
          <mc:Choice xmlns:p14="http://schemas.microsoft.com/office/powerpoint/2010/main" Requires="p14">
            <p:contentPart p14:bwMode="auto" r:id="rId97">
              <p14:nvContentPartPr>
                <p14:cNvPr id="1489" name="Pennanteckning 1488">
                  <a:extLst>
                    <a:ext uri="{FF2B5EF4-FFF2-40B4-BE49-F238E27FC236}">
                      <a16:creationId xmlns:a16="http://schemas.microsoft.com/office/drawing/2014/main" id="{A95C11BD-9063-8110-3DF9-B3179757C816}"/>
                    </a:ext>
                  </a:extLst>
                </p14:cNvPr>
                <p14:cNvContentPartPr/>
                <p14:nvPr/>
              </p14:nvContentPartPr>
              <p14:xfrm>
                <a:off x="1087720" y="2882579"/>
                <a:ext cx="229320" cy="150120"/>
              </p14:xfrm>
            </p:contentPart>
          </mc:Choice>
          <mc:Fallback>
            <p:pic>
              <p:nvPicPr>
                <p:cNvPr id="1489" name="Pennanteckning 1488">
                  <a:extLst>
                    <a:ext uri="{FF2B5EF4-FFF2-40B4-BE49-F238E27FC236}">
                      <a16:creationId xmlns:a16="http://schemas.microsoft.com/office/drawing/2014/main" id="{A95C11BD-9063-8110-3DF9-B3179757C816}"/>
                    </a:ext>
                  </a:extLst>
                </p:cNvPr>
                <p:cNvPicPr/>
                <p:nvPr/>
              </p:nvPicPr>
              <p:blipFill>
                <a:blip r:embed="rId98"/>
                <a:stretch>
                  <a:fillRect/>
                </a:stretch>
              </p:blipFill>
              <p:spPr>
                <a:xfrm>
                  <a:off x="1072240" y="2867099"/>
                  <a:ext cx="259920" cy="180720"/>
                </a:xfrm>
                <a:prstGeom prst="rect">
                  <a:avLst/>
                </a:prstGeom>
              </p:spPr>
            </p:pic>
          </mc:Fallback>
        </mc:AlternateContent>
        <p:grpSp>
          <p:nvGrpSpPr>
            <p:cNvPr id="1575" name="Grupp 1574">
              <a:extLst>
                <a:ext uri="{FF2B5EF4-FFF2-40B4-BE49-F238E27FC236}">
                  <a16:creationId xmlns:a16="http://schemas.microsoft.com/office/drawing/2014/main" id="{010F57CB-2CBF-D047-E57D-61EDFAA17E80}"/>
                </a:ext>
              </a:extLst>
            </p:cNvPr>
            <p:cNvGrpSpPr/>
            <p:nvPr/>
          </p:nvGrpSpPr>
          <p:grpSpPr>
            <a:xfrm>
              <a:off x="672280" y="2751899"/>
              <a:ext cx="3097440" cy="2630880"/>
              <a:chOff x="4340964" y="2787179"/>
              <a:chExt cx="3097440" cy="2630880"/>
            </a:xfrm>
          </p:grpSpPr>
          <mc:AlternateContent xmlns:mc="http://schemas.openxmlformats.org/markup-compatibility/2006" xmlns:p14="http://schemas.microsoft.com/office/powerpoint/2010/main">
            <mc:Choice Requires="p14">
              <p:contentPart p14:bwMode="auto" r:id="rId99">
                <p14:nvContentPartPr>
                  <p14:cNvPr id="1492" name="Pennanteckning 1491">
                    <a:extLst>
                      <a:ext uri="{FF2B5EF4-FFF2-40B4-BE49-F238E27FC236}">
                        <a16:creationId xmlns:a16="http://schemas.microsoft.com/office/drawing/2014/main" id="{4F2B80F2-23E8-5367-FFC9-222F2F5D3B41}"/>
                      </a:ext>
                    </a:extLst>
                  </p14:cNvPr>
                  <p14:cNvContentPartPr/>
                  <p14:nvPr/>
                </p14:nvContentPartPr>
                <p14:xfrm>
                  <a:off x="4973844" y="2868179"/>
                  <a:ext cx="164160" cy="92880"/>
                </p14:xfrm>
              </p:contentPart>
            </mc:Choice>
            <mc:Fallback xmlns="">
              <p:pic>
                <p:nvPicPr>
                  <p:cNvPr id="1492" name="Pennanteckning 1491">
                    <a:extLst>
                      <a:ext uri="{FF2B5EF4-FFF2-40B4-BE49-F238E27FC236}">
                        <a16:creationId xmlns:a16="http://schemas.microsoft.com/office/drawing/2014/main" id="{4F2B80F2-23E8-5367-FFC9-222F2F5D3B41}"/>
                      </a:ext>
                    </a:extLst>
                  </p:cNvPr>
                  <p:cNvPicPr/>
                  <p:nvPr/>
                </p:nvPicPr>
                <p:blipFill>
                  <a:blip r:embed="rId100"/>
                  <a:stretch>
                    <a:fillRect/>
                  </a:stretch>
                </p:blipFill>
                <p:spPr>
                  <a:xfrm>
                    <a:off x="4958364" y="2853059"/>
                    <a:ext cx="19476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493" name="Pennanteckning 1492">
                    <a:extLst>
                      <a:ext uri="{FF2B5EF4-FFF2-40B4-BE49-F238E27FC236}">
                        <a16:creationId xmlns:a16="http://schemas.microsoft.com/office/drawing/2014/main" id="{F26340B0-A96F-4D47-7AB6-BB441823C333}"/>
                      </a:ext>
                    </a:extLst>
                  </p14:cNvPr>
                  <p14:cNvContentPartPr/>
                  <p14:nvPr/>
                </p14:nvContentPartPr>
                <p14:xfrm>
                  <a:off x="4802484" y="3118739"/>
                  <a:ext cx="353520" cy="83160"/>
                </p14:xfrm>
              </p:contentPart>
            </mc:Choice>
            <mc:Fallback xmlns="">
              <p:pic>
                <p:nvPicPr>
                  <p:cNvPr id="1493" name="Pennanteckning 1492">
                    <a:extLst>
                      <a:ext uri="{FF2B5EF4-FFF2-40B4-BE49-F238E27FC236}">
                        <a16:creationId xmlns:a16="http://schemas.microsoft.com/office/drawing/2014/main" id="{F26340B0-A96F-4D47-7AB6-BB441823C333}"/>
                      </a:ext>
                    </a:extLst>
                  </p:cNvPr>
                  <p:cNvPicPr/>
                  <p:nvPr/>
                </p:nvPicPr>
                <p:blipFill>
                  <a:blip r:embed="rId102"/>
                  <a:stretch>
                    <a:fillRect/>
                  </a:stretch>
                </p:blipFill>
                <p:spPr>
                  <a:xfrm>
                    <a:off x="4787364" y="3103619"/>
                    <a:ext cx="38412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494" name="Pennanteckning 1493">
                    <a:extLst>
                      <a:ext uri="{FF2B5EF4-FFF2-40B4-BE49-F238E27FC236}">
                        <a16:creationId xmlns:a16="http://schemas.microsoft.com/office/drawing/2014/main" id="{7206BEC5-E925-7C11-E355-44DE81E39F34}"/>
                      </a:ext>
                    </a:extLst>
                  </p14:cNvPr>
                  <p14:cNvContentPartPr/>
                  <p14:nvPr/>
                </p14:nvContentPartPr>
                <p14:xfrm>
                  <a:off x="4817244" y="3185699"/>
                  <a:ext cx="340920" cy="403200"/>
                </p14:xfrm>
              </p:contentPart>
            </mc:Choice>
            <mc:Fallback xmlns="">
              <p:pic>
                <p:nvPicPr>
                  <p:cNvPr id="1494" name="Pennanteckning 1493">
                    <a:extLst>
                      <a:ext uri="{FF2B5EF4-FFF2-40B4-BE49-F238E27FC236}">
                        <a16:creationId xmlns:a16="http://schemas.microsoft.com/office/drawing/2014/main" id="{7206BEC5-E925-7C11-E355-44DE81E39F34}"/>
                      </a:ext>
                    </a:extLst>
                  </p:cNvPr>
                  <p:cNvPicPr/>
                  <p:nvPr/>
                </p:nvPicPr>
                <p:blipFill>
                  <a:blip r:embed="rId104"/>
                  <a:stretch>
                    <a:fillRect/>
                  </a:stretch>
                </p:blipFill>
                <p:spPr>
                  <a:xfrm>
                    <a:off x="4802124" y="3170579"/>
                    <a:ext cx="3715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495" name="Pennanteckning 1494">
                    <a:extLst>
                      <a:ext uri="{FF2B5EF4-FFF2-40B4-BE49-F238E27FC236}">
                        <a16:creationId xmlns:a16="http://schemas.microsoft.com/office/drawing/2014/main" id="{890713EB-9D47-CF81-B8AE-CA7A6205CAAF}"/>
                      </a:ext>
                    </a:extLst>
                  </p14:cNvPr>
                  <p14:cNvContentPartPr/>
                  <p14:nvPr/>
                </p14:nvContentPartPr>
                <p14:xfrm>
                  <a:off x="4805724" y="3287579"/>
                  <a:ext cx="336240" cy="779400"/>
                </p14:xfrm>
              </p:contentPart>
            </mc:Choice>
            <mc:Fallback xmlns="">
              <p:pic>
                <p:nvPicPr>
                  <p:cNvPr id="1495" name="Pennanteckning 1494">
                    <a:extLst>
                      <a:ext uri="{FF2B5EF4-FFF2-40B4-BE49-F238E27FC236}">
                        <a16:creationId xmlns:a16="http://schemas.microsoft.com/office/drawing/2014/main" id="{890713EB-9D47-CF81-B8AE-CA7A6205CAAF}"/>
                      </a:ext>
                    </a:extLst>
                  </p:cNvPr>
                  <p:cNvPicPr/>
                  <p:nvPr/>
                </p:nvPicPr>
                <p:blipFill>
                  <a:blip r:embed="rId106"/>
                  <a:stretch>
                    <a:fillRect/>
                  </a:stretch>
                </p:blipFill>
                <p:spPr>
                  <a:xfrm>
                    <a:off x="4790604" y="3272099"/>
                    <a:ext cx="366480" cy="810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497" name="Pennanteckning 1496">
                    <a:extLst>
                      <a:ext uri="{FF2B5EF4-FFF2-40B4-BE49-F238E27FC236}">
                        <a16:creationId xmlns:a16="http://schemas.microsoft.com/office/drawing/2014/main" id="{B2EA0C9C-4964-7410-F23F-892A7A42C470}"/>
                      </a:ext>
                    </a:extLst>
                  </p14:cNvPr>
                  <p14:cNvContentPartPr/>
                  <p14:nvPr/>
                </p14:nvContentPartPr>
                <p14:xfrm>
                  <a:off x="4784484" y="2885819"/>
                  <a:ext cx="420840" cy="537480"/>
                </p14:xfrm>
              </p:contentPart>
            </mc:Choice>
            <mc:Fallback xmlns="">
              <p:pic>
                <p:nvPicPr>
                  <p:cNvPr id="1497" name="Pennanteckning 1496">
                    <a:extLst>
                      <a:ext uri="{FF2B5EF4-FFF2-40B4-BE49-F238E27FC236}">
                        <a16:creationId xmlns:a16="http://schemas.microsoft.com/office/drawing/2014/main" id="{B2EA0C9C-4964-7410-F23F-892A7A42C470}"/>
                      </a:ext>
                    </a:extLst>
                  </p:cNvPr>
                  <p:cNvPicPr/>
                  <p:nvPr/>
                </p:nvPicPr>
                <p:blipFill>
                  <a:blip r:embed="rId108"/>
                  <a:stretch>
                    <a:fillRect/>
                  </a:stretch>
                </p:blipFill>
                <p:spPr>
                  <a:xfrm>
                    <a:off x="4769004" y="2870699"/>
                    <a:ext cx="451440" cy="5680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498" name="Pennanteckning 1497">
                    <a:extLst>
                      <a:ext uri="{FF2B5EF4-FFF2-40B4-BE49-F238E27FC236}">
                        <a16:creationId xmlns:a16="http://schemas.microsoft.com/office/drawing/2014/main" id="{A6D52FC8-B2FC-1BE5-22DD-C05A65AD3BDC}"/>
                      </a:ext>
                    </a:extLst>
                  </p14:cNvPr>
                  <p14:cNvContentPartPr/>
                  <p14:nvPr/>
                </p14:nvContentPartPr>
                <p14:xfrm>
                  <a:off x="4851444" y="3278579"/>
                  <a:ext cx="361080" cy="185760"/>
                </p14:xfrm>
              </p:contentPart>
            </mc:Choice>
            <mc:Fallback xmlns="">
              <p:pic>
                <p:nvPicPr>
                  <p:cNvPr id="1498" name="Pennanteckning 1497">
                    <a:extLst>
                      <a:ext uri="{FF2B5EF4-FFF2-40B4-BE49-F238E27FC236}">
                        <a16:creationId xmlns:a16="http://schemas.microsoft.com/office/drawing/2014/main" id="{A6D52FC8-B2FC-1BE5-22DD-C05A65AD3BDC}"/>
                      </a:ext>
                    </a:extLst>
                  </p:cNvPr>
                  <p:cNvPicPr/>
                  <p:nvPr/>
                </p:nvPicPr>
                <p:blipFill>
                  <a:blip r:embed="rId110"/>
                  <a:stretch>
                    <a:fillRect/>
                  </a:stretch>
                </p:blipFill>
                <p:spPr>
                  <a:xfrm>
                    <a:off x="4835964" y="3263099"/>
                    <a:ext cx="391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499" name="Pennanteckning 1498">
                    <a:extLst>
                      <a:ext uri="{FF2B5EF4-FFF2-40B4-BE49-F238E27FC236}">
                        <a16:creationId xmlns:a16="http://schemas.microsoft.com/office/drawing/2014/main" id="{3ECE9179-8414-9962-81ED-F4D0B44F8398}"/>
                      </a:ext>
                    </a:extLst>
                  </p14:cNvPr>
                  <p14:cNvContentPartPr/>
                  <p14:nvPr/>
                </p14:nvContentPartPr>
                <p14:xfrm>
                  <a:off x="4871244" y="3499259"/>
                  <a:ext cx="403560" cy="141840"/>
                </p14:xfrm>
              </p:contentPart>
            </mc:Choice>
            <mc:Fallback xmlns="">
              <p:pic>
                <p:nvPicPr>
                  <p:cNvPr id="1499" name="Pennanteckning 1498">
                    <a:extLst>
                      <a:ext uri="{FF2B5EF4-FFF2-40B4-BE49-F238E27FC236}">
                        <a16:creationId xmlns:a16="http://schemas.microsoft.com/office/drawing/2014/main" id="{3ECE9179-8414-9962-81ED-F4D0B44F8398}"/>
                      </a:ext>
                    </a:extLst>
                  </p:cNvPr>
                  <p:cNvPicPr/>
                  <p:nvPr/>
                </p:nvPicPr>
                <p:blipFill>
                  <a:blip r:embed="rId112"/>
                  <a:stretch>
                    <a:fillRect/>
                  </a:stretch>
                </p:blipFill>
                <p:spPr>
                  <a:xfrm>
                    <a:off x="4855764" y="3484139"/>
                    <a:ext cx="43416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500" name="Pennanteckning 1499">
                    <a:extLst>
                      <a:ext uri="{FF2B5EF4-FFF2-40B4-BE49-F238E27FC236}">
                        <a16:creationId xmlns:a16="http://schemas.microsoft.com/office/drawing/2014/main" id="{3A4038EF-1D44-67D6-68C6-CC6470C4748C}"/>
                      </a:ext>
                    </a:extLst>
                  </p14:cNvPr>
                  <p14:cNvContentPartPr/>
                  <p14:nvPr/>
                </p14:nvContentPartPr>
                <p14:xfrm>
                  <a:off x="4868724" y="3559739"/>
                  <a:ext cx="343440" cy="485640"/>
                </p14:xfrm>
              </p:contentPart>
            </mc:Choice>
            <mc:Fallback xmlns="">
              <p:pic>
                <p:nvPicPr>
                  <p:cNvPr id="1500" name="Pennanteckning 1499">
                    <a:extLst>
                      <a:ext uri="{FF2B5EF4-FFF2-40B4-BE49-F238E27FC236}">
                        <a16:creationId xmlns:a16="http://schemas.microsoft.com/office/drawing/2014/main" id="{3A4038EF-1D44-67D6-68C6-CC6470C4748C}"/>
                      </a:ext>
                    </a:extLst>
                  </p:cNvPr>
                  <p:cNvPicPr/>
                  <p:nvPr/>
                </p:nvPicPr>
                <p:blipFill>
                  <a:blip r:embed="rId114"/>
                  <a:stretch>
                    <a:fillRect/>
                  </a:stretch>
                </p:blipFill>
                <p:spPr>
                  <a:xfrm>
                    <a:off x="4853604" y="3544259"/>
                    <a:ext cx="374040" cy="5162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501" name="Pennanteckning 1500">
                    <a:extLst>
                      <a:ext uri="{FF2B5EF4-FFF2-40B4-BE49-F238E27FC236}">
                        <a16:creationId xmlns:a16="http://schemas.microsoft.com/office/drawing/2014/main" id="{93CDA01A-AE07-F04E-EE46-DBCA75B9E915}"/>
                      </a:ext>
                    </a:extLst>
                  </p14:cNvPr>
                  <p14:cNvContentPartPr/>
                  <p14:nvPr/>
                </p14:nvContentPartPr>
                <p14:xfrm>
                  <a:off x="4852884" y="2952419"/>
                  <a:ext cx="341280" cy="838800"/>
                </p14:xfrm>
              </p:contentPart>
            </mc:Choice>
            <mc:Fallback xmlns="">
              <p:pic>
                <p:nvPicPr>
                  <p:cNvPr id="1501" name="Pennanteckning 1500">
                    <a:extLst>
                      <a:ext uri="{FF2B5EF4-FFF2-40B4-BE49-F238E27FC236}">
                        <a16:creationId xmlns:a16="http://schemas.microsoft.com/office/drawing/2014/main" id="{93CDA01A-AE07-F04E-EE46-DBCA75B9E915}"/>
                      </a:ext>
                    </a:extLst>
                  </p:cNvPr>
                  <p:cNvPicPr/>
                  <p:nvPr/>
                </p:nvPicPr>
                <p:blipFill>
                  <a:blip r:embed="rId116"/>
                  <a:stretch>
                    <a:fillRect/>
                  </a:stretch>
                </p:blipFill>
                <p:spPr>
                  <a:xfrm>
                    <a:off x="4837764" y="2937299"/>
                    <a:ext cx="371520" cy="8694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502" name="Pennanteckning 1501">
                    <a:extLst>
                      <a:ext uri="{FF2B5EF4-FFF2-40B4-BE49-F238E27FC236}">
                        <a16:creationId xmlns:a16="http://schemas.microsoft.com/office/drawing/2014/main" id="{C85F651C-9F97-E8BB-E89E-954FD1FEFD7D}"/>
                      </a:ext>
                    </a:extLst>
                  </p14:cNvPr>
                  <p14:cNvContentPartPr/>
                  <p14:nvPr/>
                </p14:nvContentPartPr>
                <p14:xfrm>
                  <a:off x="4853964" y="3486659"/>
                  <a:ext cx="337680" cy="384840"/>
                </p14:xfrm>
              </p:contentPart>
            </mc:Choice>
            <mc:Fallback xmlns="">
              <p:pic>
                <p:nvPicPr>
                  <p:cNvPr id="1502" name="Pennanteckning 1501">
                    <a:extLst>
                      <a:ext uri="{FF2B5EF4-FFF2-40B4-BE49-F238E27FC236}">
                        <a16:creationId xmlns:a16="http://schemas.microsoft.com/office/drawing/2014/main" id="{C85F651C-9F97-E8BB-E89E-954FD1FEFD7D}"/>
                      </a:ext>
                    </a:extLst>
                  </p:cNvPr>
                  <p:cNvPicPr/>
                  <p:nvPr/>
                </p:nvPicPr>
                <p:blipFill>
                  <a:blip r:embed="rId118"/>
                  <a:stretch>
                    <a:fillRect/>
                  </a:stretch>
                </p:blipFill>
                <p:spPr>
                  <a:xfrm>
                    <a:off x="4838484" y="3471539"/>
                    <a:ext cx="368280" cy="4154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503" name="Pennanteckning 1502">
                    <a:extLst>
                      <a:ext uri="{FF2B5EF4-FFF2-40B4-BE49-F238E27FC236}">
                        <a16:creationId xmlns:a16="http://schemas.microsoft.com/office/drawing/2014/main" id="{C0C21544-FBFE-DCFD-87EC-D085CE22B867}"/>
                      </a:ext>
                    </a:extLst>
                  </p14:cNvPr>
                  <p14:cNvContentPartPr/>
                  <p14:nvPr/>
                </p14:nvContentPartPr>
                <p14:xfrm>
                  <a:off x="4851444" y="3781859"/>
                  <a:ext cx="361080" cy="159120"/>
                </p14:xfrm>
              </p:contentPart>
            </mc:Choice>
            <mc:Fallback xmlns="">
              <p:pic>
                <p:nvPicPr>
                  <p:cNvPr id="1503" name="Pennanteckning 1502">
                    <a:extLst>
                      <a:ext uri="{FF2B5EF4-FFF2-40B4-BE49-F238E27FC236}">
                        <a16:creationId xmlns:a16="http://schemas.microsoft.com/office/drawing/2014/main" id="{C0C21544-FBFE-DCFD-87EC-D085CE22B867}"/>
                      </a:ext>
                    </a:extLst>
                  </p:cNvPr>
                  <p:cNvPicPr/>
                  <p:nvPr/>
                </p:nvPicPr>
                <p:blipFill>
                  <a:blip r:embed="rId120"/>
                  <a:stretch>
                    <a:fillRect/>
                  </a:stretch>
                </p:blipFill>
                <p:spPr>
                  <a:xfrm>
                    <a:off x="4835964" y="3766739"/>
                    <a:ext cx="39132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504" name="Pennanteckning 1503">
                    <a:extLst>
                      <a:ext uri="{FF2B5EF4-FFF2-40B4-BE49-F238E27FC236}">
                        <a16:creationId xmlns:a16="http://schemas.microsoft.com/office/drawing/2014/main" id="{9C0D8527-36A4-5896-1478-CCAAA2FD4F6A}"/>
                      </a:ext>
                    </a:extLst>
                  </p14:cNvPr>
                  <p14:cNvContentPartPr/>
                  <p14:nvPr/>
                </p14:nvContentPartPr>
                <p14:xfrm>
                  <a:off x="4858644" y="3955739"/>
                  <a:ext cx="310320" cy="131040"/>
                </p14:xfrm>
              </p:contentPart>
            </mc:Choice>
            <mc:Fallback xmlns="">
              <p:pic>
                <p:nvPicPr>
                  <p:cNvPr id="1504" name="Pennanteckning 1503">
                    <a:extLst>
                      <a:ext uri="{FF2B5EF4-FFF2-40B4-BE49-F238E27FC236}">
                        <a16:creationId xmlns:a16="http://schemas.microsoft.com/office/drawing/2014/main" id="{9C0D8527-36A4-5896-1478-CCAAA2FD4F6A}"/>
                      </a:ext>
                    </a:extLst>
                  </p:cNvPr>
                  <p:cNvPicPr/>
                  <p:nvPr/>
                </p:nvPicPr>
                <p:blipFill>
                  <a:blip r:embed="rId122"/>
                  <a:stretch>
                    <a:fillRect/>
                  </a:stretch>
                </p:blipFill>
                <p:spPr>
                  <a:xfrm>
                    <a:off x="4843524" y="3940619"/>
                    <a:ext cx="34092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506" name="Pennanteckning 1505">
                    <a:extLst>
                      <a:ext uri="{FF2B5EF4-FFF2-40B4-BE49-F238E27FC236}">
                        <a16:creationId xmlns:a16="http://schemas.microsoft.com/office/drawing/2014/main" id="{07464BA6-515C-557F-D3AD-F07BE7ECC875}"/>
                      </a:ext>
                    </a:extLst>
                  </p14:cNvPr>
                  <p14:cNvContentPartPr/>
                  <p14:nvPr/>
                </p14:nvContentPartPr>
                <p14:xfrm>
                  <a:off x="5378124" y="2818499"/>
                  <a:ext cx="379080" cy="34200"/>
                </p14:xfrm>
              </p:contentPart>
            </mc:Choice>
            <mc:Fallback xmlns="">
              <p:pic>
                <p:nvPicPr>
                  <p:cNvPr id="1506" name="Pennanteckning 1505">
                    <a:extLst>
                      <a:ext uri="{FF2B5EF4-FFF2-40B4-BE49-F238E27FC236}">
                        <a16:creationId xmlns:a16="http://schemas.microsoft.com/office/drawing/2014/main" id="{07464BA6-515C-557F-D3AD-F07BE7ECC875}"/>
                      </a:ext>
                    </a:extLst>
                  </p:cNvPr>
                  <p:cNvPicPr/>
                  <p:nvPr/>
                </p:nvPicPr>
                <p:blipFill>
                  <a:blip r:embed="rId124"/>
                  <a:stretch>
                    <a:fillRect/>
                  </a:stretch>
                </p:blipFill>
                <p:spPr>
                  <a:xfrm>
                    <a:off x="5363004" y="2803379"/>
                    <a:ext cx="40968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507" name="Pennanteckning 1506">
                    <a:extLst>
                      <a:ext uri="{FF2B5EF4-FFF2-40B4-BE49-F238E27FC236}">
                        <a16:creationId xmlns:a16="http://schemas.microsoft.com/office/drawing/2014/main" id="{2C393D9F-AA65-E94A-D8F7-DB8536DBD331}"/>
                      </a:ext>
                    </a:extLst>
                  </p14:cNvPr>
                  <p14:cNvContentPartPr/>
                  <p14:nvPr/>
                </p14:nvContentPartPr>
                <p14:xfrm>
                  <a:off x="5465604" y="2925419"/>
                  <a:ext cx="333000" cy="252720"/>
                </p14:xfrm>
              </p:contentPart>
            </mc:Choice>
            <mc:Fallback xmlns="">
              <p:pic>
                <p:nvPicPr>
                  <p:cNvPr id="1507" name="Pennanteckning 1506">
                    <a:extLst>
                      <a:ext uri="{FF2B5EF4-FFF2-40B4-BE49-F238E27FC236}">
                        <a16:creationId xmlns:a16="http://schemas.microsoft.com/office/drawing/2014/main" id="{2C393D9F-AA65-E94A-D8F7-DB8536DBD331}"/>
                      </a:ext>
                    </a:extLst>
                  </p:cNvPr>
                  <p:cNvPicPr/>
                  <p:nvPr/>
                </p:nvPicPr>
                <p:blipFill>
                  <a:blip r:embed="rId126"/>
                  <a:stretch>
                    <a:fillRect/>
                  </a:stretch>
                </p:blipFill>
                <p:spPr>
                  <a:xfrm>
                    <a:off x="5450484" y="2909939"/>
                    <a:ext cx="36324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508" name="Pennanteckning 1507">
                    <a:extLst>
                      <a:ext uri="{FF2B5EF4-FFF2-40B4-BE49-F238E27FC236}">
                        <a16:creationId xmlns:a16="http://schemas.microsoft.com/office/drawing/2014/main" id="{22EB3E45-A8F1-EBAF-D939-2911C74793A0}"/>
                      </a:ext>
                    </a:extLst>
                  </p14:cNvPr>
                  <p14:cNvContentPartPr/>
                  <p14:nvPr/>
                </p14:nvContentPartPr>
                <p14:xfrm>
                  <a:off x="5436084" y="2984099"/>
                  <a:ext cx="345240" cy="676080"/>
                </p14:xfrm>
              </p:contentPart>
            </mc:Choice>
            <mc:Fallback xmlns="">
              <p:pic>
                <p:nvPicPr>
                  <p:cNvPr id="1508" name="Pennanteckning 1507">
                    <a:extLst>
                      <a:ext uri="{FF2B5EF4-FFF2-40B4-BE49-F238E27FC236}">
                        <a16:creationId xmlns:a16="http://schemas.microsoft.com/office/drawing/2014/main" id="{22EB3E45-A8F1-EBAF-D939-2911C74793A0}"/>
                      </a:ext>
                    </a:extLst>
                  </p:cNvPr>
                  <p:cNvPicPr/>
                  <p:nvPr/>
                </p:nvPicPr>
                <p:blipFill>
                  <a:blip r:embed="rId128"/>
                  <a:stretch>
                    <a:fillRect/>
                  </a:stretch>
                </p:blipFill>
                <p:spPr>
                  <a:xfrm>
                    <a:off x="5420604" y="2968619"/>
                    <a:ext cx="375840" cy="70668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509" name="Pennanteckning 1508">
                    <a:extLst>
                      <a:ext uri="{FF2B5EF4-FFF2-40B4-BE49-F238E27FC236}">
                        <a16:creationId xmlns:a16="http://schemas.microsoft.com/office/drawing/2014/main" id="{1D3987E2-F36E-699C-279A-5091A3B9497B}"/>
                      </a:ext>
                    </a:extLst>
                  </p14:cNvPr>
                  <p14:cNvContentPartPr/>
                  <p14:nvPr/>
                </p14:nvContentPartPr>
                <p14:xfrm>
                  <a:off x="5369124" y="3087419"/>
                  <a:ext cx="379080" cy="1241640"/>
                </p14:xfrm>
              </p:contentPart>
            </mc:Choice>
            <mc:Fallback xmlns="">
              <p:pic>
                <p:nvPicPr>
                  <p:cNvPr id="1509" name="Pennanteckning 1508">
                    <a:extLst>
                      <a:ext uri="{FF2B5EF4-FFF2-40B4-BE49-F238E27FC236}">
                        <a16:creationId xmlns:a16="http://schemas.microsoft.com/office/drawing/2014/main" id="{1D3987E2-F36E-699C-279A-5091A3B9497B}"/>
                      </a:ext>
                    </a:extLst>
                  </p:cNvPr>
                  <p:cNvPicPr/>
                  <p:nvPr/>
                </p:nvPicPr>
                <p:blipFill>
                  <a:blip r:embed="rId130"/>
                  <a:stretch>
                    <a:fillRect/>
                  </a:stretch>
                </p:blipFill>
                <p:spPr>
                  <a:xfrm>
                    <a:off x="5353644" y="3072299"/>
                    <a:ext cx="409680" cy="12718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510" name="Pennanteckning 1509">
                    <a:extLst>
                      <a:ext uri="{FF2B5EF4-FFF2-40B4-BE49-F238E27FC236}">
                        <a16:creationId xmlns:a16="http://schemas.microsoft.com/office/drawing/2014/main" id="{66F5CABF-F018-A3FD-F592-175851C659F5}"/>
                      </a:ext>
                    </a:extLst>
                  </p14:cNvPr>
                  <p14:cNvContentPartPr/>
                  <p14:nvPr/>
                </p14:nvContentPartPr>
                <p14:xfrm>
                  <a:off x="5396124" y="2787179"/>
                  <a:ext cx="462960" cy="456840"/>
                </p14:xfrm>
              </p:contentPart>
            </mc:Choice>
            <mc:Fallback xmlns="">
              <p:pic>
                <p:nvPicPr>
                  <p:cNvPr id="1510" name="Pennanteckning 1509">
                    <a:extLst>
                      <a:ext uri="{FF2B5EF4-FFF2-40B4-BE49-F238E27FC236}">
                        <a16:creationId xmlns:a16="http://schemas.microsoft.com/office/drawing/2014/main" id="{66F5CABF-F018-A3FD-F592-175851C659F5}"/>
                      </a:ext>
                    </a:extLst>
                  </p:cNvPr>
                  <p:cNvPicPr/>
                  <p:nvPr/>
                </p:nvPicPr>
                <p:blipFill>
                  <a:blip r:embed="rId132"/>
                  <a:stretch>
                    <a:fillRect/>
                  </a:stretch>
                </p:blipFill>
                <p:spPr>
                  <a:xfrm>
                    <a:off x="5381004" y="2772059"/>
                    <a:ext cx="493560" cy="4874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511" name="Pennanteckning 1510">
                    <a:extLst>
                      <a:ext uri="{FF2B5EF4-FFF2-40B4-BE49-F238E27FC236}">
                        <a16:creationId xmlns:a16="http://schemas.microsoft.com/office/drawing/2014/main" id="{A78AF38B-5E29-CCD5-E2AF-5E16EBCE567E}"/>
                      </a:ext>
                    </a:extLst>
                  </p14:cNvPr>
                  <p14:cNvContentPartPr/>
                  <p14:nvPr/>
                </p14:nvContentPartPr>
                <p14:xfrm>
                  <a:off x="5359044" y="3252659"/>
                  <a:ext cx="537840" cy="143280"/>
                </p14:xfrm>
              </p:contentPart>
            </mc:Choice>
            <mc:Fallback xmlns="">
              <p:pic>
                <p:nvPicPr>
                  <p:cNvPr id="1511" name="Pennanteckning 1510">
                    <a:extLst>
                      <a:ext uri="{FF2B5EF4-FFF2-40B4-BE49-F238E27FC236}">
                        <a16:creationId xmlns:a16="http://schemas.microsoft.com/office/drawing/2014/main" id="{A78AF38B-5E29-CCD5-E2AF-5E16EBCE567E}"/>
                      </a:ext>
                    </a:extLst>
                  </p:cNvPr>
                  <p:cNvPicPr/>
                  <p:nvPr/>
                </p:nvPicPr>
                <p:blipFill>
                  <a:blip r:embed="rId134"/>
                  <a:stretch>
                    <a:fillRect/>
                  </a:stretch>
                </p:blipFill>
                <p:spPr>
                  <a:xfrm>
                    <a:off x="5343924" y="3237539"/>
                    <a:ext cx="56844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512" name="Pennanteckning 1511">
                    <a:extLst>
                      <a:ext uri="{FF2B5EF4-FFF2-40B4-BE49-F238E27FC236}">
                        <a16:creationId xmlns:a16="http://schemas.microsoft.com/office/drawing/2014/main" id="{E60C9C37-4E2E-9DE6-419B-D33B886F1B01}"/>
                      </a:ext>
                    </a:extLst>
                  </p14:cNvPr>
                  <p14:cNvContentPartPr/>
                  <p14:nvPr/>
                </p14:nvContentPartPr>
                <p14:xfrm>
                  <a:off x="5428524" y="3389099"/>
                  <a:ext cx="471240" cy="277560"/>
                </p14:xfrm>
              </p:contentPart>
            </mc:Choice>
            <mc:Fallback xmlns="">
              <p:pic>
                <p:nvPicPr>
                  <p:cNvPr id="1512" name="Pennanteckning 1511">
                    <a:extLst>
                      <a:ext uri="{FF2B5EF4-FFF2-40B4-BE49-F238E27FC236}">
                        <a16:creationId xmlns:a16="http://schemas.microsoft.com/office/drawing/2014/main" id="{E60C9C37-4E2E-9DE6-419B-D33B886F1B01}"/>
                      </a:ext>
                    </a:extLst>
                  </p:cNvPr>
                  <p:cNvPicPr/>
                  <p:nvPr/>
                </p:nvPicPr>
                <p:blipFill>
                  <a:blip r:embed="rId136"/>
                  <a:stretch>
                    <a:fillRect/>
                  </a:stretch>
                </p:blipFill>
                <p:spPr>
                  <a:xfrm>
                    <a:off x="5413044" y="3373979"/>
                    <a:ext cx="50148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513" name="Pennanteckning 1512">
                    <a:extLst>
                      <a:ext uri="{FF2B5EF4-FFF2-40B4-BE49-F238E27FC236}">
                        <a16:creationId xmlns:a16="http://schemas.microsoft.com/office/drawing/2014/main" id="{03A823E2-334C-E99E-EC81-5E35AD4F8C8F}"/>
                      </a:ext>
                    </a:extLst>
                  </p14:cNvPr>
                  <p14:cNvContentPartPr/>
                  <p14:nvPr/>
                </p14:nvContentPartPr>
                <p14:xfrm>
                  <a:off x="5473884" y="3535619"/>
                  <a:ext cx="405720" cy="570960"/>
                </p14:xfrm>
              </p:contentPart>
            </mc:Choice>
            <mc:Fallback xmlns="">
              <p:pic>
                <p:nvPicPr>
                  <p:cNvPr id="1513" name="Pennanteckning 1512">
                    <a:extLst>
                      <a:ext uri="{FF2B5EF4-FFF2-40B4-BE49-F238E27FC236}">
                        <a16:creationId xmlns:a16="http://schemas.microsoft.com/office/drawing/2014/main" id="{03A823E2-334C-E99E-EC81-5E35AD4F8C8F}"/>
                      </a:ext>
                    </a:extLst>
                  </p:cNvPr>
                  <p:cNvPicPr/>
                  <p:nvPr/>
                </p:nvPicPr>
                <p:blipFill>
                  <a:blip r:embed="rId138"/>
                  <a:stretch>
                    <a:fillRect/>
                  </a:stretch>
                </p:blipFill>
                <p:spPr>
                  <a:xfrm>
                    <a:off x="5458764" y="3520499"/>
                    <a:ext cx="435960" cy="6015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515" name="Pennanteckning 1514">
                    <a:extLst>
                      <a:ext uri="{FF2B5EF4-FFF2-40B4-BE49-F238E27FC236}">
                        <a16:creationId xmlns:a16="http://schemas.microsoft.com/office/drawing/2014/main" id="{4AB503F3-042E-3982-4281-617D6D5E4515}"/>
                      </a:ext>
                    </a:extLst>
                  </p14:cNvPr>
                  <p14:cNvContentPartPr/>
                  <p14:nvPr/>
                </p14:nvContentPartPr>
                <p14:xfrm>
                  <a:off x="5397204" y="3204779"/>
                  <a:ext cx="475560" cy="484200"/>
                </p14:xfrm>
              </p:contentPart>
            </mc:Choice>
            <mc:Fallback xmlns="">
              <p:pic>
                <p:nvPicPr>
                  <p:cNvPr id="1515" name="Pennanteckning 1514">
                    <a:extLst>
                      <a:ext uri="{FF2B5EF4-FFF2-40B4-BE49-F238E27FC236}">
                        <a16:creationId xmlns:a16="http://schemas.microsoft.com/office/drawing/2014/main" id="{4AB503F3-042E-3982-4281-617D6D5E4515}"/>
                      </a:ext>
                    </a:extLst>
                  </p:cNvPr>
                  <p:cNvPicPr/>
                  <p:nvPr/>
                </p:nvPicPr>
                <p:blipFill>
                  <a:blip r:embed="rId140"/>
                  <a:stretch>
                    <a:fillRect/>
                  </a:stretch>
                </p:blipFill>
                <p:spPr>
                  <a:xfrm>
                    <a:off x="5381724" y="3189299"/>
                    <a:ext cx="506160" cy="5148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516" name="Pennanteckning 1515">
                    <a:extLst>
                      <a:ext uri="{FF2B5EF4-FFF2-40B4-BE49-F238E27FC236}">
                        <a16:creationId xmlns:a16="http://schemas.microsoft.com/office/drawing/2014/main" id="{3A914772-BC83-4897-6C40-8E257624B7DC}"/>
                      </a:ext>
                    </a:extLst>
                  </p14:cNvPr>
                  <p14:cNvContentPartPr/>
                  <p14:nvPr/>
                </p14:nvContentPartPr>
                <p14:xfrm>
                  <a:off x="5361564" y="3040619"/>
                  <a:ext cx="407880" cy="738720"/>
                </p14:xfrm>
              </p:contentPart>
            </mc:Choice>
            <mc:Fallback xmlns="">
              <p:pic>
                <p:nvPicPr>
                  <p:cNvPr id="1516" name="Pennanteckning 1515">
                    <a:extLst>
                      <a:ext uri="{FF2B5EF4-FFF2-40B4-BE49-F238E27FC236}">
                        <a16:creationId xmlns:a16="http://schemas.microsoft.com/office/drawing/2014/main" id="{3A914772-BC83-4897-6C40-8E257624B7DC}"/>
                      </a:ext>
                    </a:extLst>
                  </p:cNvPr>
                  <p:cNvPicPr/>
                  <p:nvPr/>
                </p:nvPicPr>
                <p:blipFill>
                  <a:blip r:embed="rId142"/>
                  <a:stretch>
                    <a:fillRect/>
                  </a:stretch>
                </p:blipFill>
                <p:spPr>
                  <a:xfrm>
                    <a:off x="5346444" y="3025139"/>
                    <a:ext cx="438480" cy="76896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518" name="Pennanteckning 1517">
                    <a:extLst>
                      <a:ext uri="{FF2B5EF4-FFF2-40B4-BE49-F238E27FC236}">
                        <a16:creationId xmlns:a16="http://schemas.microsoft.com/office/drawing/2014/main" id="{B4277548-FAA8-05D3-1E62-E026C563B01F}"/>
                      </a:ext>
                    </a:extLst>
                  </p14:cNvPr>
                  <p14:cNvContentPartPr/>
                  <p14:nvPr/>
                </p14:nvContentPartPr>
                <p14:xfrm>
                  <a:off x="5334204" y="3709139"/>
                  <a:ext cx="482400" cy="15120"/>
                </p14:xfrm>
              </p:contentPart>
            </mc:Choice>
            <mc:Fallback xmlns="">
              <p:pic>
                <p:nvPicPr>
                  <p:cNvPr id="1518" name="Pennanteckning 1517">
                    <a:extLst>
                      <a:ext uri="{FF2B5EF4-FFF2-40B4-BE49-F238E27FC236}">
                        <a16:creationId xmlns:a16="http://schemas.microsoft.com/office/drawing/2014/main" id="{B4277548-FAA8-05D3-1E62-E026C563B01F}"/>
                      </a:ext>
                    </a:extLst>
                  </p:cNvPr>
                  <p:cNvPicPr/>
                  <p:nvPr/>
                </p:nvPicPr>
                <p:blipFill>
                  <a:blip r:embed="rId144"/>
                  <a:stretch>
                    <a:fillRect/>
                  </a:stretch>
                </p:blipFill>
                <p:spPr>
                  <a:xfrm>
                    <a:off x="5319084" y="3694019"/>
                    <a:ext cx="51300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519" name="Pennanteckning 1518">
                    <a:extLst>
                      <a:ext uri="{FF2B5EF4-FFF2-40B4-BE49-F238E27FC236}">
                        <a16:creationId xmlns:a16="http://schemas.microsoft.com/office/drawing/2014/main" id="{19C40651-6AC6-E534-6AC6-1260EE5A671E}"/>
                      </a:ext>
                    </a:extLst>
                  </p14:cNvPr>
                  <p14:cNvContentPartPr/>
                  <p14:nvPr/>
                </p14:nvContentPartPr>
                <p14:xfrm>
                  <a:off x="5444364" y="3725699"/>
                  <a:ext cx="391680" cy="403200"/>
                </p14:xfrm>
              </p:contentPart>
            </mc:Choice>
            <mc:Fallback xmlns="">
              <p:pic>
                <p:nvPicPr>
                  <p:cNvPr id="1519" name="Pennanteckning 1518">
                    <a:extLst>
                      <a:ext uri="{FF2B5EF4-FFF2-40B4-BE49-F238E27FC236}">
                        <a16:creationId xmlns:a16="http://schemas.microsoft.com/office/drawing/2014/main" id="{19C40651-6AC6-E534-6AC6-1260EE5A671E}"/>
                      </a:ext>
                    </a:extLst>
                  </p:cNvPr>
                  <p:cNvPicPr/>
                  <p:nvPr/>
                </p:nvPicPr>
                <p:blipFill>
                  <a:blip r:embed="rId146"/>
                  <a:stretch>
                    <a:fillRect/>
                  </a:stretch>
                </p:blipFill>
                <p:spPr>
                  <a:xfrm>
                    <a:off x="5428884" y="3710579"/>
                    <a:ext cx="4219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520" name="Pennanteckning 1519">
                    <a:extLst>
                      <a:ext uri="{FF2B5EF4-FFF2-40B4-BE49-F238E27FC236}">
                        <a16:creationId xmlns:a16="http://schemas.microsoft.com/office/drawing/2014/main" id="{D4D19980-718F-4B30-FB03-B6EA5F94C90E}"/>
                      </a:ext>
                    </a:extLst>
                  </p14:cNvPr>
                  <p14:cNvContentPartPr/>
                  <p14:nvPr/>
                </p14:nvContentPartPr>
                <p14:xfrm>
                  <a:off x="5320884" y="3768899"/>
                  <a:ext cx="608040" cy="342720"/>
                </p14:xfrm>
              </p:contentPart>
            </mc:Choice>
            <mc:Fallback xmlns="">
              <p:pic>
                <p:nvPicPr>
                  <p:cNvPr id="1520" name="Pennanteckning 1519">
                    <a:extLst>
                      <a:ext uri="{FF2B5EF4-FFF2-40B4-BE49-F238E27FC236}">
                        <a16:creationId xmlns:a16="http://schemas.microsoft.com/office/drawing/2014/main" id="{D4D19980-718F-4B30-FB03-B6EA5F94C90E}"/>
                      </a:ext>
                    </a:extLst>
                  </p:cNvPr>
                  <p:cNvPicPr/>
                  <p:nvPr/>
                </p:nvPicPr>
                <p:blipFill>
                  <a:blip r:embed="rId148"/>
                  <a:stretch>
                    <a:fillRect/>
                  </a:stretch>
                </p:blipFill>
                <p:spPr>
                  <a:xfrm>
                    <a:off x="5305764" y="3753419"/>
                    <a:ext cx="63864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521" name="Pennanteckning 1520">
                    <a:extLst>
                      <a:ext uri="{FF2B5EF4-FFF2-40B4-BE49-F238E27FC236}">
                        <a16:creationId xmlns:a16="http://schemas.microsoft.com/office/drawing/2014/main" id="{04FAB216-40AB-E5D8-8E00-43BDFA218AA4}"/>
                      </a:ext>
                    </a:extLst>
                  </p14:cNvPr>
                  <p14:cNvContentPartPr/>
                  <p14:nvPr/>
                </p14:nvContentPartPr>
                <p14:xfrm>
                  <a:off x="5395404" y="4154819"/>
                  <a:ext cx="582840" cy="56160"/>
                </p14:xfrm>
              </p:contentPart>
            </mc:Choice>
            <mc:Fallback xmlns="">
              <p:pic>
                <p:nvPicPr>
                  <p:cNvPr id="1521" name="Pennanteckning 1520">
                    <a:extLst>
                      <a:ext uri="{FF2B5EF4-FFF2-40B4-BE49-F238E27FC236}">
                        <a16:creationId xmlns:a16="http://schemas.microsoft.com/office/drawing/2014/main" id="{04FAB216-40AB-E5D8-8E00-43BDFA218AA4}"/>
                      </a:ext>
                    </a:extLst>
                  </p:cNvPr>
                  <p:cNvPicPr/>
                  <p:nvPr/>
                </p:nvPicPr>
                <p:blipFill>
                  <a:blip r:embed="rId150"/>
                  <a:stretch>
                    <a:fillRect/>
                  </a:stretch>
                </p:blipFill>
                <p:spPr>
                  <a:xfrm>
                    <a:off x="5380284" y="4139699"/>
                    <a:ext cx="61344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522" name="Pennanteckning 1521">
                    <a:extLst>
                      <a:ext uri="{FF2B5EF4-FFF2-40B4-BE49-F238E27FC236}">
                        <a16:creationId xmlns:a16="http://schemas.microsoft.com/office/drawing/2014/main" id="{B5FF1455-8421-22F0-56A1-4B370D88D056}"/>
                      </a:ext>
                    </a:extLst>
                  </p14:cNvPr>
                  <p14:cNvContentPartPr/>
                  <p14:nvPr/>
                </p14:nvContentPartPr>
                <p14:xfrm>
                  <a:off x="5446884" y="3236819"/>
                  <a:ext cx="513000" cy="887400"/>
                </p14:xfrm>
              </p:contentPart>
            </mc:Choice>
            <mc:Fallback xmlns="">
              <p:pic>
                <p:nvPicPr>
                  <p:cNvPr id="1522" name="Pennanteckning 1521">
                    <a:extLst>
                      <a:ext uri="{FF2B5EF4-FFF2-40B4-BE49-F238E27FC236}">
                        <a16:creationId xmlns:a16="http://schemas.microsoft.com/office/drawing/2014/main" id="{B5FF1455-8421-22F0-56A1-4B370D88D056}"/>
                      </a:ext>
                    </a:extLst>
                  </p:cNvPr>
                  <p:cNvPicPr/>
                  <p:nvPr/>
                </p:nvPicPr>
                <p:blipFill>
                  <a:blip r:embed="rId152"/>
                  <a:stretch>
                    <a:fillRect/>
                  </a:stretch>
                </p:blipFill>
                <p:spPr>
                  <a:xfrm>
                    <a:off x="5431404" y="3221339"/>
                    <a:ext cx="543600" cy="9176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523" name="Pennanteckning 1522">
                    <a:extLst>
                      <a:ext uri="{FF2B5EF4-FFF2-40B4-BE49-F238E27FC236}">
                        <a16:creationId xmlns:a16="http://schemas.microsoft.com/office/drawing/2014/main" id="{6462CDA4-523F-2433-771C-1C9876D20B99}"/>
                      </a:ext>
                    </a:extLst>
                  </p14:cNvPr>
                  <p14:cNvContentPartPr/>
                  <p14:nvPr/>
                </p14:nvContentPartPr>
                <p14:xfrm>
                  <a:off x="5410164" y="2975819"/>
                  <a:ext cx="436320" cy="1002600"/>
                </p14:xfrm>
              </p:contentPart>
            </mc:Choice>
            <mc:Fallback xmlns="">
              <p:pic>
                <p:nvPicPr>
                  <p:cNvPr id="1523" name="Pennanteckning 1522">
                    <a:extLst>
                      <a:ext uri="{FF2B5EF4-FFF2-40B4-BE49-F238E27FC236}">
                        <a16:creationId xmlns:a16="http://schemas.microsoft.com/office/drawing/2014/main" id="{6462CDA4-523F-2433-771C-1C9876D20B99}"/>
                      </a:ext>
                    </a:extLst>
                  </p:cNvPr>
                  <p:cNvPicPr/>
                  <p:nvPr/>
                </p:nvPicPr>
                <p:blipFill>
                  <a:blip r:embed="rId154"/>
                  <a:stretch>
                    <a:fillRect/>
                  </a:stretch>
                </p:blipFill>
                <p:spPr>
                  <a:xfrm>
                    <a:off x="5395044" y="2960339"/>
                    <a:ext cx="466560" cy="10332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525" name="Pennanteckning 1524">
                    <a:extLst>
                      <a:ext uri="{FF2B5EF4-FFF2-40B4-BE49-F238E27FC236}">
                        <a16:creationId xmlns:a16="http://schemas.microsoft.com/office/drawing/2014/main" id="{1F0ABBEC-F1E2-196B-D539-C67E195F4646}"/>
                      </a:ext>
                    </a:extLst>
                  </p14:cNvPr>
                  <p14:cNvContentPartPr/>
                  <p14:nvPr/>
                </p14:nvContentPartPr>
                <p14:xfrm>
                  <a:off x="6069324" y="2889779"/>
                  <a:ext cx="570240" cy="264240"/>
                </p14:xfrm>
              </p:contentPart>
            </mc:Choice>
            <mc:Fallback xmlns="">
              <p:pic>
                <p:nvPicPr>
                  <p:cNvPr id="1525" name="Pennanteckning 1524">
                    <a:extLst>
                      <a:ext uri="{FF2B5EF4-FFF2-40B4-BE49-F238E27FC236}">
                        <a16:creationId xmlns:a16="http://schemas.microsoft.com/office/drawing/2014/main" id="{1F0ABBEC-F1E2-196B-D539-C67E195F4646}"/>
                      </a:ext>
                    </a:extLst>
                  </p:cNvPr>
                  <p:cNvPicPr/>
                  <p:nvPr/>
                </p:nvPicPr>
                <p:blipFill>
                  <a:blip r:embed="rId156"/>
                  <a:stretch>
                    <a:fillRect/>
                  </a:stretch>
                </p:blipFill>
                <p:spPr>
                  <a:xfrm>
                    <a:off x="6054204" y="2874299"/>
                    <a:ext cx="60048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527" name="Pennanteckning 1526">
                    <a:extLst>
                      <a:ext uri="{FF2B5EF4-FFF2-40B4-BE49-F238E27FC236}">
                        <a16:creationId xmlns:a16="http://schemas.microsoft.com/office/drawing/2014/main" id="{6AA3A2B7-E183-2DA9-2C7A-B698B6AE86DD}"/>
                      </a:ext>
                    </a:extLst>
                  </p14:cNvPr>
                  <p14:cNvContentPartPr/>
                  <p14:nvPr/>
                </p14:nvContentPartPr>
                <p14:xfrm>
                  <a:off x="6193884" y="2988059"/>
                  <a:ext cx="377640" cy="593280"/>
                </p14:xfrm>
              </p:contentPart>
            </mc:Choice>
            <mc:Fallback xmlns="">
              <p:pic>
                <p:nvPicPr>
                  <p:cNvPr id="1527" name="Pennanteckning 1526">
                    <a:extLst>
                      <a:ext uri="{FF2B5EF4-FFF2-40B4-BE49-F238E27FC236}">
                        <a16:creationId xmlns:a16="http://schemas.microsoft.com/office/drawing/2014/main" id="{6AA3A2B7-E183-2DA9-2C7A-B698B6AE86DD}"/>
                      </a:ext>
                    </a:extLst>
                  </p:cNvPr>
                  <p:cNvPicPr/>
                  <p:nvPr/>
                </p:nvPicPr>
                <p:blipFill>
                  <a:blip r:embed="rId158"/>
                  <a:stretch>
                    <a:fillRect/>
                  </a:stretch>
                </p:blipFill>
                <p:spPr>
                  <a:xfrm>
                    <a:off x="6178764" y="2972939"/>
                    <a:ext cx="408240" cy="62388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529" name="Pennanteckning 1528">
                    <a:extLst>
                      <a:ext uri="{FF2B5EF4-FFF2-40B4-BE49-F238E27FC236}">
                        <a16:creationId xmlns:a16="http://schemas.microsoft.com/office/drawing/2014/main" id="{BFDBC104-815D-0DE5-4CCF-594E013C9826}"/>
                      </a:ext>
                    </a:extLst>
                  </p14:cNvPr>
                  <p14:cNvContentPartPr/>
                  <p14:nvPr/>
                </p14:nvContentPartPr>
                <p14:xfrm>
                  <a:off x="6074364" y="3124499"/>
                  <a:ext cx="435240" cy="67320"/>
                </p14:xfrm>
              </p:contentPart>
            </mc:Choice>
            <mc:Fallback xmlns="">
              <p:pic>
                <p:nvPicPr>
                  <p:cNvPr id="1529" name="Pennanteckning 1528">
                    <a:extLst>
                      <a:ext uri="{FF2B5EF4-FFF2-40B4-BE49-F238E27FC236}">
                        <a16:creationId xmlns:a16="http://schemas.microsoft.com/office/drawing/2014/main" id="{BFDBC104-815D-0DE5-4CCF-594E013C9826}"/>
                      </a:ext>
                    </a:extLst>
                  </p:cNvPr>
                  <p:cNvPicPr/>
                  <p:nvPr/>
                </p:nvPicPr>
                <p:blipFill>
                  <a:blip r:embed="rId160"/>
                  <a:stretch>
                    <a:fillRect/>
                  </a:stretch>
                </p:blipFill>
                <p:spPr>
                  <a:xfrm>
                    <a:off x="6059244" y="3109379"/>
                    <a:ext cx="46584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531" name="Pennanteckning 1530">
                    <a:extLst>
                      <a:ext uri="{FF2B5EF4-FFF2-40B4-BE49-F238E27FC236}">
                        <a16:creationId xmlns:a16="http://schemas.microsoft.com/office/drawing/2014/main" id="{33849B04-3486-8ADE-E779-518AC5C47414}"/>
                      </a:ext>
                    </a:extLst>
                  </p14:cNvPr>
                  <p14:cNvContentPartPr/>
                  <p14:nvPr/>
                </p14:nvContentPartPr>
                <p14:xfrm>
                  <a:off x="6184524" y="3237179"/>
                  <a:ext cx="370080" cy="320400"/>
                </p14:xfrm>
              </p:contentPart>
            </mc:Choice>
            <mc:Fallback xmlns="">
              <p:pic>
                <p:nvPicPr>
                  <p:cNvPr id="1531" name="Pennanteckning 1530">
                    <a:extLst>
                      <a:ext uri="{FF2B5EF4-FFF2-40B4-BE49-F238E27FC236}">
                        <a16:creationId xmlns:a16="http://schemas.microsoft.com/office/drawing/2014/main" id="{33849B04-3486-8ADE-E779-518AC5C47414}"/>
                      </a:ext>
                    </a:extLst>
                  </p:cNvPr>
                  <p:cNvPicPr/>
                  <p:nvPr/>
                </p:nvPicPr>
                <p:blipFill>
                  <a:blip r:embed="rId162"/>
                  <a:stretch>
                    <a:fillRect/>
                  </a:stretch>
                </p:blipFill>
                <p:spPr>
                  <a:xfrm>
                    <a:off x="6169044" y="3221699"/>
                    <a:ext cx="40068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533" name="Pennanteckning 1532">
                    <a:extLst>
                      <a:ext uri="{FF2B5EF4-FFF2-40B4-BE49-F238E27FC236}">
                        <a16:creationId xmlns:a16="http://schemas.microsoft.com/office/drawing/2014/main" id="{7A132D27-7B04-CD45-A680-BD2643E14602}"/>
                      </a:ext>
                    </a:extLst>
                  </p14:cNvPr>
                  <p14:cNvContentPartPr/>
                  <p14:nvPr/>
                </p14:nvContentPartPr>
                <p14:xfrm>
                  <a:off x="6066084" y="3251579"/>
                  <a:ext cx="593640" cy="308520"/>
                </p14:xfrm>
              </p:contentPart>
            </mc:Choice>
            <mc:Fallback xmlns="">
              <p:pic>
                <p:nvPicPr>
                  <p:cNvPr id="1533" name="Pennanteckning 1532">
                    <a:extLst>
                      <a:ext uri="{FF2B5EF4-FFF2-40B4-BE49-F238E27FC236}">
                        <a16:creationId xmlns:a16="http://schemas.microsoft.com/office/drawing/2014/main" id="{7A132D27-7B04-CD45-A680-BD2643E14602}"/>
                      </a:ext>
                    </a:extLst>
                  </p:cNvPr>
                  <p:cNvPicPr/>
                  <p:nvPr/>
                </p:nvPicPr>
                <p:blipFill>
                  <a:blip r:embed="rId164"/>
                  <a:stretch>
                    <a:fillRect/>
                  </a:stretch>
                </p:blipFill>
                <p:spPr>
                  <a:xfrm>
                    <a:off x="6050964" y="3236099"/>
                    <a:ext cx="62388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534" name="Pennanteckning 1533">
                    <a:extLst>
                      <a:ext uri="{FF2B5EF4-FFF2-40B4-BE49-F238E27FC236}">
                        <a16:creationId xmlns:a16="http://schemas.microsoft.com/office/drawing/2014/main" id="{6A7FE3B0-F2A2-0CEF-A526-CCF9ED7E4651}"/>
                      </a:ext>
                    </a:extLst>
                  </p14:cNvPr>
                  <p14:cNvContentPartPr/>
                  <p14:nvPr/>
                </p14:nvContentPartPr>
                <p14:xfrm>
                  <a:off x="6121524" y="3700859"/>
                  <a:ext cx="441000" cy="25920"/>
                </p14:xfrm>
              </p:contentPart>
            </mc:Choice>
            <mc:Fallback xmlns="">
              <p:pic>
                <p:nvPicPr>
                  <p:cNvPr id="1534" name="Pennanteckning 1533">
                    <a:extLst>
                      <a:ext uri="{FF2B5EF4-FFF2-40B4-BE49-F238E27FC236}">
                        <a16:creationId xmlns:a16="http://schemas.microsoft.com/office/drawing/2014/main" id="{6A7FE3B0-F2A2-0CEF-A526-CCF9ED7E4651}"/>
                      </a:ext>
                    </a:extLst>
                  </p:cNvPr>
                  <p:cNvPicPr/>
                  <p:nvPr/>
                </p:nvPicPr>
                <p:blipFill>
                  <a:blip r:embed="rId166"/>
                  <a:stretch>
                    <a:fillRect/>
                  </a:stretch>
                </p:blipFill>
                <p:spPr>
                  <a:xfrm>
                    <a:off x="6106404" y="3685739"/>
                    <a:ext cx="47160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535" name="Pennanteckning 1534">
                    <a:extLst>
                      <a:ext uri="{FF2B5EF4-FFF2-40B4-BE49-F238E27FC236}">
                        <a16:creationId xmlns:a16="http://schemas.microsoft.com/office/drawing/2014/main" id="{7B50AF83-5F89-7B6C-3C6D-6FCBAF45FCF3}"/>
                      </a:ext>
                    </a:extLst>
                  </p14:cNvPr>
                  <p14:cNvContentPartPr/>
                  <p14:nvPr/>
                </p14:nvContentPartPr>
                <p14:xfrm>
                  <a:off x="5962044" y="3314219"/>
                  <a:ext cx="678240" cy="842760"/>
                </p14:xfrm>
              </p:contentPart>
            </mc:Choice>
            <mc:Fallback xmlns="">
              <p:pic>
                <p:nvPicPr>
                  <p:cNvPr id="1535" name="Pennanteckning 1534">
                    <a:extLst>
                      <a:ext uri="{FF2B5EF4-FFF2-40B4-BE49-F238E27FC236}">
                        <a16:creationId xmlns:a16="http://schemas.microsoft.com/office/drawing/2014/main" id="{7B50AF83-5F89-7B6C-3C6D-6FCBAF45FCF3}"/>
                      </a:ext>
                    </a:extLst>
                  </p:cNvPr>
                  <p:cNvPicPr/>
                  <p:nvPr/>
                </p:nvPicPr>
                <p:blipFill>
                  <a:blip r:embed="rId168"/>
                  <a:stretch>
                    <a:fillRect/>
                  </a:stretch>
                </p:blipFill>
                <p:spPr>
                  <a:xfrm>
                    <a:off x="5946564" y="3298739"/>
                    <a:ext cx="708840" cy="8733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536" name="Pennanteckning 1535">
                    <a:extLst>
                      <a:ext uri="{FF2B5EF4-FFF2-40B4-BE49-F238E27FC236}">
                        <a16:creationId xmlns:a16="http://schemas.microsoft.com/office/drawing/2014/main" id="{A26AAFCF-3B3A-F2DD-A139-7AFA79B98218}"/>
                      </a:ext>
                    </a:extLst>
                  </p14:cNvPr>
                  <p14:cNvContentPartPr/>
                  <p14:nvPr/>
                </p14:nvContentPartPr>
                <p14:xfrm>
                  <a:off x="6020724" y="3853139"/>
                  <a:ext cx="546840" cy="307080"/>
                </p14:xfrm>
              </p:contentPart>
            </mc:Choice>
            <mc:Fallback xmlns="">
              <p:pic>
                <p:nvPicPr>
                  <p:cNvPr id="1536" name="Pennanteckning 1535">
                    <a:extLst>
                      <a:ext uri="{FF2B5EF4-FFF2-40B4-BE49-F238E27FC236}">
                        <a16:creationId xmlns:a16="http://schemas.microsoft.com/office/drawing/2014/main" id="{A26AAFCF-3B3A-F2DD-A139-7AFA79B98218}"/>
                      </a:ext>
                    </a:extLst>
                  </p:cNvPr>
                  <p:cNvPicPr/>
                  <p:nvPr/>
                </p:nvPicPr>
                <p:blipFill>
                  <a:blip r:embed="rId170"/>
                  <a:stretch>
                    <a:fillRect/>
                  </a:stretch>
                </p:blipFill>
                <p:spPr>
                  <a:xfrm>
                    <a:off x="6005604" y="3838019"/>
                    <a:ext cx="57744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538" name="Pennanteckning 1537">
                    <a:extLst>
                      <a:ext uri="{FF2B5EF4-FFF2-40B4-BE49-F238E27FC236}">
                        <a16:creationId xmlns:a16="http://schemas.microsoft.com/office/drawing/2014/main" id="{2E2312CC-EDDD-BF99-7313-77817D50A69F}"/>
                      </a:ext>
                    </a:extLst>
                  </p14:cNvPr>
                  <p14:cNvContentPartPr/>
                  <p14:nvPr/>
                </p14:nvContentPartPr>
                <p14:xfrm>
                  <a:off x="6850884" y="3220619"/>
                  <a:ext cx="263160" cy="4320"/>
                </p14:xfrm>
              </p:contentPart>
            </mc:Choice>
            <mc:Fallback xmlns="">
              <p:pic>
                <p:nvPicPr>
                  <p:cNvPr id="1538" name="Pennanteckning 1537">
                    <a:extLst>
                      <a:ext uri="{FF2B5EF4-FFF2-40B4-BE49-F238E27FC236}">
                        <a16:creationId xmlns:a16="http://schemas.microsoft.com/office/drawing/2014/main" id="{2E2312CC-EDDD-BF99-7313-77817D50A69F}"/>
                      </a:ext>
                    </a:extLst>
                  </p:cNvPr>
                  <p:cNvPicPr/>
                  <p:nvPr/>
                </p:nvPicPr>
                <p:blipFill>
                  <a:blip r:embed="rId172"/>
                  <a:stretch>
                    <a:fillRect/>
                  </a:stretch>
                </p:blipFill>
                <p:spPr>
                  <a:xfrm>
                    <a:off x="6835764" y="3205139"/>
                    <a:ext cx="29376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539" name="Pennanteckning 1538">
                    <a:extLst>
                      <a:ext uri="{FF2B5EF4-FFF2-40B4-BE49-F238E27FC236}">
                        <a16:creationId xmlns:a16="http://schemas.microsoft.com/office/drawing/2014/main" id="{A6D59E8D-97F7-E659-38E3-8FFE346581BC}"/>
                      </a:ext>
                    </a:extLst>
                  </p14:cNvPr>
                  <p14:cNvContentPartPr/>
                  <p14:nvPr/>
                </p14:nvContentPartPr>
                <p14:xfrm>
                  <a:off x="7095684" y="3182099"/>
                  <a:ext cx="66600" cy="84960"/>
                </p14:xfrm>
              </p:contentPart>
            </mc:Choice>
            <mc:Fallback xmlns="">
              <p:pic>
                <p:nvPicPr>
                  <p:cNvPr id="1539" name="Pennanteckning 1538">
                    <a:extLst>
                      <a:ext uri="{FF2B5EF4-FFF2-40B4-BE49-F238E27FC236}">
                        <a16:creationId xmlns:a16="http://schemas.microsoft.com/office/drawing/2014/main" id="{A6D59E8D-97F7-E659-38E3-8FFE346581BC}"/>
                      </a:ext>
                    </a:extLst>
                  </p:cNvPr>
                  <p:cNvPicPr/>
                  <p:nvPr/>
                </p:nvPicPr>
                <p:blipFill>
                  <a:blip r:embed="rId174"/>
                  <a:stretch>
                    <a:fillRect/>
                  </a:stretch>
                </p:blipFill>
                <p:spPr>
                  <a:xfrm>
                    <a:off x="7080564" y="3166979"/>
                    <a:ext cx="9684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540" name="Pennanteckning 1539">
                    <a:extLst>
                      <a:ext uri="{FF2B5EF4-FFF2-40B4-BE49-F238E27FC236}">
                        <a16:creationId xmlns:a16="http://schemas.microsoft.com/office/drawing/2014/main" id="{9DA15BA1-4729-6A38-AE1B-73D134F5D357}"/>
                      </a:ext>
                    </a:extLst>
                  </p14:cNvPr>
                  <p14:cNvContentPartPr/>
                  <p14:nvPr/>
                </p14:nvContentPartPr>
                <p14:xfrm>
                  <a:off x="6828564" y="3681059"/>
                  <a:ext cx="251640" cy="11160"/>
                </p14:xfrm>
              </p:contentPart>
            </mc:Choice>
            <mc:Fallback xmlns="">
              <p:pic>
                <p:nvPicPr>
                  <p:cNvPr id="1540" name="Pennanteckning 1539">
                    <a:extLst>
                      <a:ext uri="{FF2B5EF4-FFF2-40B4-BE49-F238E27FC236}">
                        <a16:creationId xmlns:a16="http://schemas.microsoft.com/office/drawing/2014/main" id="{9DA15BA1-4729-6A38-AE1B-73D134F5D357}"/>
                      </a:ext>
                    </a:extLst>
                  </p:cNvPr>
                  <p:cNvPicPr/>
                  <p:nvPr/>
                </p:nvPicPr>
                <p:blipFill>
                  <a:blip r:embed="rId176"/>
                  <a:stretch>
                    <a:fillRect/>
                  </a:stretch>
                </p:blipFill>
                <p:spPr>
                  <a:xfrm>
                    <a:off x="6813444" y="3665939"/>
                    <a:ext cx="2822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541" name="Pennanteckning 1540">
                    <a:extLst>
                      <a:ext uri="{FF2B5EF4-FFF2-40B4-BE49-F238E27FC236}">
                        <a16:creationId xmlns:a16="http://schemas.microsoft.com/office/drawing/2014/main" id="{26AE6D96-5200-9F89-8DBD-C59E59F4D289}"/>
                      </a:ext>
                    </a:extLst>
                  </p14:cNvPr>
                  <p14:cNvContentPartPr/>
                  <p14:nvPr/>
                </p14:nvContentPartPr>
                <p14:xfrm>
                  <a:off x="7063644" y="3629939"/>
                  <a:ext cx="86400" cy="123480"/>
                </p14:xfrm>
              </p:contentPart>
            </mc:Choice>
            <mc:Fallback xmlns="">
              <p:pic>
                <p:nvPicPr>
                  <p:cNvPr id="1541" name="Pennanteckning 1540">
                    <a:extLst>
                      <a:ext uri="{FF2B5EF4-FFF2-40B4-BE49-F238E27FC236}">
                        <a16:creationId xmlns:a16="http://schemas.microsoft.com/office/drawing/2014/main" id="{26AE6D96-5200-9F89-8DBD-C59E59F4D289}"/>
                      </a:ext>
                    </a:extLst>
                  </p:cNvPr>
                  <p:cNvPicPr/>
                  <p:nvPr/>
                </p:nvPicPr>
                <p:blipFill>
                  <a:blip r:embed="rId178"/>
                  <a:stretch>
                    <a:fillRect/>
                  </a:stretch>
                </p:blipFill>
                <p:spPr>
                  <a:xfrm>
                    <a:off x="7048164" y="3614459"/>
                    <a:ext cx="11700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543" name="Pennanteckning 1542">
                    <a:extLst>
                      <a:ext uri="{FF2B5EF4-FFF2-40B4-BE49-F238E27FC236}">
                        <a16:creationId xmlns:a16="http://schemas.microsoft.com/office/drawing/2014/main" id="{A155FEAB-6221-F012-5739-B9C86E661C12}"/>
                      </a:ext>
                    </a:extLst>
                  </p14:cNvPr>
                  <p14:cNvContentPartPr/>
                  <p14:nvPr/>
                </p14:nvContentPartPr>
                <p14:xfrm>
                  <a:off x="4340964" y="4676819"/>
                  <a:ext cx="16200" cy="101160"/>
                </p14:xfrm>
              </p:contentPart>
            </mc:Choice>
            <mc:Fallback xmlns="">
              <p:pic>
                <p:nvPicPr>
                  <p:cNvPr id="1543" name="Pennanteckning 1542">
                    <a:extLst>
                      <a:ext uri="{FF2B5EF4-FFF2-40B4-BE49-F238E27FC236}">
                        <a16:creationId xmlns:a16="http://schemas.microsoft.com/office/drawing/2014/main" id="{A155FEAB-6221-F012-5739-B9C86E661C12}"/>
                      </a:ext>
                    </a:extLst>
                  </p:cNvPr>
                  <p:cNvPicPr/>
                  <p:nvPr/>
                </p:nvPicPr>
                <p:blipFill>
                  <a:blip r:embed="rId180"/>
                  <a:stretch>
                    <a:fillRect/>
                  </a:stretch>
                </p:blipFill>
                <p:spPr>
                  <a:xfrm>
                    <a:off x="4325844" y="4661699"/>
                    <a:ext cx="468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544" name="Pennanteckning 1543">
                    <a:extLst>
                      <a:ext uri="{FF2B5EF4-FFF2-40B4-BE49-F238E27FC236}">
                        <a16:creationId xmlns:a16="http://schemas.microsoft.com/office/drawing/2014/main" id="{B845DDF9-0A5E-BE63-1FDA-4E02DFD38C41}"/>
                      </a:ext>
                    </a:extLst>
                  </p14:cNvPr>
                  <p14:cNvContentPartPr/>
                  <p14:nvPr/>
                </p14:nvContentPartPr>
                <p14:xfrm>
                  <a:off x="4349244" y="4599419"/>
                  <a:ext cx="8640" cy="10800"/>
                </p14:xfrm>
              </p:contentPart>
            </mc:Choice>
            <mc:Fallback xmlns="">
              <p:pic>
                <p:nvPicPr>
                  <p:cNvPr id="1544" name="Pennanteckning 1543">
                    <a:extLst>
                      <a:ext uri="{FF2B5EF4-FFF2-40B4-BE49-F238E27FC236}">
                        <a16:creationId xmlns:a16="http://schemas.microsoft.com/office/drawing/2014/main" id="{B845DDF9-0A5E-BE63-1FDA-4E02DFD38C41}"/>
                      </a:ext>
                    </a:extLst>
                  </p:cNvPr>
                  <p:cNvPicPr/>
                  <p:nvPr/>
                </p:nvPicPr>
                <p:blipFill>
                  <a:blip r:embed="rId182"/>
                  <a:stretch>
                    <a:fillRect/>
                  </a:stretch>
                </p:blipFill>
                <p:spPr>
                  <a:xfrm>
                    <a:off x="4334124" y="4584299"/>
                    <a:ext cx="3924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545" name="Pennanteckning 1544">
                    <a:extLst>
                      <a:ext uri="{FF2B5EF4-FFF2-40B4-BE49-F238E27FC236}">
                        <a16:creationId xmlns:a16="http://schemas.microsoft.com/office/drawing/2014/main" id="{933A582D-5124-1DF6-2FD7-2123BEF9F6E6}"/>
                      </a:ext>
                    </a:extLst>
                  </p14:cNvPr>
                  <p14:cNvContentPartPr/>
                  <p14:nvPr/>
                </p14:nvContentPartPr>
                <p14:xfrm>
                  <a:off x="4393884" y="4704179"/>
                  <a:ext cx="106200" cy="63360"/>
                </p14:xfrm>
              </p:contentPart>
            </mc:Choice>
            <mc:Fallback xmlns="">
              <p:pic>
                <p:nvPicPr>
                  <p:cNvPr id="1545" name="Pennanteckning 1544">
                    <a:extLst>
                      <a:ext uri="{FF2B5EF4-FFF2-40B4-BE49-F238E27FC236}">
                        <a16:creationId xmlns:a16="http://schemas.microsoft.com/office/drawing/2014/main" id="{933A582D-5124-1DF6-2FD7-2123BEF9F6E6}"/>
                      </a:ext>
                    </a:extLst>
                  </p:cNvPr>
                  <p:cNvPicPr/>
                  <p:nvPr/>
                </p:nvPicPr>
                <p:blipFill>
                  <a:blip r:embed="rId184"/>
                  <a:stretch>
                    <a:fillRect/>
                  </a:stretch>
                </p:blipFill>
                <p:spPr>
                  <a:xfrm>
                    <a:off x="4378764" y="4688699"/>
                    <a:ext cx="13680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546" name="Pennanteckning 1545">
                    <a:extLst>
                      <a:ext uri="{FF2B5EF4-FFF2-40B4-BE49-F238E27FC236}">
                        <a16:creationId xmlns:a16="http://schemas.microsoft.com/office/drawing/2014/main" id="{54C376C0-6CB4-4383-8C70-F35D3D1FD6CB}"/>
                      </a:ext>
                    </a:extLst>
                  </p14:cNvPr>
                  <p14:cNvContentPartPr/>
                  <p14:nvPr/>
                </p14:nvContentPartPr>
                <p14:xfrm>
                  <a:off x="4518804" y="4753859"/>
                  <a:ext cx="11160" cy="228600"/>
                </p14:xfrm>
              </p:contentPart>
            </mc:Choice>
            <mc:Fallback xmlns="">
              <p:pic>
                <p:nvPicPr>
                  <p:cNvPr id="1546" name="Pennanteckning 1545">
                    <a:extLst>
                      <a:ext uri="{FF2B5EF4-FFF2-40B4-BE49-F238E27FC236}">
                        <a16:creationId xmlns:a16="http://schemas.microsoft.com/office/drawing/2014/main" id="{54C376C0-6CB4-4383-8C70-F35D3D1FD6CB}"/>
                      </a:ext>
                    </a:extLst>
                  </p:cNvPr>
                  <p:cNvPicPr/>
                  <p:nvPr/>
                </p:nvPicPr>
                <p:blipFill>
                  <a:blip r:embed="rId186"/>
                  <a:stretch>
                    <a:fillRect/>
                  </a:stretch>
                </p:blipFill>
                <p:spPr>
                  <a:xfrm>
                    <a:off x="4503684" y="4738379"/>
                    <a:ext cx="4176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547" name="Pennanteckning 1546">
                    <a:extLst>
                      <a:ext uri="{FF2B5EF4-FFF2-40B4-BE49-F238E27FC236}">
                        <a16:creationId xmlns:a16="http://schemas.microsoft.com/office/drawing/2014/main" id="{0DE25D2E-5522-CA77-AA0C-EE0C63A97A5F}"/>
                      </a:ext>
                    </a:extLst>
                  </p14:cNvPr>
                  <p14:cNvContentPartPr/>
                  <p14:nvPr/>
                </p14:nvContentPartPr>
                <p14:xfrm>
                  <a:off x="4520604" y="4525259"/>
                  <a:ext cx="336240" cy="205920"/>
                </p14:xfrm>
              </p:contentPart>
            </mc:Choice>
            <mc:Fallback xmlns="">
              <p:pic>
                <p:nvPicPr>
                  <p:cNvPr id="1547" name="Pennanteckning 1546">
                    <a:extLst>
                      <a:ext uri="{FF2B5EF4-FFF2-40B4-BE49-F238E27FC236}">
                        <a16:creationId xmlns:a16="http://schemas.microsoft.com/office/drawing/2014/main" id="{0DE25D2E-5522-CA77-AA0C-EE0C63A97A5F}"/>
                      </a:ext>
                    </a:extLst>
                  </p:cNvPr>
                  <p:cNvPicPr/>
                  <p:nvPr/>
                </p:nvPicPr>
                <p:blipFill>
                  <a:blip r:embed="rId188"/>
                  <a:stretch>
                    <a:fillRect/>
                  </a:stretch>
                </p:blipFill>
                <p:spPr>
                  <a:xfrm>
                    <a:off x="4505124" y="4510139"/>
                    <a:ext cx="36648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548" name="Pennanteckning 1547">
                    <a:extLst>
                      <a:ext uri="{FF2B5EF4-FFF2-40B4-BE49-F238E27FC236}">
                        <a16:creationId xmlns:a16="http://schemas.microsoft.com/office/drawing/2014/main" id="{59593688-9599-0EC6-211F-49F7C01C8FC4}"/>
                      </a:ext>
                    </a:extLst>
                  </p14:cNvPr>
                  <p14:cNvContentPartPr/>
                  <p14:nvPr/>
                </p14:nvContentPartPr>
                <p14:xfrm>
                  <a:off x="4823004" y="4632179"/>
                  <a:ext cx="85680" cy="16200"/>
                </p14:xfrm>
              </p:contentPart>
            </mc:Choice>
            <mc:Fallback xmlns="">
              <p:pic>
                <p:nvPicPr>
                  <p:cNvPr id="1548" name="Pennanteckning 1547">
                    <a:extLst>
                      <a:ext uri="{FF2B5EF4-FFF2-40B4-BE49-F238E27FC236}">
                        <a16:creationId xmlns:a16="http://schemas.microsoft.com/office/drawing/2014/main" id="{59593688-9599-0EC6-211F-49F7C01C8FC4}"/>
                      </a:ext>
                    </a:extLst>
                  </p:cNvPr>
                  <p:cNvPicPr/>
                  <p:nvPr/>
                </p:nvPicPr>
                <p:blipFill>
                  <a:blip r:embed="rId190"/>
                  <a:stretch>
                    <a:fillRect/>
                  </a:stretch>
                </p:blipFill>
                <p:spPr>
                  <a:xfrm>
                    <a:off x="4807884" y="4617059"/>
                    <a:ext cx="11592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549" name="Pennanteckning 1548">
                    <a:extLst>
                      <a:ext uri="{FF2B5EF4-FFF2-40B4-BE49-F238E27FC236}">
                        <a16:creationId xmlns:a16="http://schemas.microsoft.com/office/drawing/2014/main" id="{63A8D24C-00D5-9D03-3AFA-CA606BE507A0}"/>
                      </a:ext>
                    </a:extLst>
                  </p14:cNvPr>
                  <p14:cNvContentPartPr/>
                  <p14:nvPr/>
                </p14:nvContentPartPr>
                <p14:xfrm>
                  <a:off x="4410444" y="5003339"/>
                  <a:ext cx="16200" cy="180720"/>
                </p14:xfrm>
              </p:contentPart>
            </mc:Choice>
            <mc:Fallback xmlns="">
              <p:pic>
                <p:nvPicPr>
                  <p:cNvPr id="1549" name="Pennanteckning 1548">
                    <a:extLst>
                      <a:ext uri="{FF2B5EF4-FFF2-40B4-BE49-F238E27FC236}">
                        <a16:creationId xmlns:a16="http://schemas.microsoft.com/office/drawing/2014/main" id="{63A8D24C-00D5-9D03-3AFA-CA606BE507A0}"/>
                      </a:ext>
                    </a:extLst>
                  </p:cNvPr>
                  <p:cNvPicPr/>
                  <p:nvPr/>
                </p:nvPicPr>
                <p:blipFill>
                  <a:blip r:embed="rId192"/>
                  <a:stretch>
                    <a:fillRect/>
                  </a:stretch>
                </p:blipFill>
                <p:spPr>
                  <a:xfrm>
                    <a:off x="4395324" y="4988219"/>
                    <a:ext cx="4644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550" name="Pennanteckning 1549">
                    <a:extLst>
                      <a:ext uri="{FF2B5EF4-FFF2-40B4-BE49-F238E27FC236}">
                        <a16:creationId xmlns:a16="http://schemas.microsoft.com/office/drawing/2014/main" id="{B902941A-E02B-EF4F-ED02-82D09E772133}"/>
                      </a:ext>
                    </a:extLst>
                  </p14:cNvPr>
                  <p14:cNvContentPartPr/>
                  <p14:nvPr/>
                </p14:nvContentPartPr>
                <p14:xfrm>
                  <a:off x="4486764" y="5109179"/>
                  <a:ext cx="186480" cy="272520"/>
                </p14:xfrm>
              </p:contentPart>
            </mc:Choice>
            <mc:Fallback xmlns="">
              <p:pic>
                <p:nvPicPr>
                  <p:cNvPr id="1550" name="Pennanteckning 1549">
                    <a:extLst>
                      <a:ext uri="{FF2B5EF4-FFF2-40B4-BE49-F238E27FC236}">
                        <a16:creationId xmlns:a16="http://schemas.microsoft.com/office/drawing/2014/main" id="{B902941A-E02B-EF4F-ED02-82D09E772133}"/>
                      </a:ext>
                    </a:extLst>
                  </p:cNvPr>
                  <p:cNvPicPr/>
                  <p:nvPr/>
                </p:nvPicPr>
                <p:blipFill>
                  <a:blip r:embed="rId194"/>
                  <a:stretch>
                    <a:fillRect/>
                  </a:stretch>
                </p:blipFill>
                <p:spPr>
                  <a:xfrm>
                    <a:off x="4471284" y="5094059"/>
                    <a:ext cx="21708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551" name="Pennanteckning 1550">
                    <a:extLst>
                      <a:ext uri="{FF2B5EF4-FFF2-40B4-BE49-F238E27FC236}">
                        <a16:creationId xmlns:a16="http://schemas.microsoft.com/office/drawing/2014/main" id="{5D22848A-25CD-51A8-4BB9-5C06AF57A497}"/>
                      </a:ext>
                    </a:extLst>
                  </p14:cNvPr>
                  <p14:cNvContentPartPr/>
                  <p14:nvPr/>
                </p14:nvContentPartPr>
                <p14:xfrm>
                  <a:off x="4723284" y="5121779"/>
                  <a:ext cx="244440" cy="79920"/>
                </p14:xfrm>
              </p:contentPart>
            </mc:Choice>
            <mc:Fallback xmlns="">
              <p:pic>
                <p:nvPicPr>
                  <p:cNvPr id="1551" name="Pennanteckning 1550">
                    <a:extLst>
                      <a:ext uri="{FF2B5EF4-FFF2-40B4-BE49-F238E27FC236}">
                        <a16:creationId xmlns:a16="http://schemas.microsoft.com/office/drawing/2014/main" id="{5D22848A-25CD-51A8-4BB9-5C06AF57A497}"/>
                      </a:ext>
                    </a:extLst>
                  </p:cNvPr>
                  <p:cNvPicPr/>
                  <p:nvPr/>
                </p:nvPicPr>
                <p:blipFill>
                  <a:blip r:embed="rId196"/>
                  <a:stretch>
                    <a:fillRect/>
                  </a:stretch>
                </p:blipFill>
                <p:spPr>
                  <a:xfrm>
                    <a:off x="4707804" y="5106299"/>
                    <a:ext cx="27468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553" name="Pennanteckning 1552">
                    <a:extLst>
                      <a:ext uri="{FF2B5EF4-FFF2-40B4-BE49-F238E27FC236}">
                        <a16:creationId xmlns:a16="http://schemas.microsoft.com/office/drawing/2014/main" id="{27005B1C-8D3B-B6A8-6BAB-48CCAAEE2ABF}"/>
                      </a:ext>
                    </a:extLst>
                  </p14:cNvPr>
                  <p14:cNvContentPartPr/>
                  <p14:nvPr/>
                </p14:nvContentPartPr>
                <p14:xfrm>
                  <a:off x="5194524" y="4589339"/>
                  <a:ext cx="812520" cy="64080"/>
                </p14:xfrm>
              </p:contentPart>
            </mc:Choice>
            <mc:Fallback xmlns="">
              <p:pic>
                <p:nvPicPr>
                  <p:cNvPr id="1553" name="Pennanteckning 1552">
                    <a:extLst>
                      <a:ext uri="{FF2B5EF4-FFF2-40B4-BE49-F238E27FC236}">
                        <a16:creationId xmlns:a16="http://schemas.microsoft.com/office/drawing/2014/main" id="{27005B1C-8D3B-B6A8-6BAB-48CCAAEE2ABF}"/>
                      </a:ext>
                    </a:extLst>
                  </p:cNvPr>
                  <p:cNvPicPr/>
                  <p:nvPr/>
                </p:nvPicPr>
                <p:blipFill>
                  <a:blip r:embed="rId198"/>
                  <a:stretch>
                    <a:fillRect/>
                  </a:stretch>
                </p:blipFill>
                <p:spPr>
                  <a:xfrm>
                    <a:off x="5179404" y="4573859"/>
                    <a:ext cx="84276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554" name="Pennanteckning 1553">
                    <a:extLst>
                      <a:ext uri="{FF2B5EF4-FFF2-40B4-BE49-F238E27FC236}">
                        <a16:creationId xmlns:a16="http://schemas.microsoft.com/office/drawing/2014/main" id="{28EB9BFD-7DCB-BE1B-82F3-25B61A4455E1}"/>
                      </a:ext>
                    </a:extLst>
                  </p14:cNvPr>
                  <p14:cNvContentPartPr/>
                  <p14:nvPr/>
                </p14:nvContentPartPr>
                <p14:xfrm>
                  <a:off x="5477484" y="4789139"/>
                  <a:ext cx="122040" cy="136080"/>
                </p14:xfrm>
              </p:contentPart>
            </mc:Choice>
            <mc:Fallback xmlns="">
              <p:pic>
                <p:nvPicPr>
                  <p:cNvPr id="1554" name="Pennanteckning 1553">
                    <a:extLst>
                      <a:ext uri="{FF2B5EF4-FFF2-40B4-BE49-F238E27FC236}">
                        <a16:creationId xmlns:a16="http://schemas.microsoft.com/office/drawing/2014/main" id="{28EB9BFD-7DCB-BE1B-82F3-25B61A4455E1}"/>
                      </a:ext>
                    </a:extLst>
                  </p:cNvPr>
                  <p:cNvPicPr/>
                  <p:nvPr/>
                </p:nvPicPr>
                <p:blipFill>
                  <a:blip r:embed="rId200"/>
                  <a:stretch>
                    <a:fillRect/>
                  </a:stretch>
                </p:blipFill>
                <p:spPr>
                  <a:xfrm>
                    <a:off x="5462004" y="4774019"/>
                    <a:ext cx="15228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555" name="Pennanteckning 1554">
                    <a:extLst>
                      <a:ext uri="{FF2B5EF4-FFF2-40B4-BE49-F238E27FC236}">
                        <a16:creationId xmlns:a16="http://schemas.microsoft.com/office/drawing/2014/main" id="{5D87960D-318A-1AB9-198F-3ABAF4A8A038}"/>
                      </a:ext>
                    </a:extLst>
                  </p14:cNvPr>
                  <p14:cNvContentPartPr/>
                  <p14:nvPr/>
                </p14:nvContentPartPr>
                <p14:xfrm>
                  <a:off x="5671524" y="4897499"/>
                  <a:ext cx="8640" cy="32040"/>
                </p14:xfrm>
              </p:contentPart>
            </mc:Choice>
            <mc:Fallback xmlns="">
              <p:pic>
                <p:nvPicPr>
                  <p:cNvPr id="1555" name="Pennanteckning 1554">
                    <a:extLst>
                      <a:ext uri="{FF2B5EF4-FFF2-40B4-BE49-F238E27FC236}">
                        <a16:creationId xmlns:a16="http://schemas.microsoft.com/office/drawing/2014/main" id="{5D87960D-318A-1AB9-198F-3ABAF4A8A038}"/>
                      </a:ext>
                    </a:extLst>
                  </p:cNvPr>
                  <p:cNvPicPr/>
                  <p:nvPr/>
                </p:nvPicPr>
                <p:blipFill>
                  <a:blip r:embed="rId202"/>
                  <a:stretch>
                    <a:fillRect/>
                  </a:stretch>
                </p:blipFill>
                <p:spPr>
                  <a:xfrm>
                    <a:off x="5656404" y="4882379"/>
                    <a:ext cx="3924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556" name="Pennanteckning 1555">
                    <a:extLst>
                      <a:ext uri="{FF2B5EF4-FFF2-40B4-BE49-F238E27FC236}">
                        <a16:creationId xmlns:a16="http://schemas.microsoft.com/office/drawing/2014/main" id="{0BE79900-864E-103E-54CC-C22905947E12}"/>
                      </a:ext>
                    </a:extLst>
                  </p14:cNvPr>
                  <p14:cNvContentPartPr/>
                  <p14:nvPr/>
                </p14:nvContentPartPr>
                <p14:xfrm>
                  <a:off x="5670444" y="4791659"/>
                  <a:ext cx="18360" cy="38520"/>
                </p14:xfrm>
              </p:contentPart>
            </mc:Choice>
            <mc:Fallback xmlns="">
              <p:pic>
                <p:nvPicPr>
                  <p:cNvPr id="1556" name="Pennanteckning 1555">
                    <a:extLst>
                      <a:ext uri="{FF2B5EF4-FFF2-40B4-BE49-F238E27FC236}">
                        <a16:creationId xmlns:a16="http://schemas.microsoft.com/office/drawing/2014/main" id="{0BE79900-864E-103E-54CC-C22905947E12}"/>
                      </a:ext>
                    </a:extLst>
                  </p:cNvPr>
                  <p:cNvPicPr/>
                  <p:nvPr/>
                </p:nvPicPr>
                <p:blipFill>
                  <a:blip r:embed="rId204"/>
                  <a:stretch>
                    <a:fillRect/>
                  </a:stretch>
                </p:blipFill>
                <p:spPr>
                  <a:xfrm>
                    <a:off x="5655324" y="4776539"/>
                    <a:ext cx="4860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557" name="Pennanteckning 1556">
                    <a:extLst>
                      <a:ext uri="{FF2B5EF4-FFF2-40B4-BE49-F238E27FC236}">
                        <a16:creationId xmlns:a16="http://schemas.microsoft.com/office/drawing/2014/main" id="{BD1BD365-8B2A-1EB9-5F66-609B82971F63}"/>
                      </a:ext>
                    </a:extLst>
                  </p14:cNvPr>
                  <p14:cNvContentPartPr/>
                  <p14:nvPr/>
                </p14:nvContentPartPr>
                <p14:xfrm>
                  <a:off x="5738484" y="4760339"/>
                  <a:ext cx="104400" cy="215280"/>
                </p14:xfrm>
              </p:contentPart>
            </mc:Choice>
            <mc:Fallback xmlns="">
              <p:pic>
                <p:nvPicPr>
                  <p:cNvPr id="1557" name="Pennanteckning 1556">
                    <a:extLst>
                      <a:ext uri="{FF2B5EF4-FFF2-40B4-BE49-F238E27FC236}">
                        <a16:creationId xmlns:a16="http://schemas.microsoft.com/office/drawing/2014/main" id="{BD1BD365-8B2A-1EB9-5F66-609B82971F63}"/>
                      </a:ext>
                    </a:extLst>
                  </p:cNvPr>
                  <p:cNvPicPr/>
                  <p:nvPr/>
                </p:nvPicPr>
                <p:blipFill>
                  <a:blip r:embed="rId206"/>
                  <a:stretch>
                    <a:fillRect/>
                  </a:stretch>
                </p:blipFill>
                <p:spPr>
                  <a:xfrm>
                    <a:off x="5723364" y="4745219"/>
                    <a:ext cx="13500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558" name="Pennanteckning 1557">
                    <a:extLst>
                      <a:ext uri="{FF2B5EF4-FFF2-40B4-BE49-F238E27FC236}">
                        <a16:creationId xmlns:a16="http://schemas.microsoft.com/office/drawing/2014/main" id="{CF945785-1F4A-32BB-A4C1-C70700BEDB5B}"/>
                      </a:ext>
                    </a:extLst>
                  </p14:cNvPr>
                  <p14:cNvContentPartPr/>
                  <p14:nvPr/>
                </p14:nvContentPartPr>
                <p14:xfrm>
                  <a:off x="5902284" y="4758539"/>
                  <a:ext cx="365760" cy="211320"/>
                </p14:xfrm>
              </p:contentPart>
            </mc:Choice>
            <mc:Fallback xmlns="">
              <p:pic>
                <p:nvPicPr>
                  <p:cNvPr id="1558" name="Pennanteckning 1557">
                    <a:extLst>
                      <a:ext uri="{FF2B5EF4-FFF2-40B4-BE49-F238E27FC236}">
                        <a16:creationId xmlns:a16="http://schemas.microsoft.com/office/drawing/2014/main" id="{CF945785-1F4A-32BB-A4C1-C70700BEDB5B}"/>
                      </a:ext>
                    </a:extLst>
                  </p:cNvPr>
                  <p:cNvPicPr/>
                  <p:nvPr/>
                </p:nvPicPr>
                <p:blipFill>
                  <a:blip r:embed="rId208"/>
                  <a:stretch>
                    <a:fillRect/>
                  </a:stretch>
                </p:blipFill>
                <p:spPr>
                  <a:xfrm>
                    <a:off x="5887164" y="4743419"/>
                    <a:ext cx="39636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559" name="Pennanteckning 1558">
                    <a:extLst>
                      <a:ext uri="{FF2B5EF4-FFF2-40B4-BE49-F238E27FC236}">
                        <a16:creationId xmlns:a16="http://schemas.microsoft.com/office/drawing/2014/main" id="{364AEEC2-B33D-CD98-60BF-0A4EA4967024}"/>
                      </a:ext>
                    </a:extLst>
                  </p14:cNvPr>
                  <p14:cNvContentPartPr/>
                  <p14:nvPr/>
                </p14:nvContentPartPr>
                <p14:xfrm>
                  <a:off x="5550204" y="5119259"/>
                  <a:ext cx="31680" cy="163440"/>
                </p14:xfrm>
              </p:contentPart>
            </mc:Choice>
            <mc:Fallback xmlns="">
              <p:pic>
                <p:nvPicPr>
                  <p:cNvPr id="1559" name="Pennanteckning 1558">
                    <a:extLst>
                      <a:ext uri="{FF2B5EF4-FFF2-40B4-BE49-F238E27FC236}">
                        <a16:creationId xmlns:a16="http://schemas.microsoft.com/office/drawing/2014/main" id="{364AEEC2-B33D-CD98-60BF-0A4EA4967024}"/>
                      </a:ext>
                    </a:extLst>
                  </p:cNvPr>
                  <p:cNvPicPr/>
                  <p:nvPr/>
                </p:nvPicPr>
                <p:blipFill>
                  <a:blip r:embed="rId210"/>
                  <a:stretch>
                    <a:fillRect/>
                  </a:stretch>
                </p:blipFill>
                <p:spPr>
                  <a:xfrm>
                    <a:off x="5534724" y="5104139"/>
                    <a:ext cx="6228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560" name="Pennanteckning 1559">
                    <a:extLst>
                      <a:ext uri="{FF2B5EF4-FFF2-40B4-BE49-F238E27FC236}">
                        <a16:creationId xmlns:a16="http://schemas.microsoft.com/office/drawing/2014/main" id="{52843B70-ADD1-CE2A-3554-C48094492BED}"/>
                      </a:ext>
                    </a:extLst>
                  </p14:cNvPr>
                  <p14:cNvContentPartPr/>
                  <p14:nvPr/>
                </p14:nvContentPartPr>
                <p14:xfrm>
                  <a:off x="5661084" y="5181179"/>
                  <a:ext cx="194040" cy="236880"/>
                </p14:xfrm>
              </p:contentPart>
            </mc:Choice>
            <mc:Fallback xmlns="">
              <p:pic>
                <p:nvPicPr>
                  <p:cNvPr id="1560" name="Pennanteckning 1559">
                    <a:extLst>
                      <a:ext uri="{FF2B5EF4-FFF2-40B4-BE49-F238E27FC236}">
                        <a16:creationId xmlns:a16="http://schemas.microsoft.com/office/drawing/2014/main" id="{52843B70-ADD1-CE2A-3554-C48094492BED}"/>
                      </a:ext>
                    </a:extLst>
                  </p:cNvPr>
                  <p:cNvPicPr/>
                  <p:nvPr/>
                </p:nvPicPr>
                <p:blipFill>
                  <a:blip r:embed="rId212"/>
                  <a:stretch>
                    <a:fillRect/>
                  </a:stretch>
                </p:blipFill>
                <p:spPr>
                  <a:xfrm>
                    <a:off x="5645604" y="5166059"/>
                    <a:ext cx="22428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561" name="Pennanteckning 1560">
                    <a:extLst>
                      <a:ext uri="{FF2B5EF4-FFF2-40B4-BE49-F238E27FC236}">
                        <a16:creationId xmlns:a16="http://schemas.microsoft.com/office/drawing/2014/main" id="{B42EAF99-3C66-2E9B-2202-9FF9B83A4153}"/>
                      </a:ext>
                    </a:extLst>
                  </p14:cNvPr>
                  <p14:cNvContentPartPr/>
                  <p14:nvPr/>
                </p14:nvContentPartPr>
                <p14:xfrm>
                  <a:off x="5915604" y="5191259"/>
                  <a:ext cx="299880" cy="99720"/>
                </p14:xfrm>
              </p:contentPart>
            </mc:Choice>
            <mc:Fallback xmlns="">
              <p:pic>
                <p:nvPicPr>
                  <p:cNvPr id="1561" name="Pennanteckning 1560">
                    <a:extLst>
                      <a:ext uri="{FF2B5EF4-FFF2-40B4-BE49-F238E27FC236}">
                        <a16:creationId xmlns:a16="http://schemas.microsoft.com/office/drawing/2014/main" id="{B42EAF99-3C66-2E9B-2202-9FF9B83A4153}"/>
                      </a:ext>
                    </a:extLst>
                  </p:cNvPr>
                  <p:cNvPicPr/>
                  <p:nvPr/>
                </p:nvPicPr>
                <p:blipFill>
                  <a:blip r:embed="rId214"/>
                  <a:stretch>
                    <a:fillRect/>
                  </a:stretch>
                </p:blipFill>
                <p:spPr>
                  <a:xfrm>
                    <a:off x="5900484" y="5176139"/>
                    <a:ext cx="33012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564" name="Pennanteckning 1563">
                    <a:extLst>
                      <a:ext uri="{FF2B5EF4-FFF2-40B4-BE49-F238E27FC236}">
                        <a16:creationId xmlns:a16="http://schemas.microsoft.com/office/drawing/2014/main" id="{1F1A1CA5-4306-11CD-F43F-A008D6108EB9}"/>
                      </a:ext>
                    </a:extLst>
                  </p14:cNvPr>
                  <p14:cNvContentPartPr/>
                  <p14:nvPr/>
                </p14:nvContentPartPr>
                <p14:xfrm>
                  <a:off x="6681324" y="4200539"/>
                  <a:ext cx="73080" cy="276480"/>
                </p14:xfrm>
              </p:contentPart>
            </mc:Choice>
            <mc:Fallback xmlns="">
              <p:pic>
                <p:nvPicPr>
                  <p:cNvPr id="1564" name="Pennanteckning 1563">
                    <a:extLst>
                      <a:ext uri="{FF2B5EF4-FFF2-40B4-BE49-F238E27FC236}">
                        <a16:creationId xmlns:a16="http://schemas.microsoft.com/office/drawing/2014/main" id="{1F1A1CA5-4306-11CD-F43F-A008D6108EB9}"/>
                      </a:ext>
                    </a:extLst>
                  </p:cNvPr>
                  <p:cNvPicPr/>
                  <p:nvPr/>
                </p:nvPicPr>
                <p:blipFill>
                  <a:blip r:embed="rId216"/>
                  <a:stretch>
                    <a:fillRect/>
                  </a:stretch>
                </p:blipFill>
                <p:spPr>
                  <a:xfrm>
                    <a:off x="6666204" y="4185419"/>
                    <a:ext cx="10368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565" name="Pennanteckning 1564">
                    <a:extLst>
                      <a:ext uri="{FF2B5EF4-FFF2-40B4-BE49-F238E27FC236}">
                        <a16:creationId xmlns:a16="http://schemas.microsoft.com/office/drawing/2014/main" id="{7A963ED0-9347-D762-D82B-9ADB2CCB83D8}"/>
                      </a:ext>
                    </a:extLst>
                  </p14:cNvPr>
                  <p14:cNvContentPartPr/>
                  <p14:nvPr/>
                </p14:nvContentPartPr>
                <p14:xfrm>
                  <a:off x="6632724" y="4179659"/>
                  <a:ext cx="134280" cy="95400"/>
                </p14:xfrm>
              </p:contentPart>
            </mc:Choice>
            <mc:Fallback xmlns="">
              <p:pic>
                <p:nvPicPr>
                  <p:cNvPr id="1565" name="Pennanteckning 1564">
                    <a:extLst>
                      <a:ext uri="{FF2B5EF4-FFF2-40B4-BE49-F238E27FC236}">
                        <a16:creationId xmlns:a16="http://schemas.microsoft.com/office/drawing/2014/main" id="{7A963ED0-9347-D762-D82B-9ADB2CCB83D8}"/>
                      </a:ext>
                    </a:extLst>
                  </p:cNvPr>
                  <p:cNvPicPr/>
                  <p:nvPr/>
                </p:nvPicPr>
                <p:blipFill>
                  <a:blip r:embed="rId218"/>
                  <a:stretch>
                    <a:fillRect/>
                  </a:stretch>
                </p:blipFill>
                <p:spPr>
                  <a:xfrm>
                    <a:off x="6617244" y="4164539"/>
                    <a:ext cx="16488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566" name="Pennanteckning 1565">
                    <a:extLst>
                      <a:ext uri="{FF2B5EF4-FFF2-40B4-BE49-F238E27FC236}">
                        <a16:creationId xmlns:a16="http://schemas.microsoft.com/office/drawing/2014/main" id="{1748D5F8-D3AE-9B03-1993-3D4384A382C0}"/>
                      </a:ext>
                    </a:extLst>
                  </p14:cNvPr>
                  <p14:cNvContentPartPr/>
                  <p14:nvPr/>
                </p14:nvContentPartPr>
                <p14:xfrm>
                  <a:off x="6675564" y="4668539"/>
                  <a:ext cx="54000" cy="96480"/>
                </p14:xfrm>
              </p:contentPart>
            </mc:Choice>
            <mc:Fallback xmlns="">
              <p:pic>
                <p:nvPicPr>
                  <p:cNvPr id="1566" name="Pennanteckning 1565">
                    <a:extLst>
                      <a:ext uri="{FF2B5EF4-FFF2-40B4-BE49-F238E27FC236}">
                        <a16:creationId xmlns:a16="http://schemas.microsoft.com/office/drawing/2014/main" id="{1748D5F8-D3AE-9B03-1993-3D4384A382C0}"/>
                      </a:ext>
                    </a:extLst>
                  </p:cNvPr>
                  <p:cNvPicPr/>
                  <p:nvPr/>
                </p:nvPicPr>
                <p:blipFill>
                  <a:blip r:embed="rId220"/>
                  <a:stretch>
                    <a:fillRect/>
                  </a:stretch>
                </p:blipFill>
                <p:spPr>
                  <a:xfrm>
                    <a:off x="6660444" y="4653419"/>
                    <a:ext cx="8460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567" name="Pennanteckning 1566">
                    <a:extLst>
                      <a:ext uri="{FF2B5EF4-FFF2-40B4-BE49-F238E27FC236}">
                        <a16:creationId xmlns:a16="http://schemas.microsoft.com/office/drawing/2014/main" id="{30652C5E-CE6F-1B87-64D4-8BC5459C9A4E}"/>
                      </a:ext>
                    </a:extLst>
                  </p14:cNvPr>
                  <p14:cNvContentPartPr/>
                  <p14:nvPr/>
                </p14:nvContentPartPr>
                <p14:xfrm>
                  <a:off x="6772404" y="4639739"/>
                  <a:ext cx="151560" cy="83160"/>
                </p14:xfrm>
              </p:contentPart>
            </mc:Choice>
            <mc:Fallback xmlns="">
              <p:pic>
                <p:nvPicPr>
                  <p:cNvPr id="1567" name="Pennanteckning 1566">
                    <a:extLst>
                      <a:ext uri="{FF2B5EF4-FFF2-40B4-BE49-F238E27FC236}">
                        <a16:creationId xmlns:a16="http://schemas.microsoft.com/office/drawing/2014/main" id="{30652C5E-CE6F-1B87-64D4-8BC5459C9A4E}"/>
                      </a:ext>
                    </a:extLst>
                  </p:cNvPr>
                  <p:cNvPicPr/>
                  <p:nvPr/>
                </p:nvPicPr>
                <p:blipFill>
                  <a:blip r:embed="rId222"/>
                  <a:stretch>
                    <a:fillRect/>
                  </a:stretch>
                </p:blipFill>
                <p:spPr>
                  <a:xfrm>
                    <a:off x="6757284" y="4624259"/>
                    <a:ext cx="18216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568" name="Pennanteckning 1567">
                    <a:extLst>
                      <a:ext uri="{FF2B5EF4-FFF2-40B4-BE49-F238E27FC236}">
                        <a16:creationId xmlns:a16="http://schemas.microsoft.com/office/drawing/2014/main" id="{D5FF3351-B083-87B4-9CE5-750E3BE3600C}"/>
                      </a:ext>
                    </a:extLst>
                  </p14:cNvPr>
                  <p14:cNvContentPartPr/>
                  <p14:nvPr/>
                </p14:nvContentPartPr>
                <p14:xfrm>
                  <a:off x="6947724" y="4581779"/>
                  <a:ext cx="12600" cy="157680"/>
                </p14:xfrm>
              </p:contentPart>
            </mc:Choice>
            <mc:Fallback xmlns="">
              <p:pic>
                <p:nvPicPr>
                  <p:cNvPr id="1568" name="Pennanteckning 1567">
                    <a:extLst>
                      <a:ext uri="{FF2B5EF4-FFF2-40B4-BE49-F238E27FC236}">
                        <a16:creationId xmlns:a16="http://schemas.microsoft.com/office/drawing/2014/main" id="{D5FF3351-B083-87B4-9CE5-750E3BE3600C}"/>
                      </a:ext>
                    </a:extLst>
                  </p:cNvPr>
                  <p:cNvPicPr/>
                  <p:nvPr/>
                </p:nvPicPr>
                <p:blipFill>
                  <a:blip r:embed="rId224"/>
                  <a:stretch>
                    <a:fillRect/>
                  </a:stretch>
                </p:blipFill>
                <p:spPr>
                  <a:xfrm>
                    <a:off x="6932604" y="4566299"/>
                    <a:ext cx="432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569" name="Pennanteckning 1568">
                    <a:extLst>
                      <a:ext uri="{FF2B5EF4-FFF2-40B4-BE49-F238E27FC236}">
                        <a16:creationId xmlns:a16="http://schemas.microsoft.com/office/drawing/2014/main" id="{36352C80-B69B-DA58-EFB3-FC194E6C4B43}"/>
                      </a:ext>
                    </a:extLst>
                  </p14:cNvPr>
                  <p14:cNvContentPartPr/>
                  <p14:nvPr/>
                </p14:nvContentPartPr>
                <p14:xfrm>
                  <a:off x="6945204" y="4658459"/>
                  <a:ext cx="99000" cy="227880"/>
                </p14:xfrm>
              </p:contentPart>
            </mc:Choice>
            <mc:Fallback xmlns="">
              <p:pic>
                <p:nvPicPr>
                  <p:cNvPr id="1569" name="Pennanteckning 1568">
                    <a:extLst>
                      <a:ext uri="{FF2B5EF4-FFF2-40B4-BE49-F238E27FC236}">
                        <a16:creationId xmlns:a16="http://schemas.microsoft.com/office/drawing/2014/main" id="{36352C80-B69B-DA58-EFB3-FC194E6C4B43}"/>
                      </a:ext>
                    </a:extLst>
                  </p:cNvPr>
                  <p:cNvPicPr/>
                  <p:nvPr/>
                </p:nvPicPr>
                <p:blipFill>
                  <a:blip r:embed="rId226"/>
                  <a:stretch>
                    <a:fillRect/>
                  </a:stretch>
                </p:blipFill>
                <p:spPr>
                  <a:xfrm>
                    <a:off x="6930084" y="4643339"/>
                    <a:ext cx="12960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570" name="Pennanteckning 1569">
                    <a:extLst>
                      <a:ext uri="{FF2B5EF4-FFF2-40B4-BE49-F238E27FC236}">
                        <a16:creationId xmlns:a16="http://schemas.microsoft.com/office/drawing/2014/main" id="{E06F981B-6045-7D34-E077-5E474DD45175}"/>
                      </a:ext>
                    </a:extLst>
                  </p14:cNvPr>
                  <p14:cNvContentPartPr/>
                  <p14:nvPr/>
                </p14:nvContentPartPr>
                <p14:xfrm>
                  <a:off x="7034484" y="4593299"/>
                  <a:ext cx="234360" cy="150840"/>
                </p14:xfrm>
              </p:contentPart>
            </mc:Choice>
            <mc:Fallback xmlns="">
              <p:pic>
                <p:nvPicPr>
                  <p:cNvPr id="1570" name="Pennanteckning 1569">
                    <a:extLst>
                      <a:ext uri="{FF2B5EF4-FFF2-40B4-BE49-F238E27FC236}">
                        <a16:creationId xmlns:a16="http://schemas.microsoft.com/office/drawing/2014/main" id="{E06F981B-6045-7D34-E077-5E474DD45175}"/>
                      </a:ext>
                    </a:extLst>
                  </p:cNvPr>
                  <p:cNvPicPr/>
                  <p:nvPr/>
                </p:nvPicPr>
                <p:blipFill>
                  <a:blip r:embed="rId228"/>
                  <a:stretch>
                    <a:fillRect/>
                  </a:stretch>
                </p:blipFill>
                <p:spPr>
                  <a:xfrm>
                    <a:off x="7019364" y="4578179"/>
                    <a:ext cx="2649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571" name="Pennanteckning 1570">
                    <a:extLst>
                      <a:ext uri="{FF2B5EF4-FFF2-40B4-BE49-F238E27FC236}">
                        <a16:creationId xmlns:a16="http://schemas.microsoft.com/office/drawing/2014/main" id="{C298F860-7371-A8A6-D68E-021EE4EAB079}"/>
                      </a:ext>
                    </a:extLst>
                  </p14:cNvPr>
                  <p14:cNvContentPartPr/>
                  <p14:nvPr/>
                </p14:nvContentPartPr>
                <p14:xfrm>
                  <a:off x="7236444" y="4694099"/>
                  <a:ext cx="64080" cy="17640"/>
                </p14:xfrm>
              </p:contentPart>
            </mc:Choice>
            <mc:Fallback xmlns="">
              <p:pic>
                <p:nvPicPr>
                  <p:cNvPr id="1571" name="Pennanteckning 1570">
                    <a:extLst>
                      <a:ext uri="{FF2B5EF4-FFF2-40B4-BE49-F238E27FC236}">
                        <a16:creationId xmlns:a16="http://schemas.microsoft.com/office/drawing/2014/main" id="{C298F860-7371-A8A6-D68E-021EE4EAB079}"/>
                      </a:ext>
                    </a:extLst>
                  </p:cNvPr>
                  <p:cNvPicPr/>
                  <p:nvPr/>
                </p:nvPicPr>
                <p:blipFill>
                  <a:blip r:embed="rId230"/>
                  <a:stretch>
                    <a:fillRect/>
                  </a:stretch>
                </p:blipFill>
                <p:spPr>
                  <a:xfrm>
                    <a:off x="7220964" y="4678979"/>
                    <a:ext cx="9468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572" name="Pennanteckning 1571">
                    <a:extLst>
                      <a:ext uri="{FF2B5EF4-FFF2-40B4-BE49-F238E27FC236}">
                        <a16:creationId xmlns:a16="http://schemas.microsoft.com/office/drawing/2014/main" id="{ED86EC1E-C9D1-382D-E28A-733BD5ACD66A}"/>
                      </a:ext>
                    </a:extLst>
                  </p14:cNvPr>
                  <p14:cNvContentPartPr/>
                  <p14:nvPr/>
                </p14:nvContentPartPr>
                <p14:xfrm>
                  <a:off x="6766644" y="4983539"/>
                  <a:ext cx="17640" cy="178200"/>
                </p14:xfrm>
              </p:contentPart>
            </mc:Choice>
            <mc:Fallback xmlns="">
              <p:pic>
                <p:nvPicPr>
                  <p:cNvPr id="1572" name="Pennanteckning 1571">
                    <a:extLst>
                      <a:ext uri="{FF2B5EF4-FFF2-40B4-BE49-F238E27FC236}">
                        <a16:creationId xmlns:a16="http://schemas.microsoft.com/office/drawing/2014/main" id="{ED86EC1E-C9D1-382D-E28A-733BD5ACD66A}"/>
                      </a:ext>
                    </a:extLst>
                  </p:cNvPr>
                  <p:cNvPicPr/>
                  <p:nvPr/>
                </p:nvPicPr>
                <p:blipFill>
                  <a:blip r:embed="rId232"/>
                  <a:stretch>
                    <a:fillRect/>
                  </a:stretch>
                </p:blipFill>
                <p:spPr>
                  <a:xfrm>
                    <a:off x="6751524" y="4968419"/>
                    <a:ext cx="4824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573" name="Pennanteckning 1572">
                    <a:extLst>
                      <a:ext uri="{FF2B5EF4-FFF2-40B4-BE49-F238E27FC236}">
                        <a16:creationId xmlns:a16="http://schemas.microsoft.com/office/drawing/2014/main" id="{AFBDF1A9-8A7F-3EE8-0AE5-F49369442321}"/>
                      </a:ext>
                    </a:extLst>
                  </p14:cNvPr>
                  <p14:cNvContentPartPr/>
                  <p14:nvPr/>
                </p14:nvContentPartPr>
                <p14:xfrm>
                  <a:off x="6864204" y="5054099"/>
                  <a:ext cx="217800" cy="278280"/>
                </p14:xfrm>
              </p:contentPart>
            </mc:Choice>
            <mc:Fallback xmlns="">
              <p:pic>
                <p:nvPicPr>
                  <p:cNvPr id="1573" name="Pennanteckning 1572">
                    <a:extLst>
                      <a:ext uri="{FF2B5EF4-FFF2-40B4-BE49-F238E27FC236}">
                        <a16:creationId xmlns:a16="http://schemas.microsoft.com/office/drawing/2014/main" id="{AFBDF1A9-8A7F-3EE8-0AE5-F49369442321}"/>
                      </a:ext>
                    </a:extLst>
                  </p:cNvPr>
                  <p:cNvPicPr/>
                  <p:nvPr/>
                </p:nvPicPr>
                <p:blipFill>
                  <a:blip r:embed="rId234"/>
                  <a:stretch>
                    <a:fillRect/>
                  </a:stretch>
                </p:blipFill>
                <p:spPr>
                  <a:xfrm>
                    <a:off x="6849084" y="5038619"/>
                    <a:ext cx="24840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574" name="Pennanteckning 1573">
                    <a:extLst>
                      <a:ext uri="{FF2B5EF4-FFF2-40B4-BE49-F238E27FC236}">
                        <a16:creationId xmlns:a16="http://schemas.microsoft.com/office/drawing/2014/main" id="{3FFC3055-EAC6-FB48-0F17-163A54151ED4}"/>
                      </a:ext>
                    </a:extLst>
                  </p14:cNvPr>
                  <p14:cNvContentPartPr/>
                  <p14:nvPr/>
                </p14:nvContentPartPr>
                <p14:xfrm>
                  <a:off x="7112964" y="5039699"/>
                  <a:ext cx="325440" cy="113040"/>
                </p14:xfrm>
              </p:contentPart>
            </mc:Choice>
            <mc:Fallback xmlns="">
              <p:pic>
                <p:nvPicPr>
                  <p:cNvPr id="1574" name="Pennanteckning 1573">
                    <a:extLst>
                      <a:ext uri="{FF2B5EF4-FFF2-40B4-BE49-F238E27FC236}">
                        <a16:creationId xmlns:a16="http://schemas.microsoft.com/office/drawing/2014/main" id="{3FFC3055-EAC6-FB48-0F17-163A54151ED4}"/>
                      </a:ext>
                    </a:extLst>
                  </p:cNvPr>
                  <p:cNvPicPr/>
                  <p:nvPr/>
                </p:nvPicPr>
                <p:blipFill>
                  <a:blip r:embed="rId236"/>
                  <a:stretch>
                    <a:fillRect/>
                  </a:stretch>
                </p:blipFill>
                <p:spPr>
                  <a:xfrm>
                    <a:off x="7097844" y="5024579"/>
                    <a:ext cx="355680" cy="143280"/>
                  </a:xfrm>
                  <a:prstGeom prst="rect">
                    <a:avLst/>
                  </a:prstGeom>
                </p:spPr>
              </p:pic>
            </mc:Fallback>
          </mc:AlternateContent>
        </p:grpSp>
      </p:grpSp>
      <p:grpSp>
        <p:nvGrpSpPr>
          <p:cNvPr id="7" name="Grupp 6">
            <a:extLst>
              <a:ext uri="{FF2B5EF4-FFF2-40B4-BE49-F238E27FC236}">
                <a16:creationId xmlns:a16="http://schemas.microsoft.com/office/drawing/2014/main" id="{1F5387C5-A537-F1D2-1D67-270FEFDAF956}"/>
              </a:ext>
            </a:extLst>
          </p:cNvPr>
          <p:cNvGrpSpPr/>
          <p:nvPr/>
        </p:nvGrpSpPr>
        <p:grpSpPr>
          <a:xfrm>
            <a:off x="4089103" y="1494419"/>
            <a:ext cx="3121560" cy="501480"/>
            <a:chOff x="4089103" y="1494419"/>
            <a:chExt cx="3121560" cy="501480"/>
          </a:xfrm>
        </p:grpSpPr>
        <p:grpSp>
          <p:nvGrpSpPr>
            <p:cNvPr id="1596" name="Grupp 1595">
              <a:extLst>
                <a:ext uri="{FF2B5EF4-FFF2-40B4-BE49-F238E27FC236}">
                  <a16:creationId xmlns:a16="http://schemas.microsoft.com/office/drawing/2014/main" id="{752D6793-90B8-2473-776A-D802AFF317F9}"/>
                </a:ext>
              </a:extLst>
            </p:cNvPr>
            <p:cNvGrpSpPr/>
            <p:nvPr/>
          </p:nvGrpSpPr>
          <p:grpSpPr>
            <a:xfrm>
              <a:off x="6128503" y="1683779"/>
              <a:ext cx="1082160" cy="282240"/>
              <a:chOff x="10307604" y="1707899"/>
              <a:chExt cx="1082160" cy="282240"/>
            </a:xfrm>
          </p:grpSpPr>
          <mc:AlternateContent xmlns:mc="http://schemas.openxmlformats.org/markup-compatibility/2006" xmlns:p14="http://schemas.microsoft.com/office/powerpoint/2010/main">
            <mc:Choice Requires="p14">
              <p:contentPart p14:bwMode="auto" r:id="rId237">
                <p14:nvContentPartPr>
                  <p14:cNvPr id="1589" name="Pennanteckning 1588">
                    <a:extLst>
                      <a:ext uri="{FF2B5EF4-FFF2-40B4-BE49-F238E27FC236}">
                        <a16:creationId xmlns:a16="http://schemas.microsoft.com/office/drawing/2014/main" id="{B421B4BB-83DE-ED2F-6F64-766E19FF437E}"/>
                      </a:ext>
                    </a:extLst>
                  </p14:cNvPr>
                  <p14:cNvContentPartPr/>
                  <p14:nvPr/>
                </p14:nvContentPartPr>
                <p14:xfrm>
                  <a:off x="10307604" y="1827779"/>
                  <a:ext cx="102240" cy="73080"/>
                </p14:xfrm>
              </p:contentPart>
            </mc:Choice>
            <mc:Fallback xmlns="">
              <p:pic>
                <p:nvPicPr>
                  <p:cNvPr id="1589" name="Pennanteckning 1588">
                    <a:extLst>
                      <a:ext uri="{FF2B5EF4-FFF2-40B4-BE49-F238E27FC236}">
                        <a16:creationId xmlns:a16="http://schemas.microsoft.com/office/drawing/2014/main" id="{B421B4BB-83DE-ED2F-6F64-766E19FF437E}"/>
                      </a:ext>
                    </a:extLst>
                  </p:cNvPr>
                  <p:cNvPicPr/>
                  <p:nvPr/>
                </p:nvPicPr>
                <p:blipFill>
                  <a:blip r:embed="rId238"/>
                  <a:stretch>
                    <a:fillRect/>
                  </a:stretch>
                </p:blipFill>
                <p:spPr>
                  <a:xfrm>
                    <a:off x="10292484" y="1812659"/>
                    <a:ext cx="13248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590" name="Pennanteckning 1589">
                    <a:extLst>
                      <a:ext uri="{FF2B5EF4-FFF2-40B4-BE49-F238E27FC236}">
                        <a16:creationId xmlns:a16="http://schemas.microsoft.com/office/drawing/2014/main" id="{23E0410A-35CA-CC1E-9D02-49D1168A7FF7}"/>
                      </a:ext>
                    </a:extLst>
                  </p14:cNvPr>
                  <p14:cNvContentPartPr/>
                  <p14:nvPr/>
                </p14:nvContentPartPr>
                <p14:xfrm>
                  <a:off x="10468164" y="1819499"/>
                  <a:ext cx="90360" cy="142560"/>
                </p14:xfrm>
              </p:contentPart>
            </mc:Choice>
            <mc:Fallback xmlns="">
              <p:pic>
                <p:nvPicPr>
                  <p:cNvPr id="1590" name="Pennanteckning 1589">
                    <a:extLst>
                      <a:ext uri="{FF2B5EF4-FFF2-40B4-BE49-F238E27FC236}">
                        <a16:creationId xmlns:a16="http://schemas.microsoft.com/office/drawing/2014/main" id="{23E0410A-35CA-CC1E-9D02-49D1168A7FF7}"/>
                      </a:ext>
                    </a:extLst>
                  </p:cNvPr>
                  <p:cNvPicPr/>
                  <p:nvPr/>
                </p:nvPicPr>
                <p:blipFill>
                  <a:blip r:embed="rId240"/>
                  <a:stretch>
                    <a:fillRect/>
                  </a:stretch>
                </p:blipFill>
                <p:spPr>
                  <a:xfrm>
                    <a:off x="10453044" y="1804379"/>
                    <a:ext cx="12096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591" name="Pennanteckning 1590">
                    <a:extLst>
                      <a:ext uri="{FF2B5EF4-FFF2-40B4-BE49-F238E27FC236}">
                        <a16:creationId xmlns:a16="http://schemas.microsoft.com/office/drawing/2014/main" id="{BFB817D1-B581-6260-884C-ED2285564838}"/>
                      </a:ext>
                    </a:extLst>
                  </p14:cNvPr>
                  <p14:cNvContentPartPr/>
                  <p14:nvPr/>
                </p14:nvContentPartPr>
                <p14:xfrm>
                  <a:off x="10634484" y="1738499"/>
                  <a:ext cx="56520" cy="251640"/>
                </p14:xfrm>
              </p:contentPart>
            </mc:Choice>
            <mc:Fallback xmlns="">
              <p:pic>
                <p:nvPicPr>
                  <p:cNvPr id="1591" name="Pennanteckning 1590">
                    <a:extLst>
                      <a:ext uri="{FF2B5EF4-FFF2-40B4-BE49-F238E27FC236}">
                        <a16:creationId xmlns:a16="http://schemas.microsoft.com/office/drawing/2014/main" id="{BFB817D1-B581-6260-884C-ED2285564838}"/>
                      </a:ext>
                    </a:extLst>
                  </p:cNvPr>
                  <p:cNvPicPr/>
                  <p:nvPr/>
                </p:nvPicPr>
                <p:blipFill>
                  <a:blip r:embed="rId242"/>
                  <a:stretch>
                    <a:fillRect/>
                  </a:stretch>
                </p:blipFill>
                <p:spPr>
                  <a:xfrm>
                    <a:off x="10619004" y="1723379"/>
                    <a:ext cx="8712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592" name="Pennanteckning 1591">
                    <a:extLst>
                      <a:ext uri="{FF2B5EF4-FFF2-40B4-BE49-F238E27FC236}">
                        <a16:creationId xmlns:a16="http://schemas.microsoft.com/office/drawing/2014/main" id="{3F2124F6-E6FA-48E5-8834-28594E16B87F}"/>
                      </a:ext>
                    </a:extLst>
                  </p14:cNvPr>
                  <p14:cNvContentPartPr/>
                  <p14:nvPr/>
                </p14:nvContentPartPr>
                <p14:xfrm>
                  <a:off x="10628724" y="1851539"/>
                  <a:ext cx="264960" cy="72720"/>
                </p14:xfrm>
              </p:contentPart>
            </mc:Choice>
            <mc:Fallback xmlns="">
              <p:pic>
                <p:nvPicPr>
                  <p:cNvPr id="1592" name="Pennanteckning 1591">
                    <a:extLst>
                      <a:ext uri="{FF2B5EF4-FFF2-40B4-BE49-F238E27FC236}">
                        <a16:creationId xmlns:a16="http://schemas.microsoft.com/office/drawing/2014/main" id="{3F2124F6-E6FA-48E5-8834-28594E16B87F}"/>
                      </a:ext>
                    </a:extLst>
                  </p:cNvPr>
                  <p:cNvPicPr/>
                  <p:nvPr/>
                </p:nvPicPr>
                <p:blipFill>
                  <a:blip r:embed="rId244"/>
                  <a:stretch>
                    <a:fillRect/>
                  </a:stretch>
                </p:blipFill>
                <p:spPr>
                  <a:xfrm>
                    <a:off x="10613244" y="1836059"/>
                    <a:ext cx="29556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593" name="Pennanteckning 1592">
                    <a:extLst>
                      <a:ext uri="{FF2B5EF4-FFF2-40B4-BE49-F238E27FC236}">
                        <a16:creationId xmlns:a16="http://schemas.microsoft.com/office/drawing/2014/main" id="{A2D32247-F0A1-5305-78D2-DE9B76E43E0B}"/>
                      </a:ext>
                    </a:extLst>
                  </p14:cNvPr>
                  <p14:cNvContentPartPr/>
                  <p14:nvPr/>
                </p14:nvContentPartPr>
                <p14:xfrm>
                  <a:off x="10950204" y="1855139"/>
                  <a:ext cx="76320" cy="98640"/>
                </p14:xfrm>
              </p:contentPart>
            </mc:Choice>
            <mc:Fallback xmlns="">
              <p:pic>
                <p:nvPicPr>
                  <p:cNvPr id="1593" name="Pennanteckning 1592">
                    <a:extLst>
                      <a:ext uri="{FF2B5EF4-FFF2-40B4-BE49-F238E27FC236}">
                        <a16:creationId xmlns:a16="http://schemas.microsoft.com/office/drawing/2014/main" id="{A2D32247-F0A1-5305-78D2-DE9B76E43E0B}"/>
                      </a:ext>
                    </a:extLst>
                  </p:cNvPr>
                  <p:cNvPicPr/>
                  <p:nvPr/>
                </p:nvPicPr>
                <p:blipFill>
                  <a:blip r:embed="rId246"/>
                  <a:stretch>
                    <a:fillRect/>
                  </a:stretch>
                </p:blipFill>
                <p:spPr>
                  <a:xfrm>
                    <a:off x="10935084" y="1840019"/>
                    <a:ext cx="10692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594" name="Pennanteckning 1593">
                    <a:extLst>
                      <a:ext uri="{FF2B5EF4-FFF2-40B4-BE49-F238E27FC236}">
                        <a16:creationId xmlns:a16="http://schemas.microsoft.com/office/drawing/2014/main" id="{35A681C4-776C-9C87-A4F4-A1DF4CD35105}"/>
                      </a:ext>
                    </a:extLst>
                  </p14:cNvPr>
                  <p14:cNvContentPartPr/>
                  <p14:nvPr/>
                </p14:nvContentPartPr>
                <p14:xfrm>
                  <a:off x="11101764" y="1837859"/>
                  <a:ext cx="69120" cy="62280"/>
                </p14:xfrm>
              </p:contentPart>
            </mc:Choice>
            <mc:Fallback xmlns="">
              <p:pic>
                <p:nvPicPr>
                  <p:cNvPr id="1594" name="Pennanteckning 1593">
                    <a:extLst>
                      <a:ext uri="{FF2B5EF4-FFF2-40B4-BE49-F238E27FC236}">
                        <a16:creationId xmlns:a16="http://schemas.microsoft.com/office/drawing/2014/main" id="{35A681C4-776C-9C87-A4F4-A1DF4CD35105}"/>
                      </a:ext>
                    </a:extLst>
                  </p:cNvPr>
                  <p:cNvPicPr/>
                  <p:nvPr/>
                </p:nvPicPr>
                <p:blipFill>
                  <a:blip r:embed="rId248"/>
                  <a:stretch>
                    <a:fillRect/>
                  </a:stretch>
                </p:blipFill>
                <p:spPr>
                  <a:xfrm>
                    <a:off x="11086284" y="1822379"/>
                    <a:ext cx="993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595" name="Pennanteckning 1594">
                    <a:extLst>
                      <a:ext uri="{FF2B5EF4-FFF2-40B4-BE49-F238E27FC236}">
                        <a16:creationId xmlns:a16="http://schemas.microsoft.com/office/drawing/2014/main" id="{9669CD1D-0C58-D974-9A81-DB11241633FF}"/>
                      </a:ext>
                    </a:extLst>
                  </p14:cNvPr>
                  <p14:cNvContentPartPr/>
                  <p14:nvPr/>
                </p14:nvContentPartPr>
                <p14:xfrm>
                  <a:off x="11217324" y="1707899"/>
                  <a:ext cx="172440" cy="252360"/>
                </p14:xfrm>
              </p:contentPart>
            </mc:Choice>
            <mc:Fallback xmlns="">
              <p:pic>
                <p:nvPicPr>
                  <p:cNvPr id="1595" name="Pennanteckning 1594">
                    <a:extLst>
                      <a:ext uri="{FF2B5EF4-FFF2-40B4-BE49-F238E27FC236}">
                        <a16:creationId xmlns:a16="http://schemas.microsoft.com/office/drawing/2014/main" id="{9669CD1D-0C58-D974-9A81-DB11241633FF}"/>
                      </a:ext>
                    </a:extLst>
                  </p:cNvPr>
                  <p:cNvPicPr/>
                  <p:nvPr/>
                </p:nvPicPr>
                <p:blipFill>
                  <a:blip r:embed="rId250"/>
                  <a:stretch>
                    <a:fillRect/>
                  </a:stretch>
                </p:blipFill>
                <p:spPr>
                  <a:xfrm>
                    <a:off x="11202204" y="1692779"/>
                    <a:ext cx="203040" cy="282600"/>
                  </a:xfrm>
                  <a:prstGeom prst="rect">
                    <a:avLst/>
                  </a:prstGeom>
                </p:spPr>
              </p:pic>
            </mc:Fallback>
          </mc:AlternateContent>
        </p:grpSp>
        <p:grpSp>
          <p:nvGrpSpPr>
            <p:cNvPr id="1600" name="Grupp 1599">
              <a:extLst>
                <a:ext uri="{FF2B5EF4-FFF2-40B4-BE49-F238E27FC236}">
                  <a16:creationId xmlns:a16="http://schemas.microsoft.com/office/drawing/2014/main" id="{C0D81583-D3A9-C402-4A44-1A7C643D26AF}"/>
                </a:ext>
              </a:extLst>
            </p:cNvPr>
            <p:cNvGrpSpPr/>
            <p:nvPr/>
          </p:nvGrpSpPr>
          <p:grpSpPr>
            <a:xfrm>
              <a:off x="4089103" y="1494419"/>
              <a:ext cx="1753560" cy="501480"/>
              <a:chOff x="8268204" y="1518539"/>
              <a:chExt cx="1753560" cy="501480"/>
            </a:xfrm>
          </p:grpSpPr>
          <mc:AlternateContent xmlns:mc="http://schemas.openxmlformats.org/markup-compatibility/2006" xmlns:p14="http://schemas.microsoft.com/office/powerpoint/2010/main">
            <mc:Choice Requires="p14">
              <p:contentPart p14:bwMode="auto" r:id="rId251">
                <p14:nvContentPartPr>
                  <p14:cNvPr id="1576" name="Pennanteckning 1575">
                    <a:extLst>
                      <a:ext uri="{FF2B5EF4-FFF2-40B4-BE49-F238E27FC236}">
                        <a16:creationId xmlns:a16="http://schemas.microsoft.com/office/drawing/2014/main" id="{9E68DCD3-41A5-645C-1B95-0E8D649F9559}"/>
                      </a:ext>
                    </a:extLst>
                  </p14:cNvPr>
                  <p14:cNvContentPartPr/>
                  <p14:nvPr/>
                </p14:nvContentPartPr>
                <p14:xfrm>
                  <a:off x="8472684" y="1518539"/>
                  <a:ext cx="102960" cy="431280"/>
                </p14:xfrm>
              </p:contentPart>
            </mc:Choice>
            <mc:Fallback xmlns="">
              <p:pic>
                <p:nvPicPr>
                  <p:cNvPr id="1576" name="Pennanteckning 1575">
                    <a:extLst>
                      <a:ext uri="{FF2B5EF4-FFF2-40B4-BE49-F238E27FC236}">
                        <a16:creationId xmlns:a16="http://schemas.microsoft.com/office/drawing/2014/main" id="{9E68DCD3-41A5-645C-1B95-0E8D649F9559}"/>
                      </a:ext>
                    </a:extLst>
                  </p:cNvPr>
                  <p:cNvPicPr/>
                  <p:nvPr/>
                </p:nvPicPr>
                <p:blipFill>
                  <a:blip r:embed="rId252"/>
                  <a:stretch>
                    <a:fillRect/>
                  </a:stretch>
                </p:blipFill>
                <p:spPr>
                  <a:xfrm>
                    <a:off x="8457564" y="1503419"/>
                    <a:ext cx="133560" cy="46152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577" name="Pennanteckning 1576">
                    <a:extLst>
                      <a:ext uri="{FF2B5EF4-FFF2-40B4-BE49-F238E27FC236}">
                        <a16:creationId xmlns:a16="http://schemas.microsoft.com/office/drawing/2014/main" id="{DD970081-A168-7BF2-779A-86E0E3DF809D}"/>
                      </a:ext>
                    </a:extLst>
                  </p14:cNvPr>
                  <p14:cNvContentPartPr/>
                  <p14:nvPr/>
                </p14:nvContentPartPr>
                <p14:xfrm>
                  <a:off x="8466204" y="1727699"/>
                  <a:ext cx="123480" cy="22680"/>
                </p14:xfrm>
              </p:contentPart>
            </mc:Choice>
            <mc:Fallback xmlns="">
              <p:pic>
                <p:nvPicPr>
                  <p:cNvPr id="1577" name="Pennanteckning 1576">
                    <a:extLst>
                      <a:ext uri="{FF2B5EF4-FFF2-40B4-BE49-F238E27FC236}">
                        <a16:creationId xmlns:a16="http://schemas.microsoft.com/office/drawing/2014/main" id="{DD970081-A168-7BF2-779A-86E0E3DF809D}"/>
                      </a:ext>
                    </a:extLst>
                  </p:cNvPr>
                  <p:cNvPicPr/>
                  <p:nvPr/>
                </p:nvPicPr>
                <p:blipFill>
                  <a:blip r:embed="rId254"/>
                  <a:stretch>
                    <a:fillRect/>
                  </a:stretch>
                </p:blipFill>
                <p:spPr>
                  <a:xfrm>
                    <a:off x="8450724" y="1712579"/>
                    <a:ext cx="1540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578" name="Pennanteckning 1577">
                    <a:extLst>
                      <a:ext uri="{FF2B5EF4-FFF2-40B4-BE49-F238E27FC236}">
                        <a16:creationId xmlns:a16="http://schemas.microsoft.com/office/drawing/2014/main" id="{5483F929-FCF3-0420-DA6B-8F3C0BD7DBB8}"/>
                      </a:ext>
                    </a:extLst>
                  </p14:cNvPr>
                  <p14:cNvContentPartPr/>
                  <p14:nvPr/>
                </p14:nvContentPartPr>
                <p14:xfrm>
                  <a:off x="8655564" y="1694579"/>
                  <a:ext cx="105480" cy="125280"/>
                </p14:xfrm>
              </p:contentPart>
            </mc:Choice>
            <mc:Fallback xmlns="">
              <p:pic>
                <p:nvPicPr>
                  <p:cNvPr id="1578" name="Pennanteckning 1577">
                    <a:extLst>
                      <a:ext uri="{FF2B5EF4-FFF2-40B4-BE49-F238E27FC236}">
                        <a16:creationId xmlns:a16="http://schemas.microsoft.com/office/drawing/2014/main" id="{5483F929-FCF3-0420-DA6B-8F3C0BD7DBB8}"/>
                      </a:ext>
                    </a:extLst>
                  </p:cNvPr>
                  <p:cNvPicPr/>
                  <p:nvPr/>
                </p:nvPicPr>
                <p:blipFill>
                  <a:blip r:embed="rId256"/>
                  <a:stretch>
                    <a:fillRect/>
                  </a:stretch>
                </p:blipFill>
                <p:spPr>
                  <a:xfrm>
                    <a:off x="8640084" y="1679459"/>
                    <a:ext cx="13572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579" name="Pennanteckning 1578">
                    <a:extLst>
                      <a:ext uri="{FF2B5EF4-FFF2-40B4-BE49-F238E27FC236}">
                        <a16:creationId xmlns:a16="http://schemas.microsoft.com/office/drawing/2014/main" id="{1B840C83-AB41-50D9-0354-230F0085734C}"/>
                      </a:ext>
                    </a:extLst>
                  </p14:cNvPr>
                  <p14:cNvContentPartPr/>
                  <p14:nvPr/>
                </p14:nvContentPartPr>
                <p14:xfrm>
                  <a:off x="8781204" y="1712939"/>
                  <a:ext cx="140040" cy="102240"/>
                </p14:xfrm>
              </p:contentPart>
            </mc:Choice>
            <mc:Fallback xmlns="">
              <p:pic>
                <p:nvPicPr>
                  <p:cNvPr id="1579" name="Pennanteckning 1578">
                    <a:extLst>
                      <a:ext uri="{FF2B5EF4-FFF2-40B4-BE49-F238E27FC236}">
                        <a16:creationId xmlns:a16="http://schemas.microsoft.com/office/drawing/2014/main" id="{1B840C83-AB41-50D9-0354-230F0085734C}"/>
                      </a:ext>
                    </a:extLst>
                  </p:cNvPr>
                  <p:cNvPicPr/>
                  <p:nvPr/>
                </p:nvPicPr>
                <p:blipFill>
                  <a:blip r:embed="rId258"/>
                  <a:stretch>
                    <a:fillRect/>
                  </a:stretch>
                </p:blipFill>
                <p:spPr>
                  <a:xfrm>
                    <a:off x="8765724" y="1697819"/>
                    <a:ext cx="1706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580" name="Pennanteckning 1579">
                    <a:extLst>
                      <a:ext uri="{FF2B5EF4-FFF2-40B4-BE49-F238E27FC236}">
                        <a16:creationId xmlns:a16="http://schemas.microsoft.com/office/drawing/2014/main" id="{4F89E19D-6C2B-53B2-568A-B66403B70428}"/>
                      </a:ext>
                    </a:extLst>
                  </p14:cNvPr>
                  <p14:cNvContentPartPr/>
                  <p14:nvPr/>
                </p14:nvContentPartPr>
                <p14:xfrm>
                  <a:off x="8902164" y="1591259"/>
                  <a:ext cx="178560" cy="279360"/>
                </p14:xfrm>
              </p:contentPart>
            </mc:Choice>
            <mc:Fallback xmlns="">
              <p:pic>
                <p:nvPicPr>
                  <p:cNvPr id="1580" name="Pennanteckning 1579">
                    <a:extLst>
                      <a:ext uri="{FF2B5EF4-FFF2-40B4-BE49-F238E27FC236}">
                        <a16:creationId xmlns:a16="http://schemas.microsoft.com/office/drawing/2014/main" id="{4F89E19D-6C2B-53B2-568A-B66403B70428}"/>
                      </a:ext>
                    </a:extLst>
                  </p:cNvPr>
                  <p:cNvPicPr/>
                  <p:nvPr/>
                </p:nvPicPr>
                <p:blipFill>
                  <a:blip r:embed="rId260"/>
                  <a:stretch>
                    <a:fillRect/>
                  </a:stretch>
                </p:blipFill>
                <p:spPr>
                  <a:xfrm>
                    <a:off x="8887044" y="1575779"/>
                    <a:ext cx="20916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581" name="Pennanteckning 1580">
                    <a:extLst>
                      <a:ext uri="{FF2B5EF4-FFF2-40B4-BE49-F238E27FC236}">
                        <a16:creationId xmlns:a16="http://schemas.microsoft.com/office/drawing/2014/main" id="{F38CE8EC-FF2B-E457-8306-528922793ABB}"/>
                      </a:ext>
                    </a:extLst>
                  </p14:cNvPr>
                  <p14:cNvContentPartPr/>
                  <p14:nvPr/>
                </p14:nvContentPartPr>
                <p14:xfrm>
                  <a:off x="9128244" y="1537619"/>
                  <a:ext cx="94680" cy="482400"/>
                </p14:xfrm>
              </p:contentPart>
            </mc:Choice>
            <mc:Fallback xmlns="">
              <p:pic>
                <p:nvPicPr>
                  <p:cNvPr id="1581" name="Pennanteckning 1580">
                    <a:extLst>
                      <a:ext uri="{FF2B5EF4-FFF2-40B4-BE49-F238E27FC236}">
                        <a16:creationId xmlns:a16="http://schemas.microsoft.com/office/drawing/2014/main" id="{F38CE8EC-FF2B-E457-8306-528922793ABB}"/>
                      </a:ext>
                    </a:extLst>
                  </p:cNvPr>
                  <p:cNvPicPr/>
                  <p:nvPr/>
                </p:nvPicPr>
                <p:blipFill>
                  <a:blip r:embed="rId262"/>
                  <a:stretch>
                    <a:fillRect/>
                  </a:stretch>
                </p:blipFill>
                <p:spPr>
                  <a:xfrm>
                    <a:off x="9113124" y="1522499"/>
                    <a:ext cx="125280" cy="51300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582" name="Pennanteckning 1581">
                    <a:extLst>
                      <a:ext uri="{FF2B5EF4-FFF2-40B4-BE49-F238E27FC236}">
                        <a16:creationId xmlns:a16="http://schemas.microsoft.com/office/drawing/2014/main" id="{62D56593-E38D-2F54-20AF-5366FD880D82}"/>
                      </a:ext>
                    </a:extLst>
                  </p14:cNvPr>
                  <p14:cNvContentPartPr/>
                  <p14:nvPr/>
                </p14:nvContentPartPr>
                <p14:xfrm>
                  <a:off x="9092964" y="1785659"/>
                  <a:ext cx="122760" cy="63360"/>
                </p14:xfrm>
              </p:contentPart>
            </mc:Choice>
            <mc:Fallback xmlns="">
              <p:pic>
                <p:nvPicPr>
                  <p:cNvPr id="1582" name="Pennanteckning 1581">
                    <a:extLst>
                      <a:ext uri="{FF2B5EF4-FFF2-40B4-BE49-F238E27FC236}">
                        <a16:creationId xmlns:a16="http://schemas.microsoft.com/office/drawing/2014/main" id="{62D56593-E38D-2F54-20AF-5366FD880D82}"/>
                      </a:ext>
                    </a:extLst>
                  </p:cNvPr>
                  <p:cNvPicPr/>
                  <p:nvPr/>
                </p:nvPicPr>
                <p:blipFill>
                  <a:blip r:embed="rId264"/>
                  <a:stretch>
                    <a:fillRect/>
                  </a:stretch>
                </p:blipFill>
                <p:spPr>
                  <a:xfrm>
                    <a:off x="9077484" y="1770539"/>
                    <a:ext cx="15336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1583" name="Pennanteckning 1582">
                    <a:extLst>
                      <a:ext uri="{FF2B5EF4-FFF2-40B4-BE49-F238E27FC236}">
                        <a16:creationId xmlns:a16="http://schemas.microsoft.com/office/drawing/2014/main" id="{F0EDBA3A-4DC2-45E1-344D-99D0629C33FE}"/>
                      </a:ext>
                    </a:extLst>
                  </p14:cNvPr>
                  <p14:cNvContentPartPr/>
                  <p14:nvPr/>
                </p14:nvContentPartPr>
                <p14:xfrm>
                  <a:off x="9207084" y="1796459"/>
                  <a:ext cx="56160" cy="93600"/>
                </p14:xfrm>
              </p:contentPart>
            </mc:Choice>
            <mc:Fallback xmlns="">
              <p:pic>
                <p:nvPicPr>
                  <p:cNvPr id="1583" name="Pennanteckning 1582">
                    <a:extLst>
                      <a:ext uri="{FF2B5EF4-FFF2-40B4-BE49-F238E27FC236}">
                        <a16:creationId xmlns:a16="http://schemas.microsoft.com/office/drawing/2014/main" id="{F0EDBA3A-4DC2-45E1-344D-99D0629C33FE}"/>
                      </a:ext>
                    </a:extLst>
                  </p:cNvPr>
                  <p:cNvPicPr/>
                  <p:nvPr/>
                </p:nvPicPr>
                <p:blipFill>
                  <a:blip r:embed="rId266"/>
                  <a:stretch>
                    <a:fillRect/>
                  </a:stretch>
                </p:blipFill>
                <p:spPr>
                  <a:xfrm>
                    <a:off x="9191604" y="1781339"/>
                    <a:ext cx="8676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584" name="Pennanteckning 1583">
                    <a:extLst>
                      <a:ext uri="{FF2B5EF4-FFF2-40B4-BE49-F238E27FC236}">
                        <a16:creationId xmlns:a16="http://schemas.microsoft.com/office/drawing/2014/main" id="{A5FFAF3E-1330-E557-6776-679D8D7C5E08}"/>
                      </a:ext>
                    </a:extLst>
                  </p14:cNvPr>
                  <p14:cNvContentPartPr/>
                  <p14:nvPr/>
                </p14:nvContentPartPr>
                <p14:xfrm>
                  <a:off x="9332724" y="1783139"/>
                  <a:ext cx="57600" cy="60840"/>
                </p14:xfrm>
              </p:contentPart>
            </mc:Choice>
            <mc:Fallback xmlns="">
              <p:pic>
                <p:nvPicPr>
                  <p:cNvPr id="1584" name="Pennanteckning 1583">
                    <a:extLst>
                      <a:ext uri="{FF2B5EF4-FFF2-40B4-BE49-F238E27FC236}">
                        <a16:creationId xmlns:a16="http://schemas.microsoft.com/office/drawing/2014/main" id="{A5FFAF3E-1330-E557-6776-679D8D7C5E08}"/>
                      </a:ext>
                    </a:extLst>
                  </p:cNvPr>
                  <p:cNvPicPr/>
                  <p:nvPr/>
                </p:nvPicPr>
                <p:blipFill>
                  <a:blip r:embed="rId268"/>
                  <a:stretch>
                    <a:fillRect/>
                  </a:stretch>
                </p:blipFill>
                <p:spPr>
                  <a:xfrm>
                    <a:off x="9317604" y="1768019"/>
                    <a:ext cx="8784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585" name="Pennanteckning 1584">
                    <a:extLst>
                      <a:ext uri="{FF2B5EF4-FFF2-40B4-BE49-F238E27FC236}">
                        <a16:creationId xmlns:a16="http://schemas.microsoft.com/office/drawing/2014/main" id="{D62551AC-F086-DC47-70AD-19658EF5828C}"/>
                      </a:ext>
                    </a:extLst>
                  </p14:cNvPr>
                  <p14:cNvContentPartPr/>
                  <p14:nvPr/>
                </p14:nvContentPartPr>
                <p14:xfrm>
                  <a:off x="9452604" y="1776659"/>
                  <a:ext cx="155160" cy="75600"/>
                </p14:xfrm>
              </p:contentPart>
            </mc:Choice>
            <mc:Fallback xmlns="">
              <p:pic>
                <p:nvPicPr>
                  <p:cNvPr id="1585" name="Pennanteckning 1584">
                    <a:extLst>
                      <a:ext uri="{FF2B5EF4-FFF2-40B4-BE49-F238E27FC236}">
                        <a16:creationId xmlns:a16="http://schemas.microsoft.com/office/drawing/2014/main" id="{D62551AC-F086-DC47-70AD-19658EF5828C}"/>
                      </a:ext>
                    </a:extLst>
                  </p:cNvPr>
                  <p:cNvPicPr/>
                  <p:nvPr/>
                </p:nvPicPr>
                <p:blipFill>
                  <a:blip r:embed="rId270"/>
                  <a:stretch>
                    <a:fillRect/>
                  </a:stretch>
                </p:blipFill>
                <p:spPr>
                  <a:xfrm>
                    <a:off x="9437484" y="1761539"/>
                    <a:ext cx="18540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586" name="Pennanteckning 1585">
                    <a:extLst>
                      <a:ext uri="{FF2B5EF4-FFF2-40B4-BE49-F238E27FC236}">
                        <a16:creationId xmlns:a16="http://schemas.microsoft.com/office/drawing/2014/main" id="{4B8FFE1F-358A-6DE4-413E-807F3EF22506}"/>
                      </a:ext>
                    </a:extLst>
                  </p14:cNvPr>
                  <p14:cNvContentPartPr/>
                  <p14:nvPr/>
                </p14:nvContentPartPr>
                <p14:xfrm>
                  <a:off x="9616044" y="1784939"/>
                  <a:ext cx="137160" cy="64800"/>
                </p14:xfrm>
              </p:contentPart>
            </mc:Choice>
            <mc:Fallback xmlns="">
              <p:pic>
                <p:nvPicPr>
                  <p:cNvPr id="1586" name="Pennanteckning 1585">
                    <a:extLst>
                      <a:ext uri="{FF2B5EF4-FFF2-40B4-BE49-F238E27FC236}">
                        <a16:creationId xmlns:a16="http://schemas.microsoft.com/office/drawing/2014/main" id="{4B8FFE1F-358A-6DE4-413E-807F3EF22506}"/>
                      </a:ext>
                    </a:extLst>
                  </p:cNvPr>
                  <p:cNvPicPr/>
                  <p:nvPr/>
                </p:nvPicPr>
                <p:blipFill>
                  <a:blip r:embed="rId272"/>
                  <a:stretch>
                    <a:fillRect/>
                  </a:stretch>
                </p:blipFill>
                <p:spPr>
                  <a:xfrm>
                    <a:off x="9600564" y="1769459"/>
                    <a:ext cx="16776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587" name="Pennanteckning 1586">
                    <a:extLst>
                      <a:ext uri="{FF2B5EF4-FFF2-40B4-BE49-F238E27FC236}">
                        <a16:creationId xmlns:a16="http://schemas.microsoft.com/office/drawing/2014/main" id="{FEA0EAB6-4D70-0B8B-66EF-DA834788250B}"/>
                      </a:ext>
                    </a:extLst>
                  </p14:cNvPr>
                  <p14:cNvContentPartPr/>
                  <p14:nvPr/>
                </p14:nvContentPartPr>
                <p14:xfrm>
                  <a:off x="9776964" y="1789979"/>
                  <a:ext cx="64080" cy="23400"/>
                </p14:xfrm>
              </p:contentPart>
            </mc:Choice>
            <mc:Fallback xmlns="">
              <p:pic>
                <p:nvPicPr>
                  <p:cNvPr id="1587" name="Pennanteckning 1586">
                    <a:extLst>
                      <a:ext uri="{FF2B5EF4-FFF2-40B4-BE49-F238E27FC236}">
                        <a16:creationId xmlns:a16="http://schemas.microsoft.com/office/drawing/2014/main" id="{FEA0EAB6-4D70-0B8B-66EF-DA834788250B}"/>
                      </a:ext>
                    </a:extLst>
                  </p:cNvPr>
                  <p:cNvPicPr/>
                  <p:nvPr/>
                </p:nvPicPr>
                <p:blipFill>
                  <a:blip r:embed="rId274"/>
                  <a:stretch>
                    <a:fillRect/>
                  </a:stretch>
                </p:blipFill>
                <p:spPr>
                  <a:xfrm>
                    <a:off x="9761484" y="1774499"/>
                    <a:ext cx="9468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588" name="Pennanteckning 1587">
                    <a:extLst>
                      <a:ext uri="{FF2B5EF4-FFF2-40B4-BE49-F238E27FC236}">
                        <a16:creationId xmlns:a16="http://schemas.microsoft.com/office/drawing/2014/main" id="{AEF19844-DF3D-319F-62F3-4B26D6A9034D}"/>
                      </a:ext>
                    </a:extLst>
                  </p14:cNvPr>
                  <p14:cNvContentPartPr/>
                  <p14:nvPr/>
                </p14:nvContentPartPr>
                <p14:xfrm>
                  <a:off x="9852204" y="1595219"/>
                  <a:ext cx="169560" cy="280800"/>
                </p14:xfrm>
              </p:contentPart>
            </mc:Choice>
            <mc:Fallback xmlns="">
              <p:pic>
                <p:nvPicPr>
                  <p:cNvPr id="1588" name="Pennanteckning 1587">
                    <a:extLst>
                      <a:ext uri="{FF2B5EF4-FFF2-40B4-BE49-F238E27FC236}">
                        <a16:creationId xmlns:a16="http://schemas.microsoft.com/office/drawing/2014/main" id="{AEF19844-DF3D-319F-62F3-4B26D6A9034D}"/>
                      </a:ext>
                    </a:extLst>
                  </p:cNvPr>
                  <p:cNvPicPr/>
                  <p:nvPr/>
                </p:nvPicPr>
                <p:blipFill>
                  <a:blip r:embed="rId276"/>
                  <a:stretch>
                    <a:fillRect/>
                  </a:stretch>
                </p:blipFill>
                <p:spPr>
                  <a:xfrm>
                    <a:off x="9837084" y="1580099"/>
                    <a:ext cx="20016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598" name="Pennanteckning 1597">
                    <a:extLst>
                      <a:ext uri="{FF2B5EF4-FFF2-40B4-BE49-F238E27FC236}">
                        <a16:creationId xmlns:a16="http://schemas.microsoft.com/office/drawing/2014/main" id="{609106B5-73AD-866D-4847-2E2DE3C45CA8}"/>
                      </a:ext>
                    </a:extLst>
                  </p14:cNvPr>
                  <p14:cNvContentPartPr/>
                  <p14:nvPr/>
                </p14:nvContentPartPr>
                <p14:xfrm>
                  <a:off x="8268204" y="1826339"/>
                  <a:ext cx="41040" cy="42480"/>
                </p14:xfrm>
              </p:contentPart>
            </mc:Choice>
            <mc:Fallback xmlns="">
              <p:pic>
                <p:nvPicPr>
                  <p:cNvPr id="1598" name="Pennanteckning 1597">
                    <a:extLst>
                      <a:ext uri="{FF2B5EF4-FFF2-40B4-BE49-F238E27FC236}">
                        <a16:creationId xmlns:a16="http://schemas.microsoft.com/office/drawing/2014/main" id="{609106B5-73AD-866D-4847-2E2DE3C45CA8}"/>
                      </a:ext>
                    </a:extLst>
                  </p:cNvPr>
                  <p:cNvPicPr/>
                  <p:nvPr/>
                </p:nvPicPr>
                <p:blipFill>
                  <a:blip r:embed="rId278"/>
                  <a:stretch>
                    <a:fillRect/>
                  </a:stretch>
                </p:blipFill>
                <p:spPr>
                  <a:xfrm>
                    <a:off x="8253084" y="1810859"/>
                    <a:ext cx="71280" cy="73080"/>
                  </a:xfrm>
                  <a:prstGeom prst="rect">
                    <a:avLst/>
                  </a:prstGeom>
                </p:spPr>
              </p:pic>
            </mc:Fallback>
          </mc:AlternateContent>
        </p:grpSp>
      </p:grpSp>
      <p:grpSp>
        <p:nvGrpSpPr>
          <p:cNvPr id="8" name="Grupp 7">
            <a:extLst>
              <a:ext uri="{FF2B5EF4-FFF2-40B4-BE49-F238E27FC236}">
                <a16:creationId xmlns:a16="http://schemas.microsoft.com/office/drawing/2014/main" id="{E3AD7D75-592D-1664-8903-6BBAE12E7769}"/>
              </a:ext>
            </a:extLst>
          </p:cNvPr>
          <p:cNvGrpSpPr/>
          <p:nvPr/>
        </p:nvGrpSpPr>
        <p:grpSpPr>
          <a:xfrm>
            <a:off x="4076143" y="2142779"/>
            <a:ext cx="3349440" cy="513360"/>
            <a:chOff x="4076143" y="2142779"/>
            <a:chExt cx="3349440" cy="513360"/>
          </a:xfrm>
        </p:grpSpPr>
        <p:grpSp>
          <p:nvGrpSpPr>
            <p:cNvPr id="1617" name="Grupp 1616">
              <a:extLst>
                <a:ext uri="{FF2B5EF4-FFF2-40B4-BE49-F238E27FC236}">
                  <a16:creationId xmlns:a16="http://schemas.microsoft.com/office/drawing/2014/main" id="{977EF4D5-A066-D223-3470-333EA2CF36F4}"/>
                </a:ext>
              </a:extLst>
            </p:cNvPr>
            <p:cNvGrpSpPr/>
            <p:nvPr/>
          </p:nvGrpSpPr>
          <p:grpSpPr>
            <a:xfrm>
              <a:off x="4076143" y="2142779"/>
              <a:ext cx="873000" cy="455760"/>
              <a:chOff x="8255244" y="2166899"/>
              <a:chExt cx="873000" cy="455760"/>
            </a:xfrm>
          </p:grpSpPr>
          <mc:AlternateContent xmlns:mc="http://schemas.openxmlformats.org/markup-compatibility/2006" xmlns:p14="http://schemas.microsoft.com/office/powerpoint/2010/main">
            <mc:Choice Requires="p14">
              <p:contentPart p14:bwMode="auto" r:id="rId279">
                <p14:nvContentPartPr>
                  <p14:cNvPr id="1599" name="Pennanteckning 1598">
                    <a:extLst>
                      <a:ext uri="{FF2B5EF4-FFF2-40B4-BE49-F238E27FC236}">
                        <a16:creationId xmlns:a16="http://schemas.microsoft.com/office/drawing/2014/main" id="{3FD87C94-F621-3867-7129-4E9BD3B7B6A7}"/>
                      </a:ext>
                    </a:extLst>
                  </p14:cNvPr>
                  <p14:cNvContentPartPr/>
                  <p14:nvPr/>
                </p14:nvContentPartPr>
                <p14:xfrm>
                  <a:off x="8255244" y="2340059"/>
                  <a:ext cx="62280" cy="37440"/>
                </p14:xfrm>
              </p:contentPart>
            </mc:Choice>
            <mc:Fallback xmlns="">
              <p:pic>
                <p:nvPicPr>
                  <p:cNvPr id="1599" name="Pennanteckning 1598">
                    <a:extLst>
                      <a:ext uri="{FF2B5EF4-FFF2-40B4-BE49-F238E27FC236}">
                        <a16:creationId xmlns:a16="http://schemas.microsoft.com/office/drawing/2014/main" id="{3FD87C94-F621-3867-7129-4E9BD3B7B6A7}"/>
                      </a:ext>
                    </a:extLst>
                  </p:cNvPr>
                  <p:cNvPicPr/>
                  <p:nvPr/>
                </p:nvPicPr>
                <p:blipFill>
                  <a:blip r:embed="rId280"/>
                  <a:stretch>
                    <a:fillRect/>
                  </a:stretch>
                </p:blipFill>
                <p:spPr>
                  <a:xfrm>
                    <a:off x="8239764" y="2324939"/>
                    <a:ext cx="928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601" name="Pennanteckning 1600">
                    <a:extLst>
                      <a:ext uri="{FF2B5EF4-FFF2-40B4-BE49-F238E27FC236}">
                        <a16:creationId xmlns:a16="http://schemas.microsoft.com/office/drawing/2014/main" id="{D4F21EF0-5E56-3E4E-1AFB-BAE3C3A2EEA4}"/>
                      </a:ext>
                    </a:extLst>
                  </p14:cNvPr>
                  <p14:cNvContentPartPr/>
                  <p14:nvPr/>
                </p14:nvContentPartPr>
                <p14:xfrm>
                  <a:off x="8519844" y="2166899"/>
                  <a:ext cx="146880" cy="455760"/>
                </p14:xfrm>
              </p:contentPart>
            </mc:Choice>
            <mc:Fallback xmlns="">
              <p:pic>
                <p:nvPicPr>
                  <p:cNvPr id="1601" name="Pennanteckning 1600">
                    <a:extLst>
                      <a:ext uri="{FF2B5EF4-FFF2-40B4-BE49-F238E27FC236}">
                        <a16:creationId xmlns:a16="http://schemas.microsoft.com/office/drawing/2014/main" id="{D4F21EF0-5E56-3E4E-1AFB-BAE3C3A2EEA4}"/>
                      </a:ext>
                    </a:extLst>
                  </p:cNvPr>
                  <p:cNvPicPr/>
                  <p:nvPr/>
                </p:nvPicPr>
                <p:blipFill>
                  <a:blip r:embed="rId282"/>
                  <a:stretch>
                    <a:fillRect/>
                  </a:stretch>
                </p:blipFill>
                <p:spPr>
                  <a:xfrm>
                    <a:off x="8504364" y="2151779"/>
                    <a:ext cx="177120" cy="48636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602" name="Pennanteckning 1601">
                    <a:extLst>
                      <a:ext uri="{FF2B5EF4-FFF2-40B4-BE49-F238E27FC236}">
                        <a16:creationId xmlns:a16="http://schemas.microsoft.com/office/drawing/2014/main" id="{6D934223-0766-D9D3-A59E-A8DB19AD38ED}"/>
                      </a:ext>
                    </a:extLst>
                  </p14:cNvPr>
                  <p14:cNvContentPartPr/>
                  <p14:nvPr/>
                </p14:nvContentPartPr>
                <p14:xfrm>
                  <a:off x="8518044" y="2339699"/>
                  <a:ext cx="139320" cy="54000"/>
                </p14:xfrm>
              </p:contentPart>
            </mc:Choice>
            <mc:Fallback xmlns="">
              <p:pic>
                <p:nvPicPr>
                  <p:cNvPr id="1602" name="Pennanteckning 1601">
                    <a:extLst>
                      <a:ext uri="{FF2B5EF4-FFF2-40B4-BE49-F238E27FC236}">
                        <a16:creationId xmlns:a16="http://schemas.microsoft.com/office/drawing/2014/main" id="{6D934223-0766-D9D3-A59E-A8DB19AD38ED}"/>
                      </a:ext>
                    </a:extLst>
                  </p:cNvPr>
                  <p:cNvPicPr/>
                  <p:nvPr/>
                </p:nvPicPr>
                <p:blipFill>
                  <a:blip r:embed="rId284"/>
                  <a:stretch>
                    <a:fillRect/>
                  </a:stretch>
                </p:blipFill>
                <p:spPr>
                  <a:xfrm>
                    <a:off x="8502924" y="2324579"/>
                    <a:ext cx="16992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603" name="Pennanteckning 1602">
                    <a:extLst>
                      <a:ext uri="{FF2B5EF4-FFF2-40B4-BE49-F238E27FC236}">
                        <a16:creationId xmlns:a16="http://schemas.microsoft.com/office/drawing/2014/main" id="{77AFF7DF-F556-B0A3-D846-DA2BCEFE04EA}"/>
                      </a:ext>
                    </a:extLst>
                  </p14:cNvPr>
                  <p14:cNvContentPartPr/>
                  <p14:nvPr/>
                </p14:nvContentPartPr>
                <p14:xfrm>
                  <a:off x="8686164" y="2349779"/>
                  <a:ext cx="91440" cy="71640"/>
                </p14:xfrm>
              </p:contentPart>
            </mc:Choice>
            <mc:Fallback xmlns="">
              <p:pic>
                <p:nvPicPr>
                  <p:cNvPr id="1603" name="Pennanteckning 1602">
                    <a:extLst>
                      <a:ext uri="{FF2B5EF4-FFF2-40B4-BE49-F238E27FC236}">
                        <a16:creationId xmlns:a16="http://schemas.microsoft.com/office/drawing/2014/main" id="{77AFF7DF-F556-B0A3-D846-DA2BCEFE04EA}"/>
                      </a:ext>
                    </a:extLst>
                  </p:cNvPr>
                  <p:cNvPicPr/>
                  <p:nvPr/>
                </p:nvPicPr>
                <p:blipFill>
                  <a:blip r:embed="rId286"/>
                  <a:stretch>
                    <a:fillRect/>
                  </a:stretch>
                </p:blipFill>
                <p:spPr>
                  <a:xfrm>
                    <a:off x="8670684" y="2334299"/>
                    <a:ext cx="12168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604" name="Pennanteckning 1603">
                    <a:extLst>
                      <a:ext uri="{FF2B5EF4-FFF2-40B4-BE49-F238E27FC236}">
                        <a16:creationId xmlns:a16="http://schemas.microsoft.com/office/drawing/2014/main" id="{9F553CE7-9C14-0C31-B8CD-6DBD17550BF1}"/>
                      </a:ext>
                    </a:extLst>
                  </p14:cNvPr>
                  <p14:cNvContentPartPr/>
                  <p14:nvPr/>
                </p14:nvContentPartPr>
                <p14:xfrm>
                  <a:off x="8850684" y="2247179"/>
                  <a:ext cx="56520" cy="174960"/>
                </p14:xfrm>
              </p:contentPart>
            </mc:Choice>
            <mc:Fallback xmlns="">
              <p:pic>
                <p:nvPicPr>
                  <p:cNvPr id="1604" name="Pennanteckning 1603">
                    <a:extLst>
                      <a:ext uri="{FF2B5EF4-FFF2-40B4-BE49-F238E27FC236}">
                        <a16:creationId xmlns:a16="http://schemas.microsoft.com/office/drawing/2014/main" id="{9F553CE7-9C14-0C31-B8CD-6DBD17550BF1}"/>
                      </a:ext>
                    </a:extLst>
                  </p:cNvPr>
                  <p:cNvPicPr/>
                  <p:nvPr/>
                </p:nvPicPr>
                <p:blipFill>
                  <a:blip r:embed="rId288"/>
                  <a:stretch>
                    <a:fillRect/>
                  </a:stretch>
                </p:blipFill>
                <p:spPr>
                  <a:xfrm>
                    <a:off x="8835204" y="2232059"/>
                    <a:ext cx="8712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605" name="Pennanteckning 1604">
                    <a:extLst>
                      <a:ext uri="{FF2B5EF4-FFF2-40B4-BE49-F238E27FC236}">
                        <a16:creationId xmlns:a16="http://schemas.microsoft.com/office/drawing/2014/main" id="{F4AA1F9F-0907-9B4C-84E0-18C9E6ED3250}"/>
                      </a:ext>
                    </a:extLst>
                  </p14:cNvPr>
                  <p14:cNvContentPartPr/>
                  <p14:nvPr/>
                </p14:nvContentPartPr>
                <p14:xfrm>
                  <a:off x="8940684" y="2235299"/>
                  <a:ext cx="48600" cy="191880"/>
                </p14:xfrm>
              </p:contentPart>
            </mc:Choice>
            <mc:Fallback xmlns="">
              <p:pic>
                <p:nvPicPr>
                  <p:cNvPr id="1605" name="Pennanteckning 1604">
                    <a:extLst>
                      <a:ext uri="{FF2B5EF4-FFF2-40B4-BE49-F238E27FC236}">
                        <a16:creationId xmlns:a16="http://schemas.microsoft.com/office/drawing/2014/main" id="{F4AA1F9F-0907-9B4C-84E0-18C9E6ED3250}"/>
                      </a:ext>
                    </a:extLst>
                  </p:cNvPr>
                  <p:cNvPicPr/>
                  <p:nvPr/>
                </p:nvPicPr>
                <p:blipFill>
                  <a:blip r:embed="rId290"/>
                  <a:stretch>
                    <a:fillRect/>
                  </a:stretch>
                </p:blipFill>
                <p:spPr>
                  <a:xfrm>
                    <a:off x="8925564" y="2219819"/>
                    <a:ext cx="7884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606" name="Pennanteckning 1605">
                    <a:extLst>
                      <a:ext uri="{FF2B5EF4-FFF2-40B4-BE49-F238E27FC236}">
                        <a16:creationId xmlns:a16="http://schemas.microsoft.com/office/drawing/2014/main" id="{9B9CA8A2-23A5-A0A9-A5A1-A9C0C0ABBFA7}"/>
                      </a:ext>
                    </a:extLst>
                  </p14:cNvPr>
                  <p14:cNvContentPartPr/>
                  <p14:nvPr/>
                </p14:nvContentPartPr>
                <p14:xfrm>
                  <a:off x="9020244" y="2365619"/>
                  <a:ext cx="108000" cy="214560"/>
                </p14:xfrm>
              </p:contentPart>
            </mc:Choice>
            <mc:Fallback xmlns="">
              <p:pic>
                <p:nvPicPr>
                  <p:cNvPr id="1606" name="Pennanteckning 1605">
                    <a:extLst>
                      <a:ext uri="{FF2B5EF4-FFF2-40B4-BE49-F238E27FC236}">
                        <a16:creationId xmlns:a16="http://schemas.microsoft.com/office/drawing/2014/main" id="{9B9CA8A2-23A5-A0A9-A5A1-A9C0C0ABBFA7}"/>
                      </a:ext>
                    </a:extLst>
                  </p:cNvPr>
                  <p:cNvPicPr/>
                  <p:nvPr/>
                </p:nvPicPr>
                <p:blipFill>
                  <a:blip r:embed="rId292"/>
                  <a:stretch>
                    <a:fillRect/>
                  </a:stretch>
                </p:blipFill>
                <p:spPr>
                  <a:xfrm>
                    <a:off x="9004764" y="2350139"/>
                    <a:ext cx="138240" cy="245160"/>
                  </a:xfrm>
                  <a:prstGeom prst="rect">
                    <a:avLst/>
                  </a:prstGeom>
                </p:spPr>
              </p:pic>
            </mc:Fallback>
          </mc:AlternateContent>
        </p:grpSp>
        <p:grpSp>
          <p:nvGrpSpPr>
            <p:cNvPr id="1616" name="Grupp 1615">
              <a:extLst>
                <a:ext uri="{FF2B5EF4-FFF2-40B4-BE49-F238E27FC236}">
                  <a16:creationId xmlns:a16="http://schemas.microsoft.com/office/drawing/2014/main" id="{C260DEDD-A4C8-D76E-71A3-049E7DA90FD5}"/>
                </a:ext>
              </a:extLst>
            </p:cNvPr>
            <p:cNvGrpSpPr/>
            <p:nvPr/>
          </p:nvGrpSpPr>
          <p:grpSpPr>
            <a:xfrm>
              <a:off x="5188183" y="2192459"/>
              <a:ext cx="1383120" cy="271080"/>
              <a:chOff x="9367284" y="2216579"/>
              <a:chExt cx="1383120" cy="271080"/>
            </a:xfrm>
          </p:grpSpPr>
          <mc:AlternateContent xmlns:mc="http://schemas.openxmlformats.org/markup-compatibility/2006" xmlns:p14="http://schemas.microsoft.com/office/powerpoint/2010/main">
            <mc:Choice Requires="p14">
              <p:contentPart p14:bwMode="auto" r:id="rId293">
                <p14:nvContentPartPr>
                  <p14:cNvPr id="1607" name="Pennanteckning 1606">
                    <a:extLst>
                      <a:ext uri="{FF2B5EF4-FFF2-40B4-BE49-F238E27FC236}">
                        <a16:creationId xmlns:a16="http://schemas.microsoft.com/office/drawing/2014/main" id="{0267A9CB-C0F4-EC49-A561-EC3C154596AE}"/>
                      </a:ext>
                    </a:extLst>
                  </p14:cNvPr>
                  <p14:cNvContentPartPr/>
                  <p14:nvPr/>
                </p14:nvContentPartPr>
                <p14:xfrm>
                  <a:off x="9367284" y="2342939"/>
                  <a:ext cx="48240" cy="117000"/>
                </p14:xfrm>
              </p:contentPart>
            </mc:Choice>
            <mc:Fallback xmlns="">
              <p:pic>
                <p:nvPicPr>
                  <p:cNvPr id="1607" name="Pennanteckning 1606">
                    <a:extLst>
                      <a:ext uri="{FF2B5EF4-FFF2-40B4-BE49-F238E27FC236}">
                        <a16:creationId xmlns:a16="http://schemas.microsoft.com/office/drawing/2014/main" id="{0267A9CB-C0F4-EC49-A561-EC3C154596AE}"/>
                      </a:ext>
                    </a:extLst>
                  </p:cNvPr>
                  <p:cNvPicPr/>
                  <p:nvPr/>
                </p:nvPicPr>
                <p:blipFill>
                  <a:blip r:embed="rId294"/>
                  <a:stretch>
                    <a:fillRect/>
                  </a:stretch>
                </p:blipFill>
                <p:spPr>
                  <a:xfrm>
                    <a:off x="9352164" y="2327819"/>
                    <a:ext cx="7884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608" name="Pennanteckning 1607">
                    <a:extLst>
                      <a:ext uri="{FF2B5EF4-FFF2-40B4-BE49-F238E27FC236}">
                        <a16:creationId xmlns:a16="http://schemas.microsoft.com/office/drawing/2014/main" id="{D5C39655-6F7C-B9AA-88F5-3EDFF1FA06B7}"/>
                      </a:ext>
                    </a:extLst>
                  </p14:cNvPr>
                  <p14:cNvContentPartPr/>
                  <p14:nvPr/>
                </p14:nvContentPartPr>
                <p14:xfrm>
                  <a:off x="9461964" y="2386859"/>
                  <a:ext cx="80280" cy="81360"/>
                </p14:xfrm>
              </p:contentPart>
            </mc:Choice>
            <mc:Fallback xmlns="">
              <p:pic>
                <p:nvPicPr>
                  <p:cNvPr id="1608" name="Pennanteckning 1607">
                    <a:extLst>
                      <a:ext uri="{FF2B5EF4-FFF2-40B4-BE49-F238E27FC236}">
                        <a16:creationId xmlns:a16="http://schemas.microsoft.com/office/drawing/2014/main" id="{D5C39655-6F7C-B9AA-88F5-3EDFF1FA06B7}"/>
                      </a:ext>
                    </a:extLst>
                  </p:cNvPr>
                  <p:cNvPicPr/>
                  <p:nvPr/>
                </p:nvPicPr>
                <p:blipFill>
                  <a:blip r:embed="rId296"/>
                  <a:stretch>
                    <a:fillRect/>
                  </a:stretch>
                </p:blipFill>
                <p:spPr>
                  <a:xfrm>
                    <a:off x="9446844" y="2371739"/>
                    <a:ext cx="1105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1609" name="Pennanteckning 1608">
                    <a:extLst>
                      <a:ext uri="{FF2B5EF4-FFF2-40B4-BE49-F238E27FC236}">
                        <a16:creationId xmlns:a16="http://schemas.microsoft.com/office/drawing/2014/main" id="{7D748C80-A112-A298-D09F-CAFC226A1361}"/>
                      </a:ext>
                    </a:extLst>
                  </p14:cNvPr>
                  <p14:cNvContentPartPr/>
                  <p14:nvPr/>
                </p14:nvContentPartPr>
                <p14:xfrm>
                  <a:off x="9625404" y="2399459"/>
                  <a:ext cx="182160" cy="63360"/>
                </p14:xfrm>
              </p:contentPart>
            </mc:Choice>
            <mc:Fallback xmlns="">
              <p:pic>
                <p:nvPicPr>
                  <p:cNvPr id="1609" name="Pennanteckning 1608">
                    <a:extLst>
                      <a:ext uri="{FF2B5EF4-FFF2-40B4-BE49-F238E27FC236}">
                        <a16:creationId xmlns:a16="http://schemas.microsoft.com/office/drawing/2014/main" id="{7D748C80-A112-A298-D09F-CAFC226A1361}"/>
                      </a:ext>
                    </a:extLst>
                  </p:cNvPr>
                  <p:cNvPicPr/>
                  <p:nvPr/>
                </p:nvPicPr>
                <p:blipFill>
                  <a:blip r:embed="rId298"/>
                  <a:stretch>
                    <a:fillRect/>
                  </a:stretch>
                </p:blipFill>
                <p:spPr>
                  <a:xfrm>
                    <a:off x="9610284" y="2383979"/>
                    <a:ext cx="21276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610" name="Pennanteckning 1609">
                    <a:extLst>
                      <a:ext uri="{FF2B5EF4-FFF2-40B4-BE49-F238E27FC236}">
                        <a16:creationId xmlns:a16="http://schemas.microsoft.com/office/drawing/2014/main" id="{A4443029-B5A0-108B-90F4-1CAD5F89DAE4}"/>
                      </a:ext>
                    </a:extLst>
                  </p14:cNvPr>
                  <p14:cNvContentPartPr/>
                  <p14:nvPr/>
                </p14:nvContentPartPr>
                <p14:xfrm>
                  <a:off x="9847884" y="2406659"/>
                  <a:ext cx="37440" cy="19440"/>
                </p14:xfrm>
              </p:contentPart>
            </mc:Choice>
            <mc:Fallback xmlns="">
              <p:pic>
                <p:nvPicPr>
                  <p:cNvPr id="1610" name="Pennanteckning 1609">
                    <a:extLst>
                      <a:ext uri="{FF2B5EF4-FFF2-40B4-BE49-F238E27FC236}">
                        <a16:creationId xmlns:a16="http://schemas.microsoft.com/office/drawing/2014/main" id="{A4443029-B5A0-108B-90F4-1CAD5F89DAE4}"/>
                      </a:ext>
                    </a:extLst>
                  </p:cNvPr>
                  <p:cNvPicPr/>
                  <p:nvPr/>
                </p:nvPicPr>
                <p:blipFill>
                  <a:blip r:embed="rId300"/>
                  <a:stretch>
                    <a:fillRect/>
                  </a:stretch>
                </p:blipFill>
                <p:spPr>
                  <a:xfrm>
                    <a:off x="9832764" y="2391539"/>
                    <a:ext cx="6804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611" name="Pennanteckning 1610">
                    <a:extLst>
                      <a:ext uri="{FF2B5EF4-FFF2-40B4-BE49-F238E27FC236}">
                        <a16:creationId xmlns:a16="http://schemas.microsoft.com/office/drawing/2014/main" id="{44F718AE-1B6A-FA34-3BDB-3B57E32E714C}"/>
                      </a:ext>
                    </a:extLst>
                  </p14:cNvPr>
                  <p14:cNvContentPartPr/>
                  <p14:nvPr/>
                </p14:nvContentPartPr>
                <p14:xfrm>
                  <a:off x="9945444" y="2366339"/>
                  <a:ext cx="78120" cy="121320"/>
                </p14:xfrm>
              </p:contentPart>
            </mc:Choice>
            <mc:Fallback xmlns="">
              <p:pic>
                <p:nvPicPr>
                  <p:cNvPr id="1611" name="Pennanteckning 1610">
                    <a:extLst>
                      <a:ext uri="{FF2B5EF4-FFF2-40B4-BE49-F238E27FC236}">
                        <a16:creationId xmlns:a16="http://schemas.microsoft.com/office/drawing/2014/main" id="{44F718AE-1B6A-FA34-3BDB-3B57E32E714C}"/>
                      </a:ext>
                    </a:extLst>
                  </p:cNvPr>
                  <p:cNvPicPr/>
                  <p:nvPr/>
                </p:nvPicPr>
                <p:blipFill>
                  <a:blip r:embed="rId302"/>
                  <a:stretch>
                    <a:fillRect/>
                  </a:stretch>
                </p:blipFill>
                <p:spPr>
                  <a:xfrm>
                    <a:off x="9930324" y="2350859"/>
                    <a:ext cx="10872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1612" name="Pennanteckning 1611">
                    <a:extLst>
                      <a:ext uri="{FF2B5EF4-FFF2-40B4-BE49-F238E27FC236}">
                        <a16:creationId xmlns:a16="http://schemas.microsoft.com/office/drawing/2014/main" id="{24BFE736-6884-77B8-CDDD-C0E46F44B799}"/>
                      </a:ext>
                    </a:extLst>
                  </p14:cNvPr>
                  <p14:cNvContentPartPr/>
                  <p14:nvPr/>
                </p14:nvContentPartPr>
                <p14:xfrm>
                  <a:off x="10119324" y="2338259"/>
                  <a:ext cx="72360" cy="130320"/>
                </p14:xfrm>
              </p:contentPart>
            </mc:Choice>
            <mc:Fallback xmlns="">
              <p:pic>
                <p:nvPicPr>
                  <p:cNvPr id="1612" name="Pennanteckning 1611">
                    <a:extLst>
                      <a:ext uri="{FF2B5EF4-FFF2-40B4-BE49-F238E27FC236}">
                        <a16:creationId xmlns:a16="http://schemas.microsoft.com/office/drawing/2014/main" id="{24BFE736-6884-77B8-CDDD-C0E46F44B799}"/>
                      </a:ext>
                    </a:extLst>
                  </p:cNvPr>
                  <p:cNvPicPr/>
                  <p:nvPr/>
                </p:nvPicPr>
                <p:blipFill>
                  <a:blip r:embed="rId304"/>
                  <a:stretch>
                    <a:fillRect/>
                  </a:stretch>
                </p:blipFill>
                <p:spPr>
                  <a:xfrm>
                    <a:off x="10103844" y="2322779"/>
                    <a:ext cx="10296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1613" name="Pennanteckning 1612">
                    <a:extLst>
                      <a:ext uri="{FF2B5EF4-FFF2-40B4-BE49-F238E27FC236}">
                        <a16:creationId xmlns:a16="http://schemas.microsoft.com/office/drawing/2014/main" id="{8293C969-EFE1-F3C1-3774-64575B0352D6}"/>
                      </a:ext>
                    </a:extLst>
                  </p14:cNvPr>
                  <p14:cNvContentPartPr/>
                  <p14:nvPr/>
                </p14:nvContentPartPr>
                <p14:xfrm>
                  <a:off x="10246404" y="2216579"/>
                  <a:ext cx="83880" cy="231840"/>
                </p14:xfrm>
              </p:contentPart>
            </mc:Choice>
            <mc:Fallback xmlns="">
              <p:pic>
                <p:nvPicPr>
                  <p:cNvPr id="1613" name="Pennanteckning 1612">
                    <a:extLst>
                      <a:ext uri="{FF2B5EF4-FFF2-40B4-BE49-F238E27FC236}">
                        <a16:creationId xmlns:a16="http://schemas.microsoft.com/office/drawing/2014/main" id="{8293C969-EFE1-F3C1-3774-64575B0352D6}"/>
                      </a:ext>
                    </a:extLst>
                  </p:cNvPr>
                  <p:cNvPicPr/>
                  <p:nvPr/>
                </p:nvPicPr>
                <p:blipFill>
                  <a:blip r:embed="rId306"/>
                  <a:stretch>
                    <a:fillRect/>
                  </a:stretch>
                </p:blipFill>
                <p:spPr>
                  <a:xfrm>
                    <a:off x="10231284" y="2201459"/>
                    <a:ext cx="11448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614" name="Pennanteckning 1613">
                    <a:extLst>
                      <a:ext uri="{FF2B5EF4-FFF2-40B4-BE49-F238E27FC236}">
                        <a16:creationId xmlns:a16="http://schemas.microsoft.com/office/drawing/2014/main" id="{DF879F23-8999-F160-D4BE-0FBE7DF1F2FD}"/>
                      </a:ext>
                    </a:extLst>
                  </p14:cNvPr>
                  <p14:cNvContentPartPr/>
                  <p14:nvPr/>
                </p14:nvContentPartPr>
                <p14:xfrm>
                  <a:off x="10246404" y="2346539"/>
                  <a:ext cx="108720" cy="20160"/>
                </p14:xfrm>
              </p:contentPart>
            </mc:Choice>
            <mc:Fallback xmlns="">
              <p:pic>
                <p:nvPicPr>
                  <p:cNvPr id="1614" name="Pennanteckning 1613">
                    <a:extLst>
                      <a:ext uri="{FF2B5EF4-FFF2-40B4-BE49-F238E27FC236}">
                        <a16:creationId xmlns:a16="http://schemas.microsoft.com/office/drawing/2014/main" id="{DF879F23-8999-F160-D4BE-0FBE7DF1F2FD}"/>
                      </a:ext>
                    </a:extLst>
                  </p:cNvPr>
                  <p:cNvPicPr/>
                  <p:nvPr/>
                </p:nvPicPr>
                <p:blipFill>
                  <a:blip r:embed="rId308"/>
                  <a:stretch>
                    <a:fillRect/>
                  </a:stretch>
                </p:blipFill>
                <p:spPr>
                  <a:xfrm>
                    <a:off x="10231284" y="2331059"/>
                    <a:ext cx="1393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615" name="Pennanteckning 1614">
                    <a:extLst>
                      <a:ext uri="{FF2B5EF4-FFF2-40B4-BE49-F238E27FC236}">
                        <a16:creationId xmlns:a16="http://schemas.microsoft.com/office/drawing/2014/main" id="{6367C7C8-57DA-D942-A3D0-1D4F685D54CC}"/>
                      </a:ext>
                    </a:extLst>
                  </p14:cNvPr>
                  <p14:cNvContentPartPr/>
                  <p14:nvPr/>
                </p14:nvContentPartPr>
                <p14:xfrm>
                  <a:off x="10394004" y="2252219"/>
                  <a:ext cx="356400" cy="207720"/>
                </p14:xfrm>
              </p:contentPart>
            </mc:Choice>
            <mc:Fallback xmlns="">
              <p:pic>
                <p:nvPicPr>
                  <p:cNvPr id="1615" name="Pennanteckning 1614">
                    <a:extLst>
                      <a:ext uri="{FF2B5EF4-FFF2-40B4-BE49-F238E27FC236}">
                        <a16:creationId xmlns:a16="http://schemas.microsoft.com/office/drawing/2014/main" id="{6367C7C8-57DA-D942-A3D0-1D4F685D54CC}"/>
                      </a:ext>
                    </a:extLst>
                  </p:cNvPr>
                  <p:cNvPicPr/>
                  <p:nvPr/>
                </p:nvPicPr>
                <p:blipFill>
                  <a:blip r:embed="rId310"/>
                  <a:stretch>
                    <a:fillRect/>
                  </a:stretch>
                </p:blipFill>
                <p:spPr>
                  <a:xfrm>
                    <a:off x="10378884" y="2236739"/>
                    <a:ext cx="387000" cy="238320"/>
                  </a:xfrm>
                  <a:prstGeom prst="rect">
                    <a:avLst/>
                  </a:prstGeom>
                </p:spPr>
              </p:pic>
            </mc:Fallback>
          </mc:AlternateContent>
        </p:grpSp>
        <p:grpSp>
          <p:nvGrpSpPr>
            <p:cNvPr id="1621" name="Grupp 1620">
              <a:extLst>
                <a:ext uri="{FF2B5EF4-FFF2-40B4-BE49-F238E27FC236}">
                  <a16:creationId xmlns:a16="http://schemas.microsoft.com/office/drawing/2014/main" id="{6B584827-1953-6E68-F4C6-AE2BAE1F4ED6}"/>
                </a:ext>
              </a:extLst>
            </p:cNvPr>
            <p:cNvGrpSpPr/>
            <p:nvPr/>
          </p:nvGrpSpPr>
          <p:grpSpPr>
            <a:xfrm>
              <a:off x="6791983" y="2258699"/>
              <a:ext cx="633600" cy="397440"/>
              <a:chOff x="10971084" y="2282819"/>
              <a:chExt cx="633600" cy="397440"/>
            </a:xfrm>
          </p:grpSpPr>
          <mc:AlternateContent xmlns:mc="http://schemas.openxmlformats.org/markup-compatibility/2006" xmlns:p14="http://schemas.microsoft.com/office/powerpoint/2010/main">
            <mc:Choice Requires="p14">
              <p:contentPart p14:bwMode="auto" r:id="rId311">
                <p14:nvContentPartPr>
                  <p14:cNvPr id="1618" name="Pennanteckning 1617">
                    <a:extLst>
                      <a:ext uri="{FF2B5EF4-FFF2-40B4-BE49-F238E27FC236}">
                        <a16:creationId xmlns:a16="http://schemas.microsoft.com/office/drawing/2014/main" id="{AF1A3BBD-B021-AB9A-9357-9A142727C547}"/>
                      </a:ext>
                    </a:extLst>
                  </p14:cNvPr>
                  <p14:cNvContentPartPr/>
                  <p14:nvPr/>
                </p14:nvContentPartPr>
                <p14:xfrm>
                  <a:off x="10971084" y="2282819"/>
                  <a:ext cx="73800" cy="189000"/>
                </p14:xfrm>
              </p:contentPart>
            </mc:Choice>
            <mc:Fallback xmlns="">
              <p:pic>
                <p:nvPicPr>
                  <p:cNvPr id="1618" name="Pennanteckning 1617">
                    <a:extLst>
                      <a:ext uri="{FF2B5EF4-FFF2-40B4-BE49-F238E27FC236}">
                        <a16:creationId xmlns:a16="http://schemas.microsoft.com/office/drawing/2014/main" id="{AF1A3BBD-B021-AB9A-9357-9A142727C547}"/>
                      </a:ext>
                    </a:extLst>
                  </p:cNvPr>
                  <p:cNvPicPr/>
                  <p:nvPr/>
                </p:nvPicPr>
                <p:blipFill>
                  <a:blip r:embed="rId312"/>
                  <a:stretch>
                    <a:fillRect/>
                  </a:stretch>
                </p:blipFill>
                <p:spPr>
                  <a:xfrm>
                    <a:off x="10955604" y="2267339"/>
                    <a:ext cx="1044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1619" name="Pennanteckning 1618">
                    <a:extLst>
                      <a:ext uri="{FF2B5EF4-FFF2-40B4-BE49-F238E27FC236}">
                        <a16:creationId xmlns:a16="http://schemas.microsoft.com/office/drawing/2014/main" id="{1DBDFAC3-FB91-8101-91BE-0B5EF7462D70}"/>
                      </a:ext>
                    </a:extLst>
                  </p14:cNvPr>
                  <p14:cNvContentPartPr/>
                  <p14:nvPr/>
                </p14:nvContentPartPr>
                <p14:xfrm>
                  <a:off x="11114724" y="2402699"/>
                  <a:ext cx="140040" cy="277560"/>
                </p14:xfrm>
              </p:contentPart>
            </mc:Choice>
            <mc:Fallback xmlns="">
              <p:pic>
                <p:nvPicPr>
                  <p:cNvPr id="1619" name="Pennanteckning 1618">
                    <a:extLst>
                      <a:ext uri="{FF2B5EF4-FFF2-40B4-BE49-F238E27FC236}">
                        <a16:creationId xmlns:a16="http://schemas.microsoft.com/office/drawing/2014/main" id="{1DBDFAC3-FB91-8101-91BE-0B5EF7462D70}"/>
                      </a:ext>
                    </a:extLst>
                  </p:cNvPr>
                  <p:cNvPicPr/>
                  <p:nvPr/>
                </p:nvPicPr>
                <p:blipFill>
                  <a:blip r:embed="rId314"/>
                  <a:stretch>
                    <a:fillRect/>
                  </a:stretch>
                </p:blipFill>
                <p:spPr>
                  <a:xfrm>
                    <a:off x="11099604" y="2387579"/>
                    <a:ext cx="17064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1620" name="Pennanteckning 1619">
                    <a:extLst>
                      <a:ext uri="{FF2B5EF4-FFF2-40B4-BE49-F238E27FC236}">
                        <a16:creationId xmlns:a16="http://schemas.microsoft.com/office/drawing/2014/main" id="{D3A9ED4B-FAA7-C738-9739-AE91C1B902BF}"/>
                      </a:ext>
                    </a:extLst>
                  </p14:cNvPr>
                  <p14:cNvContentPartPr/>
                  <p14:nvPr/>
                </p14:nvContentPartPr>
                <p14:xfrm>
                  <a:off x="11344764" y="2377139"/>
                  <a:ext cx="259920" cy="103680"/>
                </p14:xfrm>
              </p:contentPart>
            </mc:Choice>
            <mc:Fallback xmlns="">
              <p:pic>
                <p:nvPicPr>
                  <p:cNvPr id="1620" name="Pennanteckning 1619">
                    <a:extLst>
                      <a:ext uri="{FF2B5EF4-FFF2-40B4-BE49-F238E27FC236}">
                        <a16:creationId xmlns:a16="http://schemas.microsoft.com/office/drawing/2014/main" id="{D3A9ED4B-FAA7-C738-9739-AE91C1B902BF}"/>
                      </a:ext>
                    </a:extLst>
                  </p:cNvPr>
                  <p:cNvPicPr/>
                  <p:nvPr/>
                </p:nvPicPr>
                <p:blipFill>
                  <a:blip r:embed="rId316"/>
                  <a:stretch>
                    <a:fillRect/>
                  </a:stretch>
                </p:blipFill>
                <p:spPr>
                  <a:xfrm>
                    <a:off x="11329644" y="2361659"/>
                    <a:ext cx="290520" cy="134280"/>
                  </a:xfrm>
                  <a:prstGeom prst="rect">
                    <a:avLst/>
                  </a:prstGeom>
                </p:spPr>
              </p:pic>
            </mc:Fallback>
          </mc:AlternateContent>
        </p:grpSp>
      </p:grpSp>
      <p:grpSp>
        <p:nvGrpSpPr>
          <p:cNvPr id="9" name="Grupp 8">
            <a:extLst>
              <a:ext uri="{FF2B5EF4-FFF2-40B4-BE49-F238E27FC236}">
                <a16:creationId xmlns:a16="http://schemas.microsoft.com/office/drawing/2014/main" id="{2558CB26-8456-1BD0-F1F3-FD96C2C83043}"/>
              </a:ext>
            </a:extLst>
          </p:cNvPr>
          <p:cNvGrpSpPr/>
          <p:nvPr/>
        </p:nvGrpSpPr>
        <p:grpSpPr>
          <a:xfrm>
            <a:off x="4109983" y="2763059"/>
            <a:ext cx="3108960" cy="489960"/>
            <a:chOff x="4109983" y="2763059"/>
            <a:chExt cx="3108960" cy="489960"/>
          </a:xfrm>
        </p:grpSpPr>
        <mc:AlternateContent xmlns:mc="http://schemas.openxmlformats.org/markup-compatibility/2006">
          <mc:Choice xmlns:p14="http://schemas.microsoft.com/office/powerpoint/2010/main" Requires="p14">
            <p:contentPart p14:bwMode="auto" r:id="rId317">
              <p14:nvContentPartPr>
                <p14:cNvPr id="1622" name="Pennanteckning 1621">
                  <a:extLst>
                    <a:ext uri="{FF2B5EF4-FFF2-40B4-BE49-F238E27FC236}">
                      <a16:creationId xmlns:a16="http://schemas.microsoft.com/office/drawing/2014/main" id="{7CD68D36-B101-25B1-0080-976C7344670B}"/>
                    </a:ext>
                  </a:extLst>
                </p14:cNvPr>
                <p14:cNvContentPartPr/>
                <p14:nvPr/>
              </p14:nvContentPartPr>
              <p14:xfrm>
                <a:off x="4109983" y="2916059"/>
                <a:ext cx="45720" cy="50040"/>
              </p14:xfrm>
            </p:contentPart>
          </mc:Choice>
          <mc:Fallback>
            <p:pic>
              <p:nvPicPr>
                <p:cNvPr id="1622" name="Pennanteckning 1621">
                  <a:extLst>
                    <a:ext uri="{FF2B5EF4-FFF2-40B4-BE49-F238E27FC236}">
                      <a16:creationId xmlns:a16="http://schemas.microsoft.com/office/drawing/2014/main" id="{7CD68D36-B101-25B1-0080-976C7344670B}"/>
                    </a:ext>
                  </a:extLst>
                </p:cNvPr>
                <p:cNvPicPr/>
                <p:nvPr/>
              </p:nvPicPr>
              <p:blipFill>
                <a:blip r:embed="rId318"/>
                <a:stretch>
                  <a:fillRect/>
                </a:stretch>
              </p:blipFill>
              <p:spPr>
                <a:xfrm>
                  <a:off x="4094624" y="2900467"/>
                  <a:ext cx="76081" cy="80862"/>
                </a:xfrm>
                <a:prstGeom prst="rect">
                  <a:avLst/>
                </a:prstGeom>
              </p:spPr>
            </p:pic>
          </mc:Fallback>
        </mc:AlternateContent>
        <p:grpSp>
          <p:nvGrpSpPr>
            <p:cNvPr id="1636" name="Grupp 1635">
              <a:extLst>
                <a:ext uri="{FF2B5EF4-FFF2-40B4-BE49-F238E27FC236}">
                  <a16:creationId xmlns:a16="http://schemas.microsoft.com/office/drawing/2014/main" id="{48B5BDA8-DDE8-2275-10EB-3B58FE522DA8}"/>
                </a:ext>
              </a:extLst>
            </p:cNvPr>
            <p:cNvGrpSpPr/>
            <p:nvPr/>
          </p:nvGrpSpPr>
          <p:grpSpPr>
            <a:xfrm>
              <a:off x="4366303" y="2763059"/>
              <a:ext cx="979200" cy="262440"/>
              <a:chOff x="8545404" y="2787179"/>
              <a:chExt cx="979200" cy="262440"/>
            </a:xfrm>
          </p:grpSpPr>
          <mc:AlternateContent xmlns:mc="http://schemas.openxmlformats.org/markup-compatibility/2006" xmlns:p14="http://schemas.microsoft.com/office/powerpoint/2010/main">
            <mc:Choice Requires="p14">
              <p:contentPart p14:bwMode="auto" r:id="rId319">
                <p14:nvContentPartPr>
                  <p14:cNvPr id="1623" name="Pennanteckning 1622">
                    <a:extLst>
                      <a:ext uri="{FF2B5EF4-FFF2-40B4-BE49-F238E27FC236}">
                        <a16:creationId xmlns:a16="http://schemas.microsoft.com/office/drawing/2014/main" id="{EFC37884-828B-7793-CD72-5CB66D17AE3E}"/>
                      </a:ext>
                    </a:extLst>
                  </p14:cNvPr>
                  <p14:cNvContentPartPr/>
                  <p14:nvPr/>
                </p14:nvContentPartPr>
                <p14:xfrm>
                  <a:off x="8545404" y="2817779"/>
                  <a:ext cx="156600" cy="227880"/>
                </p14:xfrm>
              </p:contentPart>
            </mc:Choice>
            <mc:Fallback xmlns="">
              <p:pic>
                <p:nvPicPr>
                  <p:cNvPr id="1623" name="Pennanteckning 1622">
                    <a:extLst>
                      <a:ext uri="{FF2B5EF4-FFF2-40B4-BE49-F238E27FC236}">
                        <a16:creationId xmlns:a16="http://schemas.microsoft.com/office/drawing/2014/main" id="{EFC37884-828B-7793-CD72-5CB66D17AE3E}"/>
                      </a:ext>
                    </a:extLst>
                  </p:cNvPr>
                  <p:cNvPicPr/>
                  <p:nvPr/>
                </p:nvPicPr>
                <p:blipFill>
                  <a:blip r:embed="rId320"/>
                  <a:stretch>
                    <a:fillRect/>
                  </a:stretch>
                </p:blipFill>
                <p:spPr>
                  <a:xfrm>
                    <a:off x="8530284" y="2802659"/>
                    <a:ext cx="18720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1624" name="Pennanteckning 1623">
                    <a:extLst>
                      <a:ext uri="{FF2B5EF4-FFF2-40B4-BE49-F238E27FC236}">
                        <a16:creationId xmlns:a16="http://schemas.microsoft.com/office/drawing/2014/main" id="{CD6FD9A8-516D-BA6D-26EF-2B569483FC8C}"/>
                      </a:ext>
                    </a:extLst>
                  </p14:cNvPr>
                  <p14:cNvContentPartPr/>
                  <p14:nvPr/>
                </p14:nvContentPartPr>
                <p14:xfrm>
                  <a:off x="8756364" y="2964299"/>
                  <a:ext cx="13680" cy="54000"/>
                </p14:xfrm>
              </p:contentPart>
            </mc:Choice>
            <mc:Fallback xmlns="">
              <p:pic>
                <p:nvPicPr>
                  <p:cNvPr id="1624" name="Pennanteckning 1623">
                    <a:extLst>
                      <a:ext uri="{FF2B5EF4-FFF2-40B4-BE49-F238E27FC236}">
                        <a16:creationId xmlns:a16="http://schemas.microsoft.com/office/drawing/2014/main" id="{CD6FD9A8-516D-BA6D-26EF-2B569483FC8C}"/>
                      </a:ext>
                    </a:extLst>
                  </p:cNvPr>
                  <p:cNvPicPr/>
                  <p:nvPr/>
                </p:nvPicPr>
                <p:blipFill>
                  <a:blip r:embed="rId322"/>
                  <a:stretch>
                    <a:fillRect/>
                  </a:stretch>
                </p:blipFill>
                <p:spPr>
                  <a:xfrm>
                    <a:off x="8741244" y="2948819"/>
                    <a:ext cx="4392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1625" name="Pennanteckning 1624">
                    <a:extLst>
                      <a:ext uri="{FF2B5EF4-FFF2-40B4-BE49-F238E27FC236}">
                        <a16:creationId xmlns:a16="http://schemas.microsoft.com/office/drawing/2014/main" id="{3A06D8D4-2028-8D85-F9BD-B57EE9B6CBC7}"/>
                      </a:ext>
                    </a:extLst>
                  </p14:cNvPr>
                  <p14:cNvContentPartPr/>
                  <p14:nvPr/>
                </p14:nvContentPartPr>
                <p14:xfrm>
                  <a:off x="8780844" y="2879699"/>
                  <a:ext cx="7920" cy="27720"/>
                </p14:xfrm>
              </p:contentPart>
            </mc:Choice>
            <mc:Fallback xmlns="">
              <p:pic>
                <p:nvPicPr>
                  <p:cNvPr id="1625" name="Pennanteckning 1624">
                    <a:extLst>
                      <a:ext uri="{FF2B5EF4-FFF2-40B4-BE49-F238E27FC236}">
                        <a16:creationId xmlns:a16="http://schemas.microsoft.com/office/drawing/2014/main" id="{3A06D8D4-2028-8D85-F9BD-B57EE9B6CBC7}"/>
                      </a:ext>
                    </a:extLst>
                  </p:cNvPr>
                  <p:cNvPicPr/>
                  <p:nvPr/>
                </p:nvPicPr>
                <p:blipFill>
                  <a:blip r:embed="rId324"/>
                  <a:stretch>
                    <a:fillRect/>
                  </a:stretch>
                </p:blipFill>
                <p:spPr>
                  <a:xfrm>
                    <a:off x="8765724" y="2864579"/>
                    <a:ext cx="3852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1626" name="Pennanteckning 1625">
                    <a:extLst>
                      <a:ext uri="{FF2B5EF4-FFF2-40B4-BE49-F238E27FC236}">
                        <a16:creationId xmlns:a16="http://schemas.microsoft.com/office/drawing/2014/main" id="{4C428BB1-2C02-DE71-E636-D35D0C39276C}"/>
                      </a:ext>
                    </a:extLst>
                  </p14:cNvPr>
                  <p14:cNvContentPartPr/>
                  <p14:nvPr/>
                </p14:nvContentPartPr>
                <p14:xfrm>
                  <a:off x="8834124" y="2787179"/>
                  <a:ext cx="172440" cy="223560"/>
                </p14:xfrm>
              </p:contentPart>
            </mc:Choice>
            <mc:Fallback xmlns="">
              <p:pic>
                <p:nvPicPr>
                  <p:cNvPr id="1626" name="Pennanteckning 1625">
                    <a:extLst>
                      <a:ext uri="{FF2B5EF4-FFF2-40B4-BE49-F238E27FC236}">
                        <a16:creationId xmlns:a16="http://schemas.microsoft.com/office/drawing/2014/main" id="{4C428BB1-2C02-DE71-E636-D35D0C39276C}"/>
                      </a:ext>
                    </a:extLst>
                  </p:cNvPr>
                  <p:cNvPicPr/>
                  <p:nvPr/>
                </p:nvPicPr>
                <p:blipFill>
                  <a:blip r:embed="rId326"/>
                  <a:stretch>
                    <a:fillRect/>
                  </a:stretch>
                </p:blipFill>
                <p:spPr>
                  <a:xfrm>
                    <a:off x="8818644" y="2772059"/>
                    <a:ext cx="2030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1627" name="Pennanteckning 1626">
                    <a:extLst>
                      <a:ext uri="{FF2B5EF4-FFF2-40B4-BE49-F238E27FC236}">
                        <a16:creationId xmlns:a16="http://schemas.microsoft.com/office/drawing/2014/main" id="{B572380C-99C1-B61A-BB28-F205EC285EA3}"/>
                      </a:ext>
                    </a:extLst>
                  </p14:cNvPr>
                  <p14:cNvContentPartPr/>
                  <p14:nvPr/>
                </p14:nvContentPartPr>
                <p14:xfrm>
                  <a:off x="9054804" y="2787899"/>
                  <a:ext cx="119520" cy="245520"/>
                </p14:xfrm>
              </p:contentPart>
            </mc:Choice>
            <mc:Fallback xmlns="">
              <p:pic>
                <p:nvPicPr>
                  <p:cNvPr id="1627" name="Pennanteckning 1626">
                    <a:extLst>
                      <a:ext uri="{FF2B5EF4-FFF2-40B4-BE49-F238E27FC236}">
                        <a16:creationId xmlns:a16="http://schemas.microsoft.com/office/drawing/2014/main" id="{B572380C-99C1-B61A-BB28-F205EC285EA3}"/>
                      </a:ext>
                    </a:extLst>
                  </p:cNvPr>
                  <p:cNvPicPr/>
                  <p:nvPr/>
                </p:nvPicPr>
                <p:blipFill>
                  <a:blip r:embed="rId328"/>
                  <a:stretch>
                    <a:fillRect/>
                  </a:stretch>
                </p:blipFill>
                <p:spPr>
                  <a:xfrm>
                    <a:off x="9039684" y="2772779"/>
                    <a:ext cx="14976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1628" name="Pennanteckning 1627">
                    <a:extLst>
                      <a:ext uri="{FF2B5EF4-FFF2-40B4-BE49-F238E27FC236}">
                        <a16:creationId xmlns:a16="http://schemas.microsoft.com/office/drawing/2014/main" id="{D9C9046E-56D1-8D37-0D4E-0ABA31389144}"/>
                      </a:ext>
                    </a:extLst>
                  </p14:cNvPr>
                  <p14:cNvContentPartPr/>
                  <p14:nvPr/>
                </p14:nvContentPartPr>
                <p14:xfrm>
                  <a:off x="9252444" y="2902019"/>
                  <a:ext cx="77400" cy="105120"/>
                </p14:xfrm>
              </p:contentPart>
            </mc:Choice>
            <mc:Fallback xmlns="">
              <p:pic>
                <p:nvPicPr>
                  <p:cNvPr id="1628" name="Pennanteckning 1627">
                    <a:extLst>
                      <a:ext uri="{FF2B5EF4-FFF2-40B4-BE49-F238E27FC236}">
                        <a16:creationId xmlns:a16="http://schemas.microsoft.com/office/drawing/2014/main" id="{D9C9046E-56D1-8D37-0D4E-0ABA31389144}"/>
                      </a:ext>
                    </a:extLst>
                  </p:cNvPr>
                  <p:cNvPicPr/>
                  <p:nvPr/>
                </p:nvPicPr>
                <p:blipFill>
                  <a:blip r:embed="rId330"/>
                  <a:stretch>
                    <a:fillRect/>
                  </a:stretch>
                </p:blipFill>
                <p:spPr>
                  <a:xfrm>
                    <a:off x="9237324" y="2886899"/>
                    <a:ext cx="1076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1629" name="Pennanteckning 1628">
                    <a:extLst>
                      <a:ext uri="{FF2B5EF4-FFF2-40B4-BE49-F238E27FC236}">
                        <a16:creationId xmlns:a16="http://schemas.microsoft.com/office/drawing/2014/main" id="{9C2192E9-DF04-B0A6-E573-F274F2855976}"/>
                      </a:ext>
                    </a:extLst>
                  </p14:cNvPr>
                  <p14:cNvContentPartPr/>
                  <p14:nvPr/>
                </p14:nvContentPartPr>
                <p14:xfrm>
                  <a:off x="9411924" y="2943419"/>
                  <a:ext cx="112680" cy="106200"/>
                </p14:xfrm>
              </p:contentPart>
            </mc:Choice>
            <mc:Fallback xmlns="">
              <p:pic>
                <p:nvPicPr>
                  <p:cNvPr id="1629" name="Pennanteckning 1628">
                    <a:extLst>
                      <a:ext uri="{FF2B5EF4-FFF2-40B4-BE49-F238E27FC236}">
                        <a16:creationId xmlns:a16="http://schemas.microsoft.com/office/drawing/2014/main" id="{9C2192E9-DF04-B0A6-E573-F274F2855976}"/>
                      </a:ext>
                    </a:extLst>
                  </p:cNvPr>
                  <p:cNvPicPr/>
                  <p:nvPr/>
                </p:nvPicPr>
                <p:blipFill>
                  <a:blip r:embed="rId332"/>
                  <a:stretch>
                    <a:fillRect/>
                  </a:stretch>
                </p:blipFill>
                <p:spPr>
                  <a:xfrm>
                    <a:off x="9396804" y="2928299"/>
                    <a:ext cx="143280" cy="136800"/>
                  </a:xfrm>
                  <a:prstGeom prst="rect">
                    <a:avLst/>
                  </a:prstGeom>
                </p:spPr>
              </p:pic>
            </mc:Fallback>
          </mc:AlternateContent>
        </p:grpSp>
        <p:grpSp>
          <p:nvGrpSpPr>
            <p:cNvPr id="1635" name="Grupp 1634">
              <a:extLst>
                <a:ext uri="{FF2B5EF4-FFF2-40B4-BE49-F238E27FC236}">
                  <a16:creationId xmlns:a16="http://schemas.microsoft.com/office/drawing/2014/main" id="{8B06AEA7-3A28-8029-863C-A7EE14DF8BEF}"/>
                </a:ext>
              </a:extLst>
            </p:cNvPr>
            <p:cNvGrpSpPr/>
            <p:nvPr/>
          </p:nvGrpSpPr>
          <p:grpSpPr>
            <a:xfrm>
              <a:off x="5632423" y="2791139"/>
              <a:ext cx="859320" cy="461880"/>
              <a:chOff x="9811524" y="2815259"/>
              <a:chExt cx="859320" cy="461880"/>
            </a:xfrm>
          </p:grpSpPr>
          <mc:AlternateContent xmlns:mc="http://schemas.openxmlformats.org/markup-compatibility/2006" xmlns:p14="http://schemas.microsoft.com/office/powerpoint/2010/main">
            <mc:Choice Requires="p14">
              <p:contentPart p14:bwMode="auto" r:id="rId333">
                <p14:nvContentPartPr>
                  <p14:cNvPr id="1630" name="Pennanteckning 1629">
                    <a:extLst>
                      <a:ext uri="{FF2B5EF4-FFF2-40B4-BE49-F238E27FC236}">
                        <a16:creationId xmlns:a16="http://schemas.microsoft.com/office/drawing/2014/main" id="{CC2B055A-5657-894A-A9A4-BE5208B14CD6}"/>
                      </a:ext>
                    </a:extLst>
                  </p14:cNvPr>
                  <p14:cNvContentPartPr/>
                  <p14:nvPr/>
                </p14:nvContentPartPr>
                <p14:xfrm>
                  <a:off x="9811524" y="2815259"/>
                  <a:ext cx="78840" cy="216720"/>
                </p14:xfrm>
              </p:contentPart>
            </mc:Choice>
            <mc:Fallback xmlns="">
              <p:pic>
                <p:nvPicPr>
                  <p:cNvPr id="1630" name="Pennanteckning 1629">
                    <a:extLst>
                      <a:ext uri="{FF2B5EF4-FFF2-40B4-BE49-F238E27FC236}">
                        <a16:creationId xmlns:a16="http://schemas.microsoft.com/office/drawing/2014/main" id="{CC2B055A-5657-894A-A9A4-BE5208B14CD6}"/>
                      </a:ext>
                    </a:extLst>
                  </p:cNvPr>
                  <p:cNvPicPr/>
                  <p:nvPr/>
                </p:nvPicPr>
                <p:blipFill>
                  <a:blip r:embed="rId334"/>
                  <a:stretch>
                    <a:fillRect/>
                  </a:stretch>
                </p:blipFill>
                <p:spPr>
                  <a:xfrm>
                    <a:off x="9796404" y="2800139"/>
                    <a:ext cx="10944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1631" name="Pennanteckning 1630">
                    <a:extLst>
                      <a:ext uri="{FF2B5EF4-FFF2-40B4-BE49-F238E27FC236}">
                        <a16:creationId xmlns:a16="http://schemas.microsoft.com/office/drawing/2014/main" id="{EC293540-B4FC-F783-CB42-5E34DB765C78}"/>
                      </a:ext>
                    </a:extLst>
                  </p14:cNvPr>
                  <p14:cNvContentPartPr/>
                  <p14:nvPr/>
                </p14:nvContentPartPr>
                <p14:xfrm>
                  <a:off x="9919164" y="2947739"/>
                  <a:ext cx="74880" cy="75600"/>
                </p14:xfrm>
              </p:contentPart>
            </mc:Choice>
            <mc:Fallback xmlns="">
              <p:pic>
                <p:nvPicPr>
                  <p:cNvPr id="1631" name="Pennanteckning 1630">
                    <a:extLst>
                      <a:ext uri="{FF2B5EF4-FFF2-40B4-BE49-F238E27FC236}">
                        <a16:creationId xmlns:a16="http://schemas.microsoft.com/office/drawing/2014/main" id="{EC293540-B4FC-F783-CB42-5E34DB765C78}"/>
                      </a:ext>
                    </a:extLst>
                  </p:cNvPr>
                  <p:cNvPicPr/>
                  <p:nvPr/>
                </p:nvPicPr>
                <p:blipFill>
                  <a:blip r:embed="rId336"/>
                  <a:stretch>
                    <a:fillRect/>
                  </a:stretch>
                </p:blipFill>
                <p:spPr>
                  <a:xfrm>
                    <a:off x="9903684" y="2932259"/>
                    <a:ext cx="10512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1632" name="Pennanteckning 1631">
                    <a:extLst>
                      <a:ext uri="{FF2B5EF4-FFF2-40B4-BE49-F238E27FC236}">
                        <a16:creationId xmlns:a16="http://schemas.microsoft.com/office/drawing/2014/main" id="{FC8EB0F7-88C1-E478-09F3-EA18DDB46F61}"/>
                      </a:ext>
                    </a:extLst>
                  </p14:cNvPr>
                  <p14:cNvContentPartPr/>
                  <p14:nvPr/>
                </p14:nvContentPartPr>
                <p14:xfrm>
                  <a:off x="9963804" y="2947739"/>
                  <a:ext cx="127800" cy="73800"/>
                </p14:xfrm>
              </p:contentPart>
            </mc:Choice>
            <mc:Fallback xmlns="">
              <p:pic>
                <p:nvPicPr>
                  <p:cNvPr id="1632" name="Pennanteckning 1631">
                    <a:extLst>
                      <a:ext uri="{FF2B5EF4-FFF2-40B4-BE49-F238E27FC236}">
                        <a16:creationId xmlns:a16="http://schemas.microsoft.com/office/drawing/2014/main" id="{FC8EB0F7-88C1-E478-09F3-EA18DDB46F61}"/>
                      </a:ext>
                    </a:extLst>
                  </p:cNvPr>
                  <p:cNvPicPr/>
                  <p:nvPr/>
                </p:nvPicPr>
                <p:blipFill>
                  <a:blip r:embed="rId338"/>
                  <a:stretch>
                    <a:fillRect/>
                  </a:stretch>
                </p:blipFill>
                <p:spPr>
                  <a:xfrm>
                    <a:off x="9948324" y="2932259"/>
                    <a:ext cx="15804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1633" name="Pennanteckning 1632">
                    <a:extLst>
                      <a:ext uri="{FF2B5EF4-FFF2-40B4-BE49-F238E27FC236}">
                        <a16:creationId xmlns:a16="http://schemas.microsoft.com/office/drawing/2014/main" id="{542E0E45-4554-8648-2353-7B8870587AFE}"/>
                      </a:ext>
                    </a:extLst>
                  </p14:cNvPr>
                  <p14:cNvContentPartPr/>
                  <p14:nvPr/>
                </p14:nvContentPartPr>
                <p14:xfrm>
                  <a:off x="10072164" y="2993819"/>
                  <a:ext cx="109440" cy="283320"/>
                </p14:xfrm>
              </p:contentPart>
            </mc:Choice>
            <mc:Fallback xmlns="">
              <p:pic>
                <p:nvPicPr>
                  <p:cNvPr id="1633" name="Pennanteckning 1632">
                    <a:extLst>
                      <a:ext uri="{FF2B5EF4-FFF2-40B4-BE49-F238E27FC236}">
                        <a16:creationId xmlns:a16="http://schemas.microsoft.com/office/drawing/2014/main" id="{542E0E45-4554-8648-2353-7B8870587AFE}"/>
                      </a:ext>
                    </a:extLst>
                  </p:cNvPr>
                  <p:cNvPicPr/>
                  <p:nvPr/>
                </p:nvPicPr>
                <p:blipFill>
                  <a:blip r:embed="rId340"/>
                  <a:stretch>
                    <a:fillRect/>
                  </a:stretch>
                </p:blipFill>
                <p:spPr>
                  <a:xfrm>
                    <a:off x="10056684" y="2978699"/>
                    <a:ext cx="14004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1634" name="Pennanteckning 1633">
                    <a:extLst>
                      <a:ext uri="{FF2B5EF4-FFF2-40B4-BE49-F238E27FC236}">
                        <a16:creationId xmlns:a16="http://schemas.microsoft.com/office/drawing/2014/main" id="{4B2B1B87-2BF9-B887-11D9-3F52069AD9FA}"/>
                      </a:ext>
                    </a:extLst>
                  </p14:cNvPr>
                  <p14:cNvContentPartPr/>
                  <p14:nvPr/>
                </p14:nvContentPartPr>
                <p14:xfrm>
                  <a:off x="10277004" y="2942699"/>
                  <a:ext cx="393840" cy="126360"/>
                </p14:xfrm>
              </p:contentPart>
            </mc:Choice>
            <mc:Fallback xmlns="">
              <p:pic>
                <p:nvPicPr>
                  <p:cNvPr id="1634" name="Pennanteckning 1633">
                    <a:extLst>
                      <a:ext uri="{FF2B5EF4-FFF2-40B4-BE49-F238E27FC236}">
                        <a16:creationId xmlns:a16="http://schemas.microsoft.com/office/drawing/2014/main" id="{4B2B1B87-2BF9-B887-11D9-3F52069AD9FA}"/>
                      </a:ext>
                    </a:extLst>
                  </p:cNvPr>
                  <p:cNvPicPr/>
                  <p:nvPr/>
                </p:nvPicPr>
                <p:blipFill>
                  <a:blip r:embed="rId342"/>
                  <a:stretch>
                    <a:fillRect/>
                  </a:stretch>
                </p:blipFill>
                <p:spPr>
                  <a:xfrm>
                    <a:off x="10261884" y="2927219"/>
                    <a:ext cx="424440" cy="156600"/>
                  </a:xfrm>
                  <a:prstGeom prst="rect">
                    <a:avLst/>
                  </a:prstGeom>
                </p:spPr>
              </p:pic>
            </mc:Fallback>
          </mc:AlternateContent>
        </p:grpSp>
        <p:grpSp>
          <p:nvGrpSpPr>
            <p:cNvPr id="1640" name="Grupp 1639">
              <a:extLst>
                <a:ext uri="{FF2B5EF4-FFF2-40B4-BE49-F238E27FC236}">
                  <a16:creationId xmlns:a16="http://schemas.microsoft.com/office/drawing/2014/main" id="{0B450E47-6B92-E187-44F5-B80C881510CF}"/>
                </a:ext>
              </a:extLst>
            </p:cNvPr>
            <p:cNvGrpSpPr/>
            <p:nvPr/>
          </p:nvGrpSpPr>
          <p:grpSpPr>
            <a:xfrm>
              <a:off x="6747703" y="2887259"/>
              <a:ext cx="136440" cy="206280"/>
              <a:chOff x="10926804" y="2911379"/>
              <a:chExt cx="136440" cy="206280"/>
            </a:xfrm>
          </p:grpSpPr>
          <mc:AlternateContent xmlns:mc="http://schemas.openxmlformats.org/markup-compatibility/2006" xmlns:p14="http://schemas.microsoft.com/office/powerpoint/2010/main">
            <mc:Choice Requires="p14">
              <p:contentPart p14:bwMode="auto" r:id="rId343">
                <p14:nvContentPartPr>
                  <p14:cNvPr id="1637" name="Pennanteckning 1636">
                    <a:extLst>
                      <a:ext uri="{FF2B5EF4-FFF2-40B4-BE49-F238E27FC236}">
                        <a16:creationId xmlns:a16="http://schemas.microsoft.com/office/drawing/2014/main" id="{CB5C265D-0CFC-BFB3-B4CB-BBE3BBDEBC35}"/>
                      </a:ext>
                    </a:extLst>
                  </p14:cNvPr>
                  <p14:cNvContentPartPr/>
                  <p14:nvPr/>
                </p14:nvContentPartPr>
                <p14:xfrm>
                  <a:off x="10926804" y="2911379"/>
                  <a:ext cx="103320" cy="98640"/>
                </p14:xfrm>
              </p:contentPart>
            </mc:Choice>
            <mc:Fallback xmlns="">
              <p:pic>
                <p:nvPicPr>
                  <p:cNvPr id="1637" name="Pennanteckning 1636">
                    <a:extLst>
                      <a:ext uri="{FF2B5EF4-FFF2-40B4-BE49-F238E27FC236}">
                        <a16:creationId xmlns:a16="http://schemas.microsoft.com/office/drawing/2014/main" id="{CB5C265D-0CFC-BFB3-B4CB-BBE3BBDEBC35}"/>
                      </a:ext>
                    </a:extLst>
                  </p:cNvPr>
                  <p:cNvPicPr/>
                  <p:nvPr/>
                </p:nvPicPr>
                <p:blipFill>
                  <a:blip r:embed="rId344"/>
                  <a:stretch>
                    <a:fillRect/>
                  </a:stretch>
                </p:blipFill>
                <p:spPr>
                  <a:xfrm>
                    <a:off x="10911324" y="2895899"/>
                    <a:ext cx="13392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1638" name="Pennanteckning 1637">
                    <a:extLst>
                      <a:ext uri="{FF2B5EF4-FFF2-40B4-BE49-F238E27FC236}">
                        <a16:creationId xmlns:a16="http://schemas.microsoft.com/office/drawing/2014/main" id="{3747AC57-3A57-FCC2-3C45-CE296AA2179B}"/>
                      </a:ext>
                    </a:extLst>
                  </p14:cNvPr>
                  <p14:cNvContentPartPr/>
                  <p14:nvPr/>
                </p14:nvContentPartPr>
                <p14:xfrm>
                  <a:off x="10944084" y="3014699"/>
                  <a:ext cx="119160" cy="102960"/>
                </p14:xfrm>
              </p:contentPart>
            </mc:Choice>
            <mc:Fallback xmlns="">
              <p:pic>
                <p:nvPicPr>
                  <p:cNvPr id="1638" name="Pennanteckning 1637">
                    <a:extLst>
                      <a:ext uri="{FF2B5EF4-FFF2-40B4-BE49-F238E27FC236}">
                        <a16:creationId xmlns:a16="http://schemas.microsoft.com/office/drawing/2014/main" id="{3747AC57-3A57-FCC2-3C45-CE296AA2179B}"/>
                      </a:ext>
                    </a:extLst>
                  </p:cNvPr>
                  <p:cNvPicPr/>
                  <p:nvPr/>
                </p:nvPicPr>
                <p:blipFill>
                  <a:blip r:embed="rId346"/>
                  <a:stretch>
                    <a:fillRect/>
                  </a:stretch>
                </p:blipFill>
                <p:spPr>
                  <a:xfrm>
                    <a:off x="10928964" y="2999219"/>
                    <a:ext cx="149400" cy="133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7">
              <p14:nvContentPartPr>
                <p14:cNvPr id="1639" name="Pennanteckning 1638">
                  <a:extLst>
                    <a:ext uri="{FF2B5EF4-FFF2-40B4-BE49-F238E27FC236}">
                      <a16:creationId xmlns:a16="http://schemas.microsoft.com/office/drawing/2014/main" id="{21216859-D61E-FF55-EF20-07E4F42676EE}"/>
                    </a:ext>
                  </a:extLst>
                </p14:cNvPr>
                <p14:cNvContentPartPr/>
                <p14:nvPr/>
              </p14:nvContentPartPr>
              <p14:xfrm>
                <a:off x="7050823" y="2900939"/>
                <a:ext cx="168120" cy="193320"/>
              </p14:xfrm>
            </p:contentPart>
          </mc:Choice>
          <mc:Fallback>
            <p:pic>
              <p:nvPicPr>
                <p:cNvPr id="1639" name="Pennanteckning 1638">
                  <a:extLst>
                    <a:ext uri="{FF2B5EF4-FFF2-40B4-BE49-F238E27FC236}">
                      <a16:creationId xmlns:a16="http://schemas.microsoft.com/office/drawing/2014/main" id="{21216859-D61E-FF55-EF20-07E4F42676EE}"/>
                    </a:ext>
                  </a:extLst>
                </p:cNvPr>
                <p:cNvPicPr/>
                <p:nvPr/>
              </p:nvPicPr>
              <p:blipFill>
                <a:blip r:embed="rId348"/>
                <a:stretch>
                  <a:fillRect/>
                </a:stretch>
              </p:blipFill>
              <p:spPr>
                <a:xfrm>
                  <a:off x="7035343" y="2885430"/>
                  <a:ext cx="198720" cy="223977"/>
                </a:xfrm>
                <a:prstGeom prst="rect">
                  <a:avLst/>
                </a:prstGeom>
              </p:spPr>
            </p:pic>
          </mc:Fallback>
        </mc:AlternateContent>
      </p:grpSp>
      <p:grpSp>
        <p:nvGrpSpPr>
          <p:cNvPr id="10" name="Grupp 9">
            <a:extLst>
              <a:ext uri="{FF2B5EF4-FFF2-40B4-BE49-F238E27FC236}">
                <a16:creationId xmlns:a16="http://schemas.microsoft.com/office/drawing/2014/main" id="{7C05885B-60A4-1B5E-0876-A2805955D979}"/>
              </a:ext>
            </a:extLst>
          </p:cNvPr>
          <p:cNvGrpSpPr/>
          <p:nvPr/>
        </p:nvGrpSpPr>
        <p:grpSpPr>
          <a:xfrm>
            <a:off x="4486903" y="3302339"/>
            <a:ext cx="3392640" cy="467640"/>
            <a:chOff x="4486903" y="3302339"/>
            <a:chExt cx="3392640" cy="467640"/>
          </a:xfrm>
        </p:grpSpPr>
        <p:grpSp>
          <p:nvGrpSpPr>
            <p:cNvPr id="1656" name="Grupp 1655">
              <a:extLst>
                <a:ext uri="{FF2B5EF4-FFF2-40B4-BE49-F238E27FC236}">
                  <a16:creationId xmlns:a16="http://schemas.microsoft.com/office/drawing/2014/main" id="{F6538337-CFE0-453F-0246-C3813790AE32}"/>
                </a:ext>
              </a:extLst>
            </p:cNvPr>
            <p:cNvGrpSpPr/>
            <p:nvPr/>
          </p:nvGrpSpPr>
          <p:grpSpPr>
            <a:xfrm>
              <a:off x="4486903" y="3302339"/>
              <a:ext cx="1080000" cy="467640"/>
              <a:chOff x="8666004" y="3326459"/>
              <a:chExt cx="1080000" cy="467640"/>
            </a:xfrm>
          </p:grpSpPr>
          <mc:AlternateContent xmlns:mc="http://schemas.openxmlformats.org/markup-compatibility/2006" xmlns:p14="http://schemas.microsoft.com/office/powerpoint/2010/main">
            <mc:Choice Requires="p14">
              <p:contentPart p14:bwMode="auto" r:id="rId349">
                <p14:nvContentPartPr>
                  <p14:cNvPr id="1641" name="Pennanteckning 1640">
                    <a:extLst>
                      <a:ext uri="{FF2B5EF4-FFF2-40B4-BE49-F238E27FC236}">
                        <a16:creationId xmlns:a16="http://schemas.microsoft.com/office/drawing/2014/main" id="{1F234813-ECA8-F1E0-9627-52E15DE66453}"/>
                      </a:ext>
                    </a:extLst>
                  </p14:cNvPr>
                  <p14:cNvContentPartPr/>
                  <p14:nvPr/>
                </p14:nvContentPartPr>
                <p14:xfrm>
                  <a:off x="8666004" y="3435539"/>
                  <a:ext cx="75600" cy="11880"/>
                </p14:xfrm>
              </p:contentPart>
            </mc:Choice>
            <mc:Fallback xmlns="">
              <p:pic>
                <p:nvPicPr>
                  <p:cNvPr id="1641" name="Pennanteckning 1640">
                    <a:extLst>
                      <a:ext uri="{FF2B5EF4-FFF2-40B4-BE49-F238E27FC236}">
                        <a16:creationId xmlns:a16="http://schemas.microsoft.com/office/drawing/2014/main" id="{1F234813-ECA8-F1E0-9627-52E15DE66453}"/>
                      </a:ext>
                    </a:extLst>
                  </p:cNvPr>
                  <p:cNvPicPr/>
                  <p:nvPr/>
                </p:nvPicPr>
                <p:blipFill>
                  <a:blip r:embed="rId350"/>
                  <a:stretch>
                    <a:fillRect/>
                  </a:stretch>
                </p:blipFill>
                <p:spPr>
                  <a:xfrm>
                    <a:off x="8650884" y="3420419"/>
                    <a:ext cx="1062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1642" name="Pennanteckning 1641">
                    <a:extLst>
                      <a:ext uri="{FF2B5EF4-FFF2-40B4-BE49-F238E27FC236}">
                        <a16:creationId xmlns:a16="http://schemas.microsoft.com/office/drawing/2014/main" id="{4085BDAC-7BAE-A56A-D33A-F211FCA22E22}"/>
                      </a:ext>
                    </a:extLst>
                  </p14:cNvPr>
                  <p14:cNvContentPartPr/>
                  <p14:nvPr/>
                </p14:nvContentPartPr>
                <p14:xfrm>
                  <a:off x="8666004" y="3443819"/>
                  <a:ext cx="101160" cy="24480"/>
                </p14:xfrm>
              </p:contentPart>
            </mc:Choice>
            <mc:Fallback xmlns="">
              <p:pic>
                <p:nvPicPr>
                  <p:cNvPr id="1642" name="Pennanteckning 1641">
                    <a:extLst>
                      <a:ext uri="{FF2B5EF4-FFF2-40B4-BE49-F238E27FC236}">
                        <a16:creationId xmlns:a16="http://schemas.microsoft.com/office/drawing/2014/main" id="{4085BDAC-7BAE-A56A-D33A-F211FCA22E22}"/>
                      </a:ext>
                    </a:extLst>
                  </p:cNvPr>
                  <p:cNvPicPr/>
                  <p:nvPr/>
                </p:nvPicPr>
                <p:blipFill>
                  <a:blip r:embed="rId352"/>
                  <a:stretch>
                    <a:fillRect/>
                  </a:stretch>
                </p:blipFill>
                <p:spPr>
                  <a:xfrm>
                    <a:off x="8650884" y="3428699"/>
                    <a:ext cx="13176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1643" name="Pennanteckning 1642">
                    <a:extLst>
                      <a:ext uri="{FF2B5EF4-FFF2-40B4-BE49-F238E27FC236}">
                        <a16:creationId xmlns:a16="http://schemas.microsoft.com/office/drawing/2014/main" id="{92D0D053-A849-7D12-4799-951590B06F97}"/>
                      </a:ext>
                    </a:extLst>
                  </p14:cNvPr>
                  <p14:cNvContentPartPr/>
                  <p14:nvPr/>
                </p14:nvContentPartPr>
                <p14:xfrm>
                  <a:off x="8824044" y="3367859"/>
                  <a:ext cx="82800" cy="148320"/>
                </p14:xfrm>
              </p:contentPart>
            </mc:Choice>
            <mc:Fallback xmlns="">
              <p:pic>
                <p:nvPicPr>
                  <p:cNvPr id="1643" name="Pennanteckning 1642">
                    <a:extLst>
                      <a:ext uri="{FF2B5EF4-FFF2-40B4-BE49-F238E27FC236}">
                        <a16:creationId xmlns:a16="http://schemas.microsoft.com/office/drawing/2014/main" id="{92D0D053-A849-7D12-4799-951590B06F97}"/>
                      </a:ext>
                    </a:extLst>
                  </p:cNvPr>
                  <p:cNvPicPr/>
                  <p:nvPr/>
                </p:nvPicPr>
                <p:blipFill>
                  <a:blip r:embed="rId354"/>
                  <a:stretch>
                    <a:fillRect/>
                  </a:stretch>
                </p:blipFill>
                <p:spPr>
                  <a:xfrm>
                    <a:off x="8808924" y="3352379"/>
                    <a:ext cx="11340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1645" name="Pennanteckning 1644">
                    <a:extLst>
                      <a:ext uri="{FF2B5EF4-FFF2-40B4-BE49-F238E27FC236}">
                        <a16:creationId xmlns:a16="http://schemas.microsoft.com/office/drawing/2014/main" id="{D107893C-A809-8668-AA9E-71E2BE2E2681}"/>
                      </a:ext>
                    </a:extLst>
                  </p14:cNvPr>
                  <p14:cNvContentPartPr/>
                  <p14:nvPr/>
                </p14:nvContentPartPr>
                <p14:xfrm>
                  <a:off x="9087204" y="3326459"/>
                  <a:ext cx="157320" cy="189720"/>
                </p14:xfrm>
              </p:contentPart>
            </mc:Choice>
            <mc:Fallback xmlns="">
              <p:pic>
                <p:nvPicPr>
                  <p:cNvPr id="1645" name="Pennanteckning 1644">
                    <a:extLst>
                      <a:ext uri="{FF2B5EF4-FFF2-40B4-BE49-F238E27FC236}">
                        <a16:creationId xmlns:a16="http://schemas.microsoft.com/office/drawing/2014/main" id="{D107893C-A809-8668-AA9E-71E2BE2E2681}"/>
                      </a:ext>
                    </a:extLst>
                  </p:cNvPr>
                  <p:cNvPicPr/>
                  <p:nvPr/>
                </p:nvPicPr>
                <p:blipFill>
                  <a:blip r:embed="rId356"/>
                  <a:stretch>
                    <a:fillRect/>
                  </a:stretch>
                </p:blipFill>
                <p:spPr>
                  <a:xfrm>
                    <a:off x="9071724" y="3310979"/>
                    <a:ext cx="18792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1646" name="Pennanteckning 1645">
                    <a:extLst>
                      <a:ext uri="{FF2B5EF4-FFF2-40B4-BE49-F238E27FC236}">
                        <a16:creationId xmlns:a16="http://schemas.microsoft.com/office/drawing/2014/main" id="{C799DEC3-5BBF-8125-F924-25CF02493E66}"/>
                      </a:ext>
                    </a:extLst>
                  </p14:cNvPr>
                  <p14:cNvContentPartPr/>
                  <p14:nvPr/>
                </p14:nvContentPartPr>
                <p14:xfrm>
                  <a:off x="9316164" y="3415019"/>
                  <a:ext cx="116280" cy="127800"/>
                </p14:xfrm>
              </p:contentPart>
            </mc:Choice>
            <mc:Fallback xmlns="">
              <p:pic>
                <p:nvPicPr>
                  <p:cNvPr id="1646" name="Pennanteckning 1645">
                    <a:extLst>
                      <a:ext uri="{FF2B5EF4-FFF2-40B4-BE49-F238E27FC236}">
                        <a16:creationId xmlns:a16="http://schemas.microsoft.com/office/drawing/2014/main" id="{C799DEC3-5BBF-8125-F924-25CF02493E66}"/>
                      </a:ext>
                    </a:extLst>
                  </p:cNvPr>
                  <p:cNvPicPr/>
                  <p:nvPr/>
                </p:nvPicPr>
                <p:blipFill>
                  <a:blip r:embed="rId358"/>
                  <a:stretch>
                    <a:fillRect/>
                  </a:stretch>
                </p:blipFill>
                <p:spPr>
                  <a:xfrm>
                    <a:off x="9301044" y="3399539"/>
                    <a:ext cx="14652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1647" name="Pennanteckning 1646">
                    <a:extLst>
                      <a:ext uri="{FF2B5EF4-FFF2-40B4-BE49-F238E27FC236}">
                        <a16:creationId xmlns:a16="http://schemas.microsoft.com/office/drawing/2014/main" id="{7F84ECE1-36D7-EA62-CBC4-8A5EC2CA1B18}"/>
                      </a:ext>
                    </a:extLst>
                  </p14:cNvPr>
                  <p14:cNvContentPartPr/>
                  <p14:nvPr/>
                </p14:nvContentPartPr>
                <p14:xfrm>
                  <a:off x="9494724" y="3427979"/>
                  <a:ext cx="93960" cy="148680"/>
                </p14:xfrm>
              </p:contentPart>
            </mc:Choice>
            <mc:Fallback xmlns="">
              <p:pic>
                <p:nvPicPr>
                  <p:cNvPr id="1647" name="Pennanteckning 1646">
                    <a:extLst>
                      <a:ext uri="{FF2B5EF4-FFF2-40B4-BE49-F238E27FC236}">
                        <a16:creationId xmlns:a16="http://schemas.microsoft.com/office/drawing/2014/main" id="{7F84ECE1-36D7-EA62-CBC4-8A5EC2CA1B18}"/>
                      </a:ext>
                    </a:extLst>
                  </p:cNvPr>
                  <p:cNvPicPr/>
                  <p:nvPr/>
                </p:nvPicPr>
                <p:blipFill>
                  <a:blip r:embed="rId360"/>
                  <a:stretch>
                    <a:fillRect/>
                  </a:stretch>
                </p:blipFill>
                <p:spPr>
                  <a:xfrm>
                    <a:off x="9479604" y="3412859"/>
                    <a:ext cx="12420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1648" name="Pennanteckning 1647">
                    <a:extLst>
                      <a:ext uri="{FF2B5EF4-FFF2-40B4-BE49-F238E27FC236}">
                        <a16:creationId xmlns:a16="http://schemas.microsoft.com/office/drawing/2014/main" id="{75553C7E-2F36-21DD-78CE-5D55294298AF}"/>
                      </a:ext>
                    </a:extLst>
                  </p14:cNvPr>
                  <p14:cNvContentPartPr/>
                  <p14:nvPr/>
                </p14:nvContentPartPr>
                <p14:xfrm>
                  <a:off x="9640524" y="3479459"/>
                  <a:ext cx="36000" cy="314640"/>
                </p14:xfrm>
              </p:contentPart>
            </mc:Choice>
            <mc:Fallback xmlns="">
              <p:pic>
                <p:nvPicPr>
                  <p:cNvPr id="1648" name="Pennanteckning 1647">
                    <a:extLst>
                      <a:ext uri="{FF2B5EF4-FFF2-40B4-BE49-F238E27FC236}">
                        <a16:creationId xmlns:a16="http://schemas.microsoft.com/office/drawing/2014/main" id="{75553C7E-2F36-21DD-78CE-5D55294298AF}"/>
                      </a:ext>
                    </a:extLst>
                  </p:cNvPr>
                  <p:cNvPicPr/>
                  <p:nvPr/>
                </p:nvPicPr>
                <p:blipFill>
                  <a:blip r:embed="rId362"/>
                  <a:stretch>
                    <a:fillRect/>
                  </a:stretch>
                </p:blipFill>
                <p:spPr>
                  <a:xfrm>
                    <a:off x="9625044" y="3463979"/>
                    <a:ext cx="6624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1649" name="Pennanteckning 1648">
                    <a:extLst>
                      <a:ext uri="{FF2B5EF4-FFF2-40B4-BE49-F238E27FC236}">
                        <a16:creationId xmlns:a16="http://schemas.microsoft.com/office/drawing/2014/main" id="{F8EBC1FE-C9E6-808B-00F1-42F6F01A23AF}"/>
                      </a:ext>
                    </a:extLst>
                  </p14:cNvPr>
                  <p14:cNvContentPartPr/>
                  <p14:nvPr/>
                </p14:nvContentPartPr>
                <p14:xfrm>
                  <a:off x="9645204" y="3507539"/>
                  <a:ext cx="100800" cy="120240"/>
                </p14:xfrm>
              </p:contentPart>
            </mc:Choice>
            <mc:Fallback xmlns="">
              <p:pic>
                <p:nvPicPr>
                  <p:cNvPr id="1649" name="Pennanteckning 1648">
                    <a:extLst>
                      <a:ext uri="{FF2B5EF4-FFF2-40B4-BE49-F238E27FC236}">
                        <a16:creationId xmlns:a16="http://schemas.microsoft.com/office/drawing/2014/main" id="{F8EBC1FE-C9E6-808B-00F1-42F6F01A23AF}"/>
                      </a:ext>
                    </a:extLst>
                  </p:cNvPr>
                  <p:cNvPicPr/>
                  <p:nvPr/>
                </p:nvPicPr>
                <p:blipFill>
                  <a:blip r:embed="rId364"/>
                  <a:stretch>
                    <a:fillRect/>
                  </a:stretch>
                </p:blipFill>
                <p:spPr>
                  <a:xfrm>
                    <a:off x="9630084" y="3492059"/>
                    <a:ext cx="131400" cy="150840"/>
                  </a:xfrm>
                  <a:prstGeom prst="rect">
                    <a:avLst/>
                  </a:prstGeom>
                </p:spPr>
              </p:pic>
            </mc:Fallback>
          </mc:AlternateContent>
        </p:grpSp>
        <p:grpSp>
          <p:nvGrpSpPr>
            <p:cNvPr id="1655" name="Grupp 1654">
              <a:extLst>
                <a:ext uri="{FF2B5EF4-FFF2-40B4-BE49-F238E27FC236}">
                  <a16:creationId xmlns:a16="http://schemas.microsoft.com/office/drawing/2014/main" id="{9AC24E5F-BE54-6B36-B1FF-8A622E88E105}"/>
                </a:ext>
              </a:extLst>
            </p:cNvPr>
            <p:cNvGrpSpPr/>
            <p:nvPr/>
          </p:nvGrpSpPr>
          <p:grpSpPr>
            <a:xfrm>
              <a:off x="5810263" y="3376499"/>
              <a:ext cx="875520" cy="199800"/>
              <a:chOff x="9989364" y="3400619"/>
              <a:chExt cx="875520" cy="199800"/>
            </a:xfrm>
          </p:grpSpPr>
          <mc:AlternateContent xmlns:mc="http://schemas.openxmlformats.org/markup-compatibility/2006" xmlns:p14="http://schemas.microsoft.com/office/powerpoint/2010/main">
            <mc:Choice Requires="p14">
              <p:contentPart p14:bwMode="auto" r:id="rId365">
                <p14:nvContentPartPr>
                  <p14:cNvPr id="1650" name="Pennanteckning 1649">
                    <a:extLst>
                      <a:ext uri="{FF2B5EF4-FFF2-40B4-BE49-F238E27FC236}">
                        <a16:creationId xmlns:a16="http://schemas.microsoft.com/office/drawing/2014/main" id="{6E07FB50-7DEE-E239-4916-D158E8E38F13}"/>
                      </a:ext>
                    </a:extLst>
                  </p14:cNvPr>
                  <p14:cNvContentPartPr/>
                  <p14:nvPr/>
                </p14:nvContentPartPr>
                <p14:xfrm>
                  <a:off x="9989364" y="3478379"/>
                  <a:ext cx="117720" cy="111960"/>
                </p14:xfrm>
              </p:contentPart>
            </mc:Choice>
            <mc:Fallback xmlns="">
              <p:pic>
                <p:nvPicPr>
                  <p:cNvPr id="1650" name="Pennanteckning 1649">
                    <a:extLst>
                      <a:ext uri="{FF2B5EF4-FFF2-40B4-BE49-F238E27FC236}">
                        <a16:creationId xmlns:a16="http://schemas.microsoft.com/office/drawing/2014/main" id="{6E07FB50-7DEE-E239-4916-D158E8E38F13}"/>
                      </a:ext>
                    </a:extLst>
                  </p:cNvPr>
                  <p:cNvPicPr/>
                  <p:nvPr/>
                </p:nvPicPr>
                <p:blipFill>
                  <a:blip r:embed="rId366"/>
                  <a:stretch>
                    <a:fillRect/>
                  </a:stretch>
                </p:blipFill>
                <p:spPr>
                  <a:xfrm>
                    <a:off x="9974244" y="3463259"/>
                    <a:ext cx="14832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1651" name="Pennanteckning 1650">
                    <a:extLst>
                      <a:ext uri="{FF2B5EF4-FFF2-40B4-BE49-F238E27FC236}">
                        <a16:creationId xmlns:a16="http://schemas.microsoft.com/office/drawing/2014/main" id="{47BE1031-CE48-D753-5860-2917791F1BE6}"/>
                      </a:ext>
                    </a:extLst>
                  </p14:cNvPr>
                  <p14:cNvContentPartPr/>
                  <p14:nvPr/>
                </p14:nvContentPartPr>
                <p14:xfrm>
                  <a:off x="10187724" y="3485219"/>
                  <a:ext cx="118440" cy="114480"/>
                </p14:xfrm>
              </p:contentPart>
            </mc:Choice>
            <mc:Fallback xmlns="">
              <p:pic>
                <p:nvPicPr>
                  <p:cNvPr id="1651" name="Pennanteckning 1650">
                    <a:extLst>
                      <a:ext uri="{FF2B5EF4-FFF2-40B4-BE49-F238E27FC236}">
                        <a16:creationId xmlns:a16="http://schemas.microsoft.com/office/drawing/2014/main" id="{47BE1031-CE48-D753-5860-2917791F1BE6}"/>
                      </a:ext>
                    </a:extLst>
                  </p:cNvPr>
                  <p:cNvPicPr/>
                  <p:nvPr/>
                </p:nvPicPr>
                <p:blipFill>
                  <a:blip r:embed="rId368"/>
                  <a:stretch>
                    <a:fillRect/>
                  </a:stretch>
                </p:blipFill>
                <p:spPr>
                  <a:xfrm>
                    <a:off x="10172604" y="3469739"/>
                    <a:ext cx="14904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1652" name="Pennanteckning 1651">
                    <a:extLst>
                      <a:ext uri="{FF2B5EF4-FFF2-40B4-BE49-F238E27FC236}">
                        <a16:creationId xmlns:a16="http://schemas.microsoft.com/office/drawing/2014/main" id="{C18E87CE-C7B2-B687-F384-E2DDED78DFFD}"/>
                      </a:ext>
                    </a:extLst>
                  </p14:cNvPr>
                  <p14:cNvContentPartPr/>
                  <p14:nvPr/>
                </p14:nvContentPartPr>
                <p14:xfrm>
                  <a:off x="10354764" y="3502499"/>
                  <a:ext cx="312120" cy="83880"/>
                </p14:xfrm>
              </p:contentPart>
            </mc:Choice>
            <mc:Fallback xmlns="">
              <p:pic>
                <p:nvPicPr>
                  <p:cNvPr id="1652" name="Pennanteckning 1651">
                    <a:extLst>
                      <a:ext uri="{FF2B5EF4-FFF2-40B4-BE49-F238E27FC236}">
                        <a16:creationId xmlns:a16="http://schemas.microsoft.com/office/drawing/2014/main" id="{C18E87CE-C7B2-B687-F384-E2DDED78DFFD}"/>
                      </a:ext>
                    </a:extLst>
                  </p:cNvPr>
                  <p:cNvPicPr/>
                  <p:nvPr/>
                </p:nvPicPr>
                <p:blipFill>
                  <a:blip r:embed="rId370"/>
                  <a:stretch>
                    <a:fillRect/>
                  </a:stretch>
                </p:blipFill>
                <p:spPr>
                  <a:xfrm>
                    <a:off x="10339644" y="3487379"/>
                    <a:ext cx="3427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1653" name="Pennanteckning 1652">
                    <a:extLst>
                      <a:ext uri="{FF2B5EF4-FFF2-40B4-BE49-F238E27FC236}">
                        <a16:creationId xmlns:a16="http://schemas.microsoft.com/office/drawing/2014/main" id="{E55CD96C-09E9-244B-581B-6282CD52E048}"/>
                      </a:ext>
                    </a:extLst>
                  </p14:cNvPr>
                  <p14:cNvContentPartPr/>
                  <p14:nvPr/>
                </p14:nvContentPartPr>
                <p14:xfrm>
                  <a:off x="10667604" y="3504299"/>
                  <a:ext cx="120960" cy="87120"/>
                </p14:xfrm>
              </p:contentPart>
            </mc:Choice>
            <mc:Fallback xmlns="">
              <p:pic>
                <p:nvPicPr>
                  <p:cNvPr id="1653" name="Pennanteckning 1652">
                    <a:extLst>
                      <a:ext uri="{FF2B5EF4-FFF2-40B4-BE49-F238E27FC236}">
                        <a16:creationId xmlns:a16="http://schemas.microsoft.com/office/drawing/2014/main" id="{E55CD96C-09E9-244B-581B-6282CD52E048}"/>
                      </a:ext>
                    </a:extLst>
                  </p:cNvPr>
                  <p:cNvPicPr/>
                  <p:nvPr/>
                </p:nvPicPr>
                <p:blipFill>
                  <a:blip r:embed="rId372"/>
                  <a:stretch>
                    <a:fillRect/>
                  </a:stretch>
                </p:blipFill>
                <p:spPr>
                  <a:xfrm>
                    <a:off x="10652124" y="3488819"/>
                    <a:ext cx="15156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1654" name="Pennanteckning 1653">
                    <a:extLst>
                      <a:ext uri="{FF2B5EF4-FFF2-40B4-BE49-F238E27FC236}">
                        <a16:creationId xmlns:a16="http://schemas.microsoft.com/office/drawing/2014/main" id="{7E7AE2F0-091D-23D1-B27E-E2C5E2623B4A}"/>
                      </a:ext>
                    </a:extLst>
                  </p14:cNvPr>
                  <p14:cNvContentPartPr/>
                  <p14:nvPr/>
                </p14:nvContentPartPr>
                <p14:xfrm>
                  <a:off x="10828884" y="3400619"/>
                  <a:ext cx="36000" cy="199800"/>
                </p14:xfrm>
              </p:contentPart>
            </mc:Choice>
            <mc:Fallback xmlns="">
              <p:pic>
                <p:nvPicPr>
                  <p:cNvPr id="1654" name="Pennanteckning 1653">
                    <a:extLst>
                      <a:ext uri="{FF2B5EF4-FFF2-40B4-BE49-F238E27FC236}">
                        <a16:creationId xmlns:a16="http://schemas.microsoft.com/office/drawing/2014/main" id="{7E7AE2F0-091D-23D1-B27E-E2C5E2623B4A}"/>
                      </a:ext>
                    </a:extLst>
                  </p:cNvPr>
                  <p:cNvPicPr/>
                  <p:nvPr/>
                </p:nvPicPr>
                <p:blipFill>
                  <a:blip r:embed="rId374"/>
                  <a:stretch>
                    <a:fillRect/>
                  </a:stretch>
                </p:blipFill>
                <p:spPr>
                  <a:xfrm>
                    <a:off x="10813404" y="3385499"/>
                    <a:ext cx="66240" cy="230040"/>
                  </a:xfrm>
                  <a:prstGeom prst="rect">
                    <a:avLst/>
                  </a:prstGeom>
                </p:spPr>
              </p:pic>
            </mc:Fallback>
          </mc:AlternateContent>
        </p:grpSp>
        <p:grpSp>
          <p:nvGrpSpPr>
            <p:cNvPr id="1664" name="Grupp 1663">
              <a:extLst>
                <a:ext uri="{FF2B5EF4-FFF2-40B4-BE49-F238E27FC236}">
                  <a16:creationId xmlns:a16="http://schemas.microsoft.com/office/drawing/2014/main" id="{FB62AC51-15FA-FB7F-EEF9-6935BF5F1951}"/>
                </a:ext>
              </a:extLst>
            </p:cNvPr>
            <p:cNvGrpSpPr/>
            <p:nvPr/>
          </p:nvGrpSpPr>
          <p:grpSpPr>
            <a:xfrm>
              <a:off x="6857863" y="3411779"/>
              <a:ext cx="1021680" cy="207720"/>
              <a:chOff x="11036964" y="3435899"/>
              <a:chExt cx="1021680" cy="207720"/>
            </a:xfrm>
          </p:grpSpPr>
          <mc:AlternateContent xmlns:mc="http://schemas.openxmlformats.org/markup-compatibility/2006" xmlns:p14="http://schemas.microsoft.com/office/powerpoint/2010/main">
            <mc:Choice Requires="p14">
              <p:contentPart p14:bwMode="auto" r:id="rId375">
                <p14:nvContentPartPr>
                  <p14:cNvPr id="1657" name="Pennanteckning 1656">
                    <a:extLst>
                      <a:ext uri="{FF2B5EF4-FFF2-40B4-BE49-F238E27FC236}">
                        <a16:creationId xmlns:a16="http://schemas.microsoft.com/office/drawing/2014/main" id="{86DED748-AD78-C03B-1DA5-8A2E35618735}"/>
                      </a:ext>
                    </a:extLst>
                  </p14:cNvPr>
                  <p14:cNvContentPartPr/>
                  <p14:nvPr/>
                </p14:nvContentPartPr>
                <p14:xfrm>
                  <a:off x="11036964" y="3524819"/>
                  <a:ext cx="117000" cy="86400"/>
                </p14:xfrm>
              </p:contentPart>
            </mc:Choice>
            <mc:Fallback xmlns="">
              <p:pic>
                <p:nvPicPr>
                  <p:cNvPr id="1657" name="Pennanteckning 1656">
                    <a:extLst>
                      <a:ext uri="{FF2B5EF4-FFF2-40B4-BE49-F238E27FC236}">
                        <a16:creationId xmlns:a16="http://schemas.microsoft.com/office/drawing/2014/main" id="{86DED748-AD78-C03B-1DA5-8A2E35618735}"/>
                      </a:ext>
                    </a:extLst>
                  </p:cNvPr>
                  <p:cNvPicPr/>
                  <p:nvPr/>
                </p:nvPicPr>
                <p:blipFill>
                  <a:blip r:embed="rId376"/>
                  <a:stretch>
                    <a:fillRect/>
                  </a:stretch>
                </p:blipFill>
                <p:spPr>
                  <a:xfrm>
                    <a:off x="11021844" y="3509699"/>
                    <a:ext cx="14760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1658" name="Pennanteckning 1657">
                    <a:extLst>
                      <a:ext uri="{FF2B5EF4-FFF2-40B4-BE49-F238E27FC236}">
                        <a16:creationId xmlns:a16="http://schemas.microsoft.com/office/drawing/2014/main" id="{445DF7AF-FE8E-18F1-173C-8D7DA3EA3731}"/>
                      </a:ext>
                    </a:extLst>
                  </p14:cNvPr>
                  <p14:cNvContentPartPr/>
                  <p14:nvPr/>
                </p14:nvContentPartPr>
                <p14:xfrm>
                  <a:off x="11203284" y="3508979"/>
                  <a:ext cx="140040" cy="108000"/>
                </p14:xfrm>
              </p:contentPart>
            </mc:Choice>
            <mc:Fallback xmlns="">
              <p:pic>
                <p:nvPicPr>
                  <p:cNvPr id="1658" name="Pennanteckning 1657">
                    <a:extLst>
                      <a:ext uri="{FF2B5EF4-FFF2-40B4-BE49-F238E27FC236}">
                        <a16:creationId xmlns:a16="http://schemas.microsoft.com/office/drawing/2014/main" id="{445DF7AF-FE8E-18F1-173C-8D7DA3EA3731}"/>
                      </a:ext>
                    </a:extLst>
                  </p:cNvPr>
                  <p:cNvPicPr/>
                  <p:nvPr/>
                </p:nvPicPr>
                <p:blipFill>
                  <a:blip r:embed="rId378"/>
                  <a:stretch>
                    <a:fillRect/>
                  </a:stretch>
                </p:blipFill>
                <p:spPr>
                  <a:xfrm>
                    <a:off x="11188164" y="3493859"/>
                    <a:ext cx="17064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1659" name="Pennanteckning 1658">
                    <a:extLst>
                      <a:ext uri="{FF2B5EF4-FFF2-40B4-BE49-F238E27FC236}">
                        <a16:creationId xmlns:a16="http://schemas.microsoft.com/office/drawing/2014/main" id="{A94BE20C-41BA-2D54-0FC0-7AE5AFF79A9D}"/>
                      </a:ext>
                    </a:extLst>
                  </p14:cNvPr>
                  <p14:cNvContentPartPr/>
                  <p14:nvPr/>
                </p14:nvContentPartPr>
                <p14:xfrm>
                  <a:off x="11358444" y="3435899"/>
                  <a:ext cx="27360" cy="154800"/>
                </p14:xfrm>
              </p:contentPart>
            </mc:Choice>
            <mc:Fallback xmlns="">
              <p:pic>
                <p:nvPicPr>
                  <p:cNvPr id="1659" name="Pennanteckning 1658">
                    <a:extLst>
                      <a:ext uri="{FF2B5EF4-FFF2-40B4-BE49-F238E27FC236}">
                        <a16:creationId xmlns:a16="http://schemas.microsoft.com/office/drawing/2014/main" id="{A94BE20C-41BA-2D54-0FC0-7AE5AFF79A9D}"/>
                      </a:ext>
                    </a:extLst>
                  </p:cNvPr>
                  <p:cNvPicPr/>
                  <p:nvPr/>
                </p:nvPicPr>
                <p:blipFill>
                  <a:blip r:embed="rId380"/>
                  <a:stretch>
                    <a:fillRect/>
                  </a:stretch>
                </p:blipFill>
                <p:spPr>
                  <a:xfrm>
                    <a:off x="11342964" y="3420419"/>
                    <a:ext cx="576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1660" name="Pennanteckning 1659">
                    <a:extLst>
                      <a:ext uri="{FF2B5EF4-FFF2-40B4-BE49-F238E27FC236}">
                        <a16:creationId xmlns:a16="http://schemas.microsoft.com/office/drawing/2014/main" id="{F7279C6E-5337-1573-AB60-B2FFFE99F0C1}"/>
                      </a:ext>
                    </a:extLst>
                  </p14:cNvPr>
                  <p14:cNvContentPartPr/>
                  <p14:nvPr/>
                </p14:nvContentPartPr>
                <p14:xfrm>
                  <a:off x="11357004" y="3515819"/>
                  <a:ext cx="79920" cy="10440"/>
                </p14:xfrm>
              </p:contentPart>
            </mc:Choice>
            <mc:Fallback xmlns="">
              <p:pic>
                <p:nvPicPr>
                  <p:cNvPr id="1660" name="Pennanteckning 1659">
                    <a:extLst>
                      <a:ext uri="{FF2B5EF4-FFF2-40B4-BE49-F238E27FC236}">
                        <a16:creationId xmlns:a16="http://schemas.microsoft.com/office/drawing/2014/main" id="{F7279C6E-5337-1573-AB60-B2FFFE99F0C1}"/>
                      </a:ext>
                    </a:extLst>
                  </p:cNvPr>
                  <p:cNvPicPr/>
                  <p:nvPr/>
                </p:nvPicPr>
                <p:blipFill>
                  <a:blip r:embed="rId382"/>
                  <a:stretch>
                    <a:fillRect/>
                  </a:stretch>
                </p:blipFill>
                <p:spPr>
                  <a:xfrm>
                    <a:off x="11341884" y="3500339"/>
                    <a:ext cx="11016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1661" name="Pennanteckning 1660">
                    <a:extLst>
                      <a:ext uri="{FF2B5EF4-FFF2-40B4-BE49-F238E27FC236}">
                        <a16:creationId xmlns:a16="http://schemas.microsoft.com/office/drawing/2014/main" id="{E69826DE-591F-098F-4E67-C7417A6D3566}"/>
                      </a:ext>
                    </a:extLst>
                  </p14:cNvPr>
                  <p14:cNvContentPartPr/>
                  <p14:nvPr/>
                </p14:nvContentPartPr>
                <p14:xfrm>
                  <a:off x="11476164" y="3507539"/>
                  <a:ext cx="148320" cy="95400"/>
                </p14:xfrm>
              </p:contentPart>
            </mc:Choice>
            <mc:Fallback xmlns="">
              <p:pic>
                <p:nvPicPr>
                  <p:cNvPr id="1661" name="Pennanteckning 1660">
                    <a:extLst>
                      <a:ext uri="{FF2B5EF4-FFF2-40B4-BE49-F238E27FC236}">
                        <a16:creationId xmlns:a16="http://schemas.microsoft.com/office/drawing/2014/main" id="{E69826DE-591F-098F-4E67-C7417A6D3566}"/>
                      </a:ext>
                    </a:extLst>
                  </p:cNvPr>
                  <p:cNvPicPr/>
                  <p:nvPr/>
                </p:nvPicPr>
                <p:blipFill>
                  <a:blip r:embed="rId384"/>
                  <a:stretch>
                    <a:fillRect/>
                  </a:stretch>
                </p:blipFill>
                <p:spPr>
                  <a:xfrm>
                    <a:off x="11461044" y="3492059"/>
                    <a:ext cx="1789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1662" name="Pennanteckning 1661">
                    <a:extLst>
                      <a:ext uri="{FF2B5EF4-FFF2-40B4-BE49-F238E27FC236}">
                        <a16:creationId xmlns:a16="http://schemas.microsoft.com/office/drawing/2014/main" id="{957D7380-C9C7-51CA-960D-F5911448F252}"/>
                      </a:ext>
                    </a:extLst>
                  </p14:cNvPr>
                  <p14:cNvContentPartPr/>
                  <p14:nvPr/>
                </p14:nvContentPartPr>
                <p14:xfrm>
                  <a:off x="11674524" y="3476939"/>
                  <a:ext cx="256680" cy="119520"/>
                </p14:xfrm>
              </p:contentPart>
            </mc:Choice>
            <mc:Fallback xmlns="">
              <p:pic>
                <p:nvPicPr>
                  <p:cNvPr id="1662" name="Pennanteckning 1661">
                    <a:extLst>
                      <a:ext uri="{FF2B5EF4-FFF2-40B4-BE49-F238E27FC236}">
                        <a16:creationId xmlns:a16="http://schemas.microsoft.com/office/drawing/2014/main" id="{957D7380-C9C7-51CA-960D-F5911448F252}"/>
                      </a:ext>
                    </a:extLst>
                  </p:cNvPr>
                  <p:cNvPicPr/>
                  <p:nvPr/>
                </p:nvPicPr>
                <p:blipFill>
                  <a:blip r:embed="rId386"/>
                  <a:stretch>
                    <a:fillRect/>
                  </a:stretch>
                </p:blipFill>
                <p:spPr>
                  <a:xfrm>
                    <a:off x="11659404" y="3461459"/>
                    <a:ext cx="28728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1663" name="Pennanteckning 1662">
                    <a:extLst>
                      <a:ext uri="{FF2B5EF4-FFF2-40B4-BE49-F238E27FC236}">
                        <a16:creationId xmlns:a16="http://schemas.microsoft.com/office/drawing/2014/main" id="{8298221E-9929-61A7-A6A4-C61202A26743}"/>
                      </a:ext>
                    </a:extLst>
                  </p14:cNvPr>
                  <p14:cNvContentPartPr/>
                  <p14:nvPr/>
                </p14:nvContentPartPr>
                <p14:xfrm>
                  <a:off x="11935884" y="3438059"/>
                  <a:ext cx="122760" cy="205560"/>
                </p14:xfrm>
              </p:contentPart>
            </mc:Choice>
            <mc:Fallback xmlns="">
              <p:pic>
                <p:nvPicPr>
                  <p:cNvPr id="1663" name="Pennanteckning 1662">
                    <a:extLst>
                      <a:ext uri="{FF2B5EF4-FFF2-40B4-BE49-F238E27FC236}">
                        <a16:creationId xmlns:a16="http://schemas.microsoft.com/office/drawing/2014/main" id="{8298221E-9929-61A7-A6A4-C61202A26743}"/>
                      </a:ext>
                    </a:extLst>
                  </p:cNvPr>
                  <p:cNvPicPr/>
                  <p:nvPr/>
                </p:nvPicPr>
                <p:blipFill>
                  <a:blip r:embed="rId388"/>
                  <a:stretch>
                    <a:fillRect/>
                  </a:stretch>
                </p:blipFill>
                <p:spPr>
                  <a:xfrm>
                    <a:off x="11920764" y="3422579"/>
                    <a:ext cx="153360" cy="235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9">
              <p14:nvContentPartPr>
                <p14:cNvPr id="1665" name="Pennanteckning 1664">
                  <a:extLst>
                    <a:ext uri="{FF2B5EF4-FFF2-40B4-BE49-F238E27FC236}">
                      <a16:creationId xmlns:a16="http://schemas.microsoft.com/office/drawing/2014/main" id="{1303C468-C8C7-D253-07FB-C1247C1A46FE}"/>
                    </a:ext>
                  </a:extLst>
                </p14:cNvPr>
                <p14:cNvContentPartPr/>
                <p14:nvPr/>
              </p14:nvContentPartPr>
              <p14:xfrm>
                <a:off x="4941943" y="3720659"/>
                <a:ext cx="2745720" cy="45000"/>
              </p14:xfrm>
            </p:contentPart>
          </mc:Choice>
          <mc:Fallback>
            <p:pic>
              <p:nvPicPr>
                <p:cNvPr id="1665" name="Pennanteckning 1664">
                  <a:extLst>
                    <a:ext uri="{FF2B5EF4-FFF2-40B4-BE49-F238E27FC236}">
                      <a16:creationId xmlns:a16="http://schemas.microsoft.com/office/drawing/2014/main" id="{1303C468-C8C7-D253-07FB-C1247C1A46FE}"/>
                    </a:ext>
                  </a:extLst>
                </p:cNvPr>
                <p:cNvPicPr/>
                <p:nvPr/>
              </p:nvPicPr>
              <p:blipFill>
                <a:blip r:embed="rId390"/>
                <a:stretch>
                  <a:fillRect/>
                </a:stretch>
              </p:blipFill>
              <p:spPr>
                <a:xfrm>
                  <a:off x="4926465" y="3705302"/>
                  <a:ext cx="2776316" cy="75357"/>
                </a:xfrm>
                <a:prstGeom prst="rect">
                  <a:avLst/>
                </a:prstGeom>
              </p:spPr>
            </p:pic>
          </mc:Fallback>
        </mc:AlternateContent>
      </p:grpSp>
      <p:grpSp>
        <p:nvGrpSpPr>
          <p:cNvPr id="1692" name="Grupp 1691">
            <a:extLst>
              <a:ext uri="{FF2B5EF4-FFF2-40B4-BE49-F238E27FC236}">
                <a16:creationId xmlns:a16="http://schemas.microsoft.com/office/drawing/2014/main" id="{2A2B50FD-0379-551E-9318-6C0AB2AC8738}"/>
              </a:ext>
            </a:extLst>
          </p:cNvPr>
          <p:cNvGrpSpPr/>
          <p:nvPr/>
        </p:nvGrpSpPr>
        <p:grpSpPr>
          <a:xfrm>
            <a:off x="4325484" y="4036019"/>
            <a:ext cx="2832120" cy="493920"/>
            <a:chOff x="4325484" y="4036019"/>
            <a:chExt cx="2832120" cy="493920"/>
          </a:xfrm>
        </p:grpSpPr>
        <mc:AlternateContent xmlns:mc="http://schemas.openxmlformats.org/markup-compatibility/2006" xmlns:p14="http://schemas.microsoft.com/office/powerpoint/2010/main">
          <mc:Choice Requires="p14">
            <p:contentPart p14:bwMode="auto" r:id="rId391">
              <p14:nvContentPartPr>
                <p14:cNvPr id="1666" name="Pennanteckning 1665">
                  <a:extLst>
                    <a:ext uri="{FF2B5EF4-FFF2-40B4-BE49-F238E27FC236}">
                      <a16:creationId xmlns:a16="http://schemas.microsoft.com/office/drawing/2014/main" id="{B4CE550E-91D9-E41E-E986-107BFA6F7F15}"/>
                    </a:ext>
                  </a:extLst>
                </p14:cNvPr>
                <p14:cNvContentPartPr/>
                <p14:nvPr/>
              </p14:nvContentPartPr>
              <p14:xfrm>
                <a:off x="4338444" y="4066619"/>
                <a:ext cx="127800" cy="213840"/>
              </p14:xfrm>
            </p:contentPart>
          </mc:Choice>
          <mc:Fallback xmlns="">
            <p:pic>
              <p:nvPicPr>
                <p:cNvPr id="1666" name="Pennanteckning 1665">
                  <a:extLst>
                    <a:ext uri="{FF2B5EF4-FFF2-40B4-BE49-F238E27FC236}">
                      <a16:creationId xmlns:a16="http://schemas.microsoft.com/office/drawing/2014/main" id="{B4CE550E-91D9-E41E-E986-107BFA6F7F15}"/>
                    </a:ext>
                  </a:extLst>
                </p:cNvPr>
                <p:cNvPicPr/>
                <p:nvPr/>
              </p:nvPicPr>
              <p:blipFill>
                <a:blip r:embed="rId392"/>
                <a:stretch>
                  <a:fillRect/>
                </a:stretch>
              </p:blipFill>
              <p:spPr>
                <a:xfrm>
                  <a:off x="4323324" y="4051139"/>
                  <a:ext cx="1580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1667" name="Pennanteckning 1666">
                  <a:extLst>
                    <a:ext uri="{FF2B5EF4-FFF2-40B4-BE49-F238E27FC236}">
                      <a16:creationId xmlns:a16="http://schemas.microsoft.com/office/drawing/2014/main" id="{66461221-35D5-C2EC-903C-67CEFBE0DF25}"/>
                    </a:ext>
                  </a:extLst>
                </p14:cNvPr>
                <p14:cNvContentPartPr/>
                <p14:nvPr/>
              </p14:nvContentPartPr>
              <p14:xfrm>
                <a:off x="4325484" y="4144379"/>
                <a:ext cx="144360" cy="55800"/>
              </p14:xfrm>
            </p:contentPart>
          </mc:Choice>
          <mc:Fallback xmlns="">
            <p:pic>
              <p:nvPicPr>
                <p:cNvPr id="1667" name="Pennanteckning 1666">
                  <a:extLst>
                    <a:ext uri="{FF2B5EF4-FFF2-40B4-BE49-F238E27FC236}">
                      <a16:creationId xmlns:a16="http://schemas.microsoft.com/office/drawing/2014/main" id="{66461221-35D5-C2EC-903C-67CEFBE0DF25}"/>
                    </a:ext>
                  </a:extLst>
                </p:cNvPr>
                <p:cNvPicPr/>
                <p:nvPr/>
              </p:nvPicPr>
              <p:blipFill>
                <a:blip r:embed="rId394"/>
                <a:stretch>
                  <a:fillRect/>
                </a:stretch>
              </p:blipFill>
              <p:spPr>
                <a:xfrm>
                  <a:off x="4310004" y="4128899"/>
                  <a:ext cx="17460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1668" name="Pennanteckning 1667">
                  <a:extLst>
                    <a:ext uri="{FF2B5EF4-FFF2-40B4-BE49-F238E27FC236}">
                      <a16:creationId xmlns:a16="http://schemas.microsoft.com/office/drawing/2014/main" id="{1078D261-125E-E735-E9F3-454802A5FE12}"/>
                    </a:ext>
                  </a:extLst>
                </p14:cNvPr>
                <p14:cNvContentPartPr/>
                <p14:nvPr/>
              </p14:nvContentPartPr>
              <p14:xfrm>
                <a:off x="4555164" y="4152659"/>
                <a:ext cx="103680" cy="134640"/>
              </p14:xfrm>
            </p:contentPart>
          </mc:Choice>
          <mc:Fallback xmlns="">
            <p:pic>
              <p:nvPicPr>
                <p:cNvPr id="1668" name="Pennanteckning 1667">
                  <a:extLst>
                    <a:ext uri="{FF2B5EF4-FFF2-40B4-BE49-F238E27FC236}">
                      <a16:creationId xmlns:a16="http://schemas.microsoft.com/office/drawing/2014/main" id="{1078D261-125E-E735-E9F3-454802A5FE12}"/>
                    </a:ext>
                  </a:extLst>
                </p:cNvPr>
                <p:cNvPicPr/>
                <p:nvPr/>
              </p:nvPicPr>
              <p:blipFill>
                <a:blip r:embed="rId396"/>
                <a:stretch>
                  <a:fillRect/>
                </a:stretch>
              </p:blipFill>
              <p:spPr>
                <a:xfrm>
                  <a:off x="4540044" y="4137179"/>
                  <a:ext cx="1342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1669" name="Pennanteckning 1668">
                  <a:extLst>
                    <a:ext uri="{FF2B5EF4-FFF2-40B4-BE49-F238E27FC236}">
                      <a16:creationId xmlns:a16="http://schemas.microsoft.com/office/drawing/2014/main" id="{7FCD31D7-8684-803A-EA0E-1562CB6B78D9}"/>
                    </a:ext>
                  </a:extLst>
                </p14:cNvPr>
                <p14:cNvContentPartPr/>
                <p14:nvPr/>
              </p14:nvContentPartPr>
              <p14:xfrm>
                <a:off x="4738764" y="4078859"/>
                <a:ext cx="29160" cy="175680"/>
              </p14:xfrm>
            </p:contentPart>
          </mc:Choice>
          <mc:Fallback xmlns="">
            <p:pic>
              <p:nvPicPr>
                <p:cNvPr id="1669" name="Pennanteckning 1668">
                  <a:extLst>
                    <a:ext uri="{FF2B5EF4-FFF2-40B4-BE49-F238E27FC236}">
                      <a16:creationId xmlns:a16="http://schemas.microsoft.com/office/drawing/2014/main" id="{7FCD31D7-8684-803A-EA0E-1562CB6B78D9}"/>
                    </a:ext>
                  </a:extLst>
                </p:cNvPr>
                <p:cNvPicPr/>
                <p:nvPr/>
              </p:nvPicPr>
              <p:blipFill>
                <a:blip r:embed="rId398"/>
                <a:stretch>
                  <a:fillRect/>
                </a:stretch>
              </p:blipFill>
              <p:spPr>
                <a:xfrm>
                  <a:off x="4723644" y="4063739"/>
                  <a:ext cx="597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1670" name="Pennanteckning 1669">
                  <a:extLst>
                    <a:ext uri="{FF2B5EF4-FFF2-40B4-BE49-F238E27FC236}">
                      <a16:creationId xmlns:a16="http://schemas.microsoft.com/office/drawing/2014/main" id="{12B9E202-75CA-54D7-03C8-2CEB167BC132}"/>
                    </a:ext>
                  </a:extLst>
                </p14:cNvPr>
                <p14:cNvContentPartPr/>
                <p14:nvPr/>
              </p14:nvContentPartPr>
              <p14:xfrm>
                <a:off x="4729764" y="4122779"/>
                <a:ext cx="150120" cy="70920"/>
              </p14:xfrm>
            </p:contentPart>
          </mc:Choice>
          <mc:Fallback xmlns="">
            <p:pic>
              <p:nvPicPr>
                <p:cNvPr id="1670" name="Pennanteckning 1669">
                  <a:extLst>
                    <a:ext uri="{FF2B5EF4-FFF2-40B4-BE49-F238E27FC236}">
                      <a16:creationId xmlns:a16="http://schemas.microsoft.com/office/drawing/2014/main" id="{12B9E202-75CA-54D7-03C8-2CEB167BC132}"/>
                    </a:ext>
                  </a:extLst>
                </p:cNvPr>
                <p:cNvPicPr/>
                <p:nvPr/>
              </p:nvPicPr>
              <p:blipFill>
                <a:blip r:embed="rId400"/>
                <a:stretch>
                  <a:fillRect/>
                </a:stretch>
              </p:blipFill>
              <p:spPr>
                <a:xfrm>
                  <a:off x="4714644" y="4107659"/>
                  <a:ext cx="18036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1671" name="Pennanteckning 1670">
                  <a:extLst>
                    <a:ext uri="{FF2B5EF4-FFF2-40B4-BE49-F238E27FC236}">
                      <a16:creationId xmlns:a16="http://schemas.microsoft.com/office/drawing/2014/main" id="{4E24EEE4-6AFC-6362-666C-7C107F52E6A8}"/>
                    </a:ext>
                  </a:extLst>
                </p14:cNvPr>
                <p14:cNvContentPartPr/>
                <p14:nvPr/>
              </p14:nvContentPartPr>
              <p14:xfrm>
                <a:off x="4919124" y="4036019"/>
                <a:ext cx="19440" cy="6120"/>
              </p14:xfrm>
            </p:contentPart>
          </mc:Choice>
          <mc:Fallback xmlns="">
            <p:pic>
              <p:nvPicPr>
                <p:cNvPr id="1671" name="Pennanteckning 1670">
                  <a:extLst>
                    <a:ext uri="{FF2B5EF4-FFF2-40B4-BE49-F238E27FC236}">
                      <a16:creationId xmlns:a16="http://schemas.microsoft.com/office/drawing/2014/main" id="{4E24EEE4-6AFC-6362-666C-7C107F52E6A8}"/>
                    </a:ext>
                  </a:extLst>
                </p:cNvPr>
                <p:cNvPicPr/>
                <p:nvPr/>
              </p:nvPicPr>
              <p:blipFill>
                <a:blip r:embed="rId402"/>
                <a:stretch>
                  <a:fillRect/>
                </a:stretch>
              </p:blipFill>
              <p:spPr>
                <a:xfrm>
                  <a:off x="4904004" y="4020539"/>
                  <a:ext cx="500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403">
              <p14:nvContentPartPr>
                <p14:cNvPr id="1672" name="Pennanteckning 1671">
                  <a:extLst>
                    <a:ext uri="{FF2B5EF4-FFF2-40B4-BE49-F238E27FC236}">
                      <a16:creationId xmlns:a16="http://schemas.microsoft.com/office/drawing/2014/main" id="{E94F170B-2039-9278-5B25-D612A12692BB}"/>
                    </a:ext>
                  </a:extLst>
                </p14:cNvPr>
                <p14:cNvContentPartPr/>
                <p14:nvPr/>
              </p14:nvContentPartPr>
              <p14:xfrm>
                <a:off x="4997604" y="4139339"/>
                <a:ext cx="83880" cy="37440"/>
              </p14:xfrm>
            </p:contentPart>
          </mc:Choice>
          <mc:Fallback xmlns="">
            <p:pic>
              <p:nvPicPr>
                <p:cNvPr id="1672" name="Pennanteckning 1671">
                  <a:extLst>
                    <a:ext uri="{FF2B5EF4-FFF2-40B4-BE49-F238E27FC236}">
                      <a16:creationId xmlns:a16="http://schemas.microsoft.com/office/drawing/2014/main" id="{E94F170B-2039-9278-5B25-D612A12692BB}"/>
                    </a:ext>
                  </a:extLst>
                </p:cNvPr>
                <p:cNvPicPr/>
                <p:nvPr/>
              </p:nvPicPr>
              <p:blipFill>
                <a:blip r:embed="rId404"/>
                <a:stretch>
                  <a:fillRect/>
                </a:stretch>
              </p:blipFill>
              <p:spPr>
                <a:xfrm>
                  <a:off x="4982484" y="4124219"/>
                  <a:ext cx="1144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405">
              <p14:nvContentPartPr>
                <p14:cNvPr id="1673" name="Pennanteckning 1672">
                  <a:extLst>
                    <a:ext uri="{FF2B5EF4-FFF2-40B4-BE49-F238E27FC236}">
                      <a16:creationId xmlns:a16="http://schemas.microsoft.com/office/drawing/2014/main" id="{7D048EE3-AB65-AAE9-D035-724BA137A101}"/>
                    </a:ext>
                  </a:extLst>
                </p14:cNvPr>
                <p14:cNvContentPartPr/>
                <p14:nvPr/>
              </p14:nvContentPartPr>
              <p14:xfrm>
                <a:off x="5092644" y="4119539"/>
                <a:ext cx="144360" cy="130320"/>
              </p14:xfrm>
            </p:contentPart>
          </mc:Choice>
          <mc:Fallback xmlns="">
            <p:pic>
              <p:nvPicPr>
                <p:cNvPr id="1673" name="Pennanteckning 1672">
                  <a:extLst>
                    <a:ext uri="{FF2B5EF4-FFF2-40B4-BE49-F238E27FC236}">
                      <a16:creationId xmlns:a16="http://schemas.microsoft.com/office/drawing/2014/main" id="{7D048EE3-AB65-AAE9-D035-724BA137A101}"/>
                    </a:ext>
                  </a:extLst>
                </p:cNvPr>
                <p:cNvPicPr/>
                <p:nvPr/>
              </p:nvPicPr>
              <p:blipFill>
                <a:blip r:embed="rId406"/>
                <a:stretch>
                  <a:fillRect/>
                </a:stretch>
              </p:blipFill>
              <p:spPr>
                <a:xfrm>
                  <a:off x="5077524" y="4104059"/>
                  <a:ext cx="17460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407">
              <p14:nvContentPartPr>
                <p14:cNvPr id="1674" name="Pennanteckning 1673">
                  <a:extLst>
                    <a:ext uri="{FF2B5EF4-FFF2-40B4-BE49-F238E27FC236}">
                      <a16:creationId xmlns:a16="http://schemas.microsoft.com/office/drawing/2014/main" id="{BD816338-3E23-B244-FD6A-5896D8F0EBCA}"/>
                    </a:ext>
                  </a:extLst>
                </p14:cNvPr>
                <p14:cNvContentPartPr/>
                <p14:nvPr/>
              </p14:nvContentPartPr>
              <p14:xfrm>
                <a:off x="5300364" y="4043219"/>
                <a:ext cx="30960" cy="184680"/>
              </p14:xfrm>
            </p:contentPart>
          </mc:Choice>
          <mc:Fallback xmlns="">
            <p:pic>
              <p:nvPicPr>
                <p:cNvPr id="1674" name="Pennanteckning 1673">
                  <a:extLst>
                    <a:ext uri="{FF2B5EF4-FFF2-40B4-BE49-F238E27FC236}">
                      <a16:creationId xmlns:a16="http://schemas.microsoft.com/office/drawing/2014/main" id="{BD816338-3E23-B244-FD6A-5896D8F0EBCA}"/>
                    </a:ext>
                  </a:extLst>
                </p:cNvPr>
                <p:cNvPicPr/>
                <p:nvPr/>
              </p:nvPicPr>
              <p:blipFill>
                <a:blip r:embed="rId408"/>
                <a:stretch>
                  <a:fillRect/>
                </a:stretch>
              </p:blipFill>
              <p:spPr>
                <a:xfrm>
                  <a:off x="5285244" y="4028099"/>
                  <a:ext cx="6156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409">
              <p14:nvContentPartPr>
                <p14:cNvPr id="1675" name="Pennanteckning 1674">
                  <a:extLst>
                    <a:ext uri="{FF2B5EF4-FFF2-40B4-BE49-F238E27FC236}">
                      <a16:creationId xmlns:a16="http://schemas.microsoft.com/office/drawing/2014/main" id="{0C785D1C-3BE8-7CEB-07B9-29BC1657C52A}"/>
                    </a:ext>
                  </a:extLst>
                </p14:cNvPr>
                <p14:cNvContentPartPr/>
                <p14:nvPr/>
              </p14:nvContentPartPr>
              <p14:xfrm>
                <a:off x="5303604" y="4155899"/>
                <a:ext cx="63360" cy="11880"/>
              </p14:xfrm>
            </p:contentPart>
          </mc:Choice>
          <mc:Fallback xmlns="">
            <p:pic>
              <p:nvPicPr>
                <p:cNvPr id="1675" name="Pennanteckning 1674">
                  <a:extLst>
                    <a:ext uri="{FF2B5EF4-FFF2-40B4-BE49-F238E27FC236}">
                      <a16:creationId xmlns:a16="http://schemas.microsoft.com/office/drawing/2014/main" id="{0C785D1C-3BE8-7CEB-07B9-29BC1657C52A}"/>
                    </a:ext>
                  </a:extLst>
                </p:cNvPr>
                <p:cNvPicPr/>
                <p:nvPr/>
              </p:nvPicPr>
              <p:blipFill>
                <a:blip r:embed="rId410"/>
                <a:stretch>
                  <a:fillRect/>
                </a:stretch>
              </p:blipFill>
              <p:spPr>
                <a:xfrm>
                  <a:off x="5288484" y="4140419"/>
                  <a:ext cx="936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411">
              <p14:nvContentPartPr>
                <p14:cNvPr id="1676" name="Pennanteckning 1675">
                  <a:extLst>
                    <a:ext uri="{FF2B5EF4-FFF2-40B4-BE49-F238E27FC236}">
                      <a16:creationId xmlns:a16="http://schemas.microsoft.com/office/drawing/2014/main" id="{673729A6-7941-0259-EC2C-D2D5B1E3F9BC}"/>
                    </a:ext>
                  </a:extLst>
                </p14:cNvPr>
                <p14:cNvContentPartPr/>
                <p14:nvPr/>
              </p14:nvContentPartPr>
              <p14:xfrm>
                <a:off x="5426004" y="4229339"/>
                <a:ext cx="2160" cy="10800"/>
              </p14:xfrm>
            </p:contentPart>
          </mc:Choice>
          <mc:Fallback xmlns="">
            <p:pic>
              <p:nvPicPr>
                <p:cNvPr id="1676" name="Pennanteckning 1675">
                  <a:extLst>
                    <a:ext uri="{FF2B5EF4-FFF2-40B4-BE49-F238E27FC236}">
                      <a16:creationId xmlns:a16="http://schemas.microsoft.com/office/drawing/2014/main" id="{673729A6-7941-0259-EC2C-D2D5B1E3F9BC}"/>
                    </a:ext>
                  </a:extLst>
                </p:cNvPr>
                <p:cNvPicPr/>
                <p:nvPr/>
              </p:nvPicPr>
              <p:blipFill>
                <a:blip r:embed="rId412"/>
                <a:stretch>
                  <a:fillRect/>
                </a:stretch>
              </p:blipFill>
              <p:spPr>
                <a:xfrm>
                  <a:off x="5410884" y="4214219"/>
                  <a:ext cx="324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413">
              <p14:nvContentPartPr>
                <p14:cNvPr id="1677" name="Pennanteckning 1676">
                  <a:extLst>
                    <a:ext uri="{FF2B5EF4-FFF2-40B4-BE49-F238E27FC236}">
                      <a16:creationId xmlns:a16="http://schemas.microsoft.com/office/drawing/2014/main" id="{2F56A46F-94B8-4985-7B13-83B45A84B801}"/>
                    </a:ext>
                  </a:extLst>
                </p14:cNvPr>
                <p14:cNvContentPartPr/>
                <p14:nvPr/>
              </p14:nvContentPartPr>
              <p14:xfrm>
                <a:off x="5452644" y="4110179"/>
                <a:ext cx="6120" cy="7920"/>
              </p14:xfrm>
            </p:contentPart>
          </mc:Choice>
          <mc:Fallback xmlns="">
            <p:pic>
              <p:nvPicPr>
                <p:cNvPr id="1677" name="Pennanteckning 1676">
                  <a:extLst>
                    <a:ext uri="{FF2B5EF4-FFF2-40B4-BE49-F238E27FC236}">
                      <a16:creationId xmlns:a16="http://schemas.microsoft.com/office/drawing/2014/main" id="{2F56A46F-94B8-4985-7B13-83B45A84B801}"/>
                    </a:ext>
                  </a:extLst>
                </p:cNvPr>
                <p:cNvPicPr/>
                <p:nvPr/>
              </p:nvPicPr>
              <p:blipFill>
                <a:blip r:embed="rId414"/>
                <a:stretch>
                  <a:fillRect/>
                </a:stretch>
              </p:blipFill>
              <p:spPr>
                <a:xfrm>
                  <a:off x="5437164" y="4095059"/>
                  <a:ext cx="3672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415">
              <p14:nvContentPartPr>
                <p14:cNvPr id="1678" name="Pennanteckning 1677">
                  <a:extLst>
                    <a:ext uri="{FF2B5EF4-FFF2-40B4-BE49-F238E27FC236}">
                      <a16:creationId xmlns:a16="http://schemas.microsoft.com/office/drawing/2014/main" id="{32071220-7127-ACD9-2898-66A971EB8284}"/>
                    </a:ext>
                  </a:extLst>
                </p14:cNvPr>
                <p14:cNvContentPartPr/>
                <p14:nvPr/>
              </p14:nvContentPartPr>
              <p14:xfrm>
                <a:off x="5484684" y="4156619"/>
                <a:ext cx="219600" cy="89640"/>
              </p14:xfrm>
            </p:contentPart>
          </mc:Choice>
          <mc:Fallback xmlns="">
            <p:pic>
              <p:nvPicPr>
                <p:cNvPr id="1678" name="Pennanteckning 1677">
                  <a:extLst>
                    <a:ext uri="{FF2B5EF4-FFF2-40B4-BE49-F238E27FC236}">
                      <a16:creationId xmlns:a16="http://schemas.microsoft.com/office/drawing/2014/main" id="{32071220-7127-ACD9-2898-66A971EB8284}"/>
                    </a:ext>
                  </a:extLst>
                </p:cNvPr>
                <p:cNvPicPr/>
                <p:nvPr/>
              </p:nvPicPr>
              <p:blipFill>
                <a:blip r:embed="rId416"/>
                <a:stretch>
                  <a:fillRect/>
                </a:stretch>
              </p:blipFill>
              <p:spPr>
                <a:xfrm>
                  <a:off x="5469564" y="4141499"/>
                  <a:ext cx="25020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417">
              <p14:nvContentPartPr>
                <p14:cNvPr id="1679" name="Pennanteckning 1678">
                  <a:extLst>
                    <a:ext uri="{FF2B5EF4-FFF2-40B4-BE49-F238E27FC236}">
                      <a16:creationId xmlns:a16="http://schemas.microsoft.com/office/drawing/2014/main" id="{9E2B064A-FF6C-8CDB-22DA-D2C201FE2354}"/>
                    </a:ext>
                  </a:extLst>
                </p14:cNvPr>
                <p14:cNvContentPartPr/>
                <p14:nvPr/>
              </p14:nvContentPartPr>
              <p14:xfrm>
                <a:off x="6004884" y="4063379"/>
                <a:ext cx="92160" cy="383040"/>
              </p14:xfrm>
            </p:contentPart>
          </mc:Choice>
          <mc:Fallback xmlns="">
            <p:pic>
              <p:nvPicPr>
                <p:cNvPr id="1679" name="Pennanteckning 1678">
                  <a:extLst>
                    <a:ext uri="{FF2B5EF4-FFF2-40B4-BE49-F238E27FC236}">
                      <a16:creationId xmlns:a16="http://schemas.microsoft.com/office/drawing/2014/main" id="{9E2B064A-FF6C-8CDB-22DA-D2C201FE2354}"/>
                    </a:ext>
                  </a:extLst>
                </p:cNvPr>
                <p:cNvPicPr/>
                <p:nvPr/>
              </p:nvPicPr>
              <p:blipFill>
                <a:blip r:embed="rId418"/>
                <a:stretch>
                  <a:fillRect/>
                </a:stretch>
              </p:blipFill>
              <p:spPr>
                <a:xfrm>
                  <a:off x="5989764" y="4047899"/>
                  <a:ext cx="122760" cy="413640"/>
                </a:xfrm>
                <a:prstGeom prst="rect">
                  <a:avLst/>
                </a:prstGeom>
              </p:spPr>
            </p:pic>
          </mc:Fallback>
        </mc:AlternateContent>
        <mc:AlternateContent xmlns:mc="http://schemas.openxmlformats.org/markup-compatibility/2006" xmlns:p14="http://schemas.microsoft.com/office/powerpoint/2010/main">
          <mc:Choice Requires="p14">
            <p:contentPart p14:bwMode="auto" r:id="rId419">
              <p14:nvContentPartPr>
                <p14:cNvPr id="1680" name="Pennanteckning 1679">
                  <a:extLst>
                    <a:ext uri="{FF2B5EF4-FFF2-40B4-BE49-F238E27FC236}">
                      <a16:creationId xmlns:a16="http://schemas.microsoft.com/office/drawing/2014/main" id="{C490D126-245E-E20B-BF8B-75BFFD683E48}"/>
                    </a:ext>
                  </a:extLst>
                </p14:cNvPr>
                <p14:cNvContentPartPr/>
                <p14:nvPr/>
              </p14:nvContentPartPr>
              <p14:xfrm>
                <a:off x="6021444" y="4225379"/>
                <a:ext cx="85680" cy="59760"/>
              </p14:xfrm>
            </p:contentPart>
          </mc:Choice>
          <mc:Fallback xmlns="">
            <p:pic>
              <p:nvPicPr>
                <p:cNvPr id="1680" name="Pennanteckning 1679">
                  <a:extLst>
                    <a:ext uri="{FF2B5EF4-FFF2-40B4-BE49-F238E27FC236}">
                      <a16:creationId xmlns:a16="http://schemas.microsoft.com/office/drawing/2014/main" id="{C490D126-245E-E20B-BF8B-75BFFD683E48}"/>
                    </a:ext>
                  </a:extLst>
                </p:cNvPr>
                <p:cNvPicPr/>
                <p:nvPr/>
              </p:nvPicPr>
              <p:blipFill>
                <a:blip r:embed="rId420"/>
                <a:stretch>
                  <a:fillRect/>
                </a:stretch>
              </p:blipFill>
              <p:spPr>
                <a:xfrm>
                  <a:off x="6006324" y="4209899"/>
                  <a:ext cx="11592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421">
              <p14:nvContentPartPr>
                <p14:cNvPr id="1681" name="Pennanteckning 1680">
                  <a:extLst>
                    <a:ext uri="{FF2B5EF4-FFF2-40B4-BE49-F238E27FC236}">
                      <a16:creationId xmlns:a16="http://schemas.microsoft.com/office/drawing/2014/main" id="{51919018-E1A4-2985-583D-3F50D6DED8BA}"/>
                    </a:ext>
                  </a:extLst>
                </p14:cNvPr>
                <p14:cNvContentPartPr/>
                <p14:nvPr/>
              </p14:nvContentPartPr>
              <p14:xfrm>
                <a:off x="6182724" y="4206299"/>
                <a:ext cx="109440" cy="96120"/>
              </p14:xfrm>
            </p:contentPart>
          </mc:Choice>
          <mc:Fallback xmlns="">
            <p:pic>
              <p:nvPicPr>
                <p:cNvPr id="1681" name="Pennanteckning 1680">
                  <a:extLst>
                    <a:ext uri="{FF2B5EF4-FFF2-40B4-BE49-F238E27FC236}">
                      <a16:creationId xmlns:a16="http://schemas.microsoft.com/office/drawing/2014/main" id="{51919018-E1A4-2985-583D-3F50D6DED8BA}"/>
                    </a:ext>
                  </a:extLst>
                </p:cNvPr>
                <p:cNvPicPr/>
                <p:nvPr/>
              </p:nvPicPr>
              <p:blipFill>
                <a:blip r:embed="rId422"/>
                <a:stretch>
                  <a:fillRect/>
                </a:stretch>
              </p:blipFill>
              <p:spPr>
                <a:xfrm>
                  <a:off x="6167604" y="4191179"/>
                  <a:ext cx="14004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423">
              <p14:nvContentPartPr>
                <p14:cNvPr id="1682" name="Pennanteckning 1681">
                  <a:extLst>
                    <a:ext uri="{FF2B5EF4-FFF2-40B4-BE49-F238E27FC236}">
                      <a16:creationId xmlns:a16="http://schemas.microsoft.com/office/drawing/2014/main" id="{63AA79D9-A4E2-D4D1-8F5B-0E4B454697CC}"/>
                    </a:ext>
                  </a:extLst>
                </p14:cNvPr>
                <p14:cNvContentPartPr/>
                <p14:nvPr/>
              </p14:nvContentPartPr>
              <p14:xfrm>
                <a:off x="6300084" y="4245179"/>
                <a:ext cx="11880" cy="57240"/>
              </p14:xfrm>
            </p:contentPart>
          </mc:Choice>
          <mc:Fallback xmlns="">
            <p:pic>
              <p:nvPicPr>
                <p:cNvPr id="1682" name="Pennanteckning 1681">
                  <a:extLst>
                    <a:ext uri="{FF2B5EF4-FFF2-40B4-BE49-F238E27FC236}">
                      <a16:creationId xmlns:a16="http://schemas.microsoft.com/office/drawing/2014/main" id="{63AA79D9-A4E2-D4D1-8F5B-0E4B454697CC}"/>
                    </a:ext>
                  </a:extLst>
                </p:cNvPr>
                <p:cNvPicPr/>
                <p:nvPr/>
              </p:nvPicPr>
              <p:blipFill>
                <a:blip r:embed="rId424"/>
                <a:stretch>
                  <a:fillRect/>
                </a:stretch>
              </p:blipFill>
              <p:spPr>
                <a:xfrm>
                  <a:off x="6284964" y="4230059"/>
                  <a:ext cx="4248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425">
              <p14:nvContentPartPr>
                <p14:cNvPr id="1683" name="Pennanteckning 1682">
                  <a:extLst>
                    <a:ext uri="{FF2B5EF4-FFF2-40B4-BE49-F238E27FC236}">
                      <a16:creationId xmlns:a16="http://schemas.microsoft.com/office/drawing/2014/main" id="{D5AA5E04-3CCF-1EDD-4A7F-A9BB9844261A}"/>
                    </a:ext>
                  </a:extLst>
                </p14:cNvPr>
                <p14:cNvContentPartPr/>
                <p14:nvPr/>
              </p14:nvContentPartPr>
              <p14:xfrm>
                <a:off x="6368844" y="4236179"/>
                <a:ext cx="85680" cy="69120"/>
              </p14:xfrm>
            </p:contentPart>
          </mc:Choice>
          <mc:Fallback xmlns="">
            <p:pic>
              <p:nvPicPr>
                <p:cNvPr id="1683" name="Pennanteckning 1682">
                  <a:extLst>
                    <a:ext uri="{FF2B5EF4-FFF2-40B4-BE49-F238E27FC236}">
                      <a16:creationId xmlns:a16="http://schemas.microsoft.com/office/drawing/2014/main" id="{D5AA5E04-3CCF-1EDD-4A7F-A9BB9844261A}"/>
                    </a:ext>
                  </a:extLst>
                </p:cNvPr>
                <p:cNvPicPr/>
                <p:nvPr/>
              </p:nvPicPr>
              <p:blipFill>
                <a:blip r:embed="rId426"/>
                <a:stretch>
                  <a:fillRect/>
                </a:stretch>
              </p:blipFill>
              <p:spPr>
                <a:xfrm>
                  <a:off x="6353724" y="4220699"/>
                  <a:ext cx="11592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427">
              <p14:nvContentPartPr>
                <p14:cNvPr id="1684" name="Pennanteckning 1683">
                  <a:extLst>
                    <a:ext uri="{FF2B5EF4-FFF2-40B4-BE49-F238E27FC236}">
                      <a16:creationId xmlns:a16="http://schemas.microsoft.com/office/drawing/2014/main" id="{A43EBBB7-C259-A542-F73F-877BC467C4F9}"/>
                    </a:ext>
                  </a:extLst>
                </p14:cNvPr>
                <p14:cNvContentPartPr/>
                <p14:nvPr/>
              </p14:nvContentPartPr>
              <p14:xfrm>
                <a:off x="6497004" y="4211339"/>
                <a:ext cx="68040" cy="119160"/>
              </p14:xfrm>
            </p:contentPart>
          </mc:Choice>
          <mc:Fallback xmlns="">
            <p:pic>
              <p:nvPicPr>
                <p:cNvPr id="1684" name="Pennanteckning 1683">
                  <a:extLst>
                    <a:ext uri="{FF2B5EF4-FFF2-40B4-BE49-F238E27FC236}">
                      <a16:creationId xmlns:a16="http://schemas.microsoft.com/office/drawing/2014/main" id="{A43EBBB7-C259-A542-F73F-877BC467C4F9}"/>
                    </a:ext>
                  </a:extLst>
                </p:cNvPr>
                <p:cNvPicPr/>
                <p:nvPr/>
              </p:nvPicPr>
              <p:blipFill>
                <a:blip r:embed="rId428"/>
                <a:stretch>
                  <a:fillRect/>
                </a:stretch>
              </p:blipFill>
              <p:spPr>
                <a:xfrm>
                  <a:off x="6481884" y="4195859"/>
                  <a:ext cx="9864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429">
              <p14:nvContentPartPr>
                <p14:cNvPr id="1685" name="Pennanteckning 1684">
                  <a:extLst>
                    <a:ext uri="{FF2B5EF4-FFF2-40B4-BE49-F238E27FC236}">
                      <a16:creationId xmlns:a16="http://schemas.microsoft.com/office/drawing/2014/main" id="{8F54E734-C60C-111A-5C60-7A1789FEA525}"/>
                    </a:ext>
                  </a:extLst>
                </p14:cNvPr>
                <p14:cNvContentPartPr/>
                <p14:nvPr/>
              </p14:nvContentPartPr>
              <p14:xfrm>
                <a:off x="6626964" y="4111259"/>
                <a:ext cx="54000" cy="228960"/>
              </p14:xfrm>
            </p:contentPart>
          </mc:Choice>
          <mc:Fallback xmlns="">
            <p:pic>
              <p:nvPicPr>
                <p:cNvPr id="1685" name="Pennanteckning 1684">
                  <a:extLst>
                    <a:ext uri="{FF2B5EF4-FFF2-40B4-BE49-F238E27FC236}">
                      <a16:creationId xmlns:a16="http://schemas.microsoft.com/office/drawing/2014/main" id="{8F54E734-C60C-111A-5C60-7A1789FEA525}"/>
                    </a:ext>
                  </a:extLst>
                </p:cNvPr>
                <p:cNvPicPr/>
                <p:nvPr/>
              </p:nvPicPr>
              <p:blipFill>
                <a:blip r:embed="rId430"/>
                <a:stretch>
                  <a:fillRect/>
                </a:stretch>
              </p:blipFill>
              <p:spPr>
                <a:xfrm>
                  <a:off x="6611484" y="4095779"/>
                  <a:ext cx="846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431">
              <p14:nvContentPartPr>
                <p14:cNvPr id="1686" name="Pennanteckning 1685">
                  <a:extLst>
                    <a:ext uri="{FF2B5EF4-FFF2-40B4-BE49-F238E27FC236}">
                      <a16:creationId xmlns:a16="http://schemas.microsoft.com/office/drawing/2014/main" id="{E5C9F38C-DAA9-E011-7FBB-6F654F0532B3}"/>
                    </a:ext>
                  </a:extLst>
                </p14:cNvPr>
                <p14:cNvContentPartPr/>
                <p14:nvPr/>
              </p14:nvContentPartPr>
              <p14:xfrm>
                <a:off x="6638484" y="4226099"/>
                <a:ext cx="109080" cy="97200"/>
              </p14:xfrm>
            </p:contentPart>
          </mc:Choice>
          <mc:Fallback xmlns="">
            <p:pic>
              <p:nvPicPr>
                <p:cNvPr id="1686" name="Pennanteckning 1685">
                  <a:extLst>
                    <a:ext uri="{FF2B5EF4-FFF2-40B4-BE49-F238E27FC236}">
                      <a16:creationId xmlns:a16="http://schemas.microsoft.com/office/drawing/2014/main" id="{E5C9F38C-DAA9-E011-7FBB-6F654F0532B3}"/>
                    </a:ext>
                  </a:extLst>
                </p:cNvPr>
                <p:cNvPicPr/>
                <p:nvPr/>
              </p:nvPicPr>
              <p:blipFill>
                <a:blip r:embed="rId432"/>
                <a:stretch>
                  <a:fillRect/>
                </a:stretch>
              </p:blipFill>
              <p:spPr>
                <a:xfrm>
                  <a:off x="6623004" y="4210979"/>
                  <a:ext cx="13932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433">
              <p14:nvContentPartPr>
                <p14:cNvPr id="1687" name="Pennanteckning 1686">
                  <a:extLst>
                    <a:ext uri="{FF2B5EF4-FFF2-40B4-BE49-F238E27FC236}">
                      <a16:creationId xmlns:a16="http://schemas.microsoft.com/office/drawing/2014/main" id="{498FEC1B-DFF9-81AC-0A0A-FC49D297547E}"/>
                    </a:ext>
                  </a:extLst>
                </p14:cNvPr>
                <p14:cNvContentPartPr/>
                <p14:nvPr/>
              </p14:nvContentPartPr>
              <p14:xfrm>
                <a:off x="6790404" y="4171739"/>
                <a:ext cx="3600" cy="12600"/>
              </p14:xfrm>
            </p:contentPart>
          </mc:Choice>
          <mc:Fallback xmlns="">
            <p:pic>
              <p:nvPicPr>
                <p:cNvPr id="1687" name="Pennanteckning 1686">
                  <a:extLst>
                    <a:ext uri="{FF2B5EF4-FFF2-40B4-BE49-F238E27FC236}">
                      <a16:creationId xmlns:a16="http://schemas.microsoft.com/office/drawing/2014/main" id="{498FEC1B-DFF9-81AC-0A0A-FC49D297547E}"/>
                    </a:ext>
                  </a:extLst>
                </p:cNvPr>
                <p:cNvPicPr/>
                <p:nvPr/>
              </p:nvPicPr>
              <p:blipFill>
                <a:blip r:embed="rId434"/>
                <a:stretch>
                  <a:fillRect/>
                </a:stretch>
              </p:blipFill>
              <p:spPr>
                <a:xfrm>
                  <a:off x="6775284" y="4156259"/>
                  <a:ext cx="342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1688" name="Pennanteckning 1687">
                  <a:extLst>
                    <a:ext uri="{FF2B5EF4-FFF2-40B4-BE49-F238E27FC236}">
                      <a16:creationId xmlns:a16="http://schemas.microsoft.com/office/drawing/2014/main" id="{14D984DF-8214-5A06-25F9-9F159AC3EA46}"/>
                    </a:ext>
                  </a:extLst>
                </p14:cNvPr>
                <p14:cNvContentPartPr/>
                <p14:nvPr/>
              </p14:nvContentPartPr>
              <p14:xfrm>
                <a:off x="6831804" y="4197299"/>
                <a:ext cx="325800" cy="108000"/>
              </p14:xfrm>
            </p:contentPart>
          </mc:Choice>
          <mc:Fallback xmlns="">
            <p:pic>
              <p:nvPicPr>
                <p:cNvPr id="1688" name="Pennanteckning 1687">
                  <a:extLst>
                    <a:ext uri="{FF2B5EF4-FFF2-40B4-BE49-F238E27FC236}">
                      <a16:creationId xmlns:a16="http://schemas.microsoft.com/office/drawing/2014/main" id="{14D984DF-8214-5A06-25F9-9F159AC3EA46}"/>
                    </a:ext>
                  </a:extLst>
                </p:cNvPr>
                <p:cNvPicPr/>
                <p:nvPr/>
              </p:nvPicPr>
              <p:blipFill>
                <a:blip r:embed="rId436"/>
                <a:stretch>
                  <a:fillRect/>
                </a:stretch>
              </p:blipFill>
              <p:spPr>
                <a:xfrm>
                  <a:off x="6816324" y="4181819"/>
                  <a:ext cx="35604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1691" name="Pennanteckning 1690">
                  <a:extLst>
                    <a:ext uri="{FF2B5EF4-FFF2-40B4-BE49-F238E27FC236}">
                      <a16:creationId xmlns:a16="http://schemas.microsoft.com/office/drawing/2014/main" id="{337FB16F-B643-8A84-8B11-36ED3188ABBE}"/>
                    </a:ext>
                  </a:extLst>
                </p14:cNvPr>
                <p14:cNvContentPartPr/>
                <p14:nvPr/>
              </p14:nvContentPartPr>
              <p14:xfrm>
                <a:off x="4479924" y="4360739"/>
                <a:ext cx="2511000" cy="169200"/>
              </p14:xfrm>
            </p:contentPart>
          </mc:Choice>
          <mc:Fallback xmlns="">
            <p:pic>
              <p:nvPicPr>
                <p:cNvPr id="1691" name="Pennanteckning 1690">
                  <a:extLst>
                    <a:ext uri="{FF2B5EF4-FFF2-40B4-BE49-F238E27FC236}">
                      <a16:creationId xmlns:a16="http://schemas.microsoft.com/office/drawing/2014/main" id="{337FB16F-B643-8A84-8B11-36ED3188ABBE}"/>
                    </a:ext>
                  </a:extLst>
                </p:cNvPr>
                <p:cNvPicPr/>
                <p:nvPr/>
              </p:nvPicPr>
              <p:blipFill>
                <a:blip r:embed="rId438"/>
                <a:stretch>
                  <a:fillRect/>
                </a:stretch>
              </p:blipFill>
              <p:spPr>
                <a:xfrm>
                  <a:off x="4464804" y="4345619"/>
                  <a:ext cx="2541600" cy="199440"/>
                </a:xfrm>
                <a:prstGeom prst="rect">
                  <a:avLst/>
                </a:prstGeom>
              </p:spPr>
            </p:pic>
          </mc:Fallback>
        </mc:AlternateContent>
      </p:grpSp>
      <p:grpSp>
        <p:nvGrpSpPr>
          <p:cNvPr id="1708" name="Grupp 1707">
            <a:extLst>
              <a:ext uri="{FF2B5EF4-FFF2-40B4-BE49-F238E27FC236}">
                <a16:creationId xmlns:a16="http://schemas.microsoft.com/office/drawing/2014/main" id="{150E55AC-CC7A-D22B-F464-021BF3ABB21B}"/>
              </a:ext>
            </a:extLst>
          </p:cNvPr>
          <p:cNvGrpSpPr/>
          <p:nvPr/>
        </p:nvGrpSpPr>
        <p:grpSpPr>
          <a:xfrm>
            <a:off x="4409724" y="4732259"/>
            <a:ext cx="2061000" cy="518040"/>
            <a:chOff x="4409724" y="4732259"/>
            <a:chExt cx="2061000" cy="518040"/>
          </a:xfrm>
        </p:grpSpPr>
        <mc:AlternateContent xmlns:mc="http://schemas.openxmlformats.org/markup-compatibility/2006" xmlns:p14="http://schemas.microsoft.com/office/powerpoint/2010/main">
          <mc:Choice Requires="p14">
            <p:contentPart p14:bwMode="auto" r:id="rId439">
              <p14:nvContentPartPr>
                <p14:cNvPr id="1693" name="Pennanteckning 1692">
                  <a:extLst>
                    <a:ext uri="{FF2B5EF4-FFF2-40B4-BE49-F238E27FC236}">
                      <a16:creationId xmlns:a16="http://schemas.microsoft.com/office/drawing/2014/main" id="{1D49D66D-EFA1-EC1A-1C42-CE49085FFC14}"/>
                    </a:ext>
                  </a:extLst>
                </p14:cNvPr>
                <p14:cNvContentPartPr/>
                <p14:nvPr/>
              </p14:nvContentPartPr>
              <p14:xfrm>
                <a:off x="4409724" y="4966259"/>
                <a:ext cx="223560" cy="284040"/>
              </p14:xfrm>
            </p:contentPart>
          </mc:Choice>
          <mc:Fallback xmlns="">
            <p:pic>
              <p:nvPicPr>
                <p:cNvPr id="1693" name="Pennanteckning 1692">
                  <a:extLst>
                    <a:ext uri="{FF2B5EF4-FFF2-40B4-BE49-F238E27FC236}">
                      <a16:creationId xmlns:a16="http://schemas.microsoft.com/office/drawing/2014/main" id="{1D49D66D-EFA1-EC1A-1C42-CE49085FFC14}"/>
                    </a:ext>
                  </a:extLst>
                </p:cNvPr>
                <p:cNvPicPr/>
                <p:nvPr/>
              </p:nvPicPr>
              <p:blipFill>
                <a:blip r:embed="rId440"/>
                <a:stretch>
                  <a:fillRect/>
                </a:stretch>
              </p:blipFill>
              <p:spPr>
                <a:xfrm>
                  <a:off x="4394604" y="4951139"/>
                  <a:ext cx="25416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441">
              <p14:nvContentPartPr>
                <p14:cNvPr id="1694" name="Pennanteckning 1693">
                  <a:extLst>
                    <a:ext uri="{FF2B5EF4-FFF2-40B4-BE49-F238E27FC236}">
                      <a16:creationId xmlns:a16="http://schemas.microsoft.com/office/drawing/2014/main" id="{022F7C2E-35C9-72BE-2740-B900E34FD025}"/>
                    </a:ext>
                  </a:extLst>
                </p14:cNvPr>
                <p14:cNvContentPartPr/>
                <p14:nvPr/>
              </p14:nvContentPartPr>
              <p14:xfrm>
                <a:off x="4772964" y="4830539"/>
                <a:ext cx="156240" cy="377280"/>
              </p14:xfrm>
            </p:contentPart>
          </mc:Choice>
          <mc:Fallback xmlns="">
            <p:pic>
              <p:nvPicPr>
                <p:cNvPr id="1694" name="Pennanteckning 1693">
                  <a:extLst>
                    <a:ext uri="{FF2B5EF4-FFF2-40B4-BE49-F238E27FC236}">
                      <a16:creationId xmlns:a16="http://schemas.microsoft.com/office/drawing/2014/main" id="{022F7C2E-35C9-72BE-2740-B900E34FD025}"/>
                    </a:ext>
                  </a:extLst>
                </p:cNvPr>
                <p:cNvPicPr/>
                <p:nvPr/>
              </p:nvPicPr>
              <p:blipFill>
                <a:blip r:embed="rId442"/>
                <a:stretch>
                  <a:fillRect/>
                </a:stretch>
              </p:blipFill>
              <p:spPr>
                <a:xfrm>
                  <a:off x="4757844" y="4815419"/>
                  <a:ext cx="18684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443">
              <p14:nvContentPartPr>
                <p14:cNvPr id="1696" name="Pennanteckning 1695">
                  <a:extLst>
                    <a:ext uri="{FF2B5EF4-FFF2-40B4-BE49-F238E27FC236}">
                      <a16:creationId xmlns:a16="http://schemas.microsoft.com/office/drawing/2014/main" id="{5AF51383-2179-427E-856D-D58D8CB82186}"/>
                    </a:ext>
                  </a:extLst>
                </p14:cNvPr>
                <p14:cNvContentPartPr/>
                <p14:nvPr/>
              </p14:nvContentPartPr>
              <p14:xfrm>
                <a:off x="5000844" y="4974539"/>
                <a:ext cx="234360" cy="87120"/>
              </p14:xfrm>
            </p:contentPart>
          </mc:Choice>
          <mc:Fallback xmlns="">
            <p:pic>
              <p:nvPicPr>
                <p:cNvPr id="1696" name="Pennanteckning 1695">
                  <a:extLst>
                    <a:ext uri="{FF2B5EF4-FFF2-40B4-BE49-F238E27FC236}">
                      <a16:creationId xmlns:a16="http://schemas.microsoft.com/office/drawing/2014/main" id="{5AF51383-2179-427E-856D-D58D8CB82186}"/>
                    </a:ext>
                  </a:extLst>
                </p:cNvPr>
                <p:cNvPicPr/>
                <p:nvPr/>
              </p:nvPicPr>
              <p:blipFill>
                <a:blip r:embed="rId444"/>
                <a:stretch>
                  <a:fillRect/>
                </a:stretch>
              </p:blipFill>
              <p:spPr>
                <a:xfrm>
                  <a:off x="4985724" y="4959419"/>
                  <a:ext cx="26496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445">
              <p14:nvContentPartPr>
                <p14:cNvPr id="1697" name="Pennanteckning 1696">
                  <a:extLst>
                    <a:ext uri="{FF2B5EF4-FFF2-40B4-BE49-F238E27FC236}">
                      <a16:creationId xmlns:a16="http://schemas.microsoft.com/office/drawing/2014/main" id="{DEDE7977-6989-6CF2-E253-57D5951B413D}"/>
                    </a:ext>
                  </a:extLst>
                </p14:cNvPr>
                <p14:cNvContentPartPr/>
                <p14:nvPr/>
              </p14:nvContentPartPr>
              <p14:xfrm>
                <a:off x="5275524" y="4932419"/>
                <a:ext cx="57600" cy="131040"/>
              </p14:xfrm>
            </p:contentPart>
          </mc:Choice>
          <mc:Fallback xmlns="">
            <p:pic>
              <p:nvPicPr>
                <p:cNvPr id="1697" name="Pennanteckning 1696">
                  <a:extLst>
                    <a:ext uri="{FF2B5EF4-FFF2-40B4-BE49-F238E27FC236}">
                      <a16:creationId xmlns:a16="http://schemas.microsoft.com/office/drawing/2014/main" id="{DEDE7977-6989-6CF2-E253-57D5951B413D}"/>
                    </a:ext>
                  </a:extLst>
                </p:cNvPr>
                <p:cNvPicPr/>
                <p:nvPr/>
              </p:nvPicPr>
              <p:blipFill>
                <a:blip r:embed="rId446"/>
                <a:stretch>
                  <a:fillRect/>
                </a:stretch>
              </p:blipFill>
              <p:spPr>
                <a:xfrm>
                  <a:off x="5260404" y="4917299"/>
                  <a:ext cx="878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447">
              <p14:nvContentPartPr>
                <p14:cNvPr id="1698" name="Pennanteckning 1697">
                  <a:extLst>
                    <a:ext uri="{FF2B5EF4-FFF2-40B4-BE49-F238E27FC236}">
                      <a16:creationId xmlns:a16="http://schemas.microsoft.com/office/drawing/2014/main" id="{D31365E1-678A-FD32-8E04-6C28A3BF1CB1}"/>
                    </a:ext>
                  </a:extLst>
                </p14:cNvPr>
                <p14:cNvContentPartPr/>
                <p14:nvPr/>
              </p14:nvContentPartPr>
              <p14:xfrm>
                <a:off x="5417004" y="4872659"/>
                <a:ext cx="2160" cy="85680"/>
              </p14:xfrm>
            </p:contentPart>
          </mc:Choice>
          <mc:Fallback xmlns="">
            <p:pic>
              <p:nvPicPr>
                <p:cNvPr id="1698" name="Pennanteckning 1697">
                  <a:extLst>
                    <a:ext uri="{FF2B5EF4-FFF2-40B4-BE49-F238E27FC236}">
                      <a16:creationId xmlns:a16="http://schemas.microsoft.com/office/drawing/2014/main" id="{D31365E1-678A-FD32-8E04-6C28A3BF1CB1}"/>
                    </a:ext>
                  </a:extLst>
                </p:cNvPr>
                <p:cNvPicPr/>
                <p:nvPr/>
              </p:nvPicPr>
              <p:blipFill>
                <a:blip r:embed="rId448"/>
                <a:stretch>
                  <a:fillRect/>
                </a:stretch>
              </p:blipFill>
              <p:spPr>
                <a:xfrm>
                  <a:off x="5401884" y="4857539"/>
                  <a:ext cx="3240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449">
              <p14:nvContentPartPr>
                <p14:cNvPr id="1699" name="Pennanteckning 1698">
                  <a:extLst>
                    <a:ext uri="{FF2B5EF4-FFF2-40B4-BE49-F238E27FC236}">
                      <a16:creationId xmlns:a16="http://schemas.microsoft.com/office/drawing/2014/main" id="{ACB133A6-8EFA-0B33-C1D9-43FC3D888D7F}"/>
                    </a:ext>
                  </a:extLst>
                </p14:cNvPr>
                <p14:cNvContentPartPr/>
                <p14:nvPr/>
              </p14:nvContentPartPr>
              <p14:xfrm>
                <a:off x="5336724" y="4828019"/>
                <a:ext cx="123480" cy="49320"/>
              </p14:xfrm>
            </p:contentPart>
          </mc:Choice>
          <mc:Fallback xmlns="">
            <p:pic>
              <p:nvPicPr>
                <p:cNvPr id="1699" name="Pennanteckning 1698">
                  <a:extLst>
                    <a:ext uri="{FF2B5EF4-FFF2-40B4-BE49-F238E27FC236}">
                      <a16:creationId xmlns:a16="http://schemas.microsoft.com/office/drawing/2014/main" id="{ACB133A6-8EFA-0B33-C1D9-43FC3D888D7F}"/>
                    </a:ext>
                  </a:extLst>
                </p:cNvPr>
                <p:cNvPicPr/>
                <p:nvPr/>
              </p:nvPicPr>
              <p:blipFill>
                <a:blip r:embed="rId450"/>
                <a:stretch>
                  <a:fillRect/>
                </a:stretch>
              </p:blipFill>
              <p:spPr>
                <a:xfrm>
                  <a:off x="5321604" y="4812899"/>
                  <a:ext cx="15408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451">
              <p14:nvContentPartPr>
                <p14:cNvPr id="1701" name="Pennanteckning 1700">
                  <a:extLst>
                    <a:ext uri="{FF2B5EF4-FFF2-40B4-BE49-F238E27FC236}">
                      <a16:creationId xmlns:a16="http://schemas.microsoft.com/office/drawing/2014/main" id="{24054B59-115A-30F9-8B56-7C5876EDA8E2}"/>
                    </a:ext>
                  </a:extLst>
                </p14:cNvPr>
                <p14:cNvContentPartPr/>
                <p14:nvPr/>
              </p14:nvContentPartPr>
              <p14:xfrm>
                <a:off x="5569284" y="4946459"/>
                <a:ext cx="101160" cy="141840"/>
              </p14:xfrm>
            </p:contentPart>
          </mc:Choice>
          <mc:Fallback xmlns="">
            <p:pic>
              <p:nvPicPr>
                <p:cNvPr id="1701" name="Pennanteckning 1700">
                  <a:extLst>
                    <a:ext uri="{FF2B5EF4-FFF2-40B4-BE49-F238E27FC236}">
                      <a16:creationId xmlns:a16="http://schemas.microsoft.com/office/drawing/2014/main" id="{24054B59-115A-30F9-8B56-7C5876EDA8E2}"/>
                    </a:ext>
                  </a:extLst>
                </p:cNvPr>
                <p:cNvPicPr/>
                <p:nvPr/>
              </p:nvPicPr>
              <p:blipFill>
                <a:blip r:embed="rId452"/>
                <a:stretch>
                  <a:fillRect/>
                </a:stretch>
              </p:blipFill>
              <p:spPr>
                <a:xfrm>
                  <a:off x="5553804" y="4931339"/>
                  <a:ext cx="13176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453">
              <p14:nvContentPartPr>
                <p14:cNvPr id="1702" name="Pennanteckning 1701">
                  <a:extLst>
                    <a:ext uri="{FF2B5EF4-FFF2-40B4-BE49-F238E27FC236}">
                      <a16:creationId xmlns:a16="http://schemas.microsoft.com/office/drawing/2014/main" id="{EE0CEE81-BD52-66A6-55E3-01C1F4A9CE6C}"/>
                    </a:ext>
                  </a:extLst>
                </p14:cNvPr>
                <p14:cNvContentPartPr/>
                <p14:nvPr/>
              </p14:nvContentPartPr>
              <p14:xfrm>
                <a:off x="5570004" y="4953299"/>
                <a:ext cx="147600" cy="101520"/>
              </p14:xfrm>
            </p:contentPart>
          </mc:Choice>
          <mc:Fallback xmlns="">
            <p:pic>
              <p:nvPicPr>
                <p:cNvPr id="1702" name="Pennanteckning 1701">
                  <a:extLst>
                    <a:ext uri="{FF2B5EF4-FFF2-40B4-BE49-F238E27FC236}">
                      <a16:creationId xmlns:a16="http://schemas.microsoft.com/office/drawing/2014/main" id="{EE0CEE81-BD52-66A6-55E3-01C1F4A9CE6C}"/>
                    </a:ext>
                  </a:extLst>
                </p:cNvPr>
                <p:cNvPicPr/>
                <p:nvPr/>
              </p:nvPicPr>
              <p:blipFill>
                <a:blip r:embed="rId454"/>
                <a:stretch>
                  <a:fillRect/>
                </a:stretch>
              </p:blipFill>
              <p:spPr>
                <a:xfrm>
                  <a:off x="5554524" y="4938179"/>
                  <a:ext cx="1782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455">
              <p14:nvContentPartPr>
                <p14:cNvPr id="1703" name="Pennanteckning 1702">
                  <a:extLst>
                    <a:ext uri="{FF2B5EF4-FFF2-40B4-BE49-F238E27FC236}">
                      <a16:creationId xmlns:a16="http://schemas.microsoft.com/office/drawing/2014/main" id="{EF72D8B4-6360-6C9B-C9C4-37E683742A5E}"/>
                    </a:ext>
                  </a:extLst>
                </p14:cNvPr>
                <p14:cNvContentPartPr/>
                <p14:nvPr/>
              </p14:nvContentPartPr>
              <p14:xfrm>
                <a:off x="5639484" y="4959779"/>
                <a:ext cx="81360" cy="137520"/>
              </p14:xfrm>
            </p:contentPart>
          </mc:Choice>
          <mc:Fallback xmlns="">
            <p:pic>
              <p:nvPicPr>
                <p:cNvPr id="1703" name="Pennanteckning 1702">
                  <a:extLst>
                    <a:ext uri="{FF2B5EF4-FFF2-40B4-BE49-F238E27FC236}">
                      <a16:creationId xmlns:a16="http://schemas.microsoft.com/office/drawing/2014/main" id="{EF72D8B4-6360-6C9B-C9C4-37E683742A5E}"/>
                    </a:ext>
                  </a:extLst>
                </p:cNvPr>
                <p:cNvPicPr/>
                <p:nvPr/>
              </p:nvPicPr>
              <p:blipFill>
                <a:blip r:embed="rId456"/>
                <a:stretch>
                  <a:fillRect/>
                </a:stretch>
              </p:blipFill>
              <p:spPr>
                <a:xfrm>
                  <a:off x="5624364" y="4944299"/>
                  <a:ext cx="11196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457">
              <p14:nvContentPartPr>
                <p14:cNvPr id="1704" name="Pennanteckning 1703">
                  <a:extLst>
                    <a:ext uri="{FF2B5EF4-FFF2-40B4-BE49-F238E27FC236}">
                      <a16:creationId xmlns:a16="http://schemas.microsoft.com/office/drawing/2014/main" id="{D542A8F9-F31E-2946-3122-A73EC9960BE8}"/>
                    </a:ext>
                  </a:extLst>
                </p14:cNvPr>
                <p14:cNvContentPartPr/>
                <p14:nvPr/>
              </p14:nvContentPartPr>
              <p14:xfrm>
                <a:off x="5849364" y="4974539"/>
                <a:ext cx="122040" cy="13320"/>
              </p14:xfrm>
            </p:contentPart>
          </mc:Choice>
          <mc:Fallback xmlns="">
            <p:pic>
              <p:nvPicPr>
                <p:cNvPr id="1704" name="Pennanteckning 1703">
                  <a:extLst>
                    <a:ext uri="{FF2B5EF4-FFF2-40B4-BE49-F238E27FC236}">
                      <a16:creationId xmlns:a16="http://schemas.microsoft.com/office/drawing/2014/main" id="{D542A8F9-F31E-2946-3122-A73EC9960BE8}"/>
                    </a:ext>
                  </a:extLst>
                </p:cNvPr>
                <p:cNvPicPr/>
                <p:nvPr/>
              </p:nvPicPr>
              <p:blipFill>
                <a:blip r:embed="rId458"/>
                <a:stretch>
                  <a:fillRect/>
                </a:stretch>
              </p:blipFill>
              <p:spPr>
                <a:xfrm>
                  <a:off x="5834244" y="4959419"/>
                  <a:ext cx="1522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459">
              <p14:nvContentPartPr>
                <p14:cNvPr id="1705" name="Pennanteckning 1704">
                  <a:extLst>
                    <a:ext uri="{FF2B5EF4-FFF2-40B4-BE49-F238E27FC236}">
                      <a16:creationId xmlns:a16="http://schemas.microsoft.com/office/drawing/2014/main" id="{1C0A9D0E-739A-E344-0991-B58C88770B86}"/>
                    </a:ext>
                  </a:extLst>
                </p14:cNvPr>
                <p14:cNvContentPartPr/>
                <p14:nvPr/>
              </p14:nvContentPartPr>
              <p14:xfrm>
                <a:off x="5914884" y="4933859"/>
                <a:ext cx="28440" cy="110520"/>
              </p14:xfrm>
            </p:contentPart>
          </mc:Choice>
          <mc:Fallback xmlns="">
            <p:pic>
              <p:nvPicPr>
                <p:cNvPr id="1705" name="Pennanteckning 1704">
                  <a:extLst>
                    <a:ext uri="{FF2B5EF4-FFF2-40B4-BE49-F238E27FC236}">
                      <a16:creationId xmlns:a16="http://schemas.microsoft.com/office/drawing/2014/main" id="{1C0A9D0E-739A-E344-0991-B58C88770B86}"/>
                    </a:ext>
                  </a:extLst>
                </p:cNvPr>
                <p:cNvPicPr/>
                <p:nvPr/>
              </p:nvPicPr>
              <p:blipFill>
                <a:blip r:embed="rId460"/>
                <a:stretch>
                  <a:fillRect/>
                </a:stretch>
              </p:blipFill>
              <p:spPr>
                <a:xfrm>
                  <a:off x="5899404" y="4918739"/>
                  <a:ext cx="5904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461">
              <p14:nvContentPartPr>
                <p14:cNvPr id="1706" name="Pennanteckning 1705">
                  <a:extLst>
                    <a:ext uri="{FF2B5EF4-FFF2-40B4-BE49-F238E27FC236}">
                      <a16:creationId xmlns:a16="http://schemas.microsoft.com/office/drawing/2014/main" id="{7820043B-9627-B156-F4FD-AC81409C3B4E}"/>
                    </a:ext>
                  </a:extLst>
                </p14:cNvPr>
                <p14:cNvContentPartPr/>
                <p14:nvPr/>
              </p14:nvContentPartPr>
              <p14:xfrm>
                <a:off x="6135564" y="4829819"/>
                <a:ext cx="120960" cy="201240"/>
              </p14:xfrm>
            </p:contentPart>
          </mc:Choice>
          <mc:Fallback xmlns="">
            <p:pic>
              <p:nvPicPr>
                <p:cNvPr id="1706" name="Pennanteckning 1705">
                  <a:extLst>
                    <a:ext uri="{FF2B5EF4-FFF2-40B4-BE49-F238E27FC236}">
                      <a16:creationId xmlns:a16="http://schemas.microsoft.com/office/drawing/2014/main" id="{7820043B-9627-B156-F4FD-AC81409C3B4E}"/>
                    </a:ext>
                  </a:extLst>
                </p:cNvPr>
                <p:cNvPicPr/>
                <p:nvPr/>
              </p:nvPicPr>
              <p:blipFill>
                <a:blip r:embed="rId462"/>
                <a:stretch>
                  <a:fillRect/>
                </a:stretch>
              </p:blipFill>
              <p:spPr>
                <a:xfrm>
                  <a:off x="6120444" y="4814699"/>
                  <a:ext cx="15156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463">
              <p14:nvContentPartPr>
                <p14:cNvPr id="1707" name="Pennanteckning 1706">
                  <a:extLst>
                    <a:ext uri="{FF2B5EF4-FFF2-40B4-BE49-F238E27FC236}">
                      <a16:creationId xmlns:a16="http://schemas.microsoft.com/office/drawing/2014/main" id="{FCE4C5A0-832E-C561-4B2E-6BC7EC8117C9}"/>
                    </a:ext>
                  </a:extLst>
                </p14:cNvPr>
                <p14:cNvContentPartPr/>
                <p14:nvPr/>
              </p14:nvContentPartPr>
              <p14:xfrm>
                <a:off x="6340764" y="4732259"/>
                <a:ext cx="129960" cy="360000"/>
              </p14:xfrm>
            </p:contentPart>
          </mc:Choice>
          <mc:Fallback xmlns="">
            <p:pic>
              <p:nvPicPr>
                <p:cNvPr id="1707" name="Pennanteckning 1706">
                  <a:extLst>
                    <a:ext uri="{FF2B5EF4-FFF2-40B4-BE49-F238E27FC236}">
                      <a16:creationId xmlns:a16="http://schemas.microsoft.com/office/drawing/2014/main" id="{FCE4C5A0-832E-C561-4B2E-6BC7EC8117C9}"/>
                    </a:ext>
                  </a:extLst>
                </p:cNvPr>
                <p:cNvPicPr/>
                <p:nvPr/>
              </p:nvPicPr>
              <p:blipFill>
                <a:blip r:embed="rId464"/>
                <a:stretch>
                  <a:fillRect/>
                </a:stretch>
              </p:blipFill>
              <p:spPr>
                <a:xfrm>
                  <a:off x="6325284" y="4717139"/>
                  <a:ext cx="160200" cy="390600"/>
                </a:xfrm>
                <a:prstGeom prst="rect">
                  <a:avLst/>
                </a:prstGeom>
              </p:spPr>
            </p:pic>
          </mc:Fallback>
        </mc:AlternateContent>
      </p:grpSp>
      <p:grpSp>
        <p:nvGrpSpPr>
          <p:cNvPr id="11" name="Grupp 10">
            <a:extLst>
              <a:ext uri="{FF2B5EF4-FFF2-40B4-BE49-F238E27FC236}">
                <a16:creationId xmlns:a16="http://schemas.microsoft.com/office/drawing/2014/main" id="{CA4F2EAB-EFB1-7F2B-49F3-5A31E531FABD}"/>
              </a:ext>
            </a:extLst>
          </p:cNvPr>
          <p:cNvGrpSpPr/>
          <p:nvPr/>
        </p:nvGrpSpPr>
        <p:grpSpPr>
          <a:xfrm>
            <a:off x="4458684" y="5460899"/>
            <a:ext cx="1990800" cy="558360"/>
            <a:chOff x="4458684" y="5460899"/>
            <a:chExt cx="1990800" cy="558360"/>
          </a:xfrm>
        </p:grpSpPr>
        <p:grpSp>
          <p:nvGrpSpPr>
            <p:cNvPr id="1723" name="Grupp 1722">
              <a:extLst>
                <a:ext uri="{FF2B5EF4-FFF2-40B4-BE49-F238E27FC236}">
                  <a16:creationId xmlns:a16="http://schemas.microsoft.com/office/drawing/2014/main" id="{04263CBF-D798-5523-8389-92B2F35CD106}"/>
                </a:ext>
              </a:extLst>
            </p:cNvPr>
            <p:cNvGrpSpPr/>
            <p:nvPr/>
          </p:nvGrpSpPr>
          <p:grpSpPr>
            <a:xfrm>
              <a:off x="4458684" y="5460899"/>
              <a:ext cx="1314360" cy="558360"/>
              <a:chOff x="4458684" y="5460899"/>
              <a:chExt cx="1314360" cy="558360"/>
            </a:xfrm>
          </p:grpSpPr>
          <mc:AlternateContent xmlns:mc="http://schemas.openxmlformats.org/markup-compatibility/2006" xmlns:p14="http://schemas.microsoft.com/office/powerpoint/2010/main">
            <mc:Choice Requires="p14">
              <p:contentPart p14:bwMode="auto" r:id="rId465">
                <p14:nvContentPartPr>
                  <p14:cNvPr id="1709" name="Pennanteckning 1708">
                    <a:extLst>
                      <a:ext uri="{FF2B5EF4-FFF2-40B4-BE49-F238E27FC236}">
                        <a16:creationId xmlns:a16="http://schemas.microsoft.com/office/drawing/2014/main" id="{8B432D25-71DE-AD2A-7494-87556284EA8D}"/>
                      </a:ext>
                    </a:extLst>
                  </p14:cNvPr>
                  <p14:cNvContentPartPr/>
                  <p14:nvPr/>
                </p14:nvContentPartPr>
                <p14:xfrm>
                  <a:off x="4523124" y="5460899"/>
                  <a:ext cx="56520" cy="261360"/>
                </p14:xfrm>
              </p:contentPart>
            </mc:Choice>
            <mc:Fallback xmlns="">
              <p:pic>
                <p:nvPicPr>
                  <p:cNvPr id="1709" name="Pennanteckning 1708">
                    <a:extLst>
                      <a:ext uri="{FF2B5EF4-FFF2-40B4-BE49-F238E27FC236}">
                        <a16:creationId xmlns:a16="http://schemas.microsoft.com/office/drawing/2014/main" id="{8B432D25-71DE-AD2A-7494-87556284EA8D}"/>
                      </a:ext>
                    </a:extLst>
                  </p:cNvPr>
                  <p:cNvPicPr/>
                  <p:nvPr/>
                </p:nvPicPr>
                <p:blipFill>
                  <a:blip r:embed="rId466"/>
                  <a:stretch>
                    <a:fillRect/>
                  </a:stretch>
                </p:blipFill>
                <p:spPr>
                  <a:xfrm>
                    <a:off x="4507644" y="5445419"/>
                    <a:ext cx="8712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467">
                <p14:nvContentPartPr>
                  <p14:cNvPr id="1710" name="Pennanteckning 1709">
                    <a:extLst>
                      <a:ext uri="{FF2B5EF4-FFF2-40B4-BE49-F238E27FC236}">
                        <a16:creationId xmlns:a16="http://schemas.microsoft.com/office/drawing/2014/main" id="{419F5752-C808-53F1-1D94-1B7057093204}"/>
                      </a:ext>
                    </a:extLst>
                  </p14:cNvPr>
                  <p14:cNvContentPartPr/>
                  <p14:nvPr/>
                </p14:nvContentPartPr>
                <p14:xfrm>
                  <a:off x="4458684" y="5479979"/>
                  <a:ext cx="142560" cy="86040"/>
                </p14:xfrm>
              </p:contentPart>
            </mc:Choice>
            <mc:Fallback xmlns="">
              <p:pic>
                <p:nvPicPr>
                  <p:cNvPr id="1710" name="Pennanteckning 1709">
                    <a:extLst>
                      <a:ext uri="{FF2B5EF4-FFF2-40B4-BE49-F238E27FC236}">
                        <a16:creationId xmlns:a16="http://schemas.microsoft.com/office/drawing/2014/main" id="{419F5752-C808-53F1-1D94-1B7057093204}"/>
                      </a:ext>
                    </a:extLst>
                  </p:cNvPr>
                  <p:cNvPicPr/>
                  <p:nvPr/>
                </p:nvPicPr>
                <p:blipFill>
                  <a:blip r:embed="rId468"/>
                  <a:stretch>
                    <a:fillRect/>
                  </a:stretch>
                </p:blipFill>
                <p:spPr>
                  <a:xfrm>
                    <a:off x="4443204" y="5464499"/>
                    <a:ext cx="17316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469">
                <p14:nvContentPartPr>
                  <p14:cNvPr id="1711" name="Pennanteckning 1710">
                    <a:extLst>
                      <a:ext uri="{FF2B5EF4-FFF2-40B4-BE49-F238E27FC236}">
                        <a16:creationId xmlns:a16="http://schemas.microsoft.com/office/drawing/2014/main" id="{5E146328-34DD-1721-5731-3F2CA044FB10}"/>
                      </a:ext>
                    </a:extLst>
                  </p14:cNvPr>
                  <p14:cNvContentPartPr/>
                  <p14:nvPr/>
                </p14:nvContentPartPr>
                <p14:xfrm>
                  <a:off x="4473444" y="5877419"/>
                  <a:ext cx="139320" cy="119520"/>
                </p14:xfrm>
              </p:contentPart>
            </mc:Choice>
            <mc:Fallback xmlns="">
              <p:pic>
                <p:nvPicPr>
                  <p:cNvPr id="1711" name="Pennanteckning 1710">
                    <a:extLst>
                      <a:ext uri="{FF2B5EF4-FFF2-40B4-BE49-F238E27FC236}">
                        <a16:creationId xmlns:a16="http://schemas.microsoft.com/office/drawing/2014/main" id="{5E146328-34DD-1721-5731-3F2CA044FB10}"/>
                      </a:ext>
                    </a:extLst>
                  </p:cNvPr>
                  <p:cNvPicPr/>
                  <p:nvPr/>
                </p:nvPicPr>
                <p:blipFill>
                  <a:blip r:embed="rId470"/>
                  <a:stretch>
                    <a:fillRect/>
                  </a:stretch>
                </p:blipFill>
                <p:spPr>
                  <a:xfrm>
                    <a:off x="4457964" y="5862299"/>
                    <a:ext cx="1699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471">
                <p14:nvContentPartPr>
                  <p14:cNvPr id="1712" name="Pennanteckning 1711">
                    <a:extLst>
                      <a:ext uri="{FF2B5EF4-FFF2-40B4-BE49-F238E27FC236}">
                        <a16:creationId xmlns:a16="http://schemas.microsoft.com/office/drawing/2014/main" id="{F0A57ECD-6CC2-6EA0-08C1-ED4CF2988821}"/>
                      </a:ext>
                    </a:extLst>
                  </p14:cNvPr>
                  <p14:cNvContentPartPr/>
                  <p14:nvPr/>
                </p14:nvContentPartPr>
                <p14:xfrm>
                  <a:off x="4652724" y="5903339"/>
                  <a:ext cx="94680" cy="115920"/>
                </p14:xfrm>
              </p:contentPart>
            </mc:Choice>
            <mc:Fallback xmlns="">
              <p:pic>
                <p:nvPicPr>
                  <p:cNvPr id="1712" name="Pennanteckning 1711">
                    <a:extLst>
                      <a:ext uri="{FF2B5EF4-FFF2-40B4-BE49-F238E27FC236}">
                        <a16:creationId xmlns:a16="http://schemas.microsoft.com/office/drawing/2014/main" id="{F0A57ECD-6CC2-6EA0-08C1-ED4CF2988821}"/>
                      </a:ext>
                    </a:extLst>
                  </p:cNvPr>
                  <p:cNvPicPr/>
                  <p:nvPr/>
                </p:nvPicPr>
                <p:blipFill>
                  <a:blip r:embed="rId472"/>
                  <a:stretch>
                    <a:fillRect/>
                  </a:stretch>
                </p:blipFill>
                <p:spPr>
                  <a:xfrm>
                    <a:off x="4637604" y="5887859"/>
                    <a:ext cx="12528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473">
                <p14:nvContentPartPr>
                  <p14:cNvPr id="1713" name="Pennanteckning 1712">
                    <a:extLst>
                      <a:ext uri="{FF2B5EF4-FFF2-40B4-BE49-F238E27FC236}">
                        <a16:creationId xmlns:a16="http://schemas.microsoft.com/office/drawing/2014/main" id="{022A4D73-A816-6D84-059F-A939C3FA77F3}"/>
                      </a:ext>
                    </a:extLst>
                  </p14:cNvPr>
                  <p14:cNvContentPartPr/>
                  <p14:nvPr/>
                </p14:nvContentPartPr>
                <p14:xfrm>
                  <a:off x="4793484" y="5847899"/>
                  <a:ext cx="2880" cy="157320"/>
                </p14:xfrm>
              </p:contentPart>
            </mc:Choice>
            <mc:Fallback xmlns="">
              <p:pic>
                <p:nvPicPr>
                  <p:cNvPr id="1713" name="Pennanteckning 1712">
                    <a:extLst>
                      <a:ext uri="{FF2B5EF4-FFF2-40B4-BE49-F238E27FC236}">
                        <a16:creationId xmlns:a16="http://schemas.microsoft.com/office/drawing/2014/main" id="{022A4D73-A816-6D84-059F-A939C3FA77F3}"/>
                      </a:ext>
                    </a:extLst>
                  </p:cNvPr>
                  <p:cNvPicPr/>
                  <p:nvPr/>
                </p:nvPicPr>
                <p:blipFill>
                  <a:blip r:embed="rId474"/>
                  <a:stretch>
                    <a:fillRect/>
                  </a:stretch>
                </p:blipFill>
                <p:spPr>
                  <a:xfrm>
                    <a:off x="4778364" y="5832419"/>
                    <a:ext cx="3348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475">
                <p14:nvContentPartPr>
                  <p14:cNvPr id="1714" name="Pennanteckning 1713">
                    <a:extLst>
                      <a:ext uri="{FF2B5EF4-FFF2-40B4-BE49-F238E27FC236}">
                        <a16:creationId xmlns:a16="http://schemas.microsoft.com/office/drawing/2014/main" id="{D3C43238-93FC-6289-CF92-CFD3724A14A0}"/>
                      </a:ext>
                    </a:extLst>
                  </p14:cNvPr>
                  <p14:cNvContentPartPr/>
                  <p14:nvPr/>
                </p14:nvContentPartPr>
                <p14:xfrm>
                  <a:off x="4789164" y="5889299"/>
                  <a:ext cx="132840" cy="82080"/>
                </p14:xfrm>
              </p:contentPart>
            </mc:Choice>
            <mc:Fallback xmlns="">
              <p:pic>
                <p:nvPicPr>
                  <p:cNvPr id="1714" name="Pennanteckning 1713">
                    <a:extLst>
                      <a:ext uri="{FF2B5EF4-FFF2-40B4-BE49-F238E27FC236}">
                        <a16:creationId xmlns:a16="http://schemas.microsoft.com/office/drawing/2014/main" id="{D3C43238-93FC-6289-CF92-CFD3724A14A0}"/>
                      </a:ext>
                    </a:extLst>
                  </p:cNvPr>
                  <p:cNvPicPr/>
                  <p:nvPr/>
                </p:nvPicPr>
                <p:blipFill>
                  <a:blip r:embed="rId476"/>
                  <a:stretch>
                    <a:fillRect/>
                  </a:stretch>
                </p:blipFill>
                <p:spPr>
                  <a:xfrm>
                    <a:off x="4774044" y="5873819"/>
                    <a:ext cx="16308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477">
                <p14:nvContentPartPr>
                  <p14:cNvPr id="1715" name="Pennanteckning 1714">
                    <a:extLst>
                      <a:ext uri="{FF2B5EF4-FFF2-40B4-BE49-F238E27FC236}">
                        <a16:creationId xmlns:a16="http://schemas.microsoft.com/office/drawing/2014/main" id="{DDC66E6A-AE9F-91BC-9430-879C7EA89EA9}"/>
                      </a:ext>
                    </a:extLst>
                  </p14:cNvPr>
                  <p14:cNvContentPartPr/>
                  <p14:nvPr/>
                </p14:nvContentPartPr>
                <p14:xfrm>
                  <a:off x="4938924" y="5811899"/>
                  <a:ext cx="25200" cy="11520"/>
                </p14:xfrm>
              </p:contentPart>
            </mc:Choice>
            <mc:Fallback xmlns="">
              <p:pic>
                <p:nvPicPr>
                  <p:cNvPr id="1715" name="Pennanteckning 1714">
                    <a:extLst>
                      <a:ext uri="{FF2B5EF4-FFF2-40B4-BE49-F238E27FC236}">
                        <a16:creationId xmlns:a16="http://schemas.microsoft.com/office/drawing/2014/main" id="{DDC66E6A-AE9F-91BC-9430-879C7EA89EA9}"/>
                      </a:ext>
                    </a:extLst>
                  </p:cNvPr>
                  <p:cNvPicPr/>
                  <p:nvPr/>
                </p:nvPicPr>
                <p:blipFill>
                  <a:blip r:embed="rId478"/>
                  <a:stretch>
                    <a:fillRect/>
                  </a:stretch>
                </p:blipFill>
                <p:spPr>
                  <a:xfrm>
                    <a:off x="4923804" y="5796419"/>
                    <a:ext cx="5580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479">
                <p14:nvContentPartPr>
                  <p14:cNvPr id="1716" name="Pennanteckning 1715">
                    <a:extLst>
                      <a:ext uri="{FF2B5EF4-FFF2-40B4-BE49-F238E27FC236}">
                        <a16:creationId xmlns:a16="http://schemas.microsoft.com/office/drawing/2014/main" id="{C708132E-F758-4D4D-9438-AA3611BBB1D2}"/>
                      </a:ext>
                    </a:extLst>
                  </p14:cNvPr>
                  <p14:cNvContentPartPr/>
                  <p14:nvPr/>
                </p14:nvContentPartPr>
                <p14:xfrm>
                  <a:off x="5017404" y="5886779"/>
                  <a:ext cx="102240" cy="44280"/>
                </p14:xfrm>
              </p:contentPart>
            </mc:Choice>
            <mc:Fallback xmlns="">
              <p:pic>
                <p:nvPicPr>
                  <p:cNvPr id="1716" name="Pennanteckning 1715">
                    <a:extLst>
                      <a:ext uri="{FF2B5EF4-FFF2-40B4-BE49-F238E27FC236}">
                        <a16:creationId xmlns:a16="http://schemas.microsoft.com/office/drawing/2014/main" id="{C708132E-F758-4D4D-9438-AA3611BBB1D2}"/>
                      </a:ext>
                    </a:extLst>
                  </p:cNvPr>
                  <p:cNvPicPr/>
                  <p:nvPr/>
                </p:nvPicPr>
                <p:blipFill>
                  <a:blip r:embed="rId480"/>
                  <a:stretch>
                    <a:fillRect/>
                  </a:stretch>
                </p:blipFill>
                <p:spPr>
                  <a:xfrm>
                    <a:off x="5002284" y="5871299"/>
                    <a:ext cx="13248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481">
                <p14:nvContentPartPr>
                  <p14:cNvPr id="1717" name="Pennanteckning 1716">
                    <a:extLst>
                      <a:ext uri="{FF2B5EF4-FFF2-40B4-BE49-F238E27FC236}">
                        <a16:creationId xmlns:a16="http://schemas.microsoft.com/office/drawing/2014/main" id="{4E71B8E9-7971-2F38-12DF-64622BA8CBDA}"/>
                      </a:ext>
                    </a:extLst>
                  </p14:cNvPr>
                  <p14:cNvContentPartPr/>
                  <p14:nvPr/>
                </p14:nvContentPartPr>
                <p14:xfrm>
                  <a:off x="5149164" y="5851139"/>
                  <a:ext cx="113760" cy="101160"/>
                </p14:xfrm>
              </p:contentPart>
            </mc:Choice>
            <mc:Fallback xmlns="">
              <p:pic>
                <p:nvPicPr>
                  <p:cNvPr id="1717" name="Pennanteckning 1716">
                    <a:extLst>
                      <a:ext uri="{FF2B5EF4-FFF2-40B4-BE49-F238E27FC236}">
                        <a16:creationId xmlns:a16="http://schemas.microsoft.com/office/drawing/2014/main" id="{4E71B8E9-7971-2F38-12DF-64622BA8CBDA}"/>
                      </a:ext>
                    </a:extLst>
                  </p:cNvPr>
                  <p:cNvPicPr/>
                  <p:nvPr/>
                </p:nvPicPr>
                <p:blipFill>
                  <a:blip r:embed="rId482"/>
                  <a:stretch>
                    <a:fillRect/>
                  </a:stretch>
                </p:blipFill>
                <p:spPr>
                  <a:xfrm>
                    <a:off x="5133684" y="5836019"/>
                    <a:ext cx="1440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483">
                <p14:nvContentPartPr>
                  <p14:cNvPr id="1718" name="Pennanteckning 1717">
                    <a:extLst>
                      <a:ext uri="{FF2B5EF4-FFF2-40B4-BE49-F238E27FC236}">
                        <a16:creationId xmlns:a16="http://schemas.microsoft.com/office/drawing/2014/main" id="{80169FE3-433E-C69E-A326-3C909D8150FC}"/>
                      </a:ext>
                    </a:extLst>
                  </p14:cNvPr>
                  <p14:cNvContentPartPr/>
                  <p14:nvPr/>
                </p14:nvContentPartPr>
                <p14:xfrm>
                  <a:off x="5298564" y="5775179"/>
                  <a:ext cx="2160" cy="164880"/>
                </p14:xfrm>
              </p:contentPart>
            </mc:Choice>
            <mc:Fallback xmlns="">
              <p:pic>
                <p:nvPicPr>
                  <p:cNvPr id="1718" name="Pennanteckning 1717">
                    <a:extLst>
                      <a:ext uri="{FF2B5EF4-FFF2-40B4-BE49-F238E27FC236}">
                        <a16:creationId xmlns:a16="http://schemas.microsoft.com/office/drawing/2014/main" id="{80169FE3-433E-C69E-A326-3C909D8150FC}"/>
                      </a:ext>
                    </a:extLst>
                  </p:cNvPr>
                  <p:cNvPicPr/>
                  <p:nvPr/>
                </p:nvPicPr>
                <p:blipFill>
                  <a:blip r:embed="rId484"/>
                  <a:stretch>
                    <a:fillRect/>
                  </a:stretch>
                </p:blipFill>
                <p:spPr>
                  <a:xfrm>
                    <a:off x="5283444" y="5759699"/>
                    <a:ext cx="3276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485">
                <p14:nvContentPartPr>
                  <p14:cNvPr id="1719" name="Pennanteckning 1718">
                    <a:extLst>
                      <a:ext uri="{FF2B5EF4-FFF2-40B4-BE49-F238E27FC236}">
                        <a16:creationId xmlns:a16="http://schemas.microsoft.com/office/drawing/2014/main" id="{D5A986F0-3EED-0844-7E88-A0C49CF79BE4}"/>
                      </a:ext>
                    </a:extLst>
                  </p14:cNvPr>
                  <p14:cNvContentPartPr/>
                  <p14:nvPr/>
                </p14:nvContentPartPr>
                <p14:xfrm>
                  <a:off x="5287044" y="5825939"/>
                  <a:ext cx="117720" cy="101160"/>
                </p14:xfrm>
              </p:contentPart>
            </mc:Choice>
            <mc:Fallback xmlns="">
              <p:pic>
                <p:nvPicPr>
                  <p:cNvPr id="1719" name="Pennanteckning 1718">
                    <a:extLst>
                      <a:ext uri="{FF2B5EF4-FFF2-40B4-BE49-F238E27FC236}">
                        <a16:creationId xmlns:a16="http://schemas.microsoft.com/office/drawing/2014/main" id="{D5A986F0-3EED-0844-7E88-A0C49CF79BE4}"/>
                      </a:ext>
                    </a:extLst>
                  </p:cNvPr>
                  <p:cNvPicPr/>
                  <p:nvPr/>
                </p:nvPicPr>
                <p:blipFill>
                  <a:blip r:embed="rId486"/>
                  <a:stretch>
                    <a:fillRect/>
                  </a:stretch>
                </p:blipFill>
                <p:spPr>
                  <a:xfrm>
                    <a:off x="5271924" y="5810459"/>
                    <a:ext cx="14832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487">
                <p14:nvContentPartPr>
                  <p14:cNvPr id="1720" name="Pennanteckning 1719">
                    <a:extLst>
                      <a:ext uri="{FF2B5EF4-FFF2-40B4-BE49-F238E27FC236}">
                        <a16:creationId xmlns:a16="http://schemas.microsoft.com/office/drawing/2014/main" id="{0D2E0ACB-8AB5-1A2B-BD3E-16BF4A0EABF8}"/>
                      </a:ext>
                    </a:extLst>
                  </p14:cNvPr>
                  <p14:cNvContentPartPr/>
                  <p14:nvPr/>
                </p14:nvContentPartPr>
                <p14:xfrm>
                  <a:off x="5433564" y="5758619"/>
                  <a:ext cx="4320" cy="16200"/>
                </p14:xfrm>
              </p:contentPart>
            </mc:Choice>
            <mc:Fallback xmlns="">
              <p:pic>
                <p:nvPicPr>
                  <p:cNvPr id="1720" name="Pennanteckning 1719">
                    <a:extLst>
                      <a:ext uri="{FF2B5EF4-FFF2-40B4-BE49-F238E27FC236}">
                        <a16:creationId xmlns:a16="http://schemas.microsoft.com/office/drawing/2014/main" id="{0D2E0ACB-8AB5-1A2B-BD3E-16BF4A0EABF8}"/>
                      </a:ext>
                    </a:extLst>
                  </p:cNvPr>
                  <p:cNvPicPr/>
                  <p:nvPr/>
                </p:nvPicPr>
                <p:blipFill>
                  <a:blip r:embed="rId488"/>
                  <a:stretch>
                    <a:fillRect/>
                  </a:stretch>
                </p:blipFill>
                <p:spPr>
                  <a:xfrm>
                    <a:off x="5418444" y="5743139"/>
                    <a:ext cx="3492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489">
                <p14:nvContentPartPr>
                  <p14:cNvPr id="1721" name="Pennanteckning 1720">
                    <a:extLst>
                      <a:ext uri="{FF2B5EF4-FFF2-40B4-BE49-F238E27FC236}">
                        <a16:creationId xmlns:a16="http://schemas.microsoft.com/office/drawing/2014/main" id="{37A67F51-A915-E8CA-1DE9-20F7A7BF5A5C}"/>
                      </a:ext>
                    </a:extLst>
                  </p14:cNvPr>
                  <p14:cNvContentPartPr/>
                  <p14:nvPr/>
                </p14:nvContentPartPr>
                <p14:xfrm>
                  <a:off x="5491524" y="5818019"/>
                  <a:ext cx="51480" cy="66240"/>
                </p14:xfrm>
              </p:contentPart>
            </mc:Choice>
            <mc:Fallback xmlns="">
              <p:pic>
                <p:nvPicPr>
                  <p:cNvPr id="1721" name="Pennanteckning 1720">
                    <a:extLst>
                      <a:ext uri="{FF2B5EF4-FFF2-40B4-BE49-F238E27FC236}">
                        <a16:creationId xmlns:a16="http://schemas.microsoft.com/office/drawing/2014/main" id="{37A67F51-A915-E8CA-1DE9-20F7A7BF5A5C}"/>
                      </a:ext>
                    </a:extLst>
                  </p:cNvPr>
                  <p:cNvPicPr/>
                  <p:nvPr/>
                </p:nvPicPr>
                <p:blipFill>
                  <a:blip r:embed="rId490"/>
                  <a:stretch>
                    <a:fillRect/>
                  </a:stretch>
                </p:blipFill>
                <p:spPr>
                  <a:xfrm>
                    <a:off x="5476044" y="5802899"/>
                    <a:ext cx="8208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491">
                <p14:nvContentPartPr>
                  <p14:cNvPr id="1722" name="Pennanteckning 1721">
                    <a:extLst>
                      <a:ext uri="{FF2B5EF4-FFF2-40B4-BE49-F238E27FC236}">
                        <a16:creationId xmlns:a16="http://schemas.microsoft.com/office/drawing/2014/main" id="{AAC62817-C0D2-4E4E-B549-86BEFC1234B5}"/>
                      </a:ext>
                    </a:extLst>
                  </p14:cNvPr>
                  <p14:cNvContentPartPr/>
                  <p14:nvPr/>
                </p14:nvContentPartPr>
                <p14:xfrm>
                  <a:off x="5642004" y="5797139"/>
                  <a:ext cx="131040" cy="50400"/>
                </p14:xfrm>
              </p:contentPart>
            </mc:Choice>
            <mc:Fallback xmlns="">
              <p:pic>
                <p:nvPicPr>
                  <p:cNvPr id="1722" name="Pennanteckning 1721">
                    <a:extLst>
                      <a:ext uri="{FF2B5EF4-FFF2-40B4-BE49-F238E27FC236}">
                        <a16:creationId xmlns:a16="http://schemas.microsoft.com/office/drawing/2014/main" id="{AAC62817-C0D2-4E4E-B549-86BEFC1234B5}"/>
                      </a:ext>
                    </a:extLst>
                  </p:cNvPr>
                  <p:cNvPicPr/>
                  <p:nvPr/>
                </p:nvPicPr>
                <p:blipFill>
                  <a:blip r:embed="rId492"/>
                  <a:stretch>
                    <a:fillRect/>
                  </a:stretch>
                </p:blipFill>
                <p:spPr>
                  <a:xfrm>
                    <a:off x="5626524" y="5781659"/>
                    <a:ext cx="161640" cy="80640"/>
                  </a:xfrm>
                  <a:prstGeom prst="rect">
                    <a:avLst/>
                  </a:prstGeom>
                </p:spPr>
              </p:pic>
            </mc:Fallback>
          </mc:AlternateContent>
        </p:grpSp>
        <p:grpSp>
          <p:nvGrpSpPr>
            <p:cNvPr id="1728" name="Grupp 1727">
              <a:extLst>
                <a:ext uri="{FF2B5EF4-FFF2-40B4-BE49-F238E27FC236}">
                  <a16:creationId xmlns:a16="http://schemas.microsoft.com/office/drawing/2014/main" id="{CB0F4C8F-B2D9-238E-2403-A78108B99EF8}"/>
                </a:ext>
              </a:extLst>
            </p:cNvPr>
            <p:cNvGrpSpPr/>
            <p:nvPr/>
          </p:nvGrpSpPr>
          <p:grpSpPr>
            <a:xfrm>
              <a:off x="6032244" y="5611379"/>
              <a:ext cx="417240" cy="331920"/>
              <a:chOff x="6032244" y="5611379"/>
              <a:chExt cx="417240" cy="331920"/>
            </a:xfrm>
          </p:grpSpPr>
          <mc:AlternateContent xmlns:mc="http://schemas.openxmlformats.org/markup-compatibility/2006" xmlns:p14="http://schemas.microsoft.com/office/powerpoint/2010/main">
            <mc:Choice Requires="p14">
              <p:contentPart p14:bwMode="auto" r:id="rId493">
                <p14:nvContentPartPr>
                  <p14:cNvPr id="1724" name="Pennanteckning 1723">
                    <a:extLst>
                      <a:ext uri="{FF2B5EF4-FFF2-40B4-BE49-F238E27FC236}">
                        <a16:creationId xmlns:a16="http://schemas.microsoft.com/office/drawing/2014/main" id="{87BADD8E-89DF-2B8C-9BC3-8ED82041F0BC}"/>
                      </a:ext>
                    </a:extLst>
                  </p14:cNvPr>
                  <p14:cNvContentPartPr/>
                  <p14:nvPr/>
                </p14:nvContentPartPr>
                <p14:xfrm>
                  <a:off x="6040524" y="5611379"/>
                  <a:ext cx="77400" cy="331920"/>
                </p14:xfrm>
              </p:contentPart>
            </mc:Choice>
            <mc:Fallback xmlns="">
              <p:pic>
                <p:nvPicPr>
                  <p:cNvPr id="1724" name="Pennanteckning 1723">
                    <a:extLst>
                      <a:ext uri="{FF2B5EF4-FFF2-40B4-BE49-F238E27FC236}">
                        <a16:creationId xmlns:a16="http://schemas.microsoft.com/office/drawing/2014/main" id="{87BADD8E-89DF-2B8C-9BC3-8ED82041F0BC}"/>
                      </a:ext>
                    </a:extLst>
                  </p:cNvPr>
                  <p:cNvPicPr/>
                  <p:nvPr/>
                </p:nvPicPr>
                <p:blipFill>
                  <a:blip r:embed="rId494"/>
                  <a:stretch>
                    <a:fillRect/>
                  </a:stretch>
                </p:blipFill>
                <p:spPr>
                  <a:xfrm>
                    <a:off x="6025404" y="5595899"/>
                    <a:ext cx="10764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495">
                <p14:nvContentPartPr>
                  <p14:cNvPr id="1725" name="Pennanteckning 1724">
                    <a:extLst>
                      <a:ext uri="{FF2B5EF4-FFF2-40B4-BE49-F238E27FC236}">
                        <a16:creationId xmlns:a16="http://schemas.microsoft.com/office/drawing/2014/main" id="{13901D13-CC3C-4D09-5569-D1BB76A7ECF0}"/>
                      </a:ext>
                    </a:extLst>
                  </p14:cNvPr>
                  <p14:cNvContentPartPr/>
                  <p14:nvPr/>
                </p14:nvContentPartPr>
                <p14:xfrm>
                  <a:off x="6032244" y="5724779"/>
                  <a:ext cx="124200" cy="88920"/>
                </p14:xfrm>
              </p:contentPart>
            </mc:Choice>
            <mc:Fallback xmlns="">
              <p:pic>
                <p:nvPicPr>
                  <p:cNvPr id="1725" name="Pennanteckning 1724">
                    <a:extLst>
                      <a:ext uri="{FF2B5EF4-FFF2-40B4-BE49-F238E27FC236}">
                        <a16:creationId xmlns:a16="http://schemas.microsoft.com/office/drawing/2014/main" id="{13901D13-CC3C-4D09-5569-D1BB76A7ECF0}"/>
                      </a:ext>
                    </a:extLst>
                  </p:cNvPr>
                  <p:cNvPicPr/>
                  <p:nvPr/>
                </p:nvPicPr>
                <p:blipFill>
                  <a:blip r:embed="rId496"/>
                  <a:stretch>
                    <a:fillRect/>
                  </a:stretch>
                </p:blipFill>
                <p:spPr>
                  <a:xfrm>
                    <a:off x="6017124" y="5709299"/>
                    <a:ext cx="15480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497">
                <p14:nvContentPartPr>
                  <p14:cNvPr id="1726" name="Pennanteckning 1725">
                    <a:extLst>
                      <a:ext uri="{FF2B5EF4-FFF2-40B4-BE49-F238E27FC236}">
                        <a16:creationId xmlns:a16="http://schemas.microsoft.com/office/drawing/2014/main" id="{B02A445E-3FA9-1132-7F5B-1460EEAB8A0C}"/>
                      </a:ext>
                    </a:extLst>
                  </p14:cNvPr>
                  <p14:cNvContentPartPr/>
                  <p14:nvPr/>
                </p14:nvContentPartPr>
                <p14:xfrm>
                  <a:off x="6196044" y="5692379"/>
                  <a:ext cx="73080" cy="84240"/>
                </p14:xfrm>
              </p:contentPart>
            </mc:Choice>
            <mc:Fallback xmlns="">
              <p:pic>
                <p:nvPicPr>
                  <p:cNvPr id="1726" name="Pennanteckning 1725">
                    <a:extLst>
                      <a:ext uri="{FF2B5EF4-FFF2-40B4-BE49-F238E27FC236}">
                        <a16:creationId xmlns:a16="http://schemas.microsoft.com/office/drawing/2014/main" id="{B02A445E-3FA9-1132-7F5B-1460EEAB8A0C}"/>
                      </a:ext>
                    </a:extLst>
                  </p:cNvPr>
                  <p:cNvPicPr/>
                  <p:nvPr/>
                </p:nvPicPr>
                <p:blipFill>
                  <a:blip r:embed="rId498"/>
                  <a:stretch>
                    <a:fillRect/>
                  </a:stretch>
                </p:blipFill>
                <p:spPr>
                  <a:xfrm>
                    <a:off x="6180564" y="5677259"/>
                    <a:ext cx="10368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499">
                <p14:nvContentPartPr>
                  <p14:cNvPr id="1727" name="Pennanteckning 1726">
                    <a:extLst>
                      <a:ext uri="{FF2B5EF4-FFF2-40B4-BE49-F238E27FC236}">
                        <a16:creationId xmlns:a16="http://schemas.microsoft.com/office/drawing/2014/main" id="{F6E59565-5666-B984-C081-24334A808971}"/>
                      </a:ext>
                    </a:extLst>
                  </p14:cNvPr>
                  <p14:cNvContentPartPr/>
                  <p14:nvPr/>
                </p14:nvContentPartPr>
                <p14:xfrm>
                  <a:off x="6290364" y="5670059"/>
                  <a:ext cx="159120" cy="72360"/>
                </p14:xfrm>
              </p:contentPart>
            </mc:Choice>
            <mc:Fallback xmlns="">
              <p:pic>
                <p:nvPicPr>
                  <p:cNvPr id="1727" name="Pennanteckning 1726">
                    <a:extLst>
                      <a:ext uri="{FF2B5EF4-FFF2-40B4-BE49-F238E27FC236}">
                        <a16:creationId xmlns:a16="http://schemas.microsoft.com/office/drawing/2014/main" id="{F6E59565-5666-B984-C081-24334A808971}"/>
                      </a:ext>
                    </a:extLst>
                  </p:cNvPr>
                  <p:cNvPicPr/>
                  <p:nvPr/>
                </p:nvPicPr>
                <p:blipFill>
                  <a:blip r:embed="rId500"/>
                  <a:stretch>
                    <a:fillRect/>
                  </a:stretch>
                </p:blipFill>
                <p:spPr>
                  <a:xfrm>
                    <a:off x="6274884" y="5654579"/>
                    <a:ext cx="189720" cy="102960"/>
                  </a:xfrm>
                  <a:prstGeom prst="rect">
                    <a:avLst/>
                  </a:prstGeom>
                </p:spPr>
              </p:pic>
            </mc:Fallback>
          </mc:AlternateContent>
        </p:grpSp>
      </p:grpSp>
      <p:grpSp>
        <p:nvGrpSpPr>
          <p:cNvPr id="12" name="Grupp 11">
            <a:extLst>
              <a:ext uri="{FF2B5EF4-FFF2-40B4-BE49-F238E27FC236}">
                <a16:creationId xmlns:a16="http://schemas.microsoft.com/office/drawing/2014/main" id="{77ECBEDA-9610-2EF6-7DFD-D8C98C0A8FC6}"/>
              </a:ext>
            </a:extLst>
          </p:cNvPr>
          <p:cNvGrpSpPr/>
          <p:nvPr/>
        </p:nvGrpSpPr>
        <p:grpSpPr>
          <a:xfrm>
            <a:off x="4303164" y="5717939"/>
            <a:ext cx="3573360" cy="762840"/>
            <a:chOff x="4303164" y="5717939"/>
            <a:chExt cx="3573360" cy="762840"/>
          </a:xfrm>
        </p:grpSpPr>
        <p:grpSp>
          <p:nvGrpSpPr>
            <p:cNvPr id="1739" name="Grupp 1738">
              <a:extLst>
                <a:ext uri="{FF2B5EF4-FFF2-40B4-BE49-F238E27FC236}">
                  <a16:creationId xmlns:a16="http://schemas.microsoft.com/office/drawing/2014/main" id="{1D356688-3610-4289-83F4-5F8167DA49E2}"/>
                </a:ext>
              </a:extLst>
            </p:cNvPr>
            <p:cNvGrpSpPr/>
            <p:nvPr/>
          </p:nvGrpSpPr>
          <p:grpSpPr>
            <a:xfrm>
              <a:off x="4303164" y="6108179"/>
              <a:ext cx="1377360" cy="372600"/>
              <a:chOff x="4303164" y="6108179"/>
              <a:chExt cx="1377360" cy="372600"/>
            </a:xfrm>
          </p:grpSpPr>
          <mc:AlternateContent xmlns:mc="http://schemas.openxmlformats.org/markup-compatibility/2006" xmlns:p14="http://schemas.microsoft.com/office/powerpoint/2010/main">
            <mc:Choice Requires="p14">
              <p:contentPart p14:bwMode="auto" r:id="rId501">
                <p14:nvContentPartPr>
                  <p14:cNvPr id="1729" name="Pennanteckning 1728">
                    <a:extLst>
                      <a:ext uri="{FF2B5EF4-FFF2-40B4-BE49-F238E27FC236}">
                        <a16:creationId xmlns:a16="http://schemas.microsoft.com/office/drawing/2014/main" id="{DB3F0DBE-0D1C-5DB7-D970-F38154481ED6}"/>
                      </a:ext>
                    </a:extLst>
                  </p14:cNvPr>
                  <p14:cNvContentPartPr/>
                  <p14:nvPr/>
                </p14:nvContentPartPr>
                <p14:xfrm>
                  <a:off x="4329444" y="6279539"/>
                  <a:ext cx="36000" cy="171720"/>
                </p14:xfrm>
              </p:contentPart>
            </mc:Choice>
            <mc:Fallback xmlns="">
              <p:pic>
                <p:nvPicPr>
                  <p:cNvPr id="1729" name="Pennanteckning 1728">
                    <a:extLst>
                      <a:ext uri="{FF2B5EF4-FFF2-40B4-BE49-F238E27FC236}">
                        <a16:creationId xmlns:a16="http://schemas.microsoft.com/office/drawing/2014/main" id="{DB3F0DBE-0D1C-5DB7-D970-F38154481ED6}"/>
                      </a:ext>
                    </a:extLst>
                  </p:cNvPr>
                  <p:cNvPicPr/>
                  <p:nvPr/>
                </p:nvPicPr>
                <p:blipFill>
                  <a:blip r:embed="rId502"/>
                  <a:stretch>
                    <a:fillRect/>
                  </a:stretch>
                </p:blipFill>
                <p:spPr>
                  <a:xfrm>
                    <a:off x="4314324" y="6264419"/>
                    <a:ext cx="6624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503">
                <p14:nvContentPartPr>
                  <p14:cNvPr id="1730" name="Pennanteckning 1729">
                    <a:extLst>
                      <a:ext uri="{FF2B5EF4-FFF2-40B4-BE49-F238E27FC236}">
                        <a16:creationId xmlns:a16="http://schemas.microsoft.com/office/drawing/2014/main" id="{9A0AB84D-9367-5CE5-A2D0-5D5FDFC73799}"/>
                      </a:ext>
                    </a:extLst>
                  </p14:cNvPr>
                  <p14:cNvContentPartPr/>
                  <p14:nvPr/>
                </p14:nvContentPartPr>
                <p14:xfrm>
                  <a:off x="4303164" y="6375299"/>
                  <a:ext cx="72360" cy="44280"/>
                </p14:xfrm>
              </p:contentPart>
            </mc:Choice>
            <mc:Fallback xmlns="">
              <p:pic>
                <p:nvPicPr>
                  <p:cNvPr id="1730" name="Pennanteckning 1729">
                    <a:extLst>
                      <a:ext uri="{FF2B5EF4-FFF2-40B4-BE49-F238E27FC236}">
                        <a16:creationId xmlns:a16="http://schemas.microsoft.com/office/drawing/2014/main" id="{9A0AB84D-9367-5CE5-A2D0-5D5FDFC73799}"/>
                      </a:ext>
                    </a:extLst>
                  </p:cNvPr>
                  <p:cNvPicPr/>
                  <p:nvPr/>
                </p:nvPicPr>
                <p:blipFill>
                  <a:blip r:embed="rId504"/>
                  <a:stretch>
                    <a:fillRect/>
                  </a:stretch>
                </p:blipFill>
                <p:spPr>
                  <a:xfrm>
                    <a:off x="4287684" y="6360179"/>
                    <a:ext cx="10296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505">
                <p14:nvContentPartPr>
                  <p14:cNvPr id="1731" name="Pennanteckning 1730">
                    <a:extLst>
                      <a:ext uri="{FF2B5EF4-FFF2-40B4-BE49-F238E27FC236}">
                        <a16:creationId xmlns:a16="http://schemas.microsoft.com/office/drawing/2014/main" id="{4F4F55C5-5621-4A22-3D30-21DAD8DD50B9}"/>
                      </a:ext>
                    </a:extLst>
                  </p14:cNvPr>
                  <p14:cNvContentPartPr/>
                  <p14:nvPr/>
                </p14:nvContentPartPr>
                <p14:xfrm>
                  <a:off x="4447884" y="6301859"/>
                  <a:ext cx="113760" cy="109440"/>
                </p14:xfrm>
              </p:contentPart>
            </mc:Choice>
            <mc:Fallback xmlns="">
              <p:pic>
                <p:nvPicPr>
                  <p:cNvPr id="1731" name="Pennanteckning 1730">
                    <a:extLst>
                      <a:ext uri="{FF2B5EF4-FFF2-40B4-BE49-F238E27FC236}">
                        <a16:creationId xmlns:a16="http://schemas.microsoft.com/office/drawing/2014/main" id="{4F4F55C5-5621-4A22-3D30-21DAD8DD50B9}"/>
                      </a:ext>
                    </a:extLst>
                  </p:cNvPr>
                  <p:cNvPicPr/>
                  <p:nvPr/>
                </p:nvPicPr>
                <p:blipFill>
                  <a:blip r:embed="rId506"/>
                  <a:stretch>
                    <a:fillRect/>
                  </a:stretch>
                </p:blipFill>
                <p:spPr>
                  <a:xfrm>
                    <a:off x="4432404" y="6286739"/>
                    <a:ext cx="14400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507">
                <p14:nvContentPartPr>
                  <p14:cNvPr id="1732" name="Pennanteckning 1731">
                    <a:extLst>
                      <a:ext uri="{FF2B5EF4-FFF2-40B4-BE49-F238E27FC236}">
                        <a16:creationId xmlns:a16="http://schemas.microsoft.com/office/drawing/2014/main" id="{C48F5E1E-73A6-8666-55FC-567EEF1204DF}"/>
                      </a:ext>
                    </a:extLst>
                  </p14:cNvPr>
                  <p14:cNvContentPartPr/>
                  <p14:nvPr/>
                </p14:nvContentPartPr>
                <p14:xfrm>
                  <a:off x="4615644" y="6361259"/>
                  <a:ext cx="87120" cy="95400"/>
                </p14:xfrm>
              </p:contentPart>
            </mc:Choice>
            <mc:Fallback xmlns="">
              <p:pic>
                <p:nvPicPr>
                  <p:cNvPr id="1732" name="Pennanteckning 1731">
                    <a:extLst>
                      <a:ext uri="{FF2B5EF4-FFF2-40B4-BE49-F238E27FC236}">
                        <a16:creationId xmlns:a16="http://schemas.microsoft.com/office/drawing/2014/main" id="{C48F5E1E-73A6-8666-55FC-567EEF1204DF}"/>
                      </a:ext>
                    </a:extLst>
                  </p:cNvPr>
                  <p:cNvPicPr/>
                  <p:nvPr/>
                </p:nvPicPr>
                <p:blipFill>
                  <a:blip r:embed="rId508"/>
                  <a:stretch>
                    <a:fillRect/>
                  </a:stretch>
                </p:blipFill>
                <p:spPr>
                  <a:xfrm>
                    <a:off x="4600164" y="6346139"/>
                    <a:ext cx="1177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09">
                <p14:nvContentPartPr>
                  <p14:cNvPr id="1733" name="Pennanteckning 1732">
                    <a:extLst>
                      <a:ext uri="{FF2B5EF4-FFF2-40B4-BE49-F238E27FC236}">
                        <a16:creationId xmlns:a16="http://schemas.microsoft.com/office/drawing/2014/main" id="{CAD6A0FB-4A60-6321-DD64-51710D744C7F}"/>
                      </a:ext>
                    </a:extLst>
                  </p14:cNvPr>
                  <p14:cNvContentPartPr/>
                  <p14:nvPr/>
                </p14:nvContentPartPr>
                <p14:xfrm>
                  <a:off x="4906884" y="6320579"/>
                  <a:ext cx="71640" cy="87480"/>
                </p14:xfrm>
              </p:contentPart>
            </mc:Choice>
            <mc:Fallback xmlns="">
              <p:pic>
                <p:nvPicPr>
                  <p:cNvPr id="1733" name="Pennanteckning 1732">
                    <a:extLst>
                      <a:ext uri="{FF2B5EF4-FFF2-40B4-BE49-F238E27FC236}">
                        <a16:creationId xmlns:a16="http://schemas.microsoft.com/office/drawing/2014/main" id="{CAD6A0FB-4A60-6321-DD64-51710D744C7F}"/>
                      </a:ext>
                    </a:extLst>
                  </p:cNvPr>
                  <p:cNvPicPr/>
                  <p:nvPr/>
                </p:nvPicPr>
                <p:blipFill>
                  <a:blip r:embed="rId510"/>
                  <a:stretch>
                    <a:fillRect/>
                  </a:stretch>
                </p:blipFill>
                <p:spPr>
                  <a:xfrm>
                    <a:off x="4891404" y="6305099"/>
                    <a:ext cx="10188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511">
                <p14:nvContentPartPr>
                  <p14:cNvPr id="1734" name="Pennanteckning 1733">
                    <a:extLst>
                      <a:ext uri="{FF2B5EF4-FFF2-40B4-BE49-F238E27FC236}">
                        <a16:creationId xmlns:a16="http://schemas.microsoft.com/office/drawing/2014/main" id="{E796D731-48FD-38BD-7297-9F2CAB459F29}"/>
                      </a:ext>
                    </a:extLst>
                  </p14:cNvPr>
                  <p14:cNvContentPartPr/>
                  <p14:nvPr/>
                </p14:nvContentPartPr>
                <p14:xfrm>
                  <a:off x="5031444" y="6193499"/>
                  <a:ext cx="170640" cy="194760"/>
                </p14:xfrm>
              </p:contentPart>
            </mc:Choice>
            <mc:Fallback xmlns="">
              <p:pic>
                <p:nvPicPr>
                  <p:cNvPr id="1734" name="Pennanteckning 1733">
                    <a:extLst>
                      <a:ext uri="{FF2B5EF4-FFF2-40B4-BE49-F238E27FC236}">
                        <a16:creationId xmlns:a16="http://schemas.microsoft.com/office/drawing/2014/main" id="{E796D731-48FD-38BD-7297-9F2CAB459F29}"/>
                      </a:ext>
                    </a:extLst>
                  </p:cNvPr>
                  <p:cNvPicPr/>
                  <p:nvPr/>
                </p:nvPicPr>
                <p:blipFill>
                  <a:blip r:embed="rId512"/>
                  <a:stretch>
                    <a:fillRect/>
                  </a:stretch>
                </p:blipFill>
                <p:spPr>
                  <a:xfrm>
                    <a:off x="5016324" y="6178379"/>
                    <a:ext cx="20124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513">
                <p14:nvContentPartPr>
                  <p14:cNvPr id="1735" name="Pennanteckning 1734">
                    <a:extLst>
                      <a:ext uri="{FF2B5EF4-FFF2-40B4-BE49-F238E27FC236}">
                        <a16:creationId xmlns:a16="http://schemas.microsoft.com/office/drawing/2014/main" id="{756511F4-5E32-2BF6-A62E-3FAF2077BAA5}"/>
                      </a:ext>
                    </a:extLst>
                  </p14:cNvPr>
                  <p14:cNvContentPartPr/>
                  <p14:nvPr/>
                </p14:nvContentPartPr>
                <p14:xfrm>
                  <a:off x="5175444" y="6295379"/>
                  <a:ext cx="75600" cy="30240"/>
                </p14:xfrm>
              </p:contentPart>
            </mc:Choice>
            <mc:Fallback xmlns="">
              <p:pic>
                <p:nvPicPr>
                  <p:cNvPr id="1735" name="Pennanteckning 1734">
                    <a:extLst>
                      <a:ext uri="{FF2B5EF4-FFF2-40B4-BE49-F238E27FC236}">
                        <a16:creationId xmlns:a16="http://schemas.microsoft.com/office/drawing/2014/main" id="{756511F4-5E32-2BF6-A62E-3FAF2077BAA5}"/>
                      </a:ext>
                    </a:extLst>
                  </p:cNvPr>
                  <p:cNvPicPr/>
                  <p:nvPr/>
                </p:nvPicPr>
                <p:blipFill>
                  <a:blip r:embed="rId514"/>
                  <a:stretch>
                    <a:fillRect/>
                  </a:stretch>
                </p:blipFill>
                <p:spPr>
                  <a:xfrm>
                    <a:off x="5160324" y="6279899"/>
                    <a:ext cx="10620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515">
                <p14:nvContentPartPr>
                  <p14:cNvPr id="1736" name="Pennanteckning 1735">
                    <a:extLst>
                      <a:ext uri="{FF2B5EF4-FFF2-40B4-BE49-F238E27FC236}">
                        <a16:creationId xmlns:a16="http://schemas.microsoft.com/office/drawing/2014/main" id="{CBEF7076-5B93-5FB5-2EF0-D492CB8BF21E}"/>
                      </a:ext>
                    </a:extLst>
                  </p14:cNvPr>
                  <p14:cNvContentPartPr/>
                  <p14:nvPr/>
                </p14:nvContentPartPr>
                <p14:xfrm>
                  <a:off x="5306124" y="6330659"/>
                  <a:ext cx="13680" cy="150120"/>
                </p14:xfrm>
              </p:contentPart>
            </mc:Choice>
            <mc:Fallback xmlns="">
              <p:pic>
                <p:nvPicPr>
                  <p:cNvPr id="1736" name="Pennanteckning 1735">
                    <a:extLst>
                      <a:ext uri="{FF2B5EF4-FFF2-40B4-BE49-F238E27FC236}">
                        <a16:creationId xmlns:a16="http://schemas.microsoft.com/office/drawing/2014/main" id="{CBEF7076-5B93-5FB5-2EF0-D492CB8BF21E}"/>
                      </a:ext>
                    </a:extLst>
                  </p:cNvPr>
                  <p:cNvPicPr/>
                  <p:nvPr/>
                </p:nvPicPr>
                <p:blipFill>
                  <a:blip r:embed="rId516"/>
                  <a:stretch>
                    <a:fillRect/>
                  </a:stretch>
                </p:blipFill>
                <p:spPr>
                  <a:xfrm>
                    <a:off x="5291004" y="6315539"/>
                    <a:ext cx="4392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517">
                <p14:nvContentPartPr>
                  <p14:cNvPr id="1737" name="Pennanteckning 1736">
                    <a:extLst>
                      <a:ext uri="{FF2B5EF4-FFF2-40B4-BE49-F238E27FC236}">
                        <a16:creationId xmlns:a16="http://schemas.microsoft.com/office/drawing/2014/main" id="{465F1D02-2B94-8683-836F-C72379342B25}"/>
                      </a:ext>
                    </a:extLst>
                  </p14:cNvPr>
                  <p14:cNvContentPartPr/>
                  <p14:nvPr/>
                </p14:nvContentPartPr>
                <p14:xfrm>
                  <a:off x="5311884" y="6108179"/>
                  <a:ext cx="326160" cy="266760"/>
                </p14:xfrm>
              </p:contentPart>
            </mc:Choice>
            <mc:Fallback xmlns="">
              <p:pic>
                <p:nvPicPr>
                  <p:cNvPr id="1737" name="Pennanteckning 1736">
                    <a:extLst>
                      <a:ext uri="{FF2B5EF4-FFF2-40B4-BE49-F238E27FC236}">
                        <a16:creationId xmlns:a16="http://schemas.microsoft.com/office/drawing/2014/main" id="{465F1D02-2B94-8683-836F-C72379342B25}"/>
                      </a:ext>
                    </a:extLst>
                  </p:cNvPr>
                  <p:cNvPicPr/>
                  <p:nvPr/>
                </p:nvPicPr>
                <p:blipFill>
                  <a:blip r:embed="rId518"/>
                  <a:stretch>
                    <a:fillRect/>
                  </a:stretch>
                </p:blipFill>
                <p:spPr>
                  <a:xfrm>
                    <a:off x="5296764" y="6093059"/>
                    <a:ext cx="35676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519">
                <p14:nvContentPartPr>
                  <p14:cNvPr id="1738" name="Pennanteckning 1737">
                    <a:extLst>
                      <a:ext uri="{FF2B5EF4-FFF2-40B4-BE49-F238E27FC236}">
                        <a16:creationId xmlns:a16="http://schemas.microsoft.com/office/drawing/2014/main" id="{0C488BF9-302E-9E84-54BC-7B91A8E7FD30}"/>
                      </a:ext>
                    </a:extLst>
                  </p14:cNvPr>
                  <p14:cNvContentPartPr/>
                  <p14:nvPr/>
                </p14:nvContentPartPr>
                <p14:xfrm>
                  <a:off x="5594844" y="6142379"/>
                  <a:ext cx="85680" cy="74880"/>
                </p14:xfrm>
              </p:contentPart>
            </mc:Choice>
            <mc:Fallback xmlns="">
              <p:pic>
                <p:nvPicPr>
                  <p:cNvPr id="1738" name="Pennanteckning 1737">
                    <a:extLst>
                      <a:ext uri="{FF2B5EF4-FFF2-40B4-BE49-F238E27FC236}">
                        <a16:creationId xmlns:a16="http://schemas.microsoft.com/office/drawing/2014/main" id="{0C488BF9-302E-9E84-54BC-7B91A8E7FD30}"/>
                      </a:ext>
                    </a:extLst>
                  </p:cNvPr>
                  <p:cNvPicPr/>
                  <p:nvPr/>
                </p:nvPicPr>
                <p:blipFill>
                  <a:blip r:embed="rId520"/>
                  <a:stretch>
                    <a:fillRect/>
                  </a:stretch>
                </p:blipFill>
                <p:spPr>
                  <a:xfrm>
                    <a:off x="5579364" y="6126899"/>
                    <a:ext cx="115920" cy="105120"/>
                  </a:xfrm>
                  <a:prstGeom prst="rect">
                    <a:avLst/>
                  </a:prstGeom>
                </p:spPr>
              </p:pic>
            </mc:Fallback>
          </mc:AlternateContent>
        </p:grpSp>
        <p:grpSp>
          <p:nvGrpSpPr>
            <p:cNvPr id="1753" name="Grupp 1752">
              <a:extLst>
                <a:ext uri="{FF2B5EF4-FFF2-40B4-BE49-F238E27FC236}">
                  <a16:creationId xmlns:a16="http://schemas.microsoft.com/office/drawing/2014/main" id="{85E510C9-095E-A89F-C9E3-493694C980B4}"/>
                </a:ext>
              </a:extLst>
            </p:cNvPr>
            <p:cNvGrpSpPr/>
            <p:nvPr/>
          </p:nvGrpSpPr>
          <p:grpSpPr>
            <a:xfrm>
              <a:off x="5932884" y="6120059"/>
              <a:ext cx="162720" cy="152640"/>
              <a:chOff x="5932884" y="6120059"/>
              <a:chExt cx="162720" cy="152640"/>
            </a:xfrm>
          </p:grpSpPr>
          <mc:AlternateContent xmlns:mc="http://schemas.openxmlformats.org/markup-compatibility/2006" xmlns:p14="http://schemas.microsoft.com/office/powerpoint/2010/main">
            <mc:Choice Requires="p14">
              <p:contentPart p14:bwMode="auto" r:id="rId521">
                <p14:nvContentPartPr>
                  <p14:cNvPr id="1740" name="Pennanteckning 1739">
                    <a:extLst>
                      <a:ext uri="{FF2B5EF4-FFF2-40B4-BE49-F238E27FC236}">
                        <a16:creationId xmlns:a16="http://schemas.microsoft.com/office/drawing/2014/main" id="{1A9AB3A1-A133-68DD-D8FC-32E778E78533}"/>
                      </a:ext>
                    </a:extLst>
                  </p14:cNvPr>
                  <p14:cNvContentPartPr/>
                  <p14:nvPr/>
                </p14:nvContentPartPr>
                <p14:xfrm>
                  <a:off x="5932884" y="6201059"/>
                  <a:ext cx="7920" cy="71640"/>
                </p14:xfrm>
              </p:contentPart>
            </mc:Choice>
            <mc:Fallback xmlns="">
              <p:pic>
                <p:nvPicPr>
                  <p:cNvPr id="1740" name="Pennanteckning 1739">
                    <a:extLst>
                      <a:ext uri="{FF2B5EF4-FFF2-40B4-BE49-F238E27FC236}">
                        <a16:creationId xmlns:a16="http://schemas.microsoft.com/office/drawing/2014/main" id="{1A9AB3A1-A133-68DD-D8FC-32E778E78533}"/>
                      </a:ext>
                    </a:extLst>
                  </p:cNvPr>
                  <p:cNvPicPr/>
                  <p:nvPr/>
                </p:nvPicPr>
                <p:blipFill>
                  <a:blip r:embed="rId522"/>
                  <a:stretch>
                    <a:fillRect/>
                  </a:stretch>
                </p:blipFill>
                <p:spPr>
                  <a:xfrm>
                    <a:off x="5917764" y="6185579"/>
                    <a:ext cx="3816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523">
                <p14:nvContentPartPr>
                  <p14:cNvPr id="1741" name="Pennanteckning 1740">
                    <a:extLst>
                      <a:ext uri="{FF2B5EF4-FFF2-40B4-BE49-F238E27FC236}">
                        <a16:creationId xmlns:a16="http://schemas.microsoft.com/office/drawing/2014/main" id="{294DD9CE-932B-7E84-E2D9-2D989BDB8FF7}"/>
                      </a:ext>
                    </a:extLst>
                  </p14:cNvPr>
                  <p14:cNvContentPartPr/>
                  <p14:nvPr/>
                </p14:nvContentPartPr>
                <p14:xfrm>
                  <a:off x="5935044" y="6120059"/>
                  <a:ext cx="33120" cy="9360"/>
                </p14:xfrm>
              </p:contentPart>
            </mc:Choice>
            <mc:Fallback xmlns="">
              <p:pic>
                <p:nvPicPr>
                  <p:cNvPr id="1741" name="Pennanteckning 1740">
                    <a:extLst>
                      <a:ext uri="{FF2B5EF4-FFF2-40B4-BE49-F238E27FC236}">
                        <a16:creationId xmlns:a16="http://schemas.microsoft.com/office/drawing/2014/main" id="{294DD9CE-932B-7E84-E2D9-2D989BDB8FF7}"/>
                      </a:ext>
                    </a:extLst>
                  </p:cNvPr>
                  <p:cNvPicPr/>
                  <p:nvPr/>
                </p:nvPicPr>
                <p:blipFill>
                  <a:blip r:embed="rId524"/>
                  <a:stretch>
                    <a:fillRect/>
                  </a:stretch>
                </p:blipFill>
                <p:spPr>
                  <a:xfrm>
                    <a:off x="5919924" y="6104579"/>
                    <a:ext cx="637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525">
                <p14:nvContentPartPr>
                  <p14:cNvPr id="1742" name="Pennanteckning 1741">
                    <a:extLst>
                      <a:ext uri="{FF2B5EF4-FFF2-40B4-BE49-F238E27FC236}">
                        <a16:creationId xmlns:a16="http://schemas.microsoft.com/office/drawing/2014/main" id="{1688F09F-DE97-541D-B800-018AC5FDD7BE}"/>
                      </a:ext>
                    </a:extLst>
                  </p14:cNvPr>
                  <p14:cNvContentPartPr/>
                  <p14:nvPr/>
                </p14:nvContentPartPr>
                <p14:xfrm>
                  <a:off x="6059604" y="6129059"/>
                  <a:ext cx="36000" cy="104400"/>
                </p14:xfrm>
              </p:contentPart>
            </mc:Choice>
            <mc:Fallback xmlns="">
              <p:pic>
                <p:nvPicPr>
                  <p:cNvPr id="1742" name="Pennanteckning 1741">
                    <a:extLst>
                      <a:ext uri="{FF2B5EF4-FFF2-40B4-BE49-F238E27FC236}">
                        <a16:creationId xmlns:a16="http://schemas.microsoft.com/office/drawing/2014/main" id="{1688F09F-DE97-541D-B800-018AC5FDD7BE}"/>
                      </a:ext>
                    </a:extLst>
                  </p:cNvPr>
                  <p:cNvPicPr/>
                  <p:nvPr/>
                </p:nvPicPr>
                <p:blipFill>
                  <a:blip r:embed="rId526"/>
                  <a:stretch>
                    <a:fillRect/>
                  </a:stretch>
                </p:blipFill>
                <p:spPr>
                  <a:xfrm>
                    <a:off x="6044124" y="6113579"/>
                    <a:ext cx="66240" cy="135000"/>
                  </a:xfrm>
                  <a:prstGeom prst="rect">
                    <a:avLst/>
                  </a:prstGeom>
                </p:spPr>
              </p:pic>
            </mc:Fallback>
          </mc:AlternateContent>
        </p:grpSp>
        <p:grpSp>
          <p:nvGrpSpPr>
            <p:cNvPr id="1752" name="Grupp 1751">
              <a:extLst>
                <a:ext uri="{FF2B5EF4-FFF2-40B4-BE49-F238E27FC236}">
                  <a16:creationId xmlns:a16="http://schemas.microsoft.com/office/drawing/2014/main" id="{64C99722-D5D1-CDC8-3FC1-2FBA996CA8E3}"/>
                </a:ext>
              </a:extLst>
            </p:cNvPr>
            <p:cNvGrpSpPr/>
            <p:nvPr/>
          </p:nvGrpSpPr>
          <p:grpSpPr>
            <a:xfrm>
              <a:off x="6301884" y="5717939"/>
              <a:ext cx="1574640" cy="465120"/>
              <a:chOff x="6301884" y="5717939"/>
              <a:chExt cx="1574640" cy="465120"/>
            </a:xfrm>
          </p:grpSpPr>
          <mc:AlternateContent xmlns:mc="http://schemas.openxmlformats.org/markup-compatibility/2006" xmlns:p14="http://schemas.microsoft.com/office/powerpoint/2010/main">
            <mc:Choice Requires="p14">
              <p:contentPart p14:bwMode="auto" r:id="rId527">
                <p14:nvContentPartPr>
                  <p14:cNvPr id="1743" name="Pennanteckning 1742">
                    <a:extLst>
                      <a:ext uri="{FF2B5EF4-FFF2-40B4-BE49-F238E27FC236}">
                        <a16:creationId xmlns:a16="http://schemas.microsoft.com/office/drawing/2014/main" id="{03F4DA22-0B8B-C5CB-B545-1A30B5F080EC}"/>
                      </a:ext>
                    </a:extLst>
                  </p14:cNvPr>
                  <p14:cNvContentPartPr/>
                  <p14:nvPr/>
                </p14:nvContentPartPr>
                <p14:xfrm>
                  <a:off x="6301884" y="6054539"/>
                  <a:ext cx="104400" cy="128520"/>
                </p14:xfrm>
              </p:contentPart>
            </mc:Choice>
            <mc:Fallback xmlns="">
              <p:pic>
                <p:nvPicPr>
                  <p:cNvPr id="1743" name="Pennanteckning 1742">
                    <a:extLst>
                      <a:ext uri="{FF2B5EF4-FFF2-40B4-BE49-F238E27FC236}">
                        <a16:creationId xmlns:a16="http://schemas.microsoft.com/office/drawing/2014/main" id="{03F4DA22-0B8B-C5CB-B545-1A30B5F080EC}"/>
                      </a:ext>
                    </a:extLst>
                  </p:cNvPr>
                  <p:cNvPicPr/>
                  <p:nvPr/>
                </p:nvPicPr>
                <p:blipFill>
                  <a:blip r:embed="rId528"/>
                  <a:stretch>
                    <a:fillRect/>
                  </a:stretch>
                </p:blipFill>
                <p:spPr>
                  <a:xfrm>
                    <a:off x="6286764" y="6039419"/>
                    <a:ext cx="13500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529">
                <p14:nvContentPartPr>
                  <p14:cNvPr id="1744" name="Pennanteckning 1743">
                    <a:extLst>
                      <a:ext uri="{FF2B5EF4-FFF2-40B4-BE49-F238E27FC236}">
                        <a16:creationId xmlns:a16="http://schemas.microsoft.com/office/drawing/2014/main" id="{A099248E-73E7-B49C-7715-D818B03ED989}"/>
                      </a:ext>
                    </a:extLst>
                  </p14:cNvPr>
                  <p14:cNvContentPartPr/>
                  <p14:nvPr/>
                </p14:nvContentPartPr>
                <p14:xfrm>
                  <a:off x="6450564" y="6090179"/>
                  <a:ext cx="71640" cy="47520"/>
                </p14:xfrm>
              </p:contentPart>
            </mc:Choice>
            <mc:Fallback xmlns="">
              <p:pic>
                <p:nvPicPr>
                  <p:cNvPr id="1744" name="Pennanteckning 1743">
                    <a:extLst>
                      <a:ext uri="{FF2B5EF4-FFF2-40B4-BE49-F238E27FC236}">
                        <a16:creationId xmlns:a16="http://schemas.microsoft.com/office/drawing/2014/main" id="{A099248E-73E7-B49C-7715-D818B03ED989}"/>
                      </a:ext>
                    </a:extLst>
                  </p:cNvPr>
                  <p:cNvPicPr/>
                  <p:nvPr/>
                </p:nvPicPr>
                <p:blipFill>
                  <a:blip r:embed="rId530"/>
                  <a:stretch>
                    <a:fillRect/>
                  </a:stretch>
                </p:blipFill>
                <p:spPr>
                  <a:xfrm>
                    <a:off x="6435444" y="6074699"/>
                    <a:ext cx="10188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531">
                <p14:nvContentPartPr>
                  <p14:cNvPr id="1745" name="Pennanteckning 1744">
                    <a:extLst>
                      <a:ext uri="{FF2B5EF4-FFF2-40B4-BE49-F238E27FC236}">
                        <a16:creationId xmlns:a16="http://schemas.microsoft.com/office/drawing/2014/main" id="{451D7A5E-B149-3298-E3A1-D80DA0321742}"/>
                      </a:ext>
                    </a:extLst>
                  </p14:cNvPr>
                  <p14:cNvContentPartPr/>
                  <p14:nvPr/>
                </p14:nvContentPartPr>
                <p14:xfrm>
                  <a:off x="6681324" y="5924939"/>
                  <a:ext cx="323640" cy="205920"/>
                </p14:xfrm>
              </p:contentPart>
            </mc:Choice>
            <mc:Fallback xmlns="">
              <p:pic>
                <p:nvPicPr>
                  <p:cNvPr id="1745" name="Pennanteckning 1744">
                    <a:extLst>
                      <a:ext uri="{FF2B5EF4-FFF2-40B4-BE49-F238E27FC236}">
                        <a16:creationId xmlns:a16="http://schemas.microsoft.com/office/drawing/2014/main" id="{451D7A5E-B149-3298-E3A1-D80DA0321742}"/>
                      </a:ext>
                    </a:extLst>
                  </p:cNvPr>
                  <p:cNvPicPr/>
                  <p:nvPr/>
                </p:nvPicPr>
                <p:blipFill>
                  <a:blip r:embed="rId532"/>
                  <a:stretch>
                    <a:fillRect/>
                  </a:stretch>
                </p:blipFill>
                <p:spPr>
                  <a:xfrm>
                    <a:off x="6666204" y="5909819"/>
                    <a:ext cx="35424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533">
                <p14:nvContentPartPr>
                  <p14:cNvPr id="1746" name="Pennanteckning 1745">
                    <a:extLst>
                      <a:ext uri="{FF2B5EF4-FFF2-40B4-BE49-F238E27FC236}">
                        <a16:creationId xmlns:a16="http://schemas.microsoft.com/office/drawing/2014/main" id="{FA5C2E2A-0F87-C846-61E5-BF6EE3DD6D50}"/>
                      </a:ext>
                    </a:extLst>
                  </p14:cNvPr>
                  <p14:cNvContentPartPr/>
                  <p14:nvPr/>
                </p14:nvContentPartPr>
                <p14:xfrm>
                  <a:off x="7075164" y="5808299"/>
                  <a:ext cx="16200" cy="255600"/>
                </p14:xfrm>
              </p:contentPart>
            </mc:Choice>
            <mc:Fallback xmlns="">
              <p:pic>
                <p:nvPicPr>
                  <p:cNvPr id="1746" name="Pennanteckning 1745">
                    <a:extLst>
                      <a:ext uri="{FF2B5EF4-FFF2-40B4-BE49-F238E27FC236}">
                        <a16:creationId xmlns:a16="http://schemas.microsoft.com/office/drawing/2014/main" id="{FA5C2E2A-0F87-C846-61E5-BF6EE3DD6D50}"/>
                      </a:ext>
                    </a:extLst>
                  </p:cNvPr>
                  <p:cNvPicPr/>
                  <p:nvPr/>
                </p:nvPicPr>
                <p:blipFill>
                  <a:blip r:embed="rId534"/>
                  <a:stretch>
                    <a:fillRect/>
                  </a:stretch>
                </p:blipFill>
                <p:spPr>
                  <a:xfrm>
                    <a:off x="7059684" y="5792819"/>
                    <a:ext cx="4644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535">
                <p14:nvContentPartPr>
                  <p14:cNvPr id="1747" name="Pennanteckning 1746">
                    <a:extLst>
                      <a:ext uri="{FF2B5EF4-FFF2-40B4-BE49-F238E27FC236}">
                        <a16:creationId xmlns:a16="http://schemas.microsoft.com/office/drawing/2014/main" id="{C77CB0B6-4307-A680-E65B-35571DF7C6C3}"/>
                      </a:ext>
                    </a:extLst>
                  </p14:cNvPr>
                  <p14:cNvContentPartPr/>
                  <p14:nvPr/>
                </p14:nvContentPartPr>
                <p14:xfrm>
                  <a:off x="7063644" y="5924579"/>
                  <a:ext cx="123480" cy="111240"/>
                </p14:xfrm>
              </p:contentPart>
            </mc:Choice>
            <mc:Fallback xmlns="">
              <p:pic>
                <p:nvPicPr>
                  <p:cNvPr id="1747" name="Pennanteckning 1746">
                    <a:extLst>
                      <a:ext uri="{FF2B5EF4-FFF2-40B4-BE49-F238E27FC236}">
                        <a16:creationId xmlns:a16="http://schemas.microsoft.com/office/drawing/2014/main" id="{C77CB0B6-4307-A680-E65B-35571DF7C6C3}"/>
                      </a:ext>
                    </a:extLst>
                  </p:cNvPr>
                  <p:cNvPicPr/>
                  <p:nvPr/>
                </p:nvPicPr>
                <p:blipFill>
                  <a:blip r:embed="rId536"/>
                  <a:stretch>
                    <a:fillRect/>
                  </a:stretch>
                </p:blipFill>
                <p:spPr>
                  <a:xfrm>
                    <a:off x="7048164" y="5909459"/>
                    <a:ext cx="15408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537">
                <p14:nvContentPartPr>
                  <p14:cNvPr id="1748" name="Pennanteckning 1747">
                    <a:extLst>
                      <a:ext uri="{FF2B5EF4-FFF2-40B4-BE49-F238E27FC236}">
                        <a16:creationId xmlns:a16="http://schemas.microsoft.com/office/drawing/2014/main" id="{72A401ED-DBE8-96BD-F7B5-7377F44EEB2F}"/>
                      </a:ext>
                    </a:extLst>
                  </p14:cNvPr>
                  <p14:cNvContentPartPr/>
                  <p14:nvPr/>
                </p14:nvContentPartPr>
                <p14:xfrm>
                  <a:off x="7186764" y="5832059"/>
                  <a:ext cx="206280" cy="124560"/>
                </p14:xfrm>
              </p:contentPart>
            </mc:Choice>
            <mc:Fallback xmlns="">
              <p:pic>
                <p:nvPicPr>
                  <p:cNvPr id="1748" name="Pennanteckning 1747">
                    <a:extLst>
                      <a:ext uri="{FF2B5EF4-FFF2-40B4-BE49-F238E27FC236}">
                        <a16:creationId xmlns:a16="http://schemas.microsoft.com/office/drawing/2014/main" id="{72A401ED-DBE8-96BD-F7B5-7377F44EEB2F}"/>
                      </a:ext>
                    </a:extLst>
                  </p:cNvPr>
                  <p:cNvPicPr/>
                  <p:nvPr/>
                </p:nvPicPr>
                <p:blipFill>
                  <a:blip r:embed="rId538"/>
                  <a:stretch>
                    <a:fillRect/>
                  </a:stretch>
                </p:blipFill>
                <p:spPr>
                  <a:xfrm>
                    <a:off x="7171284" y="5816939"/>
                    <a:ext cx="23688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539">
                <p14:nvContentPartPr>
                  <p14:cNvPr id="1749" name="Pennanteckning 1748">
                    <a:extLst>
                      <a:ext uri="{FF2B5EF4-FFF2-40B4-BE49-F238E27FC236}">
                        <a16:creationId xmlns:a16="http://schemas.microsoft.com/office/drawing/2014/main" id="{E3E51013-F834-9F9C-DC99-137541B74926}"/>
                      </a:ext>
                    </a:extLst>
                  </p14:cNvPr>
                  <p14:cNvContentPartPr/>
                  <p14:nvPr/>
                </p14:nvContentPartPr>
                <p14:xfrm>
                  <a:off x="7424004" y="5717939"/>
                  <a:ext cx="130320" cy="216720"/>
                </p14:xfrm>
              </p:contentPart>
            </mc:Choice>
            <mc:Fallback xmlns="">
              <p:pic>
                <p:nvPicPr>
                  <p:cNvPr id="1749" name="Pennanteckning 1748">
                    <a:extLst>
                      <a:ext uri="{FF2B5EF4-FFF2-40B4-BE49-F238E27FC236}">
                        <a16:creationId xmlns:a16="http://schemas.microsoft.com/office/drawing/2014/main" id="{E3E51013-F834-9F9C-DC99-137541B74926}"/>
                      </a:ext>
                    </a:extLst>
                  </p:cNvPr>
                  <p:cNvPicPr/>
                  <p:nvPr/>
                </p:nvPicPr>
                <p:blipFill>
                  <a:blip r:embed="rId540"/>
                  <a:stretch>
                    <a:fillRect/>
                  </a:stretch>
                </p:blipFill>
                <p:spPr>
                  <a:xfrm>
                    <a:off x="7408884" y="5702819"/>
                    <a:ext cx="16056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541">
                <p14:nvContentPartPr>
                  <p14:cNvPr id="1750" name="Pennanteckning 1749">
                    <a:extLst>
                      <a:ext uri="{FF2B5EF4-FFF2-40B4-BE49-F238E27FC236}">
                        <a16:creationId xmlns:a16="http://schemas.microsoft.com/office/drawing/2014/main" id="{09DF2B1C-7006-B2A6-ACE2-8361D06CAC4E}"/>
                      </a:ext>
                    </a:extLst>
                  </p14:cNvPr>
                  <p14:cNvContentPartPr/>
                  <p14:nvPr/>
                </p14:nvContentPartPr>
                <p14:xfrm>
                  <a:off x="7544964" y="5801099"/>
                  <a:ext cx="114480" cy="95040"/>
                </p14:xfrm>
              </p:contentPart>
            </mc:Choice>
            <mc:Fallback xmlns="">
              <p:pic>
                <p:nvPicPr>
                  <p:cNvPr id="1750" name="Pennanteckning 1749">
                    <a:extLst>
                      <a:ext uri="{FF2B5EF4-FFF2-40B4-BE49-F238E27FC236}">
                        <a16:creationId xmlns:a16="http://schemas.microsoft.com/office/drawing/2014/main" id="{09DF2B1C-7006-B2A6-ACE2-8361D06CAC4E}"/>
                      </a:ext>
                    </a:extLst>
                  </p:cNvPr>
                  <p:cNvPicPr/>
                  <p:nvPr/>
                </p:nvPicPr>
                <p:blipFill>
                  <a:blip r:embed="rId542"/>
                  <a:stretch>
                    <a:fillRect/>
                  </a:stretch>
                </p:blipFill>
                <p:spPr>
                  <a:xfrm>
                    <a:off x="7529484" y="5785619"/>
                    <a:ext cx="14508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543">
                <p14:nvContentPartPr>
                  <p14:cNvPr id="1751" name="Pennanteckning 1750">
                    <a:extLst>
                      <a:ext uri="{FF2B5EF4-FFF2-40B4-BE49-F238E27FC236}">
                        <a16:creationId xmlns:a16="http://schemas.microsoft.com/office/drawing/2014/main" id="{EDAEDD19-76D1-126D-C65F-43D0A37FC1E1}"/>
                      </a:ext>
                    </a:extLst>
                  </p14:cNvPr>
                  <p14:cNvContentPartPr/>
                  <p14:nvPr/>
                </p14:nvContentPartPr>
                <p14:xfrm>
                  <a:off x="7652964" y="5747819"/>
                  <a:ext cx="223560" cy="45720"/>
                </p14:xfrm>
              </p:contentPart>
            </mc:Choice>
            <mc:Fallback xmlns="">
              <p:pic>
                <p:nvPicPr>
                  <p:cNvPr id="1751" name="Pennanteckning 1750">
                    <a:extLst>
                      <a:ext uri="{FF2B5EF4-FFF2-40B4-BE49-F238E27FC236}">
                        <a16:creationId xmlns:a16="http://schemas.microsoft.com/office/drawing/2014/main" id="{EDAEDD19-76D1-126D-C65F-43D0A37FC1E1}"/>
                      </a:ext>
                    </a:extLst>
                  </p:cNvPr>
                  <p:cNvPicPr/>
                  <p:nvPr/>
                </p:nvPicPr>
                <p:blipFill>
                  <a:blip r:embed="rId544"/>
                  <a:stretch>
                    <a:fillRect/>
                  </a:stretch>
                </p:blipFill>
                <p:spPr>
                  <a:xfrm>
                    <a:off x="7637844" y="5732339"/>
                    <a:ext cx="254160" cy="76320"/>
                  </a:xfrm>
                  <a:prstGeom prst="rect">
                    <a:avLst/>
                  </a:prstGeom>
                </p:spPr>
              </p:pic>
            </mc:Fallback>
          </mc:AlternateContent>
        </p:grpSp>
      </p:grpSp>
      <p:grpSp>
        <p:nvGrpSpPr>
          <p:cNvPr id="13" name="Grupp 12">
            <a:extLst>
              <a:ext uri="{FF2B5EF4-FFF2-40B4-BE49-F238E27FC236}">
                <a16:creationId xmlns:a16="http://schemas.microsoft.com/office/drawing/2014/main" id="{53CB0315-9B87-5859-AC96-48563C5DE541}"/>
              </a:ext>
            </a:extLst>
          </p:cNvPr>
          <p:cNvGrpSpPr/>
          <p:nvPr/>
        </p:nvGrpSpPr>
        <p:grpSpPr>
          <a:xfrm>
            <a:off x="8378364" y="1401899"/>
            <a:ext cx="1947960" cy="901440"/>
            <a:chOff x="8378364" y="1401899"/>
            <a:chExt cx="1947960" cy="901440"/>
          </a:xfrm>
        </p:grpSpPr>
        <p:grpSp>
          <p:nvGrpSpPr>
            <p:cNvPr id="1763" name="Grupp 1762">
              <a:extLst>
                <a:ext uri="{FF2B5EF4-FFF2-40B4-BE49-F238E27FC236}">
                  <a16:creationId xmlns:a16="http://schemas.microsoft.com/office/drawing/2014/main" id="{3236DDFD-6630-5A65-CBC1-4A6FE86568A6}"/>
                </a:ext>
              </a:extLst>
            </p:cNvPr>
            <p:cNvGrpSpPr/>
            <p:nvPr/>
          </p:nvGrpSpPr>
          <p:grpSpPr>
            <a:xfrm>
              <a:off x="8378364" y="1401899"/>
              <a:ext cx="1657800" cy="397440"/>
              <a:chOff x="8378364" y="1401899"/>
              <a:chExt cx="1657800" cy="397440"/>
            </a:xfrm>
          </p:grpSpPr>
          <mc:AlternateContent xmlns:mc="http://schemas.openxmlformats.org/markup-compatibility/2006" xmlns:p14="http://schemas.microsoft.com/office/powerpoint/2010/main">
            <mc:Choice Requires="p14">
              <p:contentPart p14:bwMode="auto" r:id="rId545">
                <p14:nvContentPartPr>
                  <p14:cNvPr id="1754" name="Pennanteckning 1753">
                    <a:extLst>
                      <a:ext uri="{FF2B5EF4-FFF2-40B4-BE49-F238E27FC236}">
                        <a16:creationId xmlns:a16="http://schemas.microsoft.com/office/drawing/2014/main" id="{15B92913-0F30-1D7E-C021-40DA8626E101}"/>
                      </a:ext>
                    </a:extLst>
                  </p14:cNvPr>
                  <p14:cNvContentPartPr/>
                  <p14:nvPr/>
                </p14:nvContentPartPr>
                <p14:xfrm>
                  <a:off x="8378364" y="1517819"/>
                  <a:ext cx="88200" cy="132840"/>
                </p14:xfrm>
              </p:contentPart>
            </mc:Choice>
            <mc:Fallback xmlns="">
              <p:pic>
                <p:nvPicPr>
                  <p:cNvPr id="1754" name="Pennanteckning 1753">
                    <a:extLst>
                      <a:ext uri="{FF2B5EF4-FFF2-40B4-BE49-F238E27FC236}">
                        <a16:creationId xmlns:a16="http://schemas.microsoft.com/office/drawing/2014/main" id="{15B92913-0F30-1D7E-C021-40DA8626E101}"/>
                      </a:ext>
                    </a:extLst>
                  </p:cNvPr>
                  <p:cNvPicPr/>
                  <p:nvPr/>
                </p:nvPicPr>
                <p:blipFill>
                  <a:blip r:embed="rId546"/>
                  <a:stretch>
                    <a:fillRect/>
                  </a:stretch>
                </p:blipFill>
                <p:spPr>
                  <a:xfrm>
                    <a:off x="8363244" y="1502699"/>
                    <a:ext cx="11844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547">
                <p14:nvContentPartPr>
                  <p14:cNvPr id="1755" name="Pennanteckning 1754">
                    <a:extLst>
                      <a:ext uri="{FF2B5EF4-FFF2-40B4-BE49-F238E27FC236}">
                        <a16:creationId xmlns:a16="http://schemas.microsoft.com/office/drawing/2014/main" id="{AE131741-35EA-DA0A-0C19-6F94AAC201D0}"/>
                      </a:ext>
                    </a:extLst>
                  </p14:cNvPr>
                  <p14:cNvContentPartPr/>
                  <p14:nvPr/>
                </p14:nvContentPartPr>
                <p14:xfrm>
                  <a:off x="8545404" y="1401899"/>
                  <a:ext cx="49320" cy="397440"/>
                </p14:xfrm>
              </p:contentPart>
            </mc:Choice>
            <mc:Fallback xmlns="">
              <p:pic>
                <p:nvPicPr>
                  <p:cNvPr id="1755" name="Pennanteckning 1754">
                    <a:extLst>
                      <a:ext uri="{FF2B5EF4-FFF2-40B4-BE49-F238E27FC236}">
                        <a16:creationId xmlns:a16="http://schemas.microsoft.com/office/drawing/2014/main" id="{AE131741-35EA-DA0A-0C19-6F94AAC201D0}"/>
                      </a:ext>
                    </a:extLst>
                  </p:cNvPr>
                  <p:cNvPicPr/>
                  <p:nvPr/>
                </p:nvPicPr>
                <p:blipFill>
                  <a:blip r:embed="rId548"/>
                  <a:stretch>
                    <a:fillRect/>
                  </a:stretch>
                </p:blipFill>
                <p:spPr>
                  <a:xfrm>
                    <a:off x="8530284" y="1386779"/>
                    <a:ext cx="79560" cy="427680"/>
                  </a:xfrm>
                  <a:prstGeom prst="rect">
                    <a:avLst/>
                  </a:prstGeom>
                </p:spPr>
              </p:pic>
            </mc:Fallback>
          </mc:AlternateContent>
          <mc:AlternateContent xmlns:mc="http://schemas.openxmlformats.org/markup-compatibility/2006" xmlns:p14="http://schemas.microsoft.com/office/powerpoint/2010/main">
            <mc:Choice Requires="p14">
              <p:contentPart p14:bwMode="auto" r:id="rId549">
                <p14:nvContentPartPr>
                  <p14:cNvPr id="1756" name="Pennanteckning 1755">
                    <a:extLst>
                      <a:ext uri="{FF2B5EF4-FFF2-40B4-BE49-F238E27FC236}">
                        <a16:creationId xmlns:a16="http://schemas.microsoft.com/office/drawing/2014/main" id="{C7F83040-E7B6-B7C6-BA8F-62811CA17E99}"/>
                      </a:ext>
                    </a:extLst>
                  </p14:cNvPr>
                  <p14:cNvContentPartPr/>
                  <p14:nvPr/>
                </p14:nvContentPartPr>
                <p14:xfrm>
                  <a:off x="8517324" y="1620419"/>
                  <a:ext cx="126000" cy="39960"/>
                </p14:xfrm>
              </p:contentPart>
            </mc:Choice>
            <mc:Fallback xmlns="">
              <p:pic>
                <p:nvPicPr>
                  <p:cNvPr id="1756" name="Pennanteckning 1755">
                    <a:extLst>
                      <a:ext uri="{FF2B5EF4-FFF2-40B4-BE49-F238E27FC236}">
                        <a16:creationId xmlns:a16="http://schemas.microsoft.com/office/drawing/2014/main" id="{C7F83040-E7B6-B7C6-BA8F-62811CA17E99}"/>
                      </a:ext>
                    </a:extLst>
                  </p:cNvPr>
                  <p:cNvPicPr/>
                  <p:nvPr/>
                </p:nvPicPr>
                <p:blipFill>
                  <a:blip r:embed="rId550"/>
                  <a:stretch>
                    <a:fillRect/>
                  </a:stretch>
                </p:blipFill>
                <p:spPr>
                  <a:xfrm>
                    <a:off x="8502204" y="1604939"/>
                    <a:ext cx="15660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551">
                <p14:nvContentPartPr>
                  <p14:cNvPr id="1757" name="Pennanteckning 1756">
                    <a:extLst>
                      <a:ext uri="{FF2B5EF4-FFF2-40B4-BE49-F238E27FC236}">
                        <a16:creationId xmlns:a16="http://schemas.microsoft.com/office/drawing/2014/main" id="{F1989610-FFD8-1023-1D10-26C5F8073084}"/>
                      </a:ext>
                    </a:extLst>
                  </p14:cNvPr>
                  <p14:cNvContentPartPr/>
                  <p14:nvPr/>
                </p14:nvContentPartPr>
                <p14:xfrm>
                  <a:off x="8815044" y="1521779"/>
                  <a:ext cx="105480" cy="97200"/>
                </p14:xfrm>
              </p:contentPart>
            </mc:Choice>
            <mc:Fallback xmlns="">
              <p:pic>
                <p:nvPicPr>
                  <p:cNvPr id="1757" name="Pennanteckning 1756">
                    <a:extLst>
                      <a:ext uri="{FF2B5EF4-FFF2-40B4-BE49-F238E27FC236}">
                        <a16:creationId xmlns:a16="http://schemas.microsoft.com/office/drawing/2014/main" id="{F1989610-FFD8-1023-1D10-26C5F8073084}"/>
                      </a:ext>
                    </a:extLst>
                  </p:cNvPr>
                  <p:cNvPicPr/>
                  <p:nvPr/>
                </p:nvPicPr>
                <p:blipFill>
                  <a:blip r:embed="rId552"/>
                  <a:stretch>
                    <a:fillRect/>
                  </a:stretch>
                </p:blipFill>
                <p:spPr>
                  <a:xfrm>
                    <a:off x="8799924" y="1506659"/>
                    <a:ext cx="13572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553">
                <p14:nvContentPartPr>
                  <p14:cNvPr id="1758" name="Pennanteckning 1757">
                    <a:extLst>
                      <a:ext uri="{FF2B5EF4-FFF2-40B4-BE49-F238E27FC236}">
                        <a16:creationId xmlns:a16="http://schemas.microsoft.com/office/drawing/2014/main" id="{E94AE9F2-7FFC-AF1B-1F70-3D86585FE10B}"/>
                      </a:ext>
                    </a:extLst>
                  </p14:cNvPr>
                  <p14:cNvContentPartPr/>
                  <p14:nvPr/>
                </p14:nvContentPartPr>
                <p14:xfrm>
                  <a:off x="9090444" y="1498739"/>
                  <a:ext cx="128520" cy="64080"/>
                </p14:xfrm>
              </p:contentPart>
            </mc:Choice>
            <mc:Fallback xmlns="">
              <p:pic>
                <p:nvPicPr>
                  <p:cNvPr id="1758" name="Pennanteckning 1757">
                    <a:extLst>
                      <a:ext uri="{FF2B5EF4-FFF2-40B4-BE49-F238E27FC236}">
                        <a16:creationId xmlns:a16="http://schemas.microsoft.com/office/drawing/2014/main" id="{E94AE9F2-7FFC-AF1B-1F70-3D86585FE10B}"/>
                      </a:ext>
                    </a:extLst>
                  </p:cNvPr>
                  <p:cNvPicPr/>
                  <p:nvPr/>
                </p:nvPicPr>
                <p:blipFill>
                  <a:blip r:embed="rId554"/>
                  <a:stretch>
                    <a:fillRect/>
                  </a:stretch>
                </p:blipFill>
                <p:spPr>
                  <a:xfrm>
                    <a:off x="9075324" y="1483619"/>
                    <a:ext cx="15912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555">
                <p14:nvContentPartPr>
                  <p14:cNvPr id="1759" name="Pennanteckning 1758">
                    <a:extLst>
                      <a:ext uri="{FF2B5EF4-FFF2-40B4-BE49-F238E27FC236}">
                        <a16:creationId xmlns:a16="http://schemas.microsoft.com/office/drawing/2014/main" id="{21221228-A353-CB5C-FBDD-C51F2FFB0FA8}"/>
                      </a:ext>
                    </a:extLst>
                  </p14:cNvPr>
                  <p14:cNvContentPartPr/>
                  <p14:nvPr/>
                </p14:nvContentPartPr>
                <p14:xfrm>
                  <a:off x="9306084" y="1445099"/>
                  <a:ext cx="98640" cy="127440"/>
                </p14:xfrm>
              </p:contentPart>
            </mc:Choice>
            <mc:Fallback xmlns="">
              <p:pic>
                <p:nvPicPr>
                  <p:cNvPr id="1759" name="Pennanteckning 1758">
                    <a:extLst>
                      <a:ext uri="{FF2B5EF4-FFF2-40B4-BE49-F238E27FC236}">
                        <a16:creationId xmlns:a16="http://schemas.microsoft.com/office/drawing/2014/main" id="{21221228-A353-CB5C-FBDD-C51F2FFB0FA8}"/>
                      </a:ext>
                    </a:extLst>
                  </p:cNvPr>
                  <p:cNvPicPr/>
                  <p:nvPr/>
                </p:nvPicPr>
                <p:blipFill>
                  <a:blip r:embed="rId556"/>
                  <a:stretch>
                    <a:fillRect/>
                  </a:stretch>
                </p:blipFill>
                <p:spPr>
                  <a:xfrm>
                    <a:off x="9290964" y="1429619"/>
                    <a:ext cx="12924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557">
                <p14:nvContentPartPr>
                  <p14:cNvPr id="1760" name="Pennanteckning 1759">
                    <a:extLst>
                      <a:ext uri="{FF2B5EF4-FFF2-40B4-BE49-F238E27FC236}">
                        <a16:creationId xmlns:a16="http://schemas.microsoft.com/office/drawing/2014/main" id="{BDD00D44-FF91-C041-19A6-E90FC0C81F7F}"/>
                      </a:ext>
                    </a:extLst>
                  </p14:cNvPr>
                  <p14:cNvContentPartPr/>
                  <p14:nvPr/>
                </p14:nvContentPartPr>
                <p14:xfrm>
                  <a:off x="9487524" y="1444019"/>
                  <a:ext cx="256680" cy="94680"/>
                </p14:xfrm>
              </p:contentPart>
            </mc:Choice>
            <mc:Fallback xmlns="">
              <p:pic>
                <p:nvPicPr>
                  <p:cNvPr id="1760" name="Pennanteckning 1759">
                    <a:extLst>
                      <a:ext uri="{FF2B5EF4-FFF2-40B4-BE49-F238E27FC236}">
                        <a16:creationId xmlns:a16="http://schemas.microsoft.com/office/drawing/2014/main" id="{BDD00D44-FF91-C041-19A6-E90FC0C81F7F}"/>
                      </a:ext>
                    </a:extLst>
                  </p:cNvPr>
                  <p:cNvPicPr/>
                  <p:nvPr/>
                </p:nvPicPr>
                <p:blipFill>
                  <a:blip r:embed="rId558"/>
                  <a:stretch>
                    <a:fillRect/>
                  </a:stretch>
                </p:blipFill>
                <p:spPr>
                  <a:xfrm>
                    <a:off x="9472044" y="1428899"/>
                    <a:ext cx="28728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559">
                <p14:nvContentPartPr>
                  <p14:cNvPr id="1761" name="Pennanteckning 1760">
                    <a:extLst>
                      <a:ext uri="{FF2B5EF4-FFF2-40B4-BE49-F238E27FC236}">
                        <a16:creationId xmlns:a16="http://schemas.microsoft.com/office/drawing/2014/main" id="{23DD9FF4-B39C-FD4B-C35C-402F5664D1BE}"/>
                      </a:ext>
                    </a:extLst>
                  </p14:cNvPr>
                  <p14:cNvContentPartPr/>
                  <p14:nvPr/>
                </p14:nvContentPartPr>
                <p14:xfrm>
                  <a:off x="9767964" y="1422779"/>
                  <a:ext cx="268200" cy="106920"/>
                </p14:xfrm>
              </p:contentPart>
            </mc:Choice>
            <mc:Fallback xmlns="">
              <p:pic>
                <p:nvPicPr>
                  <p:cNvPr id="1761" name="Pennanteckning 1760">
                    <a:extLst>
                      <a:ext uri="{FF2B5EF4-FFF2-40B4-BE49-F238E27FC236}">
                        <a16:creationId xmlns:a16="http://schemas.microsoft.com/office/drawing/2014/main" id="{23DD9FF4-B39C-FD4B-C35C-402F5664D1BE}"/>
                      </a:ext>
                    </a:extLst>
                  </p:cNvPr>
                  <p:cNvPicPr/>
                  <p:nvPr/>
                </p:nvPicPr>
                <p:blipFill>
                  <a:blip r:embed="rId560"/>
                  <a:stretch>
                    <a:fillRect/>
                  </a:stretch>
                </p:blipFill>
                <p:spPr>
                  <a:xfrm>
                    <a:off x="9752484" y="1407299"/>
                    <a:ext cx="298800" cy="137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61">
              <p14:nvContentPartPr>
                <p14:cNvPr id="1764" name="Pennanteckning 1763">
                  <a:extLst>
                    <a:ext uri="{FF2B5EF4-FFF2-40B4-BE49-F238E27FC236}">
                      <a16:creationId xmlns:a16="http://schemas.microsoft.com/office/drawing/2014/main" id="{406A418C-E47E-0056-EDA2-0CDE0E0262BF}"/>
                    </a:ext>
                  </a:extLst>
                </p14:cNvPr>
                <p14:cNvContentPartPr/>
                <p14:nvPr/>
              </p14:nvContentPartPr>
              <p14:xfrm>
                <a:off x="10187004" y="1552379"/>
                <a:ext cx="360" cy="7920"/>
              </p14:xfrm>
            </p:contentPart>
          </mc:Choice>
          <mc:Fallback>
            <p:pic>
              <p:nvPicPr>
                <p:cNvPr id="1764" name="Pennanteckning 1763">
                  <a:extLst>
                    <a:ext uri="{FF2B5EF4-FFF2-40B4-BE49-F238E27FC236}">
                      <a16:creationId xmlns:a16="http://schemas.microsoft.com/office/drawing/2014/main" id="{406A418C-E47E-0056-EDA2-0CDE0E0262BF}"/>
                    </a:ext>
                  </a:extLst>
                </p:cNvPr>
                <p:cNvPicPr/>
                <p:nvPr/>
              </p:nvPicPr>
              <p:blipFill>
                <a:blip r:embed="rId562"/>
                <a:stretch>
                  <a:fillRect/>
                </a:stretch>
              </p:blipFill>
              <p:spPr>
                <a:xfrm>
                  <a:off x="10171524" y="1536899"/>
                  <a:ext cx="30960" cy="38520"/>
                </a:xfrm>
                <a:prstGeom prst="rect">
                  <a:avLst/>
                </a:prstGeom>
              </p:spPr>
            </p:pic>
          </mc:Fallback>
        </mc:AlternateContent>
        <p:grpSp>
          <p:nvGrpSpPr>
            <p:cNvPr id="1778" name="Grupp 1777">
              <a:extLst>
                <a:ext uri="{FF2B5EF4-FFF2-40B4-BE49-F238E27FC236}">
                  <a16:creationId xmlns:a16="http://schemas.microsoft.com/office/drawing/2014/main" id="{B732B988-5263-543D-4605-2B64E8896A46}"/>
                </a:ext>
              </a:extLst>
            </p:cNvPr>
            <p:cNvGrpSpPr/>
            <p:nvPr/>
          </p:nvGrpSpPr>
          <p:grpSpPr>
            <a:xfrm>
              <a:off x="8441364" y="1994459"/>
              <a:ext cx="207720" cy="153720"/>
              <a:chOff x="8441364" y="1994459"/>
              <a:chExt cx="207720" cy="153720"/>
            </a:xfrm>
          </p:grpSpPr>
          <mc:AlternateContent xmlns:mc="http://schemas.openxmlformats.org/markup-compatibility/2006" xmlns:p14="http://schemas.microsoft.com/office/powerpoint/2010/main">
            <mc:Choice Requires="p14">
              <p:contentPart p14:bwMode="auto" r:id="rId563">
                <p14:nvContentPartPr>
                  <p14:cNvPr id="1765" name="Pennanteckning 1764">
                    <a:extLst>
                      <a:ext uri="{FF2B5EF4-FFF2-40B4-BE49-F238E27FC236}">
                        <a16:creationId xmlns:a16="http://schemas.microsoft.com/office/drawing/2014/main" id="{B091BC67-EA4A-FC37-2756-11A21B81AF5D}"/>
                      </a:ext>
                    </a:extLst>
                  </p14:cNvPr>
                  <p14:cNvContentPartPr/>
                  <p14:nvPr/>
                </p14:nvContentPartPr>
                <p14:xfrm>
                  <a:off x="8441364" y="1994459"/>
                  <a:ext cx="6120" cy="153720"/>
                </p14:xfrm>
              </p:contentPart>
            </mc:Choice>
            <mc:Fallback xmlns="">
              <p:pic>
                <p:nvPicPr>
                  <p:cNvPr id="1765" name="Pennanteckning 1764">
                    <a:extLst>
                      <a:ext uri="{FF2B5EF4-FFF2-40B4-BE49-F238E27FC236}">
                        <a16:creationId xmlns:a16="http://schemas.microsoft.com/office/drawing/2014/main" id="{B091BC67-EA4A-FC37-2756-11A21B81AF5D}"/>
                      </a:ext>
                    </a:extLst>
                  </p:cNvPr>
                  <p:cNvPicPr/>
                  <p:nvPr/>
                </p:nvPicPr>
                <p:blipFill>
                  <a:blip r:embed="rId564"/>
                  <a:stretch>
                    <a:fillRect/>
                  </a:stretch>
                </p:blipFill>
                <p:spPr>
                  <a:xfrm>
                    <a:off x="8425884" y="1979339"/>
                    <a:ext cx="3672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565">
                <p14:nvContentPartPr>
                  <p14:cNvPr id="1766" name="Pennanteckning 1765">
                    <a:extLst>
                      <a:ext uri="{FF2B5EF4-FFF2-40B4-BE49-F238E27FC236}">
                        <a16:creationId xmlns:a16="http://schemas.microsoft.com/office/drawing/2014/main" id="{4D76700B-EC5E-6175-F90B-ED022675A811}"/>
                      </a:ext>
                    </a:extLst>
                  </p14:cNvPr>
                  <p14:cNvContentPartPr/>
                  <p14:nvPr/>
                </p14:nvContentPartPr>
                <p14:xfrm>
                  <a:off x="8519844" y="2080139"/>
                  <a:ext cx="129240" cy="33480"/>
                </p14:xfrm>
              </p:contentPart>
            </mc:Choice>
            <mc:Fallback xmlns="">
              <p:pic>
                <p:nvPicPr>
                  <p:cNvPr id="1766" name="Pennanteckning 1765">
                    <a:extLst>
                      <a:ext uri="{FF2B5EF4-FFF2-40B4-BE49-F238E27FC236}">
                        <a16:creationId xmlns:a16="http://schemas.microsoft.com/office/drawing/2014/main" id="{4D76700B-EC5E-6175-F90B-ED022675A811}"/>
                      </a:ext>
                    </a:extLst>
                  </p:cNvPr>
                  <p:cNvPicPr/>
                  <p:nvPr/>
                </p:nvPicPr>
                <p:blipFill>
                  <a:blip r:embed="rId566"/>
                  <a:stretch>
                    <a:fillRect/>
                  </a:stretch>
                </p:blipFill>
                <p:spPr>
                  <a:xfrm>
                    <a:off x="8504364" y="2065019"/>
                    <a:ext cx="159840" cy="64080"/>
                  </a:xfrm>
                  <a:prstGeom prst="rect">
                    <a:avLst/>
                  </a:prstGeom>
                </p:spPr>
              </p:pic>
            </mc:Fallback>
          </mc:AlternateContent>
        </p:grpSp>
        <p:grpSp>
          <p:nvGrpSpPr>
            <p:cNvPr id="1777" name="Grupp 1776">
              <a:extLst>
                <a:ext uri="{FF2B5EF4-FFF2-40B4-BE49-F238E27FC236}">
                  <a16:creationId xmlns:a16="http://schemas.microsoft.com/office/drawing/2014/main" id="{83493F1D-83A5-FD49-4BA1-D4C0811F5A0E}"/>
                </a:ext>
              </a:extLst>
            </p:cNvPr>
            <p:cNvGrpSpPr/>
            <p:nvPr/>
          </p:nvGrpSpPr>
          <p:grpSpPr>
            <a:xfrm>
              <a:off x="8906844" y="1839299"/>
              <a:ext cx="1419480" cy="464040"/>
              <a:chOff x="8906844" y="1839299"/>
              <a:chExt cx="1419480" cy="464040"/>
            </a:xfrm>
          </p:grpSpPr>
          <mc:AlternateContent xmlns:mc="http://schemas.openxmlformats.org/markup-compatibility/2006" xmlns:p14="http://schemas.microsoft.com/office/powerpoint/2010/main">
            <mc:Choice Requires="p14">
              <p:contentPart p14:bwMode="auto" r:id="rId567">
                <p14:nvContentPartPr>
                  <p14:cNvPr id="1767" name="Pennanteckning 1766">
                    <a:extLst>
                      <a:ext uri="{FF2B5EF4-FFF2-40B4-BE49-F238E27FC236}">
                        <a16:creationId xmlns:a16="http://schemas.microsoft.com/office/drawing/2014/main" id="{41873602-EE84-A873-FA44-ED9FBAD7C0F8}"/>
                      </a:ext>
                    </a:extLst>
                  </p14:cNvPr>
                  <p14:cNvContentPartPr/>
                  <p14:nvPr/>
                </p14:nvContentPartPr>
                <p14:xfrm>
                  <a:off x="8915844" y="2067899"/>
                  <a:ext cx="11160" cy="235440"/>
                </p14:xfrm>
              </p:contentPart>
            </mc:Choice>
            <mc:Fallback xmlns="">
              <p:pic>
                <p:nvPicPr>
                  <p:cNvPr id="1767" name="Pennanteckning 1766">
                    <a:extLst>
                      <a:ext uri="{FF2B5EF4-FFF2-40B4-BE49-F238E27FC236}">
                        <a16:creationId xmlns:a16="http://schemas.microsoft.com/office/drawing/2014/main" id="{41873602-EE84-A873-FA44-ED9FBAD7C0F8}"/>
                      </a:ext>
                    </a:extLst>
                  </p:cNvPr>
                  <p:cNvPicPr/>
                  <p:nvPr/>
                </p:nvPicPr>
                <p:blipFill>
                  <a:blip r:embed="rId568"/>
                  <a:stretch>
                    <a:fillRect/>
                  </a:stretch>
                </p:blipFill>
                <p:spPr>
                  <a:xfrm>
                    <a:off x="8900724" y="2052419"/>
                    <a:ext cx="4140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569">
                <p14:nvContentPartPr>
                  <p14:cNvPr id="1768" name="Pennanteckning 1767">
                    <a:extLst>
                      <a:ext uri="{FF2B5EF4-FFF2-40B4-BE49-F238E27FC236}">
                        <a16:creationId xmlns:a16="http://schemas.microsoft.com/office/drawing/2014/main" id="{92A17B23-3FDC-53F4-9E9D-CB7144A0ABC6}"/>
                      </a:ext>
                    </a:extLst>
                  </p14:cNvPr>
                  <p14:cNvContentPartPr/>
                  <p14:nvPr/>
                </p14:nvContentPartPr>
                <p14:xfrm>
                  <a:off x="8906844" y="2025419"/>
                  <a:ext cx="99720" cy="69120"/>
                </p14:xfrm>
              </p:contentPart>
            </mc:Choice>
            <mc:Fallback xmlns="">
              <p:pic>
                <p:nvPicPr>
                  <p:cNvPr id="1768" name="Pennanteckning 1767">
                    <a:extLst>
                      <a:ext uri="{FF2B5EF4-FFF2-40B4-BE49-F238E27FC236}">
                        <a16:creationId xmlns:a16="http://schemas.microsoft.com/office/drawing/2014/main" id="{92A17B23-3FDC-53F4-9E9D-CB7144A0ABC6}"/>
                      </a:ext>
                    </a:extLst>
                  </p:cNvPr>
                  <p:cNvPicPr/>
                  <p:nvPr/>
                </p:nvPicPr>
                <p:blipFill>
                  <a:blip r:embed="rId570"/>
                  <a:stretch>
                    <a:fillRect/>
                  </a:stretch>
                </p:blipFill>
                <p:spPr>
                  <a:xfrm>
                    <a:off x="8891724" y="2010299"/>
                    <a:ext cx="12996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571">
                <p14:nvContentPartPr>
                  <p14:cNvPr id="1769" name="Pennanteckning 1768">
                    <a:extLst>
                      <a:ext uri="{FF2B5EF4-FFF2-40B4-BE49-F238E27FC236}">
                        <a16:creationId xmlns:a16="http://schemas.microsoft.com/office/drawing/2014/main" id="{0FA1EA63-FF45-3168-3A8C-501EF86A9E54}"/>
                      </a:ext>
                    </a:extLst>
                  </p14:cNvPr>
                  <p14:cNvContentPartPr/>
                  <p14:nvPr/>
                </p14:nvContentPartPr>
                <p14:xfrm>
                  <a:off x="9052284" y="1985099"/>
                  <a:ext cx="135000" cy="126000"/>
                </p14:xfrm>
              </p:contentPart>
            </mc:Choice>
            <mc:Fallback xmlns="">
              <p:pic>
                <p:nvPicPr>
                  <p:cNvPr id="1769" name="Pennanteckning 1768">
                    <a:extLst>
                      <a:ext uri="{FF2B5EF4-FFF2-40B4-BE49-F238E27FC236}">
                        <a16:creationId xmlns:a16="http://schemas.microsoft.com/office/drawing/2014/main" id="{0FA1EA63-FF45-3168-3A8C-501EF86A9E54}"/>
                      </a:ext>
                    </a:extLst>
                  </p:cNvPr>
                  <p:cNvPicPr/>
                  <p:nvPr/>
                </p:nvPicPr>
                <p:blipFill>
                  <a:blip r:embed="rId572"/>
                  <a:stretch>
                    <a:fillRect/>
                  </a:stretch>
                </p:blipFill>
                <p:spPr>
                  <a:xfrm>
                    <a:off x="9037164" y="1969619"/>
                    <a:ext cx="1656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573">
                <p14:nvContentPartPr>
                  <p14:cNvPr id="1770" name="Pennanteckning 1769">
                    <a:extLst>
                      <a:ext uri="{FF2B5EF4-FFF2-40B4-BE49-F238E27FC236}">
                        <a16:creationId xmlns:a16="http://schemas.microsoft.com/office/drawing/2014/main" id="{0DCE3F51-7312-7D63-B7DF-5FAF69B37927}"/>
                      </a:ext>
                    </a:extLst>
                  </p14:cNvPr>
                  <p14:cNvContentPartPr/>
                  <p14:nvPr/>
                </p14:nvContentPartPr>
                <p14:xfrm>
                  <a:off x="9215364" y="1988339"/>
                  <a:ext cx="87120" cy="63360"/>
                </p14:xfrm>
              </p:contentPart>
            </mc:Choice>
            <mc:Fallback xmlns="">
              <p:pic>
                <p:nvPicPr>
                  <p:cNvPr id="1770" name="Pennanteckning 1769">
                    <a:extLst>
                      <a:ext uri="{FF2B5EF4-FFF2-40B4-BE49-F238E27FC236}">
                        <a16:creationId xmlns:a16="http://schemas.microsoft.com/office/drawing/2014/main" id="{0DCE3F51-7312-7D63-B7DF-5FAF69B37927}"/>
                      </a:ext>
                    </a:extLst>
                  </p:cNvPr>
                  <p:cNvPicPr/>
                  <p:nvPr/>
                </p:nvPicPr>
                <p:blipFill>
                  <a:blip r:embed="rId574"/>
                  <a:stretch>
                    <a:fillRect/>
                  </a:stretch>
                </p:blipFill>
                <p:spPr>
                  <a:xfrm>
                    <a:off x="9199884" y="1973219"/>
                    <a:ext cx="11772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575">
                <p14:nvContentPartPr>
                  <p14:cNvPr id="1771" name="Pennanteckning 1770">
                    <a:extLst>
                      <a:ext uri="{FF2B5EF4-FFF2-40B4-BE49-F238E27FC236}">
                        <a16:creationId xmlns:a16="http://schemas.microsoft.com/office/drawing/2014/main" id="{77275177-0B63-C66B-A597-024909322E84}"/>
                      </a:ext>
                    </a:extLst>
                  </p14:cNvPr>
                  <p14:cNvContentPartPr/>
                  <p14:nvPr/>
                </p14:nvContentPartPr>
                <p14:xfrm>
                  <a:off x="9362604" y="1963499"/>
                  <a:ext cx="54720" cy="84600"/>
                </p14:xfrm>
              </p:contentPart>
            </mc:Choice>
            <mc:Fallback xmlns="">
              <p:pic>
                <p:nvPicPr>
                  <p:cNvPr id="1771" name="Pennanteckning 1770">
                    <a:extLst>
                      <a:ext uri="{FF2B5EF4-FFF2-40B4-BE49-F238E27FC236}">
                        <a16:creationId xmlns:a16="http://schemas.microsoft.com/office/drawing/2014/main" id="{77275177-0B63-C66B-A597-024909322E84}"/>
                      </a:ext>
                    </a:extLst>
                  </p:cNvPr>
                  <p:cNvPicPr/>
                  <p:nvPr/>
                </p:nvPicPr>
                <p:blipFill>
                  <a:blip r:embed="rId576"/>
                  <a:stretch>
                    <a:fillRect/>
                  </a:stretch>
                </p:blipFill>
                <p:spPr>
                  <a:xfrm>
                    <a:off x="9347484" y="1948379"/>
                    <a:ext cx="8532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577">
                <p14:nvContentPartPr>
                  <p14:cNvPr id="1772" name="Pennanteckning 1771">
                    <a:extLst>
                      <a:ext uri="{FF2B5EF4-FFF2-40B4-BE49-F238E27FC236}">
                        <a16:creationId xmlns:a16="http://schemas.microsoft.com/office/drawing/2014/main" id="{6A0793BB-67E8-303E-BFD1-2B0F493E263F}"/>
                      </a:ext>
                    </a:extLst>
                  </p14:cNvPr>
                  <p14:cNvContentPartPr/>
                  <p14:nvPr/>
                </p14:nvContentPartPr>
                <p14:xfrm>
                  <a:off x="9495444" y="1929659"/>
                  <a:ext cx="74160" cy="117000"/>
                </p14:xfrm>
              </p:contentPart>
            </mc:Choice>
            <mc:Fallback xmlns="">
              <p:pic>
                <p:nvPicPr>
                  <p:cNvPr id="1772" name="Pennanteckning 1771">
                    <a:extLst>
                      <a:ext uri="{FF2B5EF4-FFF2-40B4-BE49-F238E27FC236}">
                        <a16:creationId xmlns:a16="http://schemas.microsoft.com/office/drawing/2014/main" id="{6A0793BB-67E8-303E-BFD1-2B0F493E263F}"/>
                      </a:ext>
                    </a:extLst>
                  </p:cNvPr>
                  <p:cNvPicPr/>
                  <p:nvPr/>
                </p:nvPicPr>
                <p:blipFill>
                  <a:blip r:embed="rId578"/>
                  <a:stretch>
                    <a:fillRect/>
                  </a:stretch>
                </p:blipFill>
                <p:spPr>
                  <a:xfrm>
                    <a:off x="9480324" y="1914539"/>
                    <a:ext cx="10440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579">
                <p14:nvContentPartPr>
                  <p14:cNvPr id="1773" name="Pennanteckning 1772">
                    <a:extLst>
                      <a:ext uri="{FF2B5EF4-FFF2-40B4-BE49-F238E27FC236}">
                        <a16:creationId xmlns:a16="http://schemas.microsoft.com/office/drawing/2014/main" id="{C8D7C2DF-ACA8-B26A-4EF3-44D732F4E96F}"/>
                      </a:ext>
                    </a:extLst>
                  </p14:cNvPr>
                  <p14:cNvContentPartPr/>
                  <p14:nvPr/>
                </p14:nvContentPartPr>
                <p14:xfrm>
                  <a:off x="9614604" y="1966739"/>
                  <a:ext cx="12240" cy="225720"/>
                </p14:xfrm>
              </p:contentPart>
            </mc:Choice>
            <mc:Fallback xmlns="">
              <p:pic>
                <p:nvPicPr>
                  <p:cNvPr id="1773" name="Pennanteckning 1772">
                    <a:extLst>
                      <a:ext uri="{FF2B5EF4-FFF2-40B4-BE49-F238E27FC236}">
                        <a16:creationId xmlns:a16="http://schemas.microsoft.com/office/drawing/2014/main" id="{C8D7C2DF-ACA8-B26A-4EF3-44D732F4E96F}"/>
                      </a:ext>
                    </a:extLst>
                  </p:cNvPr>
                  <p:cNvPicPr/>
                  <p:nvPr/>
                </p:nvPicPr>
                <p:blipFill>
                  <a:blip r:embed="rId580"/>
                  <a:stretch>
                    <a:fillRect/>
                  </a:stretch>
                </p:blipFill>
                <p:spPr>
                  <a:xfrm>
                    <a:off x="9599484" y="1951619"/>
                    <a:ext cx="424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581">
                <p14:nvContentPartPr>
                  <p14:cNvPr id="1774" name="Pennanteckning 1773">
                    <a:extLst>
                      <a:ext uri="{FF2B5EF4-FFF2-40B4-BE49-F238E27FC236}">
                        <a16:creationId xmlns:a16="http://schemas.microsoft.com/office/drawing/2014/main" id="{8F6B7F85-0BFB-B35F-FD87-6580B7032B4F}"/>
                      </a:ext>
                    </a:extLst>
                  </p14:cNvPr>
                  <p14:cNvContentPartPr/>
                  <p14:nvPr/>
                </p14:nvContentPartPr>
                <p14:xfrm>
                  <a:off x="9636924" y="1961699"/>
                  <a:ext cx="66600" cy="52560"/>
                </p14:xfrm>
              </p:contentPart>
            </mc:Choice>
            <mc:Fallback xmlns="">
              <p:pic>
                <p:nvPicPr>
                  <p:cNvPr id="1774" name="Pennanteckning 1773">
                    <a:extLst>
                      <a:ext uri="{FF2B5EF4-FFF2-40B4-BE49-F238E27FC236}">
                        <a16:creationId xmlns:a16="http://schemas.microsoft.com/office/drawing/2014/main" id="{8F6B7F85-0BFB-B35F-FD87-6580B7032B4F}"/>
                      </a:ext>
                    </a:extLst>
                  </p:cNvPr>
                  <p:cNvPicPr/>
                  <p:nvPr/>
                </p:nvPicPr>
                <p:blipFill>
                  <a:blip r:embed="rId582"/>
                  <a:stretch>
                    <a:fillRect/>
                  </a:stretch>
                </p:blipFill>
                <p:spPr>
                  <a:xfrm>
                    <a:off x="9621804" y="1946579"/>
                    <a:ext cx="9684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583">
                <p14:nvContentPartPr>
                  <p14:cNvPr id="1775" name="Pennanteckning 1774">
                    <a:extLst>
                      <a:ext uri="{FF2B5EF4-FFF2-40B4-BE49-F238E27FC236}">
                        <a16:creationId xmlns:a16="http://schemas.microsoft.com/office/drawing/2014/main" id="{40B4C220-5F21-E9AE-CB5C-03DA6BC0146C}"/>
                      </a:ext>
                    </a:extLst>
                  </p14:cNvPr>
                  <p14:cNvContentPartPr/>
                  <p14:nvPr/>
                </p14:nvContentPartPr>
                <p14:xfrm>
                  <a:off x="9809004" y="1839299"/>
                  <a:ext cx="17280" cy="189000"/>
                </p14:xfrm>
              </p:contentPart>
            </mc:Choice>
            <mc:Fallback xmlns="">
              <p:pic>
                <p:nvPicPr>
                  <p:cNvPr id="1775" name="Pennanteckning 1774">
                    <a:extLst>
                      <a:ext uri="{FF2B5EF4-FFF2-40B4-BE49-F238E27FC236}">
                        <a16:creationId xmlns:a16="http://schemas.microsoft.com/office/drawing/2014/main" id="{40B4C220-5F21-E9AE-CB5C-03DA6BC0146C}"/>
                      </a:ext>
                    </a:extLst>
                  </p:cNvPr>
                  <p:cNvPicPr/>
                  <p:nvPr/>
                </p:nvPicPr>
                <p:blipFill>
                  <a:blip r:embed="rId584"/>
                  <a:stretch>
                    <a:fillRect/>
                  </a:stretch>
                </p:blipFill>
                <p:spPr>
                  <a:xfrm>
                    <a:off x="9793884" y="1824179"/>
                    <a:ext cx="4788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585">
                <p14:nvContentPartPr>
                  <p14:cNvPr id="1776" name="Pennanteckning 1775">
                    <a:extLst>
                      <a:ext uri="{FF2B5EF4-FFF2-40B4-BE49-F238E27FC236}">
                        <a16:creationId xmlns:a16="http://schemas.microsoft.com/office/drawing/2014/main" id="{637AF44C-45F0-6488-7C84-869BBB9627FE}"/>
                      </a:ext>
                    </a:extLst>
                  </p14:cNvPr>
                  <p14:cNvContentPartPr/>
                  <p14:nvPr/>
                </p14:nvContentPartPr>
                <p14:xfrm>
                  <a:off x="9805764" y="1864139"/>
                  <a:ext cx="520560" cy="117720"/>
                </p14:xfrm>
              </p:contentPart>
            </mc:Choice>
            <mc:Fallback xmlns="">
              <p:pic>
                <p:nvPicPr>
                  <p:cNvPr id="1776" name="Pennanteckning 1775">
                    <a:extLst>
                      <a:ext uri="{FF2B5EF4-FFF2-40B4-BE49-F238E27FC236}">
                        <a16:creationId xmlns:a16="http://schemas.microsoft.com/office/drawing/2014/main" id="{637AF44C-45F0-6488-7C84-869BBB9627FE}"/>
                      </a:ext>
                    </a:extLst>
                  </p:cNvPr>
                  <p:cNvPicPr/>
                  <p:nvPr/>
                </p:nvPicPr>
                <p:blipFill>
                  <a:blip r:embed="rId586"/>
                  <a:stretch>
                    <a:fillRect/>
                  </a:stretch>
                </p:blipFill>
                <p:spPr>
                  <a:xfrm>
                    <a:off x="9790644" y="1849019"/>
                    <a:ext cx="551160" cy="148320"/>
                  </a:xfrm>
                  <a:prstGeom prst="rect">
                    <a:avLst/>
                  </a:prstGeom>
                </p:spPr>
              </p:pic>
            </mc:Fallback>
          </mc:AlternateContent>
        </p:grpSp>
      </p:grpSp>
      <p:grpSp>
        <p:nvGrpSpPr>
          <p:cNvPr id="1783" name="Grupp 1782">
            <a:extLst>
              <a:ext uri="{FF2B5EF4-FFF2-40B4-BE49-F238E27FC236}">
                <a16:creationId xmlns:a16="http://schemas.microsoft.com/office/drawing/2014/main" id="{0E275488-1364-2DD4-F0DF-129D33395106}"/>
              </a:ext>
            </a:extLst>
          </p:cNvPr>
          <p:cNvGrpSpPr/>
          <p:nvPr/>
        </p:nvGrpSpPr>
        <p:grpSpPr>
          <a:xfrm>
            <a:off x="8561244" y="2569379"/>
            <a:ext cx="1545120" cy="716040"/>
            <a:chOff x="8561244" y="2569379"/>
            <a:chExt cx="1545120" cy="716040"/>
          </a:xfrm>
        </p:grpSpPr>
        <mc:AlternateContent xmlns:mc="http://schemas.openxmlformats.org/markup-compatibility/2006" xmlns:p14="http://schemas.microsoft.com/office/powerpoint/2010/main">
          <mc:Choice Requires="p14">
            <p:contentPart p14:bwMode="auto" r:id="rId587">
              <p14:nvContentPartPr>
                <p14:cNvPr id="1779" name="Pennanteckning 1778">
                  <a:extLst>
                    <a:ext uri="{FF2B5EF4-FFF2-40B4-BE49-F238E27FC236}">
                      <a16:creationId xmlns:a16="http://schemas.microsoft.com/office/drawing/2014/main" id="{43004FB5-F96A-A01A-8326-C23D2E4DED37}"/>
                    </a:ext>
                  </a:extLst>
                </p14:cNvPr>
                <p14:cNvContentPartPr/>
                <p14:nvPr/>
              </p14:nvContentPartPr>
              <p14:xfrm>
                <a:off x="8890284" y="2603579"/>
                <a:ext cx="90360" cy="594360"/>
              </p14:xfrm>
            </p:contentPart>
          </mc:Choice>
          <mc:Fallback xmlns="">
            <p:pic>
              <p:nvPicPr>
                <p:cNvPr id="1779" name="Pennanteckning 1778">
                  <a:extLst>
                    <a:ext uri="{FF2B5EF4-FFF2-40B4-BE49-F238E27FC236}">
                      <a16:creationId xmlns:a16="http://schemas.microsoft.com/office/drawing/2014/main" id="{43004FB5-F96A-A01A-8326-C23D2E4DED37}"/>
                    </a:ext>
                  </a:extLst>
                </p:cNvPr>
                <p:cNvPicPr/>
                <p:nvPr/>
              </p:nvPicPr>
              <p:blipFill>
                <a:blip r:embed="rId588"/>
                <a:stretch>
                  <a:fillRect/>
                </a:stretch>
              </p:blipFill>
              <p:spPr>
                <a:xfrm>
                  <a:off x="8875164" y="2588459"/>
                  <a:ext cx="120960" cy="624960"/>
                </a:xfrm>
                <a:prstGeom prst="rect">
                  <a:avLst/>
                </a:prstGeom>
              </p:spPr>
            </p:pic>
          </mc:Fallback>
        </mc:AlternateContent>
        <mc:AlternateContent xmlns:mc="http://schemas.openxmlformats.org/markup-compatibility/2006" xmlns:p14="http://schemas.microsoft.com/office/powerpoint/2010/main">
          <mc:Choice Requires="p14">
            <p:contentPart p14:bwMode="auto" r:id="rId589">
              <p14:nvContentPartPr>
                <p14:cNvPr id="1780" name="Pennanteckning 1779">
                  <a:extLst>
                    <a:ext uri="{FF2B5EF4-FFF2-40B4-BE49-F238E27FC236}">
                      <a16:creationId xmlns:a16="http://schemas.microsoft.com/office/drawing/2014/main" id="{6569CF8D-1347-2873-9DFE-18EA585F71EB}"/>
                    </a:ext>
                  </a:extLst>
                </p14:cNvPr>
                <p14:cNvContentPartPr/>
                <p14:nvPr/>
              </p14:nvContentPartPr>
              <p14:xfrm>
                <a:off x="8867244" y="2569379"/>
                <a:ext cx="111960" cy="95040"/>
              </p14:xfrm>
            </p:contentPart>
          </mc:Choice>
          <mc:Fallback xmlns="">
            <p:pic>
              <p:nvPicPr>
                <p:cNvPr id="1780" name="Pennanteckning 1779">
                  <a:extLst>
                    <a:ext uri="{FF2B5EF4-FFF2-40B4-BE49-F238E27FC236}">
                      <a16:creationId xmlns:a16="http://schemas.microsoft.com/office/drawing/2014/main" id="{6569CF8D-1347-2873-9DFE-18EA585F71EB}"/>
                    </a:ext>
                  </a:extLst>
                </p:cNvPr>
                <p:cNvPicPr/>
                <p:nvPr/>
              </p:nvPicPr>
              <p:blipFill>
                <a:blip r:embed="rId590"/>
                <a:stretch>
                  <a:fillRect/>
                </a:stretch>
              </p:blipFill>
              <p:spPr>
                <a:xfrm>
                  <a:off x="8851764" y="2553899"/>
                  <a:ext cx="14256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591">
              <p14:nvContentPartPr>
                <p14:cNvPr id="1781" name="Pennanteckning 1780">
                  <a:extLst>
                    <a:ext uri="{FF2B5EF4-FFF2-40B4-BE49-F238E27FC236}">
                      <a16:creationId xmlns:a16="http://schemas.microsoft.com/office/drawing/2014/main" id="{05378222-D312-E9A5-B160-B62DB1655D17}"/>
                    </a:ext>
                  </a:extLst>
                </p14:cNvPr>
                <p14:cNvContentPartPr/>
                <p14:nvPr/>
              </p14:nvContentPartPr>
              <p14:xfrm>
                <a:off x="8561244" y="3220619"/>
                <a:ext cx="1483200" cy="57600"/>
              </p14:xfrm>
            </p:contentPart>
          </mc:Choice>
          <mc:Fallback xmlns="">
            <p:pic>
              <p:nvPicPr>
                <p:cNvPr id="1781" name="Pennanteckning 1780">
                  <a:extLst>
                    <a:ext uri="{FF2B5EF4-FFF2-40B4-BE49-F238E27FC236}">
                      <a16:creationId xmlns:a16="http://schemas.microsoft.com/office/drawing/2014/main" id="{05378222-D312-E9A5-B160-B62DB1655D17}"/>
                    </a:ext>
                  </a:extLst>
                </p:cNvPr>
                <p:cNvPicPr/>
                <p:nvPr/>
              </p:nvPicPr>
              <p:blipFill>
                <a:blip r:embed="rId592"/>
                <a:stretch>
                  <a:fillRect/>
                </a:stretch>
              </p:blipFill>
              <p:spPr>
                <a:xfrm>
                  <a:off x="8545764" y="3205139"/>
                  <a:ext cx="151344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593">
              <p14:nvContentPartPr>
                <p14:cNvPr id="1782" name="Pennanteckning 1781">
                  <a:extLst>
                    <a:ext uri="{FF2B5EF4-FFF2-40B4-BE49-F238E27FC236}">
                      <a16:creationId xmlns:a16="http://schemas.microsoft.com/office/drawing/2014/main" id="{06D236A9-3153-9A67-1219-3299CDD40B48}"/>
                    </a:ext>
                  </a:extLst>
                </p14:cNvPr>
                <p14:cNvContentPartPr/>
                <p14:nvPr/>
              </p14:nvContentPartPr>
              <p14:xfrm>
                <a:off x="10048044" y="3179219"/>
                <a:ext cx="58320" cy="106200"/>
              </p14:xfrm>
            </p:contentPart>
          </mc:Choice>
          <mc:Fallback xmlns="">
            <p:pic>
              <p:nvPicPr>
                <p:cNvPr id="1782" name="Pennanteckning 1781">
                  <a:extLst>
                    <a:ext uri="{FF2B5EF4-FFF2-40B4-BE49-F238E27FC236}">
                      <a16:creationId xmlns:a16="http://schemas.microsoft.com/office/drawing/2014/main" id="{06D236A9-3153-9A67-1219-3299CDD40B48}"/>
                    </a:ext>
                  </a:extLst>
                </p:cNvPr>
                <p:cNvPicPr/>
                <p:nvPr/>
              </p:nvPicPr>
              <p:blipFill>
                <a:blip r:embed="rId594"/>
                <a:stretch>
                  <a:fillRect/>
                </a:stretch>
              </p:blipFill>
              <p:spPr>
                <a:xfrm>
                  <a:off x="10032924" y="3163739"/>
                  <a:ext cx="88920" cy="136800"/>
                </a:xfrm>
                <a:prstGeom prst="rect">
                  <a:avLst/>
                </a:prstGeom>
              </p:spPr>
            </p:pic>
          </mc:Fallback>
        </mc:AlternateContent>
      </p:grpSp>
      <p:grpSp>
        <p:nvGrpSpPr>
          <p:cNvPr id="1792" name="Grupp 1791">
            <a:extLst>
              <a:ext uri="{FF2B5EF4-FFF2-40B4-BE49-F238E27FC236}">
                <a16:creationId xmlns:a16="http://schemas.microsoft.com/office/drawing/2014/main" id="{E0CFD3DE-4B59-4A3A-F039-F747B1DDDD68}"/>
              </a:ext>
            </a:extLst>
          </p:cNvPr>
          <p:cNvGrpSpPr/>
          <p:nvPr/>
        </p:nvGrpSpPr>
        <p:grpSpPr>
          <a:xfrm>
            <a:off x="8470884" y="2856659"/>
            <a:ext cx="1127880" cy="437760"/>
            <a:chOff x="8470884" y="2856659"/>
            <a:chExt cx="1127880" cy="437760"/>
          </a:xfrm>
        </p:grpSpPr>
        <mc:AlternateContent xmlns:mc="http://schemas.openxmlformats.org/markup-compatibility/2006" xmlns:p14="http://schemas.microsoft.com/office/powerpoint/2010/main">
          <mc:Choice Requires="p14">
            <p:contentPart p14:bwMode="auto" r:id="rId595">
              <p14:nvContentPartPr>
                <p14:cNvPr id="1785" name="Pennanteckning 1784">
                  <a:extLst>
                    <a:ext uri="{FF2B5EF4-FFF2-40B4-BE49-F238E27FC236}">
                      <a16:creationId xmlns:a16="http://schemas.microsoft.com/office/drawing/2014/main" id="{37556C66-BEE6-F09D-9753-13AA397FDF6A}"/>
                    </a:ext>
                  </a:extLst>
                </p14:cNvPr>
                <p14:cNvContentPartPr/>
                <p14:nvPr/>
              </p14:nvContentPartPr>
              <p14:xfrm>
                <a:off x="8470884" y="3212339"/>
                <a:ext cx="531000" cy="82080"/>
              </p14:xfrm>
            </p:contentPart>
          </mc:Choice>
          <mc:Fallback xmlns="">
            <p:pic>
              <p:nvPicPr>
                <p:cNvPr id="1785" name="Pennanteckning 1784">
                  <a:extLst>
                    <a:ext uri="{FF2B5EF4-FFF2-40B4-BE49-F238E27FC236}">
                      <a16:creationId xmlns:a16="http://schemas.microsoft.com/office/drawing/2014/main" id="{37556C66-BEE6-F09D-9753-13AA397FDF6A}"/>
                    </a:ext>
                  </a:extLst>
                </p:cNvPr>
                <p:cNvPicPr/>
                <p:nvPr/>
              </p:nvPicPr>
              <p:blipFill>
                <a:blip r:embed="rId596"/>
                <a:stretch>
                  <a:fillRect/>
                </a:stretch>
              </p:blipFill>
              <p:spPr>
                <a:xfrm>
                  <a:off x="8455764" y="3196859"/>
                  <a:ext cx="56124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597">
              <p14:nvContentPartPr>
                <p14:cNvPr id="1786" name="Pennanteckning 1785">
                  <a:extLst>
                    <a:ext uri="{FF2B5EF4-FFF2-40B4-BE49-F238E27FC236}">
                      <a16:creationId xmlns:a16="http://schemas.microsoft.com/office/drawing/2014/main" id="{C7F52D0B-4FCF-B5F5-818B-4D0DA8B1FF62}"/>
                    </a:ext>
                  </a:extLst>
                </p14:cNvPr>
                <p14:cNvContentPartPr/>
                <p14:nvPr/>
              </p14:nvContentPartPr>
              <p14:xfrm>
                <a:off x="8934204" y="2885459"/>
                <a:ext cx="55800" cy="351720"/>
              </p14:xfrm>
            </p:contentPart>
          </mc:Choice>
          <mc:Fallback xmlns="">
            <p:pic>
              <p:nvPicPr>
                <p:cNvPr id="1786" name="Pennanteckning 1785">
                  <a:extLst>
                    <a:ext uri="{FF2B5EF4-FFF2-40B4-BE49-F238E27FC236}">
                      <a16:creationId xmlns:a16="http://schemas.microsoft.com/office/drawing/2014/main" id="{C7F52D0B-4FCF-B5F5-818B-4D0DA8B1FF62}"/>
                    </a:ext>
                  </a:extLst>
                </p:cNvPr>
                <p:cNvPicPr/>
                <p:nvPr/>
              </p:nvPicPr>
              <p:blipFill>
                <a:blip r:embed="rId598"/>
                <a:stretch>
                  <a:fillRect/>
                </a:stretch>
              </p:blipFill>
              <p:spPr>
                <a:xfrm>
                  <a:off x="8918724" y="2870339"/>
                  <a:ext cx="8640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599">
              <p14:nvContentPartPr>
                <p14:cNvPr id="1787" name="Pennanteckning 1786">
                  <a:extLst>
                    <a:ext uri="{FF2B5EF4-FFF2-40B4-BE49-F238E27FC236}">
                      <a16:creationId xmlns:a16="http://schemas.microsoft.com/office/drawing/2014/main" id="{AA224591-77E9-702C-A12E-EF29076A9D92}"/>
                    </a:ext>
                  </a:extLst>
                </p14:cNvPr>
                <p14:cNvContentPartPr/>
                <p14:nvPr/>
              </p14:nvContentPartPr>
              <p14:xfrm>
                <a:off x="8939964" y="2882939"/>
                <a:ext cx="658800" cy="30240"/>
              </p14:xfrm>
            </p:contentPart>
          </mc:Choice>
          <mc:Fallback xmlns="">
            <p:pic>
              <p:nvPicPr>
                <p:cNvPr id="1787" name="Pennanteckning 1786">
                  <a:extLst>
                    <a:ext uri="{FF2B5EF4-FFF2-40B4-BE49-F238E27FC236}">
                      <a16:creationId xmlns:a16="http://schemas.microsoft.com/office/drawing/2014/main" id="{AA224591-77E9-702C-A12E-EF29076A9D92}"/>
                    </a:ext>
                  </a:extLst>
                </p:cNvPr>
                <p:cNvPicPr/>
                <p:nvPr/>
              </p:nvPicPr>
              <p:blipFill>
                <a:blip r:embed="rId600"/>
                <a:stretch>
                  <a:fillRect/>
                </a:stretch>
              </p:blipFill>
              <p:spPr>
                <a:xfrm>
                  <a:off x="8924484" y="2867819"/>
                  <a:ext cx="68904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01">
              <p14:nvContentPartPr>
                <p14:cNvPr id="1788" name="Pennanteckning 1787">
                  <a:extLst>
                    <a:ext uri="{FF2B5EF4-FFF2-40B4-BE49-F238E27FC236}">
                      <a16:creationId xmlns:a16="http://schemas.microsoft.com/office/drawing/2014/main" id="{CF215DB8-DC6F-D476-0A94-755153113625}"/>
                    </a:ext>
                  </a:extLst>
                </p14:cNvPr>
                <p14:cNvContentPartPr/>
                <p14:nvPr/>
              </p14:nvContentPartPr>
              <p14:xfrm>
                <a:off x="8752044" y="2856659"/>
                <a:ext cx="21960" cy="92160"/>
              </p14:xfrm>
            </p:contentPart>
          </mc:Choice>
          <mc:Fallback xmlns="">
            <p:pic>
              <p:nvPicPr>
                <p:cNvPr id="1788" name="Pennanteckning 1787">
                  <a:extLst>
                    <a:ext uri="{FF2B5EF4-FFF2-40B4-BE49-F238E27FC236}">
                      <a16:creationId xmlns:a16="http://schemas.microsoft.com/office/drawing/2014/main" id="{CF215DB8-DC6F-D476-0A94-755153113625}"/>
                    </a:ext>
                  </a:extLst>
                </p:cNvPr>
                <p:cNvPicPr/>
                <p:nvPr/>
              </p:nvPicPr>
              <p:blipFill>
                <a:blip r:embed="rId602"/>
                <a:stretch>
                  <a:fillRect/>
                </a:stretch>
              </p:blipFill>
              <p:spPr>
                <a:xfrm>
                  <a:off x="8736924" y="2841539"/>
                  <a:ext cx="5220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603">
              <p14:nvContentPartPr>
                <p14:cNvPr id="1789" name="Pennanteckning 1788">
                  <a:extLst>
                    <a:ext uri="{FF2B5EF4-FFF2-40B4-BE49-F238E27FC236}">
                      <a16:creationId xmlns:a16="http://schemas.microsoft.com/office/drawing/2014/main" id="{D9C31F94-6AF2-EF3D-1E1E-C7DDFE02D2F6}"/>
                    </a:ext>
                  </a:extLst>
                </p14:cNvPr>
                <p14:cNvContentPartPr/>
                <p14:nvPr/>
              </p14:nvContentPartPr>
              <p14:xfrm>
                <a:off x="8706684" y="2858819"/>
                <a:ext cx="62280" cy="28800"/>
              </p14:xfrm>
            </p:contentPart>
          </mc:Choice>
          <mc:Fallback xmlns="">
            <p:pic>
              <p:nvPicPr>
                <p:cNvPr id="1789" name="Pennanteckning 1788">
                  <a:extLst>
                    <a:ext uri="{FF2B5EF4-FFF2-40B4-BE49-F238E27FC236}">
                      <a16:creationId xmlns:a16="http://schemas.microsoft.com/office/drawing/2014/main" id="{D9C31F94-6AF2-EF3D-1E1E-C7DDFE02D2F6}"/>
                    </a:ext>
                  </a:extLst>
                </p:cNvPr>
                <p:cNvPicPr/>
                <p:nvPr/>
              </p:nvPicPr>
              <p:blipFill>
                <a:blip r:embed="rId604"/>
                <a:stretch>
                  <a:fillRect/>
                </a:stretch>
              </p:blipFill>
              <p:spPr>
                <a:xfrm>
                  <a:off x="8691564" y="2843699"/>
                  <a:ext cx="9288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605">
              <p14:nvContentPartPr>
                <p14:cNvPr id="1791" name="Pennanteckning 1790">
                  <a:extLst>
                    <a:ext uri="{FF2B5EF4-FFF2-40B4-BE49-F238E27FC236}">
                      <a16:creationId xmlns:a16="http://schemas.microsoft.com/office/drawing/2014/main" id="{46AD7929-EF03-1A2D-7634-7E1F9786DBF7}"/>
                    </a:ext>
                  </a:extLst>
                </p14:cNvPr>
                <p14:cNvContentPartPr/>
                <p14:nvPr/>
              </p14:nvContentPartPr>
              <p14:xfrm>
                <a:off x="8799204" y="3152579"/>
                <a:ext cx="71640" cy="75600"/>
              </p14:xfrm>
            </p:contentPart>
          </mc:Choice>
          <mc:Fallback xmlns="">
            <p:pic>
              <p:nvPicPr>
                <p:cNvPr id="1791" name="Pennanteckning 1790">
                  <a:extLst>
                    <a:ext uri="{FF2B5EF4-FFF2-40B4-BE49-F238E27FC236}">
                      <a16:creationId xmlns:a16="http://schemas.microsoft.com/office/drawing/2014/main" id="{46AD7929-EF03-1A2D-7634-7E1F9786DBF7}"/>
                    </a:ext>
                  </a:extLst>
                </p:cNvPr>
                <p:cNvPicPr/>
                <p:nvPr/>
              </p:nvPicPr>
              <p:blipFill>
                <a:blip r:embed="rId606"/>
                <a:stretch>
                  <a:fillRect/>
                </a:stretch>
              </p:blipFill>
              <p:spPr>
                <a:xfrm>
                  <a:off x="8784084" y="3137459"/>
                  <a:ext cx="101880" cy="106200"/>
                </a:xfrm>
                <a:prstGeom prst="rect">
                  <a:avLst/>
                </a:prstGeom>
              </p:spPr>
            </p:pic>
          </mc:Fallback>
        </mc:AlternateContent>
      </p:grpSp>
      <p:grpSp>
        <p:nvGrpSpPr>
          <p:cNvPr id="14" name="Grupp 13">
            <a:extLst>
              <a:ext uri="{FF2B5EF4-FFF2-40B4-BE49-F238E27FC236}">
                <a16:creationId xmlns:a16="http://schemas.microsoft.com/office/drawing/2014/main" id="{A420A4FC-90D9-4DA2-60DB-087CC9E8346D}"/>
              </a:ext>
            </a:extLst>
          </p:cNvPr>
          <p:cNvGrpSpPr/>
          <p:nvPr/>
        </p:nvGrpSpPr>
        <p:grpSpPr>
          <a:xfrm>
            <a:off x="8370084" y="3716699"/>
            <a:ext cx="3567240" cy="1330920"/>
            <a:chOff x="8370084" y="3716699"/>
            <a:chExt cx="3567240" cy="1330920"/>
          </a:xfrm>
        </p:grpSpPr>
        <p:grpSp>
          <p:nvGrpSpPr>
            <p:cNvPr id="1815" name="Grupp 1814">
              <a:extLst>
                <a:ext uri="{FF2B5EF4-FFF2-40B4-BE49-F238E27FC236}">
                  <a16:creationId xmlns:a16="http://schemas.microsoft.com/office/drawing/2014/main" id="{F190BECC-4AB9-47D4-143C-EF86A81B1D7C}"/>
                </a:ext>
              </a:extLst>
            </p:cNvPr>
            <p:cNvGrpSpPr/>
            <p:nvPr/>
          </p:nvGrpSpPr>
          <p:grpSpPr>
            <a:xfrm>
              <a:off x="8438844" y="3791939"/>
              <a:ext cx="631080" cy="195840"/>
              <a:chOff x="8438844" y="3791939"/>
              <a:chExt cx="631080" cy="195840"/>
            </a:xfrm>
          </p:grpSpPr>
          <mc:AlternateContent xmlns:mc="http://schemas.openxmlformats.org/markup-compatibility/2006" xmlns:p14="http://schemas.microsoft.com/office/powerpoint/2010/main">
            <mc:Choice Requires="p14">
              <p:contentPart p14:bwMode="auto" r:id="rId607">
                <p14:nvContentPartPr>
                  <p14:cNvPr id="1799" name="Pennanteckning 1798">
                    <a:extLst>
                      <a:ext uri="{FF2B5EF4-FFF2-40B4-BE49-F238E27FC236}">
                        <a16:creationId xmlns:a16="http://schemas.microsoft.com/office/drawing/2014/main" id="{F0BAA5E5-B828-6C71-3A40-CC55A1075D71}"/>
                      </a:ext>
                    </a:extLst>
                  </p14:cNvPr>
                  <p14:cNvContentPartPr/>
                  <p14:nvPr/>
                </p14:nvContentPartPr>
                <p14:xfrm>
                  <a:off x="8438844" y="3877979"/>
                  <a:ext cx="151560" cy="109800"/>
                </p14:xfrm>
              </p:contentPart>
            </mc:Choice>
            <mc:Fallback xmlns="">
              <p:pic>
                <p:nvPicPr>
                  <p:cNvPr id="1799" name="Pennanteckning 1798">
                    <a:extLst>
                      <a:ext uri="{FF2B5EF4-FFF2-40B4-BE49-F238E27FC236}">
                        <a16:creationId xmlns:a16="http://schemas.microsoft.com/office/drawing/2014/main" id="{F0BAA5E5-B828-6C71-3A40-CC55A1075D71}"/>
                      </a:ext>
                    </a:extLst>
                  </p:cNvPr>
                  <p:cNvPicPr/>
                  <p:nvPr/>
                </p:nvPicPr>
                <p:blipFill>
                  <a:blip r:embed="rId608"/>
                  <a:stretch>
                    <a:fillRect/>
                  </a:stretch>
                </p:blipFill>
                <p:spPr>
                  <a:xfrm>
                    <a:off x="8423364" y="3862859"/>
                    <a:ext cx="18216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609">
                <p14:nvContentPartPr>
                  <p14:cNvPr id="1800" name="Pennanteckning 1799">
                    <a:extLst>
                      <a:ext uri="{FF2B5EF4-FFF2-40B4-BE49-F238E27FC236}">
                        <a16:creationId xmlns:a16="http://schemas.microsoft.com/office/drawing/2014/main" id="{98BF717E-042C-2C8F-28FD-3205D6EF2AA6}"/>
                      </a:ext>
                    </a:extLst>
                  </p14:cNvPr>
                  <p14:cNvContentPartPr/>
                  <p14:nvPr/>
                </p14:nvContentPartPr>
                <p14:xfrm>
                  <a:off x="8646204" y="3888779"/>
                  <a:ext cx="140040" cy="81360"/>
                </p14:xfrm>
              </p:contentPart>
            </mc:Choice>
            <mc:Fallback xmlns="">
              <p:pic>
                <p:nvPicPr>
                  <p:cNvPr id="1800" name="Pennanteckning 1799">
                    <a:extLst>
                      <a:ext uri="{FF2B5EF4-FFF2-40B4-BE49-F238E27FC236}">
                        <a16:creationId xmlns:a16="http://schemas.microsoft.com/office/drawing/2014/main" id="{98BF717E-042C-2C8F-28FD-3205D6EF2AA6}"/>
                      </a:ext>
                    </a:extLst>
                  </p:cNvPr>
                  <p:cNvPicPr/>
                  <p:nvPr/>
                </p:nvPicPr>
                <p:blipFill>
                  <a:blip r:embed="rId610"/>
                  <a:stretch>
                    <a:fillRect/>
                  </a:stretch>
                </p:blipFill>
                <p:spPr>
                  <a:xfrm>
                    <a:off x="8631084" y="3873299"/>
                    <a:ext cx="17064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611">
                <p14:nvContentPartPr>
                  <p14:cNvPr id="1801" name="Pennanteckning 1800">
                    <a:extLst>
                      <a:ext uri="{FF2B5EF4-FFF2-40B4-BE49-F238E27FC236}">
                        <a16:creationId xmlns:a16="http://schemas.microsoft.com/office/drawing/2014/main" id="{A7BE828A-B7E2-D722-7E55-1DD9C6D35D80}"/>
                      </a:ext>
                    </a:extLst>
                  </p14:cNvPr>
                  <p14:cNvContentPartPr/>
                  <p14:nvPr/>
                </p14:nvContentPartPr>
                <p14:xfrm>
                  <a:off x="8830884" y="3860699"/>
                  <a:ext cx="143280" cy="85320"/>
                </p14:xfrm>
              </p:contentPart>
            </mc:Choice>
            <mc:Fallback xmlns="">
              <p:pic>
                <p:nvPicPr>
                  <p:cNvPr id="1801" name="Pennanteckning 1800">
                    <a:extLst>
                      <a:ext uri="{FF2B5EF4-FFF2-40B4-BE49-F238E27FC236}">
                        <a16:creationId xmlns:a16="http://schemas.microsoft.com/office/drawing/2014/main" id="{A7BE828A-B7E2-D722-7E55-1DD9C6D35D80}"/>
                      </a:ext>
                    </a:extLst>
                  </p:cNvPr>
                  <p:cNvPicPr/>
                  <p:nvPr/>
                </p:nvPicPr>
                <p:blipFill>
                  <a:blip r:embed="rId612"/>
                  <a:stretch>
                    <a:fillRect/>
                  </a:stretch>
                </p:blipFill>
                <p:spPr>
                  <a:xfrm>
                    <a:off x="8815404" y="3845219"/>
                    <a:ext cx="17388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613">
                <p14:nvContentPartPr>
                  <p14:cNvPr id="1802" name="Pennanteckning 1801">
                    <a:extLst>
                      <a:ext uri="{FF2B5EF4-FFF2-40B4-BE49-F238E27FC236}">
                        <a16:creationId xmlns:a16="http://schemas.microsoft.com/office/drawing/2014/main" id="{85672529-C464-70B0-63DE-7774BA481303}"/>
                      </a:ext>
                    </a:extLst>
                  </p14:cNvPr>
                  <p14:cNvContentPartPr/>
                  <p14:nvPr/>
                </p14:nvContentPartPr>
                <p14:xfrm>
                  <a:off x="8999364" y="3791939"/>
                  <a:ext cx="39960" cy="187200"/>
                </p14:xfrm>
              </p:contentPart>
            </mc:Choice>
            <mc:Fallback xmlns="">
              <p:pic>
                <p:nvPicPr>
                  <p:cNvPr id="1802" name="Pennanteckning 1801">
                    <a:extLst>
                      <a:ext uri="{FF2B5EF4-FFF2-40B4-BE49-F238E27FC236}">
                        <a16:creationId xmlns:a16="http://schemas.microsoft.com/office/drawing/2014/main" id="{85672529-C464-70B0-63DE-7774BA481303}"/>
                      </a:ext>
                    </a:extLst>
                  </p:cNvPr>
                  <p:cNvPicPr/>
                  <p:nvPr/>
                </p:nvPicPr>
                <p:blipFill>
                  <a:blip r:embed="rId614"/>
                  <a:stretch>
                    <a:fillRect/>
                  </a:stretch>
                </p:blipFill>
                <p:spPr>
                  <a:xfrm>
                    <a:off x="8984244" y="3776819"/>
                    <a:ext cx="7056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615">
                <p14:nvContentPartPr>
                  <p14:cNvPr id="1803" name="Pennanteckning 1802">
                    <a:extLst>
                      <a:ext uri="{FF2B5EF4-FFF2-40B4-BE49-F238E27FC236}">
                        <a16:creationId xmlns:a16="http://schemas.microsoft.com/office/drawing/2014/main" id="{1A6F160E-69B0-B39A-6804-D11CC9461DD3}"/>
                      </a:ext>
                    </a:extLst>
                  </p14:cNvPr>
                  <p14:cNvContentPartPr/>
                  <p14:nvPr/>
                </p14:nvContentPartPr>
                <p14:xfrm>
                  <a:off x="8999364" y="3881939"/>
                  <a:ext cx="70560" cy="4320"/>
                </p14:xfrm>
              </p:contentPart>
            </mc:Choice>
            <mc:Fallback xmlns="">
              <p:pic>
                <p:nvPicPr>
                  <p:cNvPr id="1803" name="Pennanteckning 1802">
                    <a:extLst>
                      <a:ext uri="{FF2B5EF4-FFF2-40B4-BE49-F238E27FC236}">
                        <a16:creationId xmlns:a16="http://schemas.microsoft.com/office/drawing/2014/main" id="{1A6F160E-69B0-B39A-6804-D11CC9461DD3}"/>
                      </a:ext>
                    </a:extLst>
                  </p:cNvPr>
                  <p:cNvPicPr/>
                  <p:nvPr/>
                </p:nvPicPr>
                <p:blipFill>
                  <a:blip r:embed="rId616"/>
                  <a:stretch>
                    <a:fillRect/>
                  </a:stretch>
                </p:blipFill>
                <p:spPr>
                  <a:xfrm>
                    <a:off x="8984244" y="3866819"/>
                    <a:ext cx="101160" cy="34920"/>
                  </a:xfrm>
                  <a:prstGeom prst="rect">
                    <a:avLst/>
                  </a:prstGeom>
                </p:spPr>
              </p:pic>
            </mc:Fallback>
          </mc:AlternateContent>
        </p:grpSp>
        <p:grpSp>
          <p:nvGrpSpPr>
            <p:cNvPr id="1814" name="Grupp 1813">
              <a:extLst>
                <a:ext uri="{FF2B5EF4-FFF2-40B4-BE49-F238E27FC236}">
                  <a16:creationId xmlns:a16="http://schemas.microsoft.com/office/drawing/2014/main" id="{95F82B87-7504-523B-C869-D18188EFEBE4}"/>
                </a:ext>
              </a:extLst>
            </p:cNvPr>
            <p:cNvGrpSpPr/>
            <p:nvPr/>
          </p:nvGrpSpPr>
          <p:grpSpPr>
            <a:xfrm>
              <a:off x="9336684" y="3772139"/>
              <a:ext cx="233280" cy="180720"/>
              <a:chOff x="9336684" y="3772139"/>
              <a:chExt cx="233280" cy="180720"/>
            </a:xfrm>
          </p:grpSpPr>
          <mc:AlternateContent xmlns:mc="http://schemas.openxmlformats.org/markup-compatibility/2006" xmlns:p14="http://schemas.microsoft.com/office/powerpoint/2010/main">
            <mc:Choice Requires="p14">
              <p:contentPart p14:bwMode="auto" r:id="rId617">
                <p14:nvContentPartPr>
                  <p14:cNvPr id="1804" name="Pennanteckning 1803">
                    <a:extLst>
                      <a:ext uri="{FF2B5EF4-FFF2-40B4-BE49-F238E27FC236}">
                        <a16:creationId xmlns:a16="http://schemas.microsoft.com/office/drawing/2014/main" id="{B469B0D8-9FC9-BDF2-C684-2461E06BE3EF}"/>
                      </a:ext>
                    </a:extLst>
                  </p14:cNvPr>
                  <p14:cNvContentPartPr/>
                  <p14:nvPr/>
                </p14:nvContentPartPr>
                <p14:xfrm>
                  <a:off x="9355764" y="3772139"/>
                  <a:ext cx="62280" cy="180720"/>
                </p14:xfrm>
              </p:contentPart>
            </mc:Choice>
            <mc:Fallback xmlns="">
              <p:pic>
                <p:nvPicPr>
                  <p:cNvPr id="1804" name="Pennanteckning 1803">
                    <a:extLst>
                      <a:ext uri="{FF2B5EF4-FFF2-40B4-BE49-F238E27FC236}">
                        <a16:creationId xmlns:a16="http://schemas.microsoft.com/office/drawing/2014/main" id="{B469B0D8-9FC9-BDF2-C684-2461E06BE3EF}"/>
                      </a:ext>
                    </a:extLst>
                  </p:cNvPr>
                  <p:cNvPicPr/>
                  <p:nvPr/>
                </p:nvPicPr>
                <p:blipFill>
                  <a:blip r:embed="rId618"/>
                  <a:stretch>
                    <a:fillRect/>
                  </a:stretch>
                </p:blipFill>
                <p:spPr>
                  <a:xfrm>
                    <a:off x="9340644" y="3757019"/>
                    <a:ext cx="9288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619">
                <p14:nvContentPartPr>
                  <p14:cNvPr id="1805" name="Pennanteckning 1804">
                    <a:extLst>
                      <a:ext uri="{FF2B5EF4-FFF2-40B4-BE49-F238E27FC236}">
                        <a16:creationId xmlns:a16="http://schemas.microsoft.com/office/drawing/2014/main" id="{EBA1DD4C-09C1-8AD4-9255-75C452B241CE}"/>
                      </a:ext>
                    </a:extLst>
                  </p14:cNvPr>
                  <p14:cNvContentPartPr/>
                  <p14:nvPr/>
                </p14:nvContentPartPr>
                <p14:xfrm>
                  <a:off x="9336684" y="3839819"/>
                  <a:ext cx="164880" cy="63360"/>
                </p14:xfrm>
              </p:contentPart>
            </mc:Choice>
            <mc:Fallback xmlns="">
              <p:pic>
                <p:nvPicPr>
                  <p:cNvPr id="1805" name="Pennanteckning 1804">
                    <a:extLst>
                      <a:ext uri="{FF2B5EF4-FFF2-40B4-BE49-F238E27FC236}">
                        <a16:creationId xmlns:a16="http://schemas.microsoft.com/office/drawing/2014/main" id="{EBA1DD4C-09C1-8AD4-9255-75C452B241CE}"/>
                      </a:ext>
                    </a:extLst>
                  </p:cNvPr>
                  <p:cNvPicPr/>
                  <p:nvPr/>
                </p:nvPicPr>
                <p:blipFill>
                  <a:blip r:embed="rId620"/>
                  <a:stretch>
                    <a:fillRect/>
                  </a:stretch>
                </p:blipFill>
                <p:spPr>
                  <a:xfrm>
                    <a:off x="9321564" y="3824699"/>
                    <a:ext cx="1954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621">
                <p14:nvContentPartPr>
                  <p14:cNvPr id="1806" name="Pennanteckning 1805">
                    <a:extLst>
                      <a:ext uri="{FF2B5EF4-FFF2-40B4-BE49-F238E27FC236}">
                        <a16:creationId xmlns:a16="http://schemas.microsoft.com/office/drawing/2014/main" id="{9DD45A2C-8253-3232-CBE2-FE30FF987697}"/>
                      </a:ext>
                    </a:extLst>
                  </p14:cNvPr>
                  <p14:cNvContentPartPr/>
                  <p14:nvPr/>
                </p14:nvContentPartPr>
                <p14:xfrm>
                  <a:off x="9476004" y="3861419"/>
                  <a:ext cx="93960" cy="55800"/>
                </p14:xfrm>
              </p:contentPart>
            </mc:Choice>
            <mc:Fallback xmlns="">
              <p:pic>
                <p:nvPicPr>
                  <p:cNvPr id="1806" name="Pennanteckning 1805">
                    <a:extLst>
                      <a:ext uri="{FF2B5EF4-FFF2-40B4-BE49-F238E27FC236}">
                        <a16:creationId xmlns:a16="http://schemas.microsoft.com/office/drawing/2014/main" id="{9DD45A2C-8253-3232-CBE2-FE30FF987697}"/>
                      </a:ext>
                    </a:extLst>
                  </p:cNvPr>
                  <p:cNvPicPr/>
                  <p:nvPr/>
                </p:nvPicPr>
                <p:blipFill>
                  <a:blip r:embed="rId622"/>
                  <a:stretch>
                    <a:fillRect/>
                  </a:stretch>
                </p:blipFill>
                <p:spPr>
                  <a:xfrm>
                    <a:off x="9460884" y="3846299"/>
                    <a:ext cx="124560" cy="86400"/>
                  </a:xfrm>
                  <a:prstGeom prst="rect">
                    <a:avLst/>
                  </a:prstGeom>
                </p:spPr>
              </p:pic>
            </mc:Fallback>
          </mc:AlternateContent>
        </p:grpSp>
        <p:grpSp>
          <p:nvGrpSpPr>
            <p:cNvPr id="1813" name="Grupp 1812">
              <a:extLst>
                <a:ext uri="{FF2B5EF4-FFF2-40B4-BE49-F238E27FC236}">
                  <a16:creationId xmlns:a16="http://schemas.microsoft.com/office/drawing/2014/main" id="{B821E742-AEAF-9169-C851-5072E4868521}"/>
                </a:ext>
              </a:extLst>
            </p:cNvPr>
            <p:cNvGrpSpPr/>
            <p:nvPr/>
          </p:nvGrpSpPr>
          <p:grpSpPr>
            <a:xfrm>
              <a:off x="9843924" y="3716699"/>
              <a:ext cx="875160" cy="375840"/>
              <a:chOff x="9843924" y="3716699"/>
              <a:chExt cx="875160" cy="375840"/>
            </a:xfrm>
          </p:grpSpPr>
          <mc:AlternateContent xmlns:mc="http://schemas.openxmlformats.org/markup-compatibility/2006" xmlns:p14="http://schemas.microsoft.com/office/powerpoint/2010/main">
            <mc:Choice Requires="p14">
              <p:contentPart p14:bwMode="auto" r:id="rId623">
                <p14:nvContentPartPr>
                  <p14:cNvPr id="1807" name="Pennanteckning 1806">
                    <a:extLst>
                      <a:ext uri="{FF2B5EF4-FFF2-40B4-BE49-F238E27FC236}">
                        <a16:creationId xmlns:a16="http://schemas.microsoft.com/office/drawing/2014/main" id="{FA8A99B9-D6F4-3997-978C-F41A674AF4BB}"/>
                      </a:ext>
                    </a:extLst>
                  </p14:cNvPr>
                  <p14:cNvContentPartPr/>
                  <p14:nvPr/>
                </p14:nvContentPartPr>
                <p14:xfrm>
                  <a:off x="9843924" y="3839819"/>
                  <a:ext cx="105480" cy="78120"/>
                </p14:xfrm>
              </p:contentPart>
            </mc:Choice>
            <mc:Fallback xmlns="">
              <p:pic>
                <p:nvPicPr>
                  <p:cNvPr id="1807" name="Pennanteckning 1806">
                    <a:extLst>
                      <a:ext uri="{FF2B5EF4-FFF2-40B4-BE49-F238E27FC236}">
                        <a16:creationId xmlns:a16="http://schemas.microsoft.com/office/drawing/2014/main" id="{FA8A99B9-D6F4-3997-978C-F41A674AF4BB}"/>
                      </a:ext>
                    </a:extLst>
                  </p:cNvPr>
                  <p:cNvPicPr/>
                  <p:nvPr/>
                </p:nvPicPr>
                <p:blipFill>
                  <a:blip r:embed="rId624"/>
                  <a:stretch>
                    <a:fillRect/>
                  </a:stretch>
                </p:blipFill>
                <p:spPr>
                  <a:xfrm>
                    <a:off x="9828444" y="3824699"/>
                    <a:ext cx="13572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625">
                <p14:nvContentPartPr>
                  <p14:cNvPr id="1808" name="Pennanteckning 1807">
                    <a:extLst>
                      <a:ext uri="{FF2B5EF4-FFF2-40B4-BE49-F238E27FC236}">
                        <a16:creationId xmlns:a16="http://schemas.microsoft.com/office/drawing/2014/main" id="{CDFD89DA-3007-29CD-2C08-552C67F3A33A}"/>
                      </a:ext>
                    </a:extLst>
                  </p14:cNvPr>
                  <p14:cNvContentPartPr/>
                  <p14:nvPr/>
                </p14:nvContentPartPr>
                <p14:xfrm>
                  <a:off x="10037244" y="3748739"/>
                  <a:ext cx="136800" cy="174960"/>
                </p14:xfrm>
              </p:contentPart>
            </mc:Choice>
            <mc:Fallback xmlns="">
              <p:pic>
                <p:nvPicPr>
                  <p:cNvPr id="1808" name="Pennanteckning 1807">
                    <a:extLst>
                      <a:ext uri="{FF2B5EF4-FFF2-40B4-BE49-F238E27FC236}">
                        <a16:creationId xmlns:a16="http://schemas.microsoft.com/office/drawing/2014/main" id="{CDFD89DA-3007-29CD-2C08-552C67F3A33A}"/>
                      </a:ext>
                    </a:extLst>
                  </p:cNvPr>
                  <p:cNvPicPr/>
                  <p:nvPr/>
                </p:nvPicPr>
                <p:blipFill>
                  <a:blip r:embed="rId626"/>
                  <a:stretch>
                    <a:fillRect/>
                  </a:stretch>
                </p:blipFill>
                <p:spPr>
                  <a:xfrm>
                    <a:off x="10022124" y="3733619"/>
                    <a:ext cx="1674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627">
                <p14:nvContentPartPr>
                  <p14:cNvPr id="1809" name="Pennanteckning 1808">
                    <a:extLst>
                      <a:ext uri="{FF2B5EF4-FFF2-40B4-BE49-F238E27FC236}">
                        <a16:creationId xmlns:a16="http://schemas.microsoft.com/office/drawing/2014/main" id="{E8E11101-3CB8-E91E-3696-96B937D06CB1}"/>
                      </a:ext>
                    </a:extLst>
                  </p14:cNvPr>
                  <p14:cNvContentPartPr/>
                  <p14:nvPr/>
                </p14:nvContentPartPr>
                <p14:xfrm>
                  <a:off x="10202844" y="3852419"/>
                  <a:ext cx="56520" cy="240120"/>
                </p14:xfrm>
              </p:contentPart>
            </mc:Choice>
            <mc:Fallback xmlns="">
              <p:pic>
                <p:nvPicPr>
                  <p:cNvPr id="1809" name="Pennanteckning 1808">
                    <a:extLst>
                      <a:ext uri="{FF2B5EF4-FFF2-40B4-BE49-F238E27FC236}">
                        <a16:creationId xmlns:a16="http://schemas.microsoft.com/office/drawing/2014/main" id="{E8E11101-3CB8-E91E-3696-96B937D06CB1}"/>
                      </a:ext>
                    </a:extLst>
                  </p:cNvPr>
                  <p:cNvPicPr/>
                  <p:nvPr/>
                </p:nvPicPr>
                <p:blipFill>
                  <a:blip r:embed="rId628"/>
                  <a:stretch>
                    <a:fillRect/>
                  </a:stretch>
                </p:blipFill>
                <p:spPr>
                  <a:xfrm>
                    <a:off x="10187364" y="3836939"/>
                    <a:ext cx="8712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629">
                <p14:nvContentPartPr>
                  <p14:cNvPr id="1810" name="Pennanteckning 1809">
                    <a:extLst>
                      <a:ext uri="{FF2B5EF4-FFF2-40B4-BE49-F238E27FC236}">
                        <a16:creationId xmlns:a16="http://schemas.microsoft.com/office/drawing/2014/main" id="{A6858ED4-A2A6-C28B-A2E0-2F8EA9E7D926}"/>
                      </a:ext>
                    </a:extLst>
                  </p14:cNvPr>
                  <p14:cNvContentPartPr/>
                  <p14:nvPr/>
                </p14:nvContentPartPr>
                <p14:xfrm>
                  <a:off x="10281324" y="3777899"/>
                  <a:ext cx="11880" cy="2160"/>
                </p14:xfrm>
              </p:contentPart>
            </mc:Choice>
            <mc:Fallback xmlns="">
              <p:pic>
                <p:nvPicPr>
                  <p:cNvPr id="1810" name="Pennanteckning 1809">
                    <a:extLst>
                      <a:ext uri="{FF2B5EF4-FFF2-40B4-BE49-F238E27FC236}">
                        <a16:creationId xmlns:a16="http://schemas.microsoft.com/office/drawing/2014/main" id="{A6858ED4-A2A6-C28B-A2E0-2F8EA9E7D926}"/>
                      </a:ext>
                    </a:extLst>
                  </p:cNvPr>
                  <p:cNvPicPr/>
                  <p:nvPr/>
                </p:nvPicPr>
                <p:blipFill>
                  <a:blip r:embed="rId630"/>
                  <a:stretch>
                    <a:fillRect/>
                  </a:stretch>
                </p:blipFill>
                <p:spPr>
                  <a:xfrm>
                    <a:off x="10265844" y="3762419"/>
                    <a:ext cx="4248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631">
                <p14:nvContentPartPr>
                  <p14:cNvPr id="1811" name="Pennanteckning 1810">
                    <a:extLst>
                      <a:ext uri="{FF2B5EF4-FFF2-40B4-BE49-F238E27FC236}">
                        <a16:creationId xmlns:a16="http://schemas.microsoft.com/office/drawing/2014/main" id="{5D7A2957-FE13-1C4E-410A-973BB9C051F0}"/>
                      </a:ext>
                    </a:extLst>
                  </p14:cNvPr>
                  <p14:cNvContentPartPr/>
                  <p14:nvPr/>
                </p14:nvContentPartPr>
                <p14:xfrm>
                  <a:off x="10345764" y="3716699"/>
                  <a:ext cx="330480" cy="202320"/>
                </p14:xfrm>
              </p:contentPart>
            </mc:Choice>
            <mc:Fallback xmlns="">
              <p:pic>
                <p:nvPicPr>
                  <p:cNvPr id="1811" name="Pennanteckning 1810">
                    <a:extLst>
                      <a:ext uri="{FF2B5EF4-FFF2-40B4-BE49-F238E27FC236}">
                        <a16:creationId xmlns:a16="http://schemas.microsoft.com/office/drawing/2014/main" id="{5D7A2957-FE13-1C4E-410A-973BB9C051F0}"/>
                      </a:ext>
                    </a:extLst>
                  </p:cNvPr>
                  <p:cNvPicPr/>
                  <p:nvPr/>
                </p:nvPicPr>
                <p:blipFill>
                  <a:blip r:embed="rId632"/>
                  <a:stretch>
                    <a:fillRect/>
                  </a:stretch>
                </p:blipFill>
                <p:spPr>
                  <a:xfrm>
                    <a:off x="10330644" y="3701579"/>
                    <a:ext cx="36072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633">
                <p14:nvContentPartPr>
                  <p14:cNvPr id="1812" name="Pennanteckning 1811">
                    <a:extLst>
                      <a:ext uri="{FF2B5EF4-FFF2-40B4-BE49-F238E27FC236}">
                        <a16:creationId xmlns:a16="http://schemas.microsoft.com/office/drawing/2014/main" id="{A279FAB6-B77B-4DBC-B2EB-123A93DA9E45}"/>
                      </a:ext>
                    </a:extLst>
                  </p14:cNvPr>
                  <p14:cNvContentPartPr/>
                  <p14:nvPr/>
                </p14:nvContentPartPr>
                <p14:xfrm>
                  <a:off x="10603884" y="3804539"/>
                  <a:ext cx="115200" cy="30960"/>
                </p14:xfrm>
              </p:contentPart>
            </mc:Choice>
            <mc:Fallback xmlns="">
              <p:pic>
                <p:nvPicPr>
                  <p:cNvPr id="1812" name="Pennanteckning 1811">
                    <a:extLst>
                      <a:ext uri="{FF2B5EF4-FFF2-40B4-BE49-F238E27FC236}">
                        <a16:creationId xmlns:a16="http://schemas.microsoft.com/office/drawing/2014/main" id="{A279FAB6-B77B-4DBC-B2EB-123A93DA9E45}"/>
                      </a:ext>
                    </a:extLst>
                  </p:cNvPr>
                  <p:cNvPicPr/>
                  <p:nvPr/>
                </p:nvPicPr>
                <p:blipFill>
                  <a:blip r:embed="rId634"/>
                  <a:stretch>
                    <a:fillRect/>
                  </a:stretch>
                </p:blipFill>
                <p:spPr>
                  <a:xfrm>
                    <a:off x="10588404" y="3789059"/>
                    <a:ext cx="145800" cy="61560"/>
                  </a:xfrm>
                  <a:prstGeom prst="rect">
                    <a:avLst/>
                  </a:prstGeom>
                </p:spPr>
              </p:pic>
            </mc:Fallback>
          </mc:AlternateContent>
        </p:grpSp>
        <p:grpSp>
          <p:nvGrpSpPr>
            <p:cNvPr id="1822" name="Grupp 1821">
              <a:extLst>
                <a:ext uri="{FF2B5EF4-FFF2-40B4-BE49-F238E27FC236}">
                  <a16:creationId xmlns:a16="http://schemas.microsoft.com/office/drawing/2014/main" id="{1C25492E-D7E6-58FA-58EB-4744A6E3DFDE}"/>
                </a:ext>
              </a:extLst>
            </p:cNvPr>
            <p:cNvGrpSpPr/>
            <p:nvPr/>
          </p:nvGrpSpPr>
          <p:grpSpPr>
            <a:xfrm>
              <a:off x="10994844" y="3723179"/>
              <a:ext cx="908280" cy="316080"/>
              <a:chOff x="10994844" y="3723179"/>
              <a:chExt cx="908280" cy="316080"/>
            </a:xfrm>
          </p:grpSpPr>
          <mc:AlternateContent xmlns:mc="http://schemas.openxmlformats.org/markup-compatibility/2006" xmlns:p14="http://schemas.microsoft.com/office/powerpoint/2010/main">
            <mc:Choice Requires="p14">
              <p:contentPart p14:bwMode="auto" r:id="rId635">
                <p14:nvContentPartPr>
                  <p14:cNvPr id="1816" name="Pennanteckning 1815">
                    <a:extLst>
                      <a:ext uri="{FF2B5EF4-FFF2-40B4-BE49-F238E27FC236}">
                        <a16:creationId xmlns:a16="http://schemas.microsoft.com/office/drawing/2014/main" id="{FBD27250-BBCC-E7F5-F53C-B3F28B458FDD}"/>
                      </a:ext>
                    </a:extLst>
                  </p14:cNvPr>
                  <p14:cNvContentPartPr/>
                  <p14:nvPr/>
                </p14:nvContentPartPr>
                <p14:xfrm>
                  <a:off x="10994844" y="3834059"/>
                  <a:ext cx="148320" cy="77400"/>
                </p14:xfrm>
              </p:contentPart>
            </mc:Choice>
            <mc:Fallback xmlns="">
              <p:pic>
                <p:nvPicPr>
                  <p:cNvPr id="1816" name="Pennanteckning 1815">
                    <a:extLst>
                      <a:ext uri="{FF2B5EF4-FFF2-40B4-BE49-F238E27FC236}">
                        <a16:creationId xmlns:a16="http://schemas.microsoft.com/office/drawing/2014/main" id="{FBD27250-BBCC-E7F5-F53C-B3F28B458FDD}"/>
                      </a:ext>
                    </a:extLst>
                  </p:cNvPr>
                  <p:cNvPicPr/>
                  <p:nvPr/>
                </p:nvPicPr>
                <p:blipFill>
                  <a:blip r:embed="rId636"/>
                  <a:stretch>
                    <a:fillRect/>
                  </a:stretch>
                </p:blipFill>
                <p:spPr>
                  <a:xfrm>
                    <a:off x="10979724" y="3818939"/>
                    <a:ext cx="17892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637">
                <p14:nvContentPartPr>
                  <p14:cNvPr id="1817" name="Pennanteckning 1816">
                    <a:extLst>
                      <a:ext uri="{FF2B5EF4-FFF2-40B4-BE49-F238E27FC236}">
                        <a16:creationId xmlns:a16="http://schemas.microsoft.com/office/drawing/2014/main" id="{94835873-0F0C-C861-16A0-6E408216B848}"/>
                      </a:ext>
                    </a:extLst>
                  </p14:cNvPr>
                  <p14:cNvContentPartPr/>
                  <p14:nvPr/>
                </p14:nvContentPartPr>
                <p14:xfrm>
                  <a:off x="11175204" y="3852419"/>
                  <a:ext cx="92160" cy="92160"/>
                </p14:xfrm>
              </p:contentPart>
            </mc:Choice>
            <mc:Fallback xmlns="">
              <p:pic>
                <p:nvPicPr>
                  <p:cNvPr id="1817" name="Pennanteckning 1816">
                    <a:extLst>
                      <a:ext uri="{FF2B5EF4-FFF2-40B4-BE49-F238E27FC236}">
                        <a16:creationId xmlns:a16="http://schemas.microsoft.com/office/drawing/2014/main" id="{94835873-0F0C-C861-16A0-6E408216B848}"/>
                      </a:ext>
                    </a:extLst>
                  </p:cNvPr>
                  <p:cNvPicPr/>
                  <p:nvPr/>
                </p:nvPicPr>
                <p:blipFill>
                  <a:blip r:embed="rId638"/>
                  <a:stretch>
                    <a:fillRect/>
                  </a:stretch>
                </p:blipFill>
                <p:spPr>
                  <a:xfrm>
                    <a:off x="11160084" y="3836939"/>
                    <a:ext cx="12276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639">
                <p14:nvContentPartPr>
                  <p14:cNvPr id="1818" name="Pennanteckning 1817">
                    <a:extLst>
                      <a:ext uri="{FF2B5EF4-FFF2-40B4-BE49-F238E27FC236}">
                        <a16:creationId xmlns:a16="http://schemas.microsoft.com/office/drawing/2014/main" id="{8DD3592D-43A4-08E2-56AD-17B3ECDB8D6E}"/>
                      </a:ext>
                    </a:extLst>
                  </p14:cNvPr>
                  <p14:cNvContentPartPr/>
                  <p14:nvPr/>
                </p14:nvContentPartPr>
                <p14:xfrm>
                  <a:off x="11339004" y="3886979"/>
                  <a:ext cx="20880" cy="34200"/>
                </p14:xfrm>
              </p:contentPart>
            </mc:Choice>
            <mc:Fallback xmlns="">
              <p:pic>
                <p:nvPicPr>
                  <p:cNvPr id="1818" name="Pennanteckning 1817">
                    <a:extLst>
                      <a:ext uri="{FF2B5EF4-FFF2-40B4-BE49-F238E27FC236}">
                        <a16:creationId xmlns:a16="http://schemas.microsoft.com/office/drawing/2014/main" id="{8DD3592D-43A4-08E2-56AD-17B3ECDB8D6E}"/>
                      </a:ext>
                    </a:extLst>
                  </p:cNvPr>
                  <p:cNvPicPr/>
                  <p:nvPr/>
                </p:nvPicPr>
                <p:blipFill>
                  <a:blip r:embed="rId640"/>
                  <a:stretch>
                    <a:fillRect/>
                  </a:stretch>
                </p:blipFill>
                <p:spPr>
                  <a:xfrm>
                    <a:off x="11323524" y="3871859"/>
                    <a:ext cx="5148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641">
                <p14:nvContentPartPr>
                  <p14:cNvPr id="1819" name="Pennanteckning 1818">
                    <a:extLst>
                      <a:ext uri="{FF2B5EF4-FFF2-40B4-BE49-F238E27FC236}">
                        <a16:creationId xmlns:a16="http://schemas.microsoft.com/office/drawing/2014/main" id="{710195C4-A806-7B5F-C7CB-D7B1615BBB24}"/>
                      </a:ext>
                    </a:extLst>
                  </p14:cNvPr>
                  <p14:cNvContentPartPr/>
                  <p14:nvPr/>
                </p14:nvContentPartPr>
                <p14:xfrm>
                  <a:off x="11348004" y="3789419"/>
                  <a:ext cx="33480" cy="47520"/>
                </p14:xfrm>
              </p:contentPart>
            </mc:Choice>
            <mc:Fallback xmlns="">
              <p:pic>
                <p:nvPicPr>
                  <p:cNvPr id="1819" name="Pennanteckning 1818">
                    <a:extLst>
                      <a:ext uri="{FF2B5EF4-FFF2-40B4-BE49-F238E27FC236}">
                        <a16:creationId xmlns:a16="http://schemas.microsoft.com/office/drawing/2014/main" id="{710195C4-A806-7B5F-C7CB-D7B1615BBB24}"/>
                      </a:ext>
                    </a:extLst>
                  </p:cNvPr>
                  <p:cNvPicPr/>
                  <p:nvPr/>
                </p:nvPicPr>
                <p:blipFill>
                  <a:blip r:embed="rId642"/>
                  <a:stretch>
                    <a:fillRect/>
                  </a:stretch>
                </p:blipFill>
                <p:spPr>
                  <a:xfrm>
                    <a:off x="11332884" y="3774299"/>
                    <a:ext cx="6408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643">
                <p14:nvContentPartPr>
                  <p14:cNvPr id="1820" name="Pennanteckning 1819">
                    <a:extLst>
                      <a:ext uri="{FF2B5EF4-FFF2-40B4-BE49-F238E27FC236}">
                        <a16:creationId xmlns:a16="http://schemas.microsoft.com/office/drawing/2014/main" id="{1D56B717-66F1-AAE3-3257-A4B201993B74}"/>
                      </a:ext>
                    </a:extLst>
                  </p14:cNvPr>
                  <p14:cNvContentPartPr/>
                  <p14:nvPr/>
                </p14:nvContentPartPr>
                <p14:xfrm>
                  <a:off x="11417484" y="3842339"/>
                  <a:ext cx="60840" cy="196920"/>
                </p14:xfrm>
              </p:contentPart>
            </mc:Choice>
            <mc:Fallback xmlns="">
              <p:pic>
                <p:nvPicPr>
                  <p:cNvPr id="1820" name="Pennanteckning 1819">
                    <a:extLst>
                      <a:ext uri="{FF2B5EF4-FFF2-40B4-BE49-F238E27FC236}">
                        <a16:creationId xmlns:a16="http://schemas.microsoft.com/office/drawing/2014/main" id="{1D56B717-66F1-AAE3-3257-A4B201993B74}"/>
                      </a:ext>
                    </a:extLst>
                  </p:cNvPr>
                  <p:cNvPicPr/>
                  <p:nvPr/>
                </p:nvPicPr>
                <p:blipFill>
                  <a:blip r:embed="rId644"/>
                  <a:stretch>
                    <a:fillRect/>
                  </a:stretch>
                </p:blipFill>
                <p:spPr>
                  <a:xfrm>
                    <a:off x="11402364" y="3827219"/>
                    <a:ext cx="9108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645">
                <p14:nvContentPartPr>
                  <p14:cNvPr id="1821" name="Pennanteckning 1820">
                    <a:extLst>
                      <a:ext uri="{FF2B5EF4-FFF2-40B4-BE49-F238E27FC236}">
                        <a16:creationId xmlns:a16="http://schemas.microsoft.com/office/drawing/2014/main" id="{FC6E82E4-3678-D505-8CC0-485098A61CC7}"/>
                      </a:ext>
                    </a:extLst>
                  </p14:cNvPr>
                  <p14:cNvContentPartPr/>
                  <p14:nvPr/>
                </p14:nvContentPartPr>
                <p14:xfrm>
                  <a:off x="11548164" y="3723179"/>
                  <a:ext cx="354960" cy="173160"/>
                </p14:xfrm>
              </p:contentPart>
            </mc:Choice>
            <mc:Fallback xmlns="">
              <p:pic>
                <p:nvPicPr>
                  <p:cNvPr id="1821" name="Pennanteckning 1820">
                    <a:extLst>
                      <a:ext uri="{FF2B5EF4-FFF2-40B4-BE49-F238E27FC236}">
                        <a16:creationId xmlns:a16="http://schemas.microsoft.com/office/drawing/2014/main" id="{FC6E82E4-3678-D505-8CC0-485098A61CC7}"/>
                      </a:ext>
                    </a:extLst>
                  </p:cNvPr>
                  <p:cNvPicPr/>
                  <p:nvPr/>
                </p:nvPicPr>
                <p:blipFill>
                  <a:blip r:embed="rId646"/>
                  <a:stretch>
                    <a:fillRect/>
                  </a:stretch>
                </p:blipFill>
                <p:spPr>
                  <a:xfrm>
                    <a:off x="11533044" y="3708059"/>
                    <a:ext cx="385560" cy="203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47">
              <p14:nvContentPartPr>
                <p14:cNvPr id="1823" name="Pennanteckning 1822">
                  <a:extLst>
                    <a:ext uri="{FF2B5EF4-FFF2-40B4-BE49-F238E27FC236}">
                      <a16:creationId xmlns:a16="http://schemas.microsoft.com/office/drawing/2014/main" id="{9BDB31AC-A65D-4ED1-C8A5-271916C49B00}"/>
                    </a:ext>
                  </a:extLst>
                </p14:cNvPr>
                <p14:cNvContentPartPr/>
                <p14:nvPr/>
              </p14:nvContentPartPr>
              <p14:xfrm>
                <a:off x="8370084" y="4153379"/>
                <a:ext cx="175680" cy="208080"/>
              </p14:xfrm>
            </p:contentPart>
          </mc:Choice>
          <mc:Fallback>
            <p:pic>
              <p:nvPicPr>
                <p:cNvPr id="1823" name="Pennanteckning 1822">
                  <a:extLst>
                    <a:ext uri="{FF2B5EF4-FFF2-40B4-BE49-F238E27FC236}">
                      <a16:creationId xmlns:a16="http://schemas.microsoft.com/office/drawing/2014/main" id="{9BDB31AC-A65D-4ED1-C8A5-271916C49B00}"/>
                    </a:ext>
                  </a:extLst>
                </p:cNvPr>
                <p:cNvPicPr/>
                <p:nvPr/>
              </p:nvPicPr>
              <p:blipFill>
                <a:blip r:embed="rId648"/>
                <a:stretch>
                  <a:fillRect/>
                </a:stretch>
              </p:blipFill>
              <p:spPr>
                <a:xfrm>
                  <a:off x="8354604" y="4137899"/>
                  <a:ext cx="206280" cy="238680"/>
                </a:xfrm>
                <a:prstGeom prst="rect">
                  <a:avLst/>
                </a:prstGeom>
              </p:spPr>
            </p:pic>
          </mc:Fallback>
        </mc:AlternateContent>
        <p:grpSp>
          <p:nvGrpSpPr>
            <p:cNvPr id="1828" name="Grupp 1827">
              <a:extLst>
                <a:ext uri="{FF2B5EF4-FFF2-40B4-BE49-F238E27FC236}">
                  <a16:creationId xmlns:a16="http://schemas.microsoft.com/office/drawing/2014/main" id="{797B6B13-4165-FBE4-6E10-5EA929E2CEC4}"/>
                </a:ext>
              </a:extLst>
            </p:cNvPr>
            <p:cNvGrpSpPr/>
            <p:nvPr/>
          </p:nvGrpSpPr>
          <p:grpSpPr>
            <a:xfrm>
              <a:off x="8781204" y="4171739"/>
              <a:ext cx="493920" cy="232560"/>
              <a:chOff x="8781204" y="4171739"/>
              <a:chExt cx="493920" cy="232560"/>
            </a:xfrm>
          </p:grpSpPr>
          <mc:AlternateContent xmlns:mc="http://schemas.openxmlformats.org/markup-compatibility/2006" xmlns:p14="http://schemas.microsoft.com/office/powerpoint/2010/main">
            <mc:Choice Requires="p14">
              <p:contentPart p14:bwMode="auto" r:id="rId649">
                <p14:nvContentPartPr>
                  <p14:cNvPr id="1824" name="Pennanteckning 1823">
                    <a:extLst>
                      <a:ext uri="{FF2B5EF4-FFF2-40B4-BE49-F238E27FC236}">
                        <a16:creationId xmlns:a16="http://schemas.microsoft.com/office/drawing/2014/main" id="{C7BB7A09-E98E-DE49-E7B0-081C2547925D}"/>
                      </a:ext>
                    </a:extLst>
                  </p14:cNvPr>
                  <p14:cNvContentPartPr/>
                  <p14:nvPr/>
                </p14:nvContentPartPr>
                <p14:xfrm>
                  <a:off x="8781204" y="4171739"/>
                  <a:ext cx="95400" cy="176400"/>
                </p14:xfrm>
              </p:contentPart>
            </mc:Choice>
            <mc:Fallback xmlns="">
              <p:pic>
                <p:nvPicPr>
                  <p:cNvPr id="1824" name="Pennanteckning 1823">
                    <a:extLst>
                      <a:ext uri="{FF2B5EF4-FFF2-40B4-BE49-F238E27FC236}">
                        <a16:creationId xmlns:a16="http://schemas.microsoft.com/office/drawing/2014/main" id="{C7BB7A09-E98E-DE49-E7B0-081C2547925D}"/>
                      </a:ext>
                    </a:extLst>
                  </p:cNvPr>
                  <p:cNvPicPr/>
                  <p:nvPr/>
                </p:nvPicPr>
                <p:blipFill>
                  <a:blip r:embed="rId650"/>
                  <a:stretch>
                    <a:fillRect/>
                  </a:stretch>
                </p:blipFill>
                <p:spPr>
                  <a:xfrm>
                    <a:off x="8765724" y="4156259"/>
                    <a:ext cx="1260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651">
                <p14:nvContentPartPr>
                  <p14:cNvPr id="1825" name="Pennanteckning 1824">
                    <a:extLst>
                      <a:ext uri="{FF2B5EF4-FFF2-40B4-BE49-F238E27FC236}">
                        <a16:creationId xmlns:a16="http://schemas.microsoft.com/office/drawing/2014/main" id="{2D8B2E08-8196-44C7-E65D-27ECF0F73A22}"/>
                      </a:ext>
                    </a:extLst>
                  </p14:cNvPr>
                  <p14:cNvContentPartPr/>
                  <p14:nvPr/>
                </p14:nvContentPartPr>
                <p14:xfrm>
                  <a:off x="8943924" y="4285499"/>
                  <a:ext cx="21960" cy="75960"/>
                </p14:xfrm>
              </p:contentPart>
            </mc:Choice>
            <mc:Fallback xmlns="">
              <p:pic>
                <p:nvPicPr>
                  <p:cNvPr id="1825" name="Pennanteckning 1824">
                    <a:extLst>
                      <a:ext uri="{FF2B5EF4-FFF2-40B4-BE49-F238E27FC236}">
                        <a16:creationId xmlns:a16="http://schemas.microsoft.com/office/drawing/2014/main" id="{2D8B2E08-8196-44C7-E65D-27ECF0F73A22}"/>
                      </a:ext>
                    </a:extLst>
                  </p:cNvPr>
                  <p:cNvPicPr/>
                  <p:nvPr/>
                </p:nvPicPr>
                <p:blipFill>
                  <a:blip r:embed="rId652"/>
                  <a:stretch>
                    <a:fillRect/>
                  </a:stretch>
                </p:blipFill>
                <p:spPr>
                  <a:xfrm>
                    <a:off x="8928804" y="4270379"/>
                    <a:ext cx="5220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653">
                <p14:nvContentPartPr>
                  <p14:cNvPr id="1826" name="Pennanteckning 1825">
                    <a:extLst>
                      <a:ext uri="{FF2B5EF4-FFF2-40B4-BE49-F238E27FC236}">
                        <a16:creationId xmlns:a16="http://schemas.microsoft.com/office/drawing/2014/main" id="{AE402E1F-08AB-0F17-6F1F-464051F42486}"/>
                      </a:ext>
                    </a:extLst>
                  </p14:cNvPr>
                  <p14:cNvContentPartPr/>
                  <p14:nvPr/>
                </p14:nvContentPartPr>
                <p14:xfrm>
                  <a:off x="9024924" y="4196219"/>
                  <a:ext cx="2160" cy="46800"/>
                </p14:xfrm>
              </p:contentPart>
            </mc:Choice>
            <mc:Fallback xmlns="">
              <p:pic>
                <p:nvPicPr>
                  <p:cNvPr id="1826" name="Pennanteckning 1825">
                    <a:extLst>
                      <a:ext uri="{FF2B5EF4-FFF2-40B4-BE49-F238E27FC236}">
                        <a16:creationId xmlns:a16="http://schemas.microsoft.com/office/drawing/2014/main" id="{AE402E1F-08AB-0F17-6F1F-464051F42486}"/>
                      </a:ext>
                    </a:extLst>
                  </p:cNvPr>
                  <p:cNvPicPr/>
                  <p:nvPr/>
                </p:nvPicPr>
                <p:blipFill>
                  <a:blip r:embed="rId654"/>
                  <a:stretch>
                    <a:fillRect/>
                  </a:stretch>
                </p:blipFill>
                <p:spPr>
                  <a:xfrm>
                    <a:off x="9009804" y="4181099"/>
                    <a:ext cx="3240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655">
                <p14:nvContentPartPr>
                  <p14:cNvPr id="1827" name="Pennanteckning 1826">
                    <a:extLst>
                      <a:ext uri="{FF2B5EF4-FFF2-40B4-BE49-F238E27FC236}">
                        <a16:creationId xmlns:a16="http://schemas.microsoft.com/office/drawing/2014/main" id="{8E856588-A6C9-FF6A-D619-C7F52B27C7EE}"/>
                      </a:ext>
                    </a:extLst>
                  </p14:cNvPr>
                  <p14:cNvContentPartPr/>
                  <p14:nvPr/>
                </p14:nvContentPartPr>
                <p14:xfrm>
                  <a:off x="9055164" y="4265699"/>
                  <a:ext cx="219960" cy="138600"/>
                </p14:xfrm>
              </p:contentPart>
            </mc:Choice>
            <mc:Fallback xmlns="">
              <p:pic>
                <p:nvPicPr>
                  <p:cNvPr id="1827" name="Pennanteckning 1826">
                    <a:extLst>
                      <a:ext uri="{FF2B5EF4-FFF2-40B4-BE49-F238E27FC236}">
                        <a16:creationId xmlns:a16="http://schemas.microsoft.com/office/drawing/2014/main" id="{8E856588-A6C9-FF6A-D619-C7F52B27C7EE}"/>
                      </a:ext>
                    </a:extLst>
                  </p:cNvPr>
                  <p:cNvPicPr/>
                  <p:nvPr/>
                </p:nvPicPr>
                <p:blipFill>
                  <a:blip r:embed="rId656"/>
                  <a:stretch>
                    <a:fillRect/>
                  </a:stretch>
                </p:blipFill>
                <p:spPr>
                  <a:xfrm>
                    <a:off x="9040044" y="4250579"/>
                    <a:ext cx="250560" cy="168840"/>
                  </a:xfrm>
                  <a:prstGeom prst="rect">
                    <a:avLst/>
                  </a:prstGeom>
                </p:spPr>
              </p:pic>
            </mc:Fallback>
          </mc:AlternateContent>
        </p:grpSp>
        <p:grpSp>
          <p:nvGrpSpPr>
            <p:cNvPr id="1834" name="Grupp 1833">
              <a:extLst>
                <a:ext uri="{FF2B5EF4-FFF2-40B4-BE49-F238E27FC236}">
                  <a16:creationId xmlns:a16="http://schemas.microsoft.com/office/drawing/2014/main" id="{4A60D16C-21F8-40A2-C320-CBC6CE67E1A1}"/>
                </a:ext>
              </a:extLst>
            </p:cNvPr>
            <p:cNvGrpSpPr/>
            <p:nvPr/>
          </p:nvGrpSpPr>
          <p:grpSpPr>
            <a:xfrm>
              <a:off x="9595884" y="4164899"/>
              <a:ext cx="489960" cy="208080"/>
              <a:chOff x="9595884" y="4164899"/>
              <a:chExt cx="489960" cy="208080"/>
            </a:xfrm>
          </p:grpSpPr>
          <mc:AlternateContent xmlns:mc="http://schemas.openxmlformats.org/markup-compatibility/2006" xmlns:p14="http://schemas.microsoft.com/office/powerpoint/2010/main">
            <mc:Choice Requires="p14">
              <p:contentPart p14:bwMode="auto" r:id="rId657">
                <p14:nvContentPartPr>
                  <p14:cNvPr id="1829" name="Pennanteckning 1828">
                    <a:extLst>
                      <a:ext uri="{FF2B5EF4-FFF2-40B4-BE49-F238E27FC236}">
                        <a16:creationId xmlns:a16="http://schemas.microsoft.com/office/drawing/2014/main" id="{1A588681-20FA-6D4C-5DE1-A052BDF59CF8}"/>
                      </a:ext>
                    </a:extLst>
                  </p14:cNvPr>
                  <p14:cNvContentPartPr/>
                  <p14:nvPr/>
                </p14:nvContentPartPr>
                <p14:xfrm>
                  <a:off x="9595884" y="4243379"/>
                  <a:ext cx="41760" cy="105480"/>
                </p14:xfrm>
              </p:contentPart>
            </mc:Choice>
            <mc:Fallback xmlns="">
              <p:pic>
                <p:nvPicPr>
                  <p:cNvPr id="1829" name="Pennanteckning 1828">
                    <a:extLst>
                      <a:ext uri="{FF2B5EF4-FFF2-40B4-BE49-F238E27FC236}">
                        <a16:creationId xmlns:a16="http://schemas.microsoft.com/office/drawing/2014/main" id="{1A588681-20FA-6D4C-5DE1-A052BDF59CF8}"/>
                      </a:ext>
                    </a:extLst>
                  </p:cNvPr>
                  <p:cNvPicPr/>
                  <p:nvPr/>
                </p:nvPicPr>
                <p:blipFill>
                  <a:blip r:embed="rId658"/>
                  <a:stretch>
                    <a:fillRect/>
                  </a:stretch>
                </p:blipFill>
                <p:spPr>
                  <a:xfrm>
                    <a:off x="9580404" y="4228259"/>
                    <a:ext cx="7236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659">
                <p14:nvContentPartPr>
                  <p14:cNvPr id="1830" name="Pennanteckning 1829">
                    <a:extLst>
                      <a:ext uri="{FF2B5EF4-FFF2-40B4-BE49-F238E27FC236}">
                        <a16:creationId xmlns:a16="http://schemas.microsoft.com/office/drawing/2014/main" id="{B468970F-CFA7-639B-DEE3-F30F9C31AB38}"/>
                      </a:ext>
                    </a:extLst>
                  </p14:cNvPr>
                  <p14:cNvContentPartPr/>
                  <p14:nvPr/>
                </p14:nvContentPartPr>
                <p14:xfrm>
                  <a:off x="9754284" y="4340939"/>
                  <a:ext cx="25920" cy="19440"/>
                </p14:xfrm>
              </p:contentPart>
            </mc:Choice>
            <mc:Fallback xmlns="">
              <p:pic>
                <p:nvPicPr>
                  <p:cNvPr id="1830" name="Pennanteckning 1829">
                    <a:extLst>
                      <a:ext uri="{FF2B5EF4-FFF2-40B4-BE49-F238E27FC236}">
                        <a16:creationId xmlns:a16="http://schemas.microsoft.com/office/drawing/2014/main" id="{B468970F-CFA7-639B-DEE3-F30F9C31AB38}"/>
                      </a:ext>
                    </a:extLst>
                  </p:cNvPr>
                  <p:cNvPicPr/>
                  <p:nvPr/>
                </p:nvPicPr>
                <p:blipFill>
                  <a:blip r:embed="rId660"/>
                  <a:stretch>
                    <a:fillRect/>
                  </a:stretch>
                </p:blipFill>
                <p:spPr>
                  <a:xfrm>
                    <a:off x="9739164" y="4325819"/>
                    <a:ext cx="5652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661">
                <p14:nvContentPartPr>
                  <p14:cNvPr id="1831" name="Pennanteckning 1830">
                    <a:extLst>
                      <a:ext uri="{FF2B5EF4-FFF2-40B4-BE49-F238E27FC236}">
                        <a16:creationId xmlns:a16="http://schemas.microsoft.com/office/drawing/2014/main" id="{3B155655-D594-F9C3-F666-4C5B4455D3E6}"/>
                      </a:ext>
                    </a:extLst>
                  </p14:cNvPr>
                  <p14:cNvContentPartPr/>
                  <p14:nvPr/>
                </p14:nvContentPartPr>
                <p14:xfrm>
                  <a:off x="9900804" y="4164899"/>
                  <a:ext cx="44280" cy="208080"/>
                </p14:xfrm>
              </p:contentPart>
            </mc:Choice>
            <mc:Fallback xmlns="">
              <p:pic>
                <p:nvPicPr>
                  <p:cNvPr id="1831" name="Pennanteckning 1830">
                    <a:extLst>
                      <a:ext uri="{FF2B5EF4-FFF2-40B4-BE49-F238E27FC236}">
                        <a16:creationId xmlns:a16="http://schemas.microsoft.com/office/drawing/2014/main" id="{3B155655-D594-F9C3-F666-4C5B4455D3E6}"/>
                      </a:ext>
                    </a:extLst>
                  </p:cNvPr>
                  <p:cNvPicPr/>
                  <p:nvPr/>
                </p:nvPicPr>
                <p:blipFill>
                  <a:blip r:embed="rId662"/>
                  <a:stretch>
                    <a:fillRect/>
                  </a:stretch>
                </p:blipFill>
                <p:spPr>
                  <a:xfrm>
                    <a:off x="9885684" y="4149779"/>
                    <a:ext cx="7452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663">
                <p14:nvContentPartPr>
                  <p14:cNvPr id="1832" name="Pennanteckning 1831">
                    <a:extLst>
                      <a:ext uri="{FF2B5EF4-FFF2-40B4-BE49-F238E27FC236}">
                        <a16:creationId xmlns:a16="http://schemas.microsoft.com/office/drawing/2014/main" id="{942D8C39-CA68-5CD7-A495-2206BB48E610}"/>
                      </a:ext>
                    </a:extLst>
                  </p14:cNvPr>
                  <p14:cNvContentPartPr/>
                  <p14:nvPr/>
                </p14:nvContentPartPr>
                <p14:xfrm>
                  <a:off x="9886764" y="4270019"/>
                  <a:ext cx="93960" cy="16920"/>
                </p14:xfrm>
              </p:contentPart>
            </mc:Choice>
            <mc:Fallback xmlns="">
              <p:pic>
                <p:nvPicPr>
                  <p:cNvPr id="1832" name="Pennanteckning 1831">
                    <a:extLst>
                      <a:ext uri="{FF2B5EF4-FFF2-40B4-BE49-F238E27FC236}">
                        <a16:creationId xmlns:a16="http://schemas.microsoft.com/office/drawing/2014/main" id="{942D8C39-CA68-5CD7-A495-2206BB48E610}"/>
                      </a:ext>
                    </a:extLst>
                  </p:cNvPr>
                  <p:cNvPicPr/>
                  <p:nvPr/>
                </p:nvPicPr>
                <p:blipFill>
                  <a:blip r:embed="rId664"/>
                  <a:stretch>
                    <a:fillRect/>
                  </a:stretch>
                </p:blipFill>
                <p:spPr>
                  <a:xfrm>
                    <a:off x="9871644" y="4254539"/>
                    <a:ext cx="1242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665">
                <p14:nvContentPartPr>
                  <p14:cNvPr id="1833" name="Pennanteckning 1832">
                    <a:extLst>
                      <a:ext uri="{FF2B5EF4-FFF2-40B4-BE49-F238E27FC236}">
                        <a16:creationId xmlns:a16="http://schemas.microsoft.com/office/drawing/2014/main" id="{16D9E652-C14F-5536-AE1B-C4CCD4553AB1}"/>
                      </a:ext>
                    </a:extLst>
                  </p14:cNvPr>
                  <p14:cNvContentPartPr/>
                  <p14:nvPr/>
                </p14:nvContentPartPr>
                <p14:xfrm>
                  <a:off x="10081164" y="4333739"/>
                  <a:ext cx="4680" cy="5400"/>
                </p14:xfrm>
              </p:contentPart>
            </mc:Choice>
            <mc:Fallback xmlns="">
              <p:pic>
                <p:nvPicPr>
                  <p:cNvPr id="1833" name="Pennanteckning 1832">
                    <a:extLst>
                      <a:ext uri="{FF2B5EF4-FFF2-40B4-BE49-F238E27FC236}">
                        <a16:creationId xmlns:a16="http://schemas.microsoft.com/office/drawing/2014/main" id="{16D9E652-C14F-5536-AE1B-C4CCD4553AB1}"/>
                      </a:ext>
                    </a:extLst>
                  </p:cNvPr>
                  <p:cNvPicPr/>
                  <p:nvPr/>
                </p:nvPicPr>
                <p:blipFill>
                  <a:blip r:embed="rId666"/>
                  <a:stretch>
                    <a:fillRect/>
                  </a:stretch>
                </p:blipFill>
                <p:spPr>
                  <a:xfrm>
                    <a:off x="10065684" y="4318259"/>
                    <a:ext cx="34920" cy="36000"/>
                  </a:xfrm>
                  <a:prstGeom prst="rect">
                    <a:avLst/>
                  </a:prstGeom>
                </p:spPr>
              </p:pic>
            </mc:Fallback>
          </mc:AlternateContent>
        </p:grpSp>
        <p:grpSp>
          <p:nvGrpSpPr>
            <p:cNvPr id="1848" name="Grupp 1847">
              <a:extLst>
                <a:ext uri="{FF2B5EF4-FFF2-40B4-BE49-F238E27FC236}">
                  <a16:creationId xmlns:a16="http://schemas.microsoft.com/office/drawing/2014/main" id="{E695FF5E-8BC9-7235-7A58-C73C2D671006}"/>
                </a:ext>
              </a:extLst>
            </p:cNvPr>
            <p:cNvGrpSpPr/>
            <p:nvPr/>
          </p:nvGrpSpPr>
          <p:grpSpPr>
            <a:xfrm>
              <a:off x="10426044" y="4240859"/>
              <a:ext cx="101160" cy="316080"/>
              <a:chOff x="10426044" y="4240859"/>
              <a:chExt cx="101160" cy="316080"/>
            </a:xfrm>
          </p:grpSpPr>
          <mc:AlternateContent xmlns:mc="http://schemas.openxmlformats.org/markup-compatibility/2006" xmlns:p14="http://schemas.microsoft.com/office/powerpoint/2010/main">
            <mc:Choice Requires="p14">
              <p:contentPart p14:bwMode="auto" r:id="rId667">
                <p14:nvContentPartPr>
                  <p14:cNvPr id="1838" name="Pennanteckning 1837">
                    <a:extLst>
                      <a:ext uri="{FF2B5EF4-FFF2-40B4-BE49-F238E27FC236}">
                        <a16:creationId xmlns:a16="http://schemas.microsoft.com/office/drawing/2014/main" id="{3428AB86-D5A7-3EE3-8F6E-3C992E4404C1}"/>
                      </a:ext>
                    </a:extLst>
                  </p14:cNvPr>
                  <p14:cNvContentPartPr/>
                  <p14:nvPr/>
                </p14:nvContentPartPr>
                <p14:xfrm>
                  <a:off x="10426044" y="4342739"/>
                  <a:ext cx="101160" cy="214200"/>
                </p14:xfrm>
              </p:contentPart>
            </mc:Choice>
            <mc:Fallback xmlns="">
              <p:pic>
                <p:nvPicPr>
                  <p:cNvPr id="1838" name="Pennanteckning 1837">
                    <a:extLst>
                      <a:ext uri="{FF2B5EF4-FFF2-40B4-BE49-F238E27FC236}">
                        <a16:creationId xmlns:a16="http://schemas.microsoft.com/office/drawing/2014/main" id="{3428AB86-D5A7-3EE3-8F6E-3C992E4404C1}"/>
                      </a:ext>
                    </a:extLst>
                  </p:cNvPr>
                  <p:cNvPicPr/>
                  <p:nvPr/>
                </p:nvPicPr>
                <p:blipFill>
                  <a:blip r:embed="rId668"/>
                  <a:stretch>
                    <a:fillRect/>
                  </a:stretch>
                </p:blipFill>
                <p:spPr>
                  <a:xfrm>
                    <a:off x="10410564" y="4327619"/>
                    <a:ext cx="13176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669">
                <p14:nvContentPartPr>
                  <p14:cNvPr id="1839" name="Pennanteckning 1838">
                    <a:extLst>
                      <a:ext uri="{FF2B5EF4-FFF2-40B4-BE49-F238E27FC236}">
                        <a16:creationId xmlns:a16="http://schemas.microsoft.com/office/drawing/2014/main" id="{2F70F9D2-42D4-00E5-A04B-8944C24924A5}"/>
                      </a:ext>
                    </a:extLst>
                  </p14:cNvPr>
                  <p14:cNvContentPartPr/>
                  <p14:nvPr/>
                </p14:nvContentPartPr>
                <p14:xfrm>
                  <a:off x="10462404" y="4240859"/>
                  <a:ext cx="56520" cy="43200"/>
                </p14:xfrm>
              </p:contentPart>
            </mc:Choice>
            <mc:Fallback xmlns="">
              <p:pic>
                <p:nvPicPr>
                  <p:cNvPr id="1839" name="Pennanteckning 1838">
                    <a:extLst>
                      <a:ext uri="{FF2B5EF4-FFF2-40B4-BE49-F238E27FC236}">
                        <a16:creationId xmlns:a16="http://schemas.microsoft.com/office/drawing/2014/main" id="{2F70F9D2-42D4-00E5-A04B-8944C24924A5}"/>
                      </a:ext>
                    </a:extLst>
                  </p:cNvPr>
                  <p:cNvPicPr/>
                  <p:nvPr/>
                </p:nvPicPr>
                <p:blipFill>
                  <a:blip r:embed="rId670"/>
                  <a:stretch>
                    <a:fillRect/>
                  </a:stretch>
                </p:blipFill>
                <p:spPr>
                  <a:xfrm>
                    <a:off x="10446924" y="4225739"/>
                    <a:ext cx="87120" cy="73800"/>
                  </a:xfrm>
                  <a:prstGeom prst="rect">
                    <a:avLst/>
                  </a:prstGeom>
                </p:spPr>
              </p:pic>
            </mc:Fallback>
          </mc:AlternateContent>
        </p:grpSp>
        <p:grpSp>
          <p:nvGrpSpPr>
            <p:cNvPr id="1847" name="Grupp 1846">
              <a:extLst>
                <a:ext uri="{FF2B5EF4-FFF2-40B4-BE49-F238E27FC236}">
                  <a16:creationId xmlns:a16="http://schemas.microsoft.com/office/drawing/2014/main" id="{B4140DE6-39FC-DA00-9568-6BBE673562AF}"/>
                </a:ext>
              </a:extLst>
            </p:cNvPr>
            <p:cNvGrpSpPr/>
            <p:nvPr/>
          </p:nvGrpSpPr>
          <p:grpSpPr>
            <a:xfrm>
              <a:off x="10751844" y="4187219"/>
              <a:ext cx="1185480" cy="320400"/>
              <a:chOff x="10751844" y="4187219"/>
              <a:chExt cx="1185480" cy="320400"/>
            </a:xfrm>
          </p:grpSpPr>
          <mc:AlternateContent xmlns:mc="http://schemas.openxmlformats.org/markup-compatibility/2006" xmlns:p14="http://schemas.microsoft.com/office/powerpoint/2010/main">
            <mc:Choice Requires="p14">
              <p:contentPart p14:bwMode="auto" r:id="rId671">
                <p14:nvContentPartPr>
                  <p14:cNvPr id="1840" name="Pennanteckning 1839">
                    <a:extLst>
                      <a:ext uri="{FF2B5EF4-FFF2-40B4-BE49-F238E27FC236}">
                        <a16:creationId xmlns:a16="http://schemas.microsoft.com/office/drawing/2014/main" id="{E8CBCE4C-D134-EBCE-1599-A04A1CBE6B3F}"/>
                      </a:ext>
                    </a:extLst>
                  </p14:cNvPr>
                  <p14:cNvContentPartPr/>
                  <p14:nvPr/>
                </p14:nvContentPartPr>
                <p14:xfrm>
                  <a:off x="10751844" y="4308179"/>
                  <a:ext cx="50760" cy="199440"/>
                </p14:xfrm>
              </p:contentPart>
            </mc:Choice>
            <mc:Fallback xmlns="">
              <p:pic>
                <p:nvPicPr>
                  <p:cNvPr id="1840" name="Pennanteckning 1839">
                    <a:extLst>
                      <a:ext uri="{FF2B5EF4-FFF2-40B4-BE49-F238E27FC236}">
                        <a16:creationId xmlns:a16="http://schemas.microsoft.com/office/drawing/2014/main" id="{E8CBCE4C-D134-EBCE-1599-A04A1CBE6B3F}"/>
                      </a:ext>
                    </a:extLst>
                  </p:cNvPr>
                  <p:cNvPicPr/>
                  <p:nvPr/>
                </p:nvPicPr>
                <p:blipFill>
                  <a:blip r:embed="rId672"/>
                  <a:stretch>
                    <a:fillRect/>
                  </a:stretch>
                </p:blipFill>
                <p:spPr>
                  <a:xfrm>
                    <a:off x="10736364" y="4292699"/>
                    <a:ext cx="8136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673">
                <p14:nvContentPartPr>
                  <p14:cNvPr id="1841" name="Pennanteckning 1840">
                    <a:extLst>
                      <a:ext uri="{FF2B5EF4-FFF2-40B4-BE49-F238E27FC236}">
                        <a16:creationId xmlns:a16="http://schemas.microsoft.com/office/drawing/2014/main" id="{E66BF860-1C18-93F5-9FC2-646C442593F7}"/>
                      </a:ext>
                    </a:extLst>
                  </p14:cNvPr>
                  <p14:cNvContentPartPr/>
                  <p14:nvPr/>
                </p14:nvContentPartPr>
                <p14:xfrm>
                  <a:off x="10869924" y="4301339"/>
                  <a:ext cx="126720" cy="101880"/>
                </p14:xfrm>
              </p:contentPart>
            </mc:Choice>
            <mc:Fallback xmlns="">
              <p:pic>
                <p:nvPicPr>
                  <p:cNvPr id="1841" name="Pennanteckning 1840">
                    <a:extLst>
                      <a:ext uri="{FF2B5EF4-FFF2-40B4-BE49-F238E27FC236}">
                        <a16:creationId xmlns:a16="http://schemas.microsoft.com/office/drawing/2014/main" id="{E66BF860-1C18-93F5-9FC2-646C442593F7}"/>
                      </a:ext>
                    </a:extLst>
                  </p:cNvPr>
                  <p:cNvPicPr/>
                  <p:nvPr/>
                </p:nvPicPr>
                <p:blipFill>
                  <a:blip r:embed="rId674"/>
                  <a:stretch>
                    <a:fillRect/>
                  </a:stretch>
                </p:blipFill>
                <p:spPr>
                  <a:xfrm>
                    <a:off x="10854804" y="4286219"/>
                    <a:ext cx="15732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675">
                <p14:nvContentPartPr>
                  <p14:cNvPr id="1842" name="Pennanteckning 1841">
                    <a:extLst>
                      <a:ext uri="{FF2B5EF4-FFF2-40B4-BE49-F238E27FC236}">
                        <a16:creationId xmlns:a16="http://schemas.microsoft.com/office/drawing/2014/main" id="{4CEBA320-C196-6FCE-4C81-577E73920EB6}"/>
                      </a:ext>
                    </a:extLst>
                  </p14:cNvPr>
                  <p14:cNvContentPartPr/>
                  <p14:nvPr/>
                </p14:nvContentPartPr>
                <p14:xfrm>
                  <a:off x="11020404" y="4231139"/>
                  <a:ext cx="3240" cy="173880"/>
                </p14:xfrm>
              </p:contentPart>
            </mc:Choice>
            <mc:Fallback xmlns="">
              <p:pic>
                <p:nvPicPr>
                  <p:cNvPr id="1842" name="Pennanteckning 1841">
                    <a:extLst>
                      <a:ext uri="{FF2B5EF4-FFF2-40B4-BE49-F238E27FC236}">
                        <a16:creationId xmlns:a16="http://schemas.microsoft.com/office/drawing/2014/main" id="{4CEBA320-C196-6FCE-4C81-577E73920EB6}"/>
                      </a:ext>
                    </a:extLst>
                  </p:cNvPr>
                  <p:cNvPicPr/>
                  <p:nvPr/>
                </p:nvPicPr>
                <p:blipFill>
                  <a:blip r:embed="rId676"/>
                  <a:stretch>
                    <a:fillRect/>
                  </a:stretch>
                </p:blipFill>
                <p:spPr>
                  <a:xfrm>
                    <a:off x="11005284" y="4215659"/>
                    <a:ext cx="3348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677">
                <p14:nvContentPartPr>
                  <p14:cNvPr id="1843" name="Pennanteckning 1842">
                    <a:extLst>
                      <a:ext uri="{FF2B5EF4-FFF2-40B4-BE49-F238E27FC236}">
                        <a16:creationId xmlns:a16="http://schemas.microsoft.com/office/drawing/2014/main" id="{F77B5448-F8E6-408F-9EC3-66EC6E80CFA0}"/>
                      </a:ext>
                    </a:extLst>
                  </p14:cNvPr>
                  <p14:cNvContentPartPr/>
                  <p14:nvPr/>
                </p14:nvContentPartPr>
                <p14:xfrm>
                  <a:off x="11002404" y="4281539"/>
                  <a:ext cx="127080" cy="93960"/>
                </p14:xfrm>
              </p:contentPart>
            </mc:Choice>
            <mc:Fallback xmlns="">
              <p:pic>
                <p:nvPicPr>
                  <p:cNvPr id="1843" name="Pennanteckning 1842">
                    <a:extLst>
                      <a:ext uri="{FF2B5EF4-FFF2-40B4-BE49-F238E27FC236}">
                        <a16:creationId xmlns:a16="http://schemas.microsoft.com/office/drawing/2014/main" id="{F77B5448-F8E6-408F-9EC3-66EC6E80CFA0}"/>
                      </a:ext>
                    </a:extLst>
                  </p:cNvPr>
                  <p:cNvPicPr/>
                  <p:nvPr/>
                </p:nvPicPr>
                <p:blipFill>
                  <a:blip r:embed="rId678"/>
                  <a:stretch>
                    <a:fillRect/>
                  </a:stretch>
                </p:blipFill>
                <p:spPr>
                  <a:xfrm>
                    <a:off x="10987284" y="4266419"/>
                    <a:ext cx="1573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679">
                <p14:nvContentPartPr>
                  <p14:cNvPr id="1844" name="Pennanteckning 1843">
                    <a:extLst>
                      <a:ext uri="{FF2B5EF4-FFF2-40B4-BE49-F238E27FC236}">
                        <a16:creationId xmlns:a16="http://schemas.microsoft.com/office/drawing/2014/main" id="{B01297D9-F94F-245C-0F4A-F8A9C431DB01}"/>
                      </a:ext>
                    </a:extLst>
                  </p14:cNvPr>
                  <p14:cNvContentPartPr/>
                  <p14:nvPr/>
                </p14:nvContentPartPr>
                <p14:xfrm>
                  <a:off x="11295084" y="4284059"/>
                  <a:ext cx="103680" cy="117360"/>
                </p14:xfrm>
              </p:contentPart>
            </mc:Choice>
            <mc:Fallback xmlns="">
              <p:pic>
                <p:nvPicPr>
                  <p:cNvPr id="1844" name="Pennanteckning 1843">
                    <a:extLst>
                      <a:ext uri="{FF2B5EF4-FFF2-40B4-BE49-F238E27FC236}">
                        <a16:creationId xmlns:a16="http://schemas.microsoft.com/office/drawing/2014/main" id="{B01297D9-F94F-245C-0F4A-F8A9C431DB01}"/>
                      </a:ext>
                    </a:extLst>
                  </p:cNvPr>
                  <p:cNvPicPr/>
                  <p:nvPr/>
                </p:nvPicPr>
                <p:blipFill>
                  <a:blip r:embed="rId680"/>
                  <a:stretch>
                    <a:fillRect/>
                  </a:stretch>
                </p:blipFill>
                <p:spPr>
                  <a:xfrm>
                    <a:off x="11279964" y="4268579"/>
                    <a:ext cx="13428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681">
                <p14:nvContentPartPr>
                  <p14:cNvPr id="1845" name="Pennanteckning 1844">
                    <a:extLst>
                      <a:ext uri="{FF2B5EF4-FFF2-40B4-BE49-F238E27FC236}">
                        <a16:creationId xmlns:a16="http://schemas.microsoft.com/office/drawing/2014/main" id="{EA7D58AC-5FF6-B47F-4BEB-3C9241A4E287}"/>
                      </a:ext>
                    </a:extLst>
                  </p14:cNvPr>
                  <p14:cNvContentPartPr/>
                  <p14:nvPr/>
                </p14:nvContentPartPr>
                <p14:xfrm>
                  <a:off x="11462844" y="4187219"/>
                  <a:ext cx="45000" cy="172440"/>
                </p14:xfrm>
              </p:contentPart>
            </mc:Choice>
            <mc:Fallback xmlns="">
              <p:pic>
                <p:nvPicPr>
                  <p:cNvPr id="1845" name="Pennanteckning 1844">
                    <a:extLst>
                      <a:ext uri="{FF2B5EF4-FFF2-40B4-BE49-F238E27FC236}">
                        <a16:creationId xmlns:a16="http://schemas.microsoft.com/office/drawing/2014/main" id="{EA7D58AC-5FF6-B47F-4BEB-3C9241A4E287}"/>
                      </a:ext>
                    </a:extLst>
                  </p:cNvPr>
                  <p:cNvPicPr/>
                  <p:nvPr/>
                </p:nvPicPr>
                <p:blipFill>
                  <a:blip r:embed="rId682"/>
                  <a:stretch>
                    <a:fillRect/>
                  </a:stretch>
                </p:blipFill>
                <p:spPr>
                  <a:xfrm>
                    <a:off x="11447724" y="4172099"/>
                    <a:ext cx="7560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683">
                <p14:nvContentPartPr>
                  <p14:cNvPr id="1846" name="Pennanteckning 1845">
                    <a:extLst>
                      <a:ext uri="{FF2B5EF4-FFF2-40B4-BE49-F238E27FC236}">
                        <a16:creationId xmlns:a16="http://schemas.microsoft.com/office/drawing/2014/main" id="{DE642FD6-CA1F-EEBC-FB25-691D61384DD8}"/>
                      </a:ext>
                    </a:extLst>
                  </p14:cNvPr>
                  <p14:cNvContentPartPr/>
                  <p14:nvPr/>
                </p14:nvContentPartPr>
                <p14:xfrm>
                  <a:off x="11545644" y="4291619"/>
                  <a:ext cx="391680" cy="113760"/>
                </p14:xfrm>
              </p:contentPart>
            </mc:Choice>
            <mc:Fallback xmlns="">
              <p:pic>
                <p:nvPicPr>
                  <p:cNvPr id="1846" name="Pennanteckning 1845">
                    <a:extLst>
                      <a:ext uri="{FF2B5EF4-FFF2-40B4-BE49-F238E27FC236}">
                        <a16:creationId xmlns:a16="http://schemas.microsoft.com/office/drawing/2014/main" id="{DE642FD6-CA1F-EEBC-FB25-691D61384DD8}"/>
                      </a:ext>
                    </a:extLst>
                  </p:cNvPr>
                  <p:cNvPicPr/>
                  <p:nvPr/>
                </p:nvPicPr>
                <p:blipFill>
                  <a:blip r:embed="rId684"/>
                  <a:stretch>
                    <a:fillRect/>
                  </a:stretch>
                </p:blipFill>
                <p:spPr>
                  <a:xfrm>
                    <a:off x="11530524" y="4276139"/>
                    <a:ext cx="421920" cy="144000"/>
                  </a:xfrm>
                  <a:prstGeom prst="rect">
                    <a:avLst/>
                  </a:prstGeom>
                </p:spPr>
              </p:pic>
            </mc:Fallback>
          </mc:AlternateContent>
        </p:grpSp>
        <p:grpSp>
          <p:nvGrpSpPr>
            <p:cNvPr id="1853" name="Grupp 1852">
              <a:extLst>
                <a:ext uri="{FF2B5EF4-FFF2-40B4-BE49-F238E27FC236}">
                  <a16:creationId xmlns:a16="http://schemas.microsoft.com/office/drawing/2014/main" id="{59E1CE5E-1CCD-AC1F-D830-94FCB3B472DB}"/>
                </a:ext>
              </a:extLst>
            </p:cNvPr>
            <p:cNvGrpSpPr/>
            <p:nvPr/>
          </p:nvGrpSpPr>
          <p:grpSpPr>
            <a:xfrm>
              <a:off x="8437044" y="4636499"/>
              <a:ext cx="250920" cy="196200"/>
              <a:chOff x="8437044" y="4636499"/>
              <a:chExt cx="250920" cy="196200"/>
            </a:xfrm>
          </p:grpSpPr>
          <mc:AlternateContent xmlns:mc="http://schemas.openxmlformats.org/markup-compatibility/2006" xmlns:p14="http://schemas.microsoft.com/office/powerpoint/2010/main">
            <mc:Choice Requires="p14">
              <p:contentPart p14:bwMode="auto" r:id="rId685">
                <p14:nvContentPartPr>
                  <p14:cNvPr id="1849" name="Pennanteckning 1848">
                    <a:extLst>
                      <a:ext uri="{FF2B5EF4-FFF2-40B4-BE49-F238E27FC236}">
                        <a16:creationId xmlns:a16="http://schemas.microsoft.com/office/drawing/2014/main" id="{F101BCFF-928B-B200-E79C-52484082FA05}"/>
                      </a:ext>
                    </a:extLst>
                  </p14:cNvPr>
                  <p14:cNvContentPartPr/>
                  <p14:nvPr/>
                </p14:nvContentPartPr>
                <p14:xfrm>
                  <a:off x="8484204" y="4636499"/>
                  <a:ext cx="41040" cy="196200"/>
                </p14:xfrm>
              </p:contentPart>
            </mc:Choice>
            <mc:Fallback xmlns="">
              <p:pic>
                <p:nvPicPr>
                  <p:cNvPr id="1849" name="Pennanteckning 1848">
                    <a:extLst>
                      <a:ext uri="{FF2B5EF4-FFF2-40B4-BE49-F238E27FC236}">
                        <a16:creationId xmlns:a16="http://schemas.microsoft.com/office/drawing/2014/main" id="{F101BCFF-928B-B200-E79C-52484082FA05}"/>
                      </a:ext>
                    </a:extLst>
                  </p:cNvPr>
                  <p:cNvPicPr/>
                  <p:nvPr/>
                </p:nvPicPr>
                <p:blipFill>
                  <a:blip r:embed="rId686"/>
                  <a:stretch>
                    <a:fillRect/>
                  </a:stretch>
                </p:blipFill>
                <p:spPr>
                  <a:xfrm>
                    <a:off x="8469084" y="4621019"/>
                    <a:ext cx="7128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687">
                <p14:nvContentPartPr>
                  <p14:cNvPr id="1850" name="Pennanteckning 1849">
                    <a:extLst>
                      <a:ext uri="{FF2B5EF4-FFF2-40B4-BE49-F238E27FC236}">
                        <a16:creationId xmlns:a16="http://schemas.microsoft.com/office/drawing/2014/main" id="{13C080BF-9C21-D3F3-44E1-64645C94A0F4}"/>
                      </a:ext>
                    </a:extLst>
                  </p14:cNvPr>
                  <p14:cNvContentPartPr/>
                  <p14:nvPr/>
                </p14:nvContentPartPr>
                <p14:xfrm>
                  <a:off x="8437044" y="4727939"/>
                  <a:ext cx="134280" cy="4680"/>
                </p14:xfrm>
              </p:contentPart>
            </mc:Choice>
            <mc:Fallback xmlns="">
              <p:pic>
                <p:nvPicPr>
                  <p:cNvPr id="1850" name="Pennanteckning 1849">
                    <a:extLst>
                      <a:ext uri="{FF2B5EF4-FFF2-40B4-BE49-F238E27FC236}">
                        <a16:creationId xmlns:a16="http://schemas.microsoft.com/office/drawing/2014/main" id="{13C080BF-9C21-D3F3-44E1-64645C94A0F4}"/>
                      </a:ext>
                    </a:extLst>
                  </p:cNvPr>
                  <p:cNvPicPr/>
                  <p:nvPr/>
                </p:nvPicPr>
                <p:blipFill>
                  <a:blip r:embed="rId688"/>
                  <a:stretch>
                    <a:fillRect/>
                  </a:stretch>
                </p:blipFill>
                <p:spPr>
                  <a:xfrm>
                    <a:off x="8421924" y="4712819"/>
                    <a:ext cx="1648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689">
                <p14:nvContentPartPr>
                  <p14:cNvPr id="1851" name="Pennanteckning 1850">
                    <a:extLst>
                      <a:ext uri="{FF2B5EF4-FFF2-40B4-BE49-F238E27FC236}">
                        <a16:creationId xmlns:a16="http://schemas.microsoft.com/office/drawing/2014/main" id="{2EEC6296-FB3E-411F-9935-8CE2FD6C864B}"/>
                      </a:ext>
                    </a:extLst>
                  </p14:cNvPr>
                  <p14:cNvContentPartPr/>
                  <p14:nvPr/>
                </p14:nvContentPartPr>
                <p14:xfrm>
                  <a:off x="8617404" y="4732259"/>
                  <a:ext cx="70560" cy="72720"/>
                </p14:xfrm>
              </p:contentPart>
            </mc:Choice>
            <mc:Fallback xmlns="">
              <p:pic>
                <p:nvPicPr>
                  <p:cNvPr id="1851" name="Pennanteckning 1850">
                    <a:extLst>
                      <a:ext uri="{FF2B5EF4-FFF2-40B4-BE49-F238E27FC236}">
                        <a16:creationId xmlns:a16="http://schemas.microsoft.com/office/drawing/2014/main" id="{2EEC6296-FB3E-411F-9935-8CE2FD6C864B}"/>
                      </a:ext>
                    </a:extLst>
                  </p:cNvPr>
                  <p:cNvPicPr/>
                  <p:nvPr/>
                </p:nvPicPr>
                <p:blipFill>
                  <a:blip r:embed="rId690"/>
                  <a:stretch>
                    <a:fillRect/>
                  </a:stretch>
                </p:blipFill>
                <p:spPr>
                  <a:xfrm>
                    <a:off x="8602284" y="4717139"/>
                    <a:ext cx="101160" cy="103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91">
              <p14:nvContentPartPr>
                <p14:cNvPr id="1852" name="Pennanteckning 1851">
                  <a:extLst>
                    <a:ext uri="{FF2B5EF4-FFF2-40B4-BE49-F238E27FC236}">
                      <a16:creationId xmlns:a16="http://schemas.microsoft.com/office/drawing/2014/main" id="{579360C5-FE2F-E98C-0772-FFF5866274B4}"/>
                    </a:ext>
                  </a:extLst>
                </p14:cNvPr>
                <p14:cNvContentPartPr/>
                <p14:nvPr/>
              </p14:nvContentPartPr>
              <p14:xfrm>
                <a:off x="8948964" y="4718579"/>
                <a:ext cx="135000" cy="329040"/>
              </p14:xfrm>
            </p:contentPart>
          </mc:Choice>
          <mc:Fallback>
            <p:pic>
              <p:nvPicPr>
                <p:cNvPr id="1852" name="Pennanteckning 1851">
                  <a:extLst>
                    <a:ext uri="{FF2B5EF4-FFF2-40B4-BE49-F238E27FC236}">
                      <a16:creationId xmlns:a16="http://schemas.microsoft.com/office/drawing/2014/main" id="{579360C5-FE2F-E98C-0772-FFF5866274B4}"/>
                    </a:ext>
                  </a:extLst>
                </p:cNvPr>
                <p:cNvPicPr/>
                <p:nvPr/>
              </p:nvPicPr>
              <p:blipFill>
                <a:blip r:embed="rId692"/>
                <a:stretch>
                  <a:fillRect/>
                </a:stretch>
              </p:blipFill>
              <p:spPr>
                <a:xfrm>
                  <a:off x="8933484" y="4703116"/>
                  <a:ext cx="165600" cy="359607"/>
                </a:xfrm>
                <a:prstGeom prst="rect">
                  <a:avLst/>
                </a:prstGeom>
              </p:spPr>
            </p:pic>
          </mc:Fallback>
        </mc:AlternateContent>
      </p:grpSp>
      <p:grpSp>
        <p:nvGrpSpPr>
          <p:cNvPr id="15" name="Grupp 14">
            <a:extLst>
              <a:ext uri="{FF2B5EF4-FFF2-40B4-BE49-F238E27FC236}">
                <a16:creationId xmlns:a16="http://schemas.microsoft.com/office/drawing/2014/main" id="{9F3CCD01-91FE-6FBC-4B7C-774B69EF8476}"/>
              </a:ext>
            </a:extLst>
          </p:cNvPr>
          <p:cNvGrpSpPr/>
          <p:nvPr/>
        </p:nvGrpSpPr>
        <p:grpSpPr>
          <a:xfrm>
            <a:off x="8552964" y="5138339"/>
            <a:ext cx="3305160" cy="802440"/>
            <a:chOff x="8552964" y="5138339"/>
            <a:chExt cx="3305160" cy="802440"/>
          </a:xfrm>
        </p:grpSpPr>
        <p:grpSp>
          <p:nvGrpSpPr>
            <p:cNvPr id="1889" name="Grupp 1888">
              <a:extLst>
                <a:ext uri="{FF2B5EF4-FFF2-40B4-BE49-F238E27FC236}">
                  <a16:creationId xmlns:a16="http://schemas.microsoft.com/office/drawing/2014/main" id="{F1B4A578-90F3-4FC5-0D52-5577335515A9}"/>
                </a:ext>
              </a:extLst>
            </p:cNvPr>
            <p:cNvGrpSpPr/>
            <p:nvPr/>
          </p:nvGrpSpPr>
          <p:grpSpPr>
            <a:xfrm>
              <a:off x="8552964" y="5230139"/>
              <a:ext cx="272520" cy="164160"/>
              <a:chOff x="8552964" y="5230139"/>
              <a:chExt cx="272520" cy="164160"/>
            </a:xfrm>
          </p:grpSpPr>
          <mc:AlternateContent xmlns:mc="http://schemas.openxmlformats.org/markup-compatibility/2006" xmlns:p14="http://schemas.microsoft.com/office/powerpoint/2010/main">
            <mc:Choice Requires="p14">
              <p:contentPart p14:bwMode="auto" r:id="rId693">
                <p14:nvContentPartPr>
                  <p14:cNvPr id="1886" name="Pennanteckning 1885">
                    <a:extLst>
                      <a:ext uri="{FF2B5EF4-FFF2-40B4-BE49-F238E27FC236}">
                        <a16:creationId xmlns:a16="http://schemas.microsoft.com/office/drawing/2014/main" id="{AD9D1AA8-5E10-754C-7929-03F7787FBEEA}"/>
                      </a:ext>
                    </a:extLst>
                  </p14:cNvPr>
                  <p14:cNvContentPartPr/>
                  <p14:nvPr/>
                </p14:nvContentPartPr>
                <p14:xfrm>
                  <a:off x="8552964" y="5276219"/>
                  <a:ext cx="118440" cy="7200"/>
                </p14:xfrm>
              </p:contentPart>
            </mc:Choice>
            <mc:Fallback xmlns="">
              <p:pic>
                <p:nvPicPr>
                  <p:cNvPr id="1886" name="Pennanteckning 1885">
                    <a:extLst>
                      <a:ext uri="{FF2B5EF4-FFF2-40B4-BE49-F238E27FC236}">
                        <a16:creationId xmlns:a16="http://schemas.microsoft.com/office/drawing/2014/main" id="{AD9D1AA8-5E10-754C-7929-03F7787FBEEA}"/>
                      </a:ext>
                    </a:extLst>
                  </p:cNvPr>
                  <p:cNvPicPr/>
                  <p:nvPr/>
                </p:nvPicPr>
                <p:blipFill>
                  <a:blip r:embed="rId694"/>
                  <a:stretch>
                    <a:fillRect/>
                  </a:stretch>
                </p:blipFill>
                <p:spPr>
                  <a:xfrm>
                    <a:off x="8537484" y="5261099"/>
                    <a:ext cx="14904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695">
                <p14:nvContentPartPr>
                  <p14:cNvPr id="1887" name="Pennanteckning 1886">
                    <a:extLst>
                      <a:ext uri="{FF2B5EF4-FFF2-40B4-BE49-F238E27FC236}">
                        <a16:creationId xmlns:a16="http://schemas.microsoft.com/office/drawing/2014/main" id="{A319A814-2DF8-7523-7CB8-6EF019E3967E}"/>
                      </a:ext>
                    </a:extLst>
                  </p14:cNvPr>
                  <p14:cNvContentPartPr/>
                  <p14:nvPr/>
                </p14:nvContentPartPr>
                <p14:xfrm>
                  <a:off x="8590044" y="5344259"/>
                  <a:ext cx="122040" cy="32760"/>
                </p14:xfrm>
              </p:contentPart>
            </mc:Choice>
            <mc:Fallback xmlns="">
              <p:pic>
                <p:nvPicPr>
                  <p:cNvPr id="1887" name="Pennanteckning 1886">
                    <a:extLst>
                      <a:ext uri="{FF2B5EF4-FFF2-40B4-BE49-F238E27FC236}">
                        <a16:creationId xmlns:a16="http://schemas.microsoft.com/office/drawing/2014/main" id="{A319A814-2DF8-7523-7CB8-6EF019E3967E}"/>
                      </a:ext>
                    </a:extLst>
                  </p:cNvPr>
                  <p:cNvPicPr/>
                  <p:nvPr/>
                </p:nvPicPr>
                <p:blipFill>
                  <a:blip r:embed="rId696"/>
                  <a:stretch>
                    <a:fillRect/>
                  </a:stretch>
                </p:blipFill>
                <p:spPr>
                  <a:xfrm>
                    <a:off x="8574924" y="5328779"/>
                    <a:ext cx="15228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697">
                <p14:nvContentPartPr>
                  <p14:cNvPr id="1888" name="Pennanteckning 1887">
                    <a:extLst>
                      <a:ext uri="{FF2B5EF4-FFF2-40B4-BE49-F238E27FC236}">
                        <a16:creationId xmlns:a16="http://schemas.microsoft.com/office/drawing/2014/main" id="{86E383B1-4074-5E48-CF82-271EF02EB91D}"/>
                      </a:ext>
                    </a:extLst>
                  </p14:cNvPr>
                  <p14:cNvContentPartPr/>
                  <p14:nvPr/>
                </p14:nvContentPartPr>
                <p14:xfrm>
                  <a:off x="8731524" y="5230139"/>
                  <a:ext cx="93960" cy="164160"/>
                </p14:xfrm>
              </p:contentPart>
            </mc:Choice>
            <mc:Fallback xmlns="">
              <p:pic>
                <p:nvPicPr>
                  <p:cNvPr id="1888" name="Pennanteckning 1887">
                    <a:extLst>
                      <a:ext uri="{FF2B5EF4-FFF2-40B4-BE49-F238E27FC236}">
                        <a16:creationId xmlns:a16="http://schemas.microsoft.com/office/drawing/2014/main" id="{86E383B1-4074-5E48-CF82-271EF02EB91D}"/>
                      </a:ext>
                    </a:extLst>
                  </p:cNvPr>
                  <p:cNvPicPr/>
                  <p:nvPr/>
                </p:nvPicPr>
                <p:blipFill>
                  <a:blip r:embed="rId698"/>
                  <a:stretch>
                    <a:fillRect/>
                  </a:stretch>
                </p:blipFill>
                <p:spPr>
                  <a:xfrm>
                    <a:off x="8716404" y="5214659"/>
                    <a:ext cx="124200" cy="194760"/>
                  </a:xfrm>
                  <a:prstGeom prst="rect">
                    <a:avLst/>
                  </a:prstGeom>
                </p:spPr>
              </p:pic>
            </mc:Fallback>
          </mc:AlternateContent>
        </p:grpSp>
        <p:grpSp>
          <p:nvGrpSpPr>
            <p:cNvPr id="1902" name="Grupp 1901">
              <a:extLst>
                <a:ext uri="{FF2B5EF4-FFF2-40B4-BE49-F238E27FC236}">
                  <a16:creationId xmlns:a16="http://schemas.microsoft.com/office/drawing/2014/main" id="{7E4BEB87-D03F-A9C1-5A16-87B9569E822A}"/>
                </a:ext>
              </a:extLst>
            </p:cNvPr>
            <p:cNvGrpSpPr/>
            <p:nvPr/>
          </p:nvGrpSpPr>
          <p:grpSpPr>
            <a:xfrm>
              <a:off x="9108084" y="5161379"/>
              <a:ext cx="731880" cy="203040"/>
              <a:chOff x="9108084" y="5161379"/>
              <a:chExt cx="731880" cy="203040"/>
            </a:xfrm>
          </p:grpSpPr>
          <mc:AlternateContent xmlns:mc="http://schemas.openxmlformats.org/markup-compatibility/2006" xmlns:p14="http://schemas.microsoft.com/office/powerpoint/2010/main">
            <mc:Choice Requires="p14">
              <p:contentPart p14:bwMode="auto" r:id="rId699">
                <p14:nvContentPartPr>
                  <p14:cNvPr id="1890" name="Pennanteckning 1889">
                    <a:extLst>
                      <a:ext uri="{FF2B5EF4-FFF2-40B4-BE49-F238E27FC236}">
                        <a16:creationId xmlns:a16="http://schemas.microsoft.com/office/drawing/2014/main" id="{1F69E036-7619-B371-542D-8E640B625AC5}"/>
                      </a:ext>
                    </a:extLst>
                  </p14:cNvPr>
                  <p14:cNvContentPartPr/>
                  <p14:nvPr/>
                </p14:nvContentPartPr>
                <p14:xfrm>
                  <a:off x="9108084" y="5203499"/>
                  <a:ext cx="56880" cy="160920"/>
                </p14:xfrm>
              </p:contentPart>
            </mc:Choice>
            <mc:Fallback xmlns="">
              <p:pic>
                <p:nvPicPr>
                  <p:cNvPr id="1890" name="Pennanteckning 1889">
                    <a:extLst>
                      <a:ext uri="{FF2B5EF4-FFF2-40B4-BE49-F238E27FC236}">
                        <a16:creationId xmlns:a16="http://schemas.microsoft.com/office/drawing/2014/main" id="{1F69E036-7619-B371-542D-8E640B625AC5}"/>
                      </a:ext>
                    </a:extLst>
                  </p:cNvPr>
                  <p:cNvPicPr/>
                  <p:nvPr/>
                </p:nvPicPr>
                <p:blipFill>
                  <a:blip r:embed="rId700"/>
                  <a:stretch>
                    <a:fillRect/>
                  </a:stretch>
                </p:blipFill>
                <p:spPr>
                  <a:xfrm>
                    <a:off x="9092964" y="5188379"/>
                    <a:ext cx="8748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701">
                <p14:nvContentPartPr>
                  <p14:cNvPr id="1891" name="Pennanteckning 1890">
                    <a:extLst>
                      <a:ext uri="{FF2B5EF4-FFF2-40B4-BE49-F238E27FC236}">
                        <a16:creationId xmlns:a16="http://schemas.microsoft.com/office/drawing/2014/main" id="{8730AC2B-D1FB-08D5-2F36-FCE86FA6868E}"/>
                      </a:ext>
                    </a:extLst>
                  </p14:cNvPr>
                  <p14:cNvContentPartPr/>
                  <p14:nvPr/>
                </p14:nvContentPartPr>
                <p14:xfrm>
                  <a:off x="9228684" y="5269739"/>
                  <a:ext cx="134280" cy="75600"/>
                </p14:xfrm>
              </p:contentPart>
            </mc:Choice>
            <mc:Fallback xmlns="">
              <p:pic>
                <p:nvPicPr>
                  <p:cNvPr id="1891" name="Pennanteckning 1890">
                    <a:extLst>
                      <a:ext uri="{FF2B5EF4-FFF2-40B4-BE49-F238E27FC236}">
                        <a16:creationId xmlns:a16="http://schemas.microsoft.com/office/drawing/2014/main" id="{8730AC2B-D1FB-08D5-2F36-FCE86FA6868E}"/>
                      </a:ext>
                    </a:extLst>
                  </p:cNvPr>
                  <p:cNvPicPr/>
                  <p:nvPr/>
                </p:nvPicPr>
                <p:blipFill>
                  <a:blip r:embed="rId702"/>
                  <a:stretch>
                    <a:fillRect/>
                  </a:stretch>
                </p:blipFill>
                <p:spPr>
                  <a:xfrm>
                    <a:off x="9213204" y="5254619"/>
                    <a:ext cx="16488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703">
                <p14:nvContentPartPr>
                  <p14:cNvPr id="1892" name="Pennanteckning 1891">
                    <a:extLst>
                      <a:ext uri="{FF2B5EF4-FFF2-40B4-BE49-F238E27FC236}">
                        <a16:creationId xmlns:a16="http://schemas.microsoft.com/office/drawing/2014/main" id="{62D5F380-573F-4737-48C5-0E0658848295}"/>
                      </a:ext>
                    </a:extLst>
                  </p14:cNvPr>
                  <p14:cNvContentPartPr/>
                  <p14:nvPr/>
                </p14:nvContentPartPr>
                <p14:xfrm>
                  <a:off x="9426324" y="5260739"/>
                  <a:ext cx="22680" cy="79920"/>
                </p14:xfrm>
              </p:contentPart>
            </mc:Choice>
            <mc:Fallback xmlns="">
              <p:pic>
                <p:nvPicPr>
                  <p:cNvPr id="1892" name="Pennanteckning 1891">
                    <a:extLst>
                      <a:ext uri="{FF2B5EF4-FFF2-40B4-BE49-F238E27FC236}">
                        <a16:creationId xmlns:a16="http://schemas.microsoft.com/office/drawing/2014/main" id="{62D5F380-573F-4737-48C5-0E0658848295}"/>
                      </a:ext>
                    </a:extLst>
                  </p:cNvPr>
                  <p:cNvPicPr/>
                  <p:nvPr/>
                </p:nvPicPr>
                <p:blipFill>
                  <a:blip r:embed="rId704"/>
                  <a:stretch>
                    <a:fillRect/>
                  </a:stretch>
                </p:blipFill>
                <p:spPr>
                  <a:xfrm>
                    <a:off x="9410844" y="5245259"/>
                    <a:ext cx="5328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705">
                <p14:nvContentPartPr>
                  <p14:cNvPr id="1893" name="Pennanteckning 1892">
                    <a:extLst>
                      <a:ext uri="{FF2B5EF4-FFF2-40B4-BE49-F238E27FC236}">
                        <a16:creationId xmlns:a16="http://schemas.microsoft.com/office/drawing/2014/main" id="{10C6CA2D-AB56-E98F-6933-3CEAE2052401}"/>
                      </a:ext>
                    </a:extLst>
                  </p14:cNvPr>
                  <p14:cNvContentPartPr/>
                  <p14:nvPr/>
                </p14:nvContentPartPr>
                <p14:xfrm>
                  <a:off x="9325164" y="5288099"/>
                  <a:ext cx="72000" cy="67320"/>
                </p14:xfrm>
              </p:contentPart>
            </mc:Choice>
            <mc:Fallback xmlns="">
              <p:pic>
                <p:nvPicPr>
                  <p:cNvPr id="1893" name="Pennanteckning 1892">
                    <a:extLst>
                      <a:ext uri="{FF2B5EF4-FFF2-40B4-BE49-F238E27FC236}">
                        <a16:creationId xmlns:a16="http://schemas.microsoft.com/office/drawing/2014/main" id="{10C6CA2D-AB56-E98F-6933-3CEAE2052401}"/>
                      </a:ext>
                    </a:extLst>
                  </p:cNvPr>
                  <p:cNvPicPr/>
                  <p:nvPr/>
                </p:nvPicPr>
                <p:blipFill>
                  <a:blip r:embed="rId706"/>
                  <a:stretch>
                    <a:fillRect/>
                  </a:stretch>
                </p:blipFill>
                <p:spPr>
                  <a:xfrm>
                    <a:off x="9310044" y="5272619"/>
                    <a:ext cx="10260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707">
                <p14:nvContentPartPr>
                  <p14:cNvPr id="1895" name="Pennanteckning 1894">
                    <a:extLst>
                      <a:ext uri="{FF2B5EF4-FFF2-40B4-BE49-F238E27FC236}">
                        <a16:creationId xmlns:a16="http://schemas.microsoft.com/office/drawing/2014/main" id="{90885607-9016-5101-D12C-47A2A769DDB7}"/>
                      </a:ext>
                    </a:extLst>
                  </p14:cNvPr>
                  <p14:cNvContentPartPr/>
                  <p14:nvPr/>
                </p14:nvContentPartPr>
                <p14:xfrm>
                  <a:off x="9575724" y="5252099"/>
                  <a:ext cx="92160" cy="95760"/>
                </p14:xfrm>
              </p:contentPart>
            </mc:Choice>
            <mc:Fallback xmlns="">
              <p:pic>
                <p:nvPicPr>
                  <p:cNvPr id="1895" name="Pennanteckning 1894">
                    <a:extLst>
                      <a:ext uri="{FF2B5EF4-FFF2-40B4-BE49-F238E27FC236}">
                        <a16:creationId xmlns:a16="http://schemas.microsoft.com/office/drawing/2014/main" id="{90885607-9016-5101-D12C-47A2A769DDB7}"/>
                      </a:ext>
                    </a:extLst>
                  </p:cNvPr>
                  <p:cNvPicPr/>
                  <p:nvPr/>
                </p:nvPicPr>
                <p:blipFill>
                  <a:blip r:embed="rId708"/>
                  <a:stretch>
                    <a:fillRect/>
                  </a:stretch>
                </p:blipFill>
                <p:spPr>
                  <a:xfrm>
                    <a:off x="9560604" y="5236979"/>
                    <a:ext cx="1227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09">
                <p14:nvContentPartPr>
                  <p14:cNvPr id="1896" name="Pennanteckning 1895">
                    <a:extLst>
                      <a:ext uri="{FF2B5EF4-FFF2-40B4-BE49-F238E27FC236}">
                        <a16:creationId xmlns:a16="http://schemas.microsoft.com/office/drawing/2014/main" id="{8A39A990-64A2-F4CB-769D-58D663534AC2}"/>
                      </a:ext>
                    </a:extLst>
                  </p14:cNvPr>
                  <p14:cNvContentPartPr/>
                  <p14:nvPr/>
                </p14:nvContentPartPr>
                <p14:xfrm>
                  <a:off x="9742044" y="5161379"/>
                  <a:ext cx="97920" cy="163440"/>
                </p14:xfrm>
              </p:contentPart>
            </mc:Choice>
            <mc:Fallback xmlns="">
              <p:pic>
                <p:nvPicPr>
                  <p:cNvPr id="1896" name="Pennanteckning 1895">
                    <a:extLst>
                      <a:ext uri="{FF2B5EF4-FFF2-40B4-BE49-F238E27FC236}">
                        <a16:creationId xmlns:a16="http://schemas.microsoft.com/office/drawing/2014/main" id="{8A39A990-64A2-F4CB-769D-58D663534AC2}"/>
                      </a:ext>
                    </a:extLst>
                  </p:cNvPr>
                  <p:cNvPicPr/>
                  <p:nvPr/>
                </p:nvPicPr>
                <p:blipFill>
                  <a:blip r:embed="rId710"/>
                  <a:stretch>
                    <a:fillRect/>
                  </a:stretch>
                </p:blipFill>
                <p:spPr>
                  <a:xfrm>
                    <a:off x="9726924" y="5146259"/>
                    <a:ext cx="128520" cy="193680"/>
                  </a:xfrm>
                  <a:prstGeom prst="rect">
                    <a:avLst/>
                  </a:prstGeom>
                </p:spPr>
              </p:pic>
            </mc:Fallback>
          </mc:AlternateContent>
        </p:grpSp>
        <p:grpSp>
          <p:nvGrpSpPr>
            <p:cNvPr id="1901" name="Grupp 1900">
              <a:extLst>
                <a:ext uri="{FF2B5EF4-FFF2-40B4-BE49-F238E27FC236}">
                  <a16:creationId xmlns:a16="http://schemas.microsoft.com/office/drawing/2014/main" id="{A55A2D1F-2A2C-597A-C10A-04AE4CCF9CBE}"/>
                </a:ext>
              </a:extLst>
            </p:cNvPr>
            <p:cNvGrpSpPr/>
            <p:nvPr/>
          </p:nvGrpSpPr>
          <p:grpSpPr>
            <a:xfrm>
              <a:off x="10054524" y="5150579"/>
              <a:ext cx="679320" cy="372600"/>
              <a:chOff x="10054524" y="5150579"/>
              <a:chExt cx="679320" cy="372600"/>
            </a:xfrm>
          </p:grpSpPr>
          <mc:AlternateContent xmlns:mc="http://schemas.openxmlformats.org/markup-compatibility/2006" xmlns:p14="http://schemas.microsoft.com/office/powerpoint/2010/main">
            <mc:Choice Requires="p14">
              <p:contentPart p14:bwMode="auto" r:id="rId711">
                <p14:nvContentPartPr>
                  <p14:cNvPr id="1897" name="Pennanteckning 1896">
                    <a:extLst>
                      <a:ext uri="{FF2B5EF4-FFF2-40B4-BE49-F238E27FC236}">
                        <a16:creationId xmlns:a16="http://schemas.microsoft.com/office/drawing/2014/main" id="{40425A10-9FF2-3EBC-1508-CED736C6601C}"/>
                      </a:ext>
                    </a:extLst>
                  </p14:cNvPr>
                  <p14:cNvContentPartPr/>
                  <p14:nvPr/>
                </p14:nvContentPartPr>
                <p14:xfrm>
                  <a:off x="10054524" y="5216819"/>
                  <a:ext cx="53280" cy="117360"/>
                </p14:xfrm>
              </p:contentPart>
            </mc:Choice>
            <mc:Fallback xmlns="">
              <p:pic>
                <p:nvPicPr>
                  <p:cNvPr id="1897" name="Pennanteckning 1896">
                    <a:extLst>
                      <a:ext uri="{FF2B5EF4-FFF2-40B4-BE49-F238E27FC236}">
                        <a16:creationId xmlns:a16="http://schemas.microsoft.com/office/drawing/2014/main" id="{40425A10-9FF2-3EBC-1508-CED736C6601C}"/>
                      </a:ext>
                    </a:extLst>
                  </p:cNvPr>
                  <p:cNvPicPr/>
                  <p:nvPr/>
                </p:nvPicPr>
                <p:blipFill>
                  <a:blip r:embed="rId712"/>
                  <a:stretch>
                    <a:fillRect/>
                  </a:stretch>
                </p:blipFill>
                <p:spPr>
                  <a:xfrm>
                    <a:off x="10039404" y="5201699"/>
                    <a:ext cx="8388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713">
                <p14:nvContentPartPr>
                  <p14:cNvPr id="1898" name="Pennanteckning 1897">
                    <a:extLst>
                      <a:ext uri="{FF2B5EF4-FFF2-40B4-BE49-F238E27FC236}">
                        <a16:creationId xmlns:a16="http://schemas.microsoft.com/office/drawing/2014/main" id="{F1060116-4ECB-1AF6-4D7A-57CBF6BCF9D5}"/>
                      </a:ext>
                    </a:extLst>
                  </p14:cNvPr>
                  <p14:cNvContentPartPr/>
                  <p14:nvPr/>
                </p14:nvContentPartPr>
                <p14:xfrm>
                  <a:off x="10189524" y="5150579"/>
                  <a:ext cx="113760" cy="148680"/>
                </p14:xfrm>
              </p:contentPart>
            </mc:Choice>
            <mc:Fallback xmlns="">
              <p:pic>
                <p:nvPicPr>
                  <p:cNvPr id="1898" name="Pennanteckning 1897">
                    <a:extLst>
                      <a:ext uri="{FF2B5EF4-FFF2-40B4-BE49-F238E27FC236}">
                        <a16:creationId xmlns:a16="http://schemas.microsoft.com/office/drawing/2014/main" id="{F1060116-4ECB-1AF6-4D7A-57CBF6BCF9D5}"/>
                      </a:ext>
                    </a:extLst>
                  </p:cNvPr>
                  <p:cNvPicPr/>
                  <p:nvPr/>
                </p:nvPicPr>
                <p:blipFill>
                  <a:blip r:embed="rId714"/>
                  <a:stretch>
                    <a:fillRect/>
                  </a:stretch>
                </p:blipFill>
                <p:spPr>
                  <a:xfrm>
                    <a:off x="10174044" y="5135459"/>
                    <a:ext cx="14400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715">
                <p14:nvContentPartPr>
                  <p14:cNvPr id="1899" name="Pennanteckning 1898">
                    <a:extLst>
                      <a:ext uri="{FF2B5EF4-FFF2-40B4-BE49-F238E27FC236}">
                        <a16:creationId xmlns:a16="http://schemas.microsoft.com/office/drawing/2014/main" id="{EB7ACE28-7445-32A5-EE9C-2399949E968E}"/>
                      </a:ext>
                    </a:extLst>
                  </p14:cNvPr>
                  <p14:cNvContentPartPr/>
                  <p14:nvPr/>
                </p14:nvContentPartPr>
                <p14:xfrm>
                  <a:off x="10367364" y="5214299"/>
                  <a:ext cx="214560" cy="308880"/>
                </p14:xfrm>
              </p:contentPart>
            </mc:Choice>
            <mc:Fallback xmlns="">
              <p:pic>
                <p:nvPicPr>
                  <p:cNvPr id="1899" name="Pennanteckning 1898">
                    <a:extLst>
                      <a:ext uri="{FF2B5EF4-FFF2-40B4-BE49-F238E27FC236}">
                        <a16:creationId xmlns:a16="http://schemas.microsoft.com/office/drawing/2014/main" id="{EB7ACE28-7445-32A5-EE9C-2399949E968E}"/>
                      </a:ext>
                    </a:extLst>
                  </p:cNvPr>
                  <p:cNvPicPr/>
                  <p:nvPr/>
                </p:nvPicPr>
                <p:blipFill>
                  <a:blip r:embed="rId716"/>
                  <a:stretch>
                    <a:fillRect/>
                  </a:stretch>
                </p:blipFill>
                <p:spPr>
                  <a:xfrm>
                    <a:off x="10351884" y="5199179"/>
                    <a:ext cx="24516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717">
                <p14:nvContentPartPr>
                  <p14:cNvPr id="1900" name="Pennanteckning 1899">
                    <a:extLst>
                      <a:ext uri="{FF2B5EF4-FFF2-40B4-BE49-F238E27FC236}">
                        <a16:creationId xmlns:a16="http://schemas.microsoft.com/office/drawing/2014/main" id="{BC578412-F927-42EF-CF27-BC84D1E76728}"/>
                      </a:ext>
                    </a:extLst>
                  </p14:cNvPr>
                  <p14:cNvContentPartPr/>
                  <p14:nvPr/>
                </p14:nvContentPartPr>
                <p14:xfrm>
                  <a:off x="10585524" y="5218619"/>
                  <a:ext cx="148320" cy="135720"/>
                </p14:xfrm>
              </p:contentPart>
            </mc:Choice>
            <mc:Fallback xmlns="">
              <p:pic>
                <p:nvPicPr>
                  <p:cNvPr id="1900" name="Pennanteckning 1899">
                    <a:extLst>
                      <a:ext uri="{FF2B5EF4-FFF2-40B4-BE49-F238E27FC236}">
                        <a16:creationId xmlns:a16="http://schemas.microsoft.com/office/drawing/2014/main" id="{BC578412-F927-42EF-CF27-BC84D1E76728}"/>
                      </a:ext>
                    </a:extLst>
                  </p:cNvPr>
                  <p:cNvPicPr/>
                  <p:nvPr/>
                </p:nvPicPr>
                <p:blipFill>
                  <a:blip r:embed="rId718"/>
                  <a:stretch>
                    <a:fillRect/>
                  </a:stretch>
                </p:blipFill>
                <p:spPr>
                  <a:xfrm>
                    <a:off x="10570404" y="5203139"/>
                    <a:ext cx="178920" cy="166320"/>
                  </a:xfrm>
                  <a:prstGeom prst="rect">
                    <a:avLst/>
                  </a:prstGeom>
                </p:spPr>
              </p:pic>
            </mc:Fallback>
          </mc:AlternateContent>
        </p:grpSp>
        <p:grpSp>
          <p:nvGrpSpPr>
            <p:cNvPr id="1906" name="Grupp 1905">
              <a:extLst>
                <a:ext uri="{FF2B5EF4-FFF2-40B4-BE49-F238E27FC236}">
                  <a16:creationId xmlns:a16="http://schemas.microsoft.com/office/drawing/2014/main" id="{1F1D81E2-373D-04EC-73A1-C463907B94A8}"/>
                </a:ext>
              </a:extLst>
            </p:cNvPr>
            <p:cNvGrpSpPr/>
            <p:nvPr/>
          </p:nvGrpSpPr>
          <p:grpSpPr>
            <a:xfrm>
              <a:off x="11065404" y="5138339"/>
              <a:ext cx="217800" cy="329400"/>
              <a:chOff x="11065404" y="5138339"/>
              <a:chExt cx="217800" cy="329400"/>
            </a:xfrm>
          </p:grpSpPr>
          <mc:AlternateContent xmlns:mc="http://schemas.openxmlformats.org/markup-compatibility/2006" xmlns:p14="http://schemas.microsoft.com/office/powerpoint/2010/main">
            <mc:Choice Requires="p14">
              <p:contentPart p14:bwMode="auto" r:id="rId719">
                <p14:nvContentPartPr>
                  <p14:cNvPr id="1903" name="Pennanteckning 1902">
                    <a:extLst>
                      <a:ext uri="{FF2B5EF4-FFF2-40B4-BE49-F238E27FC236}">
                        <a16:creationId xmlns:a16="http://schemas.microsoft.com/office/drawing/2014/main" id="{54F973E4-D1B1-C57E-F123-62E302EA4333}"/>
                      </a:ext>
                    </a:extLst>
                  </p14:cNvPr>
                  <p14:cNvContentPartPr/>
                  <p14:nvPr/>
                </p14:nvContentPartPr>
                <p14:xfrm>
                  <a:off x="11065404" y="5240939"/>
                  <a:ext cx="56520" cy="62280"/>
                </p14:xfrm>
              </p:contentPart>
            </mc:Choice>
            <mc:Fallback xmlns="">
              <p:pic>
                <p:nvPicPr>
                  <p:cNvPr id="1903" name="Pennanteckning 1902">
                    <a:extLst>
                      <a:ext uri="{FF2B5EF4-FFF2-40B4-BE49-F238E27FC236}">
                        <a16:creationId xmlns:a16="http://schemas.microsoft.com/office/drawing/2014/main" id="{54F973E4-D1B1-C57E-F123-62E302EA4333}"/>
                      </a:ext>
                    </a:extLst>
                  </p:cNvPr>
                  <p:cNvPicPr/>
                  <p:nvPr/>
                </p:nvPicPr>
                <p:blipFill>
                  <a:blip r:embed="rId720"/>
                  <a:stretch>
                    <a:fillRect/>
                  </a:stretch>
                </p:blipFill>
                <p:spPr>
                  <a:xfrm>
                    <a:off x="11049924" y="5225459"/>
                    <a:ext cx="8712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721">
                <p14:nvContentPartPr>
                  <p14:cNvPr id="1904" name="Pennanteckning 1903">
                    <a:extLst>
                      <a:ext uri="{FF2B5EF4-FFF2-40B4-BE49-F238E27FC236}">
                        <a16:creationId xmlns:a16="http://schemas.microsoft.com/office/drawing/2014/main" id="{268E2ED2-0F83-E67E-36C3-A262C32D4BCB}"/>
                      </a:ext>
                    </a:extLst>
                  </p14:cNvPr>
                  <p14:cNvContentPartPr/>
                  <p14:nvPr/>
                </p14:nvContentPartPr>
                <p14:xfrm>
                  <a:off x="11206524" y="5138339"/>
                  <a:ext cx="36720" cy="329400"/>
                </p14:xfrm>
              </p:contentPart>
            </mc:Choice>
            <mc:Fallback xmlns="">
              <p:pic>
                <p:nvPicPr>
                  <p:cNvPr id="1904" name="Pennanteckning 1903">
                    <a:extLst>
                      <a:ext uri="{FF2B5EF4-FFF2-40B4-BE49-F238E27FC236}">
                        <a16:creationId xmlns:a16="http://schemas.microsoft.com/office/drawing/2014/main" id="{268E2ED2-0F83-E67E-36C3-A262C32D4BCB}"/>
                      </a:ext>
                    </a:extLst>
                  </p:cNvPr>
                  <p:cNvPicPr/>
                  <p:nvPr/>
                </p:nvPicPr>
                <p:blipFill>
                  <a:blip r:embed="rId722"/>
                  <a:stretch>
                    <a:fillRect/>
                  </a:stretch>
                </p:blipFill>
                <p:spPr>
                  <a:xfrm>
                    <a:off x="11191404" y="5123219"/>
                    <a:ext cx="6732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23">
                <p14:nvContentPartPr>
                  <p14:cNvPr id="1905" name="Pennanteckning 1904">
                    <a:extLst>
                      <a:ext uri="{FF2B5EF4-FFF2-40B4-BE49-F238E27FC236}">
                        <a16:creationId xmlns:a16="http://schemas.microsoft.com/office/drawing/2014/main" id="{C29A5CEB-79B6-C2F0-2A3D-1A4AA9531A31}"/>
                      </a:ext>
                    </a:extLst>
                  </p14:cNvPr>
                  <p14:cNvContentPartPr/>
                  <p14:nvPr/>
                </p14:nvContentPartPr>
                <p14:xfrm>
                  <a:off x="11186724" y="5260019"/>
                  <a:ext cx="96480" cy="43200"/>
                </p14:xfrm>
              </p:contentPart>
            </mc:Choice>
            <mc:Fallback xmlns="">
              <p:pic>
                <p:nvPicPr>
                  <p:cNvPr id="1905" name="Pennanteckning 1904">
                    <a:extLst>
                      <a:ext uri="{FF2B5EF4-FFF2-40B4-BE49-F238E27FC236}">
                        <a16:creationId xmlns:a16="http://schemas.microsoft.com/office/drawing/2014/main" id="{C29A5CEB-79B6-C2F0-2A3D-1A4AA9531A31}"/>
                      </a:ext>
                    </a:extLst>
                  </p:cNvPr>
                  <p:cNvPicPr/>
                  <p:nvPr/>
                </p:nvPicPr>
                <p:blipFill>
                  <a:blip r:embed="rId724"/>
                  <a:stretch>
                    <a:fillRect/>
                  </a:stretch>
                </p:blipFill>
                <p:spPr>
                  <a:xfrm>
                    <a:off x="11171604" y="5244539"/>
                    <a:ext cx="126720" cy="73800"/>
                  </a:xfrm>
                  <a:prstGeom prst="rect">
                    <a:avLst/>
                  </a:prstGeom>
                </p:spPr>
              </p:pic>
            </mc:Fallback>
          </mc:AlternateContent>
        </p:grpSp>
        <p:grpSp>
          <p:nvGrpSpPr>
            <p:cNvPr id="1911" name="Grupp 1910">
              <a:extLst>
                <a:ext uri="{FF2B5EF4-FFF2-40B4-BE49-F238E27FC236}">
                  <a16:creationId xmlns:a16="http://schemas.microsoft.com/office/drawing/2014/main" id="{072D8863-D848-C39D-237C-736079072E6B}"/>
                </a:ext>
              </a:extLst>
            </p:cNvPr>
            <p:cNvGrpSpPr/>
            <p:nvPr/>
          </p:nvGrpSpPr>
          <p:grpSpPr>
            <a:xfrm>
              <a:off x="11469684" y="5230859"/>
              <a:ext cx="388440" cy="185040"/>
              <a:chOff x="11469684" y="5230859"/>
              <a:chExt cx="388440" cy="185040"/>
            </a:xfrm>
          </p:grpSpPr>
          <mc:AlternateContent xmlns:mc="http://schemas.openxmlformats.org/markup-compatibility/2006" xmlns:p14="http://schemas.microsoft.com/office/powerpoint/2010/main">
            <mc:Choice Requires="p14">
              <p:contentPart p14:bwMode="auto" r:id="rId725">
                <p14:nvContentPartPr>
                  <p14:cNvPr id="1907" name="Pennanteckning 1906">
                    <a:extLst>
                      <a:ext uri="{FF2B5EF4-FFF2-40B4-BE49-F238E27FC236}">
                        <a16:creationId xmlns:a16="http://schemas.microsoft.com/office/drawing/2014/main" id="{D5DA7908-4536-012E-736A-4965F2CD9C4C}"/>
                      </a:ext>
                    </a:extLst>
                  </p14:cNvPr>
                  <p14:cNvContentPartPr/>
                  <p14:nvPr/>
                </p14:nvContentPartPr>
                <p14:xfrm>
                  <a:off x="11469684" y="5230859"/>
                  <a:ext cx="130320" cy="108720"/>
                </p14:xfrm>
              </p:contentPart>
            </mc:Choice>
            <mc:Fallback xmlns="">
              <p:pic>
                <p:nvPicPr>
                  <p:cNvPr id="1907" name="Pennanteckning 1906">
                    <a:extLst>
                      <a:ext uri="{FF2B5EF4-FFF2-40B4-BE49-F238E27FC236}">
                        <a16:creationId xmlns:a16="http://schemas.microsoft.com/office/drawing/2014/main" id="{D5DA7908-4536-012E-736A-4965F2CD9C4C}"/>
                      </a:ext>
                    </a:extLst>
                  </p:cNvPr>
                  <p:cNvPicPr/>
                  <p:nvPr/>
                </p:nvPicPr>
                <p:blipFill>
                  <a:blip r:embed="rId726"/>
                  <a:stretch>
                    <a:fillRect/>
                  </a:stretch>
                </p:blipFill>
                <p:spPr>
                  <a:xfrm>
                    <a:off x="11454204" y="5215739"/>
                    <a:ext cx="16056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727">
                <p14:nvContentPartPr>
                  <p14:cNvPr id="1908" name="Pennanteckning 1907">
                    <a:extLst>
                      <a:ext uri="{FF2B5EF4-FFF2-40B4-BE49-F238E27FC236}">
                        <a16:creationId xmlns:a16="http://schemas.microsoft.com/office/drawing/2014/main" id="{ED8905DF-B0A2-ADE6-1407-A077B644FE14}"/>
                      </a:ext>
                    </a:extLst>
                  </p14:cNvPr>
                  <p14:cNvContentPartPr/>
                  <p14:nvPr/>
                </p14:nvContentPartPr>
                <p14:xfrm>
                  <a:off x="11481924" y="5335979"/>
                  <a:ext cx="97920" cy="6840"/>
                </p14:xfrm>
              </p:contentPart>
            </mc:Choice>
            <mc:Fallback xmlns="">
              <p:pic>
                <p:nvPicPr>
                  <p:cNvPr id="1908" name="Pennanteckning 1907">
                    <a:extLst>
                      <a:ext uri="{FF2B5EF4-FFF2-40B4-BE49-F238E27FC236}">
                        <a16:creationId xmlns:a16="http://schemas.microsoft.com/office/drawing/2014/main" id="{ED8905DF-B0A2-ADE6-1407-A077B644FE14}"/>
                      </a:ext>
                    </a:extLst>
                  </p:cNvPr>
                  <p:cNvPicPr/>
                  <p:nvPr/>
                </p:nvPicPr>
                <p:blipFill>
                  <a:blip r:embed="rId728"/>
                  <a:stretch>
                    <a:fillRect/>
                  </a:stretch>
                </p:blipFill>
                <p:spPr>
                  <a:xfrm>
                    <a:off x="11466804" y="5320499"/>
                    <a:ext cx="12852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729">
                <p14:nvContentPartPr>
                  <p14:cNvPr id="1909" name="Pennanteckning 1908">
                    <a:extLst>
                      <a:ext uri="{FF2B5EF4-FFF2-40B4-BE49-F238E27FC236}">
                        <a16:creationId xmlns:a16="http://schemas.microsoft.com/office/drawing/2014/main" id="{1007DBC1-DFDA-EDF8-DFF9-893098FD37CE}"/>
                      </a:ext>
                    </a:extLst>
                  </p14:cNvPr>
                  <p14:cNvContentPartPr/>
                  <p14:nvPr/>
                </p14:nvContentPartPr>
                <p14:xfrm>
                  <a:off x="11658324" y="5250659"/>
                  <a:ext cx="150120" cy="92520"/>
                </p14:xfrm>
              </p:contentPart>
            </mc:Choice>
            <mc:Fallback xmlns="">
              <p:pic>
                <p:nvPicPr>
                  <p:cNvPr id="1909" name="Pennanteckning 1908">
                    <a:extLst>
                      <a:ext uri="{FF2B5EF4-FFF2-40B4-BE49-F238E27FC236}">
                        <a16:creationId xmlns:a16="http://schemas.microsoft.com/office/drawing/2014/main" id="{1007DBC1-DFDA-EDF8-DFF9-893098FD37CE}"/>
                      </a:ext>
                    </a:extLst>
                  </p:cNvPr>
                  <p:cNvPicPr/>
                  <p:nvPr/>
                </p:nvPicPr>
                <p:blipFill>
                  <a:blip r:embed="rId730"/>
                  <a:stretch>
                    <a:fillRect/>
                  </a:stretch>
                </p:blipFill>
                <p:spPr>
                  <a:xfrm>
                    <a:off x="11642844" y="5235539"/>
                    <a:ext cx="18072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731">
                <p14:nvContentPartPr>
                  <p14:cNvPr id="1910" name="Pennanteckning 1909">
                    <a:extLst>
                      <a:ext uri="{FF2B5EF4-FFF2-40B4-BE49-F238E27FC236}">
                        <a16:creationId xmlns:a16="http://schemas.microsoft.com/office/drawing/2014/main" id="{D038E255-D459-CE0A-93BF-CEE43349439F}"/>
                      </a:ext>
                    </a:extLst>
                  </p14:cNvPr>
                  <p14:cNvContentPartPr/>
                  <p14:nvPr/>
                </p14:nvContentPartPr>
                <p14:xfrm>
                  <a:off x="11834364" y="5357579"/>
                  <a:ext cx="23760" cy="58320"/>
                </p14:xfrm>
              </p:contentPart>
            </mc:Choice>
            <mc:Fallback xmlns="">
              <p:pic>
                <p:nvPicPr>
                  <p:cNvPr id="1910" name="Pennanteckning 1909">
                    <a:extLst>
                      <a:ext uri="{FF2B5EF4-FFF2-40B4-BE49-F238E27FC236}">
                        <a16:creationId xmlns:a16="http://schemas.microsoft.com/office/drawing/2014/main" id="{D038E255-D459-CE0A-93BF-CEE43349439F}"/>
                      </a:ext>
                    </a:extLst>
                  </p:cNvPr>
                  <p:cNvPicPr/>
                  <p:nvPr/>
                </p:nvPicPr>
                <p:blipFill>
                  <a:blip r:embed="rId732"/>
                  <a:stretch>
                    <a:fillRect/>
                  </a:stretch>
                </p:blipFill>
                <p:spPr>
                  <a:xfrm>
                    <a:off x="11819244" y="5342099"/>
                    <a:ext cx="54360" cy="88920"/>
                  </a:xfrm>
                  <a:prstGeom prst="rect">
                    <a:avLst/>
                  </a:prstGeom>
                </p:spPr>
              </p:pic>
            </mc:Fallback>
          </mc:AlternateContent>
        </p:grpSp>
        <p:grpSp>
          <p:nvGrpSpPr>
            <p:cNvPr id="1914" name="Grupp 1913">
              <a:extLst>
                <a:ext uri="{FF2B5EF4-FFF2-40B4-BE49-F238E27FC236}">
                  <a16:creationId xmlns:a16="http://schemas.microsoft.com/office/drawing/2014/main" id="{CEA484CF-4B06-2F65-9907-D9B03C330545}"/>
                </a:ext>
              </a:extLst>
            </p:cNvPr>
            <p:cNvGrpSpPr/>
            <p:nvPr/>
          </p:nvGrpSpPr>
          <p:grpSpPr>
            <a:xfrm>
              <a:off x="8670324" y="5603819"/>
              <a:ext cx="332640" cy="179640"/>
              <a:chOff x="8670324" y="5603819"/>
              <a:chExt cx="332640" cy="179640"/>
            </a:xfrm>
          </p:grpSpPr>
          <mc:AlternateContent xmlns:mc="http://schemas.openxmlformats.org/markup-compatibility/2006" xmlns:p14="http://schemas.microsoft.com/office/powerpoint/2010/main">
            <mc:Choice Requires="p14">
              <p:contentPart p14:bwMode="auto" r:id="rId733">
                <p14:nvContentPartPr>
                  <p14:cNvPr id="1912" name="Pennanteckning 1911">
                    <a:extLst>
                      <a:ext uri="{FF2B5EF4-FFF2-40B4-BE49-F238E27FC236}">
                        <a16:creationId xmlns:a16="http://schemas.microsoft.com/office/drawing/2014/main" id="{0D1B273B-FB6D-080E-AC8D-88D335271804}"/>
                      </a:ext>
                    </a:extLst>
                  </p14:cNvPr>
                  <p14:cNvContentPartPr/>
                  <p14:nvPr/>
                </p14:nvContentPartPr>
                <p14:xfrm>
                  <a:off x="8670324" y="5662499"/>
                  <a:ext cx="126720" cy="120960"/>
                </p14:xfrm>
              </p:contentPart>
            </mc:Choice>
            <mc:Fallback xmlns="">
              <p:pic>
                <p:nvPicPr>
                  <p:cNvPr id="1912" name="Pennanteckning 1911">
                    <a:extLst>
                      <a:ext uri="{FF2B5EF4-FFF2-40B4-BE49-F238E27FC236}">
                        <a16:creationId xmlns:a16="http://schemas.microsoft.com/office/drawing/2014/main" id="{0D1B273B-FB6D-080E-AC8D-88D335271804}"/>
                      </a:ext>
                    </a:extLst>
                  </p:cNvPr>
                  <p:cNvPicPr/>
                  <p:nvPr/>
                </p:nvPicPr>
                <p:blipFill>
                  <a:blip r:embed="rId734"/>
                  <a:stretch>
                    <a:fillRect/>
                  </a:stretch>
                </p:blipFill>
                <p:spPr>
                  <a:xfrm>
                    <a:off x="8655204" y="5647379"/>
                    <a:ext cx="15732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735">
                <p14:nvContentPartPr>
                  <p14:cNvPr id="1913" name="Pennanteckning 1912">
                    <a:extLst>
                      <a:ext uri="{FF2B5EF4-FFF2-40B4-BE49-F238E27FC236}">
                        <a16:creationId xmlns:a16="http://schemas.microsoft.com/office/drawing/2014/main" id="{C9B1F7A4-DDC8-4615-683D-6359DDD99506}"/>
                      </a:ext>
                    </a:extLst>
                  </p14:cNvPr>
                  <p14:cNvContentPartPr/>
                  <p14:nvPr/>
                </p14:nvContentPartPr>
                <p14:xfrm>
                  <a:off x="8899284" y="5603819"/>
                  <a:ext cx="103680" cy="175680"/>
                </p14:xfrm>
              </p:contentPart>
            </mc:Choice>
            <mc:Fallback xmlns="">
              <p:pic>
                <p:nvPicPr>
                  <p:cNvPr id="1913" name="Pennanteckning 1912">
                    <a:extLst>
                      <a:ext uri="{FF2B5EF4-FFF2-40B4-BE49-F238E27FC236}">
                        <a16:creationId xmlns:a16="http://schemas.microsoft.com/office/drawing/2014/main" id="{C9B1F7A4-DDC8-4615-683D-6359DDD99506}"/>
                      </a:ext>
                    </a:extLst>
                  </p:cNvPr>
                  <p:cNvPicPr/>
                  <p:nvPr/>
                </p:nvPicPr>
                <p:blipFill>
                  <a:blip r:embed="rId736"/>
                  <a:stretch>
                    <a:fillRect/>
                  </a:stretch>
                </p:blipFill>
                <p:spPr>
                  <a:xfrm>
                    <a:off x="8884164" y="5588699"/>
                    <a:ext cx="134280" cy="206280"/>
                  </a:xfrm>
                  <a:prstGeom prst="rect">
                    <a:avLst/>
                  </a:prstGeom>
                </p:spPr>
              </p:pic>
            </mc:Fallback>
          </mc:AlternateContent>
        </p:grpSp>
        <p:grpSp>
          <p:nvGrpSpPr>
            <p:cNvPr id="1918" name="Grupp 1917">
              <a:extLst>
                <a:ext uri="{FF2B5EF4-FFF2-40B4-BE49-F238E27FC236}">
                  <a16:creationId xmlns:a16="http://schemas.microsoft.com/office/drawing/2014/main" id="{2141AEBC-D5AF-E182-49B7-420FC0A07D4F}"/>
                </a:ext>
              </a:extLst>
            </p:cNvPr>
            <p:cNvGrpSpPr/>
            <p:nvPr/>
          </p:nvGrpSpPr>
          <p:grpSpPr>
            <a:xfrm>
              <a:off x="9200964" y="5670059"/>
              <a:ext cx="214920" cy="141840"/>
              <a:chOff x="9200964" y="5670059"/>
              <a:chExt cx="214920" cy="141840"/>
            </a:xfrm>
          </p:grpSpPr>
          <mc:AlternateContent xmlns:mc="http://schemas.openxmlformats.org/markup-compatibility/2006" xmlns:p14="http://schemas.microsoft.com/office/powerpoint/2010/main">
            <mc:Choice Requires="p14">
              <p:contentPart p14:bwMode="auto" r:id="rId737">
                <p14:nvContentPartPr>
                  <p14:cNvPr id="1915" name="Pennanteckning 1914">
                    <a:extLst>
                      <a:ext uri="{FF2B5EF4-FFF2-40B4-BE49-F238E27FC236}">
                        <a16:creationId xmlns:a16="http://schemas.microsoft.com/office/drawing/2014/main" id="{2D7E5E27-AD7F-66B6-A1A7-5316C9BCB07D}"/>
                      </a:ext>
                    </a:extLst>
                  </p14:cNvPr>
                  <p14:cNvContentPartPr/>
                  <p14:nvPr/>
                </p14:nvContentPartPr>
                <p14:xfrm>
                  <a:off x="9200964" y="5708939"/>
                  <a:ext cx="90000" cy="16920"/>
                </p14:xfrm>
              </p:contentPart>
            </mc:Choice>
            <mc:Fallback xmlns="">
              <p:pic>
                <p:nvPicPr>
                  <p:cNvPr id="1915" name="Pennanteckning 1914">
                    <a:extLst>
                      <a:ext uri="{FF2B5EF4-FFF2-40B4-BE49-F238E27FC236}">
                        <a16:creationId xmlns:a16="http://schemas.microsoft.com/office/drawing/2014/main" id="{2D7E5E27-AD7F-66B6-A1A7-5316C9BCB07D}"/>
                      </a:ext>
                    </a:extLst>
                  </p:cNvPr>
                  <p:cNvPicPr/>
                  <p:nvPr/>
                </p:nvPicPr>
                <p:blipFill>
                  <a:blip r:embed="rId738"/>
                  <a:stretch>
                    <a:fillRect/>
                  </a:stretch>
                </p:blipFill>
                <p:spPr>
                  <a:xfrm>
                    <a:off x="9185844" y="5693459"/>
                    <a:ext cx="12024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739">
                <p14:nvContentPartPr>
                  <p14:cNvPr id="1916" name="Pennanteckning 1915">
                    <a:extLst>
                      <a:ext uri="{FF2B5EF4-FFF2-40B4-BE49-F238E27FC236}">
                        <a16:creationId xmlns:a16="http://schemas.microsoft.com/office/drawing/2014/main" id="{9CE574FF-A04D-D79C-F908-0C1A470A5582}"/>
                      </a:ext>
                    </a:extLst>
                  </p14:cNvPr>
                  <p14:cNvContentPartPr/>
                  <p14:nvPr/>
                </p14:nvContentPartPr>
                <p14:xfrm>
                  <a:off x="9232644" y="5756099"/>
                  <a:ext cx="66600" cy="13680"/>
                </p14:xfrm>
              </p:contentPart>
            </mc:Choice>
            <mc:Fallback xmlns="">
              <p:pic>
                <p:nvPicPr>
                  <p:cNvPr id="1916" name="Pennanteckning 1915">
                    <a:extLst>
                      <a:ext uri="{FF2B5EF4-FFF2-40B4-BE49-F238E27FC236}">
                        <a16:creationId xmlns:a16="http://schemas.microsoft.com/office/drawing/2014/main" id="{9CE574FF-A04D-D79C-F908-0C1A470A5582}"/>
                      </a:ext>
                    </a:extLst>
                  </p:cNvPr>
                  <p:cNvPicPr/>
                  <p:nvPr/>
                </p:nvPicPr>
                <p:blipFill>
                  <a:blip r:embed="rId740"/>
                  <a:stretch>
                    <a:fillRect/>
                  </a:stretch>
                </p:blipFill>
                <p:spPr>
                  <a:xfrm>
                    <a:off x="9217524" y="5740619"/>
                    <a:ext cx="9684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741">
                <p14:nvContentPartPr>
                  <p14:cNvPr id="1917" name="Pennanteckning 1916">
                    <a:extLst>
                      <a:ext uri="{FF2B5EF4-FFF2-40B4-BE49-F238E27FC236}">
                        <a16:creationId xmlns:a16="http://schemas.microsoft.com/office/drawing/2014/main" id="{19F39DAD-A54D-378E-0E13-6098EDEDC23E}"/>
                      </a:ext>
                    </a:extLst>
                  </p14:cNvPr>
                  <p14:cNvContentPartPr/>
                  <p14:nvPr/>
                </p14:nvContentPartPr>
                <p14:xfrm>
                  <a:off x="9337764" y="5670059"/>
                  <a:ext cx="78120" cy="141840"/>
                </p14:xfrm>
              </p:contentPart>
            </mc:Choice>
            <mc:Fallback xmlns="">
              <p:pic>
                <p:nvPicPr>
                  <p:cNvPr id="1917" name="Pennanteckning 1916">
                    <a:extLst>
                      <a:ext uri="{FF2B5EF4-FFF2-40B4-BE49-F238E27FC236}">
                        <a16:creationId xmlns:a16="http://schemas.microsoft.com/office/drawing/2014/main" id="{19F39DAD-A54D-378E-0E13-6098EDEDC23E}"/>
                      </a:ext>
                    </a:extLst>
                  </p:cNvPr>
                  <p:cNvPicPr/>
                  <p:nvPr/>
                </p:nvPicPr>
                <p:blipFill>
                  <a:blip r:embed="rId742"/>
                  <a:stretch>
                    <a:fillRect/>
                  </a:stretch>
                </p:blipFill>
                <p:spPr>
                  <a:xfrm>
                    <a:off x="9322284" y="5654579"/>
                    <a:ext cx="108720" cy="172440"/>
                  </a:xfrm>
                  <a:prstGeom prst="rect">
                    <a:avLst/>
                  </a:prstGeom>
                </p:spPr>
              </p:pic>
            </mc:Fallback>
          </mc:AlternateContent>
        </p:grpSp>
        <p:grpSp>
          <p:nvGrpSpPr>
            <p:cNvPr id="1922" name="Grupp 1921">
              <a:extLst>
                <a:ext uri="{FF2B5EF4-FFF2-40B4-BE49-F238E27FC236}">
                  <a16:creationId xmlns:a16="http://schemas.microsoft.com/office/drawing/2014/main" id="{B53FFFAF-8FB9-16E2-C5F3-80837617D1BE}"/>
                </a:ext>
              </a:extLst>
            </p:cNvPr>
            <p:cNvGrpSpPr/>
            <p:nvPr/>
          </p:nvGrpSpPr>
          <p:grpSpPr>
            <a:xfrm>
              <a:off x="9644484" y="5637659"/>
              <a:ext cx="485640" cy="163440"/>
              <a:chOff x="9644484" y="5637659"/>
              <a:chExt cx="485640" cy="163440"/>
            </a:xfrm>
          </p:grpSpPr>
          <mc:AlternateContent xmlns:mc="http://schemas.openxmlformats.org/markup-compatibility/2006" xmlns:p14="http://schemas.microsoft.com/office/powerpoint/2010/main">
            <mc:Choice Requires="p14">
              <p:contentPart p14:bwMode="auto" r:id="rId743">
                <p14:nvContentPartPr>
                  <p14:cNvPr id="1919" name="Pennanteckning 1918">
                    <a:extLst>
                      <a:ext uri="{FF2B5EF4-FFF2-40B4-BE49-F238E27FC236}">
                        <a16:creationId xmlns:a16="http://schemas.microsoft.com/office/drawing/2014/main" id="{DFFD6BB7-9499-925B-B68E-29DF08916DAD}"/>
                      </a:ext>
                    </a:extLst>
                  </p14:cNvPr>
                  <p14:cNvContentPartPr/>
                  <p14:nvPr/>
                </p14:nvContentPartPr>
                <p14:xfrm>
                  <a:off x="9644484" y="5673299"/>
                  <a:ext cx="36720" cy="127800"/>
                </p14:xfrm>
              </p:contentPart>
            </mc:Choice>
            <mc:Fallback xmlns="">
              <p:pic>
                <p:nvPicPr>
                  <p:cNvPr id="1919" name="Pennanteckning 1918">
                    <a:extLst>
                      <a:ext uri="{FF2B5EF4-FFF2-40B4-BE49-F238E27FC236}">
                        <a16:creationId xmlns:a16="http://schemas.microsoft.com/office/drawing/2014/main" id="{DFFD6BB7-9499-925B-B68E-29DF08916DAD}"/>
                      </a:ext>
                    </a:extLst>
                  </p:cNvPr>
                  <p:cNvPicPr/>
                  <p:nvPr/>
                </p:nvPicPr>
                <p:blipFill>
                  <a:blip r:embed="rId744"/>
                  <a:stretch>
                    <a:fillRect/>
                  </a:stretch>
                </p:blipFill>
                <p:spPr>
                  <a:xfrm>
                    <a:off x="9629364" y="5658179"/>
                    <a:ext cx="6732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745">
                <p14:nvContentPartPr>
                  <p14:cNvPr id="1920" name="Pennanteckning 1919">
                    <a:extLst>
                      <a:ext uri="{FF2B5EF4-FFF2-40B4-BE49-F238E27FC236}">
                        <a16:creationId xmlns:a16="http://schemas.microsoft.com/office/drawing/2014/main" id="{660F9C37-319B-DFFD-1D7E-05D9B5DCBBCE}"/>
                      </a:ext>
                    </a:extLst>
                  </p14:cNvPr>
                  <p14:cNvContentPartPr/>
                  <p14:nvPr/>
                </p14:nvContentPartPr>
                <p14:xfrm>
                  <a:off x="9746004" y="5706419"/>
                  <a:ext cx="257400" cy="55800"/>
                </p14:xfrm>
              </p:contentPart>
            </mc:Choice>
            <mc:Fallback xmlns="">
              <p:pic>
                <p:nvPicPr>
                  <p:cNvPr id="1920" name="Pennanteckning 1919">
                    <a:extLst>
                      <a:ext uri="{FF2B5EF4-FFF2-40B4-BE49-F238E27FC236}">
                        <a16:creationId xmlns:a16="http://schemas.microsoft.com/office/drawing/2014/main" id="{660F9C37-319B-DFFD-1D7E-05D9B5DCBBCE}"/>
                      </a:ext>
                    </a:extLst>
                  </p:cNvPr>
                  <p:cNvPicPr/>
                  <p:nvPr/>
                </p:nvPicPr>
                <p:blipFill>
                  <a:blip r:embed="rId746"/>
                  <a:stretch>
                    <a:fillRect/>
                  </a:stretch>
                </p:blipFill>
                <p:spPr>
                  <a:xfrm>
                    <a:off x="9730884" y="5691299"/>
                    <a:ext cx="28800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747">
                <p14:nvContentPartPr>
                  <p14:cNvPr id="1921" name="Pennanteckning 1920">
                    <a:extLst>
                      <a:ext uri="{FF2B5EF4-FFF2-40B4-BE49-F238E27FC236}">
                        <a16:creationId xmlns:a16="http://schemas.microsoft.com/office/drawing/2014/main" id="{A3D1DBE8-2B86-94C8-1B19-181A245DF8EF}"/>
                      </a:ext>
                    </a:extLst>
                  </p14:cNvPr>
                  <p14:cNvContentPartPr/>
                  <p14:nvPr/>
                </p14:nvContentPartPr>
                <p14:xfrm>
                  <a:off x="10040484" y="5637659"/>
                  <a:ext cx="89640" cy="132840"/>
                </p14:xfrm>
              </p:contentPart>
            </mc:Choice>
            <mc:Fallback xmlns="">
              <p:pic>
                <p:nvPicPr>
                  <p:cNvPr id="1921" name="Pennanteckning 1920">
                    <a:extLst>
                      <a:ext uri="{FF2B5EF4-FFF2-40B4-BE49-F238E27FC236}">
                        <a16:creationId xmlns:a16="http://schemas.microsoft.com/office/drawing/2014/main" id="{A3D1DBE8-2B86-94C8-1B19-181A245DF8EF}"/>
                      </a:ext>
                    </a:extLst>
                  </p:cNvPr>
                  <p:cNvPicPr/>
                  <p:nvPr/>
                </p:nvPicPr>
                <p:blipFill>
                  <a:blip r:embed="rId748"/>
                  <a:stretch>
                    <a:fillRect/>
                  </a:stretch>
                </p:blipFill>
                <p:spPr>
                  <a:xfrm>
                    <a:off x="10025364" y="5622539"/>
                    <a:ext cx="120240" cy="163080"/>
                  </a:xfrm>
                  <a:prstGeom prst="rect">
                    <a:avLst/>
                  </a:prstGeom>
                </p:spPr>
              </p:pic>
            </mc:Fallback>
          </mc:AlternateContent>
        </p:grpSp>
        <p:grpSp>
          <p:nvGrpSpPr>
            <p:cNvPr id="1932" name="Grupp 1931">
              <a:extLst>
                <a:ext uri="{FF2B5EF4-FFF2-40B4-BE49-F238E27FC236}">
                  <a16:creationId xmlns:a16="http://schemas.microsoft.com/office/drawing/2014/main" id="{32A7A3A6-CA3B-9B56-1215-47F1EFE5182F}"/>
                </a:ext>
              </a:extLst>
            </p:cNvPr>
            <p:cNvGrpSpPr/>
            <p:nvPr/>
          </p:nvGrpSpPr>
          <p:grpSpPr>
            <a:xfrm>
              <a:off x="10376364" y="5566019"/>
              <a:ext cx="1243080" cy="374760"/>
              <a:chOff x="10376364" y="5566019"/>
              <a:chExt cx="1243080" cy="374760"/>
            </a:xfrm>
          </p:grpSpPr>
          <mc:AlternateContent xmlns:mc="http://schemas.openxmlformats.org/markup-compatibility/2006" xmlns:p14="http://schemas.microsoft.com/office/powerpoint/2010/main">
            <mc:Choice Requires="p14">
              <p:contentPart p14:bwMode="auto" r:id="rId749">
                <p14:nvContentPartPr>
                  <p14:cNvPr id="1923" name="Pennanteckning 1922">
                    <a:extLst>
                      <a:ext uri="{FF2B5EF4-FFF2-40B4-BE49-F238E27FC236}">
                        <a16:creationId xmlns:a16="http://schemas.microsoft.com/office/drawing/2014/main" id="{354DFD3D-3C89-8F36-8775-4D576C0F5605}"/>
                      </a:ext>
                    </a:extLst>
                  </p14:cNvPr>
                  <p14:cNvContentPartPr/>
                  <p14:nvPr/>
                </p14:nvContentPartPr>
                <p14:xfrm>
                  <a:off x="10376364" y="5677619"/>
                  <a:ext cx="65520" cy="98640"/>
                </p14:xfrm>
              </p:contentPart>
            </mc:Choice>
            <mc:Fallback xmlns="">
              <p:pic>
                <p:nvPicPr>
                  <p:cNvPr id="1923" name="Pennanteckning 1922">
                    <a:extLst>
                      <a:ext uri="{FF2B5EF4-FFF2-40B4-BE49-F238E27FC236}">
                        <a16:creationId xmlns:a16="http://schemas.microsoft.com/office/drawing/2014/main" id="{354DFD3D-3C89-8F36-8775-4D576C0F5605}"/>
                      </a:ext>
                    </a:extLst>
                  </p:cNvPr>
                  <p:cNvPicPr/>
                  <p:nvPr/>
                </p:nvPicPr>
                <p:blipFill>
                  <a:blip r:embed="rId750"/>
                  <a:stretch>
                    <a:fillRect/>
                  </a:stretch>
                </p:blipFill>
                <p:spPr>
                  <a:xfrm>
                    <a:off x="10361244" y="5662139"/>
                    <a:ext cx="9612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751">
                <p14:nvContentPartPr>
                  <p14:cNvPr id="1924" name="Pennanteckning 1923">
                    <a:extLst>
                      <a:ext uri="{FF2B5EF4-FFF2-40B4-BE49-F238E27FC236}">
                        <a16:creationId xmlns:a16="http://schemas.microsoft.com/office/drawing/2014/main" id="{9E590CCA-CCC1-EB44-7DC1-42A567CC6D43}"/>
                      </a:ext>
                    </a:extLst>
                  </p14:cNvPr>
                  <p14:cNvContentPartPr/>
                  <p14:nvPr/>
                </p14:nvContentPartPr>
                <p14:xfrm>
                  <a:off x="10511004" y="5604539"/>
                  <a:ext cx="102240" cy="134280"/>
                </p14:xfrm>
              </p:contentPart>
            </mc:Choice>
            <mc:Fallback xmlns="">
              <p:pic>
                <p:nvPicPr>
                  <p:cNvPr id="1924" name="Pennanteckning 1923">
                    <a:extLst>
                      <a:ext uri="{FF2B5EF4-FFF2-40B4-BE49-F238E27FC236}">
                        <a16:creationId xmlns:a16="http://schemas.microsoft.com/office/drawing/2014/main" id="{9E590CCA-CCC1-EB44-7DC1-42A567CC6D43}"/>
                      </a:ext>
                    </a:extLst>
                  </p:cNvPr>
                  <p:cNvPicPr/>
                  <p:nvPr/>
                </p:nvPicPr>
                <p:blipFill>
                  <a:blip r:embed="rId752"/>
                  <a:stretch>
                    <a:fillRect/>
                  </a:stretch>
                </p:blipFill>
                <p:spPr>
                  <a:xfrm>
                    <a:off x="10495884" y="5589419"/>
                    <a:ext cx="13248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753">
                <p14:nvContentPartPr>
                  <p14:cNvPr id="1925" name="Pennanteckning 1924">
                    <a:extLst>
                      <a:ext uri="{FF2B5EF4-FFF2-40B4-BE49-F238E27FC236}">
                        <a16:creationId xmlns:a16="http://schemas.microsoft.com/office/drawing/2014/main" id="{436DDF2A-AE99-E200-4294-2EAFEB1619E7}"/>
                      </a:ext>
                    </a:extLst>
                  </p14:cNvPr>
                  <p14:cNvContentPartPr/>
                  <p14:nvPr/>
                </p14:nvContentPartPr>
                <p14:xfrm>
                  <a:off x="10649964" y="5647739"/>
                  <a:ext cx="376560" cy="235080"/>
                </p14:xfrm>
              </p:contentPart>
            </mc:Choice>
            <mc:Fallback xmlns="">
              <p:pic>
                <p:nvPicPr>
                  <p:cNvPr id="1925" name="Pennanteckning 1924">
                    <a:extLst>
                      <a:ext uri="{FF2B5EF4-FFF2-40B4-BE49-F238E27FC236}">
                        <a16:creationId xmlns:a16="http://schemas.microsoft.com/office/drawing/2014/main" id="{436DDF2A-AE99-E200-4294-2EAFEB1619E7}"/>
                      </a:ext>
                    </a:extLst>
                  </p:cNvPr>
                  <p:cNvPicPr/>
                  <p:nvPr/>
                </p:nvPicPr>
                <p:blipFill>
                  <a:blip r:embed="rId754"/>
                  <a:stretch>
                    <a:fillRect/>
                  </a:stretch>
                </p:blipFill>
                <p:spPr>
                  <a:xfrm>
                    <a:off x="10634844" y="5632619"/>
                    <a:ext cx="40716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755">
                <p14:nvContentPartPr>
                  <p14:cNvPr id="1927" name="Pennanteckning 1926">
                    <a:extLst>
                      <a:ext uri="{FF2B5EF4-FFF2-40B4-BE49-F238E27FC236}">
                        <a16:creationId xmlns:a16="http://schemas.microsoft.com/office/drawing/2014/main" id="{3DC56A30-19F9-9B9F-DCA6-74BD81D32017}"/>
                      </a:ext>
                    </a:extLst>
                  </p14:cNvPr>
                  <p14:cNvContentPartPr/>
                  <p14:nvPr/>
                </p14:nvContentPartPr>
                <p14:xfrm>
                  <a:off x="11166204" y="5698139"/>
                  <a:ext cx="19440" cy="86400"/>
                </p14:xfrm>
              </p:contentPart>
            </mc:Choice>
            <mc:Fallback xmlns="">
              <p:pic>
                <p:nvPicPr>
                  <p:cNvPr id="1927" name="Pennanteckning 1926">
                    <a:extLst>
                      <a:ext uri="{FF2B5EF4-FFF2-40B4-BE49-F238E27FC236}">
                        <a16:creationId xmlns:a16="http://schemas.microsoft.com/office/drawing/2014/main" id="{3DC56A30-19F9-9B9F-DCA6-74BD81D32017}"/>
                      </a:ext>
                    </a:extLst>
                  </p:cNvPr>
                  <p:cNvPicPr/>
                  <p:nvPr/>
                </p:nvPicPr>
                <p:blipFill>
                  <a:blip r:embed="rId756"/>
                  <a:stretch>
                    <a:fillRect/>
                  </a:stretch>
                </p:blipFill>
                <p:spPr>
                  <a:xfrm>
                    <a:off x="11150724" y="5683019"/>
                    <a:ext cx="5004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757">
                <p14:nvContentPartPr>
                  <p14:cNvPr id="1928" name="Pennanteckning 1927">
                    <a:extLst>
                      <a:ext uri="{FF2B5EF4-FFF2-40B4-BE49-F238E27FC236}">
                        <a16:creationId xmlns:a16="http://schemas.microsoft.com/office/drawing/2014/main" id="{D456C676-F4A9-4363-2E7C-77F610C05281}"/>
                      </a:ext>
                    </a:extLst>
                  </p14:cNvPr>
                  <p14:cNvContentPartPr/>
                  <p14:nvPr/>
                </p14:nvContentPartPr>
                <p14:xfrm>
                  <a:off x="11192484" y="5612099"/>
                  <a:ext cx="156600" cy="144360"/>
                </p14:xfrm>
              </p:contentPart>
            </mc:Choice>
            <mc:Fallback xmlns="">
              <p:pic>
                <p:nvPicPr>
                  <p:cNvPr id="1928" name="Pennanteckning 1927">
                    <a:extLst>
                      <a:ext uri="{FF2B5EF4-FFF2-40B4-BE49-F238E27FC236}">
                        <a16:creationId xmlns:a16="http://schemas.microsoft.com/office/drawing/2014/main" id="{D456C676-F4A9-4363-2E7C-77F610C05281}"/>
                      </a:ext>
                    </a:extLst>
                  </p:cNvPr>
                  <p:cNvPicPr/>
                  <p:nvPr/>
                </p:nvPicPr>
                <p:blipFill>
                  <a:blip r:embed="rId758"/>
                  <a:stretch>
                    <a:fillRect/>
                  </a:stretch>
                </p:blipFill>
                <p:spPr>
                  <a:xfrm>
                    <a:off x="11177364" y="5596979"/>
                    <a:ext cx="18720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759">
                <p14:nvContentPartPr>
                  <p14:cNvPr id="1930" name="Pennanteckning 1929">
                    <a:extLst>
                      <a:ext uri="{FF2B5EF4-FFF2-40B4-BE49-F238E27FC236}">
                        <a16:creationId xmlns:a16="http://schemas.microsoft.com/office/drawing/2014/main" id="{ECF084BC-D813-0494-6F4E-0A71BAEE2015}"/>
                      </a:ext>
                    </a:extLst>
                  </p14:cNvPr>
                  <p14:cNvContentPartPr/>
                  <p14:nvPr/>
                </p14:nvContentPartPr>
                <p14:xfrm>
                  <a:off x="11476884" y="5699939"/>
                  <a:ext cx="134280" cy="240840"/>
                </p14:xfrm>
              </p:contentPart>
            </mc:Choice>
            <mc:Fallback xmlns="">
              <p:pic>
                <p:nvPicPr>
                  <p:cNvPr id="1930" name="Pennanteckning 1929">
                    <a:extLst>
                      <a:ext uri="{FF2B5EF4-FFF2-40B4-BE49-F238E27FC236}">
                        <a16:creationId xmlns:a16="http://schemas.microsoft.com/office/drawing/2014/main" id="{ECF084BC-D813-0494-6F4E-0A71BAEE2015}"/>
                      </a:ext>
                    </a:extLst>
                  </p:cNvPr>
                  <p:cNvPicPr/>
                  <p:nvPr/>
                </p:nvPicPr>
                <p:blipFill>
                  <a:blip r:embed="rId760"/>
                  <a:stretch>
                    <a:fillRect/>
                  </a:stretch>
                </p:blipFill>
                <p:spPr>
                  <a:xfrm>
                    <a:off x="11461764" y="5684459"/>
                    <a:ext cx="16488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761">
                <p14:nvContentPartPr>
                  <p14:cNvPr id="1931" name="Pennanteckning 1930">
                    <a:extLst>
                      <a:ext uri="{FF2B5EF4-FFF2-40B4-BE49-F238E27FC236}">
                        <a16:creationId xmlns:a16="http://schemas.microsoft.com/office/drawing/2014/main" id="{654C6F2B-484D-EAE7-96CB-48074444FA61}"/>
                      </a:ext>
                    </a:extLst>
                  </p14:cNvPr>
                  <p14:cNvContentPartPr/>
                  <p14:nvPr/>
                </p14:nvContentPartPr>
                <p14:xfrm>
                  <a:off x="11526564" y="5566019"/>
                  <a:ext cx="92880" cy="57600"/>
                </p14:xfrm>
              </p:contentPart>
            </mc:Choice>
            <mc:Fallback xmlns="">
              <p:pic>
                <p:nvPicPr>
                  <p:cNvPr id="1931" name="Pennanteckning 1930">
                    <a:extLst>
                      <a:ext uri="{FF2B5EF4-FFF2-40B4-BE49-F238E27FC236}">
                        <a16:creationId xmlns:a16="http://schemas.microsoft.com/office/drawing/2014/main" id="{654C6F2B-484D-EAE7-96CB-48074444FA61}"/>
                      </a:ext>
                    </a:extLst>
                  </p:cNvPr>
                  <p:cNvPicPr/>
                  <p:nvPr/>
                </p:nvPicPr>
                <p:blipFill>
                  <a:blip r:embed="rId762"/>
                  <a:stretch>
                    <a:fillRect/>
                  </a:stretch>
                </p:blipFill>
                <p:spPr>
                  <a:xfrm>
                    <a:off x="11511444" y="5550539"/>
                    <a:ext cx="123480" cy="87840"/>
                  </a:xfrm>
                  <a:prstGeom prst="rect">
                    <a:avLst/>
                  </a:prstGeom>
                </p:spPr>
              </p:pic>
            </mc:Fallback>
          </mc:AlternateContent>
        </p:grpSp>
      </p:grpSp>
      <p:grpSp>
        <p:nvGrpSpPr>
          <p:cNvPr id="16" name="Grupp 15">
            <a:extLst>
              <a:ext uri="{FF2B5EF4-FFF2-40B4-BE49-F238E27FC236}">
                <a16:creationId xmlns:a16="http://schemas.microsoft.com/office/drawing/2014/main" id="{8B739189-A94D-2AF2-CB54-FA87086E1410}"/>
              </a:ext>
            </a:extLst>
          </p:cNvPr>
          <p:cNvGrpSpPr/>
          <p:nvPr/>
        </p:nvGrpSpPr>
        <p:grpSpPr>
          <a:xfrm>
            <a:off x="8489244" y="6174059"/>
            <a:ext cx="2796840" cy="478800"/>
            <a:chOff x="8489244" y="6174059"/>
            <a:chExt cx="2796840" cy="478800"/>
          </a:xfrm>
        </p:grpSpPr>
        <p:grpSp>
          <p:nvGrpSpPr>
            <p:cNvPr id="1945" name="Grupp 1944">
              <a:extLst>
                <a:ext uri="{FF2B5EF4-FFF2-40B4-BE49-F238E27FC236}">
                  <a16:creationId xmlns:a16="http://schemas.microsoft.com/office/drawing/2014/main" id="{AE2C845B-E832-12F5-4E4E-1ED8C9EE4E18}"/>
                </a:ext>
              </a:extLst>
            </p:cNvPr>
            <p:cNvGrpSpPr/>
            <p:nvPr/>
          </p:nvGrpSpPr>
          <p:grpSpPr>
            <a:xfrm>
              <a:off x="8489244" y="6174059"/>
              <a:ext cx="339480" cy="253800"/>
              <a:chOff x="8489244" y="6174059"/>
              <a:chExt cx="339480" cy="253800"/>
            </a:xfrm>
          </p:grpSpPr>
          <mc:AlternateContent xmlns:mc="http://schemas.openxmlformats.org/markup-compatibility/2006" xmlns:p14="http://schemas.microsoft.com/office/powerpoint/2010/main">
            <mc:Choice Requires="p14">
              <p:contentPart p14:bwMode="auto" r:id="rId763">
                <p14:nvContentPartPr>
                  <p14:cNvPr id="1933" name="Pennanteckning 1932">
                    <a:extLst>
                      <a:ext uri="{FF2B5EF4-FFF2-40B4-BE49-F238E27FC236}">
                        <a16:creationId xmlns:a16="http://schemas.microsoft.com/office/drawing/2014/main" id="{9E802C09-1B59-A18D-AA80-09A7F250DC5C}"/>
                      </a:ext>
                    </a:extLst>
                  </p14:cNvPr>
                  <p14:cNvContentPartPr/>
                  <p14:nvPr/>
                </p14:nvContentPartPr>
                <p14:xfrm>
                  <a:off x="8489244" y="6174059"/>
                  <a:ext cx="77400" cy="222840"/>
                </p14:xfrm>
              </p:contentPart>
            </mc:Choice>
            <mc:Fallback xmlns="">
              <p:pic>
                <p:nvPicPr>
                  <p:cNvPr id="1933" name="Pennanteckning 1932">
                    <a:extLst>
                      <a:ext uri="{FF2B5EF4-FFF2-40B4-BE49-F238E27FC236}">
                        <a16:creationId xmlns:a16="http://schemas.microsoft.com/office/drawing/2014/main" id="{9E802C09-1B59-A18D-AA80-09A7F250DC5C}"/>
                      </a:ext>
                    </a:extLst>
                  </p:cNvPr>
                  <p:cNvPicPr/>
                  <p:nvPr/>
                </p:nvPicPr>
                <p:blipFill>
                  <a:blip r:embed="rId764"/>
                  <a:stretch>
                    <a:fillRect/>
                  </a:stretch>
                </p:blipFill>
                <p:spPr>
                  <a:xfrm>
                    <a:off x="8473764" y="6158939"/>
                    <a:ext cx="10764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765">
                <p14:nvContentPartPr>
                  <p14:cNvPr id="1934" name="Pennanteckning 1933">
                    <a:extLst>
                      <a:ext uri="{FF2B5EF4-FFF2-40B4-BE49-F238E27FC236}">
                        <a16:creationId xmlns:a16="http://schemas.microsoft.com/office/drawing/2014/main" id="{87D591AA-8017-639E-5AEF-D09079A98E74}"/>
                      </a:ext>
                    </a:extLst>
                  </p14:cNvPr>
                  <p14:cNvContentPartPr/>
                  <p14:nvPr/>
                </p14:nvContentPartPr>
                <p14:xfrm>
                  <a:off x="8592564" y="6227339"/>
                  <a:ext cx="183240" cy="200520"/>
                </p14:xfrm>
              </p:contentPart>
            </mc:Choice>
            <mc:Fallback xmlns="">
              <p:pic>
                <p:nvPicPr>
                  <p:cNvPr id="1934" name="Pennanteckning 1933">
                    <a:extLst>
                      <a:ext uri="{FF2B5EF4-FFF2-40B4-BE49-F238E27FC236}">
                        <a16:creationId xmlns:a16="http://schemas.microsoft.com/office/drawing/2014/main" id="{87D591AA-8017-639E-5AEF-D09079A98E74}"/>
                      </a:ext>
                    </a:extLst>
                  </p:cNvPr>
                  <p:cNvPicPr/>
                  <p:nvPr/>
                </p:nvPicPr>
                <p:blipFill>
                  <a:blip r:embed="rId766"/>
                  <a:stretch>
                    <a:fillRect/>
                  </a:stretch>
                </p:blipFill>
                <p:spPr>
                  <a:xfrm>
                    <a:off x="8577444" y="6212219"/>
                    <a:ext cx="21348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767">
                <p14:nvContentPartPr>
                  <p14:cNvPr id="1935" name="Pennanteckning 1934">
                    <a:extLst>
                      <a:ext uri="{FF2B5EF4-FFF2-40B4-BE49-F238E27FC236}">
                        <a16:creationId xmlns:a16="http://schemas.microsoft.com/office/drawing/2014/main" id="{4B6A3E2B-2A66-AD67-872F-6B651161B6FB}"/>
                      </a:ext>
                    </a:extLst>
                  </p14:cNvPr>
                  <p14:cNvContentPartPr/>
                  <p14:nvPr/>
                </p14:nvContentPartPr>
                <p14:xfrm>
                  <a:off x="8739084" y="6329939"/>
                  <a:ext cx="89640" cy="9360"/>
                </p14:xfrm>
              </p:contentPart>
            </mc:Choice>
            <mc:Fallback xmlns="">
              <p:pic>
                <p:nvPicPr>
                  <p:cNvPr id="1935" name="Pennanteckning 1934">
                    <a:extLst>
                      <a:ext uri="{FF2B5EF4-FFF2-40B4-BE49-F238E27FC236}">
                        <a16:creationId xmlns:a16="http://schemas.microsoft.com/office/drawing/2014/main" id="{4B6A3E2B-2A66-AD67-872F-6B651161B6FB}"/>
                      </a:ext>
                    </a:extLst>
                  </p:cNvPr>
                  <p:cNvPicPr/>
                  <p:nvPr/>
                </p:nvPicPr>
                <p:blipFill>
                  <a:blip r:embed="rId768"/>
                  <a:stretch>
                    <a:fillRect/>
                  </a:stretch>
                </p:blipFill>
                <p:spPr>
                  <a:xfrm>
                    <a:off x="8723604" y="6314819"/>
                    <a:ext cx="120240" cy="39960"/>
                  </a:xfrm>
                  <a:prstGeom prst="rect">
                    <a:avLst/>
                  </a:prstGeom>
                </p:spPr>
              </p:pic>
            </mc:Fallback>
          </mc:AlternateContent>
        </p:grpSp>
        <p:grpSp>
          <p:nvGrpSpPr>
            <p:cNvPr id="1944" name="Grupp 1943">
              <a:extLst>
                <a:ext uri="{FF2B5EF4-FFF2-40B4-BE49-F238E27FC236}">
                  <a16:creationId xmlns:a16="http://schemas.microsoft.com/office/drawing/2014/main" id="{441D62A4-D4C5-5487-507E-658E1A430407}"/>
                </a:ext>
              </a:extLst>
            </p:cNvPr>
            <p:cNvGrpSpPr/>
            <p:nvPr/>
          </p:nvGrpSpPr>
          <p:grpSpPr>
            <a:xfrm>
              <a:off x="9054804" y="6231659"/>
              <a:ext cx="1136880" cy="308880"/>
              <a:chOff x="9054804" y="6231659"/>
              <a:chExt cx="1136880" cy="308880"/>
            </a:xfrm>
          </p:grpSpPr>
          <mc:AlternateContent xmlns:mc="http://schemas.openxmlformats.org/markup-compatibility/2006" xmlns:p14="http://schemas.microsoft.com/office/powerpoint/2010/main">
            <mc:Choice Requires="p14">
              <p:contentPart p14:bwMode="auto" r:id="rId769">
                <p14:nvContentPartPr>
                  <p14:cNvPr id="1936" name="Pennanteckning 1935">
                    <a:extLst>
                      <a:ext uri="{FF2B5EF4-FFF2-40B4-BE49-F238E27FC236}">
                        <a16:creationId xmlns:a16="http://schemas.microsoft.com/office/drawing/2014/main" id="{53BE9527-35B7-CE35-635E-717ECA6AC870}"/>
                      </a:ext>
                    </a:extLst>
                  </p14:cNvPr>
                  <p14:cNvContentPartPr/>
                  <p14:nvPr/>
                </p14:nvContentPartPr>
                <p14:xfrm>
                  <a:off x="9054804" y="6262259"/>
                  <a:ext cx="16920" cy="261000"/>
                </p14:xfrm>
              </p:contentPart>
            </mc:Choice>
            <mc:Fallback xmlns="">
              <p:pic>
                <p:nvPicPr>
                  <p:cNvPr id="1936" name="Pennanteckning 1935">
                    <a:extLst>
                      <a:ext uri="{FF2B5EF4-FFF2-40B4-BE49-F238E27FC236}">
                        <a16:creationId xmlns:a16="http://schemas.microsoft.com/office/drawing/2014/main" id="{53BE9527-35B7-CE35-635E-717ECA6AC870}"/>
                      </a:ext>
                    </a:extLst>
                  </p:cNvPr>
                  <p:cNvPicPr/>
                  <p:nvPr/>
                </p:nvPicPr>
                <p:blipFill>
                  <a:blip r:embed="rId770"/>
                  <a:stretch>
                    <a:fillRect/>
                  </a:stretch>
                </p:blipFill>
                <p:spPr>
                  <a:xfrm>
                    <a:off x="9039684" y="6246779"/>
                    <a:ext cx="4752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771">
                <p14:nvContentPartPr>
                  <p14:cNvPr id="1937" name="Pennanteckning 1936">
                    <a:extLst>
                      <a:ext uri="{FF2B5EF4-FFF2-40B4-BE49-F238E27FC236}">
                        <a16:creationId xmlns:a16="http://schemas.microsoft.com/office/drawing/2014/main" id="{09468F7D-DA79-254D-F8B5-46C74B3F9011}"/>
                      </a:ext>
                    </a:extLst>
                  </p14:cNvPr>
                  <p14:cNvContentPartPr/>
                  <p14:nvPr/>
                </p14:nvContentPartPr>
                <p14:xfrm>
                  <a:off x="9056604" y="6287099"/>
                  <a:ext cx="99720" cy="102240"/>
                </p14:xfrm>
              </p:contentPart>
            </mc:Choice>
            <mc:Fallback xmlns="">
              <p:pic>
                <p:nvPicPr>
                  <p:cNvPr id="1937" name="Pennanteckning 1936">
                    <a:extLst>
                      <a:ext uri="{FF2B5EF4-FFF2-40B4-BE49-F238E27FC236}">
                        <a16:creationId xmlns:a16="http://schemas.microsoft.com/office/drawing/2014/main" id="{09468F7D-DA79-254D-F8B5-46C74B3F9011}"/>
                      </a:ext>
                    </a:extLst>
                  </p:cNvPr>
                  <p:cNvPicPr/>
                  <p:nvPr/>
                </p:nvPicPr>
                <p:blipFill>
                  <a:blip r:embed="rId772"/>
                  <a:stretch>
                    <a:fillRect/>
                  </a:stretch>
                </p:blipFill>
                <p:spPr>
                  <a:xfrm>
                    <a:off x="9041124" y="6271619"/>
                    <a:ext cx="12996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773">
                <p14:nvContentPartPr>
                  <p14:cNvPr id="1938" name="Pennanteckning 1937">
                    <a:extLst>
                      <a:ext uri="{FF2B5EF4-FFF2-40B4-BE49-F238E27FC236}">
                        <a16:creationId xmlns:a16="http://schemas.microsoft.com/office/drawing/2014/main" id="{F56C332D-242B-87BC-3618-58DB989DAEC2}"/>
                      </a:ext>
                    </a:extLst>
                  </p14:cNvPr>
                  <p14:cNvContentPartPr/>
                  <p14:nvPr/>
                </p14:nvContentPartPr>
                <p14:xfrm>
                  <a:off x="9168204" y="6286379"/>
                  <a:ext cx="317160" cy="135360"/>
                </p14:xfrm>
              </p:contentPart>
            </mc:Choice>
            <mc:Fallback xmlns="">
              <p:pic>
                <p:nvPicPr>
                  <p:cNvPr id="1938" name="Pennanteckning 1937">
                    <a:extLst>
                      <a:ext uri="{FF2B5EF4-FFF2-40B4-BE49-F238E27FC236}">
                        <a16:creationId xmlns:a16="http://schemas.microsoft.com/office/drawing/2014/main" id="{F56C332D-242B-87BC-3618-58DB989DAEC2}"/>
                      </a:ext>
                    </a:extLst>
                  </p:cNvPr>
                  <p:cNvPicPr/>
                  <p:nvPr/>
                </p:nvPicPr>
                <p:blipFill>
                  <a:blip r:embed="rId774"/>
                  <a:stretch>
                    <a:fillRect/>
                  </a:stretch>
                </p:blipFill>
                <p:spPr>
                  <a:xfrm>
                    <a:off x="9152724" y="6271259"/>
                    <a:ext cx="34776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775">
                <p14:nvContentPartPr>
                  <p14:cNvPr id="1939" name="Pennanteckning 1938">
                    <a:extLst>
                      <a:ext uri="{FF2B5EF4-FFF2-40B4-BE49-F238E27FC236}">
                        <a16:creationId xmlns:a16="http://schemas.microsoft.com/office/drawing/2014/main" id="{7D9E7C0E-62C9-6750-C3EA-9C4399BC7A79}"/>
                      </a:ext>
                    </a:extLst>
                  </p14:cNvPr>
                  <p14:cNvContentPartPr/>
                  <p14:nvPr/>
                </p14:nvContentPartPr>
                <p14:xfrm>
                  <a:off x="9506244" y="6293219"/>
                  <a:ext cx="118440" cy="247320"/>
                </p14:xfrm>
              </p:contentPart>
            </mc:Choice>
            <mc:Fallback xmlns="">
              <p:pic>
                <p:nvPicPr>
                  <p:cNvPr id="1939" name="Pennanteckning 1938">
                    <a:extLst>
                      <a:ext uri="{FF2B5EF4-FFF2-40B4-BE49-F238E27FC236}">
                        <a16:creationId xmlns:a16="http://schemas.microsoft.com/office/drawing/2014/main" id="{7D9E7C0E-62C9-6750-C3EA-9C4399BC7A79}"/>
                      </a:ext>
                    </a:extLst>
                  </p:cNvPr>
                  <p:cNvPicPr/>
                  <p:nvPr/>
                </p:nvPicPr>
                <p:blipFill>
                  <a:blip r:embed="rId776"/>
                  <a:stretch>
                    <a:fillRect/>
                  </a:stretch>
                </p:blipFill>
                <p:spPr>
                  <a:xfrm>
                    <a:off x="9491124" y="6277739"/>
                    <a:ext cx="14904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777">
                <p14:nvContentPartPr>
                  <p14:cNvPr id="1940" name="Pennanteckning 1939">
                    <a:extLst>
                      <a:ext uri="{FF2B5EF4-FFF2-40B4-BE49-F238E27FC236}">
                        <a16:creationId xmlns:a16="http://schemas.microsoft.com/office/drawing/2014/main" id="{86C63A3C-CF78-A98D-2DE4-B96B16C79E82}"/>
                      </a:ext>
                    </a:extLst>
                  </p14:cNvPr>
                  <p14:cNvContentPartPr/>
                  <p14:nvPr/>
                </p14:nvContentPartPr>
                <p14:xfrm>
                  <a:off x="9603804" y="6354059"/>
                  <a:ext cx="48240" cy="49320"/>
                </p14:xfrm>
              </p:contentPart>
            </mc:Choice>
            <mc:Fallback xmlns="">
              <p:pic>
                <p:nvPicPr>
                  <p:cNvPr id="1940" name="Pennanteckning 1939">
                    <a:extLst>
                      <a:ext uri="{FF2B5EF4-FFF2-40B4-BE49-F238E27FC236}">
                        <a16:creationId xmlns:a16="http://schemas.microsoft.com/office/drawing/2014/main" id="{86C63A3C-CF78-A98D-2DE4-B96B16C79E82}"/>
                      </a:ext>
                    </a:extLst>
                  </p:cNvPr>
                  <p:cNvPicPr/>
                  <p:nvPr/>
                </p:nvPicPr>
                <p:blipFill>
                  <a:blip r:embed="rId778"/>
                  <a:stretch>
                    <a:fillRect/>
                  </a:stretch>
                </p:blipFill>
                <p:spPr>
                  <a:xfrm>
                    <a:off x="9588684" y="6338579"/>
                    <a:ext cx="7884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779">
                <p14:nvContentPartPr>
                  <p14:cNvPr id="1941" name="Pennanteckning 1940">
                    <a:extLst>
                      <a:ext uri="{FF2B5EF4-FFF2-40B4-BE49-F238E27FC236}">
                        <a16:creationId xmlns:a16="http://schemas.microsoft.com/office/drawing/2014/main" id="{7D86FBCD-A312-F647-1637-5A96E8FDB8BA}"/>
                      </a:ext>
                    </a:extLst>
                  </p14:cNvPr>
                  <p14:cNvContentPartPr/>
                  <p14:nvPr/>
                </p14:nvContentPartPr>
                <p14:xfrm>
                  <a:off x="9768684" y="6231659"/>
                  <a:ext cx="25920" cy="180720"/>
                </p14:xfrm>
              </p:contentPart>
            </mc:Choice>
            <mc:Fallback xmlns="">
              <p:pic>
                <p:nvPicPr>
                  <p:cNvPr id="1941" name="Pennanteckning 1940">
                    <a:extLst>
                      <a:ext uri="{FF2B5EF4-FFF2-40B4-BE49-F238E27FC236}">
                        <a16:creationId xmlns:a16="http://schemas.microsoft.com/office/drawing/2014/main" id="{7D86FBCD-A312-F647-1637-5A96E8FDB8BA}"/>
                      </a:ext>
                    </a:extLst>
                  </p:cNvPr>
                  <p:cNvPicPr/>
                  <p:nvPr/>
                </p:nvPicPr>
                <p:blipFill>
                  <a:blip r:embed="rId780"/>
                  <a:stretch>
                    <a:fillRect/>
                  </a:stretch>
                </p:blipFill>
                <p:spPr>
                  <a:xfrm>
                    <a:off x="9753204" y="6216179"/>
                    <a:ext cx="565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781">
                <p14:nvContentPartPr>
                  <p14:cNvPr id="1942" name="Pennanteckning 1941">
                    <a:extLst>
                      <a:ext uri="{FF2B5EF4-FFF2-40B4-BE49-F238E27FC236}">
                        <a16:creationId xmlns:a16="http://schemas.microsoft.com/office/drawing/2014/main" id="{38C736E9-F9CE-FCD4-C0C0-759A4AE56FF6}"/>
                      </a:ext>
                    </a:extLst>
                  </p14:cNvPr>
                  <p14:cNvContentPartPr/>
                  <p14:nvPr/>
                </p14:nvContentPartPr>
                <p14:xfrm>
                  <a:off x="9776964" y="6295379"/>
                  <a:ext cx="170640" cy="45000"/>
                </p14:xfrm>
              </p:contentPart>
            </mc:Choice>
            <mc:Fallback xmlns="">
              <p:pic>
                <p:nvPicPr>
                  <p:cNvPr id="1942" name="Pennanteckning 1941">
                    <a:extLst>
                      <a:ext uri="{FF2B5EF4-FFF2-40B4-BE49-F238E27FC236}">
                        <a16:creationId xmlns:a16="http://schemas.microsoft.com/office/drawing/2014/main" id="{38C736E9-F9CE-FCD4-C0C0-759A4AE56FF6}"/>
                      </a:ext>
                    </a:extLst>
                  </p:cNvPr>
                  <p:cNvPicPr/>
                  <p:nvPr/>
                </p:nvPicPr>
                <p:blipFill>
                  <a:blip r:embed="rId782"/>
                  <a:stretch>
                    <a:fillRect/>
                  </a:stretch>
                </p:blipFill>
                <p:spPr>
                  <a:xfrm>
                    <a:off x="9761484" y="6279899"/>
                    <a:ext cx="20124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783">
                <p14:nvContentPartPr>
                  <p14:cNvPr id="1943" name="Pennanteckning 1942">
                    <a:extLst>
                      <a:ext uri="{FF2B5EF4-FFF2-40B4-BE49-F238E27FC236}">
                        <a16:creationId xmlns:a16="http://schemas.microsoft.com/office/drawing/2014/main" id="{68EBFFEC-C1FB-05BB-B909-A4C2F8801F19}"/>
                      </a:ext>
                    </a:extLst>
                  </p14:cNvPr>
                  <p14:cNvContentPartPr/>
                  <p14:nvPr/>
                </p14:nvContentPartPr>
                <p14:xfrm>
                  <a:off x="9994404" y="6316619"/>
                  <a:ext cx="197280" cy="90000"/>
                </p14:xfrm>
              </p:contentPart>
            </mc:Choice>
            <mc:Fallback xmlns="">
              <p:pic>
                <p:nvPicPr>
                  <p:cNvPr id="1943" name="Pennanteckning 1942">
                    <a:extLst>
                      <a:ext uri="{FF2B5EF4-FFF2-40B4-BE49-F238E27FC236}">
                        <a16:creationId xmlns:a16="http://schemas.microsoft.com/office/drawing/2014/main" id="{68EBFFEC-C1FB-05BB-B909-A4C2F8801F19}"/>
                      </a:ext>
                    </a:extLst>
                  </p:cNvPr>
                  <p:cNvPicPr/>
                  <p:nvPr/>
                </p:nvPicPr>
                <p:blipFill>
                  <a:blip r:embed="rId784"/>
                  <a:stretch>
                    <a:fillRect/>
                  </a:stretch>
                </p:blipFill>
                <p:spPr>
                  <a:xfrm>
                    <a:off x="9978924" y="6301499"/>
                    <a:ext cx="227520" cy="120600"/>
                  </a:xfrm>
                  <a:prstGeom prst="rect">
                    <a:avLst/>
                  </a:prstGeom>
                </p:spPr>
              </p:pic>
            </mc:Fallback>
          </mc:AlternateContent>
        </p:grpSp>
        <p:grpSp>
          <p:nvGrpSpPr>
            <p:cNvPr id="1950" name="Grupp 1949">
              <a:extLst>
                <a:ext uri="{FF2B5EF4-FFF2-40B4-BE49-F238E27FC236}">
                  <a16:creationId xmlns:a16="http://schemas.microsoft.com/office/drawing/2014/main" id="{F5ACF18B-7823-95BC-E302-42C42B65F5A2}"/>
                </a:ext>
              </a:extLst>
            </p:cNvPr>
            <p:cNvGrpSpPr/>
            <p:nvPr/>
          </p:nvGrpSpPr>
          <p:grpSpPr>
            <a:xfrm>
              <a:off x="10664004" y="6201059"/>
              <a:ext cx="422280" cy="132840"/>
              <a:chOff x="10664004" y="6201059"/>
              <a:chExt cx="422280" cy="132840"/>
            </a:xfrm>
          </p:grpSpPr>
          <mc:AlternateContent xmlns:mc="http://schemas.openxmlformats.org/markup-compatibility/2006" xmlns:p14="http://schemas.microsoft.com/office/powerpoint/2010/main">
            <mc:Choice Requires="p14">
              <p:contentPart p14:bwMode="auto" r:id="rId785">
                <p14:nvContentPartPr>
                  <p14:cNvPr id="1946" name="Pennanteckning 1945">
                    <a:extLst>
                      <a:ext uri="{FF2B5EF4-FFF2-40B4-BE49-F238E27FC236}">
                        <a16:creationId xmlns:a16="http://schemas.microsoft.com/office/drawing/2014/main" id="{00DE5C4A-E8FF-52EF-225C-25460417022D}"/>
                      </a:ext>
                    </a:extLst>
                  </p14:cNvPr>
                  <p14:cNvContentPartPr/>
                  <p14:nvPr/>
                </p14:nvContentPartPr>
                <p14:xfrm>
                  <a:off x="10664004" y="6201059"/>
                  <a:ext cx="135000" cy="132840"/>
                </p14:xfrm>
              </p:contentPart>
            </mc:Choice>
            <mc:Fallback xmlns="">
              <p:pic>
                <p:nvPicPr>
                  <p:cNvPr id="1946" name="Pennanteckning 1945">
                    <a:extLst>
                      <a:ext uri="{FF2B5EF4-FFF2-40B4-BE49-F238E27FC236}">
                        <a16:creationId xmlns:a16="http://schemas.microsoft.com/office/drawing/2014/main" id="{00DE5C4A-E8FF-52EF-225C-25460417022D}"/>
                      </a:ext>
                    </a:extLst>
                  </p:cNvPr>
                  <p:cNvPicPr/>
                  <p:nvPr/>
                </p:nvPicPr>
                <p:blipFill>
                  <a:blip r:embed="rId786"/>
                  <a:stretch>
                    <a:fillRect/>
                  </a:stretch>
                </p:blipFill>
                <p:spPr>
                  <a:xfrm>
                    <a:off x="10648884" y="6185579"/>
                    <a:ext cx="16560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787">
                <p14:nvContentPartPr>
                  <p14:cNvPr id="1947" name="Pennanteckning 1946">
                    <a:extLst>
                      <a:ext uri="{FF2B5EF4-FFF2-40B4-BE49-F238E27FC236}">
                        <a16:creationId xmlns:a16="http://schemas.microsoft.com/office/drawing/2014/main" id="{C885C169-2F05-22F7-ECD3-F791B3AEF5D1}"/>
                      </a:ext>
                    </a:extLst>
                  </p14:cNvPr>
                  <p14:cNvContentPartPr/>
                  <p14:nvPr/>
                </p14:nvContentPartPr>
                <p14:xfrm>
                  <a:off x="10919604" y="6268739"/>
                  <a:ext cx="128520" cy="4680"/>
                </p14:xfrm>
              </p:contentPart>
            </mc:Choice>
            <mc:Fallback xmlns="">
              <p:pic>
                <p:nvPicPr>
                  <p:cNvPr id="1947" name="Pennanteckning 1946">
                    <a:extLst>
                      <a:ext uri="{FF2B5EF4-FFF2-40B4-BE49-F238E27FC236}">
                        <a16:creationId xmlns:a16="http://schemas.microsoft.com/office/drawing/2014/main" id="{C885C169-2F05-22F7-ECD3-F791B3AEF5D1}"/>
                      </a:ext>
                    </a:extLst>
                  </p:cNvPr>
                  <p:cNvPicPr/>
                  <p:nvPr/>
                </p:nvPicPr>
                <p:blipFill>
                  <a:blip r:embed="rId788"/>
                  <a:stretch>
                    <a:fillRect/>
                  </a:stretch>
                </p:blipFill>
                <p:spPr>
                  <a:xfrm>
                    <a:off x="10904484" y="6253619"/>
                    <a:ext cx="15912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789">
                <p14:nvContentPartPr>
                  <p14:cNvPr id="1948" name="Pennanteckning 1947">
                    <a:extLst>
                      <a:ext uri="{FF2B5EF4-FFF2-40B4-BE49-F238E27FC236}">
                        <a16:creationId xmlns:a16="http://schemas.microsoft.com/office/drawing/2014/main" id="{64BDD3F7-7F30-B1EC-CB11-231491212D6E}"/>
                      </a:ext>
                    </a:extLst>
                  </p14:cNvPr>
                  <p14:cNvContentPartPr/>
                  <p14:nvPr/>
                </p14:nvContentPartPr>
                <p14:xfrm>
                  <a:off x="11038764" y="6229139"/>
                  <a:ext cx="47520" cy="95400"/>
                </p14:xfrm>
              </p:contentPart>
            </mc:Choice>
            <mc:Fallback xmlns="">
              <p:pic>
                <p:nvPicPr>
                  <p:cNvPr id="1948" name="Pennanteckning 1947">
                    <a:extLst>
                      <a:ext uri="{FF2B5EF4-FFF2-40B4-BE49-F238E27FC236}">
                        <a16:creationId xmlns:a16="http://schemas.microsoft.com/office/drawing/2014/main" id="{64BDD3F7-7F30-B1EC-CB11-231491212D6E}"/>
                      </a:ext>
                    </a:extLst>
                  </p:cNvPr>
                  <p:cNvPicPr/>
                  <p:nvPr/>
                </p:nvPicPr>
                <p:blipFill>
                  <a:blip r:embed="rId790"/>
                  <a:stretch>
                    <a:fillRect/>
                  </a:stretch>
                </p:blipFill>
                <p:spPr>
                  <a:xfrm>
                    <a:off x="11023644" y="6213659"/>
                    <a:ext cx="78120" cy="12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91">
              <p14:nvContentPartPr>
                <p14:cNvPr id="1949" name="Pennanteckning 1948">
                  <a:extLst>
                    <a:ext uri="{FF2B5EF4-FFF2-40B4-BE49-F238E27FC236}">
                      <a16:creationId xmlns:a16="http://schemas.microsoft.com/office/drawing/2014/main" id="{E5C273EA-C335-EB4F-8A5D-003C0A2BDE1E}"/>
                    </a:ext>
                  </a:extLst>
                </p14:cNvPr>
                <p14:cNvContentPartPr/>
                <p14:nvPr/>
              </p14:nvContentPartPr>
              <p14:xfrm>
                <a:off x="11273484" y="6184499"/>
                <a:ext cx="2160" cy="143280"/>
              </p14:xfrm>
            </p:contentPart>
          </mc:Choice>
          <mc:Fallback>
            <p:pic>
              <p:nvPicPr>
                <p:cNvPr id="1949" name="Pennanteckning 1948">
                  <a:extLst>
                    <a:ext uri="{FF2B5EF4-FFF2-40B4-BE49-F238E27FC236}">
                      <a16:creationId xmlns:a16="http://schemas.microsoft.com/office/drawing/2014/main" id="{E5C273EA-C335-EB4F-8A5D-003C0A2BDE1E}"/>
                    </a:ext>
                  </a:extLst>
                </p:cNvPr>
                <p:cNvPicPr/>
                <p:nvPr/>
              </p:nvPicPr>
              <p:blipFill>
                <a:blip r:embed="rId792"/>
                <a:stretch>
                  <a:fillRect/>
                </a:stretch>
              </p:blipFill>
              <p:spPr>
                <a:xfrm>
                  <a:off x="11254908" y="6169058"/>
                  <a:ext cx="38880" cy="173803"/>
                </a:xfrm>
                <a:prstGeom prst="rect">
                  <a:avLst/>
                </a:prstGeom>
              </p:spPr>
            </p:pic>
          </mc:Fallback>
        </mc:AlternateContent>
        <p:grpSp>
          <p:nvGrpSpPr>
            <p:cNvPr id="1955" name="Grupp 1954">
              <a:extLst>
                <a:ext uri="{FF2B5EF4-FFF2-40B4-BE49-F238E27FC236}">
                  <a16:creationId xmlns:a16="http://schemas.microsoft.com/office/drawing/2014/main" id="{23848B92-13C9-81BF-1817-13653A6AD39A}"/>
                </a:ext>
              </a:extLst>
            </p:cNvPr>
            <p:cNvGrpSpPr/>
            <p:nvPr/>
          </p:nvGrpSpPr>
          <p:grpSpPr>
            <a:xfrm>
              <a:off x="10733484" y="6468179"/>
              <a:ext cx="552600" cy="184680"/>
              <a:chOff x="10733484" y="6468179"/>
              <a:chExt cx="552600" cy="184680"/>
            </a:xfrm>
          </p:grpSpPr>
          <mc:AlternateContent xmlns:mc="http://schemas.openxmlformats.org/markup-compatibility/2006" xmlns:p14="http://schemas.microsoft.com/office/powerpoint/2010/main">
            <mc:Choice Requires="p14">
              <p:contentPart p14:bwMode="auto" r:id="rId793">
                <p14:nvContentPartPr>
                  <p14:cNvPr id="1951" name="Pennanteckning 1950">
                    <a:extLst>
                      <a:ext uri="{FF2B5EF4-FFF2-40B4-BE49-F238E27FC236}">
                        <a16:creationId xmlns:a16="http://schemas.microsoft.com/office/drawing/2014/main" id="{7988619A-AB4B-E9E7-CCD0-33E431A91719}"/>
                      </a:ext>
                    </a:extLst>
                  </p14:cNvPr>
                  <p14:cNvContentPartPr/>
                  <p14:nvPr/>
                </p14:nvContentPartPr>
                <p14:xfrm>
                  <a:off x="10733484" y="6468179"/>
                  <a:ext cx="31680" cy="155160"/>
                </p14:xfrm>
              </p:contentPart>
            </mc:Choice>
            <mc:Fallback xmlns="">
              <p:pic>
                <p:nvPicPr>
                  <p:cNvPr id="1951" name="Pennanteckning 1950">
                    <a:extLst>
                      <a:ext uri="{FF2B5EF4-FFF2-40B4-BE49-F238E27FC236}">
                        <a16:creationId xmlns:a16="http://schemas.microsoft.com/office/drawing/2014/main" id="{7988619A-AB4B-E9E7-CCD0-33E431A91719}"/>
                      </a:ext>
                    </a:extLst>
                  </p:cNvPr>
                  <p:cNvPicPr/>
                  <p:nvPr/>
                </p:nvPicPr>
                <p:blipFill>
                  <a:blip r:embed="rId794"/>
                  <a:stretch>
                    <a:fillRect/>
                  </a:stretch>
                </p:blipFill>
                <p:spPr>
                  <a:xfrm>
                    <a:off x="10718364" y="6452699"/>
                    <a:ext cx="6228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795">
                <p14:nvContentPartPr>
                  <p14:cNvPr id="1952" name="Pennanteckning 1951">
                    <a:extLst>
                      <a:ext uri="{FF2B5EF4-FFF2-40B4-BE49-F238E27FC236}">
                        <a16:creationId xmlns:a16="http://schemas.microsoft.com/office/drawing/2014/main" id="{FFB3AE15-D30C-F079-7A87-184DC8C3336E}"/>
                      </a:ext>
                    </a:extLst>
                  </p14:cNvPr>
                  <p14:cNvContentPartPr/>
                  <p14:nvPr/>
                </p14:nvContentPartPr>
                <p14:xfrm>
                  <a:off x="10877484" y="6554939"/>
                  <a:ext cx="167400" cy="15120"/>
                </p14:xfrm>
              </p:contentPart>
            </mc:Choice>
            <mc:Fallback xmlns="">
              <p:pic>
                <p:nvPicPr>
                  <p:cNvPr id="1952" name="Pennanteckning 1951">
                    <a:extLst>
                      <a:ext uri="{FF2B5EF4-FFF2-40B4-BE49-F238E27FC236}">
                        <a16:creationId xmlns:a16="http://schemas.microsoft.com/office/drawing/2014/main" id="{FFB3AE15-D30C-F079-7A87-184DC8C3336E}"/>
                      </a:ext>
                    </a:extLst>
                  </p:cNvPr>
                  <p:cNvPicPr/>
                  <p:nvPr/>
                </p:nvPicPr>
                <p:blipFill>
                  <a:blip r:embed="rId796"/>
                  <a:stretch>
                    <a:fillRect/>
                  </a:stretch>
                </p:blipFill>
                <p:spPr>
                  <a:xfrm>
                    <a:off x="10862364" y="6539459"/>
                    <a:ext cx="19800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797">
                <p14:nvContentPartPr>
                  <p14:cNvPr id="1953" name="Pennanteckning 1952">
                    <a:extLst>
                      <a:ext uri="{FF2B5EF4-FFF2-40B4-BE49-F238E27FC236}">
                        <a16:creationId xmlns:a16="http://schemas.microsoft.com/office/drawing/2014/main" id="{F93BE4EA-4316-B92F-3F08-A139D4CD76E4}"/>
                      </a:ext>
                    </a:extLst>
                  </p14:cNvPr>
                  <p14:cNvContentPartPr/>
                  <p14:nvPr/>
                </p14:nvContentPartPr>
                <p14:xfrm>
                  <a:off x="11033004" y="6511739"/>
                  <a:ext cx="39240" cy="115200"/>
                </p14:xfrm>
              </p:contentPart>
            </mc:Choice>
            <mc:Fallback xmlns="">
              <p:pic>
                <p:nvPicPr>
                  <p:cNvPr id="1953" name="Pennanteckning 1952">
                    <a:extLst>
                      <a:ext uri="{FF2B5EF4-FFF2-40B4-BE49-F238E27FC236}">
                        <a16:creationId xmlns:a16="http://schemas.microsoft.com/office/drawing/2014/main" id="{F93BE4EA-4316-B92F-3F08-A139D4CD76E4}"/>
                      </a:ext>
                    </a:extLst>
                  </p:cNvPr>
                  <p:cNvPicPr/>
                  <p:nvPr/>
                </p:nvPicPr>
                <p:blipFill>
                  <a:blip r:embed="rId798"/>
                  <a:stretch>
                    <a:fillRect/>
                  </a:stretch>
                </p:blipFill>
                <p:spPr>
                  <a:xfrm>
                    <a:off x="11017884" y="6496619"/>
                    <a:ext cx="698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799">
                <p14:nvContentPartPr>
                  <p14:cNvPr id="1954" name="Pennanteckning 1953">
                    <a:extLst>
                      <a:ext uri="{FF2B5EF4-FFF2-40B4-BE49-F238E27FC236}">
                        <a16:creationId xmlns:a16="http://schemas.microsoft.com/office/drawing/2014/main" id="{AF91CA8D-0B06-65F6-2EAD-FBCA1A76FA67}"/>
                      </a:ext>
                    </a:extLst>
                  </p14:cNvPr>
                  <p14:cNvContentPartPr/>
                  <p14:nvPr/>
                </p14:nvContentPartPr>
                <p14:xfrm>
                  <a:off x="11191764" y="6487259"/>
                  <a:ext cx="94320" cy="165600"/>
                </p14:xfrm>
              </p:contentPart>
            </mc:Choice>
            <mc:Fallback xmlns="">
              <p:pic>
                <p:nvPicPr>
                  <p:cNvPr id="1954" name="Pennanteckning 1953">
                    <a:extLst>
                      <a:ext uri="{FF2B5EF4-FFF2-40B4-BE49-F238E27FC236}">
                        <a16:creationId xmlns:a16="http://schemas.microsoft.com/office/drawing/2014/main" id="{AF91CA8D-0B06-65F6-2EAD-FBCA1A76FA67}"/>
                      </a:ext>
                    </a:extLst>
                  </p:cNvPr>
                  <p:cNvPicPr/>
                  <p:nvPr/>
                </p:nvPicPr>
                <p:blipFill>
                  <a:blip r:embed="rId800"/>
                  <a:stretch>
                    <a:fillRect/>
                  </a:stretch>
                </p:blipFill>
                <p:spPr>
                  <a:xfrm>
                    <a:off x="11176644" y="6471779"/>
                    <a:ext cx="124920" cy="196200"/>
                  </a:xfrm>
                  <a:prstGeom prst="rect">
                    <a:avLst/>
                  </a:prstGeom>
                </p:spPr>
              </p:pic>
            </mc:Fallback>
          </mc:AlternateContent>
        </p:grpSp>
      </p:grpSp>
    </p:spTree>
    <p:extLst>
      <p:ext uri="{BB962C8B-B14F-4D97-AF65-F5344CB8AC3E}">
        <p14:creationId xmlns:p14="http://schemas.microsoft.com/office/powerpoint/2010/main" val="101062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9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0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8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9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F861C-263A-02EA-E104-F161A9510DA3}"/>
            </a:ext>
          </a:extLst>
        </p:cNvPr>
        <p:cNvGrpSpPr/>
        <p:nvPr/>
      </p:nvGrpSpPr>
      <p:grpSpPr>
        <a:xfrm>
          <a:off x="0" y="0"/>
          <a:ext cx="0" cy="0"/>
          <a:chOff x="0" y="0"/>
          <a:chExt cx="0" cy="0"/>
        </a:xfrm>
      </p:grpSpPr>
      <p:sp>
        <p:nvSpPr>
          <p:cNvPr id="28" name="textruta 27">
            <a:extLst>
              <a:ext uri="{FF2B5EF4-FFF2-40B4-BE49-F238E27FC236}">
                <a16:creationId xmlns:a16="http://schemas.microsoft.com/office/drawing/2014/main" id="{4C8580C2-6368-9995-9DA3-A3E7B6F8C192}"/>
              </a:ext>
            </a:extLst>
          </p:cNvPr>
          <p:cNvSpPr txBox="1"/>
          <p:nvPr/>
        </p:nvSpPr>
        <p:spPr>
          <a:xfrm>
            <a:off x="628031" y="520578"/>
            <a:ext cx="10632867" cy="584775"/>
          </a:xfrm>
          <a:prstGeom prst="rect">
            <a:avLst/>
          </a:prstGeom>
          <a:noFill/>
        </p:spPr>
        <p:txBody>
          <a:bodyPr wrap="square" rtlCol="0">
            <a:spAutoFit/>
          </a:bodyPr>
          <a:lstStyle/>
          <a:p>
            <a:r>
              <a:rPr lang="sv-SE" sz="3200" b="1" dirty="0" err="1">
                <a:solidFill>
                  <a:schemeClr val="tx1">
                    <a:lumMod val="65000"/>
                    <a:lumOff val="35000"/>
                  </a:schemeClr>
                </a:solidFill>
                <a:latin typeface="Avenir Light" panose="020B0402020203020204" pitchFamily="34" charset="77"/>
              </a:rPr>
              <a:t>training</a:t>
            </a:r>
            <a:r>
              <a:rPr lang="sv-SE" sz="3200" b="1" dirty="0">
                <a:solidFill>
                  <a:schemeClr val="tx1">
                    <a:lumMod val="65000"/>
                    <a:lumOff val="35000"/>
                  </a:schemeClr>
                </a:solidFill>
                <a:latin typeface="Avenir Light" panose="020B0402020203020204" pitchFamily="34" charset="77"/>
              </a:rPr>
              <a:t> the </a:t>
            </a:r>
            <a:r>
              <a:rPr lang="sv-SE" sz="3200" b="1" dirty="0" err="1">
                <a:solidFill>
                  <a:schemeClr val="tx1">
                    <a:lumMod val="65000"/>
                    <a:lumOff val="35000"/>
                  </a:schemeClr>
                </a:solidFill>
                <a:latin typeface="Avenir Light" panose="020B0402020203020204" pitchFamily="34" charset="77"/>
              </a:rPr>
              <a:t>weights</a:t>
            </a:r>
            <a:r>
              <a:rPr lang="sv-SE" sz="3200" b="1" dirty="0">
                <a:solidFill>
                  <a:schemeClr val="tx1">
                    <a:lumMod val="65000"/>
                    <a:lumOff val="35000"/>
                  </a:schemeClr>
                </a:solidFill>
                <a:latin typeface="Avenir Light" panose="020B0402020203020204" pitchFamily="34" charset="77"/>
              </a:rPr>
              <a:t> and </a:t>
            </a:r>
            <a:r>
              <a:rPr lang="sv-SE" sz="3200" b="1" dirty="0" err="1">
                <a:solidFill>
                  <a:schemeClr val="tx1">
                    <a:lumMod val="65000"/>
                    <a:lumOff val="35000"/>
                  </a:schemeClr>
                </a:solidFill>
                <a:latin typeface="Avenir Light" panose="020B0402020203020204" pitchFamily="34" charset="77"/>
              </a:rPr>
              <a:t>biases</a:t>
            </a:r>
            <a:endParaRPr lang="sv-SE" sz="3200" b="1" dirty="0">
              <a:solidFill>
                <a:schemeClr val="tx1">
                  <a:lumMod val="65000"/>
                  <a:lumOff val="35000"/>
                </a:schemeClr>
              </a:solidFill>
              <a:latin typeface="Avenir Light" panose="020B0402020203020204" pitchFamily="34" charset="77"/>
            </a:endParaRPr>
          </a:p>
        </p:txBody>
      </p:sp>
      <p:cxnSp>
        <p:nvCxnSpPr>
          <p:cNvPr id="392" name="Rak 391">
            <a:extLst>
              <a:ext uri="{FF2B5EF4-FFF2-40B4-BE49-F238E27FC236}">
                <a16:creationId xmlns:a16="http://schemas.microsoft.com/office/drawing/2014/main" id="{7104725B-42B4-5920-CAEF-1F60DD168493}"/>
              </a:ext>
            </a:extLst>
          </p:cNvPr>
          <p:cNvCxnSpPr>
            <a:cxnSpLocks/>
          </p:cNvCxnSpPr>
          <p:nvPr/>
        </p:nvCxnSpPr>
        <p:spPr>
          <a:xfrm>
            <a:off x="3928871" y="1630997"/>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 name="Rak 1">
            <a:extLst>
              <a:ext uri="{FF2B5EF4-FFF2-40B4-BE49-F238E27FC236}">
                <a16:creationId xmlns:a16="http://schemas.microsoft.com/office/drawing/2014/main" id="{BAA804D5-611B-B3F9-E8A1-2BF36EE4088D}"/>
              </a:ext>
            </a:extLst>
          </p:cNvPr>
          <p:cNvCxnSpPr>
            <a:cxnSpLocks/>
          </p:cNvCxnSpPr>
          <p:nvPr/>
        </p:nvCxnSpPr>
        <p:spPr>
          <a:xfrm>
            <a:off x="8099143" y="1630997"/>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615" name="Grupp 1614">
            <a:extLst>
              <a:ext uri="{FF2B5EF4-FFF2-40B4-BE49-F238E27FC236}">
                <a16:creationId xmlns:a16="http://schemas.microsoft.com/office/drawing/2014/main" id="{DFD91A62-BE8E-2F00-E5A0-CA40D3BC5ED4}"/>
              </a:ext>
            </a:extLst>
          </p:cNvPr>
          <p:cNvGrpSpPr/>
          <p:nvPr/>
        </p:nvGrpSpPr>
        <p:grpSpPr>
          <a:xfrm>
            <a:off x="580764" y="2542019"/>
            <a:ext cx="2214360" cy="1236960"/>
            <a:chOff x="580764" y="2542019"/>
            <a:chExt cx="2214360" cy="1236960"/>
          </a:xfrm>
        </p:grpSpPr>
        <p:grpSp>
          <p:nvGrpSpPr>
            <p:cNvPr id="27" name="Grupp 26">
              <a:extLst>
                <a:ext uri="{FF2B5EF4-FFF2-40B4-BE49-F238E27FC236}">
                  <a16:creationId xmlns:a16="http://schemas.microsoft.com/office/drawing/2014/main" id="{88240866-5971-9808-2CCF-E8F00B70FE02}"/>
                </a:ext>
              </a:extLst>
            </p:cNvPr>
            <p:cNvGrpSpPr/>
            <p:nvPr/>
          </p:nvGrpSpPr>
          <p:grpSpPr>
            <a:xfrm>
              <a:off x="707484" y="2783219"/>
              <a:ext cx="1814400" cy="995760"/>
              <a:chOff x="707484" y="2783219"/>
              <a:chExt cx="1814400" cy="995760"/>
            </a:xfrm>
          </p:grpSpPr>
          <mc:AlternateContent xmlns:mc="http://schemas.openxmlformats.org/markup-compatibility/2006" xmlns:p14="http://schemas.microsoft.com/office/powerpoint/2010/main">
            <mc:Choice Requires="p14">
              <p:contentPart p14:bwMode="auto" r:id="rId3">
                <p14:nvContentPartPr>
                  <p14:cNvPr id="23" name="Pennanteckning 22">
                    <a:extLst>
                      <a:ext uri="{FF2B5EF4-FFF2-40B4-BE49-F238E27FC236}">
                        <a16:creationId xmlns:a16="http://schemas.microsoft.com/office/drawing/2014/main" id="{6A1C9CD2-6DC3-E057-68A3-B801D56C4C8E}"/>
                      </a:ext>
                    </a:extLst>
                  </p14:cNvPr>
                  <p14:cNvContentPartPr/>
                  <p14:nvPr/>
                </p14:nvContentPartPr>
                <p14:xfrm>
                  <a:off x="1158924" y="2914619"/>
                  <a:ext cx="72360" cy="864360"/>
                </p14:xfrm>
              </p:contentPart>
            </mc:Choice>
            <mc:Fallback xmlns="">
              <p:pic>
                <p:nvPicPr>
                  <p:cNvPr id="23" name="Pennanteckning 22">
                    <a:extLst>
                      <a:ext uri="{FF2B5EF4-FFF2-40B4-BE49-F238E27FC236}">
                        <a16:creationId xmlns:a16="http://schemas.microsoft.com/office/drawing/2014/main" id="{6A1C9CD2-6DC3-E057-68A3-B801D56C4C8E}"/>
                      </a:ext>
                    </a:extLst>
                  </p:cNvPr>
                  <p:cNvPicPr/>
                  <p:nvPr/>
                </p:nvPicPr>
                <p:blipFill>
                  <a:blip r:embed="rId4"/>
                  <a:stretch>
                    <a:fillRect/>
                  </a:stretch>
                </p:blipFill>
                <p:spPr>
                  <a:xfrm>
                    <a:off x="1143444" y="2899139"/>
                    <a:ext cx="102960" cy="894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4" name="Pennanteckning 23">
                    <a:extLst>
                      <a:ext uri="{FF2B5EF4-FFF2-40B4-BE49-F238E27FC236}">
                        <a16:creationId xmlns:a16="http://schemas.microsoft.com/office/drawing/2014/main" id="{D7C8965F-56A7-20E6-F850-A40E3F9FDD25}"/>
                      </a:ext>
                    </a:extLst>
                  </p14:cNvPr>
                  <p14:cNvContentPartPr/>
                  <p14:nvPr/>
                </p14:nvContentPartPr>
                <p14:xfrm>
                  <a:off x="1118244" y="2783219"/>
                  <a:ext cx="134280" cy="133560"/>
                </p14:xfrm>
              </p:contentPart>
            </mc:Choice>
            <mc:Fallback xmlns="">
              <p:pic>
                <p:nvPicPr>
                  <p:cNvPr id="24" name="Pennanteckning 23">
                    <a:extLst>
                      <a:ext uri="{FF2B5EF4-FFF2-40B4-BE49-F238E27FC236}">
                        <a16:creationId xmlns:a16="http://schemas.microsoft.com/office/drawing/2014/main" id="{D7C8965F-56A7-20E6-F850-A40E3F9FDD25}"/>
                      </a:ext>
                    </a:extLst>
                  </p:cNvPr>
                  <p:cNvPicPr/>
                  <p:nvPr/>
                </p:nvPicPr>
                <p:blipFill>
                  <a:blip r:embed="rId6"/>
                  <a:stretch>
                    <a:fillRect/>
                  </a:stretch>
                </p:blipFill>
                <p:spPr>
                  <a:xfrm>
                    <a:off x="1103124" y="2767739"/>
                    <a:ext cx="16488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 name="Pennanteckning 24">
                    <a:extLst>
                      <a:ext uri="{FF2B5EF4-FFF2-40B4-BE49-F238E27FC236}">
                        <a16:creationId xmlns:a16="http://schemas.microsoft.com/office/drawing/2014/main" id="{CC1400DA-4143-29FD-C87A-A9995CF12BD7}"/>
                      </a:ext>
                    </a:extLst>
                  </p14:cNvPr>
                  <p14:cNvContentPartPr/>
                  <p14:nvPr/>
                </p14:nvContentPartPr>
                <p14:xfrm>
                  <a:off x="707484" y="3561899"/>
                  <a:ext cx="1691640" cy="50040"/>
                </p14:xfrm>
              </p:contentPart>
            </mc:Choice>
            <mc:Fallback xmlns="">
              <p:pic>
                <p:nvPicPr>
                  <p:cNvPr id="25" name="Pennanteckning 24">
                    <a:extLst>
                      <a:ext uri="{FF2B5EF4-FFF2-40B4-BE49-F238E27FC236}">
                        <a16:creationId xmlns:a16="http://schemas.microsoft.com/office/drawing/2014/main" id="{CC1400DA-4143-29FD-C87A-A9995CF12BD7}"/>
                      </a:ext>
                    </a:extLst>
                  </p:cNvPr>
                  <p:cNvPicPr/>
                  <p:nvPr/>
                </p:nvPicPr>
                <p:blipFill>
                  <a:blip r:embed="rId8"/>
                  <a:stretch>
                    <a:fillRect/>
                  </a:stretch>
                </p:blipFill>
                <p:spPr>
                  <a:xfrm>
                    <a:off x="692004" y="3546779"/>
                    <a:ext cx="172188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Pennanteckning 25">
                    <a:extLst>
                      <a:ext uri="{FF2B5EF4-FFF2-40B4-BE49-F238E27FC236}">
                        <a16:creationId xmlns:a16="http://schemas.microsoft.com/office/drawing/2014/main" id="{42FF5212-E83A-80CE-0F40-6B22E7261EED}"/>
                      </a:ext>
                    </a:extLst>
                  </p14:cNvPr>
                  <p14:cNvContentPartPr/>
                  <p14:nvPr/>
                </p14:nvContentPartPr>
                <p14:xfrm>
                  <a:off x="2418204" y="3513299"/>
                  <a:ext cx="103680" cy="97920"/>
                </p14:xfrm>
              </p:contentPart>
            </mc:Choice>
            <mc:Fallback xmlns="">
              <p:pic>
                <p:nvPicPr>
                  <p:cNvPr id="26" name="Pennanteckning 25">
                    <a:extLst>
                      <a:ext uri="{FF2B5EF4-FFF2-40B4-BE49-F238E27FC236}">
                        <a16:creationId xmlns:a16="http://schemas.microsoft.com/office/drawing/2014/main" id="{42FF5212-E83A-80CE-0F40-6B22E7261EED}"/>
                      </a:ext>
                    </a:extLst>
                  </p:cNvPr>
                  <p:cNvPicPr/>
                  <p:nvPr/>
                </p:nvPicPr>
                <p:blipFill>
                  <a:blip r:embed="rId10"/>
                  <a:stretch>
                    <a:fillRect/>
                  </a:stretch>
                </p:blipFill>
                <p:spPr>
                  <a:xfrm>
                    <a:off x="2403084" y="3498179"/>
                    <a:ext cx="134280" cy="128520"/>
                  </a:xfrm>
                  <a:prstGeom prst="rect">
                    <a:avLst/>
                  </a:prstGeom>
                </p:spPr>
              </p:pic>
            </mc:Fallback>
          </mc:AlternateContent>
        </p:grpSp>
        <p:grpSp>
          <p:nvGrpSpPr>
            <p:cNvPr id="31" name="Grupp 30">
              <a:extLst>
                <a:ext uri="{FF2B5EF4-FFF2-40B4-BE49-F238E27FC236}">
                  <a16:creationId xmlns:a16="http://schemas.microsoft.com/office/drawing/2014/main" id="{F0F57566-E783-C5E6-21B5-380CF6D2B227}"/>
                </a:ext>
              </a:extLst>
            </p:cNvPr>
            <p:cNvGrpSpPr/>
            <p:nvPr/>
          </p:nvGrpSpPr>
          <p:grpSpPr>
            <a:xfrm>
              <a:off x="580764" y="2924339"/>
              <a:ext cx="1446840" cy="706680"/>
              <a:chOff x="580764" y="2924339"/>
              <a:chExt cx="1446840" cy="706680"/>
            </a:xfrm>
          </p:grpSpPr>
          <mc:AlternateContent xmlns:mc="http://schemas.openxmlformats.org/markup-compatibility/2006" xmlns:p14="http://schemas.microsoft.com/office/powerpoint/2010/main">
            <mc:Choice Requires="p14">
              <p:contentPart p14:bwMode="auto" r:id="rId11">
                <p14:nvContentPartPr>
                  <p14:cNvPr id="29" name="Pennanteckning 28">
                    <a:extLst>
                      <a:ext uri="{FF2B5EF4-FFF2-40B4-BE49-F238E27FC236}">
                        <a16:creationId xmlns:a16="http://schemas.microsoft.com/office/drawing/2014/main" id="{1DF3D0C8-E1E0-1492-21BF-137E4C3A3C39}"/>
                      </a:ext>
                    </a:extLst>
                  </p14:cNvPr>
                  <p14:cNvContentPartPr/>
                  <p14:nvPr/>
                </p14:nvContentPartPr>
                <p14:xfrm>
                  <a:off x="580764" y="3575219"/>
                  <a:ext cx="640440" cy="55800"/>
                </p14:xfrm>
              </p:contentPart>
            </mc:Choice>
            <mc:Fallback xmlns="">
              <p:pic>
                <p:nvPicPr>
                  <p:cNvPr id="29" name="Pennanteckning 28">
                    <a:extLst>
                      <a:ext uri="{FF2B5EF4-FFF2-40B4-BE49-F238E27FC236}">
                        <a16:creationId xmlns:a16="http://schemas.microsoft.com/office/drawing/2014/main" id="{1DF3D0C8-E1E0-1492-21BF-137E4C3A3C39}"/>
                      </a:ext>
                    </a:extLst>
                  </p:cNvPr>
                  <p:cNvPicPr/>
                  <p:nvPr/>
                </p:nvPicPr>
                <p:blipFill>
                  <a:blip r:embed="rId12"/>
                  <a:stretch>
                    <a:fillRect/>
                  </a:stretch>
                </p:blipFill>
                <p:spPr>
                  <a:xfrm>
                    <a:off x="565644" y="3560099"/>
                    <a:ext cx="67104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0" name="Pennanteckning 29">
                    <a:extLst>
                      <a:ext uri="{FF2B5EF4-FFF2-40B4-BE49-F238E27FC236}">
                        <a16:creationId xmlns:a16="http://schemas.microsoft.com/office/drawing/2014/main" id="{EFD01C83-31E1-AD6C-6FF8-0BB06FBCC2A1}"/>
                      </a:ext>
                    </a:extLst>
                  </p14:cNvPr>
                  <p14:cNvContentPartPr/>
                  <p14:nvPr/>
                </p14:nvContentPartPr>
                <p14:xfrm>
                  <a:off x="1232364" y="2924339"/>
                  <a:ext cx="795240" cy="672840"/>
                </p14:xfrm>
              </p:contentPart>
            </mc:Choice>
            <mc:Fallback xmlns="">
              <p:pic>
                <p:nvPicPr>
                  <p:cNvPr id="30" name="Pennanteckning 29">
                    <a:extLst>
                      <a:ext uri="{FF2B5EF4-FFF2-40B4-BE49-F238E27FC236}">
                        <a16:creationId xmlns:a16="http://schemas.microsoft.com/office/drawing/2014/main" id="{EFD01C83-31E1-AD6C-6FF8-0BB06FBCC2A1}"/>
                      </a:ext>
                    </a:extLst>
                  </p:cNvPr>
                  <p:cNvPicPr/>
                  <p:nvPr/>
                </p:nvPicPr>
                <p:blipFill>
                  <a:blip r:embed="rId14"/>
                  <a:stretch>
                    <a:fillRect/>
                  </a:stretch>
                </p:blipFill>
                <p:spPr>
                  <a:xfrm>
                    <a:off x="1217244" y="2909219"/>
                    <a:ext cx="825480" cy="703080"/>
                  </a:xfrm>
                  <a:prstGeom prst="rect">
                    <a:avLst/>
                  </a:prstGeom>
                </p:spPr>
              </p:pic>
            </mc:Fallback>
          </mc:AlternateContent>
        </p:grpSp>
        <p:grpSp>
          <p:nvGrpSpPr>
            <p:cNvPr id="37" name="Grupp 36">
              <a:extLst>
                <a:ext uri="{FF2B5EF4-FFF2-40B4-BE49-F238E27FC236}">
                  <a16:creationId xmlns:a16="http://schemas.microsoft.com/office/drawing/2014/main" id="{9A26CF84-D9B6-F5A0-3FEB-25FFBDA8D063}"/>
                </a:ext>
              </a:extLst>
            </p:cNvPr>
            <p:cNvGrpSpPr/>
            <p:nvPr/>
          </p:nvGrpSpPr>
          <p:grpSpPr>
            <a:xfrm>
              <a:off x="2135604" y="2542019"/>
              <a:ext cx="659520" cy="245160"/>
              <a:chOff x="2135604" y="2542019"/>
              <a:chExt cx="659520" cy="245160"/>
            </a:xfrm>
          </p:grpSpPr>
          <mc:AlternateContent xmlns:mc="http://schemas.openxmlformats.org/markup-compatibility/2006" xmlns:p14="http://schemas.microsoft.com/office/powerpoint/2010/main">
            <mc:Choice Requires="p14">
              <p:contentPart p14:bwMode="auto" r:id="rId15">
                <p14:nvContentPartPr>
                  <p14:cNvPr id="32" name="Pennanteckning 31">
                    <a:extLst>
                      <a:ext uri="{FF2B5EF4-FFF2-40B4-BE49-F238E27FC236}">
                        <a16:creationId xmlns:a16="http://schemas.microsoft.com/office/drawing/2014/main" id="{6EF6F8A1-7E23-5040-9654-B9B90D0F6F81}"/>
                      </a:ext>
                    </a:extLst>
                  </p14:cNvPr>
                  <p14:cNvContentPartPr/>
                  <p14:nvPr/>
                </p14:nvContentPartPr>
                <p14:xfrm>
                  <a:off x="2135604" y="2673059"/>
                  <a:ext cx="11880" cy="101160"/>
                </p14:xfrm>
              </p:contentPart>
            </mc:Choice>
            <mc:Fallback xmlns="">
              <p:pic>
                <p:nvPicPr>
                  <p:cNvPr id="32" name="Pennanteckning 31">
                    <a:extLst>
                      <a:ext uri="{FF2B5EF4-FFF2-40B4-BE49-F238E27FC236}">
                        <a16:creationId xmlns:a16="http://schemas.microsoft.com/office/drawing/2014/main" id="{6EF6F8A1-7E23-5040-9654-B9B90D0F6F81}"/>
                      </a:ext>
                    </a:extLst>
                  </p:cNvPr>
                  <p:cNvPicPr/>
                  <p:nvPr/>
                </p:nvPicPr>
                <p:blipFill>
                  <a:blip r:embed="rId16"/>
                  <a:stretch>
                    <a:fillRect/>
                  </a:stretch>
                </p:blipFill>
                <p:spPr>
                  <a:xfrm>
                    <a:off x="2120124" y="2657939"/>
                    <a:ext cx="4248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3" name="Pennanteckning 32">
                    <a:extLst>
                      <a:ext uri="{FF2B5EF4-FFF2-40B4-BE49-F238E27FC236}">
                        <a16:creationId xmlns:a16="http://schemas.microsoft.com/office/drawing/2014/main" id="{0F29A6EE-A7DD-877A-70DE-5BAC355EAF49}"/>
                      </a:ext>
                    </a:extLst>
                  </p14:cNvPr>
                  <p14:cNvContentPartPr/>
                  <p14:nvPr/>
                </p14:nvContentPartPr>
                <p14:xfrm>
                  <a:off x="2153604" y="2619779"/>
                  <a:ext cx="104400" cy="96480"/>
                </p14:xfrm>
              </p:contentPart>
            </mc:Choice>
            <mc:Fallback xmlns="">
              <p:pic>
                <p:nvPicPr>
                  <p:cNvPr id="33" name="Pennanteckning 32">
                    <a:extLst>
                      <a:ext uri="{FF2B5EF4-FFF2-40B4-BE49-F238E27FC236}">
                        <a16:creationId xmlns:a16="http://schemas.microsoft.com/office/drawing/2014/main" id="{0F29A6EE-A7DD-877A-70DE-5BAC355EAF49}"/>
                      </a:ext>
                    </a:extLst>
                  </p:cNvPr>
                  <p:cNvPicPr/>
                  <p:nvPr/>
                </p:nvPicPr>
                <p:blipFill>
                  <a:blip r:embed="rId18"/>
                  <a:stretch>
                    <a:fillRect/>
                  </a:stretch>
                </p:blipFill>
                <p:spPr>
                  <a:xfrm>
                    <a:off x="2138484" y="2604659"/>
                    <a:ext cx="13500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4" name="Pennanteckning 33">
                    <a:extLst>
                      <a:ext uri="{FF2B5EF4-FFF2-40B4-BE49-F238E27FC236}">
                        <a16:creationId xmlns:a16="http://schemas.microsoft.com/office/drawing/2014/main" id="{20D578BB-6FD1-3BC4-ADD2-74C5453C5C94}"/>
                      </a:ext>
                    </a:extLst>
                  </p14:cNvPr>
                  <p14:cNvContentPartPr/>
                  <p14:nvPr/>
                </p14:nvContentPartPr>
                <p14:xfrm>
                  <a:off x="2319924" y="2680619"/>
                  <a:ext cx="104400" cy="106560"/>
                </p14:xfrm>
              </p:contentPart>
            </mc:Choice>
            <mc:Fallback xmlns="">
              <p:pic>
                <p:nvPicPr>
                  <p:cNvPr id="34" name="Pennanteckning 33">
                    <a:extLst>
                      <a:ext uri="{FF2B5EF4-FFF2-40B4-BE49-F238E27FC236}">
                        <a16:creationId xmlns:a16="http://schemas.microsoft.com/office/drawing/2014/main" id="{20D578BB-6FD1-3BC4-ADD2-74C5453C5C94}"/>
                      </a:ext>
                    </a:extLst>
                  </p:cNvPr>
                  <p:cNvPicPr/>
                  <p:nvPr/>
                </p:nvPicPr>
                <p:blipFill>
                  <a:blip r:embed="rId20"/>
                  <a:stretch>
                    <a:fillRect/>
                  </a:stretch>
                </p:blipFill>
                <p:spPr>
                  <a:xfrm>
                    <a:off x="2304804" y="2665139"/>
                    <a:ext cx="13500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5" name="Pennanteckning 34">
                    <a:extLst>
                      <a:ext uri="{FF2B5EF4-FFF2-40B4-BE49-F238E27FC236}">
                        <a16:creationId xmlns:a16="http://schemas.microsoft.com/office/drawing/2014/main" id="{5953875C-853E-830B-E7D6-D22111A11AED}"/>
                      </a:ext>
                    </a:extLst>
                  </p14:cNvPr>
                  <p14:cNvContentPartPr/>
                  <p14:nvPr/>
                </p14:nvContentPartPr>
                <p14:xfrm>
                  <a:off x="2487684" y="2567219"/>
                  <a:ext cx="89640" cy="157320"/>
                </p14:xfrm>
              </p:contentPart>
            </mc:Choice>
            <mc:Fallback xmlns="">
              <p:pic>
                <p:nvPicPr>
                  <p:cNvPr id="35" name="Pennanteckning 34">
                    <a:extLst>
                      <a:ext uri="{FF2B5EF4-FFF2-40B4-BE49-F238E27FC236}">
                        <a16:creationId xmlns:a16="http://schemas.microsoft.com/office/drawing/2014/main" id="{5953875C-853E-830B-E7D6-D22111A11AED}"/>
                      </a:ext>
                    </a:extLst>
                  </p:cNvPr>
                  <p:cNvPicPr/>
                  <p:nvPr/>
                </p:nvPicPr>
                <p:blipFill>
                  <a:blip r:embed="rId22"/>
                  <a:stretch>
                    <a:fillRect/>
                  </a:stretch>
                </p:blipFill>
                <p:spPr>
                  <a:xfrm>
                    <a:off x="2472564" y="2552099"/>
                    <a:ext cx="12024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6" name="Pennanteckning 35">
                    <a:extLst>
                      <a:ext uri="{FF2B5EF4-FFF2-40B4-BE49-F238E27FC236}">
                        <a16:creationId xmlns:a16="http://schemas.microsoft.com/office/drawing/2014/main" id="{F7820D74-A49F-DEA0-D082-924A6676F2D5}"/>
                      </a:ext>
                    </a:extLst>
                  </p14:cNvPr>
                  <p14:cNvContentPartPr/>
                  <p14:nvPr/>
                </p14:nvContentPartPr>
                <p14:xfrm>
                  <a:off x="2656164" y="2542019"/>
                  <a:ext cx="138960" cy="164520"/>
                </p14:xfrm>
              </p:contentPart>
            </mc:Choice>
            <mc:Fallback xmlns="">
              <p:pic>
                <p:nvPicPr>
                  <p:cNvPr id="36" name="Pennanteckning 35">
                    <a:extLst>
                      <a:ext uri="{FF2B5EF4-FFF2-40B4-BE49-F238E27FC236}">
                        <a16:creationId xmlns:a16="http://schemas.microsoft.com/office/drawing/2014/main" id="{F7820D74-A49F-DEA0-D082-924A6676F2D5}"/>
                      </a:ext>
                    </a:extLst>
                  </p:cNvPr>
                  <p:cNvPicPr/>
                  <p:nvPr/>
                </p:nvPicPr>
                <p:blipFill>
                  <a:blip r:embed="rId24"/>
                  <a:stretch>
                    <a:fillRect/>
                  </a:stretch>
                </p:blipFill>
                <p:spPr>
                  <a:xfrm>
                    <a:off x="2640684" y="2526899"/>
                    <a:ext cx="169560" cy="195120"/>
                  </a:xfrm>
                  <a:prstGeom prst="rect">
                    <a:avLst/>
                  </a:prstGeom>
                </p:spPr>
              </p:pic>
            </mc:Fallback>
          </mc:AlternateContent>
        </p:grpSp>
      </p:grpSp>
      <p:grpSp>
        <p:nvGrpSpPr>
          <p:cNvPr id="1616" name="Grupp 1615">
            <a:extLst>
              <a:ext uri="{FF2B5EF4-FFF2-40B4-BE49-F238E27FC236}">
                <a16:creationId xmlns:a16="http://schemas.microsoft.com/office/drawing/2014/main" id="{878BC6A0-4CA4-AC83-0FDF-8FC972880D2E}"/>
              </a:ext>
            </a:extLst>
          </p:cNvPr>
          <p:cNvGrpSpPr/>
          <p:nvPr/>
        </p:nvGrpSpPr>
        <p:grpSpPr>
          <a:xfrm>
            <a:off x="680124" y="3839459"/>
            <a:ext cx="3061800" cy="1374480"/>
            <a:chOff x="680124" y="3839459"/>
            <a:chExt cx="3061800" cy="1374480"/>
          </a:xfrm>
        </p:grpSpPr>
        <p:grpSp>
          <p:nvGrpSpPr>
            <p:cNvPr id="1347" name="Grupp 1346">
              <a:extLst>
                <a:ext uri="{FF2B5EF4-FFF2-40B4-BE49-F238E27FC236}">
                  <a16:creationId xmlns:a16="http://schemas.microsoft.com/office/drawing/2014/main" id="{775F513F-DB7C-848F-231B-BEE4FCCEE2BB}"/>
                </a:ext>
              </a:extLst>
            </p:cNvPr>
            <p:cNvGrpSpPr/>
            <p:nvPr/>
          </p:nvGrpSpPr>
          <p:grpSpPr>
            <a:xfrm>
              <a:off x="726204" y="4231859"/>
              <a:ext cx="2072520" cy="967320"/>
              <a:chOff x="726204" y="4231859"/>
              <a:chExt cx="2072520" cy="967320"/>
            </a:xfrm>
          </p:grpSpPr>
          <mc:AlternateContent xmlns:mc="http://schemas.openxmlformats.org/markup-compatibility/2006" xmlns:p14="http://schemas.microsoft.com/office/powerpoint/2010/main">
            <mc:Choice Requires="p14">
              <p:contentPart p14:bwMode="auto" r:id="rId25">
                <p14:nvContentPartPr>
                  <p14:cNvPr id="63" name="Pennanteckning 62">
                    <a:extLst>
                      <a:ext uri="{FF2B5EF4-FFF2-40B4-BE49-F238E27FC236}">
                        <a16:creationId xmlns:a16="http://schemas.microsoft.com/office/drawing/2014/main" id="{F8AA253B-3957-2829-4B81-0F0C2EDA1F2A}"/>
                      </a:ext>
                    </a:extLst>
                  </p14:cNvPr>
                  <p14:cNvContentPartPr/>
                  <p14:nvPr/>
                </p14:nvContentPartPr>
                <p14:xfrm>
                  <a:off x="1270524" y="4353179"/>
                  <a:ext cx="25920" cy="846000"/>
                </p14:xfrm>
              </p:contentPart>
            </mc:Choice>
            <mc:Fallback xmlns="">
              <p:pic>
                <p:nvPicPr>
                  <p:cNvPr id="63" name="Pennanteckning 62">
                    <a:extLst>
                      <a:ext uri="{FF2B5EF4-FFF2-40B4-BE49-F238E27FC236}">
                        <a16:creationId xmlns:a16="http://schemas.microsoft.com/office/drawing/2014/main" id="{F8AA253B-3957-2829-4B81-0F0C2EDA1F2A}"/>
                      </a:ext>
                    </a:extLst>
                  </p:cNvPr>
                  <p:cNvPicPr/>
                  <p:nvPr/>
                </p:nvPicPr>
                <p:blipFill>
                  <a:blip r:embed="rId62"/>
                  <a:stretch>
                    <a:fillRect/>
                  </a:stretch>
                </p:blipFill>
                <p:spPr>
                  <a:xfrm>
                    <a:off x="1255404" y="4337699"/>
                    <a:ext cx="56520" cy="8766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344" name="Pennanteckning 1343">
                    <a:extLst>
                      <a:ext uri="{FF2B5EF4-FFF2-40B4-BE49-F238E27FC236}">
                        <a16:creationId xmlns:a16="http://schemas.microsoft.com/office/drawing/2014/main" id="{036336AA-9A12-63F1-C124-EFA984611E85}"/>
                      </a:ext>
                    </a:extLst>
                  </p14:cNvPr>
                  <p14:cNvContentPartPr/>
                  <p14:nvPr/>
                </p14:nvContentPartPr>
                <p14:xfrm>
                  <a:off x="1157844" y="4231859"/>
                  <a:ext cx="211320" cy="127800"/>
                </p14:xfrm>
              </p:contentPart>
            </mc:Choice>
            <mc:Fallback xmlns="">
              <p:pic>
                <p:nvPicPr>
                  <p:cNvPr id="1344" name="Pennanteckning 1343">
                    <a:extLst>
                      <a:ext uri="{FF2B5EF4-FFF2-40B4-BE49-F238E27FC236}">
                        <a16:creationId xmlns:a16="http://schemas.microsoft.com/office/drawing/2014/main" id="{036336AA-9A12-63F1-C124-EFA984611E85}"/>
                      </a:ext>
                    </a:extLst>
                  </p:cNvPr>
                  <p:cNvPicPr/>
                  <p:nvPr/>
                </p:nvPicPr>
                <p:blipFill>
                  <a:blip r:embed="rId64"/>
                  <a:stretch>
                    <a:fillRect/>
                  </a:stretch>
                </p:blipFill>
                <p:spPr>
                  <a:xfrm>
                    <a:off x="1142724" y="4216739"/>
                    <a:ext cx="24192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345" name="Pennanteckning 1344">
                    <a:extLst>
                      <a:ext uri="{FF2B5EF4-FFF2-40B4-BE49-F238E27FC236}">
                        <a16:creationId xmlns:a16="http://schemas.microsoft.com/office/drawing/2014/main" id="{7B674511-5B24-D003-0004-1E45E1691622}"/>
                      </a:ext>
                    </a:extLst>
                  </p14:cNvPr>
                  <p14:cNvContentPartPr/>
                  <p14:nvPr/>
                </p14:nvContentPartPr>
                <p14:xfrm>
                  <a:off x="726204" y="4972019"/>
                  <a:ext cx="2028240" cy="58320"/>
                </p14:xfrm>
              </p:contentPart>
            </mc:Choice>
            <mc:Fallback xmlns="">
              <p:pic>
                <p:nvPicPr>
                  <p:cNvPr id="1345" name="Pennanteckning 1344">
                    <a:extLst>
                      <a:ext uri="{FF2B5EF4-FFF2-40B4-BE49-F238E27FC236}">
                        <a16:creationId xmlns:a16="http://schemas.microsoft.com/office/drawing/2014/main" id="{7B674511-5B24-D003-0004-1E45E1691622}"/>
                      </a:ext>
                    </a:extLst>
                  </p:cNvPr>
                  <p:cNvPicPr/>
                  <p:nvPr/>
                </p:nvPicPr>
                <p:blipFill>
                  <a:blip r:embed="rId66"/>
                  <a:stretch>
                    <a:fillRect/>
                  </a:stretch>
                </p:blipFill>
                <p:spPr>
                  <a:xfrm>
                    <a:off x="711084" y="4956899"/>
                    <a:ext cx="205848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346" name="Pennanteckning 1345">
                    <a:extLst>
                      <a:ext uri="{FF2B5EF4-FFF2-40B4-BE49-F238E27FC236}">
                        <a16:creationId xmlns:a16="http://schemas.microsoft.com/office/drawing/2014/main" id="{0225B5CC-03B2-2950-A910-83D649F668F5}"/>
                      </a:ext>
                    </a:extLst>
                  </p14:cNvPr>
                  <p14:cNvContentPartPr/>
                  <p14:nvPr/>
                </p14:nvContentPartPr>
                <p14:xfrm>
                  <a:off x="2722764" y="4934939"/>
                  <a:ext cx="75960" cy="149040"/>
                </p14:xfrm>
              </p:contentPart>
            </mc:Choice>
            <mc:Fallback xmlns="">
              <p:pic>
                <p:nvPicPr>
                  <p:cNvPr id="1346" name="Pennanteckning 1345">
                    <a:extLst>
                      <a:ext uri="{FF2B5EF4-FFF2-40B4-BE49-F238E27FC236}">
                        <a16:creationId xmlns:a16="http://schemas.microsoft.com/office/drawing/2014/main" id="{0225B5CC-03B2-2950-A910-83D649F668F5}"/>
                      </a:ext>
                    </a:extLst>
                  </p:cNvPr>
                  <p:cNvPicPr/>
                  <p:nvPr/>
                </p:nvPicPr>
                <p:blipFill>
                  <a:blip r:embed="rId68"/>
                  <a:stretch>
                    <a:fillRect/>
                  </a:stretch>
                </p:blipFill>
                <p:spPr>
                  <a:xfrm>
                    <a:off x="2707284" y="4919459"/>
                    <a:ext cx="106560" cy="179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9">
              <p14:nvContentPartPr>
                <p14:cNvPr id="1349" name="Pennanteckning 1348">
                  <a:extLst>
                    <a:ext uri="{FF2B5EF4-FFF2-40B4-BE49-F238E27FC236}">
                      <a16:creationId xmlns:a16="http://schemas.microsoft.com/office/drawing/2014/main" id="{DC2D1F88-6AD4-F8A3-74DA-AAFC85BA1358}"/>
                    </a:ext>
                  </a:extLst>
                </p14:cNvPr>
                <p14:cNvContentPartPr/>
                <p14:nvPr/>
              </p14:nvContentPartPr>
              <p14:xfrm>
                <a:off x="680124" y="4303139"/>
                <a:ext cx="1427760" cy="910800"/>
              </p14:xfrm>
            </p:contentPart>
          </mc:Choice>
          <mc:Fallback>
            <p:pic>
              <p:nvPicPr>
                <p:cNvPr id="1349" name="Pennanteckning 1348">
                  <a:extLst>
                    <a:ext uri="{FF2B5EF4-FFF2-40B4-BE49-F238E27FC236}">
                      <a16:creationId xmlns:a16="http://schemas.microsoft.com/office/drawing/2014/main" id="{DC2D1F88-6AD4-F8A3-74DA-AAFC85BA1358}"/>
                    </a:ext>
                  </a:extLst>
                </p:cNvPr>
                <p:cNvPicPr/>
                <p:nvPr/>
              </p:nvPicPr>
              <p:blipFill>
                <a:blip r:embed="rId70"/>
                <a:stretch>
                  <a:fillRect/>
                </a:stretch>
              </p:blipFill>
              <p:spPr>
                <a:xfrm>
                  <a:off x="664644" y="4287659"/>
                  <a:ext cx="1458360" cy="941400"/>
                </a:xfrm>
                <a:prstGeom prst="rect">
                  <a:avLst/>
                </a:prstGeom>
              </p:spPr>
            </p:pic>
          </mc:Fallback>
        </mc:AlternateContent>
        <p:grpSp>
          <p:nvGrpSpPr>
            <p:cNvPr id="1361" name="Grupp 1360">
              <a:extLst>
                <a:ext uri="{FF2B5EF4-FFF2-40B4-BE49-F238E27FC236}">
                  <a16:creationId xmlns:a16="http://schemas.microsoft.com/office/drawing/2014/main" id="{0BDB5B4E-6EC2-960D-65F3-D26748AAC606}"/>
                </a:ext>
              </a:extLst>
            </p:cNvPr>
            <p:cNvGrpSpPr/>
            <p:nvPr/>
          </p:nvGrpSpPr>
          <p:grpSpPr>
            <a:xfrm>
              <a:off x="2255484" y="3839459"/>
              <a:ext cx="1486440" cy="360360"/>
              <a:chOff x="2255484" y="3839459"/>
              <a:chExt cx="1486440" cy="360360"/>
            </a:xfrm>
          </p:grpSpPr>
          <mc:AlternateContent xmlns:mc="http://schemas.openxmlformats.org/markup-compatibility/2006" xmlns:p14="http://schemas.microsoft.com/office/powerpoint/2010/main">
            <mc:Choice Requires="p14">
              <p:contentPart p14:bwMode="auto" r:id="rId71">
                <p14:nvContentPartPr>
                  <p14:cNvPr id="1350" name="Pennanteckning 1349">
                    <a:extLst>
                      <a:ext uri="{FF2B5EF4-FFF2-40B4-BE49-F238E27FC236}">
                        <a16:creationId xmlns:a16="http://schemas.microsoft.com/office/drawing/2014/main" id="{5DC8D6F8-3CB6-A33C-CDDB-1D303F97FD78}"/>
                      </a:ext>
                    </a:extLst>
                  </p14:cNvPr>
                  <p14:cNvContentPartPr/>
                  <p14:nvPr/>
                </p14:nvContentPartPr>
                <p14:xfrm>
                  <a:off x="2255484" y="4023419"/>
                  <a:ext cx="120960" cy="176400"/>
                </p14:xfrm>
              </p:contentPart>
            </mc:Choice>
            <mc:Fallback xmlns="">
              <p:pic>
                <p:nvPicPr>
                  <p:cNvPr id="1350" name="Pennanteckning 1349">
                    <a:extLst>
                      <a:ext uri="{FF2B5EF4-FFF2-40B4-BE49-F238E27FC236}">
                        <a16:creationId xmlns:a16="http://schemas.microsoft.com/office/drawing/2014/main" id="{5DC8D6F8-3CB6-A33C-CDDB-1D303F97FD78}"/>
                      </a:ext>
                    </a:extLst>
                  </p:cNvPr>
                  <p:cNvPicPr/>
                  <p:nvPr/>
                </p:nvPicPr>
                <p:blipFill>
                  <a:blip r:embed="rId72"/>
                  <a:stretch>
                    <a:fillRect/>
                  </a:stretch>
                </p:blipFill>
                <p:spPr>
                  <a:xfrm>
                    <a:off x="2240004" y="4008299"/>
                    <a:ext cx="15156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351" name="Pennanteckning 1350">
                    <a:extLst>
                      <a:ext uri="{FF2B5EF4-FFF2-40B4-BE49-F238E27FC236}">
                        <a16:creationId xmlns:a16="http://schemas.microsoft.com/office/drawing/2014/main" id="{B16B2EA3-6726-847D-0B2D-8468F63FDB56}"/>
                      </a:ext>
                    </a:extLst>
                  </p14:cNvPr>
                  <p14:cNvContentPartPr/>
                  <p14:nvPr/>
                </p14:nvContentPartPr>
                <p14:xfrm>
                  <a:off x="2457084" y="4076339"/>
                  <a:ext cx="101160" cy="65520"/>
                </p14:xfrm>
              </p:contentPart>
            </mc:Choice>
            <mc:Fallback xmlns="">
              <p:pic>
                <p:nvPicPr>
                  <p:cNvPr id="1351" name="Pennanteckning 1350">
                    <a:extLst>
                      <a:ext uri="{FF2B5EF4-FFF2-40B4-BE49-F238E27FC236}">
                        <a16:creationId xmlns:a16="http://schemas.microsoft.com/office/drawing/2014/main" id="{B16B2EA3-6726-847D-0B2D-8468F63FDB56}"/>
                      </a:ext>
                    </a:extLst>
                  </p:cNvPr>
                  <p:cNvPicPr/>
                  <p:nvPr/>
                </p:nvPicPr>
                <p:blipFill>
                  <a:blip r:embed="rId74"/>
                  <a:stretch>
                    <a:fillRect/>
                  </a:stretch>
                </p:blipFill>
                <p:spPr>
                  <a:xfrm>
                    <a:off x="2441964" y="4061219"/>
                    <a:ext cx="13176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352" name="Pennanteckning 1351">
                    <a:extLst>
                      <a:ext uri="{FF2B5EF4-FFF2-40B4-BE49-F238E27FC236}">
                        <a16:creationId xmlns:a16="http://schemas.microsoft.com/office/drawing/2014/main" id="{A87B86E3-9EA2-39A9-9846-CE4387AB421B}"/>
                      </a:ext>
                    </a:extLst>
                  </p14:cNvPr>
                  <p14:cNvContentPartPr/>
                  <p14:nvPr/>
                </p14:nvContentPartPr>
                <p14:xfrm>
                  <a:off x="2626644" y="4064099"/>
                  <a:ext cx="82080" cy="45000"/>
                </p14:xfrm>
              </p:contentPart>
            </mc:Choice>
            <mc:Fallback xmlns="">
              <p:pic>
                <p:nvPicPr>
                  <p:cNvPr id="1352" name="Pennanteckning 1351">
                    <a:extLst>
                      <a:ext uri="{FF2B5EF4-FFF2-40B4-BE49-F238E27FC236}">
                        <a16:creationId xmlns:a16="http://schemas.microsoft.com/office/drawing/2014/main" id="{A87B86E3-9EA2-39A9-9846-CE4387AB421B}"/>
                      </a:ext>
                    </a:extLst>
                  </p:cNvPr>
                  <p:cNvPicPr/>
                  <p:nvPr/>
                </p:nvPicPr>
                <p:blipFill>
                  <a:blip r:embed="rId76"/>
                  <a:stretch>
                    <a:fillRect/>
                  </a:stretch>
                </p:blipFill>
                <p:spPr>
                  <a:xfrm>
                    <a:off x="2611524" y="4048619"/>
                    <a:ext cx="11268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353" name="Pennanteckning 1352">
                    <a:extLst>
                      <a:ext uri="{FF2B5EF4-FFF2-40B4-BE49-F238E27FC236}">
                        <a16:creationId xmlns:a16="http://schemas.microsoft.com/office/drawing/2014/main" id="{5E94CFEC-6CD1-4553-5FD3-07F0E8795D0E}"/>
                      </a:ext>
                    </a:extLst>
                  </p14:cNvPr>
                  <p14:cNvContentPartPr/>
                  <p14:nvPr/>
                </p14:nvContentPartPr>
                <p14:xfrm>
                  <a:off x="2759844" y="3958979"/>
                  <a:ext cx="127080" cy="99720"/>
                </p14:xfrm>
              </p:contentPart>
            </mc:Choice>
            <mc:Fallback xmlns="">
              <p:pic>
                <p:nvPicPr>
                  <p:cNvPr id="1353" name="Pennanteckning 1352">
                    <a:extLst>
                      <a:ext uri="{FF2B5EF4-FFF2-40B4-BE49-F238E27FC236}">
                        <a16:creationId xmlns:a16="http://schemas.microsoft.com/office/drawing/2014/main" id="{5E94CFEC-6CD1-4553-5FD3-07F0E8795D0E}"/>
                      </a:ext>
                    </a:extLst>
                  </p:cNvPr>
                  <p:cNvPicPr/>
                  <p:nvPr/>
                </p:nvPicPr>
                <p:blipFill>
                  <a:blip r:embed="rId78"/>
                  <a:stretch>
                    <a:fillRect/>
                  </a:stretch>
                </p:blipFill>
                <p:spPr>
                  <a:xfrm>
                    <a:off x="2744724" y="3943859"/>
                    <a:ext cx="15732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354" name="Pennanteckning 1353">
                    <a:extLst>
                      <a:ext uri="{FF2B5EF4-FFF2-40B4-BE49-F238E27FC236}">
                        <a16:creationId xmlns:a16="http://schemas.microsoft.com/office/drawing/2014/main" id="{C9428D52-9140-FB3C-7BDE-B82838AB3D04}"/>
                      </a:ext>
                    </a:extLst>
                  </p14:cNvPr>
                  <p14:cNvContentPartPr/>
                  <p14:nvPr/>
                </p14:nvContentPartPr>
                <p14:xfrm>
                  <a:off x="2892324" y="4006139"/>
                  <a:ext cx="111960" cy="183960"/>
                </p14:xfrm>
              </p:contentPart>
            </mc:Choice>
            <mc:Fallback xmlns="">
              <p:pic>
                <p:nvPicPr>
                  <p:cNvPr id="1354" name="Pennanteckning 1353">
                    <a:extLst>
                      <a:ext uri="{FF2B5EF4-FFF2-40B4-BE49-F238E27FC236}">
                        <a16:creationId xmlns:a16="http://schemas.microsoft.com/office/drawing/2014/main" id="{C9428D52-9140-FB3C-7BDE-B82838AB3D04}"/>
                      </a:ext>
                    </a:extLst>
                  </p:cNvPr>
                  <p:cNvPicPr/>
                  <p:nvPr/>
                </p:nvPicPr>
                <p:blipFill>
                  <a:blip r:embed="rId80"/>
                  <a:stretch>
                    <a:fillRect/>
                  </a:stretch>
                </p:blipFill>
                <p:spPr>
                  <a:xfrm>
                    <a:off x="2876844" y="3991019"/>
                    <a:ext cx="14256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356" name="Pennanteckning 1355">
                    <a:extLst>
                      <a:ext uri="{FF2B5EF4-FFF2-40B4-BE49-F238E27FC236}">
                        <a16:creationId xmlns:a16="http://schemas.microsoft.com/office/drawing/2014/main" id="{463FDC15-4F24-AD64-48B8-98A4A0750BB3}"/>
                      </a:ext>
                    </a:extLst>
                  </p14:cNvPr>
                  <p14:cNvContentPartPr/>
                  <p14:nvPr/>
                </p14:nvContentPartPr>
                <p14:xfrm>
                  <a:off x="3195084" y="3934859"/>
                  <a:ext cx="6120" cy="108720"/>
                </p14:xfrm>
              </p:contentPart>
            </mc:Choice>
            <mc:Fallback xmlns="">
              <p:pic>
                <p:nvPicPr>
                  <p:cNvPr id="1356" name="Pennanteckning 1355">
                    <a:extLst>
                      <a:ext uri="{FF2B5EF4-FFF2-40B4-BE49-F238E27FC236}">
                        <a16:creationId xmlns:a16="http://schemas.microsoft.com/office/drawing/2014/main" id="{463FDC15-4F24-AD64-48B8-98A4A0750BB3}"/>
                      </a:ext>
                    </a:extLst>
                  </p:cNvPr>
                  <p:cNvPicPr/>
                  <p:nvPr/>
                </p:nvPicPr>
                <p:blipFill>
                  <a:blip r:embed="rId82"/>
                  <a:stretch>
                    <a:fillRect/>
                  </a:stretch>
                </p:blipFill>
                <p:spPr>
                  <a:xfrm>
                    <a:off x="3179604" y="3919739"/>
                    <a:ext cx="3672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357" name="Pennanteckning 1356">
                    <a:extLst>
                      <a:ext uri="{FF2B5EF4-FFF2-40B4-BE49-F238E27FC236}">
                        <a16:creationId xmlns:a16="http://schemas.microsoft.com/office/drawing/2014/main" id="{31670A2D-0FC0-560C-CED4-E36BD0A017FE}"/>
                      </a:ext>
                    </a:extLst>
                  </p14:cNvPr>
                  <p14:cNvContentPartPr/>
                  <p14:nvPr/>
                </p14:nvContentPartPr>
                <p14:xfrm>
                  <a:off x="3209844" y="3903539"/>
                  <a:ext cx="91440" cy="104400"/>
                </p14:xfrm>
              </p:contentPart>
            </mc:Choice>
            <mc:Fallback xmlns="">
              <p:pic>
                <p:nvPicPr>
                  <p:cNvPr id="1357" name="Pennanteckning 1356">
                    <a:extLst>
                      <a:ext uri="{FF2B5EF4-FFF2-40B4-BE49-F238E27FC236}">
                        <a16:creationId xmlns:a16="http://schemas.microsoft.com/office/drawing/2014/main" id="{31670A2D-0FC0-560C-CED4-E36BD0A017FE}"/>
                      </a:ext>
                    </a:extLst>
                  </p:cNvPr>
                  <p:cNvPicPr/>
                  <p:nvPr/>
                </p:nvPicPr>
                <p:blipFill>
                  <a:blip r:embed="rId84"/>
                  <a:stretch>
                    <a:fillRect/>
                  </a:stretch>
                </p:blipFill>
                <p:spPr>
                  <a:xfrm>
                    <a:off x="3194364" y="3888419"/>
                    <a:ext cx="12168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358" name="Pennanteckning 1357">
                    <a:extLst>
                      <a:ext uri="{FF2B5EF4-FFF2-40B4-BE49-F238E27FC236}">
                        <a16:creationId xmlns:a16="http://schemas.microsoft.com/office/drawing/2014/main" id="{3CF8DA82-FAA1-8B66-9425-97B38CCBB188}"/>
                      </a:ext>
                    </a:extLst>
                  </p14:cNvPr>
                  <p14:cNvContentPartPr/>
                  <p14:nvPr/>
                </p14:nvContentPartPr>
                <p14:xfrm>
                  <a:off x="3350244" y="3934859"/>
                  <a:ext cx="85680" cy="99720"/>
                </p14:xfrm>
              </p:contentPart>
            </mc:Choice>
            <mc:Fallback xmlns="">
              <p:pic>
                <p:nvPicPr>
                  <p:cNvPr id="1358" name="Pennanteckning 1357">
                    <a:extLst>
                      <a:ext uri="{FF2B5EF4-FFF2-40B4-BE49-F238E27FC236}">
                        <a16:creationId xmlns:a16="http://schemas.microsoft.com/office/drawing/2014/main" id="{3CF8DA82-FAA1-8B66-9425-97B38CCBB188}"/>
                      </a:ext>
                    </a:extLst>
                  </p:cNvPr>
                  <p:cNvPicPr/>
                  <p:nvPr/>
                </p:nvPicPr>
                <p:blipFill>
                  <a:blip r:embed="rId86"/>
                  <a:stretch>
                    <a:fillRect/>
                  </a:stretch>
                </p:blipFill>
                <p:spPr>
                  <a:xfrm>
                    <a:off x="3335124" y="3919739"/>
                    <a:ext cx="11592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359" name="Pennanteckning 1358">
                    <a:extLst>
                      <a:ext uri="{FF2B5EF4-FFF2-40B4-BE49-F238E27FC236}">
                        <a16:creationId xmlns:a16="http://schemas.microsoft.com/office/drawing/2014/main" id="{DD81A50F-755D-6A73-2BC3-41D9F289CCCD}"/>
                      </a:ext>
                    </a:extLst>
                  </p14:cNvPr>
                  <p14:cNvContentPartPr/>
                  <p14:nvPr/>
                </p14:nvContentPartPr>
                <p14:xfrm>
                  <a:off x="3471924" y="3872939"/>
                  <a:ext cx="114480" cy="125280"/>
                </p14:xfrm>
              </p:contentPart>
            </mc:Choice>
            <mc:Fallback xmlns="">
              <p:pic>
                <p:nvPicPr>
                  <p:cNvPr id="1359" name="Pennanteckning 1358">
                    <a:extLst>
                      <a:ext uri="{FF2B5EF4-FFF2-40B4-BE49-F238E27FC236}">
                        <a16:creationId xmlns:a16="http://schemas.microsoft.com/office/drawing/2014/main" id="{DD81A50F-755D-6A73-2BC3-41D9F289CCCD}"/>
                      </a:ext>
                    </a:extLst>
                  </p:cNvPr>
                  <p:cNvPicPr/>
                  <p:nvPr/>
                </p:nvPicPr>
                <p:blipFill>
                  <a:blip r:embed="rId88"/>
                  <a:stretch>
                    <a:fillRect/>
                  </a:stretch>
                </p:blipFill>
                <p:spPr>
                  <a:xfrm>
                    <a:off x="3456804" y="3857819"/>
                    <a:ext cx="1450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360" name="Pennanteckning 1359">
                    <a:extLst>
                      <a:ext uri="{FF2B5EF4-FFF2-40B4-BE49-F238E27FC236}">
                        <a16:creationId xmlns:a16="http://schemas.microsoft.com/office/drawing/2014/main" id="{2ACE93EC-177A-D338-D743-F1E20D949AA7}"/>
                      </a:ext>
                    </a:extLst>
                  </p14:cNvPr>
                  <p14:cNvContentPartPr/>
                  <p14:nvPr/>
                </p14:nvContentPartPr>
                <p14:xfrm>
                  <a:off x="3623124" y="3839459"/>
                  <a:ext cx="118800" cy="138960"/>
                </p14:xfrm>
              </p:contentPart>
            </mc:Choice>
            <mc:Fallback xmlns="">
              <p:pic>
                <p:nvPicPr>
                  <p:cNvPr id="1360" name="Pennanteckning 1359">
                    <a:extLst>
                      <a:ext uri="{FF2B5EF4-FFF2-40B4-BE49-F238E27FC236}">
                        <a16:creationId xmlns:a16="http://schemas.microsoft.com/office/drawing/2014/main" id="{2ACE93EC-177A-D338-D743-F1E20D949AA7}"/>
                      </a:ext>
                    </a:extLst>
                  </p:cNvPr>
                  <p:cNvPicPr/>
                  <p:nvPr/>
                </p:nvPicPr>
                <p:blipFill>
                  <a:blip r:embed="rId90"/>
                  <a:stretch>
                    <a:fillRect/>
                  </a:stretch>
                </p:blipFill>
                <p:spPr>
                  <a:xfrm>
                    <a:off x="3608004" y="3824339"/>
                    <a:ext cx="149040" cy="169560"/>
                  </a:xfrm>
                  <a:prstGeom prst="rect">
                    <a:avLst/>
                  </a:prstGeom>
                </p:spPr>
              </p:pic>
            </mc:Fallback>
          </mc:AlternateContent>
        </p:grpSp>
      </p:grpSp>
      <p:grpSp>
        <p:nvGrpSpPr>
          <p:cNvPr id="1614" name="Grupp 1613">
            <a:extLst>
              <a:ext uri="{FF2B5EF4-FFF2-40B4-BE49-F238E27FC236}">
                <a16:creationId xmlns:a16="http://schemas.microsoft.com/office/drawing/2014/main" id="{C7E9B228-BE07-AE16-B999-2B179CEDB814}"/>
              </a:ext>
            </a:extLst>
          </p:cNvPr>
          <p:cNvGrpSpPr/>
          <p:nvPr/>
        </p:nvGrpSpPr>
        <p:grpSpPr>
          <a:xfrm>
            <a:off x="817284" y="1487579"/>
            <a:ext cx="2752560" cy="824400"/>
            <a:chOff x="817284" y="1487579"/>
            <a:chExt cx="2752560" cy="824400"/>
          </a:xfrm>
        </p:grpSpPr>
        <p:grpSp>
          <p:nvGrpSpPr>
            <p:cNvPr id="62" name="Grupp 61">
              <a:extLst>
                <a:ext uri="{FF2B5EF4-FFF2-40B4-BE49-F238E27FC236}">
                  <a16:creationId xmlns:a16="http://schemas.microsoft.com/office/drawing/2014/main" id="{6475853C-0594-5E17-B583-75CB117216F8}"/>
                </a:ext>
              </a:extLst>
            </p:cNvPr>
            <p:cNvGrpSpPr/>
            <p:nvPr/>
          </p:nvGrpSpPr>
          <p:grpSpPr>
            <a:xfrm>
              <a:off x="817284" y="1487579"/>
              <a:ext cx="2662560" cy="824400"/>
              <a:chOff x="817284" y="1487579"/>
              <a:chExt cx="2662560" cy="824400"/>
            </a:xfrm>
          </p:grpSpPr>
          <mc:AlternateContent xmlns:mc="http://schemas.openxmlformats.org/markup-compatibility/2006" xmlns:p14="http://schemas.microsoft.com/office/powerpoint/2010/main">
            <mc:Choice Requires="p14">
              <p:contentPart p14:bwMode="auto" r:id="rId91">
                <p14:nvContentPartPr>
                  <p14:cNvPr id="43" name="Pennanteckning 42">
                    <a:extLst>
                      <a:ext uri="{FF2B5EF4-FFF2-40B4-BE49-F238E27FC236}">
                        <a16:creationId xmlns:a16="http://schemas.microsoft.com/office/drawing/2014/main" id="{D9868988-1E3C-89CE-DDC3-F00AC1DA0869}"/>
                      </a:ext>
                    </a:extLst>
                  </p14:cNvPr>
                  <p14:cNvContentPartPr/>
                  <p14:nvPr/>
                </p14:nvContentPartPr>
                <p14:xfrm>
                  <a:off x="817284" y="1702859"/>
                  <a:ext cx="43200" cy="170640"/>
                </p14:xfrm>
              </p:contentPart>
            </mc:Choice>
            <mc:Fallback xmlns="">
              <p:pic>
                <p:nvPicPr>
                  <p:cNvPr id="43" name="Pennanteckning 42">
                    <a:extLst>
                      <a:ext uri="{FF2B5EF4-FFF2-40B4-BE49-F238E27FC236}">
                        <a16:creationId xmlns:a16="http://schemas.microsoft.com/office/drawing/2014/main" id="{D9868988-1E3C-89CE-DDC3-F00AC1DA0869}"/>
                      </a:ext>
                    </a:extLst>
                  </p:cNvPr>
                  <p:cNvPicPr/>
                  <p:nvPr/>
                </p:nvPicPr>
                <p:blipFill>
                  <a:blip r:embed="rId26"/>
                  <a:stretch>
                    <a:fillRect/>
                  </a:stretch>
                </p:blipFill>
                <p:spPr>
                  <a:xfrm>
                    <a:off x="802164" y="1687739"/>
                    <a:ext cx="7380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4" name="Pennanteckning 43">
                    <a:extLst>
                      <a:ext uri="{FF2B5EF4-FFF2-40B4-BE49-F238E27FC236}">
                        <a16:creationId xmlns:a16="http://schemas.microsoft.com/office/drawing/2014/main" id="{CD0E0ABD-0A60-E3A9-5D6C-3E5D241DD84C}"/>
                      </a:ext>
                    </a:extLst>
                  </p14:cNvPr>
                  <p14:cNvContentPartPr/>
                  <p14:nvPr/>
                </p14:nvContentPartPr>
                <p14:xfrm>
                  <a:off x="834564" y="1660739"/>
                  <a:ext cx="105480" cy="55800"/>
                </p14:xfrm>
              </p:contentPart>
            </mc:Choice>
            <mc:Fallback xmlns="">
              <p:pic>
                <p:nvPicPr>
                  <p:cNvPr id="44" name="Pennanteckning 43">
                    <a:extLst>
                      <a:ext uri="{FF2B5EF4-FFF2-40B4-BE49-F238E27FC236}">
                        <a16:creationId xmlns:a16="http://schemas.microsoft.com/office/drawing/2014/main" id="{CD0E0ABD-0A60-E3A9-5D6C-3E5D241DD84C}"/>
                      </a:ext>
                    </a:extLst>
                  </p:cNvPr>
                  <p:cNvPicPr/>
                  <p:nvPr/>
                </p:nvPicPr>
                <p:blipFill>
                  <a:blip r:embed="rId28"/>
                  <a:stretch>
                    <a:fillRect/>
                  </a:stretch>
                </p:blipFill>
                <p:spPr>
                  <a:xfrm>
                    <a:off x="819444" y="1645619"/>
                    <a:ext cx="13572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45" name="Pennanteckning 44">
                    <a:extLst>
                      <a:ext uri="{FF2B5EF4-FFF2-40B4-BE49-F238E27FC236}">
                        <a16:creationId xmlns:a16="http://schemas.microsoft.com/office/drawing/2014/main" id="{B2504FB0-11A8-4385-777F-0FB7E3D6336D}"/>
                      </a:ext>
                    </a:extLst>
                  </p14:cNvPr>
                  <p14:cNvContentPartPr/>
                  <p14:nvPr/>
                </p14:nvContentPartPr>
                <p14:xfrm>
                  <a:off x="1023924" y="1651019"/>
                  <a:ext cx="87840" cy="78840"/>
                </p14:xfrm>
              </p:contentPart>
            </mc:Choice>
            <mc:Fallback xmlns="">
              <p:pic>
                <p:nvPicPr>
                  <p:cNvPr id="45" name="Pennanteckning 44">
                    <a:extLst>
                      <a:ext uri="{FF2B5EF4-FFF2-40B4-BE49-F238E27FC236}">
                        <a16:creationId xmlns:a16="http://schemas.microsoft.com/office/drawing/2014/main" id="{B2504FB0-11A8-4385-777F-0FB7E3D6336D}"/>
                      </a:ext>
                    </a:extLst>
                  </p:cNvPr>
                  <p:cNvPicPr/>
                  <p:nvPr/>
                </p:nvPicPr>
                <p:blipFill>
                  <a:blip r:embed="rId30"/>
                  <a:stretch>
                    <a:fillRect/>
                  </a:stretch>
                </p:blipFill>
                <p:spPr>
                  <a:xfrm>
                    <a:off x="1008804" y="1635539"/>
                    <a:ext cx="11844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6" name="Pennanteckning 45">
                    <a:extLst>
                      <a:ext uri="{FF2B5EF4-FFF2-40B4-BE49-F238E27FC236}">
                        <a16:creationId xmlns:a16="http://schemas.microsoft.com/office/drawing/2014/main" id="{FD621B07-705B-F2FC-9766-2E2900D680F5}"/>
                      </a:ext>
                    </a:extLst>
                  </p14:cNvPr>
                  <p14:cNvContentPartPr/>
                  <p14:nvPr/>
                </p14:nvContentPartPr>
                <p14:xfrm>
                  <a:off x="1149924" y="1698179"/>
                  <a:ext cx="45720" cy="227880"/>
                </p14:xfrm>
              </p:contentPart>
            </mc:Choice>
            <mc:Fallback xmlns="">
              <p:pic>
                <p:nvPicPr>
                  <p:cNvPr id="46" name="Pennanteckning 45">
                    <a:extLst>
                      <a:ext uri="{FF2B5EF4-FFF2-40B4-BE49-F238E27FC236}">
                        <a16:creationId xmlns:a16="http://schemas.microsoft.com/office/drawing/2014/main" id="{FD621B07-705B-F2FC-9766-2E2900D680F5}"/>
                      </a:ext>
                    </a:extLst>
                  </p:cNvPr>
                  <p:cNvPicPr/>
                  <p:nvPr/>
                </p:nvPicPr>
                <p:blipFill>
                  <a:blip r:embed="rId32"/>
                  <a:stretch>
                    <a:fillRect/>
                  </a:stretch>
                </p:blipFill>
                <p:spPr>
                  <a:xfrm>
                    <a:off x="1134444" y="1682699"/>
                    <a:ext cx="7632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7" name="Pennanteckning 46">
                    <a:extLst>
                      <a:ext uri="{FF2B5EF4-FFF2-40B4-BE49-F238E27FC236}">
                        <a16:creationId xmlns:a16="http://schemas.microsoft.com/office/drawing/2014/main" id="{81601241-6EAB-5233-373B-01B7E6F61EE5}"/>
                      </a:ext>
                    </a:extLst>
                  </p14:cNvPr>
                  <p14:cNvContentPartPr/>
                  <p14:nvPr/>
                </p14:nvContentPartPr>
                <p14:xfrm>
                  <a:off x="1190964" y="1654979"/>
                  <a:ext cx="101160" cy="72360"/>
                </p14:xfrm>
              </p:contentPart>
            </mc:Choice>
            <mc:Fallback xmlns="">
              <p:pic>
                <p:nvPicPr>
                  <p:cNvPr id="47" name="Pennanteckning 46">
                    <a:extLst>
                      <a:ext uri="{FF2B5EF4-FFF2-40B4-BE49-F238E27FC236}">
                        <a16:creationId xmlns:a16="http://schemas.microsoft.com/office/drawing/2014/main" id="{81601241-6EAB-5233-373B-01B7E6F61EE5}"/>
                      </a:ext>
                    </a:extLst>
                  </p:cNvPr>
                  <p:cNvPicPr/>
                  <p:nvPr/>
                </p:nvPicPr>
                <p:blipFill>
                  <a:blip r:embed="rId34"/>
                  <a:stretch>
                    <a:fillRect/>
                  </a:stretch>
                </p:blipFill>
                <p:spPr>
                  <a:xfrm>
                    <a:off x="1175844" y="1639859"/>
                    <a:ext cx="13176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8" name="Pennanteckning 47">
                    <a:extLst>
                      <a:ext uri="{FF2B5EF4-FFF2-40B4-BE49-F238E27FC236}">
                        <a16:creationId xmlns:a16="http://schemas.microsoft.com/office/drawing/2014/main" id="{C4A2A288-DB13-FA05-F926-B38E545E2465}"/>
                      </a:ext>
                    </a:extLst>
                  </p14:cNvPr>
                  <p14:cNvContentPartPr/>
                  <p14:nvPr/>
                </p14:nvContentPartPr>
                <p14:xfrm>
                  <a:off x="1364124" y="1639499"/>
                  <a:ext cx="147600" cy="66600"/>
                </p14:xfrm>
              </p:contentPart>
            </mc:Choice>
            <mc:Fallback xmlns="">
              <p:pic>
                <p:nvPicPr>
                  <p:cNvPr id="48" name="Pennanteckning 47">
                    <a:extLst>
                      <a:ext uri="{FF2B5EF4-FFF2-40B4-BE49-F238E27FC236}">
                        <a16:creationId xmlns:a16="http://schemas.microsoft.com/office/drawing/2014/main" id="{C4A2A288-DB13-FA05-F926-B38E545E2465}"/>
                      </a:ext>
                    </a:extLst>
                  </p:cNvPr>
                  <p:cNvPicPr/>
                  <p:nvPr/>
                </p:nvPicPr>
                <p:blipFill>
                  <a:blip r:embed="rId36"/>
                  <a:stretch>
                    <a:fillRect/>
                  </a:stretch>
                </p:blipFill>
                <p:spPr>
                  <a:xfrm>
                    <a:off x="1348644" y="1624019"/>
                    <a:ext cx="17820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49" name="Pennanteckning 48">
                    <a:extLst>
                      <a:ext uri="{FF2B5EF4-FFF2-40B4-BE49-F238E27FC236}">
                        <a16:creationId xmlns:a16="http://schemas.microsoft.com/office/drawing/2014/main" id="{990B2CD7-6B83-1710-547C-D6557DEEC33B}"/>
                      </a:ext>
                    </a:extLst>
                  </p14:cNvPr>
                  <p14:cNvContentPartPr/>
                  <p14:nvPr/>
                </p14:nvContentPartPr>
                <p14:xfrm>
                  <a:off x="1567524" y="1492259"/>
                  <a:ext cx="59040" cy="201240"/>
                </p14:xfrm>
              </p:contentPart>
            </mc:Choice>
            <mc:Fallback xmlns="">
              <p:pic>
                <p:nvPicPr>
                  <p:cNvPr id="49" name="Pennanteckning 48">
                    <a:extLst>
                      <a:ext uri="{FF2B5EF4-FFF2-40B4-BE49-F238E27FC236}">
                        <a16:creationId xmlns:a16="http://schemas.microsoft.com/office/drawing/2014/main" id="{990B2CD7-6B83-1710-547C-D6557DEEC33B}"/>
                      </a:ext>
                    </a:extLst>
                  </p:cNvPr>
                  <p:cNvPicPr/>
                  <p:nvPr/>
                </p:nvPicPr>
                <p:blipFill>
                  <a:blip r:embed="rId38"/>
                  <a:stretch>
                    <a:fillRect/>
                  </a:stretch>
                </p:blipFill>
                <p:spPr>
                  <a:xfrm>
                    <a:off x="1552044" y="1476779"/>
                    <a:ext cx="896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0" name="Pennanteckning 49">
                    <a:extLst>
                      <a:ext uri="{FF2B5EF4-FFF2-40B4-BE49-F238E27FC236}">
                        <a16:creationId xmlns:a16="http://schemas.microsoft.com/office/drawing/2014/main" id="{C348A723-752E-F978-5C66-A6DB0C46E786}"/>
                      </a:ext>
                    </a:extLst>
                  </p14:cNvPr>
                  <p14:cNvContentPartPr/>
                  <p14:nvPr/>
                </p14:nvContentPartPr>
                <p14:xfrm>
                  <a:off x="1672284" y="1615379"/>
                  <a:ext cx="356760" cy="87120"/>
                </p14:xfrm>
              </p:contentPart>
            </mc:Choice>
            <mc:Fallback xmlns="">
              <p:pic>
                <p:nvPicPr>
                  <p:cNvPr id="50" name="Pennanteckning 49">
                    <a:extLst>
                      <a:ext uri="{FF2B5EF4-FFF2-40B4-BE49-F238E27FC236}">
                        <a16:creationId xmlns:a16="http://schemas.microsoft.com/office/drawing/2014/main" id="{C348A723-752E-F978-5C66-A6DB0C46E786}"/>
                      </a:ext>
                    </a:extLst>
                  </p:cNvPr>
                  <p:cNvPicPr/>
                  <p:nvPr/>
                </p:nvPicPr>
                <p:blipFill>
                  <a:blip r:embed="rId40"/>
                  <a:stretch>
                    <a:fillRect/>
                  </a:stretch>
                </p:blipFill>
                <p:spPr>
                  <a:xfrm>
                    <a:off x="1657164" y="1600259"/>
                    <a:ext cx="38736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2" name="Pennanteckning 51">
                    <a:extLst>
                      <a:ext uri="{FF2B5EF4-FFF2-40B4-BE49-F238E27FC236}">
                        <a16:creationId xmlns:a16="http://schemas.microsoft.com/office/drawing/2014/main" id="{9B749AAF-14F9-B18D-E65A-14E8FEA499E6}"/>
                      </a:ext>
                    </a:extLst>
                  </p14:cNvPr>
                  <p14:cNvContentPartPr/>
                  <p14:nvPr/>
                </p14:nvContentPartPr>
                <p14:xfrm>
                  <a:off x="2299764" y="1589819"/>
                  <a:ext cx="177840" cy="120960"/>
                </p14:xfrm>
              </p:contentPart>
            </mc:Choice>
            <mc:Fallback xmlns="">
              <p:pic>
                <p:nvPicPr>
                  <p:cNvPr id="52" name="Pennanteckning 51">
                    <a:extLst>
                      <a:ext uri="{FF2B5EF4-FFF2-40B4-BE49-F238E27FC236}">
                        <a16:creationId xmlns:a16="http://schemas.microsoft.com/office/drawing/2014/main" id="{9B749AAF-14F9-B18D-E65A-14E8FEA499E6}"/>
                      </a:ext>
                    </a:extLst>
                  </p:cNvPr>
                  <p:cNvPicPr/>
                  <p:nvPr/>
                </p:nvPicPr>
                <p:blipFill>
                  <a:blip r:embed="rId42"/>
                  <a:stretch>
                    <a:fillRect/>
                  </a:stretch>
                </p:blipFill>
                <p:spPr>
                  <a:xfrm>
                    <a:off x="2284284" y="1574339"/>
                    <a:ext cx="20844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3" name="Pennanteckning 52">
                    <a:extLst>
                      <a:ext uri="{FF2B5EF4-FFF2-40B4-BE49-F238E27FC236}">
                        <a16:creationId xmlns:a16="http://schemas.microsoft.com/office/drawing/2014/main" id="{C0D55FA6-7351-CAEC-8333-4B4D41A7A754}"/>
                      </a:ext>
                    </a:extLst>
                  </p14:cNvPr>
                  <p14:cNvContentPartPr/>
                  <p14:nvPr/>
                </p14:nvContentPartPr>
                <p14:xfrm>
                  <a:off x="2484084" y="1630139"/>
                  <a:ext cx="139680" cy="136080"/>
                </p14:xfrm>
              </p:contentPart>
            </mc:Choice>
            <mc:Fallback xmlns="">
              <p:pic>
                <p:nvPicPr>
                  <p:cNvPr id="53" name="Pennanteckning 52">
                    <a:extLst>
                      <a:ext uri="{FF2B5EF4-FFF2-40B4-BE49-F238E27FC236}">
                        <a16:creationId xmlns:a16="http://schemas.microsoft.com/office/drawing/2014/main" id="{C0D55FA6-7351-CAEC-8333-4B4D41A7A754}"/>
                      </a:ext>
                    </a:extLst>
                  </p:cNvPr>
                  <p:cNvPicPr/>
                  <p:nvPr/>
                </p:nvPicPr>
                <p:blipFill>
                  <a:blip r:embed="rId44"/>
                  <a:stretch>
                    <a:fillRect/>
                  </a:stretch>
                </p:blipFill>
                <p:spPr>
                  <a:xfrm>
                    <a:off x="2468964" y="1615019"/>
                    <a:ext cx="17028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4" name="Pennanteckning 53">
                    <a:extLst>
                      <a:ext uri="{FF2B5EF4-FFF2-40B4-BE49-F238E27FC236}">
                        <a16:creationId xmlns:a16="http://schemas.microsoft.com/office/drawing/2014/main" id="{1B130B2A-E0BD-1A57-FDA5-6BFDB25A1376}"/>
                      </a:ext>
                    </a:extLst>
                  </p14:cNvPr>
                  <p14:cNvContentPartPr/>
                  <p14:nvPr/>
                </p14:nvContentPartPr>
                <p14:xfrm>
                  <a:off x="2662284" y="1507739"/>
                  <a:ext cx="78840" cy="250200"/>
                </p14:xfrm>
              </p:contentPart>
            </mc:Choice>
            <mc:Fallback xmlns="">
              <p:pic>
                <p:nvPicPr>
                  <p:cNvPr id="54" name="Pennanteckning 53">
                    <a:extLst>
                      <a:ext uri="{FF2B5EF4-FFF2-40B4-BE49-F238E27FC236}">
                        <a16:creationId xmlns:a16="http://schemas.microsoft.com/office/drawing/2014/main" id="{1B130B2A-E0BD-1A57-FDA5-6BFDB25A1376}"/>
                      </a:ext>
                    </a:extLst>
                  </p:cNvPr>
                  <p:cNvPicPr/>
                  <p:nvPr/>
                </p:nvPicPr>
                <p:blipFill>
                  <a:blip r:embed="rId46"/>
                  <a:stretch>
                    <a:fillRect/>
                  </a:stretch>
                </p:blipFill>
                <p:spPr>
                  <a:xfrm>
                    <a:off x="2647164" y="1492619"/>
                    <a:ext cx="10944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5" name="Pennanteckning 54">
                    <a:extLst>
                      <a:ext uri="{FF2B5EF4-FFF2-40B4-BE49-F238E27FC236}">
                        <a16:creationId xmlns:a16="http://schemas.microsoft.com/office/drawing/2014/main" id="{155B8C6E-495F-7ADC-D43B-AE24DE8D6D71}"/>
                      </a:ext>
                    </a:extLst>
                  </p14:cNvPr>
                  <p14:cNvContentPartPr/>
                  <p14:nvPr/>
                </p14:nvContentPartPr>
                <p14:xfrm>
                  <a:off x="2717004" y="1638419"/>
                  <a:ext cx="97920" cy="17640"/>
                </p14:xfrm>
              </p:contentPart>
            </mc:Choice>
            <mc:Fallback xmlns="">
              <p:pic>
                <p:nvPicPr>
                  <p:cNvPr id="55" name="Pennanteckning 54">
                    <a:extLst>
                      <a:ext uri="{FF2B5EF4-FFF2-40B4-BE49-F238E27FC236}">
                        <a16:creationId xmlns:a16="http://schemas.microsoft.com/office/drawing/2014/main" id="{155B8C6E-495F-7ADC-D43B-AE24DE8D6D71}"/>
                      </a:ext>
                    </a:extLst>
                  </p:cNvPr>
                  <p:cNvPicPr/>
                  <p:nvPr/>
                </p:nvPicPr>
                <p:blipFill>
                  <a:blip r:embed="rId48"/>
                  <a:stretch>
                    <a:fillRect/>
                  </a:stretch>
                </p:blipFill>
                <p:spPr>
                  <a:xfrm>
                    <a:off x="2701524" y="1623299"/>
                    <a:ext cx="12852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6" name="Pennanteckning 55">
                    <a:extLst>
                      <a:ext uri="{FF2B5EF4-FFF2-40B4-BE49-F238E27FC236}">
                        <a16:creationId xmlns:a16="http://schemas.microsoft.com/office/drawing/2014/main" id="{26529180-9966-CCEA-2032-A90048F4A2AE}"/>
                      </a:ext>
                    </a:extLst>
                  </p14:cNvPr>
                  <p14:cNvContentPartPr/>
                  <p14:nvPr/>
                </p14:nvContentPartPr>
                <p14:xfrm>
                  <a:off x="2803044" y="1668299"/>
                  <a:ext cx="28440" cy="64080"/>
                </p14:xfrm>
              </p:contentPart>
            </mc:Choice>
            <mc:Fallback xmlns="">
              <p:pic>
                <p:nvPicPr>
                  <p:cNvPr id="56" name="Pennanteckning 55">
                    <a:extLst>
                      <a:ext uri="{FF2B5EF4-FFF2-40B4-BE49-F238E27FC236}">
                        <a16:creationId xmlns:a16="http://schemas.microsoft.com/office/drawing/2014/main" id="{26529180-9966-CCEA-2032-A90048F4A2AE}"/>
                      </a:ext>
                    </a:extLst>
                  </p:cNvPr>
                  <p:cNvPicPr/>
                  <p:nvPr/>
                </p:nvPicPr>
                <p:blipFill>
                  <a:blip r:embed="rId50"/>
                  <a:stretch>
                    <a:fillRect/>
                  </a:stretch>
                </p:blipFill>
                <p:spPr>
                  <a:xfrm>
                    <a:off x="2787564" y="1653179"/>
                    <a:ext cx="5904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7" name="Pennanteckning 56">
                    <a:extLst>
                      <a:ext uri="{FF2B5EF4-FFF2-40B4-BE49-F238E27FC236}">
                        <a16:creationId xmlns:a16="http://schemas.microsoft.com/office/drawing/2014/main" id="{BEA99189-CC68-9F93-633F-8ED0AEDEF831}"/>
                      </a:ext>
                    </a:extLst>
                  </p14:cNvPr>
                  <p14:cNvContentPartPr/>
                  <p14:nvPr/>
                </p14:nvContentPartPr>
                <p14:xfrm>
                  <a:off x="2890524" y="1487579"/>
                  <a:ext cx="589320" cy="244440"/>
                </p14:xfrm>
              </p:contentPart>
            </mc:Choice>
            <mc:Fallback xmlns="">
              <p:pic>
                <p:nvPicPr>
                  <p:cNvPr id="57" name="Pennanteckning 56">
                    <a:extLst>
                      <a:ext uri="{FF2B5EF4-FFF2-40B4-BE49-F238E27FC236}">
                        <a16:creationId xmlns:a16="http://schemas.microsoft.com/office/drawing/2014/main" id="{BEA99189-CC68-9F93-633F-8ED0AEDEF831}"/>
                      </a:ext>
                    </a:extLst>
                  </p:cNvPr>
                  <p:cNvPicPr/>
                  <p:nvPr/>
                </p:nvPicPr>
                <p:blipFill>
                  <a:blip r:embed="rId52"/>
                  <a:stretch>
                    <a:fillRect/>
                  </a:stretch>
                </p:blipFill>
                <p:spPr>
                  <a:xfrm>
                    <a:off x="2875404" y="1472099"/>
                    <a:ext cx="61956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8" name="Pennanteckning 57">
                    <a:extLst>
                      <a:ext uri="{FF2B5EF4-FFF2-40B4-BE49-F238E27FC236}">
                        <a16:creationId xmlns:a16="http://schemas.microsoft.com/office/drawing/2014/main" id="{65AA59FD-2F42-4C0A-DB62-81312DC60D89}"/>
                      </a:ext>
                    </a:extLst>
                  </p14:cNvPr>
                  <p14:cNvContentPartPr/>
                  <p14:nvPr/>
                </p14:nvContentPartPr>
                <p14:xfrm>
                  <a:off x="898284" y="1979339"/>
                  <a:ext cx="100440" cy="332640"/>
                </p14:xfrm>
              </p:contentPart>
            </mc:Choice>
            <mc:Fallback xmlns="">
              <p:pic>
                <p:nvPicPr>
                  <p:cNvPr id="58" name="Pennanteckning 57">
                    <a:extLst>
                      <a:ext uri="{FF2B5EF4-FFF2-40B4-BE49-F238E27FC236}">
                        <a16:creationId xmlns:a16="http://schemas.microsoft.com/office/drawing/2014/main" id="{65AA59FD-2F42-4C0A-DB62-81312DC60D89}"/>
                      </a:ext>
                    </a:extLst>
                  </p:cNvPr>
                  <p:cNvPicPr/>
                  <p:nvPr/>
                </p:nvPicPr>
                <p:blipFill>
                  <a:blip r:embed="rId54"/>
                  <a:stretch>
                    <a:fillRect/>
                  </a:stretch>
                </p:blipFill>
                <p:spPr>
                  <a:xfrm>
                    <a:off x="883164" y="1963859"/>
                    <a:ext cx="13104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9" name="Pennanteckning 58">
                    <a:extLst>
                      <a:ext uri="{FF2B5EF4-FFF2-40B4-BE49-F238E27FC236}">
                        <a16:creationId xmlns:a16="http://schemas.microsoft.com/office/drawing/2014/main" id="{D4F2A97E-915B-3DE6-65BC-706EC4AD0B73}"/>
                      </a:ext>
                    </a:extLst>
                  </p14:cNvPr>
                  <p14:cNvContentPartPr/>
                  <p14:nvPr/>
                </p14:nvContentPartPr>
                <p14:xfrm>
                  <a:off x="856884" y="2113979"/>
                  <a:ext cx="147600" cy="19440"/>
                </p14:xfrm>
              </p:contentPart>
            </mc:Choice>
            <mc:Fallback xmlns="">
              <p:pic>
                <p:nvPicPr>
                  <p:cNvPr id="59" name="Pennanteckning 58">
                    <a:extLst>
                      <a:ext uri="{FF2B5EF4-FFF2-40B4-BE49-F238E27FC236}">
                        <a16:creationId xmlns:a16="http://schemas.microsoft.com/office/drawing/2014/main" id="{D4F2A97E-915B-3DE6-65BC-706EC4AD0B73}"/>
                      </a:ext>
                    </a:extLst>
                  </p:cNvPr>
                  <p:cNvPicPr/>
                  <p:nvPr/>
                </p:nvPicPr>
                <p:blipFill>
                  <a:blip r:embed="rId56"/>
                  <a:stretch>
                    <a:fillRect/>
                  </a:stretch>
                </p:blipFill>
                <p:spPr>
                  <a:xfrm>
                    <a:off x="841764" y="2098859"/>
                    <a:ext cx="1782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0" name="Pennanteckning 59">
                    <a:extLst>
                      <a:ext uri="{FF2B5EF4-FFF2-40B4-BE49-F238E27FC236}">
                        <a16:creationId xmlns:a16="http://schemas.microsoft.com/office/drawing/2014/main" id="{F8EC8C8C-618A-3CE4-B127-143F303649D9}"/>
                      </a:ext>
                    </a:extLst>
                  </p14:cNvPr>
                  <p14:cNvContentPartPr/>
                  <p14:nvPr/>
                </p14:nvContentPartPr>
                <p14:xfrm>
                  <a:off x="1076484" y="2074379"/>
                  <a:ext cx="54720" cy="109080"/>
                </p14:xfrm>
              </p:contentPart>
            </mc:Choice>
            <mc:Fallback xmlns="">
              <p:pic>
                <p:nvPicPr>
                  <p:cNvPr id="60" name="Pennanteckning 59">
                    <a:extLst>
                      <a:ext uri="{FF2B5EF4-FFF2-40B4-BE49-F238E27FC236}">
                        <a16:creationId xmlns:a16="http://schemas.microsoft.com/office/drawing/2014/main" id="{F8EC8C8C-618A-3CE4-B127-143F303649D9}"/>
                      </a:ext>
                    </a:extLst>
                  </p:cNvPr>
                  <p:cNvPicPr/>
                  <p:nvPr/>
                </p:nvPicPr>
                <p:blipFill>
                  <a:blip r:embed="rId58"/>
                  <a:stretch>
                    <a:fillRect/>
                  </a:stretch>
                </p:blipFill>
                <p:spPr>
                  <a:xfrm>
                    <a:off x="1061364" y="2059259"/>
                    <a:ext cx="85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1" name="Pennanteckning 60">
                    <a:extLst>
                      <a:ext uri="{FF2B5EF4-FFF2-40B4-BE49-F238E27FC236}">
                        <a16:creationId xmlns:a16="http://schemas.microsoft.com/office/drawing/2014/main" id="{820C4969-AAB2-F8BC-4FA9-AA94957AF858}"/>
                      </a:ext>
                    </a:extLst>
                  </p14:cNvPr>
                  <p14:cNvContentPartPr/>
                  <p14:nvPr/>
                </p14:nvContentPartPr>
                <p14:xfrm>
                  <a:off x="1204284" y="2085899"/>
                  <a:ext cx="263520" cy="161640"/>
                </p14:xfrm>
              </p:contentPart>
            </mc:Choice>
            <mc:Fallback xmlns="">
              <p:pic>
                <p:nvPicPr>
                  <p:cNvPr id="61" name="Pennanteckning 60">
                    <a:extLst>
                      <a:ext uri="{FF2B5EF4-FFF2-40B4-BE49-F238E27FC236}">
                        <a16:creationId xmlns:a16="http://schemas.microsoft.com/office/drawing/2014/main" id="{820C4969-AAB2-F8BC-4FA9-AA94957AF858}"/>
                      </a:ext>
                    </a:extLst>
                  </p:cNvPr>
                  <p:cNvPicPr/>
                  <p:nvPr/>
                </p:nvPicPr>
                <p:blipFill>
                  <a:blip r:embed="rId60"/>
                  <a:stretch>
                    <a:fillRect/>
                  </a:stretch>
                </p:blipFill>
                <p:spPr>
                  <a:xfrm>
                    <a:off x="1189164" y="2070779"/>
                    <a:ext cx="294120" cy="192240"/>
                  </a:xfrm>
                  <a:prstGeom prst="rect">
                    <a:avLst/>
                  </a:prstGeom>
                </p:spPr>
              </p:pic>
            </mc:Fallback>
          </mc:AlternateContent>
        </p:grpSp>
        <p:grpSp>
          <p:nvGrpSpPr>
            <p:cNvPr id="1490" name="Grupp 1489">
              <a:extLst>
                <a:ext uri="{FF2B5EF4-FFF2-40B4-BE49-F238E27FC236}">
                  <a16:creationId xmlns:a16="http://schemas.microsoft.com/office/drawing/2014/main" id="{95916C79-A278-A2C7-82ED-D9F5F90A4D2B}"/>
                </a:ext>
              </a:extLst>
            </p:cNvPr>
            <p:cNvGrpSpPr/>
            <p:nvPr/>
          </p:nvGrpSpPr>
          <p:grpSpPr>
            <a:xfrm>
              <a:off x="1832844" y="1920659"/>
              <a:ext cx="1737000" cy="244080"/>
              <a:chOff x="1832844" y="1920659"/>
              <a:chExt cx="1737000" cy="244080"/>
            </a:xfrm>
          </p:grpSpPr>
          <mc:AlternateContent xmlns:mc="http://schemas.openxmlformats.org/markup-compatibility/2006" xmlns:p14="http://schemas.microsoft.com/office/powerpoint/2010/main">
            <mc:Choice Requires="p14">
              <p:contentPart p14:bwMode="auto" r:id="rId109">
                <p14:nvContentPartPr>
                  <p14:cNvPr id="1362" name="Pennanteckning 1361">
                    <a:extLst>
                      <a:ext uri="{FF2B5EF4-FFF2-40B4-BE49-F238E27FC236}">
                        <a16:creationId xmlns:a16="http://schemas.microsoft.com/office/drawing/2014/main" id="{2529AF4C-F565-8320-037F-7C7BDEE9820A}"/>
                      </a:ext>
                    </a:extLst>
                  </p14:cNvPr>
                  <p14:cNvContentPartPr/>
                  <p14:nvPr/>
                </p14:nvContentPartPr>
                <p14:xfrm>
                  <a:off x="1847604" y="1988339"/>
                  <a:ext cx="32760" cy="176400"/>
                </p14:xfrm>
              </p:contentPart>
            </mc:Choice>
            <mc:Fallback xmlns="">
              <p:pic>
                <p:nvPicPr>
                  <p:cNvPr id="1362" name="Pennanteckning 1361">
                    <a:extLst>
                      <a:ext uri="{FF2B5EF4-FFF2-40B4-BE49-F238E27FC236}">
                        <a16:creationId xmlns:a16="http://schemas.microsoft.com/office/drawing/2014/main" id="{2529AF4C-F565-8320-037F-7C7BDEE9820A}"/>
                      </a:ext>
                    </a:extLst>
                  </p:cNvPr>
                  <p:cNvPicPr/>
                  <p:nvPr/>
                </p:nvPicPr>
                <p:blipFill>
                  <a:blip r:embed="rId110"/>
                  <a:stretch>
                    <a:fillRect/>
                  </a:stretch>
                </p:blipFill>
                <p:spPr>
                  <a:xfrm>
                    <a:off x="1832484" y="1973219"/>
                    <a:ext cx="630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363" name="Pennanteckning 1362">
                    <a:extLst>
                      <a:ext uri="{FF2B5EF4-FFF2-40B4-BE49-F238E27FC236}">
                        <a16:creationId xmlns:a16="http://schemas.microsoft.com/office/drawing/2014/main" id="{C5B852E3-19FC-164F-87B8-6FD9F6153758}"/>
                      </a:ext>
                    </a:extLst>
                  </p14:cNvPr>
                  <p14:cNvContentPartPr/>
                  <p14:nvPr/>
                </p14:nvContentPartPr>
                <p14:xfrm>
                  <a:off x="1832844" y="2047739"/>
                  <a:ext cx="72360" cy="72360"/>
                </p14:xfrm>
              </p:contentPart>
            </mc:Choice>
            <mc:Fallback xmlns="">
              <p:pic>
                <p:nvPicPr>
                  <p:cNvPr id="1363" name="Pennanteckning 1362">
                    <a:extLst>
                      <a:ext uri="{FF2B5EF4-FFF2-40B4-BE49-F238E27FC236}">
                        <a16:creationId xmlns:a16="http://schemas.microsoft.com/office/drawing/2014/main" id="{C5B852E3-19FC-164F-87B8-6FD9F6153758}"/>
                      </a:ext>
                    </a:extLst>
                  </p:cNvPr>
                  <p:cNvPicPr/>
                  <p:nvPr/>
                </p:nvPicPr>
                <p:blipFill>
                  <a:blip r:embed="rId112"/>
                  <a:stretch>
                    <a:fillRect/>
                  </a:stretch>
                </p:blipFill>
                <p:spPr>
                  <a:xfrm>
                    <a:off x="1817724" y="2032619"/>
                    <a:ext cx="10296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364" name="Pennanteckning 1363">
                    <a:extLst>
                      <a:ext uri="{FF2B5EF4-FFF2-40B4-BE49-F238E27FC236}">
                        <a16:creationId xmlns:a16="http://schemas.microsoft.com/office/drawing/2014/main" id="{C48DCDF1-279A-D3C5-AAE4-F7D92A06D87B}"/>
                      </a:ext>
                    </a:extLst>
                  </p14:cNvPr>
                  <p14:cNvContentPartPr/>
                  <p14:nvPr/>
                </p14:nvContentPartPr>
                <p14:xfrm>
                  <a:off x="1946964" y="1980059"/>
                  <a:ext cx="130320" cy="117720"/>
                </p14:xfrm>
              </p:contentPart>
            </mc:Choice>
            <mc:Fallback xmlns="">
              <p:pic>
                <p:nvPicPr>
                  <p:cNvPr id="1364" name="Pennanteckning 1363">
                    <a:extLst>
                      <a:ext uri="{FF2B5EF4-FFF2-40B4-BE49-F238E27FC236}">
                        <a16:creationId xmlns:a16="http://schemas.microsoft.com/office/drawing/2014/main" id="{C48DCDF1-279A-D3C5-AAE4-F7D92A06D87B}"/>
                      </a:ext>
                    </a:extLst>
                  </p:cNvPr>
                  <p:cNvPicPr/>
                  <p:nvPr/>
                </p:nvPicPr>
                <p:blipFill>
                  <a:blip r:embed="rId114"/>
                  <a:stretch>
                    <a:fillRect/>
                  </a:stretch>
                </p:blipFill>
                <p:spPr>
                  <a:xfrm>
                    <a:off x="1931844" y="1964939"/>
                    <a:ext cx="16056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365" name="Pennanteckning 1364">
                    <a:extLst>
                      <a:ext uri="{FF2B5EF4-FFF2-40B4-BE49-F238E27FC236}">
                        <a16:creationId xmlns:a16="http://schemas.microsoft.com/office/drawing/2014/main" id="{B2923927-C509-E7E6-7448-6906C448D7FC}"/>
                      </a:ext>
                    </a:extLst>
                  </p14:cNvPr>
                  <p14:cNvContentPartPr/>
                  <p14:nvPr/>
                </p14:nvContentPartPr>
                <p14:xfrm>
                  <a:off x="2100684" y="2029739"/>
                  <a:ext cx="66600" cy="52560"/>
                </p14:xfrm>
              </p:contentPart>
            </mc:Choice>
            <mc:Fallback xmlns="">
              <p:pic>
                <p:nvPicPr>
                  <p:cNvPr id="1365" name="Pennanteckning 1364">
                    <a:extLst>
                      <a:ext uri="{FF2B5EF4-FFF2-40B4-BE49-F238E27FC236}">
                        <a16:creationId xmlns:a16="http://schemas.microsoft.com/office/drawing/2014/main" id="{B2923927-C509-E7E6-7448-6906C448D7FC}"/>
                      </a:ext>
                    </a:extLst>
                  </p:cNvPr>
                  <p:cNvPicPr/>
                  <p:nvPr/>
                </p:nvPicPr>
                <p:blipFill>
                  <a:blip r:embed="rId116"/>
                  <a:stretch>
                    <a:fillRect/>
                  </a:stretch>
                </p:blipFill>
                <p:spPr>
                  <a:xfrm>
                    <a:off x="2085564" y="2014259"/>
                    <a:ext cx="9684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405" name="Pennanteckning 1404">
                    <a:extLst>
                      <a:ext uri="{FF2B5EF4-FFF2-40B4-BE49-F238E27FC236}">
                        <a16:creationId xmlns:a16="http://schemas.microsoft.com/office/drawing/2014/main" id="{FB0B48FF-396B-1BB3-C54C-79E50C338B46}"/>
                      </a:ext>
                    </a:extLst>
                  </p14:cNvPr>
                  <p14:cNvContentPartPr/>
                  <p14:nvPr/>
                </p14:nvContentPartPr>
                <p14:xfrm>
                  <a:off x="2225604" y="1932179"/>
                  <a:ext cx="9360" cy="151560"/>
                </p14:xfrm>
              </p:contentPart>
            </mc:Choice>
            <mc:Fallback xmlns="">
              <p:pic>
                <p:nvPicPr>
                  <p:cNvPr id="1405" name="Pennanteckning 1404">
                    <a:extLst>
                      <a:ext uri="{FF2B5EF4-FFF2-40B4-BE49-F238E27FC236}">
                        <a16:creationId xmlns:a16="http://schemas.microsoft.com/office/drawing/2014/main" id="{FB0B48FF-396B-1BB3-C54C-79E50C338B46}"/>
                      </a:ext>
                    </a:extLst>
                  </p:cNvPr>
                  <p:cNvPicPr/>
                  <p:nvPr/>
                </p:nvPicPr>
                <p:blipFill>
                  <a:blip r:embed="rId118"/>
                  <a:stretch>
                    <a:fillRect/>
                  </a:stretch>
                </p:blipFill>
                <p:spPr>
                  <a:xfrm>
                    <a:off x="2210484" y="1916699"/>
                    <a:ext cx="3996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406" name="Pennanteckning 1405">
                    <a:extLst>
                      <a:ext uri="{FF2B5EF4-FFF2-40B4-BE49-F238E27FC236}">
                        <a16:creationId xmlns:a16="http://schemas.microsoft.com/office/drawing/2014/main" id="{ACA5097F-C77F-4945-274E-590B3DB6E110}"/>
                      </a:ext>
                    </a:extLst>
                  </p14:cNvPr>
                  <p14:cNvContentPartPr/>
                  <p14:nvPr/>
                </p14:nvContentPartPr>
                <p14:xfrm>
                  <a:off x="2220564" y="2013899"/>
                  <a:ext cx="60840" cy="7560"/>
                </p14:xfrm>
              </p:contentPart>
            </mc:Choice>
            <mc:Fallback xmlns="">
              <p:pic>
                <p:nvPicPr>
                  <p:cNvPr id="1406" name="Pennanteckning 1405">
                    <a:extLst>
                      <a:ext uri="{FF2B5EF4-FFF2-40B4-BE49-F238E27FC236}">
                        <a16:creationId xmlns:a16="http://schemas.microsoft.com/office/drawing/2014/main" id="{ACA5097F-C77F-4945-274E-590B3DB6E110}"/>
                      </a:ext>
                    </a:extLst>
                  </p:cNvPr>
                  <p:cNvPicPr/>
                  <p:nvPr/>
                </p:nvPicPr>
                <p:blipFill>
                  <a:blip r:embed="rId120"/>
                  <a:stretch>
                    <a:fillRect/>
                  </a:stretch>
                </p:blipFill>
                <p:spPr>
                  <a:xfrm>
                    <a:off x="2205444" y="1998779"/>
                    <a:ext cx="9108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438" name="Pennanteckning 1437">
                    <a:extLst>
                      <a:ext uri="{FF2B5EF4-FFF2-40B4-BE49-F238E27FC236}">
                        <a16:creationId xmlns:a16="http://schemas.microsoft.com/office/drawing/2014/main" id="{6ABDB776-CB63-E40E-4352-9FF9FDF17D31}"/>
                      </a:ext>
                    </a:extLst>
                  </p14:cNvPr>
                  <p14:cNvContentPartPr/>
                  <p14:nvPr/>
                </p14:nvContentPartPr>
                <p14:xfrm>
                  <a:off x="2499564" y="1981859"/>
                  <a:ext cx="141840" cy="99720"/>
                </p14:xfrm>
              </p:contentPart>
            </mc:Choice>
            <mc:Fallback xmlns="">
              <p:pic>
                <p:nvPicPr>
                  <p:cNvPr id="1438" name="Pennanteckning 1437">
                    <a:extLst>
                      <a:ext uri="{FF2B5EF4-FFF2-40B4-BE49-F238E27FC236}">
                        <a16:creationId xmlns:a16="http://schemas.microsoft.com/office/drawing/2014/main" id="{6ABDB776-CB63-E40E-4352-9FF9FDF17D31}"/>
                      </a:ext>
                    </a:extLst>
                  </p:cNvPr>
                  <p:cNvPicPr/>
                  <p:nvPr/>
                </p:nvPicPr>
                <p:blipFill>
                  <a:blip r:embed="rId122"/>
                  <a:stretch>
                    <a:fillRect/>
                  </a:stretch>
                </p:blipFill>
                <p:spPr>
                  <a:xfrm>
                    <a:off x="2484084" y="1966379"/>
                    <a:ext cx="17244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450" name="Pennanteckning 1449">
                    <a:extLst>
                      <a:ext uri="{FF2B5EF4-FFF2-40B4-BE49-F238E27FC236}">
                        <a16:creationId xmlns:a16="http://schemas.microsoft.com/office/drawing/2014/main" id="{06C909CC-D1AD-537B-C673-C63068531332}"/>
                      </a:ext>
                    </a:extLst>
                  </p14:cNvPr>
                  <p14:cNvContentPartPr/>
                  <p14:nvPr/>
                </p14:nvContentPartPr>
                <p14:xfrm>
                  <a:off x="2692164" y="2013179"/>
                  <a:ext cx="137520" cy="71640"/>
                </p14:xfrm>
              </p:contentPart>
            </mc:Choice>
            <mc:Fallback xmlns="">
              <p:pic>
                <p:nvPicPr>
                  <p:cNvPr id="1450" name="Pennanteckning 1449">
                    <a:extLst>
                      <a:ext uri="{FF2B5EF4-FFF2-40B4-BE49-F238E27FC236}">
                        <a16:creationId xmlns:a16="http://schemas.microsoft.com/office/drawing/2014/main" id="{06C909CC-D1AD-537B-C673-C63068531332}"/>
                      </a:ext>
                    </a:extLst>
                  </p:cNvPr>
                  <p:cNvPicPr/>
                  <p:nvPr/>
                </p:nvPicPr>
                <p:blipFill>
                  <a:blip r:embed="rId124"/>
                  <a:stretch>
                    <a:fillRect/>
                  </a:stretch>
                </p:blipFill>
                <p:spPr>
                  <a:xfrm>
                    <a:off x="2676684" y="1998059"/>
                    <a:ext cx="16812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467" name="Pennanteckning 1466">
                    <a:extLst>
                      <a:ext uri="{FF2B5EF4-FFF2-40B4-BE49-F238E27FC236}">
                        <a16:creationId xmlns:a16="http://schemas.microsoft.com/office/drawing/2014/main" id="{070AB6B9-C1C6-157E-9289-2D458319F620}"/>
                      </a:ext>
                    </a:extLst>
                  </p14:cNvPr>
                  <p14:cNvContentPartPr/>
                  <p14:nvPr/>
                </p14:nvContentPartPr>
                <p14:xfrm>
                  <a:off x="2903844" y="1920659"/>
                  <a:ext cx="111240" cy="175680"/>
                </p14:xfrm>
              </p:contentPart>
            </mc:Choice>
            <mc:Fallback xmlns="">
              <p:pic>
                <p:nvPicPr>
                  <p:cNvPr id="1467" name="Pennanteckning 1466">
                    <a:extLst>
                      <a:ext uri="{FF2B5EF4-FFF2-40B4-BE49-F238E27FC236}">
                        <a16:creationId xmlns:a16="http://schemas.microsoft.com/office/drawing/2014/main" id="{070AB6B9-C1C6-157E-9289-2D458319F620}"/>
                      </a:ext>
                    </a:extLst>
                  </p:cNvPr>
                  <p:cNvPicPr/>
                  <p:nvPr/>
                </p:nvPicPr>
                <p:blipFill>
                  <a:blip r:embed="rId126"/>
                  <a:stretch>
                    <a:fillRect/>
                  </a:stretch>
                </p:blipFill>
                <p:spPr>
                  <a:xfrm>
                    <a:off x="2888724" y="1905179"/>
                    <a:ext cx="14184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468" name="Pennanteckning 1467">
                    <a:extLst>
                      <a:ext uri="{FF2B5EF4-FFF2-40B4-BE49-F238E27FC236}">
                        <a16:creationId xmlns:a16="http://schemas.microsoft.com/office/drawing/2014/main" id="{ADC3659D-F41A-4FF9-50DD-8D4367064BEF}"/>
                      </a:ext>
                    </a:extLst>
                  </p14:cNvPr>
                  <p14:cNvContentPartPr/>
                  <p14:nvPr/>
                </p14:nvContentPartPr>
                <p14:xfrm>
                  <a:off x="3149364" y="2002379"/>
                  <a:ext cx="145800" cy="76320"/>
                </p14:xfrm>
              </p:contentPart>
            </mc:Choice>
            <mc:Fallback xmlns="">
              <p:pic>
                <p:nvPicPr>
                  <p:cNvPr id="1468" name="Pennanteckning 1467">
                    <a:extLst>
                      <a:ext uri="{FF2B5EF4-FFF2-40B4-BE49-F238E27FC236}">
                        <a16:creationId xmlns:a16="http://schemas.microsoft.com/office/drawing/2014/main" id="{ADC3659D-F41A-4FF9-50DD-8D4367064BEF}"/>
                      </a:ext>
                    </a:extLst>
                  </p:cNvPr>
                  <p:cNvPicPr/>
                  <p:nvPr/>
                </p:nvPicPr>
                <p:blipFill>
                  <a:blip r:embed="rId128"/>
                  <a:stretch>
                    <a:fillRect/>
                  </a:stretch>
                </p:blipFill>
                <p:spPr>
                  <a:xfrm>
                    <a:off x="3134244" y="1987259"/>
                    <a:ext cx="17640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472" name="Pennanteckning 1471">
                    <a:extLst>
                      <a:ext uri="{FF2B5EF4-FFF2-40B4-BE49-F238E27FC236}">
                        <a16:creationId xmlns:a16="http://schemas.microsoft.com/office/drawing/2014/main" id="{F4135360-14FA-EAE5-3C81-C1EEDD24EFC5}"/>
                      </a:ext>
                    </a:extLst>
                  </p14:cNvPr>
                  <p14:cNvContentPartPr/>
                  <p14:nvPr/>
                </p14:nvContentPartPr>
                <p14:xfrm>
                  <a:off x="3343764" y="1992299"/>
                  <a:ext cx="85680" cy="102240"/>
                </p14:xfrm>
              </p:contentPart>
            </mc:Choice>
            <mc:Fallback xmlns="">
              <p:pic>
                <p:nvPicPr>
                  <p:cNvPr id="1472" name="Pennanteckning 1471">
                    <a:extLst>
                      <a:ext uri="{FF2B5EF4-FFF2-40B4-BE49-F238E27FC236}">
                        <a16:creationId xmlns:a16="http://schemas.microsoft.com/office/drawing/2014/main" id="{F4135360-14FA-EAE5-3C81-C1EEDD24EFC5}"/>
                      </a:ext>
                    </a:extLst>
                  </p:cNvPr>
                  <p:cNvPicPr/>
                  <p:nvPr/>
                </p:nvPicPr>
                <p:blipFill>
                  <a:blip r:embed="rId130"/>
                  <a:stretch>
                    <a:fillRect/>
                  </a:stretch>
                </p:blipFill>
                <p:spPr>
                  <a:xfrm>
                    <a:off x="3328644" y="1977179"/>
                    <a:ext cx="1159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484" name="Pennanteckning 1483">
                    <a:extLst>
                      <a:ext uri="{FF2B5EF4-FFF2-40B4-BE49-F238E27FC236}">
                        <a16:creationId xmlns:a16="http://schemas.microsoft.com/office/drawing/2014/main" id="{535D4815-B8ED-C82F-E7A6-018B6E671846}"/>
                      </a:ext>
                    </a:extLst>
                  </p14:cNvPr>
                  <p14:cNvContentPartPr/>
                  <p14:nvPr/>
                </p14:nvContentPartPr>
                <p14:xfrm>
                  <a:off x="3465444" y="1924619"/>
                  <a:ext cx="104400" cy="159120"/>
                </p14:xfrm>
              </p:contentPart>
            </mc:Choice>
            <mc:Fallback xmlns="">
              <p:pic>
                <p:nvPicPr>
                  <p:cNvPr id="1484" name="Pennanteckning 1483">
                    <a:extLst>
                      <a:ext uri="{FF2B5EF4-FFF2-40B4-BE49-F238E27FC236}">
                        <a16:creationId xmlns:a16="http://schemas.microsoft.com/office/drawing/2014/main" id="{535D4815-B8ED-C82F-E7A6-018B6E671846}"/>
                      </a:ext>
                    </a:extLst>
                  </p:cNvPr>
                  <p:cNvPicPr/>
                  <p:nvPr/>
                </p:nvPicPr>
                <p:blipFill>
                  <a:blip r:embed="rId132"/>
                  <a:stretch>
                    <a:fillRect/>
                  </a:stretch>
                </p:blipFill>
                <p:spPr>
                  <a:xfrm>
                    <a:off x="3449964" y="1909499"/>
                    <a:ext cx="135000" cy="189720"/>
                  </a:xfrm>
                  <a:prstGeom prst="rect">
                    <a:avLst/>
                  </a:prstGeom>
                </p:spPr>
              </p:pic>
            </mc:Fallback>
          </mc:AlternateContent>
        </p:grpSp>
      </p:grpSp>
      <p:grpSp>
        <p:nvGrpSpPr>
          <p:cNvPr id="1618" name="Grupp 1617">
            <a:extLst>
              <a:ext uri="{FF2B5EF4-FFF2-40B4-BE49-F238E27FC236}">
                <a16:creationId xmlns:a16="http://schemas.microsoft.com/office/drawing/2014/main" id="{8631AB8C-FA3E-7A08-D1DF-735BA364DDF2}"/>
              </a:ext>
            </a:extLst>
          </p:cNvPr>
          <p:cNvGrpSpPr/>
          <p:nvPr/>
        </p:nvGrpSpPr>
        <p:grpSpPr>
          <a:xfrm>
            <a:off x="4112724" y="1280579"/>
            <a:ext cx="3090960" cy="1789560"/>
            <a:chOff x="4112724" y="1280579"/>
            <a:chExt cx="3090960" cy="1789560"/>
          </a:xfrm>
        </p:grpSpPr>
        <mc:AlternateContent xmlns:mc="http://schemas.openxmlformats.org/markup-compatibility/2006">
          <mc:Choice xmlns:p14="http://schemas.microsoft.com/office/powerpoint/2010/main" Requires="p14">
            <p:contentPart p14:bwMode="auto" r:id="rId133">
              <p14:nvContentPartPr>
                <p14:cNvPr id="8" name="Pennanteckning 7">
                  <a:extLst>
                    <a:ext uri="{FF2B5EF4-FFF2-40B4-BE49-F238E27FC236}">
                      <a16:creationId xmlns:a16="http://schemas.microsoft.com/office/drawing/2014/main" id="{003AA8BB-5A8C-8C95-B7A9-7F064AB0A560}"/>
                    </a:ext>
                  </a:extLst>
                </p14:cNvPr>
                <p14:cNvContentPartPr/>
                <p14:nvPr/>
              </p14:nvContentPartPr>
              <p14:xfrm>
                <a:off x="4112724" y="1842899"/>
                <a:ext cx="1651680" cy="1085400"/>
              </p14:xfrm>
            </p:contentPart>
          </mc:Choice>
          <mc:Fallback>
            <p:pic>
              <p:nvPicPr>
                <p:cNvPr id="8" name="Pennanteckning 7">
                  <a:extLst>
                    <a:ext uri="{FF2B5EF4-FFF2-40B4-BE49-F238E27FC236}">
                      <a16:creationId xmlns:a16="http://schemas.microsoft.com/office/drawing/2014/main" id="{003AA8BB-5A8C-8C95-B7A9-7F064AB0A560}"/>
                    </a:ext>
                  </a:extLst>
                </p:cNvPr>
                <p:cNvPicPr/>
                <p:nvPr/>
              </p:nvPicPr>
              <p:blipFill>
                <a:blip r:embed="rId134"/>
                <a:stretch>
                  <a:fillRect/>
                </a:stretch>
              </p:blipFill>
              <p:spPr>
                <a:xfrm>
                  <a:off x="4097604" y="1827419"/>
                  <a:ext cx="1682280" cy="1116000"/>
                </a:xfrm>
                <a:prstGeom prst="rect">
                  <a:avLst/>
                </a:prstGeom>
              </p:spPr>
            </p:pic>
          </mc:Fallback>
        </mc:AlternateContent>
        <p:grpSp>
          <p:nvGrpSpPr>
            <p:cNvPr id="10" name="Grupp 9">
              <a:extLst>
                <a:ext uri="{FF2B5EF4-FFF2-40B4-BE49-F238E27FC236}">
                  <a16:creationId xmlns:a16="http://schemas.microsoft.com/office/drawing/2014/main" id="{F2924D6F-FBB5-6E2D-79BA-8546EC477580}"/>
                </a:ext>
              </a:extLst>
            </p:cNvPr>
            <p:cNvGrpSpPr/>
            <p:nvPr/>
          </p:nvGrpSpPr>
          <p:grpSpPr>
            <a:xfrm>
              <a:off x="4124244" y="1493699"/>
              <a:ext cx="2392920" cy="1576440"/>
              <a:chOff x="4124244" y="1493699"/>
              <a:chExt cx="2392920" cy="1576440"/>
            </a:xfrm>
          </p:grpSpPr>
          <mc:AlternateContent xmlns:mc="http://schemas.openxmlformats.org/markup-compatibility/2006">
            <mc:Choice xmlns:p14="http://schemas.microsoft.com/office/powerpoint/2010/main" Requires="p14">
              <p:contentPart p14:bwMode="auto" r:id="rId135">
                <p14:nvContentPartPr>
                  <p14:cNvPr id="3" name="Pennanteckning 2">
                    <a:extLst>
                      <a:ext uri="{FF2B5EF4-FFF2-40B4-BE49-F238E27FC236}">
                        <a16:creationId xmlns:a16="http://schemas.microsoft.com/office/drawing/2014/main" id="{DE2B00E3-B037-0923-53A3-3EE494E96628}"/>
                      </a:ext>
                    </a:extLst>
                  </p14:cNvPr>
                  <p14:cNvContentPartPr/>
                  <p14:nvPr/>
                </p14:nvContentPartPr>
                <p14:xfrm>
                  <a:off x="4548684" y="2592059"/>
                  <a:ext cx="1968480" cy="113040"/>
                </p14:xfrm>
              </p:contentPart>
            </mc:Choice>
            <mc:Fallback>
              <p:pic>
                <p:nvPicPr>
                  <p:cNvPr id="3" name="Pennanteckning 2">
                    <a:extLst>
                      <a:ext uri="{FF2B5EF4-FFF2-40B4-BE49-F238E27FC236}">
                        <a16:creationId xmlns:a16="http://schemas.microsoft.com/office/drawing/2014/main" id="{DE2B00E3-B037-0923-53A3-3EE494E96628}"/>
                      </a:ext>
                    </a:extLst>
                  </p:cNvPr>
                  <p:cNvPicPr/>
                  <p:nvPr/>
                </p:nvPicPr>
                <p:blipFill>
                  <a:blip r:embed="rId136"/>
                  <a:stretch>
                    <a:fillRect/>
                  </a:stretch>
                </p:blipFill>
                <p:spPr>
                  <a:xfrm>
                    <a:off x="4533564" y="2576579"/>
                    <a:ext cx="199908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4" name="Pennanteckning 3">
                    <a:extLst>
                      <a:ext uri="{FF2B5EF4-FFF2-40B4-BE49-F238E27FC236}">
                        <a16:creationId xmlns:a16="http://schemas.microsoft.com/office/drawing/2014/main" id="{6F2DA409-B136-373A-D3B8-F090377D59D3}"/>
                      </a:ext>
                    </a:extLst>
                  </p14:cNvPr>
                  <p14:cNvContentPartPr/>
                  <p14:nvPr/>
                </p14:nvContentPartPr>
                <p14:xfrm>
                  <a:off x="6386124" y="2562179"/>
                  <a:ext cx="116280" cy="152640"/>
                </p14:xfrm>
              </p:contentPart>
            </mc:Choice>
            <mc:Fallback>
              <p:pic>
                <p:nvPicPr>
                  <p:cNvPr id="4" name="Pennanteckning 3">
                    <a:extLst>
                      <a:ext uri="{FF2B5EF4-FFF2-40B4-BE49-F238E27FC236}">
                        <a16:creationId xmlns:a16="http://schemas.microsoft.com/office/drawing/2014/main" id="{6F2DA409-B136-373A-D3B8-F090377D59D3}"/>
                      </a:ext>
                    </a:extLst>
                  </p:cNvPr>
                  <p:cNvPicPr/>
                  <p:nvPr/>
                </p:nvPicPr>
                <p:blipFill>
                  <a:blip r:embed="rId138"/>
                  <a:stretch>
                    <a:fillRect/>
                  </a:stretch>
                </p:blipFill>
                <p:spPr>
                  <a:xfrm>
                    <a:off x="6371004" y="2547059"/>
                    <a:ext cx="14652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5" name="Pennanteckning 4">
                    <a:extLst>
                      <a:ext uri="{FF2B5EF4-FFF2-40B4-BE49-F238E27FC236}">
                        <a16:creationId xmlns:a16="http://schemas.microsoft.com/office/drawing/2014/main" id="{4D1D9ADF-5CA1-975A-9B15-027FC1ECCB02}"/>
                      </a:ext>
                    </a:extLst>
                  </p14:cNvPr>
                  <p14:cNvContentPartPr/>
                  <p14:nvPr/>
                </p14:nvContentPartPr>
                <p14:xfrm>
                  <a:off x="5051604" y="1499459"/>
                  <a:ext cx="33480" cy="1570680"/>
                </p14:xfrm>
              </p:contentPart>
            </mc:Choice>
            <mc:Fallback>
              <p:pic>
                <p:nvPicPr>
                  <p:cNvPr id="5" name="Pennanteckning 4">
                    <a:extLst>
                      <a:ext uri="{FF2B5EF4-FFF2-40B4-BE49-F238E27FC236}">
                        <a16:creationId xmlns:a16="http://schemas.microsoft.com/office/drawing/2014/main" id="{4D1D9ADF-5CA1-975A-9B15-027FC1ECCB02}"/>
                      </a:ext>
                    </a:extLst>
                  </p:cNvPr>
                  <p:cNvPicPr/>
                  <p:nvPr/>
                </p:nvPicPr>
                <p:blipFill>
                  <a:blip r:embed="rId140"/>
                  <a:stretch>
                    <a:fillRect/>
                  </a:stretch>
                </p:blipFill>
                <p:spPr>
                  <a:xfrm>
                    <a:off x="5036124" y="1484339"/>
                    <a:ext cx="64080" cy="160128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6" name="Pennanteckning 5">
                    <a:extLst>
                      <a:ext uri="{FF2B5EF4-FFF2-40B4-BE49-F238E27FC236}">
                        <a16:creationId xmlns:a16="http://schemas.microsoft.com/office/drawing/2014/main" id="{34019AB0-D13E-CFD1-BF5D-D789F4567425}"/>
                      </a:ext>
                    </a:extLst>
                  </p14:cNvPr>
                  <p14:cNvContentPartPr/>
                  <p14:nvPr/>
                </p14:nvContentPartPr>
                <p14:xfrm>
                  <a:off x="5017404" y="1493699"/>
                  <a:ext cx="83880" cy="70560"/>
                </p14:xfrm>
              </p:contentPart>
            </mc:Choice>
            <mc:Fallback>
              <p:pic>
                <p:nvPicPr>
                  <p:cNvPr id="6" name="Pennanteckning 5">
                    <a:extLst>
                      <a:ext uri="{FF2B5EF4-FFF2-40B4-BE49-F238E27FC236}">
                        <a16:creationId xmlns:a16="http://schemas.microsoft.com/office/drawing/2014/main" id="{34019AB0-D13E-CFD1-BF5D-D789F4567425}"/>
                      </a:ext>
                    </a:extLst>
                  </p:cNvPr>
                  <p:cNvPicPr/>
                  <p:nvPr/>
                </p:nvPicPr>
                <p:blipFill>
                  <a:blip r:embed="rId142"/>
                  <a:stretch>
                    <a:fillRect/>
                  </a:stretch>
                </p:blipFill>
                <p:spPr>
                  <a:xfrm>
                    <a:off x="5002284" y="1478579"/>
                    <a:ext cx="11448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9" name="Pennanteckning 8">
                    <a:extLst>
                      <a:ext uri="{FF2B5EF4-FFF2-40B4-BE49-F238E27FC236}">
                        <a16:creationId xmlns:a16="http://schemas.microsoft.com/office/drawing/2014/main" id="{A1789261-156B-E0F9-F3AD-4293EA41BA3E}"/>
                      </a:ext>
                    </a:extLst>
                  </p14:cNvPr>
                  <p14:cNvContentPartPr/>
                  <p14:nvPr/>
                </p14:nvContentPartPr>
                <p14:xfrm>
                  <a:off x="4124244" y="2706899"/>
                  <a:ext cx="431280" cy="9360"/>
                </p14:xfrm>
              </p:contentPart>
            </mc:Choice>
            <mc:Fallback>
              <p:pic>
                <p:nvPicPr>
                  <p:cNvPr id="9" name="Pennanteckning 8">
                    <a:extLst>
                      <a:ext uri="{FF2B5EF4-FFF2-40B4-BE49-F238E27FC236}">
                        <a16:creationId xmlns:a16="http://schemas.microsoft.com/office/drawing/2014/main" id="{A1789261-156B-E0F9-F3AD-4293EA41BA3E}"/>
                      </a:ext>
                    </a:extLst>
                  </p:cNvPr>
                  <p:cNvPicPr/>
                  <p:nvPr/>
                </p:nvPicPr>
                <p:blipFill>
                  <a:blip r:embed="rId144"/>
                  <a:stretch>
                    <a:fillRect/>
                  </a:stretch>
                </p:blipFill>
                <p:spPr>
                  <a:xfrm>
                    <a:off x="4109124" y="2691779"/>
                    <a:ext cx="461520" cy="39960"/>
                  </a:xfrm>
                  <a:prstGeom prst="rect">
                    <a:avLst/>
                  </a:prstGeom>
                </p:spPr>
              </p:pic>
            </mc:Fallback>
          </mc:AlternateContent>
        </p:grpSp>
        <p:grpSp>
          <p:nvGrpSpPr>
            <p:cNvPr id="22" name="Grupp 21">
              <a:extLst>
                <a:ext uri="{FF2B5EF4-FFF2-40B4-BE49-F238E27FC236}">
                  <a16:creationId xmlns:a16="http://schemas.microsoft.com/office/drawing/2014/main" id="{8AE0BCBE-3905-E91D-A79A-C080F8B064CB}"/>
                </a:ext>
              </a:extLst>
            </p:cNvPr>
            <p:cNvGrpSpPr/>
            <p:nvPr/>
          </p:nvGrpSpPr>
          <p:grpSpPr>
            <a:xfrm>
              <a:off x="5853684" y="1280579"/>
              <a:ext cx="1350000" cy="347760"/>
              <a:chOff x="5853684" y="1280579"/>
              <a:chExt cx="1350000" cy="347760"/>
            </a:xfrm>
          </p:grpSpPr>
          <mc:AlternateContent xmlns:mc="http://schemas.openxmlformats.org/markup-compatibility/2006">
            <mc:Choice xmlns:p14="http://schemas.microsoft.com/office/powerpoint/2010/main" Requires="p14">
              <p:contentPart p14:bwMode="auto" r:id="rId145">
                <p14:nvContentPartPr>
                  <p14:cNvPr id="11" name="Pennanteckning 10">
                    <a:extLst>
                      <a:ext uri="{FF2B5EF4-FFF2-40B4-BE49-F238E27FC236}">
                        <a16:creationId xmlns:a16="http://schemas.microsoft.com/office/drawing/2014/main" id="{3C462A46-2416-C209-7E2A-BE091EC61273}"/>
                      </a:ext>
                    </a:extLst>
                  </p14:cNvPr>
                  <p14:cNvContentPartPr/>
                  <p14:nvPr/>
                </p14:nvContentPartPr>
                <p14:xfrm>
                  <a:off x="5853684" y="1450139"/>
                  <a:ext cx="54000" cy="117000"/>
                </p14:xfrm>
              </p:contentPart>
            </mc:Choice>
            <mc:Fallback>
              <p:pic>
                <p:nvPicPr>
                  <p:cNvPr id="11" name="Pennanteckning 10">
                    <a:extLst>
                      <a:ext uri="{FF2B5EF4-FFF2-40B4-BE49-F238E27FC236}">
                        <a16:creationId xmlns:a16="http://schemas.microsoft.com/office/drawing/2014/main" id="{3C462A46-2416-C209-7E2A-BE091EC61273}"/>
                      </a:ext>
                    </a:extLst>
                  </p:cNvPr>
                  <p:cNvPicPr/>
                  <p:nvPr/>
                </p:nvPicPr>
                <p:blipFill>
                  <a:blip r:embed="rId146"/>
                  <a:stretch>
                    <a:fillRect/>
                  </a:stretch>
                </p:blipFill>
                <p:spPr>
                  <a:xfrm>
                    <a:off x="5838204" y="1434659"/>
                    <a:ext cx="8460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2" name="Pennanteckning 11">
                    <a:extLst>
                      <a:ext uri="{FF2B5EF4-FFF2-40B4-BE49-F238E27FC236}">
                        <a16:creationId xmlns:a16="http://schemas.microsoft.com/office/drawing/2014/main" id="{23790316-F805-545F-E892-5FAF03398590}"/>
                      </a:ext>
                    </a:extLst>
                  </p14:cNvPr>
                  <p14:cNvContentPartPr/>
                  <p14:nvPr/>
                </p14:nvContentPartPr>
                <p14:xfrm>
                  <a:off x="6003444" y="1454099"/>
                  <a:ext cx="147600" cy="76320"/>
                </p14:xfrm>
              </p:contentPart>
            </mc:Choice>
            <mc:Fallback>
              <p:pic>
                <p:nvPicPr>
                  <p:cNvPr id="12" name="Pennanteckning 11">
                    <a:extLst>
                      <a:ext uri="{FF2B5EF4-FFF2-40B4-BE49-F238E27FC236}">
                        <a16:creationId xmlns:a16="http://schemas.microsoft.com/office/drawing/2014/main" id="{23790316-F805-545F-E892-5FAF03398590}"/>
                      </a:ext>
                    </a:extLst>
                  </p:cNvPr>
                  <p:cNvPicPr/>
                  <p:nvPr/>
                </p:nvPicPr>
                <p:blipFill>
                  <a:blip r:embed="rId148"/>
                  <a:stretch>
                    <a:fillRect/>
                  </a:stretch>
                </p:blipFill>
                <p:spPr>
                  <a:xfrm>
                    <a:off x="5987964" y="1438979"/>
                    <a:ext cx="17820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3" name="Pennanteckning 12">
                    <a:extLst>
                      <a:ext uri="{FF2B5EF4-FFF2-40B4-BE49-F238E27FC236}">
                        <a16:creationId xmlns:a16="http://schemas.microsoft.com/office/drawing/2014/main" id="{543F608D-F2C6-60EF-D74E-256F3110D70C}"/>
                      </a:ext>
                    </a:extLst>
                  </p14:cNvPr>
                  <p14:cNvContentPartPr/>
                  <p14:nvPr/>
                </p14:nvContentPartPr>
                <p14:xfrm>
                  <a:off x="6205044" y="1456619"/>
                  <a:ext cx="11880" cy="59760"/>
                </p14:xfrm>
              </p:contentPart>
            </mc:Choice>
            <mc:Fallback>
              <p:pic>
                <p:nvPicPr>
                  <p:cNvPr id="13" name="Pennanteckning 12">
                    <a:extLst>
                      <a:ext uri="{FF2B5EF4-FFF2-40B4-BE49-F238E27FC236}">
                        <a16:creationId xmlns:a16="http://schemas.microsoft.com/office/drawing/2014/main" id="{543F608D-F2C6-60EF-D74E-256F3110D70C}"/>
                      </a:ext>
                    </a:extLst>
                  </p:cNvPr>
                  <p:cNvPicPr/>
                  <p:nvPr/>
                </p:nvPicPr>
                <p:blipFill>
                  <a:blip r:embed="rId150"/>
                  <a:stretch>
                    <a:fillRect/>
                  </a:stretch>
                </p:blipFill>
                <p:spPr>
                  <a:xfrm>
                    <a:off x="6189924" y="1441139"/>
                    <a:ext cx="4248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4" name="Pennanteckning 13">
                    <a:extLst>
                      <a:ext uri="{FF2B5EF4-FFF2-40B4-BE49-F238E27FC236}">
                        <a16:creationId xmlns:a16="http://schemas.microsoft.com/office/drawing/2014/main" id="{46E77612-01DD-E985-A936-9A25FA6E1988}"/>
                      </a:ext>
                    </a:extLst>
                  </p14:cNvPr>
                  <p14:cNvContentPartPr/>
                  <p14:nvPr/>
                </p14:nvContentPartPr>
                <p14:xfrm>
                  <a:off x="6230964" y="1378859"/>
                  <a:ext cx="9000" cy="29160"/>
                </p14:xfrm>
              </p:contentPart>
            </mc:Choice>
            <mc:Fallback>
              <p:pic>
                <p:nvPicPr>
                  <p:cNvPr id="14" name="Pennanteckning 13">
                    <a:extLst>
                      <a:ext uri="{FF2B5EF4-FFF2-40B4-BE49-F238E27FC236}">
                        <a16:creationId xmlns:a16="http://schemas.microsoft.com/office/drawing/2014/main" id="{46E77612-01DD-E985-A936-9A25FA6E1988}"/>
                      </a:ext>
                    </a:extLst>
                  </p:cNvPr>
                  <p:cNvPicPr/>
                  <p:nvPr/>
                </p:nvPicPr>
                <p:blipFill>
                  <a:blip r:embed="rId152"/>
                  <a:stretch>
                    <a:fillRect/>
                  </a:stretch>
                </p:blipFill>
                <p:spPr>
                  <a:xfrm>
                    <a:off x="6215844" y="1363739"/>
                    <a:ext cx="3960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5" name="Pennanteckning 14">
                    <a:extLst>
                      <a:ext uri="{FF2B5EF4-FFF2-40B4-BE49-F238E27FC236}">
                        <a16:creationId xmlns:a16="http://schemas.microsoft.com/office/drawing/2014/main" id="{E17E443B-5D54-54C0-F552-F24E6331219E}"/>
                      </a:ext>
                    </a:extLst>
                  </p14:cNvPr>
                  <p14:cNvContentPartPr/>
                  <p14:nvPr/>
                </p14:nvContentPartPr>
                <p14:xfrm>
                  <a:off x="6233124" y="1378859"/>
                  <a:ext cx="64080" cy="186480"/>
                </p14:xfrm>
              </p:contentPart>
            </mc:Choice>
            <mc:Fallback>
              <p:pic>
                <p:nvPicPr>
                  <p:cNvPr id="15" name="Pennanteckning 14">
                    <a:extLst>
                      <a:ext uri="{FF2B5EF4-FFF2-40B4-BE49-F238E27FC236}">
                        <a16:creationId xmlns:a16="http://schemas.microsoft.com/office/drawing/2014/main" id="{E17E443B-5D54-54C0-F552-F24E6331219E}"/>
                      </a:ext>
                    </a:extLst>
                  </p:cNvPr>
                  <p:cNvPicPr/>
                  <p:nvPr/>
                </p:nvPicPr>
                <p:blipFill>
                  <a:blip r:embed="rId154"/>
                  <a:stretch>
                    <a:fillRect/>
                  </a:stretch>
                </p:blipFill>
                <p:spPr>
                  <a:xfrm>
                    <a:off x="6218004" y="1363739"/>
                    <a:ext cx="9468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6" name="Pennanteckning 15">
                    <a:extLst>
                      <a:ext uri="{FF2B5EF4-FFF2-40B4-BE49-F238E27FC236}">
                        <a16:creationId xmlns:a16="http://schemas.microsoft.com/office/drawing/2014/main" id="{4358C1CB-3CEF-56C2-D333-AD35846186F5}"/>
                      </a:ext>
                    </a:extLst>
                  </p14:cNvPr>
                  <p14:cNvContentPartPr/>
                  <p14:nvPr/>
                </p14:nvContentPartPr>
                <p14:xfrm>
                  <a:off x="6378564" y="1359779"/>
                  <a:ext cx="94680" cy="163080"/>
                </p14:xfrm>
              </p:contentPart>
            </mc:Choice>
            <mc:Fallback>
              <p:pic>
                <p:nvPicPr>
                  <p:cNvPr id="16" name="Pennanteckning 15">
                    <a:extLst>
                      <a:ext uri="{FF2B5EF4-FFF2-40B4-BE49-F238E27FC236}">
                        <a16:creationId xmlns:a16="http://schemas.microsoft.com/office/drawing/2014/main" id="{4358C1CB-3CEF-56C2-D333-AD35846186F5}"/>
                      </a:ext>
                    </a:extLst>
                  </p:cNvPr>
                  <p:cNvPicPr/>
                  <p:nvPr/>
                </p:nvPicPr>
                <p:blipFill>
                  <a:blip r:embed="rId156"/>
                  <a:stretch>
                    <a:fillRect/>
                  </a:stretch>
                </p:blipFill>
                <p:spPr>
                  <a:xfrm>
                    <a:off x="6363444" y="1344659"/>
                    <a:ext cx="12528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8" name="Pennanteckning 17">
                    <a:extLst>
                      <a:ext uri="{FF2B5EF4-FFF2-40B4-BE49-F238E27FC236}">
                        <a16:creationId xmlns:a16="http://schemas.microsoft.com/office/drawing/2014/main" id="{33CEDFF1-302F-9EE7-5BDD-BC80651BE742}"/>
                      </a:ext>
                    </a:extLst>
                  </p14:cNvPr>
                  <p14:cNvContentPartPr/>
                  <p14:nvPr/>
                </p14:nvContentPartPr>
                <p14:xfrm>
                  <a:off x="6741804" y="1280579"/>
                  <a:ext cx="149040" cy="347760"/>
                </p14:xfrm>
              </p:contentPart>
            </mc:Choice>
            <mc:Fallback>
              <p:pic>
                <p:nvPicPr>
                  <p:cNvPr id="18" name="Pennanteckning 17">
                    <a:extLst>
                      <a:ext uri="{FF2B5EF4-FFF2-40B4-BE49-F238E27FC236}">
                        <a16:creationId xmlns:a16="http://schemas.microsoft.com/office/drawing/2014/main" id="{33CEDFF1-302F-9EE7-5BDD-BC80651BE742}"/>
                      </a:ext>
                    </a:extLst>
                  </p:cNvPr>
                  <p:cNvPicPr/>
                  <p:nvPr/>
                </p:nvPicPr>
                <p:blipFill>
                  <a:blip r:embed="rId158"/>
                  <a:stretch>
                    <a:fillRect/>
                  </a:stretch>
                </p:blipFill>
                <p:spPr>
                  <a:xfrm>
                    <a:off x="6726684" y="1265099"/>
                    <a:ext cx="17964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9" name="Pennanteckning 18">
                    <a:extLst>
                      <a:ext uri="{FF2B5EF4-FFF2-40B4-BE49-F238E27FC236}">
                        <a16:creationId xmlns:a16="http://schemas.microsoft.com/office/drawing/2014/main" id="{E61CDC47-E105-C185-9B5B-51FBB1DC3071}"/>
                      </a:ext>
                    </a:extLst>
                  </p14:cNvPr>
                  <p14:cNvContentPartPr/>
                  <p14:nvPr/>
                </p14:nvContentPartPr>
                <p14:xfrm>
                  <a:off x="6808764" y="1443299"/>
                  <a:ext cx="167400" cy="34200"/>
                </p14:xfrm>
              </p:contentPart>
            </mc:Choice>
            <mc:Fallback>
              <p:pic>
                <p:nvPicPr>
                  <p:cNvPr id="19" name="Pennanteckning 18">
                    <a:extLst>
                      <a:ext uri="{FF2B5EF4-FFF2-40B4-BE49-F238E27FC236}">
                        <a16:creationId xmlns:a16="http://schemas.microsoft.com/office/drawing/2014/main" id="{E61CDC47-E105-C185-9B5B-51FBB1DC3071}"/>
                      </a:ext>
                    </a:extLst>
                  </p:cNvPr>
                  <p:cNvPicPr/>
                  <p:nvPr/>
                </p:nvPicPr>
                <p:blipFill>
                  <a:blip r:embed="rId160"/>
                  <a:stretch>
                    <a:fillRect/>
                  </a:stretch>
                </p:blipFill>
                <p:spPr>
                  <a:xfrm>
                    <a:off x="6793644" y="1428179"/>
                    <a:ext cx="19800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20" name="Pennanteckning 19">
                    <a:extLst>
                      <a:ext uri="{FF2B5EF4-FFF2-40B4-BE49-F238E27FC236}">
                        <a16:creationId xmlns:a16="http://schemas.microsoft.com/office/drawing/2014/main" id="{3CE871FC-AA1B-70A7-5C34-B0A66443391D}"/>
                      </a:ext>
                    </a:extLst>
                  </p14:cNvPr>
                  <p14:cNvContentPartPr/>
                  <p14:nvPr/>
                </p14:nvContentPartPr>
                <p14:xfrm>
                  <a:off x="6981924" y="1408739"/>
                  <a:ext cx="37440" cy="109440"/>
                </p14:xfrm>
              </p:contentPart>
            </mc:Choice>
            <mc:Fallback>
              <p:pic>
                <p:nvPicPr>
                  <p:cNvPr id="20" name="Pennanteckning 19">
                    <a:extLst>
                      <a:ext uri="{FF2B5EF4-FFF2-40B4-BE49-F238E27FC236}">
                        <a16:creationId xmlns:a16="http://schemas.microsoft.com/office/drawing/2014/main" id="{3CE871FC-AA1B-70A7-5C34-B0A66443391D}"/>
                      </a:ext>
                    </a:extLst>
                  </p:cNvPr>
                  <p:cNvPicPr/>
                  <p:nvPr/>
                </p:nvPicPr>
                <p:blipFill>
                  <a:blip r:embed="rId162"/>
                  <a:stretch>
                    <a:fillRect/>
                  </a:stretch>
                </p:blipFill>
                <p:spPr>
                  <a:xfrm>
                    <a:off x="6966804" y="1393259"/>
                    <a:ext cx="6768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21" name="Pennanteckning 20">
                    <a:extLst>
                      <a:ext uri="{FF2B5EF4-FFF2-40B4-BE49-F238E27FC236}">
                        <a16:creationId xmlns:a16="http://schemas.microsoft.com/office/drawing/2014/main" id="{4B6E31C1-F961-A2D6-2FC8-81E5FED015CD}"/>
                      </a:ext>
                    </a:extLst>
                  </p14:cNvPr>
                  <p14:cNvContentPartPr/>
                  <p14:nvPr/>
                </p14:nvContentPartPr>
                <p14:xfrm>
                  <a:off x="7072644" y="1457339"/>
                  <a:ext cx="131040" cy="69840"/>
                </p14:xfrm>
              </p:contentPart>
            </mc:Choice>
            <mc:Fallback>
              <p:pic>
                <p:nvPicPr>
                  <p:cNvPr id="21" name="Pennanteckning 20">
                    <a:extLst>
                      <a:ext uri="{FF2B5EF4-FFF2-40B4-BE49-F238E27FC236}">
                        <a16:creationId xmlns:a16="http://schemas.microsoft.com/office/drawing/2014/main" id="{4B6E31C1-F961-A2D6-2FC8-81E5FED015CD}"/>
                      </a:ext>
                    </a:extLst>
                  </p:cNvPr>
                  <p:cNvPicPr/>
                  <p:nvPr/>
                </p:nvPicPr>
                <p:blipFill>
                  <a:blip r:embed="rId164"/>
                  <a:stretch>
                    <a:fillRect/>
                  </a:stretch>
                </p:blipFill>
                <p:spPr>
                  <a:xfrm>
                    <a:off x="7057164" y="1442219"/>
                    <a:ext cx="161640" cy="100440"/>
                  </a:xfrm>
                  <a:prstGeom prst="rect">
                    <a:avLst/>
                  </a:prstGeom>
                </p:spPr>
              </p:pic>
            </mc:Fallback>
          </mc:AlternateContent>
        </p:grpSp>
      </p:grpSp>
      <mc:AlternateContent xmlns:mc="http://schemas.openxmlformats.org/markup-compatibility/2006">
        <mc:Choice xmlns:p14="http://schemas.microsoft.com/office/powerpoint/2010/main" Requires="p14">
          <p:contentPart p14:bwMode="auto" r:id="rId165">
            <p14:nvContentPartPr>
              <p14:cNvPr id="38" name="Pennanteckning 37">
                <a:extLst>
                  <a:ext uri="{FF2B5EF4-FFF2-40B4-BE49-F238E27FC236}">
                    <a16:creationId xmlns:a16="http://schemas.microsoft.com/office/drawing/2014/main" id="{28B5A9FD-7421-26C6-56A5-C1861F539579}"/>
                  </a:ext>
                </a:extLst>
              </p14:cNvPr>
              <p14:cNvContentPartPr/>
              <p14:nvPr/>
            </p14:nvContentPartPr>
            <p14:xfrm>
              <a:off x="4091484" y="3418979"/>
              <a:ext cx="1233360" cy="2880"/>
            </p14:xfrm>
          </p:contentPart>
        </mc:Choice>
        <mc:Fallback>
          <p:pic>
            <p:nvPicPr>
              <p:cNvPr id="38" name="Pennanteckning 37">
                <a:extLst>
                  <a:ext uri="{FF2B5EF4-FFF2-40B4-BE49-F238E27FC236}">
                    <a16:creationId xmlns:a16="http://schemas.microsoft.com/office/drawing/2014/main" id="{28B5A9FD-7421-26C6-56A5-C1861F539579}"/>
                  </a:ext>
                </a:extLst>
              </p:cNvPr>
              <p:cNvPicPr/>
              <p:nvPr/>
            </p:nvPicPr>
            <p:blipFill>
              <a:blip r:embed="rId166"/>
              <a:stretch>
                <a:fillRect/>
              </a:stretch>
            </p:blipFill>
            <p:spPr>
              <a:xfrm>
                <a:off x="4076004" y="3403859"/>
                <a:ext cx="1263960" cy="33480"/>
              </a:xfrm>
              <a:prstGeom prst="rect">
                <a:avLst/>
              </a:prstGeom>
            </p:spPr>
          </p:pic>
        </mc:Fallback>
      </mc:AlternateContent>
      <p:grpSp>
        <p:nvGrpSpPr>
          <p:cNvPr id="1620" name="Grupp 1619">
            <a:extLst>
              <a:ext uri="{FF2B5EF4-FFF2-40B4-BE49-F238E27FC236}">
                <a16:creationId xmlns:a16="http://schemas.microsoft.com/office/drawing/2014/main" id="{57968A5C-4E91-33AE-2B27-EDD9DA95B929}"/>
              </a:ext>
            </a:extLst>
          </p:cNvPr>
          <p:cNvGrpSpPr/>
          <p:nvPr/>
        </p:nvGrpSpPr>
        <p:grpSpPr>
          <a:xfrm>
            <a:off x="4320444" y="3670259"/>
            <a:ext cx="2810880" cy="1010520"/>
            <a:chOff x="4320444" y="3670259"/>
            <a:chExt cx="2810880" cy="1010520"/>
          </a:xfrm>
        </p:grpSpPr>
        <p:grpSp>
          <p:nvGrpSpPr>
            <p:cNvPr id="1619" name="Grupp 1618">
              <a:extLst>
                <a:ext uri="{FF2B5EF4-FFF2-40B4-BE49-F238E27FC236}">
                  <a16:creationId xmlns:a16="http://schemas.microsoft.com/office/drawing/2014/main" id="{512177BD-C9E8-8674-F37A-8D0A62287051}"/>
                </a:ext>
              </a:extLst>
            </p:cNvPr>
            <p:cNvGrpSpPr/>
            <p:nvPr/>
          </p:nvGrpSpPr>
          <p:grpSpPr>
            <a:xfrm>
              <a:off x="4320444" y="3670259"/>
              <a:ext cx="2810880" cy="765360"/>
              <a:chOff x="4320444" y="3670259"/>
              <a:chExt cx="2810880" cy="765360"/>
            </a:xfrm>
          </p:grpSpPr>
          <p:grpSp>
            <p:nvGrpSpPr>
              <p:cNvPr id="1378" name="Grupp 1377">
                <a:extLst>
                  <a:ext uri="{FF2B5EF4-FFF2-40B4-BE49-F238E27FC236}">
                    <a16:creationId xmlns:a16="http://schemas.microsoft.com/office/drawing/2014/main" id="{CFC3BF98-7F4C-4EB6-0C3C-81316B681711}"/>
                  </a:ext>
                </a:extLst>
              </p:cNvPr>
              <p:cNvGrpSpPr/>
              <p:nvPr/>
            </p:nvGrpSpPr>
            <p:grpSpPr>
              <a:xfrm>
                <a:off x="4320444" y="3670259"/>
                <a:ext cx="2810880" cy="426960"/>
                <a:chOff x="4320444" y="3670259"/>
                <a:chExt cx="2810880" cy="426960"/>
              </a:xfrm>
            </p:grpSpPr>
            <mc:AlternateContent xmlns:mc="http://schemas.openxmlformats.org/markup-compatibility/2006">
              <mc:Choice xmlns:p14="http://schemas.microsoft.com/office/powerpoint/2010/main" Requires="p14">
                <p:contentPart p14:bwMode="auto" r:id="rId167">
                  <p14:nvContentPartPr>
                    <p14:cNvPr id="39" name="Pennanteckning 38">
                      <a:extLst>
                        <a:ext uri="{FF2B5EF4-FFF2-40B4-BE49-F238E27FC236}">
                          <a16:creationId xmlns:a16="http://schemas.microsoft.com/office/drawing/2014/main" id="{0652F645-8FD6-87B3-6DA7-E53382428569}"/>
                        </a:ext>
                      </a:extLst>
                    </p14:cNvPr>
                    <p14:cNvContentPartPr/>
                    <p14:nvPr/>
                  </p14:nvContentPartPr>
                  <p14:xfrm>
                    <a:off x="4320444" y="3710939"/>
                    <a:ext cx="120240" cy="212760"/>
                  </p14:xfrm>
                </p:contentPart>
              </mc:Choice>
              <mc:Fallback>
                <p:pic>
                  <p:nvPicPr>
                    <p:cNvPr id="39" name="Pennanteckning 38">
                      <a:extLst>
                        <a:ext uri="{FF2B5EF4-FFF2-40B4-BE49-F238E27FC236}">
                          <a16:creationId xmlns:a16="http://schemas.microsoft.com/office/drawing/2014/main" id="{0652F645-8FD6-87B3-6DA7-E53382428569}"/>
                        </a:ext>
                      </a:extLst>
                    </p:cNvPr>
                    <p:cNvPicPr/>
                    <p:nvPr/>
                  </p:nvPicPr>
                  <p:blipFill>
                    <a:blip r:embed="rId168"/>
                    <a:stretch>
                      <a:fillRect/>
                    </a:stretch>
                  </p:blipFill>
                  <p:spPr>
                    <a:xfrm>
                      <a:off x="4305324" y="3695819"/>
                      <a:ext cx="15084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40" name="Pennanteckning 39">
                      <a:extLst>
                        <a:ext uri="{FF2B5EF4-FFF2-40B4-BE49-F238E27FC236}">
                          <a16:creationId xmlns:a16="http://schemas.microsoft.com/office/drawing/2014/main" id="{EE82BCAE-37D4-8A39-6022-182716D40B48}"/>
                        </a:ext>
                      </a:extLst>
                    </p14:cNvPr>
                    <p14:cNvContentPartPr/>
                    <p14:nvPr/>
                  </p14:nvContentPartPr>
                  <p14:xfrm>
                    <a:off x="4519524" y="3803459"/>
                    <a:ext cx="154080" cy="116280"/>
                  </p14:xfrm>
                </p:contentPart>
              </mc:Choice>
              <mc:Fallback>
                <p:pic>
                  <p:nvPicPr>
                    <p:cNvPr id="40" name="Pennanteckning 39">
                      <a:extLst>
                        <a:ext uri="{FF2B5EF4-FFF2-40B4-BE49-F238E27FC236}">
                          <a16:creationId xmlns:a16="http://schemas.microsoft.com/office/drawing/2014/main" id="{EE82BCAE-37D4-8A39-6022-182716D40B48}"/>
                        </a:ext>
                      </a:extLst>
                    </p:cNvPr>
                    <p:cNvPicPr/>
                    <p:nvPr/>
                  </p:nvPicPr>
                  <p:blipFill>
                    <a:blip r:embed="rId170"/>
                    <a:stretch>
                      <a:fillRect/>
                    </a:stretch>
                  </p:blipFill>
                  <p:spPr>
                    <a:xfrm>
                      <a:off x="4504404" y="3788339"/>
                      <a:ext cx="18468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41" name="Pennanteckning 40">
                      <a:extLst>
                        <a:ext uri="{FF2B5EF4-FFF2-40B4-BE49-F238E27FC236}">
                          <a16:creationId xmlns:a16="http://schemas.microsoft.com/office/drawing/2014/main" id="{E4E6C6E7-14B6-0A40-D6C5-C24B4D6E853B}"/>
                        </a:ext>
                      </a:extLst>
                    </p14:cNvPr>
                    <p14:cNvContentPartPr/>
                    <p14:nvPr/>
                  </p14:nvContentPartPr>
                  <p14:xfrm>
                    <a:off x="4767924" y="3739019"/>
                    <a:ext cx="27720" cy="162360"/>
                  </p14:xfrm>
                </p:contentPart>
              </mc:Choice>
              <mc:Fallback>
                <p:pic>
                  <p:nvPicPr>
                    <p:cNvPr id="41" name="Pennanteckning 40">
                      <a:extLst>
                        <a:ext uri="{FF2B5EF4-FFF2-40B4-BE49-F238E27FC236}">
                          <a16:creationId xmlns:a16="http://schemas.microsoft.com/office/drawing/2014/main" id="{E4E6C6E7-14B6-0A40-D6C5-C24B4D6E853B}"/>
                        </a:ext>
                      </a:extLst>
                    </p:cNvPr>
                    <p:cNvPicPr/>
                    <p:nvPr/>
                  </p:nvPicPr>
                  <p:blipFill>
                    <a:blip r:embed="rId172"/>
                    <a:stretch>
                      <a:fillRect/>
                    </a:stretch>
                  </p:blipFill>
                  <p:spPr>
                    <a:xfrm>
                      <a:off x="4752444" y="3723899"/>
                      <a:ext cx="5832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42" name="Pennanteckning 41">
                      <a:extLst>
                        <a:ext uri="{FF2B5EF4-FFF2-40B4-BE49-F238E27FC236}">
                          <a16:creationId xmlns:a16="http://schemas.microsoft.com/office/drawing/2014/main" id="{C8623E20-0E2B-ED18-958F-2D2782F3E924}"/>
                        </a:ext>
                      </a:extLst>
                    </p14:cNvPr>
                    <p14:cNvContentPartPr/>
                    <p14:nvPr/>
                  </p14:nvContentPartPr>
                  <p14:xfrm>
                    <a:off x="4743084" y="3808499"/>
                    <a:ext cx="95400" cy="37440"/>
                  </p14:xfrm>
                </p:contentPart>
              </mc:Choice>
              <mc:Fallback>
                <p:pic>
                  <p:nvPicPr>
                    <p:cNvPr id="42" name="Pennanteckning 41">
                      <a:extLst>
                        <a:ext uri="{FF2B5EF4-FFF2-40B4-BE49-F238E27FC236}">
                          <a16:creationId xmlns:a16="http://schemas.microsoft.com/office/drawing/2014/main" id="{C8623E20-0E2B-ED18-958F-2D2782F3E924}"/>
                        </a:ext>
                      </a:extLst>
                    </p:cNvPr>
                    <p:cNvPicPr/>
                    <p:nvPr/>
                  </p:nvPicPr>
                  <p:blipFill>
                    <a:blip r:embed="rId174"/>
                    <a:stretch>
                      <a:fillRect/>
                    </a:stretch>
                  </p:blipFill>
                  <p:spPr>
                    <a:xfrm>
                      <a:off x="4727604" y="3793379"/>
                      <a:ext cx="12600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51" name="Pennanteckning 50">
                      <a:extLst>
                        <a:ext uri="{FF2B5EF4-FFF2-40B4-BE49-F238E27FC236}">
                          <a16:creationId xmlns:a16="http://schemas.microsoft.com/office/drawing/2014/main" id="{17663A2B-C13D-2995-7399-A954B7BE83BC}"/>
                        </a:ext>
                      </a:extLst>
                    </p14:cNvPr>
                    <p14:cNvContentPartPr/>
                    <p14:nvPr/>
                  </p14:nvContentPartPr>
                  <p14:xfrm>
                    <a:off x="5046564" y="3731459"/>
                    <a:ext cx="115200" cy="365760"/>
                  </p14:xfrm>
                </p:contentPart>
              </mc:Choice>
              <mc:Fallback>
                <p:pic>
                  <p:nvPicPr>
                    <p:cNvPr id="51" name="Pennanteckning 50">
                      <a:extLst>
                        <a:ext uri="{FF2B5EF4-FFF2-40B4-BE49-F238E27FC236}">
                          <a16:creationId xmlns:a16="http://schemas.microsoft.com/office/drawing/2014/main" id="{17663A2B-C13D-2995-7399-A954B7BE83BC}"/>
                        </a:ext>
                      </a:extLst>
                    </p:cNvPr>
                    <p:cNvPicPr/>
                    <p:nvPr/>
                  </p:nvPicPr>
                  <p:blipFill>
                    <a:blip r:embed="rId176"/>
                    <a:stretch>
                      <a:fillRect/>
                    </a:stretch>
                  </p:blipFill>
                  <p:spPr>
                    <a:xfrm>
                      <a:off x="5031084" y="3716339"/>
                      <a:ext cx="14580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348" name="Pennanteckning 1347">
                      <a:extLst>
                        <a:ext uri="{FF2B5EF4-FFF2-40B4-BE49-F238E27FC236}">
                          <a16:creationId xmlns:a16="http://schemas.microsoft.com/office/drawing/2014/main" id="{8D94C41C-BD11-36F5-1DE3-B0972ED2A3F3}"/>
                        </a:ext>
                      </a:extLst>
                    </p14:cNvPr>
                    <p14:cNvContentPartPr/>
                    <p14:nvPr/>
                  </p14:nvContentPartPr>
                  <p14:xfrm>
                    <a:off x="5071404" y="3914339"/>
                    <a:ext cx="136800" cy="59760"/>
                  </p14:xfrm>
                </p:contentPart>
              </mc:Choice>
              <mc:Fallback>
                <p:pic>
                  <p:nvPicPr>
                    <p:cNvPr id="1348" name="Pennanteckning 1347">
                      <a:extLst>
                        <a:ext uri="{FF2B5EF4-FFF2-40B4-BE49-F238E27FC236}">
                          <a16:creationId xmlns:a16="http://schemas.microsoft.com/office/drawing/2014/main" id="{8D94C41C-BD11-36F5-1DE3-B0972ED2A3F3}"/>
                        </a:ext>
                      </a:extLst>
                    </p:cNvPr>
                    <p:cNvPicPr/>
                    <p:nvPr/>
                  </p:nvPicPr>
                  <p:blipFill>
                    <a:blip r:embed="rId178"/>
                    <a:stretch>
                      <a:fillRect/>
                    </a:stretch>
                  </p:blipFill>
                  <p:spPr>
                    <a:xfrm>
                      <a:off x="5055924" y="3899219"/>
                      <a:ext cx="16740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355" name="Pennanteckning 1354">
                      <a:extLst>
                        <a:ext uri="{FF2B5EF4-FFF2-40B4-BE49-F238E27FC236}">
                          <a16:creationId xmlns:a16="http://schemas.microsoft.com/office/drawing/2014/main" id="{E7946FD0-9AD5-FD52-B38A-42FDFF881E35}"/>
                        </a:ext>
                      </a:extLst>
                    </p14:cNvPr>
                    <p14:cNvContentPartPr/>
                    <p14:nvPr/>
                  </p14:nvContentPartPr>
                  <p14:xfrm>
                    <a:off x="5249964" y="3872579"/>
                    <a:ext cx="62280" cy="73800"/>
                  </p14:xfrm>
                </p:contentPart>
              </mc:Choice>
              <mc:Fallback>
                <p:pic>
                  <p:nvPicPr>
                    <p:cNvPr id="1355" name="Pennanteckning 1354">
                      <a:extLst>
                        <a:ext uri="{FF2B5EF4-FFF2-40B4-BE49-F238E27FC236}">
                          <a16:creationId xmlns:a16="http://schemas.microsoft.com/office/drawing/2014/main" id="{E7946FD0-9AD5-FD52-B38A-42FDFF881E35}"/>
                        </a:ext>
                      </a:extLst>
                    </p:cNvPr>
                    <p:cNvPicPr/>
                    <p:nvPr/>
                  </p:nvPicPr>
                  <p:blipFill>
                    <a:blip r:embed="rId180"/>
                    <a:stretch>
                      <a:fillRect/>
                    </a:stretch>
                  </p:blipFill>
                  <p:spPr>
                    <a:xfrm>
                      <a:off x="5234844" y="3857099"/>
                      <a:ext cx="9288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366" name="Pennanteckning 1365">
                      <a:extLst>
                        <a:ext uri="{FF2B5EF4-FFF2-40B4-BE49-F238E27FC236}">
                          <a16:creationId xmlns:a16="http://schemas.microsoft.com/office/drawing/2014/main" id="{4BE987C4-FFE7-52F9-7928-B14A18297A83}"/>
                        </a:ext>
                      </a:extLst>
                    </p14:cNvPr>
                    <p14:cNvContentPartPr/>
                    <p14:nvPr/>
                  </p14:nvContentPartPr>
                  <p14:xfrm>
                    <a:off x="5350044" y="3862139"/>
                    <a:ext cx="141840" cy="68040"/>
                  </p14:xfrm>
                </p:contentPart>
              </mc:Choice>
              <mc:Fallback>
                <p:pic>
                  <p:nvPicPr>
                    <p:cNvPr id="1366" name="Pennanteckning 1365">
                      <a:extLst>
                        <a:ext uri="{FF2B5EF4-FFF2-40B4-BE49-F238E27FC236}">
                          <a16:creationId xmlns:a16="http://schemas.microsoft.com/office/drawing/2014/main" id="{4BE987C4-FFE7-52F9-7928-B14A18297A83}"/>
                        </a:ext>
                      </a:extLst>
                    </p:cNvPr>
                    <p:cNvPicPr/>
                    <p:nvPr/>
                  </p:nvPicPr>
                  <p:blipFill>
                    <a:blip r:embed="rId182"/>
                    <a:stretch>
                      <a:fillRect/>
                    </a:stretch>
                  </p:blipFill>
                  <p:spPr>
                    <a:xfrm>
                      <a:off x="5334564" y="3847019"/>
                      <a:ext cx="17244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368" name="Pennanteckning 1367">
                      <a:extLst>
                        <a:ext uri="{FF2B5EF4-FFF2-40B4-BE49-F238E27FC236}">
                          <a16:creationId xmlns:a16="http://schemas.microsoft.com/office/drawing/2014/main" id="{BBAB0ADD-4649-78CC-E6F1-4239812B422E}"/>
                        </a:ext>
                      </a:extLst>
                    </p14:cNvPr>
                    <p14:cNvContentPartPr/>
                    <p14:nvPr/>
                  </p14:nvContentPartPr>
                  <p14:xfrm>
                    <a:off x="5746044" y="3670259"/>
                    <a:ext cx="141840" cy="259200"/>
                  </p14:xfrm>
                </p:contentPart>
              </mc:Choice>
              <mc:Fallback>
                <p:pic>
                  <p:nvPicPr>
                    <p:cNvPr id="1368" name="Pennanteckning 1367">
                      <a:extLst>
                        <a:ext uri="{FF2B5EF4-FFF2-40B4-BE49-F238E27FC236}">
                          <a16:creationId xmlns:a16="http://schemas.microsoft.com/office/drawing/2014/main" id="{BBAB0ADD-4649-78CC-E6F1-4239812B422E}"/>
                        </a:ext>
                      </a:extLst>
                    </p:cNvPr>
                    <p:cNvPicPr/>
                    <p:nvPr/>
                  </p:nvPicPr>
                  <p:blipFill>
                    <a:blip r:embed="rId184"/>
                    <a:stretch>
                      <a:fillRect/>
                    </a:stretch>
                  </p:blipFill>
                  <p:spPr>
                    <a:xfrm>
                      <a:off x="5730924" y="3655139"/>
                      <a:ext cx="17244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369" name="Pennanteckning 1368">
                      <a:extLst>
                        <a:ext uri="{FF2B5EF4-FFF2-40B4-BE49-F238E27FC236}">
                          <a16:creationId xmlns:a16="http://schemas.microsoft.com/office/drawing/2014/main" id="{FBA0E353-8F85-72E1-8F18-D012FDEDC0A2}"/>
                        </a:ext>
                      </a:extLst>
                    </p14:cNvPr>
                    <p14:cNvContentPartPr/>
                    <p14:nvPr/>
                  </p14:nvContentPartPr>
                  <p14:xfrm>
                    <a:off x="6037284" y="3811019"/>
                    <a:ext cx="82080" cy="277200"/>
                  </p14:xfrm>
                </p:contentPart>
              </mc:Choice>
              <mc:Fallback>
                <p:pic>
                  <p:nvPicPr>
                    <p:cNvPr id="1369" name="Pennanteckning 1368">
                      <a:extLst>
                        <a:ext uri="{FF2B5EF4-FFF2-40B4-BE49-F238E27FC236}">
                          <a16:creationId xmlns:a16="http://schemas.microsoft.com/office/drawing/2014/main" id="{FBA0E353-8F85-72E1-8F18-D012FDEDC0A2}"/>
                        </a:ext>
                      </a:extLst>
                    </p:cNvPr>
                    <p:cNvPicPr/>
                    <p:nvPr/>
                  </p:nvPicPr>
                  <p:blipFill>
                    <a:blip r:embed="rId186"/>
                    <a:stretch>
                      <a:fillRect/>
                    </a:stretch>
                  </p:blipFill>
                  <p:spPr>
                    <a:xfrm>
                      <a:off x="6021804" y="3795899"/>
                      <a:ext cx="11268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370" name="Pennanteckning 1369">
                      <a:extLst>
                        <a:ext uri="{FF2B5EF4-FFF2-40B4-BE49-F238E27FC236}">
                          <a16:creationId xmlns:a16="http://schemas.microsoft.com/office/drawing/2014/main" id="{3150C97D-07BB-2D77-0381-A90779EAD958}"/>
                        </a:ext>
                      </a:extLst>
                    </p14:cNvPr>
                    <p14:cNvContentPartPr/>
                    <p14:nvPr/>
                  </p14:nvContentPartPr>
                  <p14:xfrm>
                    <a:off x="6188484" y="3834059"/>
                    <a:ext cx="112680" cy="36000"/>
                  </p14:xfrm>
                </p:contentPart>
              </mc:Choice>
              <mc:Fallback>
                <p:pic>
                  <p:nvPicPr>
                    <p:cNvPr id="1370" name="Pennanteckning 1369">
                      <a:extLst>
                        <a:ext uri="{FF2B5EF4-FFF2-40B4-BE49-F238E27FC236}">
                          <a16:creationId xmlns:a16="http://schemas.microsoft.com/office/drawing/2014/main" id="{3150C97D-07BB-2D77-0381-A90779EAD958}"/>
                        </a:ext>
                      </a:extLst>
                    </p:cNvPr>
                    <p:cNvPicPr/>
                    <p:nvPr/>
                  </p:nvPicPr>
                  <p:blipFill>
                    <a:blip r:embed="rId188"/>
                    <a:stretch>
                      <a:fillRect/>
                    </a:stretch>
                  </p:blipFill>
                  <p:spPr>
                    <a:xfrm>
                      <a:off x="6173364" y="3818939"/>
                      <a:ext cx="14328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371" name="Pennanteckning 1370">
                      <a:extLst>
                        <a:ext uri="{FF2B5EF4-FFF2-40B4-BE49-F238E27FC236}">
                          <a16:creationId xmlns:a16="http://schemas.microsoft.com/office/drawing/2014/main" id="{2482D2F1-033C-7978-F39A-3E888E69E7B8}"/>
                        </a:ext>
                      </a:extLst>
                    </p14:cNvPr>
                    <p14:cNvContentPartPr/>
                    <p14:nvPr/>
                  </p14:nvContentPartPr>
                  <p14:xfrm>
                    <a:off x="6307644" y="3825059"/>
                    <a:ext cx="98640" cy="76320"/>
                  </p14:xfrm>
                </p:contentPart>
              </mc:Choice>
              <mc:Fallback>
                <p:pic>
                  <p:nvPicPr>
                    <p:cNvPr id="1371" name="Pennanteckning 1370">
                      <a:extLst>
                        <a:ext uri="{FF2B5EF4-FFF2-40B4-BE49-F238E27FC236}">
                          <a16:creationId xmlns:a16="http://schemas.microsoft.com/office/drawing/2014/main" id="{2482D2F1-033C-7978-F39A-3E888E69E7B8}"/>
                        </a:ext>
                      </a:extLst>
                    </p:cNvPr>
                    <p:cNvPicPr/>
                    <p:nvPr/>
                  </p:nvPicPr>
                  <p:blipFill>
                    <a:blip r:embed="rId190"/>
                    <a:stretch>
                      <a:fillRect/>
                    </a:stretch>
                  </p:blipFill>
                  <p:spPr>
                    <a:xfrm>
                      <a:off x="6292524" y="3809939"/>
                      <a:ext cx="12924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372" name="Pennanteckning 1371">
                      <a:extLst>
                        <a:ext uri="{FF2B5EF4-FFF2-40B4-BE49-F238E27FC236}">
                          <a16:creationId xmlns:a16="http://schemas.microsoft.com/office/drawing/2014/main" id="{CBDEAE02-50E0-A12C-B731-8F60D60EE907}"/>
                        </a:ext>
                      </a:extLst>
                    </p14:cNvPr>
                    <p14:cNvContentPartPr/>
                    <p14:nvPr/>
                  </p14:nvContentPartPr>
                  <p14:xfrm>
                    <a:off x="6482244" y="3742259"/>
                    <a:ext cx="124560" cy="190440"/>
                  </p14:xfrm>
                </p:contentPart>
              </mc:Choice>
              <mc:Fallback>
                <p:pic>
                  <p:nvPicPr>
                    <p:cNvPr id="1372" name="Pennanteckning 1371">
                      <a:extLst>
                        <a:ext uri="{FF2B5EF4-FFF2-40B4-BE49-F238E27FC236}">
                          <a16:creationId xmlns:a16="http://schemas.microsoft.com/office/drawing/2014/main" id="{CBDEAE02-50E0-A12C-B731-8F60D60EE907}"/>
                        </a:ext>
                      </a:extLst>
                    </p:cNvPr>
                    <p:cNvPicPr/>
                    <p:nvPr/>
                  </p:nvPicPr>
                  <p:blipFill>
                    <a:blip r:embed="rId192"/>
                    <a:stretch>
                      <a:fillRect/>
                    </a:stretch>
                  </p:blipFill>
                  <p:spPr>
                    <a:xfrm>
                      <a:off x="6466764" y="3727139"/>
                      <a:ext cx="15480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373" name="Pennanteckning 1372">
                      <a:extLst>
                        <a:ext uri="{FF2B5EF4-FFF2-40B4-BE49-F238E27FC236}">
                          <a16:creationId xmlns:a16="http://schemas.microsoft.com/office/drawing/2014/main" id="{B4367A14-0078-8BAE-C15C-1CB5B01A42D0}"/>
                        </a:ext>
                      </a:extLst>
                    </p14:cNvPr>
                    <p14:cNvContentPartPr/>
                    <p14:nvPr/>
                  </p14:nvContentPartPr>
                  <p14:xfrm>
                    <a:off x="6648204" y="3872939"/>
                    <a:ext cx="27720" cy="33840"/>
                  </p14:xfrm>
                </p:contentPart>
              </mc:Choice>
              <mc:Fallback>
                <p:pic>
                  <p:nvPicPr>
                    <p:cNvPr id="1373" name="Pennanteckning 1372">
                      <a:extLst>
                        <a:ext uri="{FF2B5EF4-FFF2-40B4-BE49-F238E27FC236}">
                          <a16:creationId xmlns:a16="http://schemas.microsoft.com/office/drawing/2014/main" id="{B4367A14-0078-8BAE-C15C-1CB5B01A42D0}"/>
                        </a:ext>
                      </a:extLst>
                    </p:cNvPr>
                    <p:cNvPicPr/>
                    <p:nvPr/>
                  </p:nvPicPr>
                  <p:blipFill>
                    <a:blip r:embed="rId194"/>
                    <a:stretch>
                      <a:fillRect/>
                    </a:stretch>
                  </p:blipFill>
                  <p:spPr>
                    <a:xfrm>
                      <a:off x="6633084" y="3857819"/>
                      <a:ext cx="5832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374" name="Pennanteckning 1373">
                      <a:extLst>
                        <a:ext uri="{FF2B5EF4-FFF2-40B4-BE49-F238E27FC236}">
                          <a16:creationId xmlns:a16="http://schemas.microsoft.com/office/drawing/2014/main" id="{E29CB853-683A-DD1B-EE06-250E3024B092}"/>
                        </a:ext>
                      </a:extLst>
                    </p14:cNvPr>
                    <p14:cNvContentPartPr/>
                    <p14:nvPr/>
                  </p14:nvContentPartPr>
                  <p14:xfrm>
                    <a:off x="6713724" y="3757379"/>
                    <a:ext cx="2880" cy="16920"/>
                  </p14:xfrm>
                </p:contentPart>
              </mc:Choice>
              <mc:Fallback>
                <p:pic>
                  <p:nvPicPr>
                    <p:cNvPr id="1374" name="Pennanteckning 1373">
                      <a:extLst>
                        <a:ext uri="{FF2B5EF4-FFF2-40B4-BE49-F238E27FC236}">
                          <a16:creationId xmlns:a16="http://schemas.microsoft.com/office/drawing/2014/main" id="{E29CB853-683A-DD1B-EE06-250E3024B092}"/>
                        </a:ext>
                      </a:extLst>
                    </p:cNvPr>
                    <p:cNvPicPr/>
                    <p:nvPr/>
                  </p:nvPicPr>
                  <p:blipFill>
                    <a:blip r:embed="rId196"/>
                    <a:stretch>
                      <a:fillRect/>
                    </a:stretch>
                  </p:blipFill>
                  <p:spPr>
                    <a:xfrm>
                      <a:off x="6698244" y="3741899"/>
                      <a:ext cx="3348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375" name="Pennanteckning 1374">
                      <a:extLst>
                        <a:ext uri="{FF2B5EF4-FFF2-40B4-BE49-F238E27FC236}">
                          <a16:creationId xmlns:a16="http://schemas.microsoft.com/office/drawing/2014/main" id="{D7579DC9-F7E9-7B67-EC43-6271D777E904}"/>
                        </a:ext>
                      </a:extLst>
                    </p14:cNvPr>
                    <p14:cNvContentPartPr/>
                    <p14:nvPr/>
                  </p14:nvContentPartPr>
                  <p14:xfrm>
                    <a:off x="6759084" y="3825419"/>
                    <a:ext cx="78120" cy="112320"/>
                  </p14:xfrm>
                </p:contentPart>
              </mc:Choice>
              <mc:Fallback>
                <p:pic>
                  <p:nvPicPr>
                    <p:cNvPr id="1375" name="Pennanteckning 1374">
                      <a:extLst>
                        <a:ext uri="{FF2B5EF4-FFF2-40B4-BE49-F238E27FC236}">
                          <a16:creationId xmlns:a16="http://schemas.microsoft.com/office/drawing/2014/main" id="{D7579DC9-F7E9-7B67-EC43-6271D777E904}"/>
                        </a:ext>
                      </a:extLst>
                    </p:cNvPr>
                    <p:cNvPicPr/>
                    <p:nvPr/>
                  </p:nvPicPr>
                  <p:blipFill>
                    <a:blip r:embed="rId198"/>
                    <a:stretch>
                      <a:fillRect/>
                    </a:stretch>
                  </p:blipFill>
                  <p:spPr>
                    <a:xfrm>
                      <a:off x="6743964" y="3810299"/>
                      <a:ext cx="10872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376" name="Pennanteckning 1375">
                      <a:extLst>
                        <a:ext uri="{FF2B5EF4-FFF2-40B4-BE49-F238E27FC236}">
                          <a16:creationId xmlns:a16="http://schemas.microsoft.com/office/drawing/2014/main" id="{385A0BBB-23A0-42E6-71FF-CA7E7C5DEEB6}"/>
                        </a:ext>
                      </a:extLst>
                    </p14:cNvPr>
                    <p14:cNvContentPartPr/>
                    <p14:nvPr/>
                  </p14:nvContentPartPr>
                  <p14:xfrm>
                    <a:off x="6903084" y="3749819"/>
                    <a:ext cx="177480" cy="187920"/>
                  </p14:xfrm>
                </p:contentPart>
              </mc:Choice>
              <mc:Fallback>
                <p:pic>
                  <p:nvPicPr>
                    <p:cNvPr id="1376" name="Pennanteckning 1375">
                      <a:extLst>
                        <a:ext uri="{FF2B5EF4-FFF2-40B4-BE49-F238E27FC236}">
                          <a16:creationId xmlns:a16="http://schemas.microsoft.com/office/drawing/2014/main" id="{385A0BBB-23A0-42E6-71FF-CA7E7C5DEEB6}"/>
                        </a:ext>
                      </a:extLst>
                    </p:cNvPr>
                    <p:cNvPicPr/>
                    <p:nvPr/>
                  </p:nvPicPr>
                  <p:blipFill>
                    <a:blip r:embed="rId200"/>
                    <a:stretch>
                      <a:fillRect/>
                    </a:stretch>
                  </p:blipFill>
                  <p:spPr>
                    <a:xfrm>
                      <a:off x="6887964" y="3734699"/>
                      <a:ext cx="20772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377" name="Pennanteckning 1376">
                      <a:extLst>
                        <a:ext uri="{FF2B5EF4-FFF2-40B4-BE49-F238E27FC236}">
                          <a16:creationId xmlns:a16="http://schemas.microsoft.com/office/drawing/2014/main" id="{C4DD305F-0256-43EB-CD0A-79ADD5936730}"/>
                        </a:ext>
                      </a:extLst>
                    </p14:cNvPr>
                    <p14:cNvContentPartPr/>
                    <p14:nvPr/>
                  </p14:nvContentPartPr>
                  <p14:xfrm>
                    <a:off x="7044204" y="3839099"/>
                    <a:ext cx="87120" cy="41040"/>
                  </p14:xfrm>
                </p:contentPart>
              </mc:Choice>
              <mc:Fallback>
                <p:pic>
                  <p:nvPicPr>
                    <p:cNvPr id="1377" name="Pennanteckning 1376">
                      <a:extLst>
                        <a:ext uri="{FF2B5EF4-FFF2-40B4-BE49-F238E27FC236}">
                          <a16:creationId xmlns:a16="http://schemas.microsoft.com/office/drawing/2014/main" id="{C4DD305F-0256-43EB-CD0A-79ADD5936730}"/>
                        </a:ext>
                      </a:extLst>
                    </p:cNvPr>
                    <p:cNvPicPr/>
                    <p:nvPr/>
                  </p:nvPicPr>
                  <p:blipFill>
                    <a:blip r:embed="rId202"/>
                    <a:stretch>
                      <a:fillRect/>
                    </a:stretch>
                  </p:blipFill>
                  <p:spPr>
                    <a:xfrm>
                      <a:off x="7029084" y="3823979"/>
                      <a:ext cx="117720" cy="71280"/>
                    </a:xfrm>
                    <a:prstGeom prst="rect">
                      <a:avLst/>
                    </a:prstGeom>
                  </p:spPr>
                </p:pic>
              </mc:Fallback>
            </mc:AlternateContent>
          </p:grpSp>
          <p:grpSp>
            <p:nvGrpSpPr>
              <p:cNvPr id="1385" name="Grupp 1384">
                <a:extLst>
                  <a:ext uri="{FF2B5EF4-FFF2-40B4-BE49-F238E27FC236}">
                    <a16:creationId xmlns:a16="http://schemas.microsoft.com/office/drawing/2014/main" id="{E277E340-C4C6-9E13-8817-D145E3A6AD00}"/>
                  </a:ext>
                </a:extLst>
              </p:cNvPr>
              <p:cNvGrpSpPr/>
              <p:nvPr/>
            </p:nvGrpSpPr>
            <p:grpSpPr>
              <a:xfrm>
                <a:off x="4549404" y="4198379"/>
                <a:ext cx="1120320" cy="237240"/>
                <a:chOff x="4549404" y="4198379"/>
                <a:chExt cx="1120320" cy="237240"/>
              </a:xfrm>
            </p:grpSpPr>
            <mc:AlternateContent xmlns:mc="http://schemas.openxmlformats.org/markup-compatibility/2006">
              <mc:Choice xmlns:p14="http://schemas.microsoft.com/office/powerpoint/2010/main" Requires="p14">
                <p:contentPart p14:bwMode="auto" r:id="rId203">
                  <p14:nvContentPartPr>
                    <p14:cNvPr id="1379" name="Pennanteckning 1378">
                      <a:extLst>
                        <a:ext uri="{FF2B5EF4-FFF2-40B4-BE49-F238E27FC236}">
                          <a16:creationId xmlns:a16="http://schemas.microsoft.com/office/drawing/2014/main" id="{922D582E-197F-2C83-4E9E-F3A677900861}"/>
                        </a:ext>
                      </a:extLst>
                    </p14:cNvPr>
                    <p14:cNvContentPartPr/>
                    <p14:nvPr/>
                  </p14:nvContentPartPr>
                  <p14:xfrm>
                    <a:off x="4549404" y="4245179"/>
                    <a:ext cx="145080" cy="175680"/>
                  </p14:xfrm>
                </p:contentPart>
              </mc:Choice>
              <mc:Fallback>
                <p:pic>
                  <p:nvPicPr>
                    <p:cNvPr id="1379" name="Pennanteckning 1378">
                      <a:extLst>
                        <a:ext uri="{FF2B5EF4-FFF2-40B4-BE49-F238E27FC236}">
                          <a16:creationId xmlns:a16="http://schemas.microsoft.com/office/drawing/2014/main" id="{922D582E-197F-2C83-4E9E-F3A677900861}"/>
                        </a:ext>
                      </a:extLst>
                    </p:cNvPr>
                    <p:cNvPicPr/>
                    <p:nvPr/>
                  </p:nvPicPr>
                  <p:blipFill>
                    <a:blip r:embed="rId204"/>
                    <a:stretch>
                      <a:fillRect/>
                    </a:stretch>
                  </p:blipFill>
                  <p:spPr>
                    <a:xfrm>
                      <a:off x="4534284" y="4230059"/>
                      <a:ext cx="17568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380" name="Pennanteckning 1379">
                      <a:extLst>
                        <a:ext uri="{FF2B5EF4-FFF2-40B4-BE49-F238E27FC236}">
                          <a16:creationId xmlns:a16="http://schemas.microsoft.com/office/drawing/2014/main" id="{4A1609B9-6C06-57F0-D863-3350C84C29E7}"/>
                        </a:ext>
                      </a:extLst>
                    </p14:cNvPr>
                    <p14:cNvContentPartPr/>
                    <p14:nvPr/>
                  </p14:nvContentPartPr>
                  <p14:xfrm>
                    <a:off x="4763604" y="4285499"/>
                    <a:ext cx="215280" cy="131760"/>
                  </p14:xfrm>
                </p:contentPart>
              </mc:Choice>
              <mc:Fallback>
                <p:pic>
                  <p:nvPicPr>
                    <p:cNvPr id="1380" name="Pennanteckning 1379">
                      <a:extLst>
                        <a:ext uri="{FF2B5EF4-FFF2-40B4-BE49-F238E27FC236}">
                          <a16:creationId xmlns:a16="http://schemas.microsoft.com/office/drawing/2014/main" id="{4A1609B9-6C06-57F0-D863-3350C84C29E7}"/>
                        </a:ext>
                      </a:extLst>
                    </p:cNvPr>
                    <p:cNvPicPr/>
                    <p:nvPr/>
                  </p:nvPicPr>
                  <p:blipFill>
                    <a:blip r:embed="rId206"/>
                    <a:stretch>
                      <a:fillRect/>
                    </a:stretch>
                  </p:blipFill>
                  <p:spPr>
                    <a:xfrm>
                      <a:off x="4748484" y="4270379"/>
                      <a:ext cx="24588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381" name="Pennanteckning 1380">
                      <a:extLst>
                        <a:ext uri="{FF2B5EF4-FFF2-40B4-BE49-F238E27FC236}">
                          <a16:creationId xmlns:a16="http://schemas.microsoft.com/office/drawing/2014/main" id="{CEF86AB9-B84D-5108-67D0-FBA896A98E72}"/>
                        </a:ext>
                      </a:extLst>
                    </p14:cNvPr>
                    <p14:cNvContentPartPr/>
                    <p14:nvPr/>
                  </p14:nvContentPartPr>
                  <p14:xfrm>
                    <a:off x="5075364" y="4305659"/>
                    <a:ext cx="61560" cy="89640"/>
                  </p14:xfrm>
                </p:contentPart>
              </mc:Choice>
              <mc:Fallback>
                <p:pic>
                  <p:nvPicPr>
                    <p:cNvPr id="1381" name="Pennanteckning 1380">
                      <a:extLst>
                        <a:ext uri="{FF2B5EF4-FFF2-40B4-BE49-F238E27FC236}">
                          <a16:creationId xmlns:a16="http://schemas.microsoft.com/office/drawing/2014/main" id="{CEF86AB9-B84D-5108-67D0-FBA896A98E72}"/>
                        </a:ext>
                      </a:extLst>
                    </p:cNvPr>
                    <p:cNvPicPr/>
                    <p:nvPr/>
                  </p:nvPicPr>
                  <p:blipFill>
                    <a:blip r:embed="rId208"/>
                    <a:stretch>
                      <a:fillRect/>
                    </a:stretch>
                  </p:blipFill>
                  <p:spPr>
                    <a:xfrm>
                      <a:off x="5060244" y="4290179"/>
                      <a:ext cx="9216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382" name="Pennanteckning 1381">
                      <a:extLst>
                        <a:ext uri="{FF2B5EF4-FFF2-40B4-BE49-F238E27FC236}">
                          <a16:creationId xmlns:a16="http://schemas.microsoft.com/office/drawing/2014/main" id="{5661C052-6D21-DFA2-7887-16248B7CBBDC}"/>
                        </a:ext>
                      </a:extLst>
                    </p14:cNvPr>
                    <p14:cNvContentPartPr/>
                    <p14:nvPr/>
                  </p14:nvContentPartPr>
                  <p14:xfrm>
                    <a:off x="5167164" y="4198379"/>
                    <a:ext cx="428760" cy="237240"/>
                  </p14:xfrm>
                </p:contentPart>
              </mc:Choice>
              <mc:Fallback>
                <p:pic>
                  <p:nvPicPr>
                    <p:cNvPr id="1382" name="Pennanteckning 1381">
                      <a:extLst>
                        <a:ext uri="{FF2B5EF4-FFF2-40B4-BE49-F238E27FC236}">
                          <a16:creationId xmlns:a16="http://schemas.microsoft.com/office/drawing/2014/main" id="{5661C052-6D21-DFA2-7887-16248B7CBBDC}"/>
                        </a:ext>
                      </a:extLst>
                    </p:cNvPr>
                    <p:cNvPicPr/>
                    <p:nvPr/>
                  </p:nvPicPr>
                  <p:blipFill>
                    <a:blip r:embed="rId210"/>
                    <a:stretch>
                      <a:fillRect/>
                    </a:stretch>
                  </p:blipFill>
                  <p:spPr>
                    <a:xfrm>
                      <a:off x="5152044" y="4183259"/>
                      <a:ext cx="45936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383" name="Pennanteckning 1382">
                      <a:extLst>
                        <a:ext uri="{FF2B5EF4-FFF2-40B4-BE49-F238E27FC236}">
                          <a16:creationId xmlns:a16="http://schemas.microsoft.com/office/drawing/2014/main" id="{2F71B280-269B-14A0-E642-4FD357B02F18}"/>
                        </a:ext>
                      </a:extLst>
                    </p14:cNvPr>
                    <p14:cNvContentPartPr/>
                    <p14:nvPr/>
                  </p14:nvContentPartPr>
                  <p14:xfrm>
                    <a:off x="5522124" y="4326179"/>
                    <a:ext cx="147600" cy="28440"/>
                  </p14:xfrm>
                </p:contentPart>
              </mc:Choice>
              <mc:Fallback>
                <p:pic>
                  <p:nvPicPr>
                    <p:cNvPr id="1383" name="Pennanteckning 1382">
                      <a:extLst>
                        <a:ext uri="{FF2B5EF4-FFF2-40B4-BE49-F238E27FC236}">
                          <a16:creationId xmlns:a16="http://schemas.microsoft.com/office/drawing/2014/main" id="{2F71B280-269B-14A0-E642-4FD357B02F18}"/>
                        </a:ext>
                      </a:extLst>
                    </p:cNvPr>
                    <p:cNvPicPr/>
                    <p:nvPr/>
                  </p:nvPicPr>
                  <p:blipFill>
                    <a:blip r:embed="rId212"/>
                    <a:stretch>
                      <a:fillRect/>
                    </a:stretch>
                  </p:blipFill>
                  <p:spPr>
                    <a:xfrm>
                      <a:off x="5506644" y="4311059"/>
                      <a:ext cx="178200" cy="59040"/>
                    </a:xfrm>
                    <a:prstGeom prst="rect">
                      <a:avLst/>
                    </a:prstGeom>
                  </p:spPr>
                </p:pic>
              </mc:Fallback>
            </mc:AlternateContent>
          </p:grpSp>
        </p:grpSp>
        <mc:AlternateContent xmlns:mc="http://schemas.openxmlformats.org/markup-compatibility/2006">
          <mc:Choice xmlns:p14="http://schemas.microsoft.com/office/powerpoint/2010/main" Requires="p14">
            <p:contentPart p14:bwMode="auto" r:id="rId213">
              <p14:nvContentPartPr>
                <p14:cNvPr id="1384" name="Pennanteckning 1383">
                  <a:extLst>
                    <a:ext uri="{FF2B5EF4-FFF2-40B4-BE49-F238E27FC236}">
                      <a16:creationId xmlns:a16="http://schemas.microsoft.com/office/drawing/2014/main" id="{BFBBA213-D9F6-5E48-C8A2-8A2C48289E4C}"/>
                    </a:ext>
                  </a:extLst>
                </p14:cNvPr>
                <p14:cNvContentPartPr/>
                <p14:nvPr/>
              </p14:nvContentPartPr>
              <p14:xfrm>
                <a:off x="4333764" y="4609139"/>
                <a:ext cx="1572480" cy="71640"/>
              </p14:xfrm>
            </p:contentPart>
          </mc:Choice>
          <mc:Fallback>
            <p:pic>
              <p:nvPicPr>
                <p:cNvPr id="1384" name="Pennanteckning 1383">
                  <a:extLst>
                    <a:ext uri="{FF2B5EF4-FFF2-40B4-BE49-F238E27FC236}">
                      <a16:creationId xmlns:a16="http://schemas.microsoft.com/office/drawing/2014/main" id="{BFBBA213-D9F6-5E48-C8A2-8A2C48289E4C}"/>
                    </a:ext>
                  </a:extLst>
                </p:cNvPr>
                <p:cNvPicPr/>
                <p:nvPr/>
              </p:nvPicPr>
              <p:blipFill>
                <a:blip r:embed="rId214"/>
                <a:stretch>
                  <a:fillRect/>
                </a:stretch>
              </p:blipFill>
              <p:spPr>
                <a:xfrm>
                  <a:off x="4318284" y="4593659"/>
                  <a:ext cx="1603080" cy="101880"/>
                </a:xfrm>
                <a:prstGeom prst="rect">
                  <a:avLst/>
                </a:prstGeom>
              </p:spPr>
            </p:pic>
          </mc:Fallback>
        </mc:AlternateContent>
      </p:grpSp>
      <p:grpSp>
        <p:nvGrpSpPr>
          <p:cNvPr id="1621" name="Grupp 1620">
            <a:extLst>
              <a:ext uri="{FF2B5EF4-FFF2-40B4-BE49-F238E27FC236}">
                <a16:creationId xmlns:a16="http://schemas.microsoft.com/office/drawing/2014/main" id="{9708FEBA-5DDE-D965-3870-640869BE054A}"/>
              </a:ext>
            </a:extLst>
          </p:cNvPr>
          <p:cNvGrpSpPr/>
          <p:nvPr/>
        </p:nvGrpSpPr>
        <p:grpSpPr>
          <a:xfrm>
            <a:off x="4328004" y="4943219"/>
            <a:ext cx="3606120" cy="1308600"/>
            <a:chOff x="4328004" y="4943219"/>
            <a:chExt cx="3606120" cy="1308600"/>
          </a:xfrm>
        </p:grpSpPr>
        <p:grpSp>
          <p:nvGrpSpPr>
            <p:cNvPr id="1419" name="Grupp 1418">
              <a:extLst>
                <a:ext uri="{FF2B5EF4-FFF2-40B4-BE49-F238E27FC236}">
                  <a16:creationId xmlns:a16="http://schemas.microsoft.com/office/drawing/2014/main" id="{2E04A323-F884-4D81-C20C-42B30122919D}"/>
                </a:ext>
              </a:extLst>
            </p:cNvPr>
            <p:cNvGrpSpPr/>
            <p:nvPr/>
          </p:nvGrpSpPr>
          <p:grpSpPr>
            <a:xfrm>
              <a:off x="4446804" y="4943219"/>
              <a:ext cx="2453040" cy="402120"/>
              <a:chOff x="4446804" y="4943219"/>
              <a:chExt cx="2453040" cy="402120"/>
            </a:xfrm>
          </p:grpSpPr>
          <mc:AlternateContent xmlns:mc="http://schemas.openxmlformats.org/markup-compatibility/2006">
            <mc:Choice xmlns:p14="http://schemas.microsoft.com/office/powerpoint/2010/main" Requires="p14">
              <p:contentPart p14:bwMode="auto" r:id="rId215">
                <p14:nvContentPartPr>
                  <p14:cNvPr id="1400" name="Pennanteckning 1399">
                    <a:extLst>
                      <a:ext uri="{FF2B5EF4-FFF2-40B4-BE49-F238E27FC236}">
                        <a16:creationId xmlns:a16="http://schemas.microsoft.com/office/drawing/2014/main" id="{4106C839-7DE8-3676-05DD-8C866D392A98}"/>
                      </a:ext>
                    </a:extLst>
                  </p14:cNvPr>
                  <p14:cNvContentPartPr/>
                  <p14:nvPr/>
                </p14:nvContentPartPr>
                <p14:xfrm>
                  <a:off x="4446804" y="5037539"/>
                  <a:ext cx="150840" cy="196200"/>
                </p14:xfrm>
              </p:contentPart>
            </mc:Choice>
            <mc:Fallback>
              <p:pic>
                <p:nvPicPr>
                  <p:cNvPr id="1400" name="Pennanteckning 1399">
                    <a:extLst>
                      <a:ext uri="{FF2B5EF4-FFF2-40B4-BE49-F238E27FC236}">
                        <a16:creationId xmlns:a16="http://schemas.microsoft.com/office/drawing/2014/main" id="{4106C839-7DE8-3676-05DD-8C866D392A98}"/>
                      </a:ext>
                    </a:extLst>
                  </p:cNvPr>
                  <p:cNvPicPr/>
                  <p:nvPr/>
                </p:nvPicPr>
                <p:blipFill>
                  <a:blip r:embed="rId216"/>
                  <a:stretch>
                    <a:fillRect/>
                  </a:stretch>
                </p:blipFill>
                <p:spPr>
                  <a:xfrm>
                    <a:off x="4431684" y="5022059"/>
                    <a:ext cx="18144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401" name="Pennanteckning 1400">
                    <a:extLst>
                      <a:ext uri="{FF2B5EF4-FFF2-40B4-BE49-F238E27FC236}">
                        <a16:creationId xmlns:a16="http://schemas.microsoft.com/office/drawing/2014/main" id="{16CB0A3B-9737-A8D3-BEEF-2598E43474CA}"/>
                      </a:ext>
                    </a:extLst>
                  </p14:cNvPr>
                  <p14:cNvContentPartPr/>
                  <p14:nvPr/>
                </p14:nvContentPartPr>
                <p14:xfrm>
                  <a:off x="4736604" y="4972019"/>
                  <a:ext cx="96840" cy="371880"/>
                </p14:xfrm>
              </p:contentPart>
            </mc:Choice>
            <mc:Fallback>
              <p:pic>
                <p:nvPicPr>
                  <p:cNvPr id="1401" name="Pennanteckning 1400">
                    <a:extLst>
                      <a:ext uri="{FF2B5EF4-FFF2-40B4-BE49-F238E27FC236}">
                        <a16:creationId xmlns:a16="http://schemas.microsoft.com/office/drawing/2014/main" id="{16CB0A3B-9737-A8D3-BEEF-2598E43474CA}"/>
                      </a:ext>
                    </a:extLst>
                  </p:cNvPr>
                  <p:cNvPicPr/>
                  <p:nvPr/>
                </p:nvPicPr>
                <p:blipFill>
                  <a:blip r:embed="rId218"/>
                  <a:stretch>
                    <a:fillRect/>
                  </a:stretch>
                </p:blipFill>
                <p:spPr>
                  <a:xfrm>
                    <a:off x="4721484" y="4956899"/>
                    <a:ext cx="127080" cy="40212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402" name="Pennanteckning 1401">
                    <a:extLst>
                      <a:ext uri="{FF2B5EF4-FFF2-40B4-BE49-F238E27FC236}">
                        <a16:creationId xmlns:a16="http://schemas.microsoft.com/office/drawing/2014/main" id="{C5A666AE-129D-E9F0-60D6-628D9958423D}"/>
                      </a:ext>
                    </a:extLst>
                  </p14:cNvPr>
                  <p14:cNvContentPartPr/>
                  <p14:nvPr/>
                </p14:nvContentPartPr>
                <p14:xfrm>
                  <a:off x="4947924" y="5113499"/>
                  <a:ext cx="152640" cy="117000"/>
                </p14:xfrm>
              </p:contentPart>
            </mc:Choice>
            <mc:Fallback>
              <p:pic>
                <p:nvPicPr>
                  <p:cNvPr id="1402" name="Pennanteckning 1401">
                    <a:extLst>
                      <a:ext uri="{FF2B5EF4-FFF2-40B4-BE49-F238E27FC236}">
                        <a16:creationId xmlns:a16="http://schemas.microsoft.com/office/drawing/2014/main" id="{C5A666AE-129D-E9F0-60D6-628D9958423D}"/>
                      </a:ext>
                    </a:extLst>
                  </p:cNvPr>
                  <p:cNvPicPr/>
                  <p:nvPr/>
                </p:nvPicPr>
                <p:blipFill>
                  <a:blip r:embed="rId220"/>
                  <a:stretch>
                    <a:fillRect/>
                  </a:stretch>
                </p:blipFill>
                <p:spPr>
                  <a:xfrm>
                    <a:off x="4932804" y="5098379"/>
                    <a:ext cx="18288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403" name="Pennanteckning 1402">
                    <a:extLst>
                      <a:ext uri="{FF2B5EF4-FFF2-40B4-BE49-F238E27FC236}">
                        <a16:creationId xmlns:a16="http://schemas.microsoft.com/office/drawing/2014/main" id="{4710F39E-CB24-13B2-7EFC-019450EAE703}"/>
                      </a:ext>
                    </a:extLst>
                  </p14:cNvPr>
                  <p14:cNvContentPartPr/>
                  <p14:nvPr/>
                </p14:nvContentPartPr>
                <p14:xfrm>
                  <a:off x="5109204" y="5144099"/>
                  <a:ext cx="39960" cy="85680"/>
                </p14:xfrm>
              </p:contentPart>
            </mc:Choice>
            <mc:Fallback>
              <p:pic>
                <p:nvPicPr>
                  <p:cNvPr id="1403" name="Pennanteckning 1402">
                    <a:extLst>
                      <a:ext uri="{FF2B5EF4-FFF2-40B4-BE49-F238E27FC236}">
                        <a16:creationId xmlns:a16="http://schemas.microsoft.com/office/drawing/2014/main" id="{4710F39E-CB24-13B2-7EFC-019450EAE703}"/>
                      </a:ext>
                    </a:extLst>
                  </p:cNvPr>
                  <p:cNvPicPr/>
                  <p:nvPr/>
                </p:nvPicPr>
                <p:blipFill>
                  <a:blip r:embed="rId222"/>
                  <a:stretch>
                    <a:fillRect/>
                  </a:stretch>
                </p:blipFill>
                <p:spPr>
                  <a:xfrm>
                    <a:off x="5094084" y="5128979"/>
                    <a:ext cx="705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404" name="Pennanteckning 1403">
                    <a:extLst>
                      <a:ext uri="{FF2B5EF4-FFF2-40B4-BE49-F238E27FC236}">
                        <a16:creationId xmlns:a16="http://schemas.microsoft.com/office/drawing/2014/main" id="{01FDA671-8F22-73E7-96B5-049376D1D996}"/>
                      </a:ext>
                    </a:extLst>
                  </p14:cNvPr>
                  <p14:cNvContentPartPr/>
                  <p14:nvPr/>
                </p14:nvContentPartPr>
                <p14:xfrm>
                  <a:off x="5184444" y="5211779"/>
                  <a:ext cx="10440" cy="69120"/>
                </p14:xfrm>
              </p:contentPart>
            </mc:Choice>
            <mc:Fallback>
              <p:pic>
                <p:nvPicPr>
                  <p:cNvPr id="1404" name="Pennanteckning 1403">
                    <a:extLst>
                      <a:ext uri="{FF2B5EF4-FFF2-40B4-BE49-F238E27FC236}">
                        <a16:creationId xmlns:a16="http://schemas.microsoft.com/office/drawing/2014/main" id="{01FDA671-8F22-73E7-96B5-049376D1D996}"/>
                      </a:ext>
                    </a:extLst>
                  </p:cNvPr>
                  <p:cNvPicPr/>
                  <p:nvPr/>
                </p:nvPicPr>
                <p:blipFill>
                  <a:blip r:embed="rId224"/>
                  <a:stretch>
                    <a:fillRect/>
                  </a:stretch>
                </p:blipFill>
                <p:spPr>
                  <a:xfrm>
                    <a:off x="5169324" y="5196659"/>
                    <a:ext cx="4068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407" name="Pennanteckning 1406">
                    <a:extLst>
                      <a:ext uri="{FF2B5EF4-FFF2-40B4-BE49-F238E27FC236}">
                        <a16:creationId xmlns:a16="http://schemas.microsoft.com/office/drawing/2014/main" id="{2502C10E-6C07-5A7A-D866-43CB09AA4289}"/>
                      </a:ext>
                    </a:extLst>
                  </p14:cNvPr>
                  <p14:cNvContentPartPr/>
                  <p14:nvPr/>
                </p14:nvContentPartPr>
                <p14:xfrm>
                  <a:off x="5305404" y="5044019"/>
                  <a:ext cx="92880" cy="180720"/>
                </p14:xfrm>
              </p:contentPart>
            </mc:Choice>
            <mc:Fallback>
              <p:pic>
                <p:nvPicPr>
                  <p:cNvPr id="1407" name="Pennanteckning 1406">
                    <a:extLst>
                      <a:ext uri="{FF2B5EF4-FFF2-40B4-BE49-F238E27FC236}">
                        <a16:creationId xmlns:a16="http://schemas.microsoft.com/office/drawing/2014/main" id="{2502C10E-6C07-5A7A-D866-43CB09AA4289}"/>
                      </a:ext>
                    </a:extLst>
                  </p:cNvPr>
                  <p:cNvPicPr/>
                  <p:nvPr/>
                </p:nvPicPr>
                <p:blipFill>
                  <a:blip r:embed="rId226"/>
                  <a:stretch>
                    <a:fillRect/>
                  </a:stretch>
                </p:blipFill>
                <p:spPr>
                  <a:xfrm>
                    <a:off x="5289924" y="5028899"/>
                    <a:ext cx="12348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408" name="Pennanteckning 1407">
                    <a:extLst>
                      <a:ext uri="{FF2B5EF4-FFF2-40B4-BE49-F238E27FC236}">
                        <a16:creationId xmlns:a16="http://schemas.microsoft.com/office/drawing/2014/main" id="{B7150637-4EE3-9979-739C-44D624B2D0DA}"/>
                      </a:ext>
                    </a:extLst>
                  </p14:cNvPr>
                  <p14:cNvContentPartPr/>
                  <p14:nvPr/>
                </p14:nvContentPartPr>
                <p14:xfrm>
                  <a:off x="5459844" y="4943219"/>
                  <a:ext cx="74160" cy="402120"/>
                </p14:xfrm>
              </p:contentPart>
            </mc:Choice>
            <mc:Fallback>
              <p:pic>
                <p:nvPicPr>
                  <p:cNvPr id="1408" name="Pennanteckning 1407">
                    <a:extLst>
                      <a:ext uri="{FF2B5EF4-FFF2-40B4-BE49-F238E27FC236}">
                        <a16:creationId xmlns:a16="http://schemas.microsoft.com/office/drawing/2014/main" id="{B7150637-4EE3-9979-739C-44D624B2D0DA}"/>
                      </a:ext>
                    </a:extLst>
                  </p:cNvPr>
                  <p:cNvPicPr/>
                  <p:nvPr/>
                </p:nvPicPr>
                <p:blipFill>
                  <a:blip r:embed="rId228"/>
                  <a:stretch>
                    <a:fillRect/>
                  </a:stretch>
                </p:blipFill>
                <p:spPr>
                  <a:xfrm>
                    <a:off x="5444724" y="4927739"/>
                    <a:ext cx="104400" cy="43272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410" name="Pennanteckning 1409">
                    <a:extLst>
                      <a:ext uri="{FF2B5EF4-FFF2-40B4-BE49-F238E27FC236}">
                        <a16:creationId xmlns:a16="http://schemas.microsoft.com/office/drawing/2014/main" id="{CCA93D31-4EB6-1131-6989-B6CF7FFD7043}"/>
                      </a:ext>
                    </a:extLst>
                  </p14:cNvPr>
                  <p14:cNvContentPartPr/>
                  <p14:nvPr/>
                </p14:nvContentPartPr>
                <p14:xfrm>
                  <a:off x="5793204" y="5084339"/>
                  <a:ext cx="336960" cy="134280"/>
                </p14:xfrm>
              </p:contentPart>
            </mc:Choice>
            <mc:Fallback>
              <p:pic>
                <p:nvPicPr>
                  <p:cNvPr id="1410" name="Pennanteckning 1409">
                    <a:extLst>
                      <a:ext uri="{FF2B5EF4-FFF2-40B4-BE49-F238E27FC236}">
                        <a16:creationId xmlns:a16="http://schemas.microsoft.com/office/drawing/2014/main" id="{CCA93D31-4EB6-1131-6989-B6CF7FFD7043}"/>
                      </a:ext>
                    </a:extLst>
                  </p:cNvPr>
                  <p:cNvPicPr/>
                  <p:nvPr/>
                </p:nvPicPr>
                <p:blipFill>
                  <a:blip r:embed="rId230"/>
                  <a:stretch>
                    <a:fillRect/>
                  </a:stretch>
                </p:blipFill>
                <p:spPr>
                  <a:xfrm>
                    <a:off x="5778084" y="5069219"/>
                    <a:ext cx="36756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411" name="Pennanteckning 1410">
                    <a:extLst>
                      <a:ext uri="{FF2B5EF4-FFF2-40B4-BE49-F238E27FC236}">
                        <a16:creationId xmlns:a16="http://schemas.microsoft.com/office/drawing/2014/main" id="{3927C202-84A6-0306-6FAC-B09BE8A7F24B}"/>
                      </a:ext>
                    </a:extLst>
                  </p14:cNvPr>
                  <p14:cNvContentPartPr/>
                  <p14:nvPr/>
                </p14:nvContentPartPr>
                <p14:xfrm>
                  <a:off x="6234924" y="5013419"/>
                  <a:ext cx="13320" cy="156600"/>
                </p14:xfrm>
              </p:contentPart>
            </mc:Choice>
            <mc:Fallback>
              <p:pic>
                <p:nvPicPr>
                  <p:cNvPr id="1411" name="Pennanteckning 1410">
                    <a:extLst>
                      <a:ext uri="{FF2B5EF4-FFF2-40B4-BE49-F238E27FC236}">
                        <a16:creationId xmlns:a16="http://schemas.microsoft.com/office/drawing/2014/main" id="{3927C202-84A6-0306-6FAC-B09BE8A7F24B}"/>
                      </a:ext>
                    </a:extLst>
                  </p:cNvPr>
                  <p:cNvPicPr/>
                  <p:nvPr/>
                </p:nvPicPr>
                <p:blipFill>
                  <a:blip r:embed="rId232"/>
                  <a:stretch>
                    <a:fillRect/>
                  </a:stretch>
                </p:blipFill>
                <p:spPr>
                  <a:xfrm>
                    <a:off x="6219444" y="4998299"/>
                    <a:ext cx="4392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412" name="Pennanteckning 1411">
                    <a:extLst>
                      <a:ext uri="{FF2B5EF4-FFF2-40B4-BE49-F238E27FC236}">
                        <a16:creationId xmlns:a16="http://schemas.microsoft.com/office/drawing/2014/main" id="{9A7BAF88-289E-228A-2B1C-05231D908664}"/>
                      </a:ext>
                    </a:extLst>
                  </p14:cNvPr>
                  <p14:cNvContentPartPr/>
                  <p14:nvPr/>
                </p14:nvContentPartPr>
                <p14:xfrm>
                  <a:off x="6224844" y="5064539"/>
                  <a:ext cx="83880" cy="19440"/>
                </p14:xfrm>
              </p:contentPart>
            </mc:Choice>
            <mc:Fallback>
              <p:pic>
                <p:nvPicPr>
                  <p:cNvPr id="1412" name="Pennanteckning 1411">
                    <a:extLst>
                      <a:ext uri="{FF2B5EF4-FFF2-40B4-BE49-F238E27FC236}">
                        <a16:creationId xmlns:a16="http://schemas.microsoft.com/office/drawing/2014/main" id="{9A7BAF88-289E-228A-2B1C-05231D908664}"/>
                      </a:ext>
                    </a:extLst>
                  </p:cNvPr>
                  <p:cNvPicPr/>
                  <p:nvPr/>
                </p:nvPicPr>
                <p:blipFill>
                  <a:blip r:embed="rId234"/>
                  <a:stretch>
                    <a:fillRect/>
                  </a:stretch>
                </p:blipFill>
                <p:spPr>
                  <a:xfrm>
                    <a:off x="6209724" y="5049419"/>
                    <a:ext cx="11448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413" name="Pennanteckning 1412">
                    <a:extLst>
                      <a:ext uri="{FF2B5EF4-FFF2-40B4-BE49-F238E27FC236}">
                        <a16:creationId xmlns:a16="http://schemas.microsoft.com/office/drawing/2014/main" id="{2D0EA4DC-7DAA-D873-06C6-6ADF2C290823}"/>
                      </a:ext>
                    </a:extLst>
                  </p14:cNvPr>
                  <p14:cNvContentPartPr/>
                  <p14:nvPr/>
                </p14:nvContentPartPr>
                <p14:xfrm>
                  <a:off x="6497724" y="4949699"/>
                  <a:ext cx="111960" cy="315360"/>
                </p14:xfrm>
              </p:contentPart>
            </mc:Choice>
            <mc:Fallback>
              <p:pic>
                <p:nvPicPr>
                  <p:cNvPr id="1413" name="Pennanteckning 1412">
                    <a:extLst>
                      <a:ext uri="{FF2B5EF4-FFF2-40B4-BE49-F238E27FC236}">
                        <a16:creationId xmlns:a16="http://schemas.microsoft.com/office/drawing/2014/main" id="{2D0EA4DC-7DAA-D873-06C6-6ADF2C290823}"/>
                      </a:ext>
                    </a:extLst>
                  </p:cNvPr>
                  <p:cNvPicPr/>
                  <p:nvPr/>
                </p:nvPicPr>
                <p:blipFill>
                  <a:blip r:embed="rId236"/>
                  <a:stretch>
                    <a:fillRect/>
                  </a:stretch>
                </p:blipFill>
                <p:spPr>
                  <a:xfrm>
                    <a:off x="6482604" y="4934579"/>
                    <a:ext cx="14256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414" name="Pennanteckning 1413">
                    <a:extLst>
                      <a:ext uri="{FF2B5EF4-FFF2-40B4-BE49-F238E27FC236}">
                        <a16:creationId xmlns:a16="http://schemas.microsoft.com/office/drawing/2014/main" id="{B88FDFEC-2232-F737-447E-ACB703CE10C6}"/>
                      </a:ext>
                    </a:extLst>
                  </p14:cNvPr>
                  <p14:cNvContentPartPr/>
                  <p14:nvPr/>
                </p14:nvContentPartPr>
                <p14:xfrm>
                  <a:off x="6516084" y="5107019"/>
                  <a:ext cx="125280" cy="39240"/>
                </p14:xfrm>
              </p:contentPart>
            </mc:Choice>
            <mc:Fallback>
              <p:pic>
                <p:nvPicPr>
                  <p:cNvPr id="1414" name="Pennanteckning 1413">
                    <a:extLst>
                      <a:ext uri="{FF2B5EF4-FFF2-40B4-BE49-F238E27FC236}">
                        <a16:creationId xmlns:a16="http://schemas.microsoft.com/office/drawing/2014/main" id="{B88FDFEC-2232-F737-447E-ACB703CE10C6}"/>
                      </a:ext>
                    </a:extLst>
                  </p:cNvPr>
                  <p:cNvPicPr/>
                  <p:nvPr/>
                </p:nvPicPr>
                <p:blipFill>
                  <a:blip r:embed="rId238"/>
                  <a:stretch>
                    <a:fillRect/>
                  </a:stretch>
                </p:blipFill>
                <p:spPr>
                  <a:xfrm>
                    <a:off x="6500964" y="5091539"/>
                    <a:ext cx="15588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415" name="Pennanteckning 1414">
                    <a:extLst>
                      <a:ext uri="{FF2B5EF4-FFF2-40B4-BE49-F238E27FC236}">
                        <a16:creationId xmlns:a16="http://schemas.microsoft.com/office/drawing/2014/main" id="{D5871D8B-67EA-A18F-229E-8056FFFEC7CC}"/>
                      </a:ext>
                    </a:extLst>
                  </p14:cNvPr>
                  <p14:cNvContentPartPr/>
                  <p14:nvPr/>
                </p14:nvContentPartPr>
                <p14:xfrm>
                  <a:off x="6677364" y="5060579"/>
                  <a:ext cx="57600" cy="86400"/>
                </p14:xfrm>
              </p:contentPart>
            </mc:Choice>
            <mc:Fallback>
              <p:pic>
                <p:nvPicPr>
                  <p:cNvPr id="1415" name="Pennanteckning 1414">
                    <a:extLst>
                      <a:ext uri="{FF2B5EF4-FFF2-40B4-BE49-F238E27FC236}">
                        <a16:creationId xmlns:a16="http://schemas.microsoft.com/office/drawing/2014/main" id="{D5871D8B-67EA-A18F-229E-8056FFFEC7CC}"/>
                      </a:ext>
                    </a:extLst>
                  </p:cNvPr>
                  <p:cNvPicPr/>
                  <p:nvPr/>
                </p:nvPicPr>
                <p:blipFill>
                  <a:blip r:embed="rId240"/>
                  <a:stretch>
                    <a:fillRect/>
                  </a:stretch>
                </p:blipFill>
                <p:spPr>
                  <a:xfrm>
                    <a:off x="6661884" y="5045459"/>
                    <a:ext cx="8784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418" name="Pennanteckning 1417">
                    <a:extLst>
                      <a:ext uri="{FF2B5EF4-FFF2-40B4-BE49-F238E27FC236}">
                        <a16:creationId xmlns:a16="http://schemas.microsoft.com/office/drawing/2014/main" id="{B492A29D-1A99-B8C7-7EB0-5032D88BDADA}"/>
                      </a:ext>
                    </a:extLst>
                  </p14:cNvPr>
                  <p14:cNvContentPartPr/>
                  <p14:nvPr/>
                </p14:nvContentPartPr>
                <p14:xfrm>
                  <a:off x="6803724" y="5075339"/>
                  <a:ext cx="96120" cy="77400"/>
                </p14:xfrm>
              </p:contentPart>
            </mc:Choice>
            <mc:Fallback>
              <p:pic>
                <p:nvPicPr>
                  <p:cNvPr id="1418" name="Pennanteckning 1417">
                    <a:extLst>
                      <a:ext uri="{FF2B5EF4-FFF2-40B4-BE49-F238E27FC236}">
                        <a16:creationId xmlns:a16="http://schemas.microsoft.com/office/drawing/2014/main" id="{B492A29D-1A99-B8C7-7EB0-5032D88BDADA}"/>
                      </a:ext>
                    </a:extLst>
                  </p:cNvPr>
                  <p:cNvPicPr/>
                  <p:nvPr/>
                </p:nvPicPr>
                <p:blipFill>
                  <a:blip r:embed="rId242"/>
                  <a:stretch>
                    <a:fillRect/>
                  </a:stretch>
                </p:blipFill>
                <p:spPr>
                  <a:xfrm>
                    <a:off x="6788604" y="5060219"/>
                    <a:ext cx="126720" cy="107640"/>
                  </a:xfrm>
                  <a:prstGeom prst="rect">
                    <a:avLst/>
                  </a:prstGeom>
                </p:spPr>
              </p:pic>
            </mc:Fallback>
          </mc:AlternateContent>
        </p:grpSp>
        <p:grpSp>
          <p:nvGrpSpPr>
            <p:cNvPr id="1424" name="Grupp 1423">
              <a:extLst>
                <a:ext uri="{FF2B5EF4-FFF2-40B4-BE49-F238E27FC236}">
                  <a16:creationId xmlns:a16="http://schemas.microsoft.com/office/drawing/2014/main" id="{6C9169E1-ED3C-0649-813D-DE58BB9A3ABD}"/>
                </a:ext>
              </a:extLst>
            </p:cNvPr>
            <p:cNvGrpSpPr/>
            <p:nvPr/>
          </p:nvGrpSpPr>
          <p:grpSpPr>
            <a:xfrm>
              <a:off x="7190004" y="4960499"/>
              <a:ext cx="525240" cy="245160"/>
              <a:chOff x="7190004" y="4960499"/>
              <a:chExt cx="525240" cy="245160"/>
            </a:xfrm>
          </p:grpSpPr>
          <mc:AlternateContent xmlns:mc="http://schemas.openxmlformats.org/markup-compatibility/2006">
            <mc:Choice xmlns:p14="http://schemas.microsoft.com/office/powerpoint/2010/main" Requires="p14">
              <p:contentPart p14:bwMode="auto" r:id="rId243">
                <p14:nvContentPartPr>
                  <p14:cNvPr id="1420" name="Pennanteckning 1419">
                    <a:extLst>
                      <a:ext uri="{FF2B5EF4-FFF2-40B4-BE49-F238E27FC236}">
                        <a16:creationId xmlns:a16="http://schemas.microsoft.com/office/drawing/2014/main" id="{6DA24CF0-7A37-0937-1A91-6C361251A4BC}"/>
                      </a:ext>
                    </a:extLst>
                  </p14:cNvPr>
                  <p14:cNvContentPartPr/>
                  <p14:nvPr/>
                </p14:nvContentPartPr>
                <p14:xfrm>
                  <a:off x="7224564" y="4988579"/>
                  <a:ext cx="33480" cy="217080"/>
                </p14:xfrm>
              </p:contentPart>
            </mc:Choice>
            <mc:Fallback>
              <p:pic>
                <p:nvPicPr>
                  <p:cNvPr id="1420" name="Pennanteckning 1419">
                    <a:extLst>
                      <a:ext uri="{FF2B5EF4-FFF2-40B4-BE49-F238E27FC236}">
                        <a16:creationId xmlns:a16="http://schemas.microsoft.com/office/drawing/2014/main" id="{6DA24CF0-7A37-0937-1A91-6C361251A4BC}"/>
                      </a:ext>
                    </a:extLst>
                  </p:cNvPr>
                  <p:cNvPicPr/>
                  <p:nvPr/>
                </p:nvPicPr>
                <p:blipFill>
                  <a:blip r:embed="rId244"/>
                  <a:stretch>
                    <a:fillRect/>
                  </a:stretch>
                </p:blipFill>
                <p:spPr>
                  <a:xfrm>
                    <a:off x="7209444" y="4973099"/>
                    <a:ext cx="6408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421" name="Pennanteckning 1420">
                    <a:extLst>
                      <a:ext uri="{FF2B5EF4-FFF2-40B4-BE49-F238E27FC236}">
                        <a16:creationId xmlns:a16="http://schemas.microsoft.com/office/drawing/2014/main" id="{176E0688-67CE-3F04-44B3-D44D42339DFD}"/>
                      </a:ext>
                    </a:extLst>
                  </p14:cNvPr>
                  <p14:cNvContentPartPr/>
                  <p14:nvPr/>
                </p14:nvContentPartPr>
                <p14:xfrm>
                  <a:off x="7190004" y="5040779"/>
                  <a:ext cx="152640" cy="84600"/>
                </p14:xfrm>
              </p:contentPart>
            </mc:Choice>
            <mc:Fallback>
              <p:pic>
                <p:nvPicPr>
                  <p:cNvPr id="1421" name="Pennanteckning 1420">
                    <a:extLst>
                      <a:ext uri="{FF2B5EF4-FFF2-40B4-BE49-F238E27FC236}">
                        <a16:creationId xmlns:a16="http://schemas.microsoft.com/office/drawing/2014/main" id="{176E0688-67CE-3F04-44B3-D44D42339DFD}"/>
                      </a:ext>
                    </a:extLst>
                  </p:cNvPr>
                  <p:cNvPicPr/>
                  <p:nvPr/>
                </p:nvPicPr>
                <p:blipFill>
                  <a:blip r:embed="rId246"/>
                  <a:stretch>
                    <a:fillRect/>
                  </a:stretch>
                </p:blipFill>
                <p:spPr>
                  <a:xfrm>
                    <a:off x="7174884" y="5025299"/>
                    <a:ext cx="18288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422" name="Pennanteckning 1421">
                    <a:extLst>
                      <a:ext uri="{FF2B5EF4-FFF2-40B4-BE49-F238E27FC236}">
                        <a16:creationId xmlns:a16="http://schemas.microsoft.com/office/drawing/2014/main" id="{AEC90412-B047-0195-DD4E-C74048D30691}"/>
                      </a:ext>
                    </a:extLst>
                  </p14:cNvPr>
                  <p14:cNvContentPartPr/>
                  <p14:nvPr/>
                </p14:nvContentPartPr>
                <p14:xfrm>
                  <a:off x="7381164" y="4960499"/>
                  <a:ext cx="253440" cy="186480"/>
                </p14:xfrm>
              </p:contentPart>
            </mc:Choice>
            <mc:Fallback>
              <p:pic>
                <p:nvPicPr>
                  <p:cNvPr id="1422" name="Pennanteckning 1421">
                    <a:extLst>
                      <a:ext uri="{FF2B5EF4-FFF2-40B4-BE49-F238E27FC236}">
                        <a16:creationId xmlns:a16="http://schemas.microsoft.com/office/drawing/2014/main" id="{AEC90412-B047-0195-DD4E-C74048D30691}"/>
                      </a:ext>
                    </a:extLst>
                  </p:cNvPr>
                  <p:cNvPicPr/>
                  <p:nvPr/>
                </p:nvPicPr>
                <p:blipFill>
                  <a:blip r:embed="rId248"/>
                  <a:stretch>
                    <a:fillRect/>
                  </a:stretch>
                </p:blipFill>
                <p:spPr>
                  <a:xfrm>
                    <a:off x="7365684" y="4945379"/>
                    <a:ext cx="28404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423" name="Pennanteckning 1422">
                    <a:extLst>
                      <a:ext uri="{FF2B5EF4-FFF2-40B4-BE49-F238E27FC236}">
                        <a16:creationId xmlns:a16="http://schemas.microsoft.com/office/drawing/2014/main" id="{7F160DCD-4398-38BC-1AF5-6FED9D0F5EBB}"/>
                      </a:ext>
                    </a:extLst>
                  </p14:cNvPr>
                  <p14:cNvContentPartPr/>
                  <p14:nvPr/>
                </p14:nvContentPartPr>
                <p14:xfrm>
                  <a:off x="7602564" y="5035019"/>
                  <a:ext cx="112680" cy="23400"/>
                </p14:xfrm>
              </p:contentPart>
            </mc:Choice>
            <mc:Fallback>
              <p:pic>
                <p:nvPicPr>
                  <p:cNvPr id="1423" name="Pennanteckning 1422">
                    <a:extLst>
                      <a:ext uri="{FF2B5EF4-FFF2-40B4-BE49-F238E27FC236}">
                        <a16:creationId xmlns:a16="http://schemas.microsoft.com/office/drawing/2014/main" id="{7F160DCD-4398-38BC-1AF5-6FED9D0F5EBB}"/>
                      </a:ext>
                    </a:extLst>
                  </p:cNvPr>
                  <p:cNvPicPr/>
                  <p:nvPr/>
                </p:nvPicPr>
                <p:blipFill>
                  <a:blip r:embed="rId250"/>
                  <a:stretch>
                    <a:fillRect/>
                  </a:stretch>
                </p:blipFill>
                <p:spPr>
                  <a:xfrm>
                    <a:off x="7587444" y="5019539"/>
                    <a:ext cx="143280" cy="54000"/>
                  </a:xfrm>
                  <a:prstGeom prst="rect">
                    <a:avLst/>
                  </a:prstGeom>
                </p:spPr>
              </p:pic>
            </mc:Fallback>
          </mc:AlternateContent>
        </p:grpSp>
        <p:grpSp>
          <p:nvGrpSpPr>
            <p:cNvPr id="1445" name="Grupp 1444">
              <a:extLst>
                <a:ext uri="{FF2B5EF4-FFF2-40B4-BE49-F238E27FC236}">
                  <a16:creationId xmlns:a16="http://schemas.microsoft.com/office/drawing/2014/main" id="{4A702E76-6D66-1FC1-2CC6-858CAB8E553A}"/>
                </a:ext>
              </a:extLst>
            </p:cNvPr>
            <p:cNvGrpSpPr/>
            <p:nvPr/>
          </p:nvGrpSpPr>
          <p:grpSpPr>
            <a:xfrm>
              <a:off x="4328004" y="5518859"/>
              <a:ext cx="2682720" cy="258120"/>
              <a:chOff x="4328004" y="5518859"/>
              <a:chExt cx="2682720" cy="258120"/>
            </a:xfrm>
          </p:grpSpPr>
          <mc:AlternateContent xmlns:mc="http://schemas.openxmlformats.org/markup-compatibility/2006">
            <mc:Choice xmlns:p14="http://schemas.microsoft.com/office/powerpoint/2010/main" Requires="p14">
              <p:contentPart p14:bwMode="auto" r:id="rId251">
                <p14:nvContentPartPr>
                  <p14:cNvPr id="1425" name="Pennanteckning 1424">
                    <a:extLst>
                      <a:ext uri="{FF2B5EF4-FFF2-40B4-BE49-F238E27FC236}">
                        <a16:creationId xmlns:a16="http://schemas.microsoft.com/office/drawing/2014/main" id="{8E03CC1E-0F85-B25A-F277-DFF128ED05E3}"/>
                      </a:ext>
                    </a:extLst>
                  </p14:cNvPr>
                  <p14:cNvContentPartPr/>
                  <p14:nvPr/>
                </p14:nvContentPartPr>
                <p14:xfrm>
                  <a:off x="4328004" y="5593019"/>
                  <a:ext cx="142560" cy="122760"/>
                </p14:xfrm>
              </p:contentPart>
            </mc:Choice>
            <mc:Fallback>
              <p:pic>
                <p:nvPicPr>
                  <p:cNvPr id="1425" name="Pennanteckning 1424">
                    <a:extLst>
                      <a:ext uri="{FF2B5EF4-FFF2-40B4-BE49-F238E27FC236}">
                        <a16:creationId xmlns:a16="http://schemas.microsoft.com/office/drawing/2014/main" id="{8E03CC1E-0F85-B25A-F277-DFF128ED05E3}"/>
                      </a:ext>
                    </a:extLst>
                  </p:cNvPr>
                  <p:cNvPicPr/>
                  <p:nvPr/>
                </p:nvPicPr>
                <p:blipFill>
                  <a:blip r:embed="rId252"/>
                  <a:stretch>
                    <a:fillRect/>
                  </a:stretch>
                </p:blipFill>
                <p:spPr>
                  <a:xfrm>
                    <a:off x="4312524" y="5577899"/>
                    <a:ext cx="17316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426" name="Pennanteckning 1425">
                    <a:extLst>
                      <a:ext uri="{FF2B5EF4-FFF2-40B4-BE49-F238E27FC236}">
                        <a16:creationId xmlns:a16="http://schemas.microsoft.com/office/drawing/2014/main" id="{7069F181-F9D7-AC78-1F3E-3E0E90692331}"/>
                      </a:ext>
                    </a:extLst>
                  </p14:cNvPr>
                  <p14:cNvContentPartPr/>
                  <p14:nvPr/>
                </p14:nvContentPartPr>
                <p14:xfrm>
                  <a:off x="4506564" y="5654219"/>
                  <a:ext cx="88920" cy="122760"/>
                </p14:xfrm>
              </p:contentPart>
            </mc:Choice>
            <mc:Fallback>
              <p:pic>
                <p:nvPicPr>
                  <p:cNvPr id="1426" name="Pennanteckning 1425">
                    <a:extLst>
                      <a:ext uri="{FF2B5EF4-FFF2-40B4-BE49-F238E27FC236}">
                        <a16:creationId xmlns:a16="http://schemas.microsoft.com/office/drawing/2014/main" id="{7069F181-F9D7-AC78-1F3E-3E0E90692331}"/>
                      </a:ext>
                    </a:extLst>
                  </p:cNvPr>
                  <p:cNvPicPr/>
                  <p:nvPr/>
                </p:nvPicPr>
                <p:blipFill>
                  <a:blip r:embed="rId254"/>
                  <a:stretch>
                    <a:fillRect/>
                  </a:stretch>
                </p:blipFill>
                <p:spPr>
                  <a:xfrm>
                    <a:off x="4491084" y="5639099"/>
                    <a:ext cx="11916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427" name="Pennanteckning 1426">
                    <a:extLst>
                      <a:ext uri="{FF2B5EF4-FFF2-40B4-BE49-F238E27FC236}">
                        <a16:creationId xmlns:a16="http://schemas.microsoft.com/office/drawing/2014/main" id="{D1BB8FFF-10DD-8EF4-BA73-6705893B1EC0}"/>
                      </a:ext>
                    </a:extLst>
                  </p14:cNvPr>
                  <p14:cNvContentPartPr/>
                  <p14:nvPr/>
                </p14:nvContentPartPr>
                <p14:xfrm>
                  <a:off x="4771164" y="5661779"/>
                  <a:ext cx="169200" cy="75600"/>
                </p14:xfrm>
              </p:contentPart>
            </mc:Choice>
            <mc:Fallback>
              <p:pic>
                <p:nvPicPr>
                  <p:cNvPr id="1427" name="Pennanteckning 1426">
                    <a:extLst>
                      <a:ext uri="{FF2B5EF4-FFF2-40B4-BE49-F238E27FC236}">
                        <a16:creationId xmlns:a16="http://schemas.microsoft.com/office/drawing/2014/main" id="{D1BB8FFF-10DD-8EF4-BA73-6705893B1EC0}"/>
                      </a:ext>
                    </a:extLst>
                  </p:cNvPr>
                  <p:cNvPicPr/>
                  <p:nvPr/>
                </p:nvPicPr>
                <p:blipFill>
                  <a:blip r:embed="rId256"/>
                  <a:stretch>
                    <a:fillRect/>
                  </a:stretch>
                </p:blipFill>
                <p:spPr>
                  <a:xfrm>
                    <a:off x="4755684" y="5646659"/>
                    <a:ext cx="19944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428" name="Pennanteckning 1427">
                    <a:extLst>
                      <a:ext uri="{FF2B5EF4-FFF2-40B4-BE49-F238E27FC236}">
                        <a16:creationId xmlns:a16="http://schemas.microsoft.com/office/drawing/2014/main" id="{D260C53D-527D-5A7B-5218-37FDA99FBFC5}"/>
                      </a:ext>
                    </a:extLst>
                  </p14:cNvPr>
                  <p14:cNvContentPartPr/>
                  <p14:nvPr/>
                </p14:nvContentPartPr>
                <p14:xfrm>
                  <a:off x="4991124" y="5611379"/>
                  <a:ext cx="317880" cy="140040"/>
                </p14:xfrm>
              </p:contentPart>
            </mc:Choice>
            <mc:Fallback>
              <p:pic>
                <p:nvPicPr>
                  <p:cNvPr id="1428" name="Pennanteckning 1427">
                    <a:extLst>
                      <a:ext uri="{FF2B5EF4-FFF2-40B4-BE49-F238E27FC236}">
                        <a16:creationId xmlns:a16="http://schemas.microsoft.com/office/drawing/2014/main" id="{D260C53D-527D-5A7B-5218-37FDA99FBFC5}"/>
                      </a:ext>
                    </a:extLst>
                  </p:cNvPr>
                  <p:cNvPicPr/>
                  <p:nvPr/>
                </p:nvPicPr>
                <p:blipFill>
                  <a:blip r:embed="rId258"/>
                  <a:stretch>
                    <a:fillRect/>
                  </a:stretch>
                </p:blipFill>
                <p:spPr>
                  <a:xfrm>
                    <a:off x="4975644" y="5595899"/>
                    <a:ext cx="34848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429" name="Pennanteckning 1428">
                    <a:extLst>
                      <a:ext uri="{FF2B5EF4-FFF2-40B4-BE49-F238E27FC236}">
                        <a16:creationId xmlns:a16="http://schemas.microsoft.com/office/drawing/2014/main" id="{9349CDDC-4A9A-4DD3-8A2B-2C3069D9970F}"/>
                      </a:ext>
                    </a:extLst>
                  </p14:cNvPr>
                  <p14:cNvContentPartPr/>
                  <p14:nvPr/>
                </p14:nvContentPartPr>
                <p14:xfrm>
                  <a:off x="5255724" y="5699939"/>
                  <a:ext cx="69120" cy="4680"/>
                </p14:xfrm>
              </p:contentPart>
            </mc:Choice>
            <mc:Fallback>
              <p:pic>
                <p:nvPicPr>
                  <p:cNvPr id="1429" name="Pennanteckning 1428">
                    <a:extLst>
                      <a:ext uri="{FF2B5EF4-FFF2-40B4-BE49-F238E27FC236}">
                        <a16:creationId xmlns:a16="http://schemas.microsoft.com/office/drawing/2014/main" id="{9349CDDC-4A9A-4DD3-8A2B-2C3069D9970F}"/>
                      </a:ext>
                    </a:extLst>
                  </p:cNvPr>
                  <p:cNvPicPr/>
                  <p:nvPr/>
                </p:nvPicPr>
                <p:blipFill>
                  <a:blip r:embed="rId260"/>
                  <a:stretch>
                    <a:fillRect/>
                  </a:stretch>
                </p:blipFill>
                <p:spPr>
                  <a:xfrm>
                    <a:off x="5240604" y="5684459"/>
                    <a:ext cx="9936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430" name="Pennanteckning 1429">
                    <a:extLst>
                      <a:ext uri="{FF2B5EF4-FFF2-40B4-BE49-F238E27FC236}">
                        <a16:creationId xmlns:a16="http://schemas.microsoft.com/office/drawing/2014/main" id="{5DF643AA-8836-86E9-CD20-A2003B4E7CEB}"/>
                      </a:ext>
                    </a:extLst>
                  </p14:cNvPr>
                  <p14:cNvContentPartPr/>
                  <p14:nvPr/>
                </p14:nvContentPartPr>
                <p14:xfrm>
                  <a:off x="5608884" y="5585819"/>
                  <a:ext cx="44280" cy="187200"/>
                </p14:xfrm>
              </p:contentPart>
            </mc:Choice>
            <mc:Fallback>
              <p:pic>
                <p:nvPicPr>
                  <p:cNvPr id="1430" name="Pennanteckning 1429">
                    <a:extLst>
                      <a:ext uri="{FF2B5EF4-FFF2-40B4-BE49-F238E27FC236}">
                        <a16:creationId xmlns:a16="http://schemas.microsoft.com/office/drawing/2014/main" id="{5DF643AA-8836-86E9-CD20-A2003B4E7CEB}"/>
                      </a:ext>
                    </a:extLst>
                  </p:cNvPr>
                  <p:cNvPicPr/>
                  <p:nvPr/>
                </p:nvPicPr>
                <p:blipFill>
                  <a:blip r:embed="rId262"/>
                  <a:stretch>
                    <a:fillRect/>
                  </a:stretch>
                </p:blipFill>
                <p:spPr>
                  <a:xfrm>
                    <a:off x="5593404" y="5570339"/>
                    <a:ext cx="7452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431" name="Pennanteckning 1430">
                    <a:extLst>
                      <a:ext uri="{FF2B5EF4-FFF2-40B4-BE49-F238E27FC236}">
                        <a16:creationId xmlns:a16="http://schemas.microsoft.com/office/drawing/2014/main" id="{34078883-440C-D36C-B3E9-6877B348856D}"/>
                      </a:ext>
                    </a:extLst>
                  </p14:cNvPr>
                  <p14:cNvContentPartPr/>
                  <p14:nvPr/>
                </p14:nvContentPartPr>
                <p14:xfrm>
                  <a:off x="5543364" y="5675819"/>
                  <a:ext cx="153360" cy="53280"/>
                </p14:xfrm>
              </p:contentPart>
            </mc:Choice>
            <mc:Fallback>
              <p:pic>
                <p:nvPicPr>
                  <p:cNvPr id="1431" name="Pennanteckning 1430">
                    <a:extLst>
                      <a:ext uri="{FF2B5EF4-FFF2-40B4-BE49-F238E27FC236}">
                        <a16:creationId xmlns:a16="http://schemas.microsoft.com/office/drawing/2014/main" id="{34078883-440C-D36C-B3E9-6877B348856D}"/>
                      </a:ext>
                    </a:extLst>
                  </p:cNvPr>
                  <p:cNvPicPr/>
                  <p:nvPr/>
                </p:nvPicPr>
                <p:blipFill>
                  <a:blip r:embed="rId264"/>
                  <a:stretch>
                    <a:fillRect/>
                  </a:stretch>
                </p:blipFill>
                <p:spPr>
                  <a:xfrm>
                    <a:off x="5528244" y="5660699"/>
                    <a:ext cx="18396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432" name="Pennanteckning 1431">
                    <a:extLst>
                      <a:ext uri="{FF2B5EF4-FFF2-40B4-BE49-F238E27FC236}">
                        <a16:creationId xmlns:a16="http://schemas.microsoft.com/office/drawing/2014/main" id="{04CB6E7A-D11D-5B4A-7426-ABD00B942D43}"/>
                      </a:ext>
                    </a:extLst>
                  </p14:cNvPr>
                  <p14:cNvContentPartPr/>
                  <p14:nvPr/>
                </p14:nvContentPartPr>
                <p14:xfrm>
                  <a:off x="5718684" y="5667539"/>
                  <a:ext cx="53280" cy="59040"/>
                </p14:xfrm>
              </p:contentPart>
            </mc:Choice>
            <mc:Fallback>
              <p:pic>
                <p:nvPicPr>
                  <p:cNvPr id="1432" name="Pennanteckning 1431">
                    <a:extLst>
                      <a:ext uri="{FF2B5EF4-FFF2-40B4-BE49-F238E27FC236}">
                        <a16:creationId xmlns:a16="http://schemas.microsoft.com/office/drawing/2014/main" id="{04CB6E7A-D11D-5B4A-7426-ABD00B942D43}"/>
                      </a:ext>
                    </a:extLst>
                  </p:cNvPr>
                  <p:cNvPicPr/>
                  <p:nvPr/>
                </p:nvPicPr>
                <p:blipFill>
                  <a:blip r:embed="rId266"/>
                  <a:stretch>
                    <a:fillRect/>
                  </a:stretch>
                </p:blipFill>
                <p:spPr>
                  <a:xfrm>
                    <a:off x="5703564" y="5652419"/>
                    <a:ext cx="8388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433" name="Pennanteckning 1432">
                    <a:extLst>
                      <a:ext uri="{FF2B5EF4-FFF2-40B4-BE49-F238E27FC236}">
                        <a16:creationId xmlns:a16="http://schemas.microsoft.com/office/drawing/2014/main" id="{78BB3E4C-EBD9-69BC-CDBE-0F87DF6EC0FE}"/>
                      </a:ext>
                    </a:extLst>
                  </p14:cNvPr>
                  <p14:cNvContentPartPr/>
                  <p14:nvPr/>
                </p14:nvContentPartPr>
                <p14:xfrm>
                  <a:off x="5905884" y="5641979"/>
                  <a:ext cx="197280" cy="74160"/>
                </p14:xfrm>
              </p:contentPart>
            </mc:Choice>
            <mc:Fallback>
              <p:pic>
                <p:nvPicPr>
                  <p:cNvPr id="1433" name="Pennanteckning 1432">
                    <a:extLst>
                      <a:ext uri="{FF2B5EF4-FFF2-40B4-BE49-F238E27FC236}">
                        <a16:creationId xmlns:a16="http://schemas.microsoft.com/office/drawing/2014/main" id="{78BB3E4C-EBD9-69BC-CDBE-0F87DF6EC0FE}"/>
                      </a:ext>
                    </a:extLst>
                  </p:cNvPr>
                  <p:cNvPicPr/>
                  <p:nvPr/>
                </p:nvPicPr>
                <p:blipFill>
                  <a:blip r:embed="rId268"/>
                  <a:stretch>
                    <a:fillRect/>
                  </a:stretch>
                </p:blipFill>
                <p:spPr>
                  <a:xfrm>
                    <a:off x="5890404" y="5626499"/>
                    <a:ext cx="22752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434" name="Pennanteckning 1433">
                    <a:extLst>
                      <a:ext uri="{FF2B5EF4-FFF2-40B4-BE49-F238E27FC236}">
                        <a16:creationId xmlns:a16="http://schemas.microsoft.com/office/drawing/2014/main" id="{EACACDCB-73F1-8CC2-840A-CF251C040DE8}"/>
                      </a:ext>
                    </a:extLst>
                  </p14:cNvPr>
                  <p14:cNvContentPartPr/>
                  <p14:nvPr/>
                </p14:nvContentPartPr>
                <p14:xfrm>
                  <a:off x="6138084" y="5653499"/>
                  <a:ext cx="15120" cy="57600"/>
                </p14:xfrm>
              </p:contentPart>
            </mc:Choice>
            <mc:Fallback>
              <p:pic>
                <p:nvPicPr>
                  <p:cNvPr id="1434" name="Pennanteckning 1433">
                    <a:extLst>
                      <a:ext uri="{FF2B5EF4-FFF2-40B4-BE49-F238E27FC236}">
                        <a16:creationId xmlns:a16="http://schemas.microsoft.com/office/drawing/2014/main" id="{EACACDCB-73F1-8CC2-840A-CF251C040DE8}"/>
                      </a:ext>
                    </a:extLst>
                  </p:cNvPr>
                  <p:cNvPicPr/>
                  <p:nvPr/>
                </p:nvPicPr>
                <p:blipFill>
                  <a:blip r:embed="rId270"/>
                  <a:stretch>
                    <a:fillRect/>
                  </a:stretch>
                </p:blipFill>
                <p:spPr>
                  <a:xfrm>
                    <a:off x="6122964" y="5638379"/>
                    <a:ext cx="4572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435" name="Pennanteckning 1434">
                    <a:extLst>
                      <a:ext uri="{FF2B5EF4-FFF2-40B4-BE49-F238E27FC236}">
                        <a16:creationId xmlns:a16="http://schemas.microsoft.com/office/drawing/2014/main" id="{B390E312-4FEC-358C-EF7A-79FE86B790A4}"/>
                      </a:ext>
                    </a:extLst>
                  </p14:cNvPr>
                  <p14:cNvContentPartPr/>
                  <p14:nvPr/>
                </p14:nvContentPartPr>
                <p14:xfrm>
                  <a:off x="6169404" y="5564939"/>
                  <a:ext cx="21960" cy="29160"/>
                </p14:xfrm>
              </p:contentPart>
            </mc:Choice>
            <mc:Fallback>
              <p:pic>
                <p:nvPicPr>
                  <p:cNvPr id="1435" name="Pennanteckning 1434">
                    <a:extLst>
                      <a:ext uri="{FF2B5EF4-FFF2-40B4-BE49-F238E27FC236}">
                        <a16:creationId xmlns:a16="http://schemas.microsoft.com/office/drawing/2014/main" id="{B390E312-4FEC-358C-EF7A-79FE86B790A4}"/>
                      </a:ext>
                    </a:extLst>
                  </p:cNvPr>
                  <p:cNvPicPr/>
                  <p:nvPr/>
                </p:nvPicPr>
                <p:blipFill>
                  <a:blip r:embed="rId272"/>
                  <a:stretch>
                    <a:fillRect/>
                  </a:stretch>
                </p:blipFill>
                <p:spPr>
                  <a:xfrm>
                    <a:off x="6154284" y="5549819"/>
                    <a:ext cx="5220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436" name="Pennanteckning 1435">
                    <a:extLst>
                      <a:ext uri="{FF2B5EF4-FFF2-40B4-BE49-F238E27FC236}">
                        <a16:creationId xmlns:a16="http://schemas.microsoft.com/office/drawing/2014/main" id="{79137243-5E2F-E663-EAC0-F6A19036A84B}"/>
                      </a:ext>
                    </a:extLst>
                  </p14:cNvPr>
                  <p14:cNvContentPartPr/>
                  <p14:nvPr/>
                </p14:nvContentPartPr>
                <p14:xfrm>
                  <a:off x="6209364" y="5637659"/>
                  <a:ext cx="95400" cy="50040"/>
                </p14:xfrm>
              </p:contentPart>
            </mc:Choice>
            <mc:Fallback>
              <p:pic>
                <p:nvPicPr>
                  <p:cNvPr id="1436" name="Pennanteckning 1435">
                    <a:extLst>
                      <a:ext uri="{FF2B5EF4-FFF2-40B4-BE49-F238E27FC236}">
                        <a16:creationId xmlns:a16="http://schemas.microsoft.com/office/drawing/2014/main" id="{79137243-5E2F-E663-EAC0-F6A19036A84B}"/>
                      </a:ext>
                    </a:extLst>
                  </p:cNvPr>
                  <p:cNvPicPr/>
                  <p:nvPr/>
                </p:nvPicPr>
                <p:blipFill>
                  <a:blip r:embed="rId274"/>
                  <a:stretch>
                    <a:fillRect/>
                  </a:stretch>
                </p:blipFill>
                <p:spPr>
                  <a:xfrm>
                    <a:off x="6193884" y="5622539"/>
                    <a:ext cx="12600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437" name="Pennanteckning 1436">
                    <a:extLst>
                      <a:ext uri="{FF2B5EF4-FFF2-40B4-BE49-F238E27FC236}">
                        <a16:creationId xmlns:a16="http://schemas.microsoft.com/office/drawing/2014/main" id="{CC9BAB64-95D0-8993-5C18-57F1F7BEE4D4}"/>
                      </a:ext>
                    </a:extLst>
                  </p14:cNvPr>
                  <p14:cNvContentPartPr/>
                  <p14:nvPr/>
                </p14:nvContentPartPr>
                <p14:xfrm>
                  <a:off x="6354804" y="5650979"/>
                  <a:ext cx="4320" cy="37440"/>
                </p14:xfrm>
              </p:contentPart>
            </mc:Choice>
            <mc:Fallback>
              <p:pic>
                <p:nvPicPr>
                  <p:cNvPr id="1437" name="Pennanteckning 1436">
                    <a:extLst>
                      <a:ext uri="{FF2B5EF4-FFF2-40B4-BE49-F238E27FC236}">
                        <a16:creationId xmlns:a16="http://schemas.microsoft.com/office/drawing/2014/main" id="{CC9BAB64-95D0-8993-5C18-57F1F7BEE4D4}"/>
                      </a:ext>
                    </a:extLst>
                  </p:cNvPr>
                  <p:cNvPicPr/>
                  <p:nvPr/>
                </p:nvPicPr>
                <p:blipFill>
                  <a:blip r:embed="rId276"/>
                  <a:stretch>
                    <a:fillRect/>
                  </a:stretch>
                </p:blipFill>
                <p:spPr>
                  <a:xfrm>
                    <a:off x="6339684" y="5635859"/>
                    <a:ext cx="3492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439" name="Pennanteckning 1438">
                    <a:extLst>
                      <a:ext uri="{FF2B5EF4-FFF2-40B4-BE49-F238E27FC236}">
                        <a16:creationId xmlns:a16="http://schemas.microsoft.com/office/drawing/2014/main" id="{703D91AE-2D6C-BA76-0063-F90DA502383B}"/>
                      </a:ext>
                    </a:extLst>
                  </p14:cNvPr>
                  <p14:cNvContentPartPr/>
                  <p14:nvPr/>
                </p14:nvContentPartPr>
                <p14:xfrm>
                  <a:off x="6387924" y="5558459"/>
                  <a:ext cx="12600" cy="52560"/>
                </p14:xfrm>
              </p:contentPart>
            </mc:Choice>
            <mc:Fallback>
              <p:pic>
                <p:nvPicPr>
                  <p:cNvPr id="1439" name="Pennanteckning 1438">
                    <a:extLst>
                      <a:ext uri="{FF2B5EF4-FFF2-40B4-BE49-F238E27FC236}">
                        <a16:creationId xmlns:a16="http://schemas.microsoft.com/office/drawing/2014/main" id="{703D91AE-2D6C-BA76-0063-F90DA502383B}"/>
                      </a:ext>
                    </a:extLst>
                  </p:cNvPr>
                  <p:cNvPicPr/>
                  <p:nvPr/>
                </p:nvPicPr>
                <p:blipFill>
                  <a:blip r:embed="rId278"/>
                  <a:stretch>
                    <a:fillRect/>
                  </a:stretch>
                </p:blipFill>
                <p:spPr>
                  <a:xfrm>
                    <a:off x="6372444" y="5542979"/>
                    <a:ext cx="4320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440" name="Pennanteckning 1439">
                    <a:extLst>
                      <a:ext uri="{FF2B5EF4-FFF2-40B4-BE49-F238E27FC236}">
                        <a16:creationId xmlns:a16="http://schemas.microsoft.com/office/drawing/2014/main" id="{3A0C9D02-66DC-E307-7E2E-A7F0F090E7C2}"/>
                      </a:ext>
                    </a:extLst>
                  </p14:cNvPr>
                  <p14:cNvContentPartPr/>
                  <p14:nvPr/>
                </p14:nvContentPartPr>
                <p14:xfrm>
                  <a:off x="6358764" y="5627939"/>
                  <a:ext cx="203040" cy="49320"/>
                </p14:xfrm>
              </p:contentPart>
            </mc:Choice>
            <mc:Fallback>
              <p:pic>
                <p:nvPicPr>
                  <p:cNvPr id="1440" name="Pennanteckning 1439">
                    <a:extLst>
                      <a:ext uri="{FF2B5EF4-FFF2-40B4-BE49-F238E27FC236}">
                        <a16:creationId xmlns:a16="http://schemas.microsoft.com/office/drawing/2014/main" id="{3A0C9D02-66DC-E307-7E2E-A7F0F090E7C2}"/>
                      </a:ext>
                    </a:extLst>
                  </p:cNvPr>
                  <p:cNvPicPr/>
                  <p:nvPr/>
                </p:nvPicPr>
                <p:blipFill>
                  <a:blip r:embed="rId280"/>
                  <a:stretch>
                    <a:fillRect/>
                  </a:stretch>
                </p:blipFill>
                <p:spPr>
                  <a:xfrm>
                    <a:off x="6343644" y="5612459"/>
                    <a:ext cx="23364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441" name="Pennanteckning 1440">
                    <a:extLst>
                      <a:ext uri="{FF2B5EF4-FFF2-40B4-BE49-F238E27FC236}">
                        <a16:creationId xmlns:a16="http://schemas.microsoft.com/office/drawing/2014/main" id="{2780F1D2-951F-F379-7F83-6667B8B3873B}"/>
                      </a:ext>
                    </a:extLst>
                  </p14:cNvPr>
                  <p14:cNvContentPartPr/>
                  <p14:nvPr/>
                </p14:nvContentPartPr>
                <p14:xfrm>
                  <a:off x="6656484" y="5622899"/>
                  <a:ext cx="14400" cy="55080"/>
                </p14:xfrm>
              </p:contentPart>
            </mc:Choice>
            <mc:Fallback>
              <p:pic>
                <p:nvPicPr>
                  <p:cNvPr id="1441" name="Pennanteckning 1440">
                    <a:extLst>
                      <a:ext uri="{FF2B5EF4-FFF2-40B4-BE49-F238E27FC236}">
                        <a16:creationId xmlns:a16="http://schemas.microsoft.com/office/drawing/2014/main" id="{2780F1D2-951F-F379-7F83-6667B8B3873B}"/>
                      </a:ext>
                    </a:extLst>
                  </p:cNvPr>
                  <p:cNvPicPr/>
                  <p:nvPr/>
                </p:nvPicPr>
                <p:blipFill>
                  <a:blip r:embed="rId282"/>
                  <a:stretch>
                    <a:fillRect/>
                  </a:stretch>
                </p:blipFill>
                <p:spPr>
                  <a:xfrm>
                    <a:off x="6641364" y="5607779"/>
                    <a:ext cx="4500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442" name="Pennanteckning 1441">
                    <a:extLst>
                      <a:ext uri="{FF2B5EF4-FFF2-40B4-BE49-F238E27FC236}">
                        <a16:creationId xmlns:a16="http://schemas.microsoft.com/office/drawing/2014/main" id="{9869A2D7-BEED-DDA8-746E-CA03F3508483}"/>
                      </a:ext>
                    </a:extLst>
                  </p14:cNvPr>
                  <p14:cNvContentPartPr/>
                  <p14:nvPr/>
                </p14:nvContentPartPr>
                <p14:xfrm>
                  <a:off x="6706164" y="5518859"/>
                  <a:ext cx="7920" cy="12600"/>
                </p14:xfrm>
              </p:contentPart>
            </mc:Choice>
            <mc:Fallback>
              <p:pic>
                <p:nvPicPr>
                  <p:cNvPr id="1442" name="Pennanteckning 1441">
                    <a:extLst>
                      <a:ext uri="{FF2B5EF4-FFF2-40B4-BE49-F238E27FC236}">
                        <a16:creationId xmlns:a16="http://schemas.microsoft.com/office/drawing/2014/main" id="{9869A2D7-BEED-DDA8-746E-CA03F3508483}"/>
                      </a:ext>
                    </a:extLst>
                  </p:cNvPr>
                  <p:cNvPicPr/>
                  <p:nvPr/>
                </p:nvPicPr>
                <p:blipFill>
                  <a:blip r:embed="rId284"/>
                  <a:stretch>
                    <a:fillRect/>
                  </a:stretch>
                </p:blipFill>
                <p:spPr>
                  <a:xfrm>
                    <a:off x="6691044" y="5503379"/>
                    <a:ext cx="381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1443" name="Pennanteckning 1442">
                    <a:extLst>
                      <a:ext uri="{FF2B5EF4-FFF2-40B4-BE49-F238E27FC236}">
                        <a16:creationId xmlns:a16="http://schemas.microsoft.com/office/drawing/2014/main" id="{82FEBE4F-36C1-1DB7-A21C-F855EDECA489}"/>
                      </a:ext>
                    </a:extLst>
                  </p14:cNvPr>
                  <p14:cNvContentPartPr/>
                  <p14:nvPr/>
                </p14:nvContentPartPr>
                <p14:xfrm>
                  <a:off x="6761604" y="5564579"/>
                  <a:ext cx="45360" cy="128160"/>
                </p14:xfrm>
              </p:contentPart>
            </mc:Choice>
            <mc:Fallback>
              <p:pic>
                <p:nvPicPr>
                  <p:cNvPr id="1443" name="Pennanteckning 1442">
                    <a:extLst>
                      <a:ext uri="{FF2B5EF4-FFF2-40B4-BE49-F238E27FC236}">
                        <a16:creationId xmlns:a16="http://schemas.microsoft.com/office/drawing/2014/main" id="{82FEBE4F-36C1-1DB7-A21C-F855EDECA489}"/>
                      </a:ext>
                    </a:extLst>
                  </p:cNvPr>
                  <p:cNvPicPr/>
                  <p:nvPr/>
                </p:nvPicPr>
                <p:blipFill>
                  <a:blip r:embed="rId286"/>
                  <a:stretch>
                    <a:fillRect/>
                  </a:stretch>
                </p:blipFill>
                <p:spPr>
                  <a:xfrm>
                    <a:off x="6746484" y="5549459"/>
                    <a:ext cx="7596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444" name="Pennanteckning 1443">
                    <a:extLst>
                      <a:ext uri="{FF2B5EF4-FFF2-40B4-BE49-F238E27FC236}">
                        <a16:creationId xmlns:a16="http://schemas.microsoft.com/office/drawing/2014/main" id="{B8DDA079-49BF-CD8F-7691-8467FA83819E}"/>
                      </a:ext>
                    </a:extLst>
                  </p14:cNvPr>
                  <p14:cNvContentPartPr/>
                  <p14:nvPr/>
                </p14:nvContentPartPr>
                <p14:xfrm>
                  <a:off x="6767364" y="5538659"/>
                  <a:ext cx="243360" cy="136800"/>
                </p14:xfrm>
              </p:contentPart>
            </mc:Choice>
            <mc:Fallback>
              <p:pic>
                <p:nvPicPr>
                  <p:cNvPr id="1444" name="Pennanteckning 1443">
                    <a:extLst>
                      <a:ext uri="{FF2B5EF4-FFF2-40B4-BE49-F238E27FC236}">
                        <a16:creationId xmlns:a16="http://schemas.microsoft.com/office/drawing/2014/main" id="{B8DDA079-49BF-CD8F-7691-8467FA83819E}"/>
                      </a:ext>
                    </a:extLst>
                  </p:cNvPr>
                  <p:cNvPicPr/>
                  <p:nvPr/>
                </p:nvPicPr>
                <p:blipFill>
                  <a:blip r:embed="rId288"/>
                  <a:stretch>
                    <a:fillRect/>
                  </a:stretch>
                </p:blipFill>
                <p:spPr>
                  <a:xfrm>
                    <a:off x="6752244" y="5523179"/>
                    <a:ext cx="273960" cy="167400"/>
                  </a:xfrm>
                  <a:prstGeom prst="rect">
                    <a:avLst/>
                  </a:prstGeom>
                </p:spPr>
              </p:pic>
            </mc:Fallback>
          </mc:AlternateContent>
        </p:grpSp>
        <p:grpSp>
          <p:nvGrpSpPr>
            <p:cNvPr id="1453" name="Grupp 1452">
              <a:extLst>
                <a:ext uri="{FF2B5EF4-FFF2-40B4-BE49-F238E27FC236}">
                  <a16:creationId xmlns:a16="http://schemas.microsoft.com/office/drawing/2014/main" id="{99F169CE-0897-9E9B-2BDA-87AD06F34006}"/>
                </a:ext>
              </a:extLst>
            </p:cNvPr>
            <p:cNvGrpSpPr/>
            <p:nvPr/>
          </p:nvGrpSpPr>
          <p:grpSpPr>
            <a:xfrm>
              <a:off x="7294044" y="5478899"/>
              <a:ext cx="640080" cy="172440"/>
              <a:chOff x="7294044" y="5478899"/>
              <a:chExt cx="640080" cy="172440"/>
            </a:xfrm>
          </p:grpSpPr>
          <mc:AlternateContent xmlns:mc="http://schemas.openxmlformats.org/markup-compatibility/2006">
            <mc:Choice xmlns:p14="http://schemas.microsoft.com/office/powerpoint/2010/main" Requires="p14">
              <p:contentPart p14:bwMode="auto" r:id="rId289">
                <p14:nvContentPartPr>
                  <p14:cNvPr id="1446" name="Pennanteckning 1445">
                    <a:extLst>
                      <a:ext uri="{FF2B5EF4-FFF2-40B4-BE49-F238E27FC236}">
                        <a16:creationId xmlns:a16="http://schemas.microsoft.com/office/drawing/2014/main" id="{0B6ECDE9-4B90-3560-8CFD-E4D98CC0EB8F}"/>
                      </a:ext>
                    </a:extLst>
                  </p14:cNvPr>
                  <p14:cNvContentPartPr/>
                  <p14:nvPr/>
                </p14:nvContentPartPr>
                <p14:xfrm>
                  <a:off x="7294044" y="5531459"/>
                  <a:ext cx="155880" cy="71280"/>
                </p14:xfrm>
              </p:contentPart>
            </mc:Choice>
            <mc:Fallback>
              <p:pic>
                <p:nvPicPr>
                  <p:cNvPr id="1446" name="Pennanteckning 1445">
                    <a:extLst>
                      <a:ext uri="{FF2B5EF4-FFF2-40B4-BE49-F238E27FC236}">
                        <a16:creationId xmlns:a16="http://schemas.microsoft.com/office/drawing/2014/main" id="{0B6ECDE9-4B90-3560-8CFD-E4D98CC0EB8F}"/>
                      </a:ext>
                    </a:extLst>
                  </p:cNvPr>
                  <p:cNvPicPr/>
                  <p:nvPr/>
                </p:nvPicPr>
                <p:blipFill>
                  <a:blip r:embed="rId290"/>
                  <a:stretch>
                    <a:fillRect/>
                  </a:stretch>
                </p:blipFill>
                <p:spPr>
                  <a:xfrm>
                    <a:off x="7278924" y="5516339"/>
                    <a:ext cx="18648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1447" name="Pennanteckning 1446">
                    <a:extLst>
                      <a:ext uri="{FF2B5EF4-FFF2-40B4-BE49-F238E27FC236}">
                        <a16:creationId xmlns:a16="http://schemas.microsoft.com/office/drawing/2014/main" id="{C1F869B6-BE07-1CA6-C073-241202C65341}"/>
                      </a:ext>
                    </a:extLst>
                  </p14:cNvPr>
                  <p14:cNvContentPartPr/>
                  <p14:nvPr/>
                </p14:nvContentPartPr>
                <p14:xfrm>
                  <a:off x="7516524" y="5577539"/>
                  <a:ext cx="8640" cy="38520"/>
                </p14:xfrm>
              </p:contentPart>
            </mc:Choice>
            <mc:Fallback>
              <p:pic>
                <p:nvPicPr>
                  <p:cNvPr id="1447" name="Pennanteckning 1446">
                    <a:extLst>
                      <a:ext uri="{FF2B5EF4-FFF2-40B4-BE49-F238E27FC236}">
                        <a16:creationId xmlns:a16="http://schemas.microsoft.com/office/drawing/2014/main" id="{C1F869B6-BE07-1CA6-C073-241202C65341}"/>
                      </a:ext>
                    </a:extLst>
                  </p:cNvPr>
                  <p:cNvPicPr/>
                  <p:nvPr/>
                </p:nvPicPr>
                <p:blipFill>
                  <a:blip r:embed="rId292"/>
                  <a:stretch>
                    <a:fillRect/>
                  </a:stretch>
                </p:blipFill>
                <p:spPr>
                  <a:xfrm>
                    <a:off x="7501404" y="5562059"/>
                    <a:ext cx="3924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448" name="Pennanteckning 1447">
                    <a:extLst>
                      <a:ext uri="{FF2B5EF4-FFF2-40B4-BE49-F238E27FC236}">
                        <a16:creationId xmlns:a16="http://schemas.microsoft.com/office/drawing/2014/main" id="{1BA4EF52-8202-63F1-24B2-9F70324AB053}"/>
                      </a:ext>
                    </a:extLst>
                  </p14:cNvPr>
                  <p14:cNvContentPartPr/>
                  <p14:nvPr/>
                </p14:nvContentPartPr>
                <p14:xfrm>
                  <a:off x="7613364" y="5535059"/>
                  <a:ext cx="68040" cy="61560"/>
                </p14:xfrm>
              </p:contentPart>
            </mc:Choice>
            <mc:Fallback>
              <p:pic>
                <p:nvPicPr>
                  <p:cNvPr id="1448" name="Pennanteckning 1447">
                    <a:extLst>
                      <a:ext uri="{FF2B5EF4-FFF2-40B4-BE49-F238E27FC236}">
                        <a16:creationId xmlns:a16="http://schemas.microsoft.com/office/drawing/2014/main" id="{1BA4EF52-8202-63F1-24B2-9F70324AB053}"/>
                      </a:ext>
                    </a:extLst>
                  </p:cNvPr>
                  <p:cNvPicPr/>
                  <p:nvPr/>
                </p:nvPicPr>
                <p:blipFill>
                  <a:blip r:embed="rId294"/>
                  <a:stretch>
                    <a:fillRect/>
                  </a:stretch>
                </p:blipFill>
                <p:spPr>
                  <a:xfrm>
                    <a:off x="7598244" y="5519939"/>
                    <a:ext cx="9864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1449" name="Pennanteckning 1448">
                    <a:extLst>
                      <a:ext uri="{FF2B5EF4-FFF2-40B4-BE49-F238E27FC236}">
                        <a16:creationId xmlns:a16="http://schemas.microsoft.com/office/drawing/2014/main" id="{62CEFD2E-7266-616F-0F28-E23020B5731E}"/>
                      </a:ext>
                    </a:extLst>
                  </p14:cNvPr>
                  <p14:cNvContentPartPr/>
                  <p14:nvPr/>
                </p14:nvContentPartPr>
                <p14:xfrm>
                  <a:off x="7714164" y="5613899"/>
                  <a:ext cx="20160" cy="20160"/>
                </p14:xfrm>
              </p:contentPart>
            </mc:Choice>
            <mc:Fallback>
              <p:pic>
                <p:nvPicPr>
                  <p:cNvPr id="1449" name="Pennanteckning 1448">
                    <a:extLst>
                      <a:ext uri="{FF2B5EF4-FFF2-40B4-BE49-F238E27FC236}">
                        <a16:creationId xmlns:a16="http://schemas.microsoft.com/office/drawing/2014/main" id="{62CEFD2E-7266-616F-0F28-E23020B5731E}"/>
                      </a:ext>
                    </a:extLst>
                  </p:cNvPr>
                  <p:cNvPicPr/>
                  <p:nvPr/>
                </p:nvPicPr>
                <p:blipFill>
                  <a:blip r:embed="rId296"/>
                  <a:stretch>
                    <a:fillRect/>
                  </a:stretch>
                </p:blipFill>
                <p:spPr>
                  <a:xfrm>
                    <a:off x="7699044" y="5598419"/>
                    <a:ext cx="5076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1451" name="Pennanteckning 1450">
                    <a:extLst>
                      <a:ext uri="{FF2B5EF4-FFF2-40B4-BE49-F238E27FC236}">
                        <a16:creationId xmlns:a16="http://schemas.microsoft.com/office/drawing/2014/main" id="{8405B560-C3D2-DB67-9143-5C971626ECE4}"/>
                      </a:ext>
                    </a:extLst>
                  </p14:cNvPr>
                  <p14:cNvContentPartPr/>
                  <p14:nvPr/>
                </p14:nvContentPartPr>
                <p14:xfrm>
                  <a:off x="7811004" y="5478899"/>
                  <a:ext cx="53280" cy="172440"/>
                </p14:xfrm>
              </p:contentPart>
            </mc:Choice>
            <mc:Fallback>
              <p:pic>
                <p:nvPicPr>
                  <p:cNvPr id="1451" name="Pennanteckning 1450">
                    <a:extLst>
                      <a:ext uri="{FF2B5EF4-FFF2-40B4-BE49-F238E27FC236}">
                        <a16:creationId xmlns:a16="http://schemas.microsoft.com/office/drawing/2014/main" id="{8405B560-C3D2-DB67-9143-5C971626ECE4}"/>
                      </a:ext>
                    </a:extLst>
                  </p:cNvPr>
                  <p:cNvPicPr/>
                  <p:nvPr/>
                </p:nvPicPr>
                <p:blipFill>
                  <a:blip r:embed="rId298"/>
                  <a:stretch>
                    <a:fillRect/>
                  </a:stretch>
                </p:blipFill>
                <p:spPr>
                  <a:xfrm>
                    <a:off x="7795884" y="5463779"/>
                    <a:ext cx="8388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1452" name="Pennanteckning 1451">
                    <a:extLst>
                      <a:ext uri="{FF2B5EF4-FFF2-40B4-BE49-F238E27FC236}">
                        <a16:creationId xmlns:a16="http://schemas.microsoft.com/office/drawing/2014/main" id="{3E617E1F-B6B7-E28E-147E-3BB23EFFB357}"/>
                      </a:ext>
                    </a:extLst>
                  </p14:cNvPr>
                  <p14:cNvContentPartPr/>
                  <p14:nvPr/>
                </p14:nvContentPartPr>
                <p14:xfrm>
                  <a:off x="7801284" y="5543339"/>
                  <a:ext cx="132840" cy="34920"/>
                </p14:xfrm>
              </p:contentPart>
            </mc:Choice>
            <mc:Fallback>
              <p:pic>
                <p:nvPicPr>
                  <p:cNvPr id="1452" name="Pennanteckning 1451">
                    <a:extLst>
                      <a:ext uri="{FF2B5EF4-FFF2-40B4-BE49-F238E27FC236}">
                        <a16:creationId xmlns:a16="http://schemas.microsoft.com/office/drawing/2014/main" id="{3E617E1F-B6B7-E28E-147E-3BB23EFFB357}"/>
                      </a:ext>
                    </a:extLst>
                  </p:cNvPr>
                  <p:cNvPicPr/>
                  <p:nvPr/>
                </p:nvPicPr>
                <p:blipFill>
                  <a:blip r:embed="rId300"/>
                  <a:stretch>
                    <a:fillRect/>
                  </a:stretch>
                </p:blipFill>
                <p:spPr>
                  <a:xfrm>
                    <a:off x="7785804" y="5528219"/>
                    <a:ext cx="163080" cy="65520"/>
                  </a:xfrm>
                  <a:prstGeom prst="rect">
                    <a:avLst/>
                  </a:prstGeom>
                </p:spPr>
              </p:pic>
            </mc:Fallback>
          </mc:AlternateContent>
        </p:grpSp>
        <p:grpSp>
          <p:nvGrpSpPr>
            <p:cNvPr id="1458" name="Grupp 1457">
              <a:extLst>
                <a:ext uri="{FF2B5EF4-FFF2-40B4-BE49-F238E27FC236}">
                  <a16:creationId xmlns:a16="http://schemas.microsoft.com/office/drawing/2014/main" id="{F901DCAB-6856-CF8D-451F-DF8595494A55}"/>
                </a:ext>
              </a:extLst>
            </p:cNvPr>
            <p:cNvGrpSpPr/>
            <p:nvPr/>
          </p:nvGrpSpPr>
          <p:grpSpPr>
            <a:xfrm>
              <a:off x="4421964" y="6061019"/>
              <a:ext cx="680040" cy="190800"/>
              <a:chOff x="4421964" y="6061019"/>
              <a:chExt cx="680040" cy="190800"/>
            </a:xfrm>
          </p:grpSpPr>
          <mc:AlternateContent xmlns:mc="http://schemas.openxmlformats.org/markup-compatibility/2006">
            <mc:Choice xmlns:p14="http://schemas.microsoft.com/office/powerpoint/2010/main" Requires="p14">
              <p:contentPart p14:bwMode="auto" r:id="rId301">
                <p14:nvContentPartPr>
                  <p14:cNvPr id="1454" name="Pennanteckning 1453">
                    <a:extLst>
                      <a:ext uri="{FF2B5EF4-FFF2-40B4-BE49-F238E27FC236}">
                        <a16:creationId xmlns:a16="http://schemas.microsoft.com/office/drawing/2014/main" id="{2CB29FB5-A0FF-3430-8952-5D15CD978680}"/>
                      </a:ext>
                    </a:extLst>
                  </p14:cNvPr>
                  <p14:cNvContentPartPr/>
                  <p14:nvPr/>
                </p14:nvContentPartPr>
                <p14:xfrm>
                  <a:off x="4421964" y="6106019"/>
                  <a:ext cx="185760" cy="106920"/>
                </p14:xfrm>
              </p:contentPart>
            </mc:Choice>
            <mc:Fallback>
              <p:pic>
                <p:nvPicPr>
                  <p:cNvPr id="1454" name="Pennanteckning 1453">
                    <a:extLst>
                      <a:ext uri="{FF2B5EF4-FFF2-40B4-BE49-F238E27FC236}">
                        <a16:creationId xmlns:a16="http://schemas.microsoft.com/office/drawing/2014/main" id="{2CB29FB5-A0FF-3430-8952-5D15CD978680}"/>
                      </a:ext>
                    </a:extLst>
                  </p:cNvPr>
                  <p:cNvPicPr/>
                  <p:nvPr/>
                </p:nvPicPr>
                <p:blipFill>
                  <a:blip r:embed="rId302"/>
                  <a:stretch>
                    <a:fillRect/>
                  </a:stretch>
                </p:blipFill>
                <p:spPr>
                  <a:xfrm>
                    <a:off x="4406844" y="6090539"/>
                    <a:ext cx="21600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1455" name="Pennanteckning 1454">
                    <a:extLst>
                      <a:ext uri="{FF2B5EF4-FFF2-40B4-BE49-F238E27FC236}">
                        <a16:creationId xmlns:a16="http://schemas.microsoft.com/office/drawing/2014/main" id="{3CB8D326-095D-BC77-3975-CD22100D8E38}"/>
                      </a:ext>
                    </a:extLst>
                  </p14:cNvPr>
                  <p14:cNvContentPartPr/>
                  <p14:nvPr/>
                </p14:nvContentPartPr>
                <p14:xfrm>
                  <a:off x="4671084" y="6132299"/>
                  <a:ext cx="18720" cy="111240"/>
                </p14:xfrm>
              </p:contentPart>
            </mc:Choice>
            <mc:Fallback>
              <p:pic>
                <p:nvPicPr>
                  <p:cNvPr id="1455" name="Pennanteckning 1454">
                    <a:extLst>
                      <a:ext uri="{FF2B5EF4-FFF2-40B4-BE49-F238E27FC236}">
                        <a16:creationId xmlns:a16="http://schemas.microsoft.com/office/drawing/2014/main" id="{3CB8D326-095D-BC77-3975-CD22100D8E38}"/>
                      </a:ext>
                    </a:extLst>
                  </p:cNvPr>
                  <p:cNvPicPr/>
                  <p:nvPr/>
                </p:nvPicPr>
                <p:blipFill>
                  <a:blip r:embed="rId304"/>
                  <a:stretch>
                    <a:fillRect/>
                  </a:stretch>
                </p:blipFill>
                <p:spPr>
                  <a:xfrm>
                    <a:off x="4655964" y="6117179"/>
                    <a:ext cx="4896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1456" name="Pennanteckning 1455">
                    <a:extLst>
                      <a:ext uri="{FF2B5EF4-FFF2-40B4-BE49-F238E27FC236}">
                        <a16:creationId xmlns:a16="http://schemas.microsoft.com/office/drawing/2014/main" id="{8C7BDC73-3F60-6097-E792-AB1B599B0AFC}"/>
                      </a:ext>
                    </a:extLst>
                  </p14:cNvPr>
                  <p14:cNvContentPartPr/>
                  <p14:nvPr/>
                </p14:nvContentPartPr>
                <p14:xfrm>
                  <a:off x="4807524" y="6188459"/>
                  <a:ext cx="19440" cy="63360"/>
                </p14:xfrm>
              </p:contentPart>
            </mc:Choice>
            <mc:Fallback>
              <p:pic>
                <p:nvPicPr>
                  <p:cNvPr id="1456" name="Pennanteckning 1455">
                    <a:extLst>
                      <a:ext uri="{FF2B5EF4-FFF2-40B4-BE49-F238E27FC236}">
                        <a16:creationId xmlns:a16="http://schemas.microsoft.com/office/drawing/2014/main" id="{8C7BDC73-3F60-6097-E792-AB1B599B0AFC}"/>
                      </a:ext>
                    </a:extLst>
                  </p:cNvPr>
                  <p:cNvPicPr/>
                  <p:nvPr/>
                </p:nvPicPr>
                <p:blipFill>
                  <a:blip r:embed="rId306"/>
                  <a:stretch>
                    <a:fillRect/>
                  </a:stretch>
                </p:blipFill>
                <p:spPr>
                  <a:xfrm>
                    <a:off x="4792404" y="6173339"/>
                    <a:ext cx="5004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1457" name="Pennanteckning 1456">
                    <a:extLst>
                      <a:ext uri="{FF2B5EF4-FFF2-40B4-BE49-F238E27FC236}">
                        <a16:creationId xmlns:a16="http://schemas.microsoft.com/office/drawing/2014/main" id="{569E4385-F91E-B755-9154-85B8CA574E9A}"/>
                      </a:ext>
                    </a:extLst>
                  </p14:cNvPr>
                  <p14:cNvContentPartPr/>
                  <p14:nvPr/>
                </p14:nvContentPartPr>
                <p14:xfrm>
                  <a:off x="5000844" y="6061019"/>
                  <a:ext cx="101160" cy="146880"/>
                </p14:xfrm>
              </p:contentPart>
            </mc:Choice>
            <mc:Fallback>
              <p:pic>
                <p:nvPicPr>
                  <p:cNvPr id="1457" name="Pennanteckning 1456">
                    <a:extLst>
                      <a:ext uri="{FF2B5EF4-FFF2-40B4-BE49-F238E27FC236}">
                        <a16:creationId xmlns:a16="http://schemas.microsoft.com/office/drawing/2014/main" id="{569E4385-F91E-B755-9154-85B8CA574E9A}"/>
                      </a:ext>
                    </a:extLst>
                  </p:cNvPr>
                  <p:cNvPicPr/>
                  <p:nvPr/>
                </p:nvPicPr>
                <p:blipFill>
                  <a:blip r:embed="rId308"/>
                  <a:stretch>
                    <a:fillRect/>
                  </a:stretch>
                </p:blipFill>
                <p:spPr>
                  <a:xfrm>
                    <a:off x="4985724" y="6045899"/>
                    <a:ext cx="131760" cy="177120"/>
                  </a:xfrm>
                  <a:prstGeom prst="rect">
                    <a:avLst/>
                  </a:prstGeom>
                </p:spPr>
              </p:pic>
            </mc:Fallback>
          </mc:AlternateContent>
        </p:grpSp>
      </p:grpSp>
      <p:grpSp>
        <p:nvGrpSpPr>
          <p:cNvPr id="1622" name="Grupp 1621">
            <a:extLst>
              <a:ext uri="{FF2B5EF4-FFF2-40B4-BE49-F238E27FC236}">
                <a16:creationId xmlns:a16="http://schemas.microsoft.com/office/drawing/2014/main" id="{8B4A748D-5810-D588-FCF0-5770C0F28C43}"/>
              </a:ext>
            </a:extLst>
          </p:cNvPr>
          <p:cNvGrpSpPr/>
          <p:nvPr/>
        </p:nvGrpSpPr>
        <p:grpSpPr>
          <a:xfrm>
            <a:off x="8408964" y="1167899"/>
            <a:ext cx="3512520" cy="1406160"/>
            <a:chOff x="8408964" y="1167899"/>
            <a:chExt cx="3512520" cy="1406160"/>
          </a:xfrm>
        </p:grpSpPr>
        <p:grpSp>
          <p:nvGrpSpPr>
            <p:cNvPr id="1461" name="Grupp 1460">
              <a:extLst>
                <a:ext uri="{FF2B5EF4-FFF2-40B4-BE49-F238E27FC236}">
                  <a16:creationId xmlns:a16="http://schemas.microsoft.com/office/drawing/2014/main" id="{13F0CA61-C9F8-5ACF-8D87-903519CB570A}"/>
                </a:ext>
              </a:extLst>
            </p:cNvPr>
            <p:cNvGrpSpPr/>
            <p:nvPr/>
          </p:nvGrpSpPr>
          <p:grpSpPr>
            <a:xfrm>
              <a:off x="8416524" y="1426019"/>
              <a:ext cx="218520" cy="79920"/>
              <a:chOff x="8416524" y="1426019"/>
              <a:chExt cx="218520" cy="79920"/>
            </a:xfrm>
          </p:grpSpPr>
          <mc:AlternateContent xmlns:mc="http://schemas.openxmlformats.org/markup-compatibility/2006">
            <mc:Choice xmlns:p14="http://schemas.microsoft.com/office/powerpoint/2010/main" Requires="p14">
              <p:contentPart p14:bwMode="auto" r:id="rId309">
                <p14:nvContentPartPr>
                  <p14:cNvPr id="1459" name="Pennanteckning 1458">
                    <a:extLst>
                      <a:ext uri="{FF2B5EF4-FFF2-40B4-BE49-F238E27FC236}">
                        <a16:creationId xmlns:a16="http://schemas.microsoft.com/office/drawing/2014/main" id="{98ACEEBC-116B-9317-C242-3E55747E26CF}"/>
                      </a:ext>
                    </a:extLst>
                  </p14:cNvPr>
                  <p14:cNvContentPartPr/>
                  <p14:nvPr/>
                </p14:nvContentPartPr>
                <p14:xfrm>
                  <a:off x="8416524" y="1464899"/>
                  <a:ext cx="172440" cy="41040"/>
                </p14:xfrm>
              </p:contentPart>
            </mc:Choice>
            <mc:Fallback>
              <p:pic>
                <p:nvPicPr>
                  <p:cNvPr id="1459" name="Pennanteckning 1458">
                    <a:extLst>
                      <a:ext uri="{FF2B5EF4-FFF2-40B4-BE49-F238E27FC236}">
                        <a16:creationId xmlns:a16="http://schemas.microsoft.com/office/drawing/2014/main" id="{98ACEEBC-116B-9317-C242-3E55747E26CF}"/>
                      </a:ext>
                    </a:extLst>
                  </p:cNvPr>
                  <p:cNvPicPr/>
                  <p:nvPr/>
                </p:nvPicPr>
                <p:blipFill>
                  <a:blip r:embed="rId310"/>
                  <a:stretch>
                    <a:fillRect/>
                  </a:stretch>
                </p:blipFill>
                <p:spPr>
                  <a:xfrm>
                    <a:off x="8401044" y="1449419"/>
                    <a:ext cx="20304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1460" name="Pennanteckning 1459">
                    <a:extLst>
                      <a:ext uri="{FF2B5EF4-FFF2-40B4-BE49-F238E27FC236}">
                        <a16:creationId xmlns:a16="http://schemas.microsoft.com/office/drawing/2014/main" id="{B13BCC80-14F9-94E4-7336-11FF82A3B435}"/>
                      </a:ext>
                    </a:extLst>
                  </p14:cNvPr>
                  <p14:cNvContentPartPr/>
                  <p14:nvPr/>
                </p14:nvContentPartPr>
                <p14:xfrm>
                  <a:off x="8569524" y="1426019"/>
                  <a:ext cx="65520" cy="66600"/>
                </p14:xfrm>
              </p:contentPart>
            </mc:Choice>
            <mc:Fallback>
              <p:pic>
                <p:nvPicPr>
                  <p:cNvPr id="1460" name="Pennanteckning 1459">
                    <a:extLst>
                      <a:ext uri="{FF2B5EF4-FFF2-40B4-BE49-F238E27FC236}">
                        <a16:creationId xmlns:a16="http://schemas.microsoft.com/office/drawing/2014/main" id="{B13BCC80-14F9-94E4-7336-11FF82A3B435}"/>
                      </a:ext>
                    </a:extLst>
                  </p:cNvPr>
                  <p:cNvPicPr/>
                  <p:nvPr/>
                </p:nvPicPr>
                <p:blipFill>
                  <a:blip r:embed="rId312"/>
                  <a:stretch>
                    <a:fillRect/>
                  </a:stretch>
                </p:blipFill>
                <p:spPr>
                  <a:xfrm>
                    <a:off x="8554044" y="1410899"/>
                    <a:ext cx="96120" cy="96840"/>
                  </a:xfrm>
                  <a:prstGeom prst="rect">
                    <a:avLst/>
                  </a:prstGeom>
                </p:spPr>
              </p:pic>
            </mc:Fallback>
          </mc:AlternateContent>
        </p:grpSp>
        <p:grpSp>
          <p:nvGrpSpPr>
            <p:cNvPr id="1479" name="Grupp 1478">
              <a:extLst>
                <a:ext uri="{FF2B5EF4-FFF2-40B4-BE49-F238E27FC236}">
                  <a16:creationId xmlns:a16="http://schemas.microsoft.com/office/drawing/2014/main" id="{F1BFB36F-E9F5-9B63-1070-E71CE4CEA705}"/>
                </a:ext>
              </a:extLst>
            </p:cNvPr>
            <p:cNvGrpSpPr/>
            <p:nvPr/>
          </p:nvGrpSpPr>
          <p:grpSpPr>
            <a:xfrm>
              <a:off x="8873004" y="1335659"/>
              <a:ext cx="570960" cy="164160"/>
              <a:chOff x="8873004" y="1335659"/>
              <a:chExt cx="570960" cy="164160"/>
            </a:xfrm>
          </p:grpSpPr>
          <mc:AlternateContent xmlns:mc="http://schemas.openxmlformats.org/markup-compatibility/2006">
            <mc:Choice xmlns:p14="http://schemas.microsoft.com/office/powerpoint/2010/main" Requires="p14">
              <p:contentPart p14:bwMode="auto" r:id="rId313">
                <p14:nvContentPartPr>
                  <p14:cNvPr id="1462" name="Pennanteckning 1461">
                    <a:extLst>
                      <a:ext uri="{FF2B5EF4-FFF2-40B4-BE49-F238E27FC236}">
                        <a16:creationId xmlns:a16="http://schemas.microsoft.com/office/drawing/2014/main" id="{D64AF159-C229-1049-67E0-9171A705EE84}"/>
                      </a:ext>
                    </a:extLst>
                  </p14:cNvPr>
                  <p14:cNvContentPartPr/>
                  <p14:nvPr/>
                </p14:nvContentPartPr>
                <p14:xfrm>
                  <a:off x="8873004" y="1409459"/>
                  <a:ext cx="132840" cy="88200"/>
                </p14:xfrm>
              </p:contentPart>
            </mc:Choice>
            <mc:Fallback>
              <p:pic>
                <p:nvPicPr>
                  <p:cNvPr id="1462" name="Pennanteckning 1461">
                    <a:extLst>
                      <a:ext uri="{FF2B5EF4-FFF2-40B4-BE49-F238E27FC236}">
                        <a16:creationId xmlns:a16="http://schemas.microsoft.com/office/drawing/2014/main" id="{D64AF159-C229-1049-67E0-9171A705EE84}"/>
                      </a:ext>
                    </a:extLst>
                  </p:cNvPr>
                  <p:cNvPicPr/>
                  <p:nvPr/>
                </p:nvPicPr>
                <p:blipFill>
                  <a:blip r:embed="rId314"/>
                  <a:stretch>
                    <a:fillRect/>
                  </a:stretch>
                </p:blipFill>
                <p:spPr>
                  <a:xfrm>
                    <a:off x="8857524" y="1394339"/>
                    <a:ext cx="16308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1463" name="Pennanteckning 1462">
                    <a:extLst>
                      <a:ext uri="{FF2B5EF4-FFF2-40B4-BE49-F238E27FC236}">
                        <a16:creationId xmlns:a16="http://schemas.microsoft.com/office/drawing/2014/main" id="{6A9A0E9A-7E59-5162-7C47-D5295FFC1942}"/>
                      </a:ext>
                    </a:extLst>
                  </p14:cNvPr>
                  <p14:cNvContentPartPr/>
                  <p14:nvPr/>
                </p14:nvContentPartPr>
                <p14:xfrm>
                  <a:off x="9068844" y="1437539"/>
                  <a:ext cx="92880" cy="62280"/>
                </p14:xfrm>
              </p:contentPart>
            </mc:Choice>
            <mc:Fallback>
              <p:pic>
                <p:nvPicPr>
                  <p:cNvPr id="1463" name="Pennanteckning 1462">
                    <a:extLst>
                      <a:ext uri="{FF2B5EF4-FFF2-40B4-BE49-F238E27FC236}">
                        <a16:creationId xmlns:a16="http://schemas.microsoft.com/office/drawing/2014/main" id="{6A9A0E9A-7E59-5162-7C47-D5295FFC1942}"/>
                      </a:ext>
                    </a:extLst>
                  </p:cNvPr>
                  <p:cNvPicPr/>
                  <p:nvPr/>
                </p:nvPicPr>
                <p:blipFill>
                  <a:blip r:embed="rId316"/>
                  <a:stretch>
                    <a:fillRect/>
                  </a:stretch>
                </p:blipFill>
                <p:spPr>
                  <a:xfrm>
                    <a:off x="9053724" y="1422419"/>
                    <a:ext cx="1234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1464" name="Pennanteckning 1463">
                    <a:extLst>
                      <a:ext uri="{FF2B5EF4-FFF2-40B4-BE49-F238E27FC236}">
                        <a16:creationId xmlns:a16="http://schemas.microsoft.com/office/drawing/2014/main" id="{B045A509-35F8-911A-59E0-0199F1E58A61}"/>
                      </a:ext>
                    </a:extLst>
                  </p14:cNvPr>
                  <p14:cNvContentPartPr/>
                  <p14:nvPr/>
                </p14:nvContentPartPr>
                <p14:xfrm>
                  <a:off x="9195564" y="1429979"/>
                  <a:ext cx="77400" cy="15120"/>
                </p14:xfrm>
              </p:contentPart>
            </mc:Choice>
            <mc:Fallback>
              <p:pic>
                <p:nvPicPr>
                  <p:cNvPr id="1464" name="Pennanteckning 1463">
                    <a:extLst>
                      <a:ext uri="{FF2B5EF4-FFF2-40B4-BE49-F238E27FC236}">
                        <a16:creationId xmlns:a16="http://schemas.microsoft.com/office/drawing/2014/main" id="{B045A509-35F8-911A-59E0-0199F1E58A61}"/>
                      </a:ext>
                    </a:extLst>
                  </p:cNvPr>
                  <p:cNvPicPr/>
                  <p:nvPr/>
                </p:nvPicPr>
                <p:blipFill>
                  <a:blip r:embed="rId318"/>
                  <a:stretch>
                    <a:fillRect/>
                  </a:stretch>
                </p:blipFill>
                <p:spPr>
                  <a:xfrm>
                    <a:off x="9180084" y="1414859"/>
                    <a:ext cx="10764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1465" name="Pennanteckning 1464">
                    <a:extLst>
                      <a:ext uri="{FF2B5EF4-FFF2-40B4-BE49-F238E27FC236}">
                        <a16:creationId xmlns:a16="http://schemas.microsoft.com/office/drawing/2014/main" id="{E7507BD8-B39E-571D-D806-C18263ECABC8}"/>
                      </a:ext>
                    </a:extLst>
                  </p14:cNvPr>
                  <p14:cNvContentPartPr/>
                  <p14:nvPr/>
                </p14:nvContentPartPr>
                <p14:xfrm>
                  <a:off x="9369804" y="1335659"/>
                  <a:ext cx="12600" cy="141840"/>
                </p14:xfrm>
              </p:contentPart>
            </mc:Choice>
            <mc:Fallback>
              <p:pic>
                <p:nvPicPr>
                  <p:cNvPr id="1465" name="Pennanteckning 1464">
                    <a:extLst>
                      <a:ext uri="{FF2B5EF4-FFF2-40B4-BE49-F238E27FC236}">
                        <a16:creationId xmlns:a16="http://schemas.microsoft.com/office/drawing/2014/main" id="{E7507BD8-B39E-571D-D806-C18263ECABC8}"/>
                      </a:ext>
                    </a:extLst>
                  </p:cNvPr>
                  <p:cNvPicPr/>
                  <p:nvPr/>
                </p:nvPicPr>
                <p:blipFill>
                  <a:blip r:embed="rId320"/>
                  <a:stretch>
                    <a:fillRect/>
                  </a:stretch>
                </p:blipFill>
                <p:spPr>
                  <a:xfrm>
                    <a:off x="9354684" y="1320539"/>
                    <a:ext cx="4320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1466" name="Pennanteckning 1465">
                    <a:extLst>
                      <a:ext uri="{FF2B5EF4-FFF2-40B4-BE49-F238E27FC236}">
                        <a16:creationId xmlns:a16="http://schemas.microsoft.com/office/drawing/2014/main" id="{4B26B0A2-D560-4B60-ED7A-49C325AF44DC}"/>
                      </a:ext>
                    </a:extLst>
                  </p14:cNvPr>
                  <p14:cNvContentPartPr/>
                  <p14:nvPr/>
                </p14:nvContentPartPr>
                <p14:xfrm>
                  <a:off x="9366564" y="1423499"/>
                  <a:ext cx="77400" cy="6120"/>
                </p14:xfrm>
              </p:contentPart>
            </mc:Choice>
            <mc:Fallback>
              <p:pic>
                <p:nvPicPr>
                  <p:cNvPr id="1466" name="Pennanteckning 1465">
                    <a:extLst>
                      <a:ext uri="{FF2B5EF4-FFF2-40B4-BE49-F238E27FC236}">
                        <a16:creationId xmlns:a16="http://schemas.microsoft.com/office/drawing/2014/main" id="{4B26B0A2-D560-4B60-ED7A-49C325AF44DC}"/>
                      </a:ext>
                    </a:extLst>
                  </p:cNvPr>
                  <p:cNvPicPr/>
                  <p:nvPr/>
                </p:nvPicPr>
                <p:blipFill>
                  <a:blip r:embed="rId322"/>
                  <a:stretch>
                    <a:fillRect/>
                  </a:stretch>
                </p:blipFill>
                <p:spPr>
                  <a:xfrm>
                    <a:off x="9351444" y="1408379"/>
                    <a:ext cx="107640" cy="36720"/>
                  </a:xfrm>
                  <a:prstGeom prst="rect">
                    <a:avLst/>
                  </a:prstGeom>
                </p:spPr>
              </p:pic>
            </mc:Fallback>
          </mc:AlternateContent>
        </p:grpSp>
        <p:grpSp>
          <p:nvGrpSpPr>
            <p:cNvPr id="1478" name="Grupp 1477">
              <a:extLst>
                <a:ext uri="{FF2B5EF4-FFF2-40B4-BE49-F238E27FC236}">
                  <a16:creationId xmlns:a16="http://schemas.microsoft.com/office/drawing/2014/main" id="{FD9DF4A6-E05D-98FA-E937-999D2A8F5A1C}"/>
                </a:ext>
              </a:extLst>
            </p:cNvPr>
            <p:cNvGrpSpPr/>
            <p:nvPr/>
          </p:nvGrpSpPr>
          <p:grpSpPr>
            <a:xfrm>
              <a:off x="9689844" y="1273739"/>
              <a:ext cx="142560" cy="211320"/>
              <a:chOff x="9689844" y="1273739"/>
              <a:chExt cx="142560" cy="211320"/>
            </a:xfrm>
          </p:grpSpPr>
          <mc:AlternateContent xmlns:mc="http://schemas.openxmlformats.org/markup-compatibility/2006">
            <mc:Choice xmlns:p14="http://schemas.microsoft.com/office/powerpoint/2010/main" Requires="p14">
              <p:contentPart p14:bwMode="auto" r:id="rId323">
                <p14:nvContentPartPr>
                  <p14:cNvPr id="1469" name="Pennanteckning 1468">
                    <a:extLst>
                      <a:ext uri="{FF2B5EF4-FFF2-40B4-BE49-F238E27FC236}">
                        <a16:creationId xmlns:a16="http://schemas.microsoft.com/office/drawing/2014/main" id="{14A3BDC7-96C7-1FF6-A9F9-651E5AE01225}"/>
                      </a:ext>
                    </a:extLst>
                  </p14:cNvPr>
                  <p14:cNvContentPartPr/>
                  <p14:nvPr/>
                </p14:nvContentPartPr>
                <p14:xfrm>
                  <a:off x="9722244" y="1273739"/>
                  <a:ext cx="2160" cy="211320"/>
                </p14:xfrm>
              </p:contentPart>
            </mc:Choice>
            <mc:Fallback>
              <p:pic>
                <p:nvPicPr>
                  <p:cNvPr id="1469" name="Pennanteckning 1468">
                    <a:extLst>
                      <a:ext uri="{FF2B5EF4-FFF2-40B4-BE49-F238E27FC236}">
                        <a16:creationId xmlns:a16="http://schemas.microsoft.com/office/drawing/2014/main" id="{14A3BDC7-96C7-1FF6-A9F9-651E5AE01225}"/>
                      </a:ext>
                    </a:extLst>
                  </p:cNvPr>
                  <p:cNvPicPr/>
                  <p:nvPr/>
                </p:nvPicPr>
                <p:blipFill>
                  <a:blip r:embed="rId324"/>
                  <a:stretch>
                    <a:fillRect/>
                  </a:stretch>
                </p:blipFill>
                <p:spPr>
                  <a:xfrm>
                    <a:off x="9707124" y="1258619"/>
                    <a:ext cx="3240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1470" name="Pennanteckning 1469">
                    <a:extLst>
                      <a:ext uri="{FF2B5EF4-FFF2-40B4-BE49-F238E27FC236}">
                        <a16:creationId xmlns:a16="http://schemas.microsoft.com/office/drawing/2014/main" id="{EF51664D-727A-857A-CD12-C73F3B28E751}"/>
                      </a:ext>
                    </a:extLst>
                  </p14:cNvPr>
                  <p14:cNvContentPartPr/>
                  <p14:nvPr/>
                </p14:nvContentPartPr>
                <p14:xfrm>
                  <a:off x="9689844" y="1394699"/>
                  <a:ext cx="118800" cy="39960"/>
                </p14:xfrm>
              </p:contentPart>
            </mc:Choice>
            <mc:Fallback>
              <p:pic>
                <p:nvPicPr>
                  <p:cNvPr id="1470" name="Pennanteckning 1469">
                    <a:extLst>
                      <a:ext uri="{FF2B5EF4-FFF2-40B4-BE49-F238E27FC236}">
                        <a16:creationId xmlns:a16="http://schemas.microsoft.com/office/drawing/2014/main" id="{EF51664D-727A-857A-CD12-C73F3B28E751}"/>
                      </a:ext>
                    </a:extLst>
                  </p:cNvPr>
                  <p:cNvPicPr/>
                  <p:nvPr/>
                </p:nvPicPr>
                <p:blipFill>
                  <a:blip r:embed="rId326"/>
                  <a:stretch>
                    <a:fillRect/>
                  </a:stretch>
                </p:blipFill>
                <p:spPr>
                  <a:xfrm>
                    <a:off x="9674724" y="1379219"/>
                    <a:ext cx="14904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1471" name="Pennanteckning 1470">
                    <a:extLst>
                      <a:ext uri="{FF2B5EF4-FFF2-40B4-BE49-F238E27FC236}">
                        <a16:creationId xmlns:a16="http://schemas.microsoft.com/office/drawing/2014/main" id="{60F976F2-83CC-C6B7-2409-2F0B700B61DE}"/>
                      </a:ext>
                    </a:extLst>
                  </p14:cNvPr>
                  <p14:cNvContentPartPr/>
                  <p14:nvPr/>
                </p14:nvContentPartPr>
                <p14:xfrm>
                  <a:off x="9792444" y="1394699"/>
                  <a:ext cx="39960" cy="67320"/>
                </p14:xfrm>
              </p:contentPart>
            </mc:Choice>
            <mc:Fallback>
              <p:pic>
                <p:nvPicPr>
                  <p:cNvPr id="1471" name="Pennanteckning 1470">
                    <a:extLst>
                      <a:ext uri="{FF2B5EF4-FFF2-40B4-BE49-F238E27FC236}">
                        <a16:creationId xmlns:a16="http://schemas.microsoft.com/office/drawing/2014/main" id="{60F976F2-83CC-C6B7-2409-2F0B700B61DE}"/>
                      </a:ext>
                    </a:extLst>
                  </p:cNvPr>
                  <p:cNvPicPr/>
                  <p:nvPr/>
                </p:nvPicPr>
                <p:blipFill>
                  <a:blip r:embed="rId328"/>
                  <a:stretch>
                    <a:fillRect/>
                  </a:stretch>
                </p:blipFill>
                <p:spPr>
                  <a:xfrm>
                    <a:off x="9777324" y="1379219"/>
                    <a:ext cx="70560" cy="97920"/>
                  </a:xfrm>
                  <a:prstGeom prst="rect">
                    <a:avLst/>
                  </a:prstGeom>
                </p:spPr>
              </p:pic>
            </mc:Fallback>
          </mc:AlternateContent>
        </p:grpSp>
        <p:grpSp>
          <p:nvGrpSpPr>
            <p:cNvPr id="1477" name="Grupp 1476">
              <a:extLst>
                <a:ext uri="{FF2B5EF4-FFF2-40B4-BE49-F238E27FC236}">
                  <a16:creationId xmlns:a16="http://schemas.microsoft.com/office/drawing/2014/main" id="{B8BC38FA-3971-172D-EDB9-22E98D9AF55B}"/>
                </a:ext>
              </a:extLst>
            </p:cNvPr>
            <p:cNvGrpSpPr/>
            <p:nvPr/>
          </p:nvGrpSpPr>
          <p:grpSpPr>
            <a:xfrm>
              <a:off x="10081884" y="1167899"/>
              <a:ext cx="455400" cy="406440"/>
              <a:chOff x="10081884" y="1167899"/>
              <a:chExt cx="455400" cy="406440"/>
            </a:xfrm>
          </p:grpSpPr>
          <mc:AlternateContent xmlns:mc="http://schemas.openxmlformats.org/markup-compatibility/2006">
            <mc:Choice xmlns:p14="http://schemas.microsoft.com/office/powerpoint/2010/main" Requires="p14">
              <p:contentPart p14:bwMode="auto" r:id="rId329">
                <p14:nvContentPartPr>
                  <p14:cNvPr id="1473" name="Pennanteckning 1472">
                    <a:extLst>
                      <a:ext uri="{FF2B5EF4-FFF2-40B4-BE49-F238E27FC236}">
                        <a16:creationId xmlns:a16="http://schemas.microsoft.com/office/drawing/2014/main" id="{21FA0369-0904-360A-57D6-D2E6CA74B4AC}"/>
                      </a:ext>
                    </a:extLst>
                  </p14:cNvPr>
                  <p14:cNvContentPartPr/>
                  <p14:nvPr/>
                </p14:nvContentPartPr>
                <p14:xfrm>
                  <a:off x="10105284" y="1167899"/>
                  <a:ext cx="59040" cy="406440"/>
                </p14:xfrm>
              </p:contentPart>
            </mc:Choice>
            <mc:Fallback>
              <p:pic>
                <p:nvPicPr>
                  <p:cNvPr id="1473" name="Pennanteckning 1472">
                    <a:extLst>
                      <a:ext uri="{FF2B5EF4-FFF2-40B4-BE49-F238E27FC236}">
                        <a16:creationId xmlns:a16="http://schemas.microsoft.com/office/drawing/2014/main" id="{21FA0369-0904-360A-57D6-D2E6CA74B4AC}"/>
                      </a:ext>
                    </a:extLst>
                  </p:cNvPr>
                  <p:cNvPicPr/>
                  <p:nvPr/>
                </p:nvPicPr>
                <p:blipFill>
                  <a:blip r:embed="rId330"/>
                  <a:stretch>
                    <a:fillRect/>
                  </a:stretch>
                </p:blipFill>
                <p:spPr>
                  <a:xfrm>
                    <a:off x="10089804" y="1152779"/>
                    <a:ext cx="89640" cy="43704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1474" name="Pennanteckning 1473">
                    <a:extLst>
                      <a:ext uri="{FF2B5EF4-FFF2-40B4-BE49-F238E27FC236}">
                        <a16:creationId xmlns:a16="http://schemas.microsoft.com/office/drawing/2014/main" id="{132098A1-6043-F3DB-2B34-D0B6DA7C5784}"/>
                      </a:ext>
                    </a:extLst>
                  </p14:cNvPr>
                  <p14:cNvContentPartPr/>
                  <p14:nvPr/>
                </p14:nvContentPartPr>
                <p14:xfrm>
                  <a:off x="10081884" y="1358339"/>
                  <a:ext cx="125280" cy="78120"/>
                </p14:xfrm>
              </p:contentPart>
            </mc:Choice>
            <mc:Fallback>
              <p:pic>
                <p:nvPicPr>
                  <p:cNvPr id="1474" name="Pennanteckning 1473">
                    <a:extLst>
                      <a:ext uri="{FF2B5EF4-FFF2-40B4-BE49-F238E27FC236}">
                        <a16:creationId xmlns:a16="http://schemas.microsoft.com/office/drawing/2014/main" id="{132098A1-6043-F3DB-2B34-D0B6DA7C5784}"/>
                      </a:ext>
                    </a:extLst>
                  </p:cNvPr>
                  <p:cNvPicPr/>
                  <p:nvPr/>
                </p:nvPicPr>
                <p:blipFill>
                  <a:blip r:embed="rId332"/>
                  <a:stretch>
                    <a:fillRect/>
                  </a:stretch>
                </p:blipFill>
                <p:spPr>
                  <a:xfrm>
                    <a:off x="10066764" y="1342859"/>
                    <a:ext cx="15588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1475" name="Pennanteckning 1474">
                    <a:extLst>
                      <a:ext uri="{FF2B5EF4-FFF2-40B4-BE49-F238E27FC236}">
                        <a16:creationId xmlns:a16="http://schemas.microsoft.com/office/drawing/2014/main" id="{93885548-73EA-DECF-8661-F6BAAF9ECAF6}"/>
                      </a:ext>
                    </a:extLst>
                  </p14:cNvPr>
                  <p14:cNvContentPartPr/>
                  <p14:nvPr/>
                </p14:nvContentPartPr>
                <p14:xfrm>
                  <a:off x="10242444" y="1297859"/>
                  <a:ext cx="146880" cy="95400"/>
                </p14:xfrm>
              </p:contentPart>
            </mc:Choice>
            <mc:Fallback>
              <p:pic>
                <p:nvPicPr>
                  <p:cNvPr id="1475" name="Pennanteckning 1474">
                    <a:extLst>
                      <a:ext uri="{FF2B5EF4-FFF2-40B4-BE49-F238E27FC236}">
                        <a16:creationId xmlns:a16="http://schemas.microsoft.com/office/drawing/2014/main" id="{93885548-73EA-DECF-8661-F6BAAF9ECAF6}"/>
                      </a:ext>
                    </a:extLst>
                  </p:cNvPr>
                  <p:cNvPicPr/>
                  <p:nvPr/>
                </p:nvPicPr>
                <p:blipFill>
                  <a:blip r:embed="rId334"/>
                  <a:stretch>
                    <a:fillRect/>
                  </a:stretch>
                </p:blipFill>
                <p:spPr>
                  <a:xfrm>
                    <a:off x="10226964" y="1282379"/>
                    <a:ext cx="17712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1476" name="Pennanteckning 1475">
                    <a:extLst>
                      <a:ext uri="{FF2B5EF4-FFF2-40B4-BE49-F238E27FC236}">
                        <a16:creationId xmlns:a16="http://schemas.microsoft.com/office/drawing/2014/main" id="{EC899D03-DEF5-5634-E26E-A6FDF9F30B42}"/>
                      </a:ext>
                    </a:extLst>
                  </p14:cNvPr>
                  <p14:cNvContentPartPr/>
                  <p14:nvPr/>
                </p14:nvContentPartPr>
                <p14:xfrm>
                  <a:off x="10400484" y="1213619"/>
                  <a:ext cx="136800" cy="271440"/>
                </p14:xfrm>
              </p:contentPart>
            </mc:Choice>
            <mc:Fallback>
              <p:pic>
                <p:nvPicPr>
                  <p:cNvPr id="1476" name="Pennanteckning 1475">
                    <a:extLst>
                      <a:ext uri="{FF2B5EF4-FFF2-40B4-BE49-F238E27FC236}">
                        <a16:creationId xmlns:a16="http://schemas.microsoft.com/office/drawing/2014/main" id="{EC899D03-DEF5-5634-E26E-A6FDF9F30B42}"/>
                      </a:ext>
                    </a:extLst>
                  </p:cNvPr>
                  <p:cNvPicPr/>
                  <p:nvPr/>
                </p:nvPicPr>
                <p:blipFill>
                  <a:blip r:embed="rId336"/>
                  <a:stretch>
                    <a:fillRect/>
                  </a:stretch>
                </p:blipFill>
                <p:spPr>
                  <a:xfrm>
                    <a:off x="10385004" y="1198139"/>
                    <a:ext cx="167400" cy="302040"/>
                  </a:xfrm>
                  <a:prstGeom prst="rect">
                    <a:avLst/>
                  </a:prstGeom>
                </p:spPr>
              </p:pic>
            </mc:Fallback>
          </mc:AlternateContent>
        </p:grpSp>
        <p:grpSp>
          <p:nvGrpSpPr>
            <p:cNvPr id="1488" name="Grupp 1487">
              <a:extLst>
                <a:ext uri="{FF2B5EF4-FFF2-40B4-BE49-F238E27FC236}">
                  <a16:creationId xmlns:a16="http://schemas.microsoft.com/office/drawing/2014/main" id="{A9D8640E-E785-9078-C2E1-7FC20FAD4834}"/>
                </a:ext>
              </a:extLst>
            </p:cNvPr>
            <p:cNvGrpSpPr/>
            <p:nvPr/>
          </p:nvGrpSpPr>
          <p:grpSpPr>
            <a:xfrm>
              <a:off x="10822764" y="1269059"/>
              <a:ext cx="906120" cy="363960"/>
              <a:chOff x="10822764" y="1269059"/>
              <a:chExt cx="906120" cy="363960"/>
            </a:xfrm>
          </p:grpSpPr>
          <mc:AlternateContent xmlns:mc="http://schemas.openxmlformats.org/markup-compatibility/2006">
            <mc:Choice xmlns:p14="http://schemas.microsoft.com/office/powerpoint/2010/main" Requires="p14">
              <p:contentPart p14:bwMode="auto" r:id="rId337">
                <p14:nvContentPartPr>
                  <p14:cNvPr id="1480" name="Pennanteckning 1479">
                    <a:extLst>
                      <a:ext uri="{FF2B5EF4-FFF2-40B4-BE49-F238E27FC236}">
                        <a16:creationId xmlns:a16="http://schemas.microsoft.com/office/drawing/2014/main" id="{6E5D9574-EA0C-434B-6F20-36214D79E3FE}"/>
                      </a:ext>
                    </a:extLst>
                  </p14:cNvPr>
                  <p14:cNvContentPartPr/>
                  <p14:nvPr/>
                </p14:nvContentPartPr>
                <p14:xfrm>
                  <a:off x="10822764" y="1351499"/>
                  <a:ext cx="153360" cy="120240"/>
                </p14:xfrm>
              </p:contentPart>
            </mc:Choice>
            <mc:Fallback>
              <p:pic>
                <p:nvPicPr>
                  <p:cNvPr id="1480" name="Pennanteckning 1479">
                    <a:extLst>
                      <a:ext uri="{FF2B5EF4-FFF2-40B4-BE49-F238E27FC236}">
                        <a16:creationId xmlns:a16="http://schemas.microsoft.com/office/drawing/2014/main" id="{6E5D9574-EA0C-434B-6F20-36214D79E3FE}"/>
                      </a:ext>
                    </a:extLst>
                  </p:cNvPr>
                  <p:cNvPicPr/>
                  <p:nvPr/>
                </p:nvPicPr>
                <p:blipFill>
                  <a:blip r:embed="rId338"/>
                  <a:stretch>
                    <a:fillRect/>
                  </a:stretch>
                </p:blipFill>
                <p:spPr>
                  <a:xfrm>
                    <a:off x="10807644" y="1336379"/>
                    <a:ext cx="18396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1481" name="Pennanteckning 1480">
                    <a:extLst>
                      <a:ext uri="{FF2B5EF4-FFF2-40B4-BE49-F238E27FC236}">
                        <a16:creationId xmlns:a16="http://schemas.microsoft.com/office/drawing/2014/main" id="{10FF1F57-DA3D-59F1-4D13-359ABAF242D1}"/>
                      </a:ext>
                    </a:extLst>
                  </p14:cNvPr>
                  <p14:cNvContentPartPr/>
                  <p14:nvPr/>
                </p14:nvContentPartPr>
                <p14:xfrm>
                  <a:off x="11030484" y="1415219"/>
                  <a:ext cx="79920" cy="68040"/>
                </p14:xfrm>
              </p:contentPart>
            </mc:Choice>
            <mc:Fallback>
              <p:pic>
                <p:nvPicPr>
                  <p:cNvPr id="1481" name="Pennanteckning 1480">
                    <a:extLst>
                      <a:ext uri="{FF2B5EF4-FFF2-40B4-BE49-F238E27FC236}">
                        <a16:creationId xmlns:a16="http://schemas.microsoft.com/office/drawing/2014/main" id="{10FF1F57-DA3D-59F1-4D13-359ABAF242D1}"/>
                      </a:ext>
                    </a:extLst>
                  </p:cNvPr>
                  <p:cNvPicPr/>
                  <p:nvPr/>
                </p:nvPicPr>
                <p:blipFill>
                  <a:blip r:embed="rId340"/>
                  <a:stretch>
                    <a:fillRect/>
                  </a:stretch>
                </p:blipFill>
                <p:spPr>
                  <a:xfrm>
                    <a:off x="11015364" y="1400099"/>
                    <a:ext cx="11016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1482" name="Pennanteckning 1481">
                    <a:extLst>
                      <a:ext uri="{FF2B5EF4-FFF2-40B4-BE49-F238E27FC236}">
                        <a16:creationId xmlns:a16="http://schemas.microsoft.com/office/drawing/2014/main" id="{71452A3C-4897-8C0C-5353-A027651A5286}"/>
                      </a:ext>
                    </a:extLst>
                  </p14:cNvPr>
                  <p14:cNvContentPartPr/>
                  <p14:nvPr/>
                </p14:nvContentPartPr>
                <p14:xfrm>
                  <a:off x="11164404" y="1415939"/>
                  <a:ext cx="19440" cy="27720"/>
                </p14:xfrm>
              </p:contentPart>
            </mc:Choice>
            <mc:Fallback>
              <p:pic>
                <p:nvPicPr>
                  <p:cNvPr id="1482" name="Pennanteckning 1481">
                    <a:extLst>
                      <a:ext uri="{FF2B5EF4-FFF2-40B4-BE49-F238E27FC236}">
                        <a16:creationId xmlns:a16="http://schemas.microsoft.com/office/drawing/2014/main" id="{71452A3C-4897-8C0C-5353-A027651A5286}"/>
                      </a:ext>
                    </a:extLst>
                  </p:cNvPr>
                  <p:cNvPicPr/>
                  <p:nvPr/>
                </p:nvPicPr>
                <p:blipFill>
                  <a:blip r:embed="rId342"/>
                  <a:stretch>
                    <a:fillRect/>
                  </a:stretch>
                </p:blipFill>
                <p:spPr>
                  <a:xfrm>
                    <a:off x="11149284" y="1400819"/>
                    <a:ext cx="5004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1483" name="Pennanteckning 1482">
                    <a:extLst>
                      <a:ext uri="{FF2B5EF4-FFF2-40B4-BE49-F238E27FC236}">
                        <a16:creationId xmlns:a16="http://schemas.microsoft.com/office/drawing/2014/main" id="{250DFE25-57BE-407C-9E72-3353A2CCFB33}"/>
                      </a:ext>
                    </a:extLst>
                  </p14:cNvPr>
                  <p14:cNvContentPartPr/>
                  <p14:nvPr/>
                </p14:nvContentPartPr>
                <p14:xfrm>
                  <a:off x="11191044" y="1335659"/>
                  <a:ext cx="44280" cy="20880"/>
                </p14:xfrm>
              </p:contentPart>
            </mc:Choice>
            <mc:Fallback>
              <p:pic>
                <p:nvPicPr>
                  <p:cNvPr id="1483" name="Pennanteckning 1482">
                    <a:extLst>
                      <a:ext uri="{FF2B5EF4-FFF2-40B4-BE49-F238E27FC236}">
                        <a16:creationId xmlns:a16="http://schemas.microsoft.com/office/drawing/2014/main" id="{250DFE25-57BE-407C-9E72-3353A2CCFB33}"/>
                      </a:ext>
                    </a:extLst>
                  </p:cNvPr>
                  <p:cNvPicPr/>
                  <p:nvPr/>
                </p:nvPicPr>
                <p:blipFill>
                  <a:blip r:embed="rId344"/>
                  <a:stretch>
                    <a:fillRect/>
                  </a:stretch>
                </p:blipFill>
                <p:spPr>
                  <a:xfrm>
                    <a:off x="11175564" y="1320539"/>
                    <a:ext cx="7452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1485" name="Pennanteckning 1484">
                    <a:extLst>
                      <a:ext uri="{FF2B5EF4-FFF2-40B4-BE49-F238E27FC236}">
                        <a16:creationId xmlns:a16="http://schemas.microsoft.com/office/drawing/2014/main" id="{61C6EA09-DAF4-AD78-55AF-65391172BFB0}"/>
                      </a:ext>
                    </a:extLst>
                  </p14:cNvPr>
                  <p14:cNvContentPartPr/>
                  <p14:nvPr/>
                </p14:nvContentPartPr>
                <p14:xfrm>
                  <a:off x="11261244" y="1373819"/>
                  <a:ext cx="50040" cy="259200"/>
                </p14:xfrm>
              </p:contentPart>
            </mc:Choice>
            <mc:Fallback>
              <p:pic>
                <p:nvPicPr>
                  <p:cNvPr id="1485" name="Pennanteckning 1484">
                    <a:extLst>
                      <a:ext uri="{FF2B5EF4-FFF2-40B4-BE49-F238E27FC236}">
                        <a16:creationId xmlns:a16="http://schemas.microsoft.com/office/drawing/2014/main" id="{61C6EA09-DAF4-AD78-55AF-65391172BFB0}"/>
                      </a:ext>
                    </a:extLst>
                  </p:cNvPr>
                  <p:cNvPicPr/>
                  <p:nvPr/>
                </p:nvPicPr>
                <p:blipFill>
                  <a:blip r:embed="rId346"/>
                  <a:stretch>
                    <a:fillRect/>
                  </a:stretch>
                </p:blipFill>
                <p:spPr>
                  <a:xfrm>
                    <a:off x="11246124" y="1358699"/>
                    <a:ext cx="8028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1486" name="Pennanteckning 1485">
                    <a:extLst>
                      <a:ext uri="{FF2B5EF4-FFF2-40B4-BE49-F238E27FC236}">
                        <a16:creationId xmlns:a16="http://schemas.microsoft.com/office/drawing/2014/main" id="{811B99CB-0FF4-90D4-CB74-78D33AE7312C}"/>
                      </a:ext>
                    </a:extLst>
                  </p14:cNvPr>
                  <p14:cNvContentPartPr/>
                  <p14:nvPr/>
                </p14:nvContentPartPr>
                <p14:xfrm>
                  <a:off x="11399484" y="1269059"/>
                  <a:ext cx="215280" cy="164520"/>
                </p14:xfrm>
              </p:contentPart>
            </mc:Choice>
            <mc:Fallback>
              <p:pic>
                <p:nvPicPr>
                  <p:cNvPr id="1486" name="Pennanteckning 1485">
                    <a:extLst>
                      <a:ext uri="{FF2B5EF4-FFF2-40B4-BE49-F238E27FC236}">
                        <a16:creationId xmlns:a16="http://schemas.microsoft.com/office/drawing/2014/main" id="{811B99CB-0FF4-90D4-CB74-78D33AE7312C}"/>
                      </a:ext>
                    </a:extLst>
                  </p:cNvPr>
                  <p:cNvPicPr/>
                  <p:nvPr/>
                </p:nvPicPr>
                <p:blipFill>
                  <a:blip r:embed="rId348"/>
                  <a:stretch>
                    <a:fillRect/>
                  </a:stretch>
                </p:blipFill>
                <p:spPr>
                  <a:xfrm>
                    <a:off x="11384004" y="1253939"/>
                    <a:ext cx="24588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1487" name="Pennanteckning 1486">
                    <a:extLst>
                      <a:ext uri="{FF2B5EF4-FFF2-40B4-BE49-F238E27FC236}">
                        <a16:creationId xmlns:a16="http://schemas.microsoft.com/office/drawing/2014/main" id="{84489C91-3F8B-2982-D8AA-C76D5B3AACF8}"/>
                      </a:ext>
                    </a:extLst>
                  </p14:cNvPr>
                  <p14:cNvContentPartPr/>
                  <p14:nvPr/>
                </p14:nvContentPartPr>
                <p14:xfrm>
                  <a:off x="11578764" y="1319459"/>
                  <a:ext cx="150120" cy="103680"/>
                </p14:xfrm>
              </p:contentPart>
            </mc:Choice>
            <mc:Fallback>
              <p:pic>
                <p:nvPicPr>
                  <p:cNvPr id="1487" name="Pennanteckning 1486">
                    <a:extLst>
                      <a:ext uri="{FF2B5EF4-FFF2-40B4-BE49-F238E27FC236}">
                        <a16:creationId xmlns:a16="http://schemas.microsoft.com/office/drawing/2014/main" id="{84489C91-3F8B-2982-D8AA-C76D5B3AACF8}"/>
                      </a:ext>
                    </a:extLst>
                  </p:cNvPr>
                  <p:cNvPicPr/>
                  <p:nvPr/>
                </p:nvPicPr>
                <p:blipFill>
                  <a:blip r:embed="rId350"/>
                  <a:stretch>
                    <a:fillRect/>
                  </a:stretch>
                </p:blipFill>
                <p:spPr>
                  <a:xfrm>
                    <a:off x="11563644" y="1303979"/>
                    <a:ext cx="180720" cy="134280"/>
                  </a:xfrm>
                  <a:prstGeom prst="rect">
                    <a:avLst/>
                  </a:prstGeom>
                </p:spPr>
              </p:pic>
            </mc:Fallback>
          </mc:AlternateContent>
        </p:grpSp>
        <p:grpSp>
          <p:nvGrpSpPr>
            <p:cNvPr id="1503" name="Grupp 1502">
              <a:extLst>
                <a:ext uri="{FF2B5EF4-FFF2-40B4-BE49-F238E27FC236}">
                  <a16:creationId xmlns:a16="http://schemas.microsoft.com/office/drawing/2014/main" id="{60816F1D-2ECF-F695-8D53-5E49807B7A84}"/>
                </a:ext>
              </a:extLst>
            </p:cNvPr>
            <p:cNvGrpSpPr/>
            <p:nvPr/>
          </p:nvGrpSpPr>
          <p:grpSpPr>
            <a:xfrm>
              <a:off x="8408964" y="1754339"/>
              <a:ext cx="394200" cy="174960"/>
              <a:chOff x="8408964" y="1754339"/>
              <a:chExt cx="394200" cy="174960"/>
            </a:xfrm>
          </p:grpSpPr>
          <mc:AlternateContent xmlns:mc="http://schemas.openxmlformats.org/markup-compatibility/2006">
            <mc:Choice xmlns:p14="http://schemas.microsoft.com/office/powerpoint/2010/main" Requires="p14">
              <p:contentPart p14:bwMode="auto" r:id="rId351">
                <p14:nvContentPartPr>
                  <p14:cNvPr id="1489" name="Pennanteckning 1488">
                    <a:extLst>
                      <a:ext uri="{FF2B5EF4-FFF2-40B4-BE49-F238E27FC236}">
                        <a16:creationId xmlns:a16="http://schemas.microsoft.com/office/drawing/2014/main" id="{45E65460-D3CB-AA65-B8DA-840A1A6FED2F}"/>
                      </a:ext>
                    </a:extLst>
                  </p14:cNvPr>
                  <p14:cNvContentPartPr/>
                  <p14:nvPr/>
                </p14:nvContentPartPr>
                <p14:xfrm>
                  <a:off x="8408964" y="1858379"/>
                  <a:ext cx="230400" cy="53280"/>
                </p14:xfrm>
              </p:contentPart>
            </mc:Choice>
            <mc:Fallback>
              <p:pic>
                <p:nvPicPr>
                  <p:cNvPr id="1489" name="Pennanteckning 1488">
                    <a:extLst>
                      <a:ext uri="{FF2B5EF4-FFF2-40B4-BE49-F238E27FC236}">
                        <a16:creationId xmlns:a16="http://schemas.microsoft.com/office/drawing/2014/main" id="{45E65460-D3CB-AA65-B8DA-840A1A6FED2F}"/>
                      </a:ext>
                    </a:extLst>
                  </p:cNvPr>
                  <p:cNvPicPr/>
                  <p:nvPr/>
                </p:nvPicPr>
                <p:blipFill>
                  <a:blip r:embed="rId352"/>
                  <a:stretch>
                    <a:fillRect/>
                  </a:stretch>
                </p:blipFill>
                <p:spPr>
                  <a:xfrm>
                    <a:off x="8393844" y="1843259"/>
                    <a:ext cx="26064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1491" name="Pennanteckning 1490">
                    <a:extLst>
                      <a:ext uri="{FF2B5EF4-FFF2-40B4-BE49-F238E27FC236}">
                        <a16:creationId xmlns:a16="http://schemas.microsoft.com/office/drawing/2014/main" id="{20B83438-4A7B-6B64-A2D9-4188F558F16E}"/>
                      </a:ext>
                    </a:extLst>
                  </p14:cNvPr>
                  <p14:cNvContentPartPr/>
                  <p14:nvPr/>
                </p14:nvContentPartPr>
                <p14:xfrm>
                  <a:off x="8675364" y="1754339"/>
                  <a:ext cx="127800" cy="174960"/>
                </p14:xfrm>
              </p:contentPart>
            </mc:Choice>
            <mc:Fallback>
              <p:pic>
                <p:nvPicPr>
                  <p:cNvPr id="1491" name="Pennanteckning 1490">
                    <a:extLst>
                      <a:ext uri="{FF2B5EF4-FFF2-40B4-BE49-F238E27FC236}">
                        <a16:creationId xmlns:a16="http://schemas.microsoft.com/office/drawing/2014/main" id="{20B83438-4A7B-6B64-A2D9-4188F558F16E}"/>
                      </a:ext>
                    </a:extLst>
                  </p:cNvPr>
                  <p:cNvPicPr/>
                  <p:nvPr/>
                </p:nvPicPr>
                <p:blipFill>
                  <a:blip r:embed="rId354"/>
                  <a:stretch>
                    <a:fillRect/>
                  </a:stretch>
                </p:blipFill>
                <p:spPr>
                  <a:xfrm>
                    <a:off x="8659884" y="1738859"/>
                    <a:ext cx="158400" cy="205560"/>
                  </a:xfrm>
                  <a:prstGeom prst="rect">
                    <a:avLst/>
                  </a:prstGeom>
                </p:spPr>
              </p:pic>
            </mc:Fallback>
          </mc:AlternateContent>
        </p:grpSp>
        <p:grpSp>
          <p:nvGrpSpPr>
            <p:cNvPr id="1502" name="Grupp 1501">
              <a:extLst>
                <a:ext uri="{FF2B5EF4-FFF2-40B4-BE49-F238E27FC236}">
                  <a16:creationId xmlns:a16="http://schemas.microsoft.com/office/drawing/2014/main" id="{E10443F6-EDE2-23B2-E335-2BD4E8A780C7}"/>
                </a:ext>
              </a:extLst>
            </p:cNvPr>
            <p:cNvGrpSpPr/>
            <p:nvPr/>
          </p:nvGrpSpPr>
          <p:grpSpPr>
            <a:xfrm>
              <a:off x="9020244" y="1755779"/>
              <a:ext cx="612360" cy="201600"/>
              <a:chOff x="9020244" y="1755779"/>
              <a:chExt cx="612360" cy="201600"/>
            </a:xfrm>
          </p:grpSpPr>
          <mc:AlternateContent xmlns:mc="http://schemas.openxmlformats.org/markup-compatibility/2006">
            <mc:Choice xmlns:p14="http://schemas.microsoft.com/office/powerpoint/2010/main" Requires="p14">
              <p:contentPart p14:bwMode="auto" r:id="rId355">
                <p14:nvContentPartPr>
                  <p14:cNvPr id="1492" name="Pennanteckning 1491">
                    <a:extLst>
                      <a:ext uri="{FF2B5EF4-FFF2-40B4-BE49-F238E27FC236}">
                        <a16:creationId xmlns:a16="http://schemas.microsoft.com/office/drawing/2014/main" id="{D327BC82-5110-1F19-0FF2-3E8DA4C4CF5F}"/>
                      </a:ext>
                    </a:extLst>
                  </p14:cNvPr>
                  <p14:cNvContentPartPr/>
                  <p14:nvPr/>
                </p14:nvContentPartPr>
                <p14:xfrm>
                  <a:off x="9020244" y="1755779"/>
                  <a:ext cx="116280" cy="162360"/>
                </p14:xfrm>
              </p:contentPart>
            </mc:Choice>
            <mc:Fallback>
              <p:pic>
                <p:nvPicPr>
                  <p:cNvPr id="1492" name="Pennanteckning 1491">
                    <a:extLst>
                      <a:ext uri="{FF2B5EF4-FFF2-40B4-BE49-F238E27FC236}">
                        <a16:creationId xmlns:a16="http://schemas.microsoft.com/office/drawing/2014/main" id="{D327BC82-5110-1F19-0FF2-3E8DA4C4CF5F}"/>
                      </a:ext>
                    </a:extLst>
                  </p:cNvPr>
                  <p:cNvPicPr/>
                  <p:nvPr/>
                </p:nvPicPr>
                <p:blipFill>
                  <a:blip r:embed="rId356"/>
                  <a:stretch>
                    <a:fillRect/>
                  </a:stretch>
                </p:blipFill>
                <p:spPr>
                  <a:xfrm>
                    <a:off x="9004764" y="1740659"/>
                    <a:ext cx="14652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1493" name="Pennanteckning 1492">
                    <a:extLst>
                      <a:ext uri="{FF2B5EF4-FFF2-40B4-BE49-F238E27FC236}">
                        <a16:creationId xmlns:a16="http://schemas.microsoft.com/office/drawing/2014/main" id="{E59AC63F-3F72-62F9-11F4-61A358AABC14}"/>
                      </a:ext>
                    </a:extLst>
                  </p14:cNvPr>
                  <p14:cNvContentPartPr/>
                  <p14:nvPr/>
                </p14:nvContentPartPr>
                <p14:xfrm>
                  <a:off x="9154884" y="1864139"/>
                  <a:ext cx="25200" cy="58320"/>
                </p14:xfrm>
              </p:contentPart>
            </mc:Choice>
            <mc:Fallback>
              <p:pic>
                <p:nvPicPr>
                  <p:cNvPr id="1493" name="Pennanteckning 1492">
                    <a:extLst>
                      <a:ext uri="{FF2B5EF4-FFF2-40B4-BE49-F238E27FC236}">
                        <a16:creationId xmlns:a16="http://schemas.microsoft.com/office/drawing/2014/main" id="{E59AC63F-3F72-62F9-11F4-61A358AABC14}"/>
                      </a:ext>
                    </a:extLst>
                  </p:cNvPr>
                  <p:cNvPicPr/>
                  <p:nvPr/>
                </p:nvPicPr>
                <p:blipFill>
                  <a:blip r:embed="rId358"/>
                  <a:stretch>
                    <a:fillRect/>
                  </a:stretch>
                </p:blipFill>
                <p:spPr>
                  <a:xfrm>
                    <a:off x="9139764" y="1849019"/>
                    <a:ext cx="5580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1494" name="Pennanteckning 1493">
                    <a:extLst>
                      <a:ext uri="{FF2B5EF4-FFF2-40B4-BE49-F238E27FC236}">
                        <a16:creationId xmlns:a16="http://schemas.microsoft.com/office/drawing/2014/main" id="{CA0E623F-3D70-70F8-CD78-61A7BECA8654}"/>
                      </a:ext>
                    </a:extLst>
                  </p14:cNvPr>
                  <p14:cNvContentPartPr/>
                  <p14:nvPr/>
                </p14:nvContentPartPr>
                <p14:xfrm>
                  <a:off x="9218604" y="1767659"/>
                  <a:ext cx="11880" cy="45000"/>
                </p14:xfrm>
              </p:contentPart>
            </mc:Choice>
            <mc:Fallback>
              <p:pic>
                <p:nvPicPr>
                  <p:cNvPr id="1494" name="Pennanteckning 1493">
                    <a:extLst>
                      <a:ext uri="{FF2B5EF4-FFF2-40B4-BE49-F238E27FC236}">
                        <a16:creationId xmlns:a16="http://schemas.microsoft.com/office/drawing/2014/main" id="{CA0E623F-3D70-70F8-CD78-61A7BECA8654}"/>
                      </a:ext>
                    </a:extLst>
                  </p:cNvPr>
                  <p:cNvPicPr/>
                  <p:nvPr/>
                </p:nvPicPr>
                <p:blipFill>
                  <a:blip r:embed="rId360"/>
                  <a:stretch>
                    <a:fillRect/>
                  </a:stretch>
                </p:blipFill>
                <p:spPr>
                  <a:xfrm>
                    <a:off x="9203484" y="1752179"/>
                    <a:ext cx="4248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1495" name="Pennanteckning 1494">
                    <a:extLst>
                      <a:ext uri="{FF2B5EF4-FFF2-40B4-BE49-F238E27FC236}">
                        <a16:creationId xmlns:a16="http://schemas.microsoft.com/office/drawing/2014/main" id="{497A96E9-2E3C-7A9C-32B6-8FC17CFB0450}"/>
                      </a:ext>
                    </a:extLst>
                  </p14:cNvPr>
                  <p14:cNvContentPartPr/>
                  <p14:nvPr/>
                </p14:nvContentPartPr>
                <p14:xfrm>
                  <a:off x="9226164" y="1834619"/>
                  <a:ext cx="406440" cy="122760"/>
                </p14:xfrm>
              </p:contentPart>
            </mc:Choice>
            <mc:Fallback>
              <p:pic>
                <p:nvPicPr>
                  <p:cNvPr id="1495" name="Pennanteckning 1494">
                    <a:extLst>
                      <a:ext uri="{FF2B5EF4-FFF2-40B4-BE49-F238E27FC236}">
                        <a16:creationId xmlns:a16="http://schemas.microsoft.com/office/drawing/2014/main" id="{497A96E9-2E3C-7A9C-32B6-8FC17CFB0450}"/>
                      </a:ext>
                    </a:extLst>
                  </p:cNvPr>
                  <p:cNvPicPr/>
                  <p:nvPr/>
                </p:nvPicPr>
                <p:blipFill>
                  <a:blip r:embed="rId362"/>
                  <a:stretch>
                    <a:fillRect/>
                  </a:stretch>
                </p:blipFill>
                <p:spPr>
                  <a:xfrm>
                    <a:off x="9210684" y="1819139"/>
                    <a:ext cx="437040" cy="153360"/>
                  </a:xfrm>
                  <a:prstGeom prst="rect">
                    <a:avLst/>
                  </a:prstGeom>
                </p:spPr>
              </p:pic>
            </mc:Fallback>
          </mc:AlternateContent>
        </p:grpSp>
        <p:grpSp>
          <p:nvGrpSpPr>
            <p:cNvPr id="1501" name="Grupp 1500">
              <a:extLst>
                <a:ext uri="{FF2B5EF4-FFF2-40B4-BE49-F238E27FC236}">
                  <a16:creationId xmlns:a16="http://schemas.microsoft.com/office/drawing/2014/main" id="{9D1595BE-F9E5-8E4A-F916-3D00F0E1ED1A}"/>
                </a:ext>
              </a:extLst>
            </p:cNvPr>
            <p:cNvGrpSpPr/>
            <p:nvPr/>
          </p:nvGrpSpPr>
          <p:grpSpPr>
            <a:xfrm>
              <a:off x="9858684" y="1716899"/>
              <a:ext cx="806040" cy="382320"/>
              <a:chOff x="9858684" y="1716899"/>
              <a:chExt cx="806040" cy="382320"/>
            </a:xfrm>
          </p:grpSpPr>
          <mc:AlternateContent xmlns:mc="http://schemas.openxmlformats.org/markup-compatibility/2006">
            <mc:Choice xmlns:p14="http://schemas.microsoft.com/office/powerpoint/2010/main" Requires="p14">
              <p:contentPart p14:bwMode="auto" r:id="rId363">
                <p14:nvContentPartPr>
                  <p14:cNvPr id="1496" name="Pennanteckning 1495">
                    <a:extLst>
                      <a:ext uri="{FF2B5EF4-FFF2-40B4-BE49-F238E27FC236}">
                        <a16:creationId xmlns:a16="http://schemas.microsoft.com/office/drawing/2014/main" id="{D94FFA92-5997-E166-BF97-0DFB11634F43}"/>
                      </a:ext>
                    </a:extLst>
                  </p14:cNvPr>
                  <p14:cNvContentPartPr/>
                  <p14:nvPr/>
                </p14:nvContentPartPr>
                <p14:xfrm>
                  <a:off x="9872004" y="1716899"/>
                  <a:ext cx="3600" cy="200520"/>
                </p14:xfrm>
              </p:contentPart>
            </mc:Choice>
            <mc:Fallback>
              <p:pic>
                <p:nvPicPr>
                  <p:cNvPr id="1496" name="Pennanteckning 1495">
                    <a:extLst>
                      <a:ext uri="{FF2B5EF4-FFF2-40B4-BE49-F238E27FC236}">
                        <a16:creationId xmlns:a16="http://schemas.microsoft.com/office/drawing/2014/main" id="{D94FFA92-5997-E166-BF97-0DFB11634F43}"/>
                      </a:ext>
                    </a:extLst>
                  </p:cNvPr>
                  <p:cNvPicPr/>
                  <p:nvPr/>
                </p:nvPicPr>
                <p:blipFill>
                  <a:blip r:embed="rId364"/>
                  <a:stretch>
                    <a:fillRect/>
                  </a:stretch>
                </p:blipFill>
                <p:spPr>
                  <a:xfrm>
                    <a:off x="9856524" y="1701779"/>
                    <a:ext cx="3420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365">
                <p14:nvContentPartPr>
                  <p14:cNvPr id="1497" name="Pennanteckning 1496">
                    <a:extLst>
                      <a:ext uri="{FF2B5EF4-FFF2-40B4-BE49-F238E27FC236}">
                        <a16:creationId xmlns:a16="http://schemas.microsoft.com/office/drawing/2014/main" id="{C14C0967-8A93-1053-04A8-4FA3DE089D47}"/>
                      </a:ext>
                    </a:extLst>
                  </p14:cNvPr>
                  <p14:cNvContentPartPr/>
                  <p14:nvPr/>
                </p14:nvContentPartPr>
                <p14:xfrm>
                  <a:off x="9858684" y="1812299"/>
                  <a:ext cx="157320" cy="78120"/>
                </p14:xfrm>
              </p:contentPart>
            </mc:Choice>
            <mc:Fallback>
              <p:pic>
                <p:nvPicPr>
                  <p:cNvPr id="1497" name="Pennanteckning 1496">
                    <a:extLst>
                      <a:ext uri="{FF2B5EF4-FFF2-40B4-BE49-F238E27FC236}">
                        <a16:creationId xmlns:a16="http://schemas.microsoft.com/office/drawing/2014/main" id="{C14C0967-8A93-1053-04A8-4FA3DE089D47}"/>
                      </a:ext>
                    </a:extLst>
                  </p:cNvPr>
                  <p:cNvPicPr/>
                  <p:nvPr/>
                </p:nvPicPr>
                <p:blipFill>
                  <a:blip r:embed="rId366"/>
                  <a:stretch>
                    <a:fillRect/>
                  </a:stretch>
                </p:blipFill>
                <p:spPr>
                  <a:xfrm>
                    <a:off x="9843564" y="1796819"/>
                    <a:ext cx="18792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1498" name="Pennanteckning 1497">
                    <a:extLst>
                      <a:ext uri="{FF2B5EF4-FFF2-40B4-BE49-F238E27FC236}">
                        <a16:creationId xmlns:a16="http://schemas.microsoft.com/office/drawing/2014/main" id="{6725A346-F719-E5D5-3DA0-C5438C146C68}"/>
                      </a:ext>
                    </a:extLst>
                  </p14:cNvPr>
                  <p14:cNvContentPartPr/>
                  <p14:nvPr/>
                </p14:nvContentPartPr>
                <p14:xfrm>
                  <a:off x="10168644" y="1816619"/>
                  <a:ext cx="158400" cy="282600"/>
                </p14:xfrm>
              </p:contentPart>
            </mc:Choice>
            <mc:Fallback>
              <p:pic>
                <p:nvPicPr>
                  <p:cNvPr id="1498" name="Pennanteckning 1497">
                    <a:extLst>
                      <a:ext uri="{FF2B5EF4-FFF2-40B4-BE49-F238E27FC236}">
                        <a16:creationId xmlns:a16="http://schemas.microsoft.com/office/drawing/2014/main" id="{6725A346-F719-E5D5-3DA0-C5438C146C68}"/>
                      </a:ext>
                    </a:extLst>
                  </p:cNvPr>
                  <p:cNvPicPr/>
                  <p:nvPr/>
                </p:nvPicPr>
                <p:blipFill>
                  <a:blip r:embed="rId368"/>
                  <a:stretch>
                    <a:fillRect/>
                  </a:stretch>
                </p:blipFill>
                <p:spPr>
                  <a:xfrm>
                    <a:off x="10153524" y="1801499"/>
                    <a:ext cx="18864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1499" name="Pennanteckning 1498">
                    <a:extLst>
                      <a:ext uri="{FF2B5EF4-FFF2-40B4-BE49-F238E27FC236}">
                        <a16:creationId xmlns:a16="http://schemas.microsoft.com/office/drawing/2014/main" id="{87EFD0B7-69FD-B3FA-5E17-7FE4F0B7C0D6}"/>
                      </a:ext>
                    </a:extLst>
                  </p14:cNvPr>
                  <p14:cNvContentPartPr/>
                  <p14:nvPr/>
                </p14:nvContentPartPr>
                <p14:xfrm>
                  <a:off x="10354044" y="1737779"/>
                  <a:ext cx="273240" cy="191160"/>
                </p14:xfrm>
              </p:contentPart>
            </mc:Choice>
            <mc:Fallback>
              <p:pic>
                <p:nvPicPr>
                  <p:cNvPr id="1499" name="Pennanteckning 1498">
                    <a:extLst>
                      <a:ext uri="{FF2B5EF4-FFF2-40B4-BE49-F238E27FC236}">
                        <a16:creationId xmlns:a16="http://schemas.microsoft.com/office/drawing/2014/main" id="{87EFD0B7-69FD-B3FA-5E17-7FE4F0B7C0D6}"/>
                      </a:ext>
                    </a:extLst>
                  </p:cNvPr>
                  <p:cNvPicPr/>
                  <p:nvPr/>
                </p:nvPicPr>
                <p:blipFill>
                  <a:blip r:embed="rId370"/>
                  <a:stretch>
                    <a:fillRect/>
                  </a:stretch>
                </p:blipFill>
                <p:spPr>
                  <a:xfrm>
                    <a:off x="10338924" y="1722659"/>
                    <a:ext cx="30384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371">
                <p14:nvContentPartPr>
                  <p14:cNvPr id="1500" name="Pennanteckning 1499">
                    <a:extLst>
                      <a:ext uri="{FF2B5EF4-FFF2-40B4-BE49-F238E27FC236}">
                        <a16:creationId xmlns:a16="http://schemas.microsoft.com/office/drawing/2014/main" id="{A645C5A3-717E-ED11-FCF0-E01089189354}"/>
                      </a:ext>
                    </a:extLst>
                  </p14:cNvPr>
                  <p14:cNvContentPartPr/>
                  <p14:nvPr/>
                </p14:nvContentPartPr>
                <p14:xfrm>
                  <a:off x="10575804" y="1814819"/>
                  <a:ext cx="88920" cy="29160"/>
                </p14:xfrm>
              </p:contentPart>
            </mc:Choice>
            <mc:Fallback>
              <p:pic>
                <p:nvPicPr>
                  <p:cNvPr id="1500" name="Pennanteckning 1499">
                    <a:extLst>
                      <a:ext uri="{FF2B5EF4-FFF2-40B4-BE49-F238E27FC236}">
                        <a16:creationId xmlns:a16="http://schemas.microsoft.com/office/drawing/2014/main" id="{A645C5A3-717E-ED11-FCF0-E01089189354}"/>
                      </a:ext>
                    </a:extLst>
                  </p:cNvPr>
                  <p:cNvPicPr/>
                  <p:nvPr/>
                </p:nvPicPr>
                <p:blipFill>
                  <a:blip r:embed="rId372"/>
                  <a:stretch>
                    <a:fillRect/>
                  </a:stretch>
                </p:blipFill>
                <p:spPr>
                  <a:xfrm>
                    <a:off x="10560324" y="1799339"/>
                    <a:ext cx="119520" cy="59760"/>
                  </a:xfrm>
                  <a:prstGeom prst="rect">
                    <a:avLst/>
                  </a:prstGeom>
                </p:spPr>
              </p:pic>
            </mc:Fallback>
          </mc:AlternateContent>
        </p:grpSp>
        <p:grpSp>
          <p:nvGrpSpPr>
            <p:cNvPr id="1508" name="Grupp 1507">
              <a:extLst>
                <a:ext uri="{FF2B5EF4-FFF2-40B4-BE49-F238E27FC236}">
                  <a16:creationId xmlns:a16="http://schemas.microsoft.com/office/drawing/2014/main" id="{98CB77BC-3D37-BBD7-0637-94ACDE259E92}"/>
                </a:ext>
              </a:extLst>
            </p:cNvPr>
            <p:cNvGrpSpPr/>
            <p:nvPr/>
          </p:nvGrpSpPr>
          <p:grpSpPr>
            <a:xfrm>
              <a:off x="10900524" y="1760099"/>
              <a:ext cx="538920" cy="212040"/>
              <a:chOff x="10900524" y="1760099"/>
              <a:chExt cx="538920" cy="212040"/>
            </a:xfrm>
          </p:grpSpPr>
          <mc:AlternateContent xmlns:mc="http://schemas.openxmlformats.org/markup-compatibility/2006">
            <mc:Choice xmlns:p14="http://schemas.microsoft.com/office/powerpoint/2010/main" Requires="p14">
              <p:contentPart p14:bwMode="auto" r:id="rId373">
                <p14:nvContentPartPr>
                  <p14:cNvPr id="1504" name="Pennanteckning 1503">
                    <a:extLst>
                      <a:ext uri="{FF2B5EF4-FFF2-40B4-BE49-F238E27FC236}">
                        <a16:creationId xmlns:a16="http://schemas.microsoft.com/office/drawing/2014/main" id="{9AF05DEF-4989-D75F-E7E9-6F16977B97AD}"/>
                      </a:ext>
                    </a:extLst>
                  </p14:cNvPr>
                  <p14:cNvContentPartPr/>
                  <p14:nvPr/>
                </p14:nvContentPartPr>
                <p14:xfrm>
                  <a:off x="10902324" y="1895819"/>
                  <a:ext cx="360" cy="2880"/>
                </p14:xfrm>
              </p:contentPart>
            </mc:Choice>
            <mc:Fallback>
              <p:pic>
                <p:nvPicPr>
                  <p:cNvPr id="1504" name="Pennanteckning 1503">
                    <a:extLst>
                      <a:ext uri="{FF2B5EF4-FFF2-40B4-BE49-F238E27FC236}">
                        <a16:creationId xmlns:a16="http://schemas.microsoft.com/office/drawing/2014/main" id="{9AF05DEF-4989-D75F-E7E9-6F16977B97AD}"/>
                      </a:ext>
                    </a:extLst>
                  </p:cNvPr>
                  <p:cNvPicPr/>
                  <p:nvPr/>
                </p:nvPicPr>
                <p:blipFill>
                  <a:blip r:embed="rId374"/>
                  <a:stretch>
                    <a:fillRect/>
                  </a:stretch>
                </p:blipFill>
                <p:spPr>
                  <a:xfrm>
                    <a:off x="10887204" y="1880339"/>
                    <a:ext cx="3096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375">
                <p14:nvContentPartPr>
                  <p14:cNvPr id="1505" name="Pennanteckning 1504">
                    <a:extLst>
                      <a:ext uri="{FF2B5EF4-FFF2-40B4-BE49-F238E27FC236}">
                        <a16:creationId xmlns:a16="http://schemas.microsoft.com/office/drawing/2014/main" id="{52FE9BAB-636C-42DC-0271-57E700299FE1}"/>
                      </a:ext>
                    </a:extLst>
                  </p14:cNvPr>
                  <p14:cNvContentPartPr/>
                  <p14:nvPr/>
                </p14:nvContentPartPr>
                <p14:xfrm>
                  <a:off x="10900524" y="1760099"/>
                  <a:ext cx="169920" cy="212040"/>
                </p14:xfrm>
              </p:contentPart>
            </mc:Choice>
            <mc:Fallback>
              <p:pic>
                <p:nvPicPr>
                  <p:cNvPr id="1505" name="Pennanteckning 1504">
                    <a:extLst>
                      <a:ext uri="{FF2B5EF4-FFF2-40B4-BE49-F238E27FC236}">
                        <a16:creationId xmlns:a16="http://schemas.microsoft.com/office/drawing/2014/main" id="{52FE9BAB-636C-42DC-0271-57E700299FE1}"/>
                      </a:ext>
                    </a:extLst>
                  </p:cNvPr>
                  <p:cNvPicPr/>
                  <p:nvPr/>
                </p:nvPicPr>
                <p:blipFill>
                  <a:blip r:embed="rId376"/>
                  <a:stretch>
                    <a:fillRect/>
                  </a:stretch>
                </p:blipFill>
                <p:spPr>
                  <a:xfrm>
                    <a:off x="10885404" y="1744979"/>
                    <a:ext cx="20052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1506" name="Pennanteckning 1505">
                    <a:extLst>
                      <a:ext uri="{FF2B5EF4-FFF2-40B4-BE49-F238E27FC236}">
                        <a16:creationId xmlns:a16="http://schemas.microsoft.com/office/drawing/2014/main" id="{61FAEF87-5DE6-C574-4B5D-E7269977ABA0}"/>
                      </a:ext>
                    </a:extLst>
                  </p14:cNvPr>
                  <p14:cNvContentPartPr/>
                  <p14:nvPr/>
                </p14:nvContentPartPr>
                <p14:xfrm>
                  <a:off x="11117604" y="1840379"/>
                  <a:ext cx="321840" cy="117000"/>
                </p14:xfrm>
              </p:contentPart>
            </mc:Choice>
            <mc:Fallback>
              <p:pic>
                <p:nvPicPr>
                  <p:cNvPr id="1506" name="Pennanteckning 1505">
                    <a:extLst>
                      <a:ext uri="{FF2B5EF4-FFF2-40B4-BE49-F238E27FC236}">
                        <a16:creationId xmlns:a16="http://schemas.microsoft.com/office/drawing/2014/main" id="{61FAEF87-5DE6-C574-4B5D-E7269977ABA0}"/>
                      </a:ext>
                    </a:extLst>
                  </p:cNvPr>
                  <p:cNvPicPr/>
                  <p:nvPr/>
                </p:nvPicPr>
                <p:blipFill>
                  <a:blip r:embed="rId378"/>
                  <a:stretch>
                    <a:fillRect/>
                  </a:stretch>
                </p:blipFill>
                <p:spPr>
                  <a:xfrm>
                    <a:off x="11102484" y="1824899"/>
                    <a:ext cx="352080" cy="147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79">
              <p14:nvContentPartPr>
                <p14:cNvPr id="1507" name="Pennanteckning 1506">
                  <a:extLst>
                    <a:ext uri="{FF2B5EF4-FFF2-40B4-BE49-F238E27FC236}">
                      <a16:creationId xmlns:a16="http://schemas.microsoft.com/office/drawing/2014/main" id="{439D2D02-073E-38E7-9360-EA377192FDD8}"/>
                    </a:ext>
                  </a:extLst>
                </p14:cNvPr>
                <p14:cNvContentPartPr/>
                <p14:nvPr/>
              </p14:nvContentPartPr>
              <p14:xfrm>
                <a:off x="11671284" y="1784219"/>
                <a:ext cx="250200" cy="118440"/>
              </p14:xfrm>
            </p:contentPart>
          </mc:Choice>
          <mc:Fallback>
            <p:pic>
              <p:nvPicPr>
                <p:cNvPr id="1507" name="Pennanteckning 1506">
                  <a:extLst>
                    <a:ext uri="{FF2B5EF4-FFF2-40B4-BE49-F238E27FC236}">
                      <a16:creationId xmlns:a16="http://schemas.microsoft.com/office/drawing/2014/main" id="{439D2D02-073E-38E7-9360-EA377192FDD8}"/>
                    </a:ext>
                  </a:extLst>
                </p:cNvPr>
                <p:cNvPicPr/>
                <p:nvPr/>
              </p:nvPicPr>
              <p:blipFill>
                <a:blip r:embed="rId380"/>
                <a:stretch>
                  <a:fillRect/>
                </a:stretch>
              </p:blipFill>
              <p:spPr>
                <a:xfrm>
                  <a:off x="11656164" y="1768739"/>
                  <a:ext cx="280800" cy="149040"/>
                </a:xfrm>
                <a:prstGeom prst="rect">
                  <a:avLst/>
                </a:prstGeom>
              </p:spPr>
            </p:pic>
          </mc:Fallback>
        </mc:AlternateContent>
        <p:grpSp>
          <p:nvGrpSpPr>
            <p:cNvPr id="1521" name="Grupp 1520">
              <a:extLst>
                <a:ext uri="{FF2B5EF4-FFF2-40B4-BE49-F238E27FC236}">
                  <a16:creationId xmlns:a16="http://schemas.microsoft.com/office/drawing/2014/main" id="{4D4B86D7-49C6-8810-93DD-708D0C999BAB}"/>
                </a:ext>
              </a:extLst>
            </p:cNvPr>
            <p:cNvGrpSpPr/>
            <p:nvPr/>
          </p:nvGrpSpPr>
          <p:grpSpPr>
            <a:xfrm>
              <a:off x="8435604" y="2254019"/>
              <a:ext cx="650160" cy="190440"/>
              <a:chOff x="8435604" y="2254019"/>
              <a:chExt cx="650160" cy="190440"/>
            </a:xfrm>
          </p:grpSpPr>
          <mc:AlternateContent xmlns:mc="http://schemas.openxmlformats.org/markup-compatibility/2006">
            <mc:Choice xmlns:p14="http://schemas.microsoft.com/office/powerpoint/2010/main" Requires="p14">
              <p:contentPart p14:bwMode="auto" r:id="rId381">
                <p14:nvContentPartPr>
                  <p14:cNvPr id="1509" name="Pennanteckning 1508">
                    <a:extLst>
                      <a:ext uri="{FF2B5EF4-FFF2-40B4-BE49-F238E27FC236}">
                        <a16:creationId xmlns:a16="http://schemas.microsoft.com/office/drawing/2014/main" id="{EC4BE9FD-C8C7-96C7-F15D-D9EC22A11BAF}"/>
                      </a:ext>
                    </a:extLst>
                  </p14:cNvPr>
                  <p14:cNvContentPartPr/>
                  <p14:nvPr/>
                </p14:nvContentPartPr>
                <p14:xfrm>
                  <a:off x="8435604" y="2291819"/>
                  <a:ext cx="58320" cy="152640"/>
                </p14:xfrm>
              </p:contentPart>
            </mc:Choice>
            <mc:Fallback>
              <p:pic>
                <p:nvPicPr>
                  <p:cNvPr id="1509" name="Pennanteckning 1508">
                    <a:extLst>
                      <a:ext uri="{FF2B5EF4-FFF2-40B4-BE49-F238E27FC236}">
                        <a16:creationId xmlns:a16="http://schemas.microsoft.com/office/drawing/2014/main" id="{EC4BE9FD-C8C7-96C7-F15D-D9EC22A11BAF}"/>
                      </a:ext>
                    </a:extLst>
                  </p:cNvPr>
                  <p:cNvPicPr/>
                  <p:nvPr/>
                </p:nvPicPr>
                <p:blipFill>
                  <a:blip r:embed="rId382"/>
                  <a:stretch>
                    <a:fillRect/>
                  </a:stretch>
                </p:blipFill>
                <p:spPr>
                  <a:xfrm>
                    <a:off x="8420124" y="2276699"/>
                    <a:ext cx="8892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383">
                <p14:nvContentPartPr>
                  <p14:cNvPr id="1510" name="Pennanteckning 1509">
                    <a:extLst>
                      <a:ext uri="{FF2B5EF4-FFF2-40B4-BE49-F238E27FC236}">
                        <a16:creationId xmlns:a16="http://schemas.microsoft.com/office/drawing/2014/main" id="{DFA7BD3F-0B6F-143F-E370-D63F9E8E374B}"/>
                      </a:ext>
                    </a:extLst>
                  </p14:cNvPr>
                  <p14:cNvContentPartPr/>
                  <p14:nvPr/>
                </p14:nvContentPartPr>
                <p14:xfrm>
                  <a:off x="8562684" y="2339699"/>
                  <a:ext cx="239400" cy="42480"/>
                </p14:xfrm>
              </p:contentPart>
            </mc:Choice>
            <mc:Fallback>
              <p:pic>
                <p:nvPicPr>
                  <p:cNvPr id="1510" name="Pennanteckning 1509">
                    <a:extLst>
                      <a:ext uri="{FF2B5EF4-FFF2-40B4-BE49-F238E27FC236}">
                        <a16:creationId xmlns:a16="http://schemas.microsoft.com/office/drawing/2014/main" id="{DFA7BD3F-0B6F-143F-E370-D63F9E8E374B}"/>
                      </a:ext>
                    </a:extLst>
                  </p:cNvPr>
                  <p:cNvPicPr/>
                  <p:nvPr/>
                </p:nvPicPr>
                <p:blipFill>
                  <a:blip r:embed="rId384"/>
                  <a:stretch>
                    <a:fillRect/>
                  </a:stretch>
                </p:blipFill>
                <p:spPr>
                  <a:xfrm>
                    <a:off x="8547564" y="2324579"/>
                    <a:ext cx="27000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385">
                <p14:nvContentPartPr>
                  <p14:cNvPr id="1511" name="Pennanteckning 1510">
                    <a:extLst>
                      <a:ext uri="{FF2B5EF4-FFF2-40B4-BE49-F238E27FC236}">
                        <a16:creationId xmlns:a16="http://schemas.microsoft.com/office/drawing/2014/main" id="{42A3DA5E-DFF7-7371-5983-876CB49440EC}"/>
                      </a:ext>
                    </a:extLst>
                  </p14:cNvPr>
                  <p14:cNvContentPartPr/>
                  <p14:nvPr/>
                </p14:nvContentPartPr>
                <p14:xfrm>
                  <a:off x="8838084" y="2254019"/>
                  <a:ext cx="247680" cy="138240"/>
                </p14:xfrm>
              </p:contentPart>
            </mc:Choice>
            <mc:Fallback>
              <p:pic>
                <p:nvPicPr>
                  <p:cNvPr id="1511" name="Pennanteckning 1510">
                    <a:extLst>
                      <a:ext uri="{FF2B5EF4-FFF2-40B4-BE49-F238E27FC236}">
                        <a16:creationId xmlns:a16="http://schemas.microsoft.com/office/drawing/2014/main" id="{42A3DA5E-DFF7-7371-5983-876CB49440EC}"/>
                      </a:ext>
                    </a:extLst>
                  </p:cNvPr>
                  <p:cNvPicPr/>
                  <p:nvPr/>
                </p:nvPicPr>
                <p:blipFill>
                  <a:blip r:embed="rId386"/>
                  <a:stretch>
                    <a:fillRect/>
                  </a:stretch>
                </p:blipFill>
                <p:spPr>
                  <a:xfrm>
                    <a:off x="8822964" y="2238899"/>
                    <a:ext cx="278280" cy="168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7">
              <p14:nvContentPartPr>
                <p14:cNvPr id="1512" name="Pennanteckning 1511">
                  <a:extLst>
                    <a:ext uri="{FF2B5EF4-FFF2-40B4-BE49-F238E27FC236}">
                      <a16:creationId xmlns:a16="http://schemas.microsoft.com/office/drawing/2014/main" id="{94A08583-57C2-FA76-8F5F-EB0DC236EC93}"/>
                    </a:ext>
                  </a:extLst>
                </p14:cNvPr>
                <p14:cNvContentPartPr/>
                <p14:nvPr/>
              </p14:nvContentPartPr>
              <p14:xfrm>
                <a:off x="9300324" y="2324219"/>
                <a:ext cx="203040" cy="110520"/>
              </p14:xfrm>
            </p:contentPart>
          </mc:Choice>
          <mc:Fallback>
            <p:pic>
              <p:nvPicPr>
                <p:cNvPr id="1512" name="Pennanteckning 1511">
                  <a:extLst>
                    <a:ext uri="{FF2B5EF4-FFF2-40B4-BE49-F238E27FC236}">
                      <a16:creationId xmlns:a16="http://schemas.microsoft.com/office/drawing/2014/main" id="{94A08583-57C2-FA76-8F5F-EB0DC236EC93}"/>
                    </a:ext>
                  </a:extLst>
                </p:cNvPr>
                <p:cNvPicPr/>
                <p:nvPr/>
              </p:nvPicPr>
              <p:blipFill>
                <a:blip r:embed="rId388"/>
                <a:stretch>
                  <a:fillRect/>
                </a:stretch>
              </p:blipFill>
              <p:spPr>
                <a:xfrm>
                  <a:off x="9285204" y="2308739"/>
                  <a:ext cx="233280" cy="140760"/>
                </a:xfrm>
                <a:prstGeom prst="rect">
                  <a:avLst/>
                </a:prstGeom>
              </p:spPr>
            </p:pic>
          </mc:Fallback>
        </mc:AlternateContent>
        <p:grpSp>
          <p:nvGrpSpPr>
            <p:cNvPr id="1520" name="Grupp 1519">
              <a:extLst>
                <a:ext uri="{FF2B5EF4-FFF2-40B4-BE49-F238E27FC236}">
                  <a16:creationId xmlns:a16="http://schemas.microsoft.com/office/drawing/2014/main" id="{299FAB76-E615-125E-FEAC-7FBE13D2E0C9}"/>
                </a:ext>
              </a:extLst>
            </p:cNvPr>
            <p:cNvGrpSpPr/>
            <p:nvPr/>
          </p:nvGrpSpPr>
          <p:grpSpPr>
            <a:xfrm>
              <a:off x="9717204" y="2219099"/>
              <a:ext cx="973800" cy="354960"/>
              <a:chOff x="9717204" y="2219099"/>
              <a:chExt cx="973800" cy="354960"/>
            </a:xfrm>
          </p:grpSpPr>
          <mc:AlternateContent xmlns:mc="http://schemas.openxmlformats.org/markup-compatibility/2006">
            <mc:Choice xmlns:p14="http://schemas.microsoft.com/office/powerpoint/2010/main" Requires="p14">
              <p:contentPart p14:bwMode="auto" r:id="rId389">
                <p14:nvContentPartPr>
                  <p14:cNvPr id="1513" name="Pennanteckning 1512">
                    <a:extLst>
                      <a:ext uri="{FF2B5EF4-FFF2-40B4-BE49-F238E27FC236}">
                        <a16:creationId xmlns:a16="http://schemas.microsoft.com/office/drawing/2014/main" id="{22D3E8C5-48D7-847E-1CC6-FE9F35AE74A0}"/>
                      </a:ext>
                    </a:extLst>
                  </p14:cNvPr>
                  <p14:cNvContentPartPr/>
                  <p14:nvPr/>
                </p14:nvContentPartPr>
                <p14:xfrm>
                  <a:off x="9717204" y="2372819"/>
                  <a:ext cx="62280" cy="201240"/>
                </p14:xfrm>
              </p:contentPart>
            </mc:Choice>
            <mc:Fallback>
              <p:pic>
                <p:nvPicPr>
                  <p:cNvPr id="1513" name="Pennanteckning 1512">
                    <a:extLst>
                      <a:ext uri="{FF2B5EF4-FFF2-40B4-BE49-F238E27FC236}">
                        <a16:creationId xmlns:a16="http://schemas.microsoft.com/office/drawing/2014/main" id="{22D3E8C5-48D7-847E-1CC6-FE9F35AE74A0}"/>
                      </a:ext>
                    </a:extLst>
                  </p:cNvPr>
                  <p:cNvPicPr/>
                  <p:nvPr/>
                </p:nvPicPr>
                <p:blipFill>
                  <a:blip r:embed="rId390"/>
                  <a:stretch>
                    <a:fillRect/>
                  </a:stretch>
                </p:blipFill>
                <p:spPr>
                  <a:xfrm>
                    <a:off x="9702084" y="2357699"/>
                    <a:ext cx="9288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391">
                <p14:nvContentPartPr>
                  <p14:cNvPr id="1514" name="Pennanteckning 1513">
                    <a:extLst>
                      <a:ext uri="{FF2B5EF4-FFF2-40B4-BE49-F238E27FC236}">
                        <a16:creationId xmlns:a16="http://schemas.microsoft.com/office/drawing/2014/main" id="{2687D745-A5FD-A47F-6B41-253F111A525D}"/>
                      </a:ext>
                    </a:extLst>
                  </p14:cNvPr>
                  <p14:cNvContentPartPr/>
                  <p14:nvPr/>
                </p14:nvContentPartPr>
                <p14:xfrm>
                  <a:off x="9752844" y="2363099"/>
                  <a:ext cx="90360" cy="66600"/>
                </p14:xfrm>
              </p:contentPart>
            </mc:Choice>
            <mc:Fallback>
              <p:pic>
                <p:nvPicPr>
                  <p:cNvPr id="1514" name="Pennanteckning 1513">
                    <a:extLst>
                      <a:ext uri="{FF2B5EF4-FFF2-40B4-BE49-F238E27FC236}">
                        <a16:creationId xmlns:a16="http://schemas.microsoft.com/office/drawing/2014/main" id="{2687D745-A5FD-A47F-6B41-253F111A525D}"/>
                      </a:ext>
                    </a:extLst>
                  </p:cNvPr>
                  <p:cNvPicPr/>
                  <p:nvPr/>
                </p:nvPicPr>
                <p:blipFill>
                  <a:blip r:embed="rId392"/>
                  <a:stretch>
                    <a:fillRect/>
                  </a:stretch>
                </p:blipFill>
                <p:spPr>
                  <a:xfrm>
                    <a:off x="9737724" y="2347619"/>
                    <a:ext cx="12096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393">
                <p14:nvContentPartPr>
                  <p14:cNvPr id="1515" name="Pennanteckning 1514">
                    <a:extLst>
                      <a:ext uri="{FF2B5EF4-FFF2-40B4-BE49-F238E27FC236}">
                        <a16:creationId xmlns:a16="http://schemas.microsoft.com/office/drawing/2014/main" id="{56879435-5318-E006-6600-BAE2F5A7B519}"/>
                      </a:ext>
                    </a:extLst>
                  </p14:cNvPr>
                  <p14:cNvContentPartPr/>
                  <p14:nvPr/>
                </p14:nvContentPartPr>
                <p14:xfrm>
                  <a:off x="9935724" y="2332499"/>
                  <a:ext cx="243360" cy="104400"/>
                </p14:xfrm>
              </p:contentPart>
            </mc:Choice>
            <mc:Fallback>
              <p:pic>
                <p:nvPicPr>
                  <p:cNvPr id="1515" name="Pennanteckning 1514">
                    <a:extLst>
                      <a:ext uri="{FF2B5EF4-FFF2-40B4-BE49-F238E27FC236}">
                        <a16:creationId xmlns:a16="http://schemas.microsoft.com/office/drawing/2014/main" id="{56879435-5318-E006-6600-BAE2F5A7B519}"/>
                      </a:ext>
                    </a:extLst>
                  </p:cNvPr>
                  <p:cNvPicPr/>
                  <p:nvPr/>
                </p:nvPicPr>
                <p:blipFill>
                  <a:blip r:embed="rId394"/>
                  <a:stretch>
                    <a:fillRect/>
                  </a:stretch>
                </p:blipFill>
                <p:spPr>
                  <a:xfrm>
                    <a:off x="9920244" y="2317019"/>
                    <a:ext cx="27396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395">
                <p14:nvContentPartPr>
                  <p14:cNvPr id="1516" name="Pennanteckning 1515">
                    <a:extLst>
                      <a:ext uri="{FF2B5EF4-FFF2-40B4-BE49-F238E27FC236}">
                        <a16:creationId xmlns:a16="http://schemas.microsoft.com/office/drawing/2014/main" id="{7B68D18C-B4FC-31CA-41C7-2361D2E65618}"/>
                      </a:ext>
                    </a:extLst>
                  </p14:cNvPr>
                  <p14:cNvContentPartPr/>
                  <p14:nvPr/>
                </p14:nvContentPartPr>
                <p14:xfrm>
                  <a:off x="10264764" y="2348699"/>
                  <a:ext cx="11160" cy="43560"/>
                </p14:xfrm>
              </p:contentPart>
            </mc:Choice>
            <mc:Fallback>
              <p:pic>
                <p:nvPicPr>
                  <p:cNvPr id="1516" name="Pennanteckning 1515">
                    <a:extLst>
                      <a:ext uri="{FF2B5EF4-FFF2-40B4-BE49-F238E27FC236}">
                        <a16:creationId xmlns:a16="http://schemas.microsoft.com/office/drawing/2014/main" id="{7B68D18C-B4FC-31CA-41C7-2361D2E65618}"/>
                      </a:ext>
                    </a:extLst>
                  </p:cNvPr>
                  <p:cNvPicPr/>
                  <p:nvPr/>
                </p:nvPicPr>
                <p:blipFill>
                  <a:blip r:embed="rId396"/>
                  <a:stretch>
                    <a:fillRect/>
                  </a:stretch>
                </p:blipFill>
                <p:spPr>
                  <a:xfrm>
                    <a:off x="10249644" y="2333579"/>
                    <a:ext cx="4140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397">
                <p14:nvContentPartPr>
                  <p14:cNvPr id="1517" name="Pennanteckning 1516">
                    <a:extLst>
                      <a:ext uri="{FF2B5EF4-FFF2-40B4-BE49-F238E27FC236}">
                        <a16:creationId xmlns:a16="http://schemas.microsoft.com/office/drawing/2014/main" id="{4C208AF9-E717-2DA1-CC02-ED07298C62AF}"/>
                      </a:ext>
                    </a:extLst>
                  </p14:cNvPr>
                  <p14:cNvContentPartPr/>
                  <p14:nvPr/>
                </p14:nvContentPartPr>
                <p14:xfrm>
                  <a:off x="10271244" y="2256179"/>
                  <a:ext cx="148320" cy="149040"/>
                </p14:xfrm>
              </p:contentPart>
            </mc:Choice>
            <mc:Fallback>
              <p:pic>
                <p:nvPicPr>
                  <p:cNvPr id="1517" name="Pennanteckning 1516">
                    <a:extLst>
                      <a:ext uri="{FF2B5EF4-FFF2-40B4-BE49-F238E27FC236}">
                        <a16:creationId xmlns:a16="http://schemas.microsoft.com/office/drawing/2014/main" id="{4C208AF9-E717-2DA1-CC02-ED07298C62AF}"/>
                      </a:ext>
                    </a:extLst>
                  </p:cNvPr>
                  <p:cNvPicPr/>
                  <p:nvPr/>
                </p:nvPicPr>
                <p:blipFill>
                  <a:blip r:embed="rId398"/>
                  <a:stretch>
                    <a:fillRect/>
                  </a:stretch>
                </p:blipFill>
                <p:spPr>
                  <a:xfrm>
                    <a:off x="10256124" y="2241059"/>
                    <a:ext cx="17892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399">
                <p14:nvContentPartPr>
                  <p14:cNvPr id="1518" name="Pennanteckning 1517">
                    <a:extLst>
                      <a:ext uri="{FF2B5EF4-FFF2-40B4-BE49-F238E27FC236}">
                        <a16:creationId xmlns:a16="http://schemas.microsoft.com/office/drawing/2014/main" id="{EF6B2078-D7A7-B472-5E59-2D209EF86975}"/>
                      </a:ext>
                    </a:extLst>
                  </p14:cNvPr>
                  <p14:cNvContentPartPr/>
                  <p14:nvPr/>
                </p14:nvContentPartPr>
                <p14:xfrm>
                  <a:off x="10535844" y="2219099"/>
                  <a:ext cx="11880" cy="142560"/>
                </p14:xfrm>
              </p:contentPart>
            </mc:Choice>
            <mc:Fallback>
              <p:pic>
                <p:nvPicPr>
                  <p:cNvPr id="1518" name="Pennanteckning 1517">
                    <a:extLst>
                      <a:ext uri="{FF2B5EF4-FFF2-40B4-BE49-F238E27FC236}">
                        <a16:creationId xmlns:a16="http://schemas.microsoft.com/office/drawing/2014/main" id="{EF6B2078-D7A7-B472-5E59-2D209EF86975}"/>
                      </a:ext>
                    </a:extLst>
                  </p:cNvPr>
                  <p:cNvPicPr/>
                  <p:nvPr/>
                </p:nvPicPr>
                <p:blipFill>
                  <a:blip r:embed="rId400"/>
                  <a:stretch>
                    <a:fillRect/>
                  </a:stretch>
                </p:blipFill>
                <p:spPr>
                  <a:xfrm>
                    <a:off x="10520724" y="2203619"/>
                    <a:ext cx="4248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401">
                <p14:nvContentPartPr>
                  <p14:cNvPr id="1519" name="Pennanteckning 1518">
                    <a:extLst>
                      <a:ext uri="{FF2B5EF4-FFF2-40B4-BE49-F238E27FC236}">
                        <a16:creationId xmlns:a16="http://schemas.microsoft.com/office/drawing/2014/main" id="{F65F1BF9-D197-E495-AF28-708A7CA6105E}"/>
                      </a:ext>
                    </a:extLst>
                  </p14:cNvPr>
                  <p14:cNvContentPartPr/>
                  <p14:nvPr/>
                </p14:nvContentPartPr>
                <p14:xfrm>
                  <a:off x="10597044" y="2297939"/>
                  <a:ext cx="93960" cy="137160"/>
                </p14:xfrm>
              </p:contentPart>
            </mc:Choice>
            <mc:Fallback>
              <p:pic>
                <p:nvPicPr>
                  <p:cNvPr id="1519" name="Pennanteckning 1518">
                    <a:extLst>
                      <a:ext uri="{FF2B5EF4-FFF2-40B4-BE49-F238E27FC236}">
                        <a16:creationId xmlns:a16="http://schemas.microsoft.com/office/drawing/2014/main" id="{F65F1BF9-D197-E495-AF28-708A7CA6105E}"/>
                      </a:ext>
                    </a:extLst>
                  </p:cNvPr>
                  <p:cNvPicPr/>
                  <p:nvPr/>
                </p:nvPicPr>
                <p:blipFill>
                  <a:blip r:embed="rId402"/>
                  <a:stretch>
                    <a:fillRect/>
                  </a:stretch>
                </p:blipFill>
                <p:spPr>
                  <a:xfrm>
                    <a:off x="10581924" y="2282819"/>
                    <a:ext cx="124200" cy="167760"/>
                  </a:xfrm>
                  <a:prstGeom prst="rect">
                    <a:avLst/>
                  </a:prstGeom>
                </p:spPr>
              </p:pic>
            </mc:Fallback>
          </mc:AlternateContent>
        </p:grpSp>
      </p:grpSp>
      <mc:AlternateContent xmlns:mc="http://schemas.openxmlformats.org/markup-compatibility/2006">
        <mc:Choice xmlns:p14="http://schemas.microsoft.com/office/powerpoint/2010/main" Requires="p14">
          <p:contentPart p14:bwMode="auto" r:id="rId403">
            <p14:nvContentPartPr>
              <p14:cNvPr id="1522" name="Pennanteckning 1521">
                <a:extLst>
                  <a:ext uri="{FF2B5EF4-FFF2-40B4-BE49-F238E27FC236}">
                    <a16:creationId xmlns:a16="http://schemas.microsoft.com/office/drawing/2014/main" id="{AB347F65-2249-D0A6-B72F-EAFEB7BBC13E}"/>
                  </a:ext>
                </a:extLst>
              </p14:cNvPr>
              <p14:cNvContentPartPr/>
              <p14:nvPr/>
            </p14:nvContentPartPr>
            <p14:xfrm>
              <a:off x="8441364" y="2902019"/>
              <a:ext cx="360" cy="360"/>
            </p14:xfrm>
          </p:contentPart>
        </mc:Choice>
        <mc:Fallback>
          <p:pic>
            <p:nvPicPr>
              <p:cNvPr id="1522" name="Pennanteckning 1521">
                <a:extLst>
                  <a:ext uri="{FF2B5EF4-FFF2-40B4-BE49-F238E27FC236}">
                    <a16:creationId xmlns:a16="http://schemas.microsoft.com/office/drawing/2014/main" id="{AB347F65-2249-D0A6-B72F-EAFEB7BBC13E}"/>
                  </a:ext>
                </a:extLst>
              </p:cNvPr>
              <p:cNvPicPr/>
              <p:nvPr/>
            </p:nvPicPr>
            <p:blipFill>
              <a:blip r:embed="rId404"/>
              <a:stretch>
                <a:fillRect/>
              </a:stretch>
            </p:blipFill>
            <p:spPr>
              <a:xfrm>
                <a:off x="8425884" y="2886899"/>
                <a:ext cx="30960" cy="30960"/>
              </a:xfrm>
              <a:prstGeom prst="rect">
                <a:avLst/>
              </a:prstGeom>
            </p:spPr>
          </p:pic>
        </mc:Fallback>
      </mc:AlternateContent>
      <p:grpSp>
        <p:nvGrpSpPr>
          <p:cNvPr id="1623" name="Grupp 1622">
            <a:extLst>
              <a:ext uri="{FF2B5EF4-FFF2-40B4-BE49-F238E27FC236}">
                <a16:creationId xmlns:a16="http://schemas.microsoft.com/office/drawing/2014/main" id="{B095D4B1-224B-9408-264C-51D66C587CD7}"/>
              </a:ext>
            </a:extLst>
          </p:cNvPr>
          <p:cNvGrpSpPr/>
          <p:nvPr/>
        </p:nvGrpSpPr>
        <p:grpSpPr>
          <a:xfrm>
            <a:off x="8280804" y="3027659"/>
            <a:ext cx="3588840" cy="1607400"/>
            <a:chOff x="8280804" y="3027659"/>
            <a:chExt cx="3588840" cy="1607400"/>
          </a:xfrm>
        </p:grpSpPr>
        <p:grpSp>
          <p:nvGrpSpPr>
            <p:cNvPr id="425" name="Grupp 424">
              <a:extLst>
                <a:ext uri="{FF2B5EF4-FFF2-40B4-BE49-F238E27FC236}">
                  <a16:creationId xmlns:a16="http://schemas.microsoft.com/office/drawing/2014/main" id="{4BA9273B-5484-D959-AACC-96024406B071}"/>
                </a:ext>
              </a:extLst>
            </p:cNvPr>
            <p:cNvGrpSpPr/>
            <p:nvPr/>
          </p:nvGrpSpPr>
          <p:grpSpPr>
            <a:xfrm>
              <a:off x="8508324" y="3050339"/>
              <a:ext cx="672840" cy="180720"/>
              <a:chOff x="8508324" y="3050339"/>
              <a:chExt cx="672840" cy="180720"/>
            </a:xfrm>
          </p:grpSpPr>
          <mc:AlternateContent xmlns:mc="http://schemas.openxmlformats.org/markup-compatibility/2006">
            <mc:Choice xmlns:p14="http://schemas.microsoft.com/office/powerpoint/2010/main" Requires="p14">
              <p:contentPart p14:bwMode="auto" r:id="rId405">
                <p14:nvContentPartPr>
                  <p14:cNvPr id="418" name="Pennanteckning 417">
                    <a:extLst>
                      <a:ext uri="{FF2B5EF4-FFF2-40B4-BE49-F238E27FC236}">
                        <a16:creationId xmlns:a16="http://schemas.microsoft.com/office/drawing/2014/main" id="{FA8015F1-CBB2-43F5-AE55-8DBC2A8FF55C}"/>
                      </a:ext>
                    </a:extLst>
                  </p14:cNvPr>
                  <p14:cNvContentPartPr/>
                  <p14:nvPr/>
                </p14:nvContentPartPr>
                <p14:xfrm>
                  <a:off x="8508324" y="3096419"/>
                  <a:ext cx="100440" cy="88920"/>
                </p14:xfrm>
              </p:contentPart>
            </mc:Choice>
            <mc:Fallback>
              <p:pic>
                <p:nvPicPr>
                  <p:cNvPr id="418" name="Pennanteckning 417">
                    <a:extLst>
                      <a:ext uri="{FF2B5EF4-FFF2-40B4-BE49-F238E27FC236}">
                        <a16:creationId xmlns:a16="http://schemas.microsoft.com/office/drawing/2014/main" id="{FA8015F1-CBB2-43F5-AE55-8DBC2A8FF55C}"/>
                      </a:ext>
                    </a:extLst>
                  </p:cNvPr>
                  <p:cNvPicPr/>
                  <p:nvPr/>
                </p:nvPicPr>
                <p:blipFill>
                  <a:blip r:embed="rId406"/>
                  <a:stretch>
                    <a:fillRect/>
                  </a:stretch>
                </p:blipFill>
                <p:spPr>
                  <a:xfrm>
                    <a:off x="8492844" y="3081299"/>
                    <a:ext cx="13104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407">
                <p14:nvContentPartPr>
                  <p14:cNvPr id="419" name="Pennanteckning 418">
                    <a:extLst>
                      <a:ext uri="{FF2B5EF4-FFF2-40B4-BE49-F238E27FC236}">
                        <a16:creationId xmlns:a16="http://schemas.microsoft.com/office/drawing/2014/main" id="{7C7D99A8-CF00-3EF5-0890-777B049E0D7E}"/>
                      </a:ext>
                    </a:extLst>
                  </p14:cNvPr>
                  <p14:cNvContentPartPr/>
                  <p14:nvPr/>
                </p14:nvContentPartPr>
                <p14:xfrm>
                  <a:off x="8694084" y="3113699"/>
                  <a:ext cx="93960" cy="85680"/>
                </p14:xfrm>
              </p:contentPart>
            </mc:Choice>
            <mc:Fallback>
              <p:pic>
                <p:nvPicPr>
                  <p:cNvPr id="419" name="Pennanteckning 418">
                    <a:extLst>
                      <a:ext uri="{FF2B5EF4-FFF2-40B4-BE49-F238E27FC236}">
                        <a16:creationId xmlns:a16="http://schemas.microsoft.com/office/drawing/2014/main" id="{7C7D99A8-CF00-3EF5-0890-777B049E0D7E}"/>
                      </a:ext>
                    </a:extLst>
                  </p:cNvPr>
                  <p:cNvPicPr/>
                  <p:nvPr/>
                </p:nvPicPr>
                <p:blipFill>
                  <a:blip r:embed="rId408"/>
                  <a:stretch>
                    <a:fillRect/>
                  </a:stretch>
                </p:blipFill>
                <p:spPr>
                  <a:xfrm>
                    <a:off x="8678964" y="3098579"/>
                    <a:ext cx="12420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409">
                <p14:nvContentPartPr>
                  <p14:cNvPr id="420" name="Pennanteckning 419">
                    <a:extLst>
                      <a:ext uri="{FF2B5EF4-FFF2-40B4-BE49-F238E27FC236}">
                        <a16:creationId xmlns:a16="http://schemas.microsoft.com/office/drawing/2014/main" id="{D3925699-CA86-38BB-E308-88B12DE81D51}"/>
                      </a:ext>
                    </a:extLst>
                  </p14:cNvPr>
                  <p14:cNvContentPartPr/>
                  <p14:nvPr/>
                </p14:nvContentPartPr>
                <p14:xfrm>
                  <a:off x="8853204" y="3121259"/>
                  <a:ext cx="124560" cy="91440"/>
                </p14:xfrm>
              </p:contentPart>
            </mc:Choice>
            <mc:Fallback>
              <p:pic>
                <p:nvPicPr>
                  <p:cNvPr id="420" name="Pennanteckning 419">
                    <a:extLst>
                      <a:ext uri="{FF2B5EF4-FFF2-40B4-BE49-F238E27FC236}">
                        <a16:creationId xmlns:a16="http://schemas.microsoft.com/office/drawing/2014/main" id="{D3925699-CA86-38BB-E308-88B12DE81D51}"/>
                      </a:ext>
                    </a:extLst>
                  </p:cNvPr>
                  <p:cNvPicPr/>
                  <p:nvPr/>
                </p:nvPicPr>
                <p:blipFill>
                  <a:blip r:embed="rId410"/>
                  <a:stretch>
                    <a:fillRect/>
                  </a:stretch>
                </p:blipFill>
                <p:spPr>
                  <a:xfrm>
                    <a:off x="8837724" y="3106139"/>
                    <a:ext cx="15480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411">
                <p14:nvContentPartPr>
                  <p14:cNvPr id="421" name="Pennanteckning 420">
                    <a:extLst>
                      <a:ext uri="{FF2B5EF4-FFF2-40B4-BE49-F238E27FC236}">
                        <a16:creationId xmlns:a16="http://schemas.microsoft.com/office/drawing/2014/main" id="{9D36DE06-E22C-0507-E02A-F97D0C9BDD73}"/>
                      </a:ext>
                    </a:extLst>
                  </p14:cNvPr>
                  <p14:cNvContentPartPr/>
                  <p14:nvPr/>
                </p14:nvContentPartPr>
                <p14:xfrm>
                  <a:off x="9014484" y="3050339"/>
                  <a:ext cx="166680" cy="180720"/>
                </p14:xfrm>
              </p:contentPart>
            </mc:Choice>
            <mc:Fallback>
              <p:pic>
                <p:nvPicPr>
                  <p:cNvPr id="421" name="Pennanteckning 420">
                    <a:extLst>
                      <a:ext uri="{FF2B5EF4-FFF2-40B4-BE49-F238E27FC236}">
                        <a16:creationId xmlns:a16="http://schemas.microsoft.com/office/drawing/2014/main" id="{9D36DE06-E22C-0507-E02A-F97D0C9BDD73}"/>
                      </a:ext>
                    </a:extLst>
                  </p:cNvPr>
                  <p:cNvPicPr/>
                  <p:nvPr/>
                </p:nvPicPr>
                <p:blipFill>
                  <a:blip r:embed="rId412"/>
                  <a:stretch>
                    <a:fillRect/>
                  </a:stretch>
                </p:blipFill>
                <p:spPr>
                  <a:xfrm>
                    <a:off x="8999004" y="3034859"/>
                    <a:ext cx="196920" cy="211320"/>
                  </a:xfrm>
                  <a:prstGeom prst="rect">
                    <a:avLst/>
                  </a:prstGeom>
                </p:spPr>
              </p:pic>
            </mc:Fallback>
          </mc:AlternateContent>
        </p:grpSp>
        <p:grpSp>
          <p:nvGrpSpPr>
            <p:cNvPr id="424" name="Grupp 423">
              <a:extLst>
                <a:ext uri="{FF2B5EF4-FFF2-40B4-BE49-F238E27FC236}">
                  <a16:creationId xmlns:a16="http://schemas.microsoft.com/office/drawing/2014/main" id="{F1A250CE-2C6F-61FD-9707-EF01D5C81FEB}"/>
                </a:ext>
              </a:extLst>
            </p:cNvPr>
            <p:cNvGrpSpPr/>
            <p:nvPr/>
          </p:nvGrpSpPr>
          <p:grpSpPr>
            <a:xfrm>
              <a:off x="9387444" y="3065819"/>
              <a:ext cx="208800" cy="172440"/>
              <a:chOff x="9387444" y="3065819"/>
              <a:chExt cx="208800" cy="172440"/>
            </a:xfrm>
          </p:grpSpPr>
          <mc:AlternateContent xmlns:mc="http://schemas.openxmlformats.org/markup-compatibility/2006">
            <mc:Choice xmlns:p14="http://schemas.microsoft.com/office/powerpoint/2010/main" Requires="p14">
              <p:contentPart p14:bwMode="auto" r:id="rId413">
                <p14:nvContentPartPr>
                  <p14:cNvPr id="422" name="Pennanteckning 421">
                    <a:extLst>
                      <a:ext uri="{FF2B5EF4-FFF2-40B4-BE49-F238E27FC236}">
                        <a16:creationId xmlns:a16="http://schemas.microsoft.com/office/drawing/2014/main" id="{70CF4136-D530-9CF4-D34F-2B55650FC5CD}"/>
                      </a:ext>
                    </a:extLst>
                  </p14:cNvPr>
                  <p14:cNvContentPartPr/>
                  <p14:nvPr/>
                </p14:nvContentPartPr>
                <p14:xfrm>
                  <a:off x="9407964" y="3065819"/>
                  <a:ext cx="29160" cy="172440"/>
                </p14:xfrm>
              </p:contentPart>
            </mc:Choice>
            <mc:Fallback>
              <p:pic>
                <p:nvPicPr>
                  <p:cNvPr id="422" name="Pennanteckning 421">
                    <a:extLst>
                      <a:ext uri="{FF2B5EF4-FFF2-40B4-BE49-F238E27FC236}">
                        <a16:creationId xmlns:a16="http://schemas.microsoft.com/office/drawing/2014/main" id="{70CF4136-D530-9CF4-D34F-2B55650FC5CD}"/>
                      </a:ext>
                    </a:extLst>
                  </p:cNvPr>
                  <p:cNvPicPr/>
                  <p:nvPr/>
                </p:nvPicPr>
                <p:blipFill>
                  <a:blip r:embed="rId414"/>
                  <a:stretch>
                    <a:fillRect/>
                  </a:stretch>
                </p:blipFill>
                <p:spPr>
                  <a:xfrm>
                    <a:off x="9392844" y="3050699"/>
                    <a:ext cx="5976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415">
                <p14:nvContentPartPr>
                  <p14:cNvPr id="423" name="Pennanteckning 422">
                    <a:extLst>
                      <a:ext uri="{FF2B5EF4-FFF2-40B4-BE49-F238E27FC236}">
                        <a16:creationId xmlns:a16="http://schemas.microsoft.com/office/drawing/2014/main" id="{2D781DAD-7699-7BD6-02A8-47873E066978}"/>
                      </a:ext>
                    </a:extLst>
                  </p14:cNvPr>
                  <p14:cNvContentPartPr/>
                  <p14:nvPr/>
                </p14:nvContentPartPr>
                <p14:xfrm>
                  <a:off x="9387444" y="3136019"/>
                  <a:ext cx="208800" cy="69840"/>
                </p14:xfrm>
              </p:contentPart>
            </mc:Choice>
            <mc:Fallback>
              <p:pic>
                <p:nvPicPr>
                  <p:cNvPr id="423" name="Pennanteckning 422">
                    <a:extLst>
                      <a:ext uri="{FF2B5EF4-FFF2-40B4-BE49-F238E27FC236}">
                        <a16:creationId xmlns:a16="http://schemas.microsoft.com/office/drawing/2014/main" id="{2D781DAD-7699-7BD6-02A8-47873E066978}"/>
                      </a:ext>
                    </a:extLst>
                  </p:cNvPr>
                  <p:cNvPicPr/>
                  <p:nvPr/>
                </p:nvPicPr>
                <p:blipFill>
                  <a:blip r:embed="rId416"/>
                  <a:stretch>
                    <a:fillRect/>
                  </a:stretch>
                </p:blipFill>
                <p:spPr>
                  <a:xfrm>
                    <a:off x="9371964" y="3120899"/>
                    <a:ext cx="239400" cy="100440"/>
                  </a:xfrm>
                  <a:prstGeom prst="rect">
                    <a:avLst/>
                  </a:prstGeom>
                </p:spPr>
              </p:pic>
            </mc:Fallback>
          </mc:AlternateContent>
        </p:grpSp>
        <p:grpSp>
          <p:nvGrpSpPr>
            <p:cNvPr id="1539" name="Grupp 1538">
              <a:extLst>
                <a:ext uri="{FF2B5EF4-FFF2-40B4-BE49-F238E27FC236}">
                  <a16:creationId xmlns:a16="http://schemas.microsoft.com/office/drawing/2014/main" id="{D563B86C-85FA-7A30-5462-FE8F1AA3275C}"/>
                </a:ext>
              </a:extLst>
            </p:cNvPr>
            <p:cNvGrpSpPr/>
            <p:nvPr/>
          </p:nvGrpSpPr>
          <p:grpSpPr>
            <a:xfrm>
              <a:off x="8280804" y="3463619"/>
              <a:ext cx="426960" cy="259920"/>
              <a:chOff x="8280804" y="3463619"/>
              <a:chExt cx="426960" cy="259920"/>
            </a:xfrm>
          </p:grpSpPr>
          <mc:AlternateContent xmlns:mc="http://schemas.openxmlformats.org/markup-compatibility/2006">
            <mc:Choice xmlns:p14="http://schemas.microsoft.com/office/powerpoint/2010/main" Requires="p14">
              <p:contentPart p14:bwMode="auto" r:id="rId417">
                <p14:nvContentPartPr>
                  <p14:cNvPr id="440" name="Pennanteckning 439">
                    <a:extLst>
                      <a:ext uri="{FF2B5EF4-FFF2-40B4-BE49-F238E27FC236}">
                        <a16:creationId xmlns:a16="http://schemas.microsoft.com/office/drawing/2014/main" id="{C1766447-ED29-708E-14DA-8DCDF0CACBDE}"/>
                      </a:ext>
                    </a:extLst>
                  </p14:cNvPr>
                  <p14:cNvContentPartPr/>
                  <p14:nvPr/>
                </p14:nvContentPartPr>
                <p14:xfrm>
                  <a:off x="8335524" y="3463619"/>
                  <a:ext cx="55800" cy="226080"/>
                </p14:xfrm>
              </p:contentPart>
            </mc:Choice>
            <mc:Fallback>
              <p:pic>
                <p:nvPicPr>
                  <p:cNvPr id="440" name="Pennanteckning 439">
                    <a:extLst>
                      <a:ext uri="{FF2B5EF4-FFF2-40B4-BE49-F238E27FC236}">
                        <a16:creationId xmlns:a16="http://schemas.microsoft.com/office/drawing/2014/main" id="{C1766447-ED29-708E-14DA-8DCDF0CACBDE}"/>
                      </a:ext>
                    </a:extLst>
                  </p:cNvPr>
                  <p:cNvPicPr/>
                  <p:nvPr/>
                </p:nvPicPr>
                <p:blipFill>
                  <a:blip r:embed="rId418"/>
                  <a:stretch>
                    <a:fillRect/>
                  </a:stretch>
                </p:blipFill>
                <p:spPr>
                  <a:xfrm>
                    <a:off x="8320044" y="3448499"/>
                    <a:ext cx="8640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419">
                <p14:nvContentPartPr>
                  <p14:cNvPr id="441" name="Pennanteckning 440">
                    <a:extLst>
                      <a:ext uri="{FF2B5EF4-FFF2-40B4-BE49-F238E27FC236}">
                        <a16:creationId xmlns:a16="http://schemas.microsoft.com/office/drawing/2014/main" id="{0B130E69-B52F-92D8-01B7-E053282EB735}"/>
                      </a:ext>
                    </a:extLst>
                  </p14:cNvPr>
                  <p14:cNvContentPartPr/>
                  <p14:nvPr/>
                </p14:nvContentPartPr>
                <p14:xfrm>
                  <a:off x="8280804" y="3532379"/>
                  <a:ext cx="132120" cy="79920"/>
                </p14:xfrm>
              </p:contentPart>
            </mc:Choice>
            <mc:Fallback>
              <p:pic>
                <p:nvPicPr>
                  <p:cNvPr id="441" name="Pennanteckning 440">
                    <a:extLst>
                      <a:ext uri="{FF2B5EF4-FFF2-40B4-BE49-F238E27FC236}">
                        <a16:creationId xmlns:a16="http://schemas.microsoft.com/office/drawing/2014/main" id="{0B130E69-B52F-92D8-01B7-E053282EB735}"/>
                      </a:ext>
                    </a:extLst>
                  </p:cNvPr>
                  <p:cNvPicPr/>
                  <p:nvPr/>
                </p:nvPicPr>
                <p:blipFill>
                  <a:blip r:embed="rId420"/>
                  <a:stretch>
                    <a:fillRect/>
                  </a:stretch>
                </p:blipFill>
                <p:spPr>
                  <a:xfrm>
                    <a:off x="8265324" y="3516899"/>
                    <a:ext cx="16236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421">
                <p14:nvContentPartPr>
                  <p14:cNvPr id="442" name="Pennanteckning 441">
                    <a:extLst>
                      <a:ext uri="{FF2B5EF4-FFF2-40B4-BE49-F238E27FC236}">
                        <a16:creationId xmlns:a16="http://schemas.microsoft.com/office/drawing/2014/main" id="{CAC16E94-CE81-7EAE-E17E-94A2FD80E5F1}"/>
                      </a:ext>
                    </a:extLst>
                  </p14:cNvPr>
                  <p14:cNvContentPartPr/>
                  <p14:nvPr/>
                </p14:nvContentPartPr>
                <p14:xfrm>
                  <a:off x="8481684" y="3525539"/>
                  <a:ext cx="99720" cy="117000"/>
                </p14:xfrm>
              </p:contentPart>
            </mc:Choice>
            <mc:Fallback>
              <p:pic>
                <p:nvPicPr>
                  <p:cNvPr id="442" name="Pennanteckning 441">
                    <a:extLst>
                      <a:ext uri="{FF2B5EF4-FFF2-40B4-BE49-F238E27FC236}">
                        <a16:creationId xmlns:a16="http://schemas.microsoft.com/office/drawing/2014/main" id="{CAC16E94-CE81-7EAE-E17E-94A2FD80E5F1}"/>
                      </a:ext>
                    </a:extLst>
                  </p:cNvPr>
                  <p:cNvPicPr/>
                  <p:nvPr/>
                </p:nvPicPr>
                <p:blipFill>
                  <a:blip r:embed="rId422"/>
                  <a:stretch>
                    <a:fillRect/>
                  </a:stretch>
                </p:blipFill>
                <p:spPr>
                  <a:xfrm>
                    <a:off x="8466564" y="3510419"/>
                    <a:ext cx="12996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423">
                <p14:nvContentPartPr>
                  <p14:cNvPr id="443" name="Pennanteckning 442">
                    <a:extLst>
                      <a:ext uri="{FF2B5EF4-FFF2-40B4-BE49-F238E27FC236}">
                        <a16:creationId xmlns:a16="http://schemas.microsoft.com/office/drawing/2014/main" id="{82D81E1B-1F04-35EA-6E04-F5AFA536360E}"/>
                      </a:ext>
                    </a:extLst>
                  </p14:cNvPr>
                  <p14:cNvContentPartPr/>
                  <p14:nvPr/>
                </p14:nvContentPartPr>
                <p14:xfrm>
                  <a:off x="8623884" y="3569459"/>
                  <a:ext cx="83880" cy="154080"/>
                </p14:xfrm>
              </p:contentPart>
            </mc:Choice>
            <mc:Fallback>
              <p:pic>
                <p:nvPicPr>
                  <p:cNvPr id="443" name="Pennanteckning 442">
                    <a:extLst>
                      <a:ext uri="{FF2B5EF4-FFF2-40B4-BE49-F238E27FC236}">
                        <a16:creationId xmlns:a16="http://schemas.microsoft.com/office/drawing/2014/main" id="{82D81E1B-1F04-35EA-6E04-F5AFA536360E}"/>
                      </a:ext>
                    </a:extLst>
                  </p:cNvPr>
                  <p:cNvPicPr/>
                  <p:nvPr/>
                </p:nvPicPr>
                <p:blipFill>
                  <a:blip r:embed="rId424"/>
                  <a:stretch>
                    <a:fillRect/>
                  </a:stretch>
                </p:blipFill>
                <p:spPr>
                  <a:xfrm>
                    <a:off x="8608764" y="3554339"/>
                    <a:ext cx="114480" cy="184680"/>
                  </a:xfrm>
                  <a:prstGeom prst="rect">
                    <a:avLst/>
                  </a:prstGeom>
                </p:spPr>
              </p:pic>
            </mc:Fallback>
          </mc:AlternateContent>
        </p:grpSp>
        <p:grpSp>
          <p:nvGrpSpPr>
            <p:cNvPr id="1538" name="Grupp 1537">
              <a:extLst>
                <a:ext uri="{FF2B5EF4-FFF2-40B4-BE49-F238E27FC236}">
                  <a16:creationId xmlns:a16="http://schemas.microsoft.com/office/drawing/2014/main" id="{4D951395-8AD2-7EF4-EBF3-53273E5457AA}"/>
                </a:ext>
              </a:extLst>
            </p:cNvPr>
            <p:cNvGrpSpPr/>
            <p:nvPr/>
          </p:nvGrpSpPr>
          <p:grpSpPr>
            <a:xfrm>
              <a:off x="8906124" y="3507179"/>
              <a:ext cx="864360" cy="193320"/>
              <a:chOff x="8906124" y="3507179"/>
              <a:chExt cx="864360" cy="193320"/>
            </a:xfrm>
          </p:grpSpPr>
          <mc:AlternateContent xmlns:mc="http://schemas.openxmlformats.org/markup-compatibility/2006">
            <mc:Choice xmlns:p14="http://schemas.microsoft.com/office/powerpoint/2010/main" Requires="p14">
              <p:contentPart p14:bwMode="auto" r:id="rId425">
                <p14:nvContentPartPr>
                  <p14:cNvPr id="444" name="Pennanteckning 443">
                    <a:extLst>
                      <a:ext uri="{FF2B5EF4-FFF2-40B4-BE49-F238E27FC236}">
                        <a16:creationId xmlns:a16="http://schemas.microsoft.com/office/drawing/2014/main" id="{24E82836-8218-E4F1-5F7E-49187D634E57}"/>
                      </a:ext>
                    </a:extLst>
                  </p14:cNvPr>
                  <p14:cNvContentPartPr/>
                  <p14:nvPr/>
                </p14:nvContentPartPr>
                <p14:xfrm>
                  <a:off x="8906124" y="3570179"/>
                  <a:ext cx="45000" cy="119520"/>
                </p14:xfrm>
              </p:contentPart>
            </mc:Choice>
            <mc:Fallback>
              <p:pic>
                <p:nvPicPr>
                  <p:cNvPr id="444" name="Pennanteckning 443">
                    <a:extLst>
                      <a:ext uri="{FF2B5EF4-FFF2-40B4-BE49-F238E27FC236}">
                        <a16:creationId xmlns:a16="http://schemas.microsoft.com/office/drawing/2014/main" id="{24E82836-8218-E4F1-5F7E-49187D634E57}"/>
                      </a:ext>
                    </a:extLst>
                  </p:cNvPr>
                  <p:cNvPicPr/>
                  <p:nvPr/>
                </p:nvPicPr>
                <p:blipFill>
                  <a:blip r:embed="rId426"/>
                  <a:stretch>
                    <a:fillRect/>
                  </a:stretch>
                </p:blipFill>
                <p:spPr>
                  <a:xfrm>
                    <a:off x="8890644" y="3555059"/>
                    <a:ext cx="7560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427">
                <p14:nvContentPartPr>
                  <p14:cNvPr id="445" name="Pennanteckning 444">
                    <a:extLst>
                      <a:ext uri="{FF2B5EF4-FFF2-40B4-BE49-F238E27FC236}">
                        <a16:creationId xmlns:a16="http://schemas.microsoft.com/office/drawing/2014/main" id="{A19EC339-BDE6-A835-3C32-492AE02778EC}"/>
                      </a:ext>
                    </a:extLst>
                  </p14:cNvPr>
                  <p14:cNvContentPartPr/>
                  <p14:nvPr/>
                </p14:nvContentPartPr>
                <p14:xfrm>
                  <a:off x="9016644" y="3598619"/>
                  <a:ext cx="51480" cy="75600"/>
                </p14:xfrm>
              </p:contentPart>
            </mc:Choice>
            <mc:Fallback>
              <p:pic>
                <p:nvPicPr>
                  <p:cNvPr id="445" name="Pennanteckning 444">
                    <a:extLst>
                      <a:ext uri="{FF2B5EF4-FFF2-40B4-BE49-F238E27FC236}">
                        <a16:creationId xmlns:a16="http://schemas.microsoft.com/office/drawing/2014/main" id="{A19EC339-BDE6-A835-3C32-492AE02778EC}"/>
                      </a:ext>
                    </a:extLst>
                  </p:cNvPr>
                  <p:cNvPicPr/>
                  <p:nvPr/>
                </p:nvPicPr>
                <p:blipFill>
                  <a:blip r:embed="rId428"/>
                  <a:stretch>
                    <a:fillRect/>
                  </a:stretch>
                </p:blipFill>
                <p:spPr>
                  <a:xfrm>
                    <a:off x="9001524" y="3583139"/>
                    <a:ext cx="8208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429">
                <p14:nvContentPartPr>
                  <p14:cNvPr id="446" name="Pennanteckning 445">
                    <a:extLst>
                      <a:ext uri="{FF2B5EF4-FFF2-40B4-BE49-F238E27FC236}">
                        <a16:creationId xmlns:a16="http://schemas.microsoft.com/office/drawing/2014/main" id="{0D75DE93-468F-EB01-A063-E84F3F44A514}"/>
                      </a:ext>
                    </a:extLst>
                  </p14:cNvPr>
                  <p14:cNvContentPartPr/>
                  <p14:nvPr/>
                </p14:nvContentPartPr>
                <p14:xfrm>
                  <a:off x="9168204" y="3507179"/>
                  <a:ext cx="249480" cy="191880"/>
                </p14:xfrm>
              </p:contentPart>
            </mc:Choice>
            <mc:Fallback>
              <p:pic>
                <p:nvPicPr>
                  <p:cNvPr id="446" name="Pennanteckning 445">
                    <a:extLst>
                      <a:ext uri="{FF2B5EF4-FFF2-40B4-BE49-F238E27FC236}">
                        <a16:creationId xmlns:a16="http://schemas.microsoft.com/office/drawing/2014/main" id="{0D75DE93-468F-EB01-A063-E84F3F44A514}"/>
                      </a:ext>
                    </a:extLst>
                  </p:cNvPr>
                  <p:cNvPicPr/>
                  <p:nvPr/>
                </p:nvPicPr>
                <p:blipFill>
                  <a:blip r:embed="rId430"/>
                  <a:stretch>
                    <a:fillRect/>
                  </a:stretch>
                </p:blipFill>
                <p:spPr>
                  <a:xfrm>
                    <a:off x="9152724" y="3491699"/>
                    <a:ext cx="27972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431">
                <p14:nvContentPartPr>
                  <p14:cNvPr id="447" name="Pennanteckning 446">
                    <a:extLst>
                      <a:ext uri="{FF2B5EF4-FFF2-40B4-BE49-F238E27FC236}">
                        <a16:creationId xmlns:a16="http://schemas.microsoft.com/office/drawing/2014/main" id="{799A3282-97BA-42B2-8668-77B24172C2F6}"/>
                      </a:ext>
                    </a:extLst>
                  </p14:cNvPr>
                  <p14:cNvContentPartPr/>
                  <p14:nvPr/>
                </p14:nvContentPartPr>
                <p14:xfrm>
                  <a:off x="9396444" y="3618419"/>
                  <a:ext cx="66600" cy="82080"/>
                </p14:xfrm>
              </p:contentPart>
            </mc:Choice>
            <mc:Fallback>
              <p:pic>
                <p:nvPicPr>
                  <p:cNvPr id="447" name="Pennanteckning 446">
                    <a:extLst>
                      <a:ext uri="{FF2B5EF4-FFF2-40B4-BE49-F238E27FC236}">
                        <a16:creationId xmlns:a16="http://schemas.microsoft.com/office/drawing/2014/main" id="{799A3282-97BA-42B2-8668-77B24172C2F6}"/>
                      </a:ext>
                    </a:extLst>
                  </p:cNvPr>
                  <p:cNvPicPr/>
                  <p:nvPr/>
                </p:nvPicPr>
                <p:blipFill>
                  <a:blip r:embed="rId432"/>
                  <a:stretch>
                    <a:fillRect/>
                  </a:stretch>
                </p:blipFill>
                <p:spPr>
                  <a:xfrm>
                    <a:off x="9380964" y="3602939"/>
                    <a:ext cx="9684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433">
                <p14:nvContentPartPr>
                  <p14:cNvPr id="1536" name="Pennanteckning 1535">
                    <a:extLst>
                      <a:ext uri="{FF2B5EF4-FFF2-40B4-BE49-F238E27FC236}">
                        <a16:creationId xmlns:a16="http://schemas.microsoft.com/office/drawing/2014/main" id="{55F446B9-6BBE-60D1-A130-EA4A2E25CE68}"/>
                      </a:ext>
                    </a:extLst>
                  </p14:cNvPr>
                  <p14:cNvContentPartPr/>
                  <p14:nvPr/>
                </p14:nvContentPartPr>
                <p14:xfrm>
                  <a:off x="9503724" y="3550739"/>
                  <a:ext cx="16200" cy="26280"/>
                </p14:xfrm>
              </p:contentPart>
            </mc:Choice>
            <mc:Fallback>
              <p:pic>
                <p:nvPicPr>
                  <p:cNvPr id="1536" name="Pennanteckning 1535">
                    <a:extLst>
                      <a:ext uri="{FF2B5EF4-FFF2-40B4-BE49-F238E27FC236}">
                        <a16:creationId xmlns:a16="http://schemas.microsoft.com/office/drawing/2014/main" id="{55F446B9-6BBE-60D1-A130-EA4A2E25CE68}"/>
                      </a:ext>
                    </a:extLst>
                  </p:cNvPr>
                  <p:cNvPicPr/>
                  <p:nvPr/>
                </p:nvPicPr>
                <p:blipFill>
                  <a:blip r:embed="rId434"/>
                  <a:stretch>
                    <a:fillRect/>
                  </a:stretch>
                </p:blipFill>
                <p:spPr>
                  <a:xfrm>
                    <a:off x="9488604" y="3535619"/>
                    <a:ext cx="4644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435">
                <p14:nvContentPartPr>
                  <p14:cNvPr id="1537" name="Pennanteckning 1536">
                    <a:extLst>
                      <a:ext uri="{FF2B5EF4-FFF2-40B4-BE49-F238E27FC236}">
                        <a16:creationId xmlns:a16="http://schemas.microsoft.com/office/drawing/2014/main" id="{F63DB8E4-F7E6-055B-159C-88E93A85366F}"/>
                      </a:ext>
                    </a:extLst>
                  </p14:cNvPr>
                  <p14:cNvContentPartPr/>
                  <p14:nvPr/>
                </p14:nvContentPartPr>
                <p14:xfrm>
                  <a:off x="9567444" y="3595019"/>
                  <a:ext cx="203040" cy="86400"/>
                </p14:xfrm>
              </p:contentPart>
            </mc:Choice>
            <mc:Fallback>
              <p:pic>
                <p:nvPicPr>
                  <p:cNvPr id="1537" name="Pennanteckning 1536">
                    <a:extLst>
                      <a:ext uri="{FF2B5EF4-FFF2-40B4-BE49-F238E27FC236}">
                        <a16:creationId xmlns:a16="http://schemas.microsoft.com/office/drawing/2014/main" id="{F63DB8E4-F7E6-055B-159C-88E93A85366F}"/>
                      </a:ext>
                    </a:extLst>
                  </p:cNvPr>
                  <p:cNvPicPr/>
                  <p:nvPr/>
                </p:nvPicPr>
                <p:blipFill>
                  <a:blip r:embed="rId436"/>
                  <a:stretch>
                    <a:fillRect/>
                  </a:stretch>
                </p:blipFill>
                <p:spPr>
                  <a:xfrm>
                    <a:off x="9552324" y="3579899"/>
                    <a:ext cx="233640" cy="117000"/>
                  </a:xfrm>
                  <a:prstGeom prst="rect">
                    <a:avLst/>
                  </a:prstGeom>
                </p:spPr>
              </p:pic>
            </mc:Fallback>
          </mc:AlternateContent>
        </p:grpSp>
        <p:grpSp>
          <p:nvGrpSpPr>
            <p:cNvPr id="1548" name="Grupp 1547">
              <a:extLst>
                <a:ext uri="{FF2B5EF4-FFF2-40B4-BE49-F238E27FC236}">
                  <a16:creationId xmlns:a16="http://schemas.microsoft.com/office/drawing/2014/main" id="{63FAB64D-CAAA-0EDC-500D-C0A26AC4B40E}"/>
                </a:ext>
              </a:extLst>
            </p:cNvPr>
            <p:cNvGrpSpPr/>
            <p:nvPr/>
          </p:nvGrpSpPr>
          <p:grpSpPr>
            <a:xfrm>
              <a:off x="9835644" y="3027659"/>
              <a:ext cx="1744200" cy="957960"/>
              <a:chOff x="9835644" y="3027659"/>
              <a:chExt cx="1744200" cy="957960"/>
            </a:xfrm>
          </p:grpSpPr>
          <mc:AlternateContent xmlns:mc="http://schemas.openxmlformats.org/markup-compatibility/2006">
            <mc:Choice xmlns:p14="http://schemas.microsoft.com/office/powerpoint/2010/main" Requires="p14">
              <p:contentPart p14:bwMode="auto" r:id="rId437">
                <p14:nvContentPartPr>
                  <p14:cNvPr id="426" name="Pennanteckning 425">
                    <a:extLst>
                      <a:ext uri="{FF2B5EF4-FFF2-40B4-BE49-F238E27FC236}">
                        <a16:creationId xmlns:a16="http://schemas.microsoft.com/office/drawing/2014/main" id="{E03ED2A1-54B3-576B-4BC5-B9A2896C381A}"/>
                      </a:ext>
                    </a:extLst>
                  </p14:cNvPr>
                  <p14:cNvContentPartPr/>
                  <p14:nvPr/>
                </p14:nvContentPartPr>
                <p14:xfrm>
                  <a:off x="9835644" y="3162659"/>
                  <a:ext cx="145800" cy="70560"/>
                </p14:xfrm>
              </p:contentPart>
            </mc:Choice>
            <mc:Fallback>
              <p:pic>
                <p:nvPicPr>
                  <p:cNvPr id="426" name="Pennanteckning 425">
                    <a:extLst>
                      <a:ext uri="{FF2B5EF4-FFF2-40B4-BE49-F238E27FC236}">
                        <a16:creationId xmlns:a16="http://schemas.microsoft.com/office/drawing/2014/main" id="{E03ED2A1-54B3-576B-4BC5-B9A2896C381A}"/>
                      </a:ext>
                    </a:extLst>
                  </p:cNvPr>
                  <p:cNvPicPr/>
                  <p:nvPr/>
                </p:nvPicPr>
                <p:blipFill>
                  <a:blip r:embed="rId438"/>
                  <a:stretch>
                    <a:fillRect/>
                  </a:stretch>
                </p:blipFill>
                <p:spPr>
                  <a:xfrm>
                    <a:off x="9820164" y="3147539"/>
                    <a:ext cx="17640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439">
                <p14:nvContentPartPr>
                  <p14:cNvPr id="427" name="Pennanteckning 426">
                    <a:extLst>
                      <a:ext uri="{FF2B5EF4-FFF2-40B4-BE49-F238E27FC236}">
                        <a16:creationId xmlns:a16="http://schemas.microsoft.com/office/drawing/2014/main" id="{DB5460B4-AEBD-9333-A9CF-3AD3A1642F49}"/>
                      </a:ext>
                    </a:extLst>
                  </p14:cNvPr>
                  <p14:cNvContentPartPr/>
                  <p14:nvPr/>
                </p14:nvContentPartPr>
                <p14:xfrm>
                  <a:off x="10009164" y="3177419"/>
                  <a:ext cx="12960" cy="278280"/>
                </p14:xfrm>
              </p:contentPart>
            </mc:Choice>
            <mc:Fallback>
              <p:pic>
                <p:nvPicPr>
                  <p:cNvPr id="427" name="Pennanteckning 426">
                    <a:extLst>
                      <a:ext uri="{FF2B5EF4-FFF2-40B4-BE49-F238E27FC236}">
                        <a16:creationId xmlns:a16="http://schemas.microsoft.com/office/drawing/2014/main" id="{DB5460B4-AEBD-9333-A9CF-3AD3A1642F49}"/>
                      </a:ext>
                    </a:extLst>
                  </p:cNvPr>
                  <p:cNvPicPr/>
                  <p:nvPr/>
                </p:nvPicPr>
                <p:blipFill>
                  <a:blip r:embed="rId440"/>
                  <a:stretch>
                    <a:fillRect/>
                  </a:stretch>
                </p:blipFill>
                <p:spPr>
                  <a:xfrm>
                    <a:off x="9994044" y="3162299"/>
                    <a:ext cx="4356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441">
                <p14:nvContentPartPr>
                  <p14:cNvPr id="428" name="Pennanteckning 427">
                    <a:extLst>
                      <a:ext uri="{FF2B5EF4-FFF2-40B4-BE49-F238E27FC236}">
                        <a16:creationId xmlns:a16="http://schemas.microsoft.com/office/drawing/2014/main" id="{8313B9DB-FB5C-588F-D236-929B7A1994EC}"/>
                      </a:ext>
                    </a:extLst>
                  </p14:cNvPr>
                  <p14:cNvContentPartPr/>
                  <p14:nvPr/>
                </p14:nvContentPartPr>
                <p14:xfrm>
                  <a:off x="10039764" y="3160139"/>
                  <a:ext cx="65520" cy="86400"/>
                </p14:xfrm>
              </p:contentPart>
            </mc:Choice>
            <mc:Fallback>
              <p:pic>
                <p:nvPicPr>
                  <p:cNvPr id="428" name="Pennanteckning 427">
                    <a:extLst>
                      <a:ext uri="{FF2B5EF4-FFF2-40B4-BE49-F238E27FC236}">
                        <a16:creationId xmlns:a16="http://schemas.microsoft.com/office/drawing/2014/main" id="{8313B9DB-FB5C-588F-D236-929B7A1994EC}"/>
                      </a:ext>
                    </a:extLst>
                  </p:cNvPr>
                  <p:cNvPicPr/>
                  <p:nvPr/>
                </p:nvPicPr>
                <p:blipFill>
                  <a:blip r:embed="rId442"/>
                  <a:stretch>
                    <a:fillRect/>
                  </a:stretch>
                </p:blipFill>
                <p:spPr>
                  <a:xfrm>
                    <a:off x="10024644" y="3145019"/>
                    <a:ext cx="9612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443">
                <p14:nvContentPartPr>
                  <p14:cNvPr id="429" name="Pennanteckning 428">
                    <a:extLst>
                      <a:ext uri="{FF2B5EF4-FFF2-40B4-BE49-F238E27FC236}">
                        <a16:creationId xmlns:a16="http://schemas.microsoft.com/office/drawing/2014/main" id="{A61C6A63-80F7-04C1-84BC-1C4379429601}"/>
                      </a:ext>
                    </a:extLst>
                  </p14:cNvPr>
                  <p14:cNvContentPartPr/>
                  <p14:nvPr/>
                </p14:nvContentPartPr>
                <p14:xfrm>
                  <a:off x="10140564" y="3190019"/>
                  <a:ext cx="37800" cy="258840"/>
                </p14:xfrm>
              </p:contentPart>
            </mc:Choice>
            <mc:Fallback>
              <p:pic>
                <p:nvPicPr>
                  <p:cNvPr id="429" name="Pennanteckning 428">
                    <a:extLst>
                      <a:ext uri="{FF2B5EF4-FFF2-40B4-BE49-F238E27FC236}">
                        <a16:creationId xmlns:a16="http://schemas.microsoft.com/office/drawing/2014/main" id="{A61C6A63-80F7-04C1-84BC-1C4379429601}"/>
                      </a:ext>
                    </a:extLst>
                  </p:cNvPr>
                  <p:cNvPicPr/>
                  <p:nvPr/>
                </p:nvPicPr>
                <p:blipFill>
                  <a:blip r:embed="rId444"/>
                  <a:stretch>
                    <a:fillRect/>
                  </a:stretch>
                </p:blipFill>
                <p:spPr>
                  <a:xfrm>
                    <a:off x="10125444" y="3174539"/>
                    <a:ext cx="6840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445">
                <p14:nvContentPartPr>
                  <p14:cNvPr id="430" name="Pennanteckning 429">
                    <a:extLst>
                      <a:ext uri="{FF2B5EF4-FFF2-40B4-BE49-F238E27FC236}">
                        <a16:creationId xmlns:a16="http://schemas.microsoft.com/office/drawing/2014/main" id="{9DF6206D-4E12-F7B4-2320-19FD68608637}"/>
                      </a:ext>
                    </a:extLst>
                  </p14:cNvPr>
                  <p14:cNvContentPartPr/>
                  <p14:nvPr/>
                </p14:nvContentPartPr>
                <p14:xfrm>
                  <a:off x="10186284" y="3159419"/>
                  <a:ext cx="80640" cy="76320"/>
                </p14:xfrm>
              </p:contentPart>
            </mc:Choice>
            <mc:Fallback>
              <p:pic>
                <p:nvPicPr>
                  <p:cNvPr id="430" name="Pennanteckning 429">
                    <a:extLst>
                      <a:ext uri="{FF2B5EF4-FFF2-40B4-BE49-F238E27FC236}">
                        <a16:creationId xmlns:a16="http://schemas.microsoft.com/office/drawing/2014/main" id="{9DF6206D-4E12-F7B4-2320-19FD68608637}"/>
                      </a:ext>
                    </a:extLst>
                  </p:cNvPr>
                  <p:cNvPicPr/>
                  <p:nvPr/>
                </p:nvPicPr>
                <p:blipFill>
                  <a:blip r:embed="rId446"/>
                  <a:stretch>
                    <a:fillRect/>
                  </a:stretch>
                </p:blipFill>
                <p:spPr>
                  <a:xfrm>
                    <a:off x="10170804" y="3143939"/>
                    <a:ext cx="11088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447">
                <p14:nvContentPartPr>
                  <p14:cNvPr id="431" name="Pennanteckning 430">
                    <a:extLst>
                      <a:ext uri="{FF2B5EF4-FFF2-40B4-BE49-F238E27FC236}">
                        <a16:creationId xmlns:a16="http://schemas.microsoft.com/office/drawing/2014/main" id="{267478CB-CB16-431E-4417-40AE007DE38A}"/>
                      </a:ext>
                    </a:extLst>
                  </p14:cNvPr>
                  <p14:cNvContentPartPr/>
                  <p14:nvPr/>
                </p14:nvContentPartPr>
                <p14:xfrm>
                  <a:off x="10315164" y="3157259"/>
                  <a:ext cx="176400" cy="79560"/>
                </p14:xfrm>
              </p:contentPart>
            </mc:Choice>
            <mc:Fallback>
              <p:pic>
                <p:nvPicPr>
                  <p:cNvPr id="431" name="Pennanteckning 430">
                    <a:extLst>
                      <a:ext uri="{FF2B5EF4-FFF2-40B4-BE49-F238E27FC236}">
                        <a16:creationId xmlns:a16="http://schemas.microsoft.com/office/drawing/2014/main" id="{267478CB-CB16-431E-4417-40AE007DE38A}"/>
                      </a:ext>
                    </a:extLst>
                  </p:cNvPr>
                  <p:cNvPicPr/>
                  <p:nvPr/>
                </p:nvPicPr>
                <p:blipFill>
                  <a:blip r:embed="rId448"/>
                  <a:stretch>
                    <a:fillRect/>
                  </a:stretch>
                </p:blipFill>
                <p:spPr>
                  <a:xfrm>
                    <a:off x="10300044" y="3141779"/>
                    <a:ext cx="20700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449">
                <p14:nvContentPartPr>
                  <p14:cNvPr id="432" name="Pennanteckning 431">
                    <a:extLst>
                      <a:ext uri="{FF2B5EF4-FFF2-40B4-BE49-F238E27FC236}">
                        <a16:creationId xmlns:a16="http://schemas.microsoft.com/office/drawing/2014/main" id="{66AAB054-FBA5-B3DB-DFD3-764C4BD2D2E1}"/>
                      </a:ext>
                    </a:extLst>
                  </p14:cNvPr>
                  <p14:cNvContentPartPr/>
                  <p14:nvPr/>
                </p14:nvContentPartPr>
                <p14:xfrm>
                  <a:off x="10572204" y="3147899"/>
                  <a:ext cx="73080" cy="101160"/>
                </p14:xfrm>
              </p:contentPart>
            </mc:Choice>
            <mc:Fallback>
              <p:pic>
                <p:nvPicPr>
                  <p:cNvPr id="432" name="Pennanteckning 431">
                    <a:extLst>
                      <a:ext uri="{FF2B5EF4-FFF2-40B4-BE49-F238E27FC236}">
                        <a16:creationId xmlns:a16="http://schemas.microsoft.com/office/drawing/2014/main" id="{66AAB054-FBA5-B3DB-DFD3-764C4BD2D2E1}"/>
                      </a:ext>
                    </a:extLst>
                  </p:cNvPr>
                  <p:cNvPicPr/>
                  <p:nvPr/>
                </p:nvPicPr>
                <p:blipFill>
                  <a:blip r:embed="rId450"/>
                  <a:stretch>
                    <a:fillRect/>
                  </a:stretch>
                </p:blipFill>
                <p:spPr>
                  <a:xfrm>
                    <a:off x="10557084" y="3132419"/>
                    <a:ext cx="10368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451">
                <p14:nvContentPartPr>
                  <p14:cNvPr id="433" name="Pennanteckning 432">
                    <a:extLst>
                      <a:ext uri="{FF2B5EF4-FFF2-40B4-BE49-F238E27FC236}">
                        <a16:creationId xmlns:a16="http://schemas.microsoft.com/office/drawing/2014/main" id="{938FD4D8-5560-A753-8862-69B88B8890AC}"/>
                      </a:ext>
                    </a:extLst>
                  </p14:cNvPr>
                  <p14:cNvContentPartPr/>
                  <p14:nvPr/>
                </p14:nvContentPartPr>
                <p14:xfrm>
                  <a:off x="10584084" y="3171659"/>
                  <a:ext cx="114480" cy="64080"/>
                </p14:xfrm>
              </p:contentPart>
            </mc:Choice>
            <mc:Fallback>
              <p:pic>
                <p:nvPicPr>
                  <p:cNvPr id="433" name="Pennanteckning 432">
                    <a:extLst>
                      <a:ext uri="{FF2B5EF4-FFF2-40B4-BE49-F238E27FC236}">
                        <a16:creationId xmlns:a16="http://schemas.microsoft.com/office/drawing/2014/main" id="{938FD4D8-5560-A753-8862-69B88B8890AC}"/>
                      </a:ext>
                    </a:extLst>
                  </p:cNvPr>
                  <p:cNvPicPr/>
                  <p:nvPr/>
                </p:nvPicPr>
                <p:blipFill>
                  <a:blip r:embed="rId452"/>
                  <a:stretch>
                    <a:fillRect/>
                  </a:stretch>
                </p:blipFill>
                <p:spPr>
                  <a:xfrm>
                    <a:off x="10568604" y="3156539"/>
                    <a:ext cx="14508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453">
                <p14:nvContentPartPr>
                  <p14:cNvPr id="434" name="Pennanteckning 433">
                    <a:extLst>
                      <a:ext uri="{FF2B5EF4-FFF2-40B4-BE49-F238E27FC236}">
                        <a16:creationId xmlns:a16="http://schemas.microsoft.com/office/drawing/2014/main" id="{14A3F7B1-391F-2AA2-8495-2C4127042DE9}"/>
                      </a:ext>
                    </a:extLst>
                  </p14:cNvPr>
                  <p14:cNvContentPartPr/>
                  <p14:nvPr/>
                </p14:nvContentPartPr>
                <p14:xfrm>
                  <a:off x="10741044" y="3186419"/>
                  <a:ext cx="8640" cy="13680"/>
                </p14:xfrm>
              </p:contentPart>
            </mc:Choice>
            <mc:Fallback>
              <p:pic>
                <p:nvPicPr>
                  <p:cNvPr id="434" name="Pennanteckning 433">
                    <a:extLst>
                      <a:ext uri="{FF2B5EF4-FFF2-40B4-BE49-F238E27FC236}">
                        <a16:creationId xmlns:a16="http://schemas.microsoft.com/office/drawing/2014/main" id="{14A3F7B1-391F-2AA2-8495-2C4127042DE9}"/>
                      </a:ext>
                    </a:extLst>
                  </p:cNvPr>
                  <p:cNvPicPr/>
                  <p:nvPr/>
                </p:nvPicPr>
                <p:blipFill>
                  <a:blip r:embed="rId454"/>
                  <a:stretch>
                    <a:fillRect/>
                  </a:stretch>
                </p:blipFill>
                <p:spPr>
                  <a:xfrm>
                    <a:off x="10725924" y="3171299"/>
                    <a:ext cx="392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455">
                <p14:nvContentPartPr>
                  <p14:cNvPr id="435" name="Pennanteckning 434">
                    <a:extLst>
                      <a:ext uri="{FF2B5EF4-FFF2-40B4-BE49-F238E27FC236}">
                        <a16:creationId xmlns:a16="http://schemas.microsoft.com/office/drawing/2014/main" id="{D7140A3D-756E-9127-ED9C-2A6D3103C97B}"/>
                      </a:ext>
                    </a:extLst>
                  </p14:cNvPr>
                  <p14:cNvContentPartPr/>
                  <p14:nvPr/>
                </p14:nvContentPartPr>
                <p14:xfrm>
                  <a:off x="10761564" y="3078419"/>
                  <a:ext cx="17280" cy="30960"/>
                </p14:xfrm>
              </p:contentPart>
            </mc:Choice>
            <mc:Fallback>
              <p:pic>
                <p:nvPicPr>
                  <p:cNvPr id="435" name="Pennanteckning 434">
                    <a:extLst>
                      <a:ext uri="{FF2B5EF4-FFF2-40B4-BE49-F238E27FC236}">
                        <a16:creationId xmlns:a16="http://schemas.microsoft.com/office/drawing/2014/main" id="{D7140A3D-756E-9127-ED9C-2A6D3103C97B}"/>
                      </a:ext>
                    </a:extLst>
                  </p:cNvPr>
                  <p:cNvPicPr/>
                  <p:nvPr/>
                </p:nvPicPr>
                <p:blipFill>
                  <a:blip r:embed="rId456"/>
                  <a:stretch>
                    <a:fillRect/>
                  </a:stretch>
                </p:blipFill>
                <p:spPr>
                  <a:xfrm>
                    <a:off x="10746084" y="3063299"/>
                    <a:ext cx="4752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457">
                <p14:nvContentPartPr>
                  <p14:cNvPr id="436" name="Pennanteckning 435">
                    <a:extLst>
                      <a:ext uri="{FF2B5EF4-FFF2-40B4-BE49-F238E27FC236}">
                        <a16:creationId xmlns:a16="http://schemas.microsoft.com/office/drawing/2014/main" id="{CD536978-F229-11D8-348E-7206F464CB63}"/>
                      </a:ext>
                    </a:extLst>
                  </p14:cNvPr>
                  <p14:cNvContentPartPr/>
                  <p14:nvPr/>
                </p14:nvContentPartPr>
                <p14:xfrm>
                  <a:off x="10816284" y="3164459"/>
                  <a:ext cx="279000" cy="34920"/>
                </p14:xfrm>
              </p:contentPart>
            </mc:Choice>
            <mc:Fallback>
              <p:pic>
                <p:nvPicPr>
                  <p:cNvPr id="436" name="Pennanteckning 435">
                    <a:extLst>
                      <a:ext uri="{FF2B5EF4-FFF2-40B4-BE49-F238E27FC236}">
                        <a16:creationId xmlns:a16="http://schemas.microsoft.com/office/drawing/2014/main" id="{CD536978-F229-11D8-348E-7206F464CB63}"/>
                      </a:ext>
                    </a:extLst>
                  </p:cNvPr>
                  <p:cNvPicPr/>
                  <p:nvPr/>
                </p:nvPicPr>
                <p:blipFill>
                  <a:blip r:embed="rId458"/>
                  <a:stretch>
                    <a:fillRect/>
                  </a:stretch>
                </p:blipFill>
                <p:spPr>
                  <a:xfrm>
                    <a:off x="10801164" y="3148979"/>
                    <a:ext cx="30960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459">
                <p14:nvContentPartPr>
                  <p14:cNvPr id="437" name="Pennanteckning 436">
                    <a:extLst>
                      <a:ext uri="{FF2B5EF4-FFF2-40B4-BE49-F238E27FC236}">
                        <a16:creationId xmlns:a16="http://schemas.microsoft.com/office/drawing/2014/main" id="{817491D0-E824-DB74-D0E3-5A0BACA7F8EC}"/>
                      </a:ext>
                    </a:extLst>
                  </p14:cNvPr>
                  <p14:cNvContentPartPr/>
                  <p14:nvPr/>
                </p14:nvContentPartPr>
                <p14:xfrm>
                  <a:off x="11142084" y="3027659"/>
                  <a:ext cx="177480" cy="186480"/>
                </p14:xfrm>
              </p:contentPart>
            </mc:Choice>
            <mc:Fallback>
              <p:pic>
                <p:nvPicPr>
                  <p:cNvPr id="437" name="Pennanteckning 436">
                    <a:extLst>
                      <a:ext uri="{FF2B5EF4-FFF2-40B4-BE49-F238E27FC236}">
                        <a16:creationId xmlns:a16="http://schemas.microsoft.com/office/drawing/2014/main" id="{817491D0-E824-DB74-D0E3-5A0BACA7F8EC}"/>
                      </a:ext>
                    </a:extLst>
                  </p:cNvPr>
                  <p:cNvPicPr/>
                  <p:nvPr/>
                </p:nvPicPr>
                <p:blipFill>
                  <a:blip r:embed="rId460"/>
                  <a:stretch>
                    <a:fillRect/>
                  </a:stretch>
                </p:blipFill>
                <p:spPr>
                  <a:xfrm>
                    <a:off x="11126964" y="3012539"/>
                    <a:ext cx="20772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461">
                <p14:nvContentPartPr>
                  <p14:cNvPr id="438" name="Pennanteckning 437">
                    <a:extLst>
                      <a:ext uri="{FF2B5EF4-FFF2-40B4-BE49-F238E27FC236}">
                        <a16:creationId xmlns:a16="http://schemas.microsoft.com/office/drawing/2014/main" id="{F23E1633-F574-C02C-C182-660AFA32F986}"/>
                      </a:ext>
                    </a:extLst>
                  </p14:cNvPr>
                  <p14:cNvContentPartPr/>
                  <p14:nvPr/>
                </p14:nvContentPartPr>
                <p14:xfrm>
                  <a:off x="11295804" y="3116219"/>
                  <a:ext cx="183240" cy="134280"/>
                </p14:xfrm>
              </p:contentPart>
            </mc:Choice>
            <mc:Fallback>
              <p:pic>
                <p:nvPicPr>
                  <p:cNvPr id="438" name="Pennanteckning 437">
                    <a:extLst>
                      <a:ext uri="{FF2B5EF4-FFF2-40B4-BE49-F238E27FC236}">
                        <a16:creationId xmlns:a16="http://schemas.microsoft.com/office/drawing/2014/main" id="{F23E1633-F574-C02C-C182-660AFA32F986}"/>
                      </a:ext>
                    </a:extLst>
                  </p:cNvPr>
                  <p:cNvPicPr/>
                  <p:nvPr/>
                </p:nvPicPr>
                <p:blipFill>
                  <a:blip r:embed="rId462"/>
                  <a:stretch>
                    <a:fillRect/>
                  </a:stretch>
                </p:blipFill>
                <p:spPr>
                  <a:xfrm>
                    <a:off x="11280684" y="3101099"/>
                    <a:ext cx="21348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463">
                <p14:nvContentPartPr>
                  <p14:cNvPr id="1540" name="Pennanteckning 1539">
                    <a:extLst>
                      <a:ext uri="{FF2B5EF4-FFF2-40B4-BE49-F238E27FC236}">
                        <a16:creationId xmlns:a16="http://schemas.microsoft.com/office/drawing/2014/main" id="{D82DA229-39EC-091E-DEF4-151F7F3EE3A1}"/>
                      </a:ext>
                    </a:extLst>
                  </p14:cNvPr>
                  <p14:cNvContentPartPr/>
                  <p14:nvPr/>
                </p14:nvContentPartPr>
                <p14:xfrm>
                  <a:off x="10056324" y="3519779"/>
                  <a:ext cx="98640" cy="204480"/>
                </p14:xfrm>
              </p:contentPart>
            </mc:Choice>
            <mc:Fallback>
              <p:pic>
                <p:nvPicPr>
                  <p:cNvPr id="1540" name="Pennanteckning 1539">
                    <a:extLst>
                      <a:ext uri="{FF2B5EF4-FFF2-40B4-BE49-F238E27FC236}">
                        <a16:creationId xmlns:a16="http://schemas.microsoft.com/office/drawing/2014/main" id="{D82DA229-39EC-091E-DEF4-151F7F3EE3A1}"/>
                      </a:ext>
                    </a:extLst>
                  </p:cNvPr>
                  <p:cNvPicPr/>
                  <p:nvPr/>
                </p:nvPicPr>
                <p:blipFill>
                  <a:blip r:embed="rId464"/>
                  <a:stretch>
                    <a:fillRect/>
                  </a:stretch>
                </p:blipFill>
                <p:spPr>
                  <a:xfrm>
                    <a:off x="10041204" y="3504659"/>
                    <a:ext cx="12924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465">
                <p14:nvContentPartPr>
                  <p14:cNvPr id="1541" name="Pennanteckning 1540">
                    <a:extLst>
                      <a:ext uri="{FF2B5EF4-FFF2-40B4-BE49-F238E27FC236}">
                        <a16:creationId xmlns:a16="http://schemas.microsoft.com/office/drawing/2014/main" id="{B65C2696-94B8-3ADB-B36D-CD40F2078EF3}"/>
                      </a:ext>
                    </a:extLst>
                  </p14:cNvPr>
                  <p14:cNvContentPartPr/>
                  <p14:nvPr/>
                </p14:nvContentPartPr>
                <p14:xfrm>
                  <a:off x="10225884" y="3599339"/>
                  <a:ext cx="149040" cy="249480"/>
                </p14:xfrm>
              </p:contentPart>
            </mc:Choice>
            <mc:Fallback>
              <p:pic>
                <p:nvPicPr>
                  <p:cNvPr id="1541" name="Pennanteckning 1540">
                    <a:extLst>
                      <a:ext uri="{FF2B5EF4-FFF2-40B4-BE49-F238E27FC236}">
                        <a16:creationId xmlns:a16="http://schemas.microsoft.com/office/drawing/2014/main" id="{B65C2696-94B8-3ADB-B36D-CD40F2078EF3}"/>
                      </a:ext>
                    </a:extLst>
                  </p:cNvPr>
                  <p:cNvPicPr/>
                  <p:nvPr/>
                </p:nvPicPr>
                <p:blipFill>
                  <a:blip r:embed="rId466"/>
                  <a:stretch>
                    <a:fillRect/>
                  </a:stretch>
                </p:blipFill>
                <p:spPr>
                  <a:xfrm>
                    <a:off x="10210764" y="3583859"/>
                    <a:ext cx="17964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467">
                <p14:nvContentPartPr>
                  <p14:cNvPr id="1542" name="Pennanteckning 1541">
                    <a:extLst>
                      <a:ext uri="{FF2B5EF4-FFF2-40B4-BE49-F238E27FC236}">
                        <a16:creationId xmlns:a16="http://schemas.microsoft.com/office/drawing/2014/main" id="{D8203837-D560-D50B-7EB8-F758FB877674}"/>
                      </a:ext>
                    </a:extLst>
                  </p14:cNvPr>
                  <p14:cNvContentPartPr/>
                  <p14:nvPr/>
                </p14:nvContentPartPr>
                <p14:xfrm>
                  <a:off x="10729524" y="3499979"/>
                  <a:ext cx="7920" cy="213840"/>
                </p14:xfrm>
              </p:contentPart>
            </mc:Choice>
            <mc:Fallback>
              <p:pic>
                <p:nvPicPr>
                  <p:cNvPr id="1542" name="Pennanteckning 1541">
                    <a:extLst>
                      <a:ext uri="{FF2B5EF4-FFF2-40B4-BE49-F238E27FC236}">
                        <a16:creationId xmlns:a16="http://schemas.microsoft.com/office/drawing/2014/main" id="{D8203837-D560-D50B-7EB8-F758FB877674}"/>
                      </a:ext>
                    </a:extLst>
                  </p:cNvPr>
                  <p:cNvPicPr/>
                  <p:nvPr/>
                </p:nvPicPr>
                <p:blipFill>
                  <a:blip r:embed="rId468"/>
                  <a:stretch>
                    <a:fillRect/>
                  </a:stretch>
                </p:blipFill>
                <p:spPr>
                  <a:xfrm>
                    <a:off x="10714404" y="3484859"/>
                    <a:ext cx="3816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469">
                <p14:nvContentPartPr>
                  <p14:cNvPr id="1543" name="Pennanteckning 1542">
                    <a:extLst>
                      <a:ext uri="{FF2B5EF4-FFF2-40B4-BE49-F238E27FC236}">
                        <a16:creationId xmlns:a16="http://schemas.microsoft.com/office/drawing/2014/main" id="{9BE72796-A48A-0EB8-BEEA-8CEF39BDE744}"/>
                      </a:ext>
                    </a:extLst>
                  </p14:cNvPr>
                  <p14:cNvContentPartPr/>
                  <p14:nvPr/>
                </p14:nvContentPartPr>
                <p14:xfrm>
                  <a:off x="10714404" y="3572699"/>
                  <a:ext cx="268200" cy="92160"/>
                </p14:xfrm>
              </p:contentPart>
            </mc:Choice>
            <mc:Fallback>
              <p:pic>
                <p:nvPicPr>
                  <p:cNvPr id="1543" name="Pennanteckning 1542">
                    <a:extLst>
                      <a:ext uri="{FF2B5EF4-FFF2-40B4-BE49-F238E27FC236}">
                        <a16:creationId xmlns:a16="http://schemas.microsoft.com/office/drawing/2014/main" id="{9BE72796-A48A-0EB8-BEEA-8CEF39BDE744}"/>
                      </a:ext>
                    </a:extLst>
                  </p:cNvPr>
                  <p:cNvPicPr/>
                  <p:nvPr/>
                </p:nvPicPr>
                <p:blipFill>
                  <a:blip r:embed="rId470"/>
                  <a:stretch>
                    <a:fillRect/>
                  </a:stretch>
                </p:blipFill>
                <p:spPr>
                  <a:xfrm>
                    <a:off x="10699284" y="3557579"/>
                    <a:ext cx="29880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471">
                <p14:nvContentPartPr>
                  <p14:cNvPr id="1544" name="Pennanteckning 1543">
                    <a:extLst>
                      <a:ext uri="{FF2B5EF4-FFF2-40B4-BE49-F238E27FC236}">
                        <a16:creationId xmlns:a16="http://schemas.microsoft.com/office/drawing/2014/main" id="{FF85F203-6329-E67C-B2AF-E59CEB21072B}"/>
                      </a:ext>
                    </a:extLst>
                  </p14:cNvPr>
                  <p14:cNvContentPartPr/>
                  <p14:nvPr/>
                </p14:nvContentPartPr>
                <p14:xfrm>
                  <a:off x="11056044" y="3480899"/>
                  <a:ext cx="181440" cy="209520"/>
                </p14:xfrm>
              </p:contentPart>
            </mc:Choice>
            <mc:Fallback>
              <p:pic>
                <p:nvPicPr>
                  <p:cNvPr id="1544" name="Pennanteckning 1543">
                    <a:extLst>
                      <a:ext uri="{FF2B5EF4-FFF2-40B4-BE49-F238E27FC236}">
                        <a16:creationId xmlns:a16="http://schemas.microsoft.com/office/drawing/2014/main" id="{FF85F203-6329-E67C-B2AF-E59CEB21072B}"/>
                      </a:ext>
                    </a:extLst>
                  </p:cNvPr>
                  <p:cNvPicPr/>
                  <p:nvPr/>
                </p:nvPicPr>
                <p:blipFill>
                  <a:blip r:embed="rId472"/>
                  <a:stretch>
                    <a:fillRect/>
                  </a:stretch>
                </p:blipFill>
                <p:spPr>
                  <a:xfrm>
                    <a:off x="11040924" y="3465779"/>
                    <a:ext cx="21204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473">
                <p14:nvContentPartPr>
                  <p14:cNvPr id="1545" name="Pennanteckning 1544">
                    <a:extLst>
                      <a:ext uri="{FF2B5EF4-FFF2-40B4-BE49-F238E27FC236}">
                        <a16:creationId xmlns:a16="http://schemas.microsoft.com/office/drawing/2014/main" id="{E166E96F-DD5F-62B0-BB53-CB322B076332}"/>
                      </a:ext>
                    </a:extLst>
                  </p14:cNvPr>
                  <p14:cNvContentPartPr/>
                  <p14:nvPr/>
                </p14:nvContentPartPr>
                <p14:xfrm>
                  <a:off x="11253684" y="3634979"/>
                  <a:ext cx="13680" cy="46800"/>
                </p14:xfrm>
              </p:contentPart>
            </mc:Choice>
            <mc:Fallback>
              <p:pic>
                <p:nvPicPr>
                  <p:cNvPr id="1545" name="Pennanteckning 1544">
                    <a:extLst>
                      <a:ext uri="{FF2B5EF4-FFF2-40B4-BE49-F238E27FC236}">
                        <a16:creationId xmlns:a16="http://schemas.microsoft.com/office/drawing/2014/main" id="{E166E96F-DD5F-62B0-BB53-CB322B076332}"/>
                      </a:ext>
                    </a:extLst>
                  </p:cNvPr>
                  <p:cNvPicPr/>
                  <p:nvPr/>
                </p:nvPicPr>
                <p:blipFill>
                  <a:blip r:embed="rId474"/>
                  <a:stretch>
                    <a:fillRect/>
                  </a:stretch>
                </p:blipFill>
                <p:spPr>
                  <a:xfrm>
                    <a:off x="11238564" y="3619499"/>
                    <a:ext cx="4428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475">
                <p14:nvContentPartPr>
                  <p14:cNvPr id="1546" name="Pennanteckning 1545">
                    <a:extLst>
                      <a:ext uri="{FF2B5EF4-FFF2-40B4-BE49-F238E27FC236}">
                        <a16:creationId xmlns:a16="http://schemas.microsoft.com/office/drawing/2014/main" id="{86BD15E2-305A-8F1E-FCD1-58B956051517}"/>
                      </a:ext>
                    </a:extLst>
                  </p14:cNvPr>
                  <p14:cNvContentPartPr/>
                  <p14:nvPr/>
                </p14:nvContentPartPr>
                <p14:xfrm>
                  <a:off x="11265204" y="3573779"/>
                  <a:ext cx="314640" cy="411840"/>
                </p14:xfrm>
              </p:contentPart>
            </mc:Choice>
            <mc:Fallback>
              <p:pic>
                <p:nvPicPr>
                  <p:cNvPr id="1546" name="Pennanteckning 1545">
                    <a:extLst>
                      <a:ext uri="{FF2B5EF4-FFF2-40B4-BE49-F238E27FC236}">
                        <a16:creationId xmlns:a16="http://schemas.microsoft.com/office/drawing/2014/main" id="{86BD15E2-305A-8F1E-FCD1-58B956051517}"/>
                      </a:ext>
                    </a:extLst>
                  </p:cNvPr>
                  <p:cNvPicPr/>
                  <p:nvPr/>
                </p:nvPicPr>
                <p:blipFill>
                  <a:blip r:embed="rId476"/>
                  <a:stretch>
                    <a:fillRect/>
                  </a:stretch>
                </p:blipFill>
                <p:spPr>
                  <a:xfrm>
                    <a:off x="11250084" y="3558299"/>
                    <a:ext cx="345240" cy="442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77">
              <p14:nvContentPartPr>
                <p14:cNvPr id="1549" name="Pennanteckning 1548">
                  <a:extLst>
                    <a:ext uri="{FF2B5EF4-FFF2-40B4-BE49-F238E27FC236}">
                      <a16:creationId xmlns:a16="http://schemas.microsoft.com/office/drawing/2014/main" id="{2948893D-28DD-CD34-0E0B-B06EFA49D388}"/>
                    </a:ext>
                  </a:extLst>
                </p14:cNvPr>
                <p14:cNvContentPartPr/>
                <p14:nvPr/>
              </p14:nvContentPartPr>
              <p14:xfrm>
                <a:off x="8336964" y="4043219"/>
                <a:ext cx="64800" cy="127800"/>
              </p14:xfrm>
            </p:contentPart>
          </mc:Choice>
          <mc:Fallback>
            <p:pic>
              <p:nvPicPr>
                <p:cNvPr id="1549" name="Pennanteckning 1548">
                  <a:extLst>
                    <a:ext uri="{FF2B5EF4-FFF2-40B4-BE49-F238E27FC236}">
                      <a16:creationId xmlns:a16="http://schemas.microsoft.com/office/drawing/2014/main" id="{2948893D-28DD-CD34-0E0B-B06EFA49D388}"/>
                    </a:ext>
                  </a:extLst>
                </p:cNvPr>
                <p:cNvPicPr/>
                <p:nvPr/>
              </p:nvPicPr>
              <p:blipFill>
                <a:blip r:embed="rId478"/>
                <a:stretch>
                  <a:fillRect/>
                </a:stretch>
              </p:blipFill>
              <p:spPr>
                <a:xfrm>
                  <a:off x="8321844" y="4028099"/>
                  <a:ext cx="9540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479">
              <p14:nvContentPartPr>
                <p14:cNvPr id="1550" name="Pennanteckning 1549">
                  <a:extLst>
                    <a:ext uri="{FF2B5EF4-FFF2-40B4-BE49-F238E27FC236}">
                      <a16:creationId xmlns:a16="http://schemas.microsoft.com/office/drawing/2014/main" id="{0CC16E38-802F-FB26-AED2-CDB8D6B9EEE8}"/>
                    </a:ext>
                  </a:extLst>
                </p14:cNvPr>
                <p14:cNvContentPartPr/>
                <p14:nvPr/>
              </p14:nvContentPartPr>
              <p14:xfrm>
                <a:off x="8481684" y="4062299"/>
                <a:ext cx="246960" cy="63360"/>
              </p14:xfrm>
            </p:contentPart>
          </mc:Choice>
          <mc:Fallback>
            <p:pic>
              <p:nvPicPr>
                <p:cNvPr id="1550" name="Pennanteckning 1549">
                  <a:extLst>
                    <a:ext uri="{FF2B5EF4-FFF2-40B4-BE49-F238E27FC236}">
                      <a16:creationId xmlns:a16="http://schemas.microsoft.com/office/drawing/2014/main" id="{0CC16E38-802F-FB26-AED2-CDB8D6B9EEE8}"/>
                    </a:ext>
                  </a:extLst>
                </p:cNvPr>
                <p:cNvPicPr/>
                <p:nvPr/>
              </p:nvPicPr>
              <p:blipFill>
                <a:blip r:embed="rId480"/>
                <a:stretch>
                  <a:fillRect/>
                </a:stretch>
              </p:blipFill>
              <p:spPr>
                <a:xfrm>
                  <a:off x="8466564" y="4047179"/>
                  <a:ext cx="27720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481">
              <p14:nvContentPartPr>
                <p14:cNvPr id="1551" name="Pennanteckning 1550">
                  <a:extLst>
                    <a:ext uri="{FF2B5EF4-FFF2-40B4-BE49-F238E27FC236}">
                      <a16:creationId xmlns:a16="http://schemas.microsoft.com/office/drawing/2014/main" id="{11CE5875-018F-C9E5-AF4C-0A49A449C78F}"/>
                    </a:ext>
                  </a:extLst>
                </p14:cNvPr>
                <p14:cNvContentPartPr/>
                <p14:nvPr/>
              </p14:nvContentPartPr>
              <p14:xfrm>
                <a:off x="8743044" y="4053299"/>
                <a:ext cx="114480" cy="45720"/>
              </p14:xfrm>
            </p:contentPart>
          </mc:Choice>
          <mc:Fallback>
            <p:pic>
              <p:nvPicPr>
                <p:cNvPr id="1551" name="Pennanteckning 1550">
                  <a:extLst>
                    <a:ext uri="{FF2B5EF4-FFF2-40B4-BE49-F238E27FC236}">
                      <a16:creationId xmlns:a16="http://schemas.microsoft.com/office/drawing/2014/main" id="{11CE5875-018F-C9E5-AF4C-0A49A449C78F}"/>
                    </a:ext>
                  </a:extLst>
                </p:cNvPr>
                <p:cNvPicPr/>
                <p:nvPr/>
              </p:nvPicPr>
              <p:blipFill>
                <a:blip r:embed="rId482"/>
                <a:stretch>
                  <a:fillRect/>
                </a:stretch>
              </p:blipFill>
              <p:spPr>
                <a:xfrm>
                  <a:off x="8727924" y="4038179"/>
                  <a:ext cx="14508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483">
              <p14:nvContentPartPr>
                <p14:cNvPr id="1552" name="Pennanteckning 1551">
                  <a:extLst>
                    <a:ext uri="{FF2B5EF4-FFF2-40B4-BE49-F238E27FC236}">
                      <a16:creationId xmlns:a16="http://schemas.microsoft.com/office/drawing/2014/main" id="{E09ADC36-566B-31A7-854E-CE45F2379D38}"/>
                    </a:ext>
                  </a:extLst>
                </p14:cNvPr>
                <p14:cNvContentPartPr/>
                <p14:nvPr/>
              </p14:nvContentPartPr>
              <p14:xfrm>
                <a:off x="8924844" y="3987059"/>
                <a:ext cx="42480" cy="118800"/>
              </p14:xfrm>
            </p:contentPart>
          </mc:Choice>
          <mc:Fallback>
            <p:pic>
              <p:nvPicPr>
                <p:cNvPr id="1552" name="Pennanteckning 1551">
                  <a:extLst>
                    <a:ext uri="{FF2B5EF4-FFF2-40B4-BE49-F238E27FC236}">
                      <a16:creationId xmlns:a16="http://schemas.microsoft.com/office/drawing/2014/main" id="{E09ADC36-566B-31A7-854E-CE45F2379D38}"/>
                    </a:ext>
                  </a:extLst>
                </p:cNvPr>
                <p:cNvPicPr/>
                <p:nvPr/>
              </p:nvPicPr>
              <p:blipFill>
                <a:blip r:embed="rId484"/>
                <a:stretch>
                  <a:fillRect/>
                </a:stretch>
              </p:blipFill>
              <p:spPr>
                <a:xfrm>
                  <a:off x="8909724" y="3971939"/>
                  <a:ext cx="7308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485">
              <p14:nvContentPartPr>
                <p14:cNvPr id="1553" name="Pennanteckning 1552">
                  <a:extLst>
                    <a:ext uri="{FF2B5EF4-FFF2-40B4-BE49-F238E27FC236}">
                      <a16:creationId xmlns:a16="http://schemas.microsoft.com/office/drawing/2014/main" id="{E7494994-54A1-6C03-0AAE-4CBF8C253BFD}"/>
                    </a:ext>
                  </a:extLst>
                </p14:cNvPr>
                <p14:cNvContentPartPr/>
                <p14:nvPr/>
              </p14:nvContentPartPr>
              <p14:xfrm>
                <a:off x="9050844" y="3956459"/>
                <a:ext cx="20160" cy="143280"/>
              </p14:xfrm>
            </p:contentPart>
          </mc:Choice>
          <mc:Fallback>
            <p:pic>
              <p:nvPicPr>
                <p:cNvPr id="1553" name="Pennanteckning 1552">
                  <a:extLst>
                    <a:ext uri="{FF2B5EF4-FFF2-40B4-BE49-F238E27FC236}">
                      <a16:creationId xmlns:a16="http://schemas.microsoft.com/office/drawing/2014/main" id="{E7494994-54A1-6C03-0AAE-4CBF8C253BFD}"/>
                    </a:ext>
                  </a:extLst>
                </p:cNvPr>
                <p:cNvPicPr/>
                <p:nvPr/>
              </p:nvPicPr>
              <p:blipFill>
                <a:blip r:embed="rId486"/>
                <a:stretch>
                  <a:fillRect/>
                </a:stretch>
              </p:blipFill>
              <p:spPr>
                <a:xfrm>
                  <a:off x="9035364" y="3941339"/>
                  <a:ext cx="50760" cy="173880"/>
                </a:xfrm>
                <a:prstGeom prst="rect">
                  <a:avLst/>
                </a:prstGeom>
              </p:spPr>
            </p:pic>
          </mc:Fallback>
        </mc:AlternateContent>
        <p:grpSp>
          <p:nvGrpSpPr>
            <p:cNvPr id="1580" name="Grupp 1579">
              <a:extLst>
                <a:ext uri="{FF2B5EF4-FFF2-40B4-BE49-F238E27FC236}">
                  <a16:creationId xmlns:a16="http://schemas.microsoft.com/office/drawing/2014/main" id="{EE4F406F-3BE1-A3A0-22E5-118EF7D824EC}"/>
                </a:ext>
              </a:extLst>
            </p:cNvPr>
            <p:cNvGrpSpPr/>
            <p:nvPr/>
          </p:nvGrpSpPr>
          <p:grpSpPr>
            <a:xfrm>
              <a:off x="9358284" y="3912539"/>
              <a:ext cx="612360" cy="383400"/>
              <a:chOff x="9358284" y="3912539"/>
              <a:chExt cx="612360" cy="383400"/>
            </a:xfrm>
          </p:grpSpPr>
          <mc:AlternateContent xmlns:mc="http://schemas.openxmlformats.org/markup-compatibility/2006">
            <mc:Choice xmlns:p14="http://schemas.microsoft.com/office/powerpoint/2010/main" Requires="p14">
              <p:contentPart p14:bwMode="auto" r:id="rId487">
                <p14:nvContentPartPr>
                  <p14:cNvPr id="1560" name="Pennanteckning 1559">
                    <a:extLst>
                      <a:ext uri="{FF2B5EF4-FFF2-40B4-BE49-F238E27FC236}">
                        <a16:creationId xmlns:a16="http://schemas.microsoft.com/office/drawing/2014/main" id="{67A520EB-817A-0B4B-E481-473FE938A108}"/>
                      </a:ext>
                    </a:extLst>
                  </p14:cNvPr>
                  <p14:cNvContentPartPr/>
                  <p14:nvPr/>
                </p14:nvContentPartPr>
                <p14:xfrm>
                  <a:off x="9358284" y="3989579"/>
                  <a:ext cx="41040" cy="111240"/>
                </p14:xfrm>
              </p:contentPart>
            </mc:Choice>
            <mc:Fallback>
              <p:pic>
                <p:nvPicPr>
                  <p:cNvPr id="1560" name="Pennanteckning 1559">
                    <a:extLst>
                      <a:ext uri="{FF2B5EF4-FFF2-40B4-BE49-F238E27FC236}">
                        <a16:creationId xmlns:a16="http://schemas.microsoft.com/office/drawing/2014/main" id="{67A520EB-817A-0B4B-E481-473FE938A108}"/>
                      </a:ext>
                    </a:extLst>
                  </p:cNvPr>
                  <p:cNvPicPr/>
                  <p:nvPr/>
                </p:nvPicPr>
                <p:blipFill>
                  <a:blip r:embed="rId488"/>
                  <a:stretch>
                    <a:fillRect/>
                  </a:stretch>
                </p:blipFill>
                <p:spPr>
                  <a:xfrm>
                    <a:off x="9343164" y="3974459"/>
                    <a:ext cx="712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489">
                <p14:nvContentPartPr>
                  <p14:cNvPr id="1561" name="Pennanteckning 1560">
                    <a:extLst>
                      <a:ext uri="{FF2B5EF4-FFF2-40B4-BE49-F238E27FC236}">
                        <a16:creationId xmlns:a16="http://schemas.microsoft.com/office/drawing/2014/main" id="{6EF631D5-8E45-5874-992F-404F82A1EBBD}"/>
                      </a:ext>
                    </a:extLst>
                  </p14:cNvPr>
                  <p14:cNvContentPartPr/>
                  <p14:nvPr/>
                </p14:nvContentPartPr>
                <p14:xfrm>
                  <a:off x="9521364" y="3912539"/>
                  <a:ext cx="8640" cy="165960"/>
                </p14:xfrm>
              </p:contentPart>
            </mc:Choice>
            <mc:Fallback>
              <p:pic>
                <p:nvPicPr>
                  <p:cNvPr id="1561" name="Pennanteckning 1560">
                    <a:extLst>
                      <a:ext uri="{FF2B5EF4-FFF2-40B4-BE49-F238E27FC236}">
                        <a16:creationId xmlns:a16="http://schemas.microsoft.com/office/drawing/2014/main" id="{6EF631D5-8E45-5874-992F-404F82A1EBBD}"/>
                      </a:ext>
                    </a:extLst>
                  </p:cNvPr>
                  <p:cNvPicPr/>
                  <p:nvPr/>
                </p:nvPicPr>
                <p:blipFill>
                  <a:blip r:embed="rId490"/>
                  <a:stretch>
                    <a:fillRect/>
                  </a:stretch>
                </p:blipFill>
                <p:spPr>
                  <a:xfrm>
                    <a:off x="9505884" y="3897419"/>
                    <a:ext cx="3924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491">
                <p14:nvContentPartPr>
                  <p14:cNvPr id="1562" name="Pennanteckning 1561">
                    <a:extLst>
                      <a:ext uri="{FF2B5EF4-FFF2-40B4-BE49-F238E27FC236}">
                        <a16:creationId xmlns:a16="http://schemas.microsoft.com/office/drawing/2014/main" id="{B87B7E44-3CFC-FC22-73D0-8B7B0B61F588}"/>
                      </a:ext>
                    </a:extLst>
                  </p14:cNvPr>
                  <p14:cNvContentPartPr/>
                  <p14:nvPr/>
                </p14:nvContentPartPr>
                <p14:xfrm>
                  <a:off x="9487524" y="3977339"/>
                  <a:ext cx="228600" cy="92160"/>
                </p14:xfrm>
              </p:contentPart>
            </mc:Choice>
            <mc:Fallback>
              <p:pic>
                <p:nvPicPr>
                  <p:cNvPr id="1562" name="Pennanteckning 1561">
                    <a:extLst>
                      <a:ext uri="{FF2B5EF4-FFF2-40B4-BE49-F238E27FC236}">
                        <a16:creationId xmlns:a16="http://schemas.microsoft.com/office/drawing/2014/main" id="{B87B7E44-3CFC-FC22-73D0-8B7B0B61F588}"/>
                      </a:ext>
                    </a:extLst>
                  </p:cNvPr>
                  <p:cNvPicPr/>
                  <p:nvPr/>
                </p:nvPicPr>
                <p:blipFill>
                  <a:blip r:embed="rId492"/>
                  <a:stretch>
                    <a:fillRect/>
                  </a:stretch>
                </p:blipFill>
                <p:spPr>
                  <a:xfrm>
                    <a:off x="9472044" y="3961859"/>
                    <a:ext cx="25920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493">
                <p14:nvContentPartPr>
                  <p14:cNvPr id="1563" name="Pennanteckning 1562">
                    <a:extLst>
                      <a:ext uri="{FF2B5EF4-FFF2-40B4-BE49-F238E27FC236}">
                        <a16:creationId xmlns:a16="http://schemas.microsoft.com/office/drawing/2014/main" id="{84F9996A-66C4-DC0F-23BC-1AEDE10CFE55}"/>
                      </a:ext>
                    </a:extLst>
                  </p14:cNvPr>
                  <p14:cNvContentPartPr/>
                  <p14:nvPr/>
                </p14:nvContentPartPr>
                <p14:xfrm>
                  <a:off x="9733044" y="4020899"/>
                  <a:ext cx="57600" cy="142560"/>
                </p14:xfrm>
              </p:contentPart>
            </mc:Choice>
            <mc:Fallback>
              <p:pic>
                <p:nvPicPr>
                  <p:cNvPr id="1563" name="Pennanteckning 1562">
                    <a:extLst>
                      <a:ext uri="{FF2B5EF4-FFF2-40B4-BE49-F238E27FC236}">
                        <a16:creationId xmlns:a16="http://schemas.microsoft.com/office/drawing/2014/main" id="{84F9996A-66C4-DC0F-23BC-1AEDE10CFE55}"/>
                      </a:ext>
                    </a:extLst>
                  </p:cNvPr>
                  <p:cNvPicPr/>
                  <p:nvPr/>
                </p:nvPicPr>
                <p:blipFill>
                  <a:blip r:embed="rId494"/>
                  <a:stretch>
                    <a:fillRect/>
                  </a:stretch>
                </p:blipFill>
                <p:spPr>
                  <a:xfrm>
                    <a:off x="9717564" y="4005779"/>
                    <a:ext cx="8784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495">
                <p14:nvContentPartPr>
                  <p14:cNvPr id="1564" name="Pennanteckning 1563">
                    <a:extLst>
                      <a:ext uri="{FF2B5EF4-FFF2-40B4-BE49-F238E27FC236}">
                        <a16:creationId xmlns:a16="http://schemas.microsoft.com/office/drawing/2014/main" id="{61F7B798-2339-D190-C3E2-76F7992DCAF7}"/>
                      </a:ext>
                    </a:extLst>
                  </p14:cNvPr>
                  <p14:cNvContentPartPr/>
                  <p14:nvPr/>
                </p14:nvContentPartPr>
                <p14:xfrm>
                  <a:off x="9791724" y="4050779"/>
                  <a:ext cx="4680" cy="13680"/>
                </p14:xfrm>
              </p:contentPart>
            </mc:Choice>
            <mc:Fallback>
              <p:pic>
                <p:nvPicPr>
                  <p:cNvPr id="1564" name="Pennanteckning 1563">
                    <a:extLst>
                      <a:ext uri="{FF2B5EF4-FFF2-40B4-BE49-F238E27FC236}">
                        <a16:creationId xmlns:a16="http://schemas.microsoft.com/office/drawing/2014/main" id="{61F7B798-2339-D190-C3E2-76F7992DCAF7}"/>
                      </a:ext>
                    </a:extLst>
                  </p:cNvPr>
                  <p:cNvPicPr/>
                  <p:nvPr/>
                </p:nvPicPr>
                <p:blipFill>
                  <a:blip r:embed="rId496"/>
                  <a:stretch>
                    <a:fillRect/>
                  </a:stretch>
                </p:blipFill>
                <p:spPr>
                  <a:xfrm>
                    <a:off x="9776244" y="4035659"/>
                    <a:ext cx="3492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497">
                <p14:nvContentPartPr>
                  <p14:cNvPr id="1565" name="Pennanteckning 1564">
                    <a:extLst>
                      <a:ext uri="{FF2B5EF4-FFF2-40B4-BE49-F238E27FC236}">
                        <a16:creationId xmlns:a16="http://schemas.microsoft.com/office/drawing/2014/main" id="{9902821A-8E4B-F8D6-450C-2E339984B2B7}"/>
                      </a:ext>
                    </a:extLst>
                  </p14:cNvPr>
                  <p14:cNvContentPartPr/>
                  <p14:nvPr/>
                </p14:nvContentPartPr>
                <p14:xfrm>
                  <a:off x="9753564" y="4062299"/>
                  <a:ext cx="42480" cy="233640"/>
                </p14:xfrm>
              </p:contentPart>
            </mc:Choice>
            <mc:Fallback>
              <p:pic>
                <p:nvPicPr>
                  <p:cNvPr id="1565" name="Pennanteckning 1564">
                    <a:extLst>
                      <a:ext uri="{FF2B5EF4-FFF2-40B4-BE49-F238E27FC236}">
                        <a16:creationId xmlns:a16="http://schemas.microsoft.com/office/drawing/2014/main" id="{9902821A-8E4B-F8D6-450C-2E339984B2B7}"/>
                      </a:ext>
                    </a:extLst>
                  </p:cNvPr>
                  <p:cNvPicPr/>
                  <p:nvPr/>
                </p:nvPicPr>
                <p:blipFill>
                  <a:blip r:embed="rId498"/>
                  <a:stretch>
                    <a:fillRect/>
                  </a:stretch>
                </p:blipFill>
                <p:spPr>
                  <a:xfrm>
                    <a:off x="9738444" y="4047179"/>
                    <a:ext cx="7308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499">
                <p14:nvContentPartPr>
                  <p14:cNvPr id="1566" name="Pennanteckning 1565">
                    <a:extLst>
                      <a:ext uri="{FF2B5EF4-FFF2-40B4-BE49-F238E27FC236}">
                        <a16:creationId xmlns:a16="http://schemas.microsoft.com/office/drawing/2014/main" id="{5890ADDF-8EF7-9D18-8504-03E657F05C0C}"/>
                      </a:ext>
                    </a:extLst>
                  </p14:cNvPr>
                  <p14:cNvContentPartPr/>
                  <p14:nvPr/>
                </p14:nvContentPartPr>
                <p14:xfrm>
                  <a:off x="9743844" y="4009379"/>
                  <a:ext cx="104400" cy="98640"/>
                </p14:xfrm>
              </p:contentPart>
            </mc:Choice>
            <mc:Fallback>
              <p:pic>
                <p:nvPicPr>
                  <p:cNvPr id="1566" name="Pennanteckning 1565">
                    <a:extLst>
                      <a:ext uri="{FF2B5EF4-FFF2-40B4-BE49-F238E27FC236}">
                        <a16:creationId xmlns:a16="http://schemas.microsoft.com/office/drawing/2014/main" id="{5890ADDF-8EF7-9D18-8504-03E657F05C0C}"/>
                      </a:ext>
                    </a:extLst>
                  </p:cNvPr>
                  <p:cNvPicPr/>
                  <p:nvPr/>
                </p:nvPicPr>
                <p:blipFill>
                  <a:blip r:embed="rId500"/>
                  <a:stretch>
                    <a:fillRect/>
                  </a:stretch>
                </p:blipFill>
                <p:spPr>
                  <a:xfrm>
                    <a:off x="9728364" y="3994259"/>
                    <a:ext cx="1350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501">
                <p14:nvContentPartPr>
                  <p14:cNvPr id="1567" name="Pennanteckning 1566">
                    <a:extLst>
                      <a:ext uri="{FF2B5EF4-FFF2-40B4-BE49-F238E27FC236}">
                        <a16:creationId xmlns:a16="http://schemas.microsoft.com/office/drawing/2014/main" id="{0227DEF9-6958-72F0-186B-4CDD1145B62C}"/>
                      </a:ext>
                    </a:extLst>
                  </p14:cNvPr>
                  <p14:cNvContentPartPr/>
                  <p14:nvPr/>
                </p14:nvContentPartPr>
                <p14:xfrm>
                  <a:off x="9901524" y="3984539"/>
                  <a:ext cx="69120" cy="111240"/>
                </p14:xfrm>
              </p:contentPart>
            </mc:Choice>
            <mc:Fallback>
              <p:pic>
                <p:nvPicPr>
                  <p:cNvPr id="1567" name="Pennanteckning 1566">
                    <a:extLst>
                      <a:ext uri="{FF2B5EF4-FFF2-40B4-BE49-F238E27FC236}">
                        <a16:creationId xmlns:a16="http://schemas.microsoft.com/office/drawing/2014/main" id="{0227DEF9-6958-72F0-186B-4CDD1145B62C}"/>
                      </a:ext>
                    </a:extLst>
                  </p:cNvPr>
                  <p:cNvPicPr/>
                  <p:nvPr/>
                </p:nvPicPr>
                <p:blipFill>
                  <a:blip r:embed="rId502"/>
                  <a:stretch>
                    <a:fillRect/>
                  </a:stretch>
                </p:blipFill>
                <p:spPr>
                  <a:xfrm>
                    <a:off x="9886404" y="3969419"/>
                    <a:ext cx="99360" cy="141840"/>
                  </a:xfrm>
                  <a:prstGeom prst="rect">
                    <a:avLst/>
                  </a:prstGeom>
                </p:spPr>
              </p:pic>
            </mc:Fallback>
          </mc:AlternateContent>
        </p:grpSp>
        <p:grpSp>
          <p:nvGrpSpPr>
            <p:cNvPr id="1579" name="Grupp 1578">
              <a:extLst>
                <a:ext uri="{FF2B5EF4-FFF2-40B4-BE49-F238E27FC236}">
                  <a16:creationId xmlns:a16="http://schemas.microsoft.com/office/drawing/2014/main" id="{050660A5-51CC-A35A-6799-9BE06222A870}"/>
                </a:ext>
              </a:extLst>
            </p:cNvPr>
            <p:cNvGrpSpPr/>
            <p:nvPr/>
          </p:nvGrpSpPr>
          <p:grpSpPr>
            <a:xfrm>
              <a:off x="10222644" y="3944219"/>
              <a:ext cx="200520" cy="131760"/>
              <a:chOff x="10222644" y="3944219"/>
              <a:chExt cx="200520" cy="131760"/>
            </a:xfrm>
          </p:grpSpPr>
          <mc:AlternateContent xmlns:mc="http://schemas.openxmlformats.org/markup-compatibility/2006">
            <mc:Choice xmlns:p14="http://schemas.microsoft.com/office/powerpoint/2010/main" Requires="p14">
              <p:contentPart p14:bwMode="auto" r:id="rId503">
                <p14:nvContentPartPr>
                  <p14:cNvPr id="1568" name="Pennanteckning 1567">
                    <a:extLst>
                      <a:ext uri="{FF2B5EF4-FFF2-40B4-BE49-F238E27FC236}">
                        <a16:creationId xmlns:a16="http://schemas.microsoft.com/office/drawing/2014/main" id="{2FCA8BD9-131C-8B11-B69D-CC65E475930F}"/>
                      </a:ext>
                    </a:extLst>
                  </p14:cNvPr>
                  <p14:cNvContentPartPr/>
                  <p14:nvPr/>
                </p14:nvContentPartPr>
                <p14:xfrm>
                  <a:off x="10222644" y="3979499"/>
                  <a:ext cx="29160" cy="91440"/>
                </p14:xfrm>
              </p:contentPart>
            </mc:Choice>
            <mc:Fallback>
              <p:pic>
                <p:nvPicPr>
                  <p:cNvPr id="1568" name="Pennanteckning 1567">
                    <a:extLst>
                      <a:ext uri="{FF2B5EF4-FFF2-40B4-BE49-F238E27FC236}">
                        <a16:creationId xmlns:a16="http://schemas.microsoft.com/office/drawing/2014/main" id="{2FCA8BD9-131C-8B11-B69D-CC65E475930F}"/>
                      </a:ext>
                    </a:extLst>
                  </p:cNvPr>
                  <p:cNvPicPr/>
                  <p:nvPr/>
                </p:nvPicPr>
                <p:blipFill>
                  <a:blip r:embed="rId504"/>
                  <a:stretch>
                    <a:fillRect/>
                  </a:stretch>
                </p:blipFill>
                <p:spPr>
                  <a:xfrm>
                    <a:off x="10207164" y="3964379"/>
                    <a:ext cx="5976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505">
                <p14:nvContentPartPr>
                  <p14:cNvPr id="1569" name="Pennanteckning 1568">
                    <a:extLst>
                      <a:ext uri="{FF2B5EF4-FFF2-40B4-BE49-F238E27FC236}">
                        <a16:creationId xmlns:a16="http://schemas.microsoft.com/office/drawing/2014/main" id="{EC94AF80-5DA0-4D8F-1FEB-E211854C7ED0}"/>
                      </a:ext>
                    </a:extLst>
                  </p14:cNvPr>
                  <p14:cNvContentPartPr/>
                  <p14:nvPr/>
                </p14:nvContentPartPr>
                <p14:xfrm>
                  <a:off x="10241724" y="3944219"/>
                  <a:ext cx="181440" cy="131760"/>
                </p14:xfrm>
              </p:contentPart>
            </mc:Choice>
            <mc:Fallback>
              <p:pic>
                <p:nvPicPr>
                  <p:cNvPr id="1569" name="Pennanteckning 1568">
                    <a:extLst>
                      <a:ext uri="{FF2B5EF4-FFF2-40B4-BE49-F238E27FC236}">
                        <a16:creationId xmlns:a16="http://schemas.microsoft.com/office/drawing/2014/main" id="{EC94AF80-5DA0-4D8F-1FEB-E211854C7ED0}"/>
                      </a:ext>
                    </a:extLst>
                  </p:cNvPr>
                  <p:cNvPicPr/>
                  <p:nvPr/>
                </p:nvPicPr>
                <p:blipFill>
                  <a:blip r:embed="rId506"/>
                  <a:stretch>
                    <a:fillRect/>
                  </a:stretch>
                </p:blipFill>
                <p:spPr>
                  <a:xfrm>
                    <a:off x="10226244" y="3928739"/>
                    <a:ext cx="212040" cy="162360"/>
                  </a:xfrm>
                  <a:prstGeom prst="rect">
                    <a:avLst/>
                  </a:prstGeom>
                </p:spPr>
              </p:pic>
            </mc:Fallback>
          </mc:AlternateContent>
        </p:grpSp>
        <p:grpSp>
          <p:nvGrpSpPr>
            <p:cNvPr id="1578" name="Grupp 1577">
              <a:extLst>
                <a:ext uri="{FF2B5EF4-FFF2-40B4-BE49-F238E27FC236}">
                  <a16:creationId xmlns:a16="http://schemas.microsoft.com/office/drawing/2014/main" id="{75DDCFE8-1138-B1C4-72D0-910CA0729D7E}"/>
                </a:ext>
              </a:extLst>
            </p:cNvPr>
            <p:cNvGrpSpPr/>
            <p:nvPr/>
          </p:nvGrpSpPr>
          <p:grpSpPr>
            <a:xfrm>
              <a:off x="10666524" y="3898499"/>
              <a:ext cx="1203120" cy="253080"/>
              <a:chOff x="10666524" y="3898499"/>
              <a:chExt cx="1203120" cy="253080"/>
            </a:xfrm>
          </p:grpSpPr>
          <mc:AlternateContent xmlns:mc="http://schemas.openxmlformats.org/markup-compatibility/2006">
            <mc:Choice xmlns:p14="http://schemas.microsoft.com/office/powerpoint/2010/main" Requires="p14">
              <p:contentPart p14:bwMode="auto" r:id="rId507">
                <p14:nvContentPartPr>
                  <p14:cNvPr id="1570" name="Pennanteckning 1569">
                    <a:extLst>
                      <a:ext uri="{FF2B5EF4-FFF2-40B4-BE49-F238E27FC236}">
                        <a16:creationId xmlns:a16="http://schemas.microsoft.com/office/drawing/2014/main" id="{298B843A-850A-B7EC-F76A-37007AD15F58}"/>
                      </a:ext>
                    </a:extLst>
                  </p14:cNvPr>
                  <p14:cNvContentPartPr/>
                  <p14:nvPr/>
                </p14:nvContentPartPr>
                <p14:xfrm>
                  <a:off x="10666524" y="3898499"/>
                  <a:ext cx="159120" cy="187200"/>
                </p14:xfrm>
              </p:contentPart>
            </mc:Choice>
            <mc:Fallback>
              <p:pic>
                <p:nvPicPr>
                  <p:cNvPr id="1570" name="Pennanteckning 1569">
                    <a:extLst>
                      <a:ext uri="{FF2B5EF4-FFF2-40B4-BE49-F238E27FC236}">
                        <a16:creationId xmlns:a16="http://schemas.microsoft.com/office/drawing/2014/main" id="{298B843A-850A-B7EC-F76A-37007AD15F58}"/>
                      </a:ext>
                    </a:extLst>
                  </p:cNvPr>
                  <p:cNvPicPr/>
                  <p:nvPr/>
                </p:nvPicPr>
                <p:blipFill>
                  <a:blip r:embed="rId508"/>
                  <a:stretch>
                    <a:fillRect/>
                  </a:stretch>
                </p:blipFill>
                <p:spPr>
                  <a:xfrm>
                    <a:off x="10651404" y="3883379"/>
                    <a:ext cx="18972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509">
                <p14:nvContentPartPr>
                  <p14:cNvPr id="1571" name="Pennanteckning 1570">
                    <a:extLst>
                      <a:ext uri="{FF2B5EF4-FFF2-40B4-BE49-F238E27FC236}">
                        <a16:creationId xmlns:a16="http://schemas.microsoft.com/office/drawing/2014/main" id="{B16A5B27-647A-E379-1DC5-472E10BFF37A}"/>
                      </a:ext>
                    </a:extLst>
                  </p14:cNvPr>
                  <p14:cNvContentPartPr/>
                  <p14:nvPr/>
                </p14:nvContentPartPr>
                <p14:xfrm>
                  <a:off x="10903044" y="4007939"/>
                  <a:ext cx="4680" cy="49320"/>
                </p14:xfrm>
              </p:contentPart>
            </mc:Choice>
            <mc:Fallback>
              <p:pic>
                <p:nvPicPr>
                  <p:cNvPr id="1571" name="Pennanteckning 1570">
                    <a:extLst>
                      <a:ext uri="{FF2B5EF4-FFF2-40B4-BE49-F238E27FC236}">
                        <a16:creationId xmlns:a16="http://schemas.microsoft.com/office/drawing/2014/main" id="{B16A5B27-647A-E379-1DC5-472E10BFF37A}"/>
                      </a:ext>
                    </a:extLst>
                  </p:cNvPr>
                  <p:cNvPicPr/>
                  <p:nvPr/>
                </p:nvPicPr>
                <p:blipFill>
                  <a:blip r:embed="rId510"/>
                  <a:stretch>
                    <a:fillRect/>
                  </a:stretch>
                </p:blipFill>
                <p:spPr>
                  <a:xfrm>
                    <a:off x="10887924" y="3992459"/>
                    <a:ext cx="3492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511">
                <p14:nvContentPartPr>
                  <p14:cNvPr id="1572" name="Pennanteckning 1571">
                    <a:extLst>
                      <a:ext uri="{FF2B5EF4-FFF2-40B4-BE49-F238E27FC236}">
                        <a16:creationId xmlns:a16="http://schemas.microsoft.com/office/drawing/2014/main" id="{A49E3D1C-22E5-0199-53CD-54B16F019011}"/>
                      </a:ext>
                    </a:extLst>
                  </p14:cNvPr>
                  <p14:cNvContentPartPr/>
                  <p14:nvPr/>
                </p14:nvContentPartPr>
                <p14:xfrm>
                  <a:off x="10950204" y="3913619"/>
                  <a:ext cx="2160" cy="18720"/>
                </p14:xfrm>
              </p:contentPart>
            </mc:Choice>
            <mc:Fallback>
              <p:pic>
                <p:nvPicPr>
                  <p:cNvPr id="1572" name="Pennanteckning 1571">
                    <a:extLst>
                      <a:ext uri="{FF2B5EF4-FFF2-40B4-BE49-F238E27FC236}">
                        <a16:creationId xmlns:a16="http://schemas.microsoft.com/office/drawing/2014/main" id="{A49E3D1C-22E5-0199-53CD-54B16F019011}"/>
                      </a:ext>
                    </a:extLst>
                  </p:cNvPr>
                  <p:cNvPicPr/>
                  <p:nvPr/>
                </p:nvPicPr>
                <p:blipFill>
                  <a:blip r:embed="rId512"/>
                  <a:stretch>
                    <a:fillRect/>
                  </a:stretch>
                </p:blipFill>
                <p:spPr>
                  <a:xfrm>
                    <a:off x="10935084" y="3898139"/>
                    <a:ext cx="3240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513">
                <p14:nvContentPartPr>
                  <p14:cNvPr id="1573" name="Pennanteckning 1572">
                    <a:extLst>
                      <a:ext uri="{FF2B5EF4-FFF2-40B4-BE49-F238E27FC236}">
                        <a16:creationId xmlns:a16="http://schemas.microsoft.com/office/drawing/2014/main" id="{EEF28EC1-FFBE-464B-1AF7-19C1B11FA2B0}"/>
                      </a:ext>
                    </a:extLst>
                  </p14:cNvPr>
                  <p14:cNvContentPartPr/>
                  <p14:nvPr/>
                </p14:nvContentPartPr>
                <p14:xfrm>
                  <a:off x="11015724" y="4007939"/>
                  <a:ext cx="211320" cy="111240"/>
                </p14:xfrm>
              </p:contentPart>
            </mc:Choice>
            <mc:Fallback>
              <p:pic>
                <p:nvPicPr>
                  <p:cNvPr id="1573" name="Pennanteckning 1572">
                    <a:extLst>
                      <a:ext uri="{FF2B5EF4-FFF2-40B4-BE49-F238E27FC236}">
                        <a16:creationId xmlns:a16="http://schemas.microsoft.com/office/drawing/2014/main" id="{EEF28EC1-FFBE-464B-1AF7-19C1B11FA2B0}"/>
                      </a:ext>
                    </a:extLst>
                  </p:cNvPr>
                  <p:cNvPicPr/>
                  <p:nvPr/>
                </p:nvPicPr>
                <p:blipFill>
                  <a:blip r:embed="rId514"/>
                  <a:stretch>
                    <a:fillRect/>
                  </a:stretch>
                </p:blipFill>
                <p:spPr>
                  <a:xfrm>
                    <a:off x="11000244" y="3992459"/>
                    <a:ext cx="24156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515">
                <p14:nvContentPartPr>
                  <p14:cNvPr id="1574" name="Pennanteckning 1573">
                    <a:extLst>
                      <a:ext uri="{FF2B5EF4-FFF2-40B4-BE49-F238E27FC236}">
                        <a16:creationId xmlns:a16="http://schemas.microsoft.com/office/drawing/2014/main" id="{75201BE4-1C3A-D8E5-6A7C-989E489B7AF7}"/>
                      </a:ext>
                    </a:extLst>
                  </p14:cNvPr>
                  <p14:cNvContentPartPr/>
                  <p14:nvPr/>
                </p14:nvContentPartPr>
                <p14:xfrm>
                  <a:off x="11291124" y="3937379"/>
                  <a:ext cx="127800" cy="214200"/>
                </p14:xfrm>
              </p:contentPart>
            </mc:Choice>
            <mc:Fallback>
              <p:pic>
                <p:nvPicPr>
                  <p:cNvPr id="1574" name="Pennanteckning 1573">
                    <a:extLst>
                      <a:ext uri="{FF2B5EF4-FFF2-40B4-BE49-F238E27FC236}">
                        <a16:creationId xmlns:a16="http://schemas.microsoft.com/office/drawing/2014/main" id="{75201BE4-1C3A-D8E5-6A7C-989E489B7AF7}"/>
                      </a:ext>
                    </a:extLst>
                  </p:cNvPr>
                  <p:cNvPicPr/>
                  <p:nvPr/>
                </p:nvPicPr>
                <p:blipFill>
                  <a:blip r:embed="rId516"/>
                  <a:stretch>
                    <a:fillRect/>
                  </a:stretch>
                </p:blipFill>
                <p:spPr>
                  <a:xfrm>
                    <a:off x="11275644" y="3922259"/>
                    <a:ext cx="15840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517">
                <p14:nvContentPartPr>
                  <p14:cNvPr id="1575" name="Pennanteckning 1574">
                    <a:extLst>
                      <a:ext uri="{FF2B5EF4-FFF2-40B4-BE49-F238E27FC236}">
                        <a16:creationId xmlns:a16="http://schemas.microsoft.com/office/drawing/2014/main" id="{D4C6CEEC-2D2C-87EC-7BE7-E4402FFDAB13}"/>
                      </a:ext>
                    </a:extLst>
                  </p14:cNvPr>
                  <p14:cNvContentPartPr/>
                  <p14:nvPr/>
                </p14:nvContentPartPr>
                <p14:xfrm>
                  <a:off x="11411004" y="4044299"/>
                  <a:ext cx="119520" cy="61560"/>
                </p14:xfrm>
              </p:contentPart>
            </mc:Choice>
            <mc:Fallback>
              <p:pic>
                <p:nvPicPr>
                  <p:cNvPr id="1575" name="Pennanteckning 1574">
                    <a:extLst>
                      <a:ext uri="{FF2B5EF4-FFF2-40B4-BE49-F238E27FC236}">
                        <a16:creationId xmlns:a16="http://schemas.microsoft.com/office/drawing/2014/main" id="{D4C6CEEC-2D2C-87EC-7BE7-E4402FFDAB13}"/>
                      </a:ext>
                    </a:extLst>
                  </p:cNvPr>
                  <p:cNvPicPr/>
                  <p:nvPr/>
                </p:nvPicPr>
                <p:blipFill>
                  <a:blip r:embed="rId518"/>
                  <a:stretch>
                    <a:fillRect/>
                  </a:stretch>
                </p:blipFill>
                <p:spPr>
                  <a:xfrm>
                    <a:off x="11395524" y="4028819"/>
                    <a:ext cx="15012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519">
                <p14:nvContentPartPr>
                  <p14:cNvPr id="1576" name="Pennanteckning 1575">
                    <a:extLst>
                      <a:ext uri="{FF2B5EF4-FFF2-40B4-BE49-F238E27FC236}">
                        <a16:creationId xmlns:a16="http://schemas.microsoft.com/office/drawing/2014/main" id="{29F06572-5F36-0AB0-3ADE-3036693296FE}"/>
                      </a:ext>
                    </a:extLst>
                  </p14:cNvPr>
                  <p14:cNvContentPartPr/>
                  <p14:nvPr/>
                </p14:nvContentPartPr>
                <p14:xfrm>
                  <a:off x="11548164" y="3978059"/>
                  <a:ext cx="62280" cy="30240"/>
                </p14:xfrm>
              </p:contentPart>
            </mc:Choice>
            <mc:Fallback>
              <p:pic>
                <p:nvPicPr>
                  <p:cNvPr id="1576" name="Pennanteckning 1575">
                    <a:extLst>
                      <a:ext uri="{FF2B5EF4-FFF2-40B4-BE49-F238E27FC236}">
                        <a16:creationId xmlns:a16="http://schemas.microsoft.com/office/drawing/2014/main" id="{29F06572-5F36-0AB0-3ADE-3036693296FE}"/>
                      </a:ext>
                    </a:extLst>
                  </p:cNvPr>
                  <p:cNvPicPr/>
                  <p:nvPr/>
                </p:nvPicPr>
                <p:blipFill>
                  <a:blip r:embed="rId520"/>
                  <a:stretch>
                    <a:fillRect/>
                  </a:stretch>
                </p:blipFill>
                <p:spPr>
                  <a:xfrm>
                    <a:off x="11533044" y="3962939"/>
                    <a:ext cx="9288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521">
                <p14:nvContentPartPr>
                  <p14:cNvPr id="1577" name="Pennanteckning 1576">
                    <a:extLst>
                      <a:ext uri="{FF2B5EF4-FFF2-40B4-BE49-F238E27FC236}">
                        <a16:creationId xmlns:a16="http://schemas.microsoft.com/office/drawing/2014/main" id="{0884A2F5-2912-14CA-C39B-2632BAA05800}"/>
                      </a:ext>
                    </a:extLst>
                  </p14:cNvPr>
                  <p14:cNvContentPartPr/>
                  <p14:nvPr/>
                </p14:nvContentPartPr>
                <p14:xfrm>
                  <a:off x="11630964" y="4010459"/>
                  <a:ext cx="238680" cy="76320"/>
                </p14:xfrm>
              </p:contentPart>
            </mc:Choice>
            <mc:Fallback>
              <p:pic>
                <p:nvPicPr>
                  <p:cNvPr id="1577" name="Pennanteckning 1576">
                    <a:extLst>
                      <a:ext uri="{FF2B5EF4-FFF2-40B4-BE49-F238E27FC236}">
                        <a16:creationId xmlns:a16="http://schemas.microsoft.com/office/drawing/2014/main" id="{0884A2F5-2912-14CA-C39B-2632BAA05800}"/>
                      </a:ext>
                    </a:extLst>
                  </p:cNvPr>
                  <p:cNvPicPr/>
                  <p:nvPr/>
                </p:nvPicPr>
                <p:blipFill>
                  <a:blip r:embed="rId522"/>
                  <a:stretch>
                    <a:fillRect/>
                  </a:stretch>
                </p:blipFill>
                <p:spPr>
                  <a:xfrm>
                    <a:off x="11615484" y="3994979"/>
                    <a:ext cx="268920" cy="106920"/>
                  </a:xfrm>
                  <a:prstGeom prst="rect">
                    <a:avLst/>
                  </a:prstGeom>
                </p:spPr>
              </p:pic>
            </mc:Fallback>
          </mc:AlternateContent>
        </p:grpSp>
        <p:grpSp>
          <p:nvGrpSpPr>
            <p:cNvPr id="1586" name="Grupp 1585">
              <a:extLst>
                <a:ext uri="{FF2B5EF4-FFF2-40B4-BE49-F238E27FC236}">
                  <a16:creationId xmlns:a16="http://schemas.microsoft.com/office/drawing/2014/main" id="{3DB3DF7B-A328-5062-1CE5-08E409D5CFB8}"/>
                </a:ext>
              </a:extLst>
            </p:cNvPr>
            <p:cNvGrpSpPr/>
            <p:nvPr/>
          </p:nvGrpSpPr>
          <p:grpSpPr>
            <a:xfrm>
              <a:off x="8366844" y="4375139"/>
              <a:ext cx="815760" cy="179640"/>
              <a:chOff x="8366844" y="4375139"/>
              <a:chExt cx="815760" cy="179640"/>
            </a:xfrm>
          </p:grpSpPr>
          <mc:AlternateContent xmlns:mc="http://schemas.openxmlformats.org/markup-compatibility/2006">
            <mc:Choice xmlns:p14="http://schemas.microsoft.com/office/powerpoint/2010/main" Requires="p14">
              <p:contentPart p14:bwMode="auto" r:id="rId523">
                <p14:nvContentPartPr>
                  <p14:cNvPr id="1581" name="Pennanteckning 1580">
                    <a:extLst>
                      <a:ext uri="{FF2B5EF4-FFF2-40B4-BE49-F238E27FC236}">
                        <a16:creationId xmlns:a16="http://schemas.microsoft.com/office/drawing/2014/main" id="{16E6137B-B292-4F90-7F70-15BFBED2DB00}"/>
                      </a:ext>
                    </a:extLst>
                  </p14:cNvPr>
                  <p14:cNvContentPartPr/>
                  <p14:nvPr/>
                </p14:nvContentPartPr>
                <p14:xfrm>
                  <a:off x="8366844" y="4416179"/>
                  <a:ext cx="184680" cy="125280"/>
                </p14:xfrm>
              </p:contentPart>
            </mc:Choice>
            <mc:Fallback>
              <p:pic>
                <p:nvPicPr>
                  <p:cNvPr id="1581" name="Pennanteckning 1580">
                    <a:extLst>
                      <a:ext uri="{FF2B5EF4-FFF2-40B4-BE49-F238E27FC236}">
                        <a16:creationId xmlns:a16="http://schemas.microsoft.com/office/drawing/2014/main" id="{16E6137B-B292-4F90-7F70-15BFBED2DB00}"/>
                      </a:ext>
                    </a:extLst>
                  </p:cNvPr>
                  <p:cNvPicPr/>
                  <p:nvPr/>
                </p:nvPicPr>
                <p:blipFill>
                  <a:blip r:embed="rId524"/>
                  <a:stretch>
                    <a:fillRect/>
                  </a:stretch>
                </p:blipFill>
                <p:spPr>
                  <a:xfrm>
                    <a:off x="8351724" y="4401059"/>
                    <a:ext cx="21528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525">
                <p14:nvContentPartPr>
                  <p14:cNvPr id="1582" name="Pennanteckning 1581">
                    <a:extLst>
                      <a:ext uri="{FF2B5EF4-FFF2-40B4-BE49-F238E27FC236}">
                        <a16:creationId xmlns:a16="http://schemas.microsoft.com/office/drawing/2014/main" id="{BA2A06E6-7769-AD21-DA06-2F6ACF87520C}"/>
                      </a:ext>
                    </a:extLst>
                  </p14:cNvPr>
                  <p14:cNvContentPartPr/>
                  <p14:nvPr/>
                </p14:nvContentPartPr>
                <p14:xfrm>
                  <a:off x="8632164" y="4375139"/>
                  <a:ext cx="106920" cy="108000"/>
                </p14:xfrm>
              </p:contentPart>
            </mc:Choice>
            <mc:Fallback>
              <p:pic>
                <p:nvPicPr>
                  <p:cNvPr id="1582" name="Pennanteckning 1581">
                    <a:extLst>
                      <a:ext uri="{FF2B5EF4-FFF2-40B4-BE49-F238E27FC236}">
                        <a16:creationId xmlns:a16="http://schemas.microsoft.com/office/drawing/2014/main" id="{BA2A06E6-7769-AD21-DA06-2F6ACF87520C}"/>
                      </a:ext>
                    </a:extLst>
                  </p:cNvPr>
                  <p:cNvPicPr/>
                  <p:nvPr/>
                </p:nvPicPr>
                <p:blipFill>
                  <a:blip r:embed="rId526"/>
                  <a:stretch>
                    <a:fillRect/>
                  </a:stretch>
                </p:blipFill>
                <p:spPr>
                  <a:xfrm>
                    <a:off x="8617044" y="4359659"/>
                    <a:ext cx="13752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527">
                <p14:nvContentPartPr>
                  <p14:cNvPr id="1583" name="Pennanteckning 1582">
                    <a:extLst>
                      <a:ext uri="{FF2B5EF4-FFF2-40B4-BE49-F238E27FC236}">
                        <a16:creationId xmlns:a16="http://schemas.microsoft.com/office/drawing/2014/main" id="{CB468D09-F508-6B33-7E4B-50C85FC52CCC}"/>
                      </a:ext>
                    </a:extLst>
                  </p14:cNvPr>
                  <p14:cNvContentPartPr/>
                  <p14:nvPr/>
                </p14:nvContentPartPr>
                <p14:xfrm>
                  <a:off x="8795964" y="4393139"/>
                  <a:ext cx="118800" cy="127800"/>
                </p14:xfrm>
              </p:contentPart>
            </mc:Choice>
            <mc:Fallback>
              <p:pic>
                <p:nvPicPr>
                  <p:cNvPr id="1583" name="Pennanteckning 1582">
                    <a:extLst>
                      <a:ext uri="{FF2B5EF4-FFF2-40B4-BE49-F238E27FC236}">
                        <a16:creationId xmlns:a16="http://schemas.microsoft.com/office/drawing/2014/main" id="{CB468D09-F508-6B33-7E4B-50C85FC52CCC}"/>
                      </a:ext>
                    </a:extLst>
                  </p:cNvPr>
                  <p:cNvPicPr/>
                  <p:nvPr/>
                </p:nvPicPr>
                <p:blipFill>
                  <a:blip r:embed="rId528"/>
                  <a:stretch>
                    <a:fillRect/>
                  </a:stretch>
                </p:blipFill>
                <p:spPr>
                  <a:xfrm>
                    <a:off x="8780844" y="4378019"/>
                    <a:ext cx="14904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529">
                <p14:nvContentPartPr>
                  <p14:cNvPr id="1584" name="Pennanteckning 1583">
                    <a:extLst>
                      <a:ext uri="{FF2B5EF4-FFF2-40B4-BE49-F238E27FC236}">
                        <a16:creationId xmlns:a16="http://schemas.microsoft.com/office/drawing/2014/main" id="{61F14E0C-6440-9668-3BBF-C006319EE2B3}"/>
                      </a:ext>
                    </a:extLst>
                  </p14:cNvPr>
                  <p14:cNvContentPartPr/>
                  <p14:nvPr/>
                </p14:nvContentPartPr>
                <p14:xfrm>
                  <a:off x="8968044" y="4436339"/>
                  <a:ext cx="106200" cy="24480"/>
                </p14:xfrm>
              </p:contentPart>
            </mc:Choice>
            <mc:Fallback>
              <p:pic>
                <p:nvPicPr>
                  <p:cNvPr id="1584" name="Pennanteckning 1583">
                    <a:extLst>
                      <a:ext uri="{FF2B5EF4-FFF2-40B4-BE49-F238E27FC236}">
                        <a16:creationId xmlns:a16="http://schemas.microsoft.com/office/drawing/2014/main" id="{61F14E0C-6440-9668-3BBF-C006319EE2B3}"/>
                      </a:ext>
                    </a:extLst>
                  </p:cNvPr>
                  <p:cNvPicPr/>
                  <p:nvPr/>
                </p:nvPicPr>
                <p:blipFill>
                  <a:blip r:embed="rId530"/>
                  <a:stretch>
                    <a:fillRect/>
                  </a:stretch>
                </p:blipFill>
                <p:spPr>
                  <a:xfrm>
                    <a:off x="8952924" y="4420859"/>
                    <a:ext cx="13680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531">
                <p14:nvContentPartPr>
                  <p14:cNvPr id="1585" name="Pennanteckning 1584">
                    <a:extLst>
                      <a:ext uri="{FF2B5EF4-FFF2-40B4-BE49-F238E27FC236}">
                        <a16:creationId xmlns:a16="http://schemas.microsoft.com/office/drawing/2014/main" id="{568A39AE-94D7-5D9E-6743-AC313674E048}"/>
                      </a:ext>
                    </a:extLst>
                  </p14:cNvPr>
                  <p14:cNvContentPartPr/>
                  <p14:nvPr/>
                </p14:nvContentPartPr>
                <p14:xfrm>
                  <a:off x="9078924" y="4412939"/>
                  <a:ext cx="103680" cy="141840"/>
                </p14:xfrm>
              </p:contentPart>
            </mc:Choice>
            <mc:Fallback>
              <p:pic>
                <p:nvPicPr>
                  <p:cNvPr id="1585" name="Pennanteckning 1584">
                    <a:extLst>
                      <a:ext uri="{FF2B5EF4-FFF2-40B4-BE49-F238E27FC236}">
                        <a16:creationId xmlns:a16="http://schemas.microsoft.com/office/drawing/2014/main" id="{568A39AE-94D7-5D9E-6743-AC313674E048}"/>
                      </a:ext>
                    </a:extLst>
                  </p:cNvPr>
                  <p:cNvPicPr/>
                  <p:nvPr/>
                </p:nvPicPr>
                <p:blipFill>
                  <a:blip r:embed="rId532"/>
                  <a:stretch>
                    <a:fillRect/>
                  </a:stretch>
                </p:blipFill>
                <p:spPr>
                  <a:xfrm>
                    <a:off x="9063444" y="4397819"/>
                    <a:ext cx="134280" cy="172080"/>
                  </a:xfrm>
                  <a:prstGeom prst="rect">
                    <a:avLst/>
                  </a:prstGeom>
                </p:spPr>
              </p:pic>
            </mc:Fallback>
          </mc:AlternateContent>
        </p:grpSp>
        <p:grpSp>
          <p:nvGrpSpPr>
            <p:cNvPr id="1596" name="Grupp 1595">
              <a:extLst>
                <a:ext uri="{FF2B5EF4-FFF2-40B4-BE49-F238E27FC236}">
                  <a16:creationId xmlns:a16="http://schemas.microsoft.com/office/drawing/2014/main" id="{4C41C769-6BEB-9FAE-9C53-5D5318E07C73}"/>
                </a:ext>
              </a:extLst>
            </p:cNvPr>
            <p:cNvGrpSpPr/>
            <p:nvPr/>
          </p:nvGrpSpPr>
          <p:grpSpPr>
            <a:xfrm>
              <a:off x="9465204" y="4404659"/>
              <a:ext cx="450720" cy="230400"/>
              <a:chOff x="9465204" y="4404659"/>
              <a:chExt cx="450720" cy="230400"/>
            </a:xfrm>
          </p:grpSpPr>
          <mc:AlternateContent xmlns:mc="http://schemas.openxmlformats.org/markup-compatibility/2006">
            <mc:Choice xmlns:p14="http://schemas.microsoft.com/office/powerpoint/2010/main" Requires="p14">
              <p:contentPart p14:bwMode="auto" r:id="rId533">
                <p14:nvContentPartPr>
                  <p14:cNvPr id="1587" name="Pennanteckning 1586">
                    <a:extLst>
                      <a:ext uri="{FF2B5EF4-FFF2-40B4-BE49-F238E27FC236}">
                        <a16:creationId xmlns:a16="http://schemas.microsoft.com/office/drawing/2014/main" id="{C7CA50C7-D2DB-57D5-FC5E-6F60E2A521DB}"/>
                      </a:ext>
                    </a:extLst>
                  </p14:cNvPr>
                  <p14:cNvContentPartPr/>
                  <p14:nvPr/>
                </p14:nvContentPartPr>
                <p14:xfrm>
                  <a:off x="9465204" y="4404659"/>
                  <a:ext cx="158400" cy="230400"/>
                </p14:xfrm>
              </p:contentPart>
            </mc:Choice>
            <mc:Fallback>
              <p:pic>
                <p:nvPicPr>
                  <p:cNvPr id="1587" name="Pennanteckning 1586">
                    <a:extLst>
                      <a:ext uri="{FF2B5EF4-FFF2-40B4-BE49-F238E27FC236}">
                        <a16:creationId xmlns:a16="http://schemas.microsoft.com/office/drawing/2014/main" id="{C7CA50C7-D2DB-57D5-FC5E-6F60E2A521DB}"/>
                      </a:ext>
                    </a:extLst>
                  </p:cNvPr>
                  <p:cNvPicPr/>
                  <p:nvPr/>
                </p:nvPicPr>
                <p:blipFill>
                  <a:blip r:embed="rId534"/>
                  <a:stretch>
                    <a:fillRect/>
                  </a:stretch>
                </p:blipFill>
                <p:spPr>
                  <a:xfrm>
                    <a:off x="9449724" y="4389539"/>
                    <a:ext cx="1886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535">
                <p14:nvContentPartPr>
                  <p14:cNvPr id="1588" name="Pennanteckning 1587">
                    <a:extLst>
                      <a:ext uri="{FF2B5EF4-FFF2-40B4-BE49-F238E27FC236}">
                        <a16:creationId xmlns:a16="http://schemas.microsoft.com/office/drawing/2014/main" id="{1EFC81AF-1A52-2A95-8159-B31A2A006A48}"/>
                      </a:ext>
                    </a:extLst>
                  </p14:cNvPr>
                  <p14:cNvContentPartPr/>
                  <p14:nvPr/>
                </p14:nvContentPartPr>
                <p14:xfrm>
                  <a:off x="9687324" y="4504739"/>
                  <a:ext cx="228600" cy="112680"/>
                </p14:xfrm>
              </p:contentPart>
            </mc:Choice>
            <mc:Fallback>
              <p:pic>
                <p:nvPicPr>
                  <p:cNvPr id="1588" name="Pennanteckning 1587">
                    <a:extLst>
                      <a:ext uri="{FF2B5EF4-FFF2-40B4-BE49-F238E27FC236}">
                        <a16:creationId xmlns:a16="http://schemas.microsoft.com/office/drawing/2014/main" id="{1EFC81AF-1A52-2A95-8159-B31A2A006A48}"/>
                      </a:ext>
                    </a:extLst>
                  </p:cNvPr>
                  <p:cNvPicPr/>
                  <p:nvPr/>
                </p:nvPicPr>
                <p:blipFill>
                  <a:blip r:embed="rId536"/>
                  <a:stretch>
                    <a:fillRect/>
                  </a:stretch>
                </p:blipFill>
                <p:spPr>
                  <a:xfrm>
                    <a:off x="9672204" y="4489619"/>
                    <a:ext cx="259200" cy="143280"/>
                  </a:xfrm>
                  <a:prstGeom prst="rect">
                    <a:avLst/>
                  </a:prstGeom>
                </p:spPr>
              </p:pic>
            </mc:Fallback>
          </mc:AlternateContent>
        </p:grpSp>
        <p:grpSp>
          <p:nvGrpSpPr>
            <p:cNvPr id="1595" name="Grupp 1594">
              <a:extLst>
                <a:ext uri="{FF2B5EF4-FFF2-40B4-BE49-F238E27FC236}">
                  <a16:creationId xmlns:a16="http://schemas.microsoft.com/office/drawing/2014/main" id="{9F16BB52-19E1-A875-5281-B5BFCCD17D10}"/>
                </a:ext>
              </a:extLst>
            </p:cNvPr>
            <p:cNvGrpSpPr/>
            <p:nvPr/>
          </p:nvGrpSpPr>
          <p:grpSpPr>
            <a:xfrm>
              <a:off x="10181964" y="4389179"/>
              <a:ext cx="1380960" cy="233280"/>
              <a:chOff x="10181964" y="4389179"/>
              <a:chExt cx="1380960" cy="233280"/>
            </a:xfrm>
          </p:grpSpPr>
          <mc:AlternateContent xmlns:mc="http://schemas.openxmlformats.org/markup-compatibility/2006">
            <mc:Choice xmlns:p14="http://schemas.microsoft.com/office/powerpoint/2010/main" Requires="p14">
              <p:contentPart p14:bwMode="auto" r:id="rId537">
                <p14:nvContentPartPr>
                  <p14:cNvPr id="1589" name="Pennanteckning 1588">
                    <a:extLst>
                      <a:ext uri="{FF2B5EF4-FFF2-40B4-BE49-F238E27FC236}">
                        <a16:creationId xmlns:a16="http://schemas.microsoft.com/office/drawing/2014/main" id="{ACD24173-1BFE-E422-7F44-8500BF07857C}"/>
                      </a:ext>
                    </a:extLst>
                  </p14:cNvPr>
                  <p14:cNvContentPartPr/>
                  <p14:nvPr/>
                </p14:nvContentPartPr>
                <p14:xfrm>
                  <a:off x="10181964" y="4389179"/>
                  <a:ext cx="138600" cy="201240"/>
                </p14:xfrm>
              </p:contentPart>
            </mc:Choice>
            <mc:Fallback>
              <p:pic>
                <p:nvPicPr>
                  <p:cNvPr id="1589" name="Pennanteckning 1588">
                    <a:extLst>
                      <a:ext uri="{FF2B5EF4-FFF2-40B4-BE49-F238E27FC236}">
                        <a16:creationId xmlns:a16="http://schemas.microsoft.com/office/drawing/2014/main" id="{ACD24173-1BFE-E422-7F44-8500BF07857C}"/>
                      </a:ext>
                    </a:extLst>
                  </p:cNvPr>
                  <p:cNvPicPr/>
                  <p:nvPr/>
                </p:nvPicPr>
                <p:blipFill>
                  <a:blip r:embed="rId538"/>
                  <a:stretch>
                    <a:fillRect/>
                  </a:stretch>
                </p:blipFill>
                <p:spPr>
                  <a:xfrm>
                    <a:off x="10166844" y="4373699"/>
                    <a:ext cx="16884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539">
                <p14:nvContentPartPr>
                  <p14:cNvPr id="1590" name="Pennanteckning 1589">
                    <a:extLst>
                      <a:ext uri="{FF2B5EF4-FFF2-40B4-BE49-F238E27FC236}">
                        <a16:creationId xmlns:a16="http://schemas.microsoft.com/office/drawing/2014/main" id="{E00B628C-2D08-B978-26EB-45F01ACFFE26}"/>
                      </a:ext>
                    </a:extLst>
                  </p14:cNvPr>
                  <p14:cNvContentPartPr/>
                  <p14:nvPr/>
                </p14:nvContentPartPr>
                <p14:xfrm>
                  <a:off x="10385364" y="4491419"/>
                  <a:ext cx="131760" cy="128520"/>
                </p14:xfrm>
              </p:contentPart>
            </mc:Choice>
            <mc:Fallback>
              <p:pic>
                <p:nvPicPr>
                  <p:cNvPr id="1590" name="Pennanteckning 1589">
                    <a:extLst>
                      <a:ext uri="{FF2B5EF4-FFF2-40B4-BE49-F238E27FC236}">
                        <a16:creationId xmlns:a16="http://schemas.microsoft.com/office/drawing/2014/main" id="{E00B628C-2D08-B978-26EB-45F01ACFFE26}"/>
                      </a:ext>
                    </a:extLst>
                  </p:cNvPr>
                  <p:cNvPicPr/>
                  <p:nvPr/>
                </p:nvPicPr>
                <p:blipFill>
                  <a:blip r:embed="rId540"/>
                  <a:stretch>
                    <a:fillRect/>
                  </a:stretch>
                </p:blipFill>
                <p:spPr>
                  <a:xfrm>
                    <a:off x="10370244" y="4476299"/>
                    <a:ext cx="16236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541">
                <p14:nvContentPartPr>
                  <p14:cNvPr id="1591" name="Pennanteckning 1590">
                    <a:extLst>
                      <a:ext uri="{FF2B5EF4-FFF2-40B4-BE49-F238E27FC236}">
                        <a16:creationId xmlns:a16="http://schemas.microsoft.com/office/drawing/2014/main" id="{8B8A03A2-FC5F-4848-7C56-96D2086514C5}"/>
                      </a:ext>
                    </a:extLst>
                  </p14:cNvPr>
                  <p14:cNvContentPartPr/>
                  <p14:nvPr/>
                </p14:nvContentPartPr>
                <p14:xfrm>
                  <a:off x="10573284" y="4507259"/>
                  <a:ext cx="84600" cy="115200"/>
                </p14:xfrm>
              </p:contentPart>
            </mc:Choice>
            <mc:Fallback>
              <p:pic>
                <p:nvPicPr>
                  <p:cNvPr id="1591" name="Pennanteckning 1590">
                    <a:extLst>
                      <a:ext uri="{FF2B5EF4-FFF2-40B4-BE49-F238E27FC236}">
                        <a16:creationId xmlns:a16="http://schemas.microsoft.com/office/drawing/2014/main" id="{8B8A03A2-FC5F-4848-7C56-96D2086514C5}"/>
                      </a:ext>
                    </a:extLst>
                  </p:cNvPr>
                  <p:cNvPicPr/>
                  <p:nvPr/>
                </p:nvPicPr>
                <p:blipFill>
                  <a:blip r:embed="rId542"/>
                  <a:stretch>
                    <a:fillRect/>
                  </a:stretch>
                </p:blipFill>
                <p:spPr>
                  <a:xfrm>
                    <a:off x="10557804" y="4492139"/>
                    <a:ext cx="11520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543">
                <p14:nvContentPartPr>
                  <p14:cNvPr id="1592" name="Pennanteckning 1591">
                    <a:extLst>
                      <a:ext uri="{FF2B5EF4-FFF2-40B4-BE49-F238E27FC236}">
                        <a16:creationId xmlns:a16="http://schemas.microsoft.com/office/drawing/2014/main" id="{3E649729-8AC2-8A3B-7262-0D697A08CC53}"/>
                      </a:ext>
                    </a:extLst>
                  </p14:cNvPr>
                  <p14:cNvContentPartPr/>
                  <p14:nvPr/>
                </p14:nvContentPartPr>
                <p14:xfrm>
                  <a:off x="10710444" y="4491419"/>
                  <a:ext cx="178920" cy="75600"/>
                </p14:xfrm>
              </p:contentPart>
            </mc:Choice>
            <mc:Fallback>
              <p:pic>
                <p:nvPicPr>
                  <p:cNvPr id="1592" name="Pennanteckning 1591">
                    <a:extLst>
                      <a:ext uri="{FF2B5EF4-FFF2-40B4-BE49-F238E27FC236}">
                        <a16:creationId xmlns:a16="http://schemas.microsoft.com/office/drawing/2014/main" id="{3E649729-8AC2-8A3B-7262-0D697A08CC53}"/>
                      </a:ext>
                    </a:extLst>
                  </p:cNvPr>
                  <p:cNvPicPr/>
                  <p:nvPr/>
                </p:nvPicPr>
                <p:blipFill>
                  <a:blip r:embed="rId544"/>
                  <a:stretch>
                    <a:fillRect/>
                  </a:stretch>
                </p:blipFill>
                <p:spPr>
                  <a:xfrm>
                    <a:off x="10695324" y="4476299"/>
                    <a:ext cx="20952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545">
                <p14:nvContentPartPr>
                  <p14:cNvPr id="1593" name="Pennanteckning 1592">
                    <a:extLst>
                      <a:ext uri="{FF2B5EF4-FFF2-40B4-BE49-F238E27FC236}">
                        <a16:creationId xmlns:a16="http://schemas.microsoft.com/office/drawing/2014/main" id="{22786AE9-F102-1109-F136-BDACA9E60A86}"/>
                      </a:ext>
                    </a:extLst>
                  </p14:cNvPr>
                  <p14:cNvContentPartPr/>
                  <p14:nvPr/>
                </p14:nvContentPartPr>
                <p14:xfrm>
                  <a:off x="10938684" y="4524539"/>
                  <a:ext cx="11880" cy="1800"/>
                </p14:xfrm>
              </p:contentPart>
            </mc:Choice>
            <mc:Fallback>
              <p:pic>
                <p:nvPicPr>
                  <p:cNvPr id="1593" name="Pennanteckning 1592">
                    <a:extLst>
                      <a:ext uri="{FF2B5EF4-FFF2-40B4-BE49-F238E27FC236}">
                        <a16:creationId xmlns:a16="http://schemas.microsoft.com/office/drawing/2014/main" id="{22786AE9-F102-1109-F136-BDACA9E60A86}"/>
                      </a:ext>
                    </a:extLst>
                  </p:cNvPr>
                  <p:cNvPicPr/>
                  <p:nvPr/>
                </p:nvPicPr>
                <p:blipFill>
                  <a:blip r:embed="rId546"/>
                  <a:stretch>
                    <a:fillRect/>
                  </a:stretch>
                </p:blipFill>
                <p:spPr>
                  <a:xfrm>
                    <a:off x="10923564" y="4509419"/>
                    <a:ext cx="4248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547">
                <p14:nvContentPartPr>
                  <p14:cNvPr id="1594" name="Pennanteckning 1593">
                    <a:extLst>
                      <a:ext uri="{FF2B5EF4-FFF2-40B4-BE49-F238E27FC236}">
                        <a16:creationId xmlns:a16="http://schemas.microsoft.com/office/drawing/2014/main" id="{59091751-C2D8-AD02-AD43-4CD554CC3B4B}"/>
                      </a:ext>
                    </a:extLst>
                  </p14:cNvPr>
                  <p14:cNvContentPartPr/>
                  <p14:nvPr/>
                </p14:nvContentPartPr>
                <p14:xfrm>
                  <a:off x="10868484" y="4442099"/>
                  <a:ext cx="694440" cy="166680"/>
                </p14:xfrm>
              </p:contentPart>
            </mc:Choice>
            <mc:Fallback>
              <p:pic>
                <p:nvPicPr>
                  <p:cNvPr id="1594" name="Pennanteckning 1593">
                    <a:extLst>
                      <a:ext uri="{FF2B5EF4-FFF2-40B4-BE49-F238E27FC236}">
                        <a16:creationId xmlns:a16="http://schemas.microsoft.com/office/drawing/2014/main" id="{59091751-C2D8-AD02-AD43-4CD554CC3B4B}"/>
                      </a:ext>
                    </a:extLst>
                  </p:cNvPr>
                  <p:cNvPicPr/>
                  <p:nvPr/>
                </p:nvPicPr>
                <p:blipFill>
                  <a:blip r:embed="rId548"/>
                  <a:stretch>
                    <a:fillRect/>
                  </a:stretch>
                </p:blipFill>
                <p:spPr>
                  <a:xfrm>
                    <a:off x="10853004" y="4426619"/>
                    <a:ext cx="724680" cy="197280"/>
                  </a:xfrm>
                  <a:prstGeom prst="rect">
                    <a:avLst/>
                  </a:prstGeom>
                </p:spPr>
              </p:pic>
            </mc:Fallback>
          </mc:AlternateContent>
        </p:grpSp>
      </p:grpSp>
      <p:grpSp>
        <p:nvGrpSpPr>
          <p:cNvPr id="1624" name="Grupp 1623">
            <a:extLst>
              <a:ext uri="{FF2B5EF4-FFF2-40B4-BE49-F238E27FC236}">
                <a16:creationId xmlns:a16="http://schemas.microsoft.com/office/drawing/2014/main" id="{79507CA9-505F-E5F4-CF65-1EEEC41A8A49}"/>
              </a:ext>
            </a:extLst>
          </p:cNvPr>
          <p:cNvGrpSpPr/>
          <p:nvPr/>
        </p:nvGrpSpPr>
        <p:grpSpPr>
          <a:xfrm>
            <a:off x="8349564" y="5154899"/>
            <a:ext cx="3187440" cy="478800"/>
            <a:chOff x="8349564" y="5154899"/>
            <a:chExt cx="3187440" cy="478800"/>
          </a:xfrm>
        </p:grpSpPr>
        <mc:AlternateContent xmlns:mc="http://schemas.openxmlformats.org/markup-compatibility/2006">
          <mc:Choice xmlns:p14="http://schemas.microsoft.com/office/powerpoint/2010/main" Requires="p14">
            <p:contentPart p14:bwMode="auto" r:id="rId549">
              <p14:nvContentPartPr>
                <p14:cNvPr id="1597" name="Pennanteckning 1596">
                  <a:extLst>
                    <a:ext uri="{FF2B5EF4-FFF2-40B4-BE49-F238E27FC236}">
                      <a16:creationId xmlns:a16="http://schemas.microsoft.com/office/drawing/2014/main" id="{D04705F8-41ED-EFA4-5F27-7B702FEFE13F}"/>
                    </a:ext>
                  </a:extLst>
                </p14:cNvPr>
                <p14:cNvContentPartPr/>
                <p14:nvPr/>
              </p14:nvContentPartPr>
              <p14:xfrm>
                <a:off x="8349564" y="5216819"/>
                <a:ext cx="295560" cy="159120"/>
              </p14:xfrm>
            </p:contentPart>
          </mc:Choice>
          <mc:Fallback>
            <p:pic>
              <p:nvPicPr>
                <p:cNvPr id="1597" name="Pennanteckning 1596">
                  <a:extLst>
                    <a:ext uri="{FF2B5EF4-FFF2-40B4-BE49-F238E27FC236}">
                      <a16:creationId xmlns:a16="http://schemas.microsoft.com/office/drawing/2014/main" id="{D04705F8-41ED-EFA4-5F27-7B702FEFE13F}"/>
                    </a:ext>
                  </a:extLst>
                </p:cNvPr>
                <p:cNvPicPr/>
                <p:nvPr/>
              </p:nvPicPr>
              <p:blipFill>
                <a:blip r:embed="rId550"/>
                <a:stretch>
                  <a:fillRect/>
                </a:stretch>
              </p:blipFill>
              <p:spPr>
                <a:xfrm>
                  <a:off x="8334084" y="5201699"/>
                  <a:ext cx="326160" cy="189720"/>
                </a:xfrm>
                <a:prstGeom prst="rect">
                  <a:avLst/>
                </a:prstGeom>
              </p:spPr>
            </p:pic>
          </mc:Fallback>
        </mc:AlternateContent>
        <p:grpSp>
          <p:nvGrpSpPr>
            <p:cNvPr id="1612" name="Grupp 1611">
              <a:extLst>
                <a:ext uri="{FF2B5EF4-FFF2-40B4-BE49-F238E27FC236}">
                  <a16:creationId xmlns:a16="http://schemas.microsoft.com/office/drawing/2014/main" id="{06D10BEE-4815-11EE-0BAD-DC3F2320DDCD}"/>
                </a:ext>
              </a:extLst>
            </p:cNvPr>
            <p:cNvGrpSpPr/>
            <p:nvPr/>
          </p:nvGrpSpPr>
          <p:grpSpPr>
            <a:xfrm>
              <a:off x="8971284" y="5154899"/>
              <a:ext cx="1203840" cy="366120"/>
              <a:chOff x="8971284" y="5154899"/>
              <a:chExt cx="1203840" cy="366120"/>
            </a:xfrm>
          </p:grpSpPr>
          <mc:AlternateContent xmlns:mc="http://schemas.openxmlformats.org/markup-compatibility/2006">
            <mc:Choice xmlns:p14="http://schemas.microsoft.com/office/powerpoint/2010/main" Requires="p14">
              <p:contentPart p14:bwMode="auto" r:id="rId551">
                <p14:nvContentPartPr>
                  <p14:cNvPr id="1598" name="Pennanteckning 1597">
                    <a:extLst>
                      <a:ext uri="{FF2B5EF4-FFF2-40B4-BE49-F238E27FC236}">
                        <a16:creationId xmlns:a16="http://schemas.microsoft.com/office/drawing/2014/main" id="{80C1F688-B0DA-D417-A0AB-AE556E5D13FE}"/>
                      </a:ext>
                    </a:extLst>
                  </p14:cNvPr>
                  <p14:cNvContentPartPr/>
                  <p14:nvPr/>
                </p14:nvContentPartPr>
                <p14:xfrm>
                  <a:off x="8971284" y="5251379"/>
                  <a:ext cx="129240" cy="269640"/>
                </p14:xfrm>
              </p:contentPart>
            </mc:Choice>
            <mc:Fallback>
              <p:pic>
                <p:nvPicPr>
                  <p:cNvPr id="1598" name="Pennanteckning 1597">
                    <a:extLst>
                      <a:ext uri="{FF2B5EF4-FFF2-40B4-BE49-F238E27FC236}">
                        <a16:creationId xmlns:a16="http://schemas.microsoft.com/office/drawing/2014/main" id="{80C1F688-B0DA-D417-A0AB-AE556E5D13FE}"/>
                      </a:ext>
                    </a:extLst>
                  </p:cNvPr>
                  <p:cNvPicPr/>
                  <p:nvPr/>
                </p:nvPicPr>
                <p:blipFill>
                  <a:blip r:embed="rId552"/>
                  <a:stretch>
                    <a:fillRect/>
                  </a:stretch>
                </p:blipFill>
                <p:spPr>
                  <a:xfrm>
                    <a:off x="8956164" y="5236259"/>
                    <a:ext cx="15984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553">
                <p14:nvContentPartPr>
                  <p14:cNvPr id="1599" name="Pennanteckning 1598">
                    <a:extLst>
                      <a:ext uri="{FF2B5EF4-FFF2-40B4-BE49-F238E27FC236}">
                        <a16:creationId xmlns:a16="http://schemas.microsoft.com/office/drawing/2014/main" id="{07D3548C-1B28-BD22-4113-E5E09A4738C9}"/>
                      </a:ext>
                    </a:extLst>
                  </p14:cNvPr>
                  <p14:cNvContentPartPr/>
                  <p14:nvPr/>
                </p14:nvContentPartPr>
                <p14:xfrm>
                  <a:off x="9187284" y="5260019"/>
                  <a:ext cx="129240" cy="79200"/>
                </p14:xfrm>
              </p:contentPart>
            </mc:Choice>
            <mc:Fallback>
              <p:pic>
                <p:nvPicPr>
                  <p:cNvPr id="1599" name="Pennanteckning 1598">
                    <a:extLst>
                      <a:ext uri="{FF2B5EF4-FFF2-40B4-BE49-F238E27FC236}">
                        <a16:creationId xmlns:a16="http://schemas.microsoft.com/office/drawing/2014/main" id="{07D3548C-1B28-BD22-4113-E5E09A4738C9}"/>
                      </a:ext>
                    </a:extLst>
                  </p:cNvPr>
                  <p:cNvPicPr/>
                  <p:nvPr/>
                </p:nvPicPr>
                <p:blipFill>
                  <a:blip r:embed="rId554"/>
                  <a:stretch>
                    <a:fillRect/>
                  </a:stretch>
                </p:blipFill>
                <p:spPr>
                  <a:xfrm>
                    <a:off x="9171804" y="5244539"/>
                    <a:ext cx="15984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555">
                <p14:nvContentPartPr>
                  <p14:cNvPr id="1600" name="Pennanteckning 1599">
                    <a:extLst>
                      <a:ext uri="{FF2B5EF4-FFF2-40B4-BE49-F238E27FC236}">
                        <a16:creationId xmlns:a16="http://schemas.microsoft.com/office/drawing/2014/main" id="{59701C0A-1AA7-E9D8-CD05-91CA0F24A453}"/>
                      </a:ext>
                    </a:extLst>
                  </p14:cNvPr>
                  <p14:cNvContentPartPr/>
                  <p14:nvPr/>
                </p14:nvContentPartPr>
                <p14:xfrm>
                  <a:off x="9312924" y="5248139"/>
                  <a:ext cx="156600" cy="117000"/>
                </p14:xfrm>
              </p:contentPart>
            </mc:Choice>
            <mc:Fallback>
              <p:pic>
                <p:nvPicPr>
                  <p:cNvPr id="1600" name="Pennanteckning 1599">
                    <a:extLst>
                      <a:ext uri="{FF2B5EF4-FFF2-40B4-BE49-F238E27FC236}">
                        <a16:creationId xmlns:a16="http://schemas.microsoft.com/office/drawing/2014/main" id="{59701C0A-1AA7-E9D8-CD05-91CA0F24A453}"/>
                      </a:ext>
                    </a:extLst>
                  </p:cNvPr>
                  <p:cNvPicPr/>
                  <p:nvPr/>
                </p:nvPicPr>
                <p:blipFill>
                  <a:blip r:embed="rId556"/>
                  <a:stretch>
                    <a:fillRect/>
                  </a:stretch>
                </p:blipFill>
                <p:spPr>
                  <a:xfrm>
                    <a:off x="9297444" y="5233019"/>
                    <a:ext cx="18720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557">
                <p14:nvContentPartPr>
                  <p14:cNvPr id="1601" name="Pennanteckning 1600">
                    <a:extLst>
                      <a:ext uri="{FF2B5EF4-FFF2-40B4-BE49-F238E27FC236}">
                        <a16:creationId xmlns:a16="http://schemas.microsoft.com/office/drawing/2014/main" id="{4EEB0AC4-68C7-1797-62FC-F96AA18D3A36}"/>
                      </a:ext>
                    </a:extLst>
                  </p14:cNvPr>
                  <p14:cNvContentPartPr/>
                  <p14:nvPr/>
                </p14:nvContentPartPr>
                <p14:xfrm>
                  <a:off x="9460884" y="5165699"/>
                  <a:ext cx="169200" cy="194040"/>
                </p14:xfrm>
              </p:contentPart>
            </mc:Choice>
            <mc:Fallback>
              <p:pic>
                <p:nvPicPr>
                  <p:cNvPr id="1601" name="Pennanteckning 1600">
                    <a:extLst>
                      <a:ext uri="{FF2B5EF4-FFF2-40B4-BE49-F238E27FC236}">
                        <a16:creationId xmlns:a16="http://schemas.microsoft.com/office/drawing/2014/main" id="{4EEB0AC4-68C7-1797-62FC-F96AA18D3A36}"/>
                      </a:ext>
                    </a:extLst>
                  </p:cNvPr>
                  <p:cNvPicPr/>
                  <p:nvPr/>
                </p:nvPicPr>
                <p:blipFill>
                  <a:blip r:embed="rId558"/>
                  <a:stretch>
                    <a:fillRect/>
                  </a:stretch>
                </p:blipFill>
                <p:spPr>
                  <a:xfrm>
                    <a:off x="9445764" y="5150219"/>
                    <a:ext cx="19944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559">
                <p14:nvContentPartPr>
                  <p14:cNvPr id="1602" name="Pennanteckning 1601">
                    <a:extLst>
                      <a:ext uri="{FF2B5EF4-FFF2-40B4-BE49-F238E27FC236}">
                        <a16:creationId xmlns:a16="http://schemas.microsoft.com/office/drawing/2014/main" id="{EE9C13D1-D1A1-5B4B-821C-314A78813C6F}"/>
                      </a:ext>
                    </a:extLst>
                  </p14:cNvPr>
                  <p14:cNvContentPartPr/>
                  <p14:nvPr/>
                </p14:nvContentPartPr>
                <p14:xfrm>
                  <a:off x="9666804" y="5261459"/>
                  <a:ext cx="9360" cy="70560"/>
                </p14:xfrm>
              </p:contentPart>
            </mc:Choice>
            <mc:Fallback>
              <p:pic>
                <p:nvPicPr>
                  <p:cNvPr id="1602" name="Pennanteckning 1601">
                    <a:extLst>
                      <a:ext uri="{FF2B5EF4-FFF2-40B4-BE49-F238E27FC236}">
                        <a16:creationId xmlns:a16="http://schemas.microsoft.com/office/drawing/2014/main" id="{EE9C13D1-D1A1-5B4B-821C-314A78813C6F}"/>
                      </a:ext>
                    </a:extLst>
                  </p:cNvPr>
                  <p:cNvPicPr/>
                  <p:nvPr/>
                </p:nvPicPr>
                <p:blipFill>
                  <a:blip r:embed="rId560"/>
                  <a:stretch>
                    <a:fillRect/>
                  </a:stretch>
                </p:blipFill>
                <p:spPr>
                  <a:xfrm>
                    <a:off x="9651684" y="5246339"/>
                    <a:ext cx="3996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561">
                <p14:nvContentPartPr>
                  <p14:cNvPr id="1603" name="Pennanteckning 1602">
                    <a:extLst>
                      <a:ext uri="{FF2B5EF4-FFF2-40B4-BE49-F238E27FC236}">
                        <a16:creationId xmlns:a16="http://schemas.microsoft.com/office/drawing/2014/main" id="{F0606959-34AE-3307-151F-23585D33FFFE}"/>
                      </a:ext>
                    </a:extLst>
                  </p14:cNvPr>
                  <p14:cNvContentPartPr/>
                  <p14:nvPr/>
                </p14:nvContentPartPr>
                <p14:xfrm>
                  <a:off x="9704964" y="5157419"/>
                  <a:ext cx="8640" cy="26640"/>
                </p14:xfrm>
              </p:contentPart>
            </mc:Choice>
            <mc:Fallback>
              <p:pic>
                <p:nvPicPr>
                  <p:cNvPr id="1603" name="Pennanteckning 1602">
                    <a:extLst>
                      <a:ext uri="{FF2B5EF4-FFF2-40B4-BE49-F238E27FC236}">
                        <a16:creationId xmlns:a16="http://schemas.microsoft.com/office/drawing/2014/main" id="{F0606959-34AE-3307-151F-23585D33FFFE}"/>
                      </a:ext>
                    </a:extLst>
                  </p:cNvPr>
                  <p:cNvPicPr/>
                  <p:nvPr/>
                </p:nvPicPr>
                <p:blipFill>
                  <a:blip r:embed="rId562"/>
                  <a:stretch>
                    <a:fillRect/>
                  </a:stretch>
                </p:blipFill>
                <p:spPr>
                  <a:xfrm>
                    <a:off x="9689484" y="5141939"/>
                    <a:ext cx="3924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563">
                <p14:nvContentPartPr>
                  <p14:cNvPr id="1604" name="Pennanteckning 1603">
                    <a:extLst>
                      <a:ext uri="{FF2B5EF4-FFF2-40B4-BE49-F238E27FC236}">
                        <a16:creationId xmlns:a16="http://schemas.microsoft.com/office/drawing/2014/main" id="{AB73BCB9-7328-337C-CB9F-8C02AF257AC0}"/>
                      </a:ext>
                    </a:extLst>
                  </p14:cNvPr>
                  <p14:cNvContentPartPr/>
                  <p14:nvPr/>
                </p14:nvContentPartPr>
                <p14:xfrm>
                  <a:off x="9746004" y="5154899"/>
                  <a:ext cx="384120" cy="209520"/>
                </p14:xfrm>
              </p:contentPart>
            </mc:Choice>
            <mc:Fallback>
              <p:pic>
                <p:nvPicPr>
                  <p:cNvPr id="1604" name="Pennanteckning 1603">
                    <a:extLst>
                      <a:ext uri="{FF2B5EF4-FFF2-40B4-BE49-F238E27FC236}">
                        <a16:creationId xmlns:a16="http://schemas.microsoft.com/office/drawing/2014/main" id="{AB73BCB9-7328-337C-CB9F-8C02AF257AC0}"/>
                      </a:ext>
                    </a:extLst>
                  </p:cNvPr>
                  <p:cNvPicPr/>
                  <p:nvPr/>
                </p:nvPicPr>
                <p:blipFill>
                  <a:blip r:embed="rId564"/>
                  <a:stretch>
                    <a:fillRect/>
                  </a:stretch>
                </p:blipFill>
                <p:spPr>
                  <a:xfrm>
                    <a:off x="9730884" y="5139419"/>
                    <a:ext cx="41472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565">
                <p14:nvContentPartPr>
                  <p14:cNvPr id="1605" name="Pennanteckning 1604">
                    <a:extLst>
                      <a:ext uri="{FF2B5EF4-FFF2-40B4-BE49-F238E27FC236}">
                        <a16:creationId xmlns:a16="http://schemas.microsoft.com/office/drawing/2014/main" id="{E8A85DE0-CF8E-5C8B-2776-801C2D5080CC}"/>
                      </a:ext>
                    </a:extLst>
                  </p14:cNvPr>
                  <p14:cNvContentPartPr/>
                  <p14:nvPr/>
                </p14:nvContentPartPr>
                <p14:xfrm>
                  <a:off x="10086204" y="5261459"/>
                  <a:ext cx="88920" cy="7920"/>
                </p14:xfrm>
              </p:contentPart>
            </mc:Choice>
            <mc:Fallback>
              <p:pic>
                <p:nvPicPr>
                  <p:cNvPr id="1605" name="Pennanteckning 1604">
                    <a:extLst>
                      <a:ext uri="{FF2B5EF4-FFF2-40B4-BE49-F238E27FC236}">
                        <a16:creationId xmlns:a16="http://schemas.microsoft.com/office/drawing/2014/main" id="{E8A85DE0-CF8E-5C8B-2776-801C2D5080CC}"/>
                      </a:ext>
                    </a:extLst>
                  </p:cNvPr>
                  <p:cNvPicPr/>
                  <p:nvPr/>
                </p:nvPicPr>
                <p:blipFill>
                  <a:blip r:embed="rId566"/>
                  <a:stretch>
                    <a:fillRect/>
                  </a:stretch>
                </p:blipFill>
                <p:spPr>
                  <a:xfrm>
                    <a:off x="10070724" y="5246339"/>
                    <a:ext cx="119160" cy="38160"/>
                  </a:xfrm>
                  <a:prstGeom prst="rect">
                    <a:avLst/>
                  </a:prstGeom>
                </p:spPr>
              </p:pic>
            </mc:Fallback>
          </mc:AlternateContent>
        </p:grpSp>
        <p:grpSp>
          <p:nvGrpSpPr>
            <p:cNvPr id="1611" name="Grupp 1610">
              <a:extLst>
                <a:ext uri="{FF2B5EF4-FFF2-40B4-BE49-F238E27FC236}">
                  <a16:creationId xmlns:a16="http://schemas.microsoft.com/office/drawing/2014/main" id="{8A8B447E-0A60-65D9-27A7-BB57642A4F57}"/>
                </a:ext>
              </a:extLst>
            </p:cNvPr>
            <p:cNvGrpSpPr/>
            <p:nvPr/>
          </p:nvGrpSpPr>
          <p:grpSpPr>
            <a:xfrm>
              <a:off x="10405164" y="5173979"/>
              <a:ext cx="1131840" cy="230040"/>
              <a:chOff x="10405164" y="5173979"/>
              <a:chExt cx="1131840" cy="230040"/>
            </a:xfrm>
          </p:grpSpPr>
          <mc:AlternateContent xmlns:mc="http://schemas.openxmlformats.org/markup-compatibility/2006">
            <mc:Choice xmlns:p14="http://schemas.microsoft.com/office/powerpoint/2010/main" Requires="p14">
              <p:contentPart p14:bwMode="auto" r:id="rId567">
                <p14:nvContentPartPr>
                  <p14:cNvPr id="1606" name="Pennanteckning 1605">
                    <a:extLst>
                      <a:ext uri="{FF2B5EF4-FFF2-40B4-BE49-F238E27FC236}">
                        <a16:creationId xmlns:a16="http://schemas.microsoft.com/office/drawing/2014/main" id="{59C48136-E2FF-59C8-01A9-ADACA364FADE}"/>
                      </a:ext>
                    </a:extLst>
                  </p14:cNvPr>
                  <p14:cNvContentPartPr/>
                  <p14:nvPr/>
                </p14:nvContentPartPr>
                <p14:xfrm>
                  <a:off x="10405164" y="5194499"/>
                  <a:ext cx="169920" cy="209520"/>
                </p14:xfrm>
              </p:contentPart>
            </mc:Choice>
            <mc:Fallback>
              <p:pic>
                <p:nvPicPr>
                  <p:cNvPr id="1606" name="Pennanteckning 1605">
                    <a:extLst>
                      <a:ext uri="{FF2B5EF4-FFF2-40B4-BE49-F238E27FC236}">
                        <a16:creationId xmlns:a16="http://schemas.microsoft.com/office/drawing/2014/main" id="{59C48136-E2FF-59C8-01A9-ADACA364FADE}"/>
                      </a:ext>
                    </a:extLst>
                  </p:cNvPr>
                  <p:cNvPicPr/>
                  <p:nvPr/>
                </p:nvPicPr>
                <p:blipFill>
                  <a:blip r:embed="rId568"/>
                  <a:stretch>
                    <a:fillRect/>
                  </a:stretch>
                </p:blipFill>
                <p:spPr>
                  <a:xfrm>
                    <a:off x="10390044" y="5179379"/>
                    <a:ext cx="20052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569">
                <p14:nvContentPartPr>
                  <p14:cNvPr id="1607" name="Pennanteckning 1606">
                    <a:extLst>
                      <a:ext uri="{FF2B5EF4-FFF2-40B4-BE49-F238E27FC236}">
                        <a16:creationId xmlns:a16="http://schemas.microsoft.com/office/drawing/2014/main" id="{BDA3E804-CFB5-B572-1837-DFE76420A6E8}"/>
                      </a:ext>
                    </a:extLst>
                  </p14:cNvPr>
                  <p14:cNvContentPartPr/>
                  <p14:nvPr/>
                </p14:nvContentPartPr>
                <p14:xfrm>
                  <a:off x="10630164" y="5276219"/>
                  <a:ext cx="232920" cy="120960"/>
                </p14:xfrm>
              </p:contentPart>
            </mc:Choice>
            <mc:Fallback>
              <p:pic>
                <p:nvPicPr>
                  <p:cNvPr id="1607" name="Pennanteckning 1606">
                    <a:extLst>
                      <a:ext uri="{FF2B5EF4-FFF2-40B4-BE49-F238E27FC236}">
                        <a16:creationId xmlns:a16="http://schemas.microsoft.com/office/drawing/2014/main" id="{BDA3E804-CFB5-B572-1837-DFE76420A6E8}"/>
                      </a:ext>
                    </a:extLst>
                  </p:cNvPr>
                  <p:cNvPicPr/>
                  <p:nvPr/>
                </p:nvPicPr>
                <p:blipFill>
                  <a:blip r:embed="rId570"/>
                  <a:stretch>
                    <a:fillRect/>
                  </a:stretch>
                </p:blipFill>
                <p:spPr>
                  <a:xfrm>
                    <a:off x="10615044" y="5261099"/>
                    <a:ext cx="26316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571">
                <p14:nvContentPartPr>
                  <p14:cNvPr id="1608" name="Pennanteckning 1607">
                    <a:extLst>
                      <a:ext uri="{FF2B5EF4-FFF2-40B4-BE49-F238E27FC236}">
                        <a16:creationId xmlns:a16="http://schemas.microsoft.com/office/drawing/2014/main" id="{1D322FC8-4B08-8F70-4AB8-F4D7443F5691}"/>
                      </a:ext>
                    </a:extLst>
                  </p14:cNvPr>
                  <p14:cNvContentPartPr/>
                  <p14:nvPr/>
                </p14:nvContentPartPr>
                <p14:xfrm>
                  <a:off x="10961724" y="5244179"/>
                  <a:ext cx="70560" cy="116280"/>
                </p14:xfrm>
              </p:contentPart>
            </mc:Choice>
            <mc:Fallback>
              <p:pic>
                <p:nvPicPr>
                  <p:cNvPr id="1608" name="Pennanteckning 1607">
                    <a:extLst>
                      <a:ext uri="{FF2B5EF4-FFF2-40B4-BE49-F238E27FC236}">
                        <a16:creationId xmlns:a16="http://schemas.microsoft.com/office/drawing/2014/main" id="{1D322FC8-4B08-8F70-4AB8-F4D7443F5691}"/>
                      </a:ext>
                    </a:extLst>
                  </p:cNvPr>
                  <p:cNvPicPr/>
                  <p:nvPr/>
                </p:nvPicPr>
                <p:blipFill>
                  <a:blip r:embed="rId572"/>
                  <a:stretch>
                    <a:fillRect/>
                  </a:stretch>
                </p:blipFill>
                <p:spPr>
                  <a:xfrm>
                    <a:off x="10946604" y="5228699"/>
                    <a:ext cx="10116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573">
                <p14:nvContentPartPr>
                  <p14:cNvPr id="1609" name="Pennanteckning 1608">
                    <a:extLst>
                      <a:ext uri="{FF2B5EF4-FFF2-40B4-BE49-F238E27FC236}">
                        <a16:creationId xmlns:a16="http://schemas.microsoft.com/office/drawing/2014/main" id="{ECFBEDC1-0F1F-91AC-EB65-FC9F5F5E5FA9}"/>
                      </a:ext>
                    </a:extLst>
                  </p14:cNvPr>
                  <p14:cNvContentPartPr/>
                  <p14:nvPr/>
                </p14:nvContentPartPr>
                <p14:xfrm>
                  <a:off x="11079444" y="5173979"/>
                  <a:ext cx="389160" cy="177480"/>
                </p14:xfrm>
              </p:contentPart>
            </mc:Choice>
            <mc:Fallback>
              <p:pic>
                <p:nvPicPr>
                  <p:cNvPr id="1609" name="Pennanteckning 1608">
                    <a:extLst>
                      <a:ext uri="{FF2B5EF4-FFF2-40B4-BE49-F238E27FC236}">
                        <a16:creationId xmlns:a16="http://schemas.microsoft.com/office/drawing/2014/main" id="{ECFBEDC1-0F1F-91AC-EB65-FC9F5F5E5FA9}"/>
                      </a:ext>
                    </a:extLst>
                  </p:cNvPr>
                  <p:cNvPicPr/>
                  <p:nvPr/>
                </p:nvPicPr>
                <p:blipFill>
                  <a:blip r:embed="rId574"/>
                  <a:stretch>
                    <a:fillRect/>
                  </a:stretch>
                </p:blipFill>
                <p:spPr>
                  <a:xfrm>
                    <a:off x="11063964" y="5158499"/>
                    <a:ext cx="4194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575">
                <p14:nvContentPartPr>
                  <p14:cNvPr id="1610" name="Pennanteckning 1609">
                    <a:extLst>
                      <a:ext uri="{FF2B5EF4-FFF2-40B4-BE49-F238E27FC236}">
                        <a16:creationId xmlns:a16="http://schemas.microsoft.com/office/drawing/2014/main" id="{66FE7503-F05A-BC3A-F26F-DF16356E7440}"/>
                      </a:ext>
                    </a:extLst>
                  </p14:cNvPr>
                  <p14:cNvContentPartPr/>
                  <p14:nvPr/>
                </p14:nvContentPartPr>
                <p14:xfrm>
                  <a:off x="11434044" y="5244179"/>
                  <a:ext cx="102960" cy="24480"/>
                </p14:xfrm>
              </p:contentPart>
            </mc:Choice>
            <mc:Fallback>
              <p:pic>
                <p:nvPicPr>
                  <p:cNvPr id="1610" name="Pennanteckning 1609">
                    <a:extLst>
                      <a:ext uri="{FF2B5EF4-FFF2-40B4-BE49-F238E27FC236}">
                        <a16:creationId xmlns:a16="http://schemas.microsoft.com/office/drawing/2014/main" id="{66FE7503-F05A-BC3A-F26F-DF16356E7440}"/>
                      </a:ext>
                    </a:extLst>
                  </p:cNvPr>
                  <p:cNvPicPr/>
                  <p:nvPr/>
                </p:nvPicPr>
                <p:blipFill>
                  <a:blip r:embed="rId576"/>
                  <a:stretch>
                    <a:fillRect/>
                  </a:stretch>
                </p:blipFill>
                <p:spPr>
                  <a:xfrm>
                    <a:off x="11418924" y="5228699"/>
                    <a:ext cx="133560" cy="54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77">
              <p14:nvContentPartPr>
                <p14:cNvPr id="1613" name="Pennanteckning 1612">
                  <a:extLst>
                    <a:ext uri="{FF2B5EF4-FFF2-40B4-BE49-F238E27FC236}">
                      <a16:creationId xmlns:a16="http://schemas.microsoft.com/office/drawing/2014/main" id="{813C1BD4-5211-0D20-E24A-6526ADDA40EC}"/>
                    </a:ext>
                  </a:extLst>
                </p14:cNvPr>
                <p14:cNvContentPartPr/>
                <p14:nvPr/>
              </p14:nvContentPartPr>
              <p14:xfrm>
                <a:off x="8992884" y="5545859"/>
                <a:ext cx="2395440" cy="87840"/>
              </p14:xfrm>
            </p:contentPart>
          </mc:Choice>
          <mc:Fallback>
            <p:pic>
              <p:nvPicPr>
                <p:cNvPr id="1613" name="Pennanteckning 1612">
                  <a:extLst>
                    <a:ext uri="{FF2B5EF4-FFF2-40B4-BE49-F238E27FC236}">
                      <a16:creationId xmlns:a16="http://schemas.microsoft.com/office/drawing/2014/main" id="{813C1BD4-5211-0D20-E24A-6526ADDA40EC}"/>
                    </a:ext>
                  </a:extLst>
                </p:cNvPr>
                <p:cNvPicPr/>
                <p:nvPr/>
              </p:nvPicPr>
              <p:blipFill>
                <a:blip r:embed="rId578"/>
                <a:stretch>
                  <a:fillRect/>
                </a:stretch>
              </p:blipFill>
              <p:spPr>
                <a:xfrm>
                  <a:off x="8977404" y="5530739"/>
                  <a:ext cx="2425680" cy="118440"/>
                </a:xfrm>
                <a:prstGeom prst="rect">
                  <a:avLst/>
                </a:prstGeom>
              </p:spPr>
            </p:pic>
          </mc:Fallback>
        </mc:AlternateContent>
      </p:grpSp>
    </p:spTree>
    <p:extLst>
      <p:ext uri="{BB962C8B-B14F-4D97-AF65-F5344CB8AC3E}">
        <p14:creationId xmlns:p14="http://schemas.microsoft.com/office/powerpoint/2010/main" val="214178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067E7-8B9D-7551-1C86-73AAA4976BCE}"/>
            </a:ext>
          </a:extLst>
        </p:cNvPr>
        <p:cNvGrpSpPr/>
        <p:nvPr/>
      </p:nvGrpSpPr>
      <p:grpSpPr>
        <a:xfrm>
          <a:off x="0" y="0"/>
          <a:ext cx="0" cy="0"/>
          <a:chOff x="0" y="0"/>
          <a:chExt cx="0" cy="0"/>
        </a:xfrm>
      </p:grpSpPr>
      <p:sp>
        <p:nvSpPr>
          <p:cNvPr id="28" name="textruta 27">
            <a:extLst>
              <a:ext uri="{FF2B5EF4-FFF2-40B4-BE49-F238E27FC236}">
                <a16:creationId xmlns:a16="http://schemas.microsoft.com/office/drawing/2014/main" id="{204613D9-6B32-829A-F641-303C6C662015}"/>
              </a:ext>
            </a:extLst>
          </p:cNvPr>
          <p:cNvSpPr txBox="1"/>
          <p:nvPr/>
        </p:nvSpPr>
        <p:spPr>
          <a:xfrm>
            <a:off x="628031" y="520578"/>
            <a:ext cx="10632867" cy="584775"/>
          </a:xfrm>
          <a:prstGeom prst="rect">
            <a:avLst/>
          </a:prstGeom>
          <a:noFill/>
        </p:spPr>
        <p:txBody>
          <a:bodyPr wrap="square" rtlCol="0">
            <a:spAutoFit/>
          </a:bodyPr>
          <a:lstStyle/>
          <a:p>
            <a:r>
              <a:rPr lang="sv-SE" sz="3200" b="1" dirty="0">
                <a:solidFill>
                  <a:schemeClr val="tx1">
                    <a:lumMod val="65000"/>
                    <a:lumOff val="35000"/>
                  </a:schemeClr>
                </a:solidFill>
                <a:latin typeface="Avenir Light" panose="020B0402020203020204" pitchFamily="34" charset="77"/>
              </a:rPr>
              <a:t>gradient </a:t>
            </a:r>
            <a:r>
              <a:rPr lang="sv-SE" sz="3200" b="1" dirty="0" err="1">
                <a:solidFill>
                  <a:schemeClr val="tx1">
                    <a:lumMod val="65000"/>
                    <a:lumOff val="35000"/>
                  </a:schemeClr>
                </a:solidFill>
                <a:latin typeface="Avenir Light" panose="020B0402020203020204" pitchFamily="34" charset="77"/>
              </a:rPr>
              <a:t>descent</a:t>
            </a:r>
            <a:r>
              <a:rPr lang="sv-SE" sz="3200" b="1" dirty="0">
                <a:solidFill>
                  <a:schemeClr val="tx1">
                    <a:lumMod val="65000"/>
                    <a:lumOff val="35000"/>
                  </a:schemeClr>
                </a:solidFill>
                <a:latin typeface="Avenir Light" panose="020B0402020203020204" pitchFamily="34" charset="77"/>
              </a:rPr>
              <a:t> and </a:t>
            </a:r>
            <a:r>
              <a:rPr lang="sv-SE" sz="3200" b="1" dirty="0" err="1">
                <a:solidFill>
                  <a:schemeClr val="tx1">
                    <a:lumMod val="65000"/>
                    <a:lumOff val="35000"/>
                  </a:schemeClr>
                </a:solidFill>
                <a:latin typeface="Avenir Light" panose="020B0402020203020204" pitchFamily="34" charset="77"/>
              </a:rPr>
              <a:t>backpropagation</a:t>
            </a:r>
            <a:r>
              <a:rPr lang="sv-SE" sz="3200" b="1" dirty="0">
                <a:solidFill>
                  <a:schemeClr val="tx1">
                    <a:lumMod val="65000"/>
                    <a:lumOff val="35000"/>
                  </a:schemeClr>
                </a:solidFill>
                <a:latin typeface="Avenir Light" panose="020B0402020203020204" pitchFamily="34" charset="77"/>
              </a:rPr>
              <a:t> </a:t>
            </a:r>
          </a:p>
        </p:txBody>
      </p:sp>
      <p:cxnSp>
        <p:nvCxnSpPr>
          <p:cNvPr id="392" name="Rak 391">
            <a:extLst>
              <a:ext uri="{FF2B5EF4-FFF2-40B4-BE49-F238E27FC236}">
                <a16:creationId xmlns:a16="http://schemas.microsoft.com/office/drawing/2014/main" id="{142B9E22-E9D8-EB96-A5D6-2DE59D298447}"/>
              </a:ext>
            </a:extLst>
          </p:cNvPr>
          <p:cNvCxnSpPr>
            <a:cxnSpLocks/>
          </p:cNvCxnSpPr>
          <p:nvPr/>
        </p:nvCxnSpPr>
        <p:spPr>
          <a:xfrm>
            <a:off x="3928871" y="1630997"/>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 name="Rak 1">
            <a:extLst>
              <a:ext uri="{FF2B5EF4-FFF2-40B4-BE49-F238E27FC236}">
                <a16:creationId xmlns:a16="http://schemas.microsoft.com/office/drawing/2014/main" id="{B5FBABFF-69C0-B90E-D15D-E66791714AAF}"/>
              </a:ext>
            </a:extLst>
          </p:cNvPr>
          <p:cNvCxnSpPr>
            <a:cxnSpLocks/>
          </p:cNvCxnSpPr>
          <p:nvPr/>
        </p:nvCxnSpPr>
        <p:spPr>
          <a:xfrm>
            <a:off x="8099143" y="1630997"/>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01" name="Grupp 400">
            <a:extLst>
              <a:ext uri="{FF2B5EF4-FFF2-40B4-BE49-F238E27FC236}">
                <a16:creationId xmlns:a16="http://schemas.microsoft.com/office/drawing/2014/main" id="{CDFE5320-C663-5DBE-5BBA-48E4FBEB3D61}"/>
              </a:ext>
            </a:extLst>
          </p:cNvPr>
          <p:cNvGrpSpPr/>
          <p:nvPr/>
        </p:nvGrpSpPr>
        <p:grpSpPr>
          <a:xfrm>
            <a:off x="4521987" y="1630997"/>
            <a:ext cx="2984040" cy="2301120"/>
            <a:chOff x="504084" y="1424219"/>
            <a:chExt cx="2984040" cy="2301120"/>
          </a:xfrm>
        </p:grpSpPr>
        <p:grpSp>
          <p:nvGrpSpPr>
            <p:cNvPr id="1395" name="Grupp 1394">
              <a:extLst>
                <a:ext uri="{FF2B5EF4-FFF2-40B4-BE49-F238E27FC236}">
                  <a16:creationId xmlns:a16="http://schemas.microsoft.com/office/drawing/2014/main" id="{B71400D7-476E-A7BB-5D44-B4702266A8D2}"/>
                </a:ext>
              </a:extLst>
            </p:cNvPr>
            <p:cNvGrpSpPr/>
            <p:nvPr/>
          </p:nvGrpSpPr>
          <p:grpSpPr>
            <a:xfrm>
              <a:off x="828084" y="1761899"/>
              <a:ext cx="169920" cy="1382040"/>
              <a:chOff x="828084" y="1761899"/>
              <a:chExt cx="169920" cy="1382040"/>
            </a:xfrm>
          </p:grpSpPr>
          <mc:AlternateContent xmlns:mc="http://schemas.openxmlformats.org/markup-compatibility/2006">
            <mc:Choice xmlns:p14="http://schemas.microsoft.com/office/powerpoint/2010/main" Requires="p14">
              <p:contentPart p14:bwMode="auto" r:id="rId3">
                <p14:nvContentPartPr>
                  <p14:cNvPr id="1393" name="Pennanteckning 1392">
                    <a:extLst>
                      <a:ext uri="{FF2B5EF4-FFF2-40B4-BE49-F238E27FC236}">
                        <a16:creationId xmlns:a16="http://schemas.microsoft.com/office/drawing/2014/main" id="{E6499D58-FE6D-3BAC-EB26-06F87C62664D}"/>
                      </a:ext>
                    </a:extLst>
                  </p14:cNvPr>
                  <p14:cNvContentPartPr/>
                  <p14:nvPr/>
                </p14:nvContentPartPr>
                <p14:xfrm>
                  <a:off x="888204" y="1784939"/>
                  <a:ext cx="29520" cy="1359000"/>
                </p14:xfrm>
              </p:contentPart>
            </mc:Choice>
            <mc:Fallback>
              <p:pic>
                <p:nvPicPr>
                  <p:cNvPr id="1393" name="Pennanteckning 1392">
                    <a:extLst>
                      <a:ext uri="{FF2B5EF4-FFF2-40B4-BE49-F238E27FC236}">
                        <a16:creationId xmlns:a16="http://schemas.microsoft.com/office/drawing/2014/main" id="{E6499D58-FE6D-3BAC-EB26-06F87C62664D}"/>
                      </a:ext>
                    </a:extLst>
                  </p:cNvPr>
                  <p:cNvPicPr/>
                  <p:nvPr/>
                </p:nvPicPr>
                <p:blipFill>
                  <a:blip r:embed="rId4"/>
                  <a:stretch>
                    <a:fillRect/>
                  </a:stretch>
                </p:blipFill>
                <p:spPr>
                  <a:xfrm>
                    <a:off x="873084" y="1769459"/>
                    <a:ext cx="59760" cy="1389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94" name="Pennanteckning 1393">
                    <a:extLst>
                      <a:ext uri="{FF2B5EF4-FFF2-40B4-BE49-F238E27FC236}">
                        <a16:creationId xmlns:a16="http://schemas.microsoft.com/office/drawing/2014/main" id="{65F452E9-FD60-1E3B-9DEA-AE135F523B21}"/>
                      </a:ext>
                    </a:extLst>
                  </p14:cNvPr>
                  <p14:cNvContentPartPr/>
                  <p14:nvPr/>
                </p14:nvContentPartPr>
                <p14:xfrm>
                  <a:off x="828084" y="1761899"/>
                  <a:ext cx="169920" cy="108720"/>
                </p14:xfrm>
              </p:contentPart>
            </mc:Choice>
            <mc:Fallback>
              <p:pic>
                <p:nvPicPr>
                  <p:cNvPr id="1394" name="Pennanteckning 1393">
                    <a:extLst>
                      <a:ext uri="{FF2B5EF4-FFF2-40B4-BE49-F238E27FC236}">
                        <a16:creationId xmlns:a16="http://schemas.microsoft.com/office/drawing/2014/main" id="{65F452E9-FD60-1E3B-9DEA-AE135F523B21}"/>
                      </a:ext>
                    </a:extLst>
                  </p:cNvPr>
                  <p:cNvPicPr/>
                  <p:nvPr/>
                </p:nvPicPr>
                <p:blipFill>
                  <a:blip r:embed="rId6"/>
                  <a:stretch>
                    <a:fillRect/>
                  </a:stretch>
                </p:blipFill>
                <p:spPr>
                  <a:xfrm>
                    <a:off x="812964" y="1746419"/>
                    <a:ext cx="200520" cy="139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1523" name="Pennanteckning 1522">
                  <a:extLst>
                    <a:ext uri="{FF2B5EF4-FFF2-40B4-BE49-F238E27FC236}">
                      <a16:creationId xmlns:a16="http://schemas.microsoft.com/office/drawing/2014/main" id="{7F262D21-3497-3CD0-DB56-09C11EFEC400}"/>
                    </a:ext>
                  </a:extLst>
                </p14:cNvPr>
                <p14:cNvContentPartPr/>
                <p14:nvPr/>
              </p14:nvContentPartPr>
              <p14:xfrm>
                <a:off x="764364" y="2962499"/>
                <a:ext cx="2337480" cy="35280"/>
              </p14:xfrm>
            </p:contentPart>
          </mc:Choice>
          <mc:Fallback>
            <p:pic>
              <p:nvPicPr>
                <p:cNvPr id="1523" name="Pennanteckning 1522">
                  <a:extLst>
                    <a:ext uri="{FF2B5EF4-FFF2-40B4-BE49-F238E27FC236}">
                      <a16:creationId xmlns:a16="http://schemas.microsoft.com/office/drawing/2014/main" id="{7F262D21-3497-3CD0-DB56-09C11EFEC400}"/>
                    </a:ext>
                  </a:extLst>
                </p:cNvPr>
                <p:cNvPicPr/>
                <p:nvPr/>
              </p:nvPicPr>
              <p:blipFill>
                <a:blip r:embed="rId8"/>
                <a:stretch>
                  <a:fillRect/>
                </a:stretch>
              </p:blipFill>
              <p:spPr>
                <a:xfrm>
                  <a:off x="749244" y="2947379"/>
                  <a:ext cx="236808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26" name="Pennanteckning 1525">
                  <a:extLst>
                    <a:ext uri="{FF2B5EF4-FFF2-40B4-BE49-F238E27FC236}">
                      <a16:creationId xmlns:a16="http://schemas.microsoft.com/office/drawing/2014/main" id="{34F29578-E3A2-589A-E7D9-0619D6033558}"/>
                    </a:ext>
                  </a:extLst>
                </p14:cNvPr>
                <p14:cNvContentPartPr/>
                <p14:nvPr/>
              </p14:nvContentPartPr>
              <p14:xfrm>
                <a:off x="2977284" y="2934419"/>
                <a:ext cx="113760" cy="119520"/>
              </p14:xfrm>
            </p:contentPart>
          </mc:Choice>
          <mc:Fallback>
            <p:pic>
              <p:nvPicPr>
                <p:cNvPr id="1526" name="Pennanteckning 1525">
                  <a:extLst>
                    <a:ext uri="{FF2B5EF4-FFF2-40B4-BE49-F238E27FC236}">
                      <a16:creationId xmlns:a16="http://schemas.microsoft.com/office/drawing/2014/main" id="{34F29578-E3A2-589A-E7D9-0619D6033558}"/>
                    </a:ext>
                  </a:extLst>
                </p:cNvPr>
                <p:cNvPicPr/>
                <p:nvPr/>
              </p:nvPicPr>
              <p:blipFill>
                <a:blip r:embed="rId10"/>
                <a:stretch>
                  <a:fillRect/>
                </a:stretch>
              </p:blipFill>
              <p:spPr>
                <a:xfrm>
                  <a:off x="2962164" y="2919299"/>
                  <a:ext cx="14400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28" name="Pennanteckning 1527">
                  <a:extLst>
                    <a:ext uri="{FF2B5EF4-FFF2-40B4-BE49-F238E27FC236}">
                      <a16:creationId xmlns:a16="http://schemas.microsoft.com/office/drawing/2014/main" id="{1A923EB5-ED52-89B5-F43E-A5CD2CA45507}"/>
                    </a:ext>
                  </a:extLst>
                </p14:cNvPr>
                <p14:cNvContentPartPr/>
                <p14:nvPr/>
              </p14:nvContentPartPr>
              <p14:xfrm>
                <a:off x="1212564" y="1831019"/>
                <a:ext cx="1564920" cy="976320"/>
              </p14:xfrm>
            </p:contentPart>
          </mc:Choice>
          <mc:Fallback>
            <p:pic>
              <p:nvPicPr>
                <p:cNvPr id="1528" name="Pennanteckning 1527">
                  <a:extLst>
                    <a:ext uri="{FF2B5EF4-FFF2-40B4-BE49-F238E27FC236}">
                      <a16:creationId xmlns:a16="http://schemas.microsoft.com/office/drawing/2014/main" id="{1A923EB5-ED52-89B5-F43E-A5CD2CA45507}"/>
                    </a:ext>
                  </a:extLst>
                </p:cNvPr>
                <p:cNvPicPr/>
                <p:nvPr/>
              </p:nvPicPr>
              <p:blipFill>
                <a:blip r:embed="rId12"/>
                <a:stretch>
                  <a:fillRect/>
                </a:stretch>
              </p:blipFill>
              <p:spPr>
                <a:xfrm>
                  <a:off x="1197444" y="1815899"/>
                  <a:ext cx="1595520" cy="1006560"/>
                </a:xfrm>
                <a:prstGeom prst="rect">
                  <a:avLst/>
                </a:prstGeom>
              </p:spPr>
            </p:pic>
          </mc:Fallback>
        </mc:AlternateContent>
        <p:grpSp>
          <p:nvGrpSpPr>
            <p:cNvPr id="1616" name="Grupp 1615">
              <a:extLst>
                <a:ext uri="{FF2B5EF4-FFF2-40B4-BE49-F238E27FC236}">
                  <a16:creationId xmlns:a16="http://schemas.microsoft.com/office/drawing/2014/main" id="{D5984E74-C346-38C4-74E1-272191DE00EA}"/>
                </a:ext>
              </a:extLst>
            </p:cNvPr>
            <p:cNvGrpSpPr/>
            <p:nvPr/>
          </p:nvGrpSpPr>
          <p:grpSpPr>
            <a:xfrm>
              <a:off x="504084" y="3469379"/>
              <a:ext cx="1733040" cy="255960"/>
              <a:chOff x="504084" y="3469379"/>
              <a:chExt cx="1733040" cy="255960"/>
            </a:xfrm>
          </p:grpSpPr>
          <mc:AlternateContent xmlns:mc="http://schemas.openxmlformats.org/markup-compatibility/2006">
            <mc:Choice xmlns:p14="http://schemas.microsoft.com/office/powerpoint/2010/main" Requires="p14">
              <p:contentPart p14:bwMode="auto" r:id="rId13">
                <p14:nvContentPartPr>
                  <p14:cNvPr id="1529" name="Pennanteckning 1528">
                    <a:extLst>
                      <a:ext uri="{FF2B5EF4-FFF2-40B4-BE49-F238E27FC236}">
                        <a16:creationId xmlns:a16="http://schemas.microsoft.com/office/drawing/2014/main" id="{E79B710B-D9EA-BBE2-F4E2-B7B03CD936CE}"/>
                      </a:ext>
                    </a:extLst>
                  </p14:cNvPr>
                  <p14:cNvContentPartPr/>
                  <p14:nvPr/>
                </p14:nvContentPartPr>
                <p14:xfrm>
                  <a:off x="504084" y="3469379"/>
                  <a:ext cx="111240" cy="207000"/>
                </p14:xfrm>
              </p:contentPart>
            </mc:Choice>
            <mc:Fallback>
              <p:pic>
                <p:nvPicPr>
                  <p:cNvPr id="1529" name="Pennanteckning 1528">
                    <a:extLst>
                      <a:ext uri="{FF2B5EF4-FFF2-40B4-BE49-F238E27FC236}">
                        <a16:creationId xmlns:a16="http://schemas.microsoft.com/office/drawing/2014/main" id="{E79B710B-D9EA-BBE2-F4E2-B7B03CD936CE}"/>
                      </a:ext>
                    </a:extLst>
                  </p:cNvPr>
                  <p:cNvPicPr/>
                  <p:nvPr/>
                </p:nvPicPr>
                <p:blipFill>
                  <a:blip r:embed="rId14"/>
                  <a:stretch>
                    <a:fillRect/>
                  </a:stretch>
                </p:blipFill>
                <p:spPr>
                  <a:xfrm>
                    <a:off x="488604" y="3454259"/>
                    <a:ext cx="14184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530" name="Pennanteckning 1529">
                    <a:extLst>
                      <a:ext uri="{FF2B5EF4-FFF2-40B4-BE49-F238E27FC236}">
                        <a16:creationId xmlns:a16="http://schemas.microsoft.com/office/drawing/2014/main" id="{0217E923-79DC-63C2-EF4F-36E8B48F9976}"/>
                      </a:ext>
                    </a:extLst>
                  </p14:cNvPr>
                  <p14:cNvContentPartPr/>
                  <p14:nvPr/>
                </p14:nvContentPartPr>
                <p14:xfrm>
                  <a:off x="808284" y="3490979"/>
                  <a:ext cx="158400" cy="187920"/>
                </p14:xfrm>
              </p:contentPart>
            </mc:Choice>
            <mc:Fallback>
              <p:pic>
                <p:nvPicPr>
                  <p:cNvPr id="1530" name="Pennanteckning 1529">
                    <a:extLst>
                      <a:ext uri="{FF2B5EF4-FFF2-40B4-BE49-F238E27FC236}">
                        <a16:creationId xmlns:a16="http://schemas.microsoft.com/office/drawing/2014/main" id="{0217E923-79DC-63C2-EF4F-36E8B48F9976}"/>
                      </a:ext>
                    </a:extLst>
                  </p:cNvPr>
                  <p:cNvPicPr/>
                  <p:nvPr/>
                </p:nvPicPr>
                <p:blipFill>
                  <a:blip r:embed="rId16"/>
                  <a:stretch>
                    <a:fillRect/>
                  </a:stretch>
                </p:blipFill>
                <p:spPr>
                  <a:xfrm>
                    <a:off x="792804" y="3475859"/>
                    <a:ext cx="18864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31" name="Pennanteckning 1530">
                    <a:extLst>
                      <a:ext uri="{FF2B5EF4-FFF2-40B4-BE49-F238E27FC236}">
                        <a16:creationId xmlns:a16="http://schemas.microsoft.com/office/drawing/2014/main" id="{70D88163-1D27-E449-095D-B6711A889306}"/>
                      </a:ext>
                    </a:extLst>
                  </p14:cNvPr>
                  <p14:cNvContentPartPr/>
                  <p14:nvPr/>
                </p14:nvContentPartPr>
                <p14:xfrm>
                  <a:off x="1009884" y="3626699"/>
                  <a:ext cx="9360" cy="30240"/>
                </p14:xfrm>
              </p:contentPart>
            </mc:Choice>
            <mc:Fallback>
              <p:pic>
                <p:nvPicPr>
                  <p:cNvPr id="1531" name="Pennanteckning 1530">
                    <a:extLst>
                      <a:ext uri="{FF2B5EF4-FFF2-40B4-BE49-F238E27FC236}">
                        <a16:creationId xmlns:a16="http://schemas.microsoft.com/office/drawing/2014/main" id="{70D88163-1D27-E449-095D-B6711A889306}"/>
                      </a:ext>
                    </a:extLst>
                  </p:cNvPr>
                  <p:cNvPicPr/>
                  <p:nvPr/>
                </p:nvPicPr>
                <p:blipFill>
                  <a:blip r:embed="rId18"/>
                  <a:stretch>
                    <a:fillRect/>
                  </a:stretch>
                </p:blipFill>
                <p:spPr>
                  <a:xfrm>
                    <a:off x="994764" y="3611219"/>
                    <a:ext cx="3996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532" name="Pennanteckning 1531">
                    <a:extLst>
                      <a:ext uri="{FF2B5EF4-FFF2-40B4-BE49-F238E27FC236}">
                        <a16:creationId xmlns:a16="http://schemas.microsoft.com/office/drawing/2014/main" id="{549B4BFD-24C1-CE0A-44CB-50E87982835C}"/>
                      </a:ext>
                    </a:extLst>
                  </p14:cNvPr>
                  <p14:cNvContentPartPr/>
                  <p14:nvPr/>
                </p14:nvContentPartPr>
                <p14:xfrm>
                  <a:off x="1044084" y="3534899"/>
                  <a:ext cx="227880" cy="140040"/>
                </p14:xfrm>
              </p:contentPart>
            </mc:Choice>
            <mc:Fallback>
              <p:pic>
                <p:nvPicPr>
                  <p:cNvPr id="1532" name="Pennanteckning 1531">
                    <a:extLst>
                      <a:ext uri="{FF2B5EF4-FFF2-40B4-BE49-F238E27FC236}">
                        <a16:creationId xmlns:a16="http://schemas.microsoft.com/office/drawing/2014/main" id="{549B4BFD-24C1-CE0A-44CB-50E87982835C}"/>
                      </a:ext>
                    </a:extLst>
                  </p:cNvPr>
                  <p:cNvPicPr/>
                  <p:nvPr/>
                </p:nvPicPr>
                <p:blipFill>
                  <a:blip r:embed="rId20"/>
                  <a:stretch>
                    <a:fillRect/>
                  </a:stretch>
                </p:blipFill>
                <p:spPr>
                  <a:xfrm>
                    <a:off x="1028604" y="3519419"/>
                    <a:ext cx="2581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534" name="Pennanteckning 1533">
                    <a:extLst>
                      <a:ext uri="{FF2B5EF4-FFF2-40B4-BE49-F238E27FC236}">
                        <a16:creationId xmlns:a16="http://schemas.microsoft.com/office/drawing/2014/main" id="{30A9DE18-7463-7E9F-DA6D-A1855B45DECB}"/>
                      </a:ext>
                    </a:extLst>
                  </p14:cNvPr>
                  <p14:cNvContentPartPr/>
                  <p14:nvPr/>
                </p14:nvContentPartPr>
                <p14:xfrm>
                  <a:off x="1356564" y="3582059"/>
                  <a:ext cx="284040" cy="111960"/>
                </p14:xfrm>
              </p:contentPart>
            </mc:Choice>
            <mc:Fallback>
              <p:pic>
                <p:nvPicPr>
                  <p:cNvPr id="1534" name="Pennanteckning 1533">
                    <a:extLst>
                      <a:ext uri="{FF2B5EF4-FFF2-40B4-BE49-F238E27FC236}">
                        <a16:creationId xmlns:a16="http://schemas.microsoft.com/office/drawing/2014/main" id="{30A9DE18-7463-7E9F-DA6D-A1855B45DECB}"/>
                      </a:ext>
                    </a:extLst>
                  </p:cNvPr>
                  <p:cNvPicPr/>
                  <p:nvPr/>
                </p:nvPicPr>
                <p:blipFill>
                  <a:blip r:embed="rId22"/>
                  <a:stretch>
                    <a:fillRect/>
                  </a:stretch>
                </p:blipFill>
                <p:spPr>
                  <a:xfrm>
                    <a:off x="1341084" y="3566579"/>
                    <a:ext cx="31464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35" name="Pennanteckning 1534">
                    <a:extLst>
                      <a:ext uri="{FF2B5EF4-FFF2-40B4-BE49-F238E27FC236}">
                        <a16:creationId xmlns:a16="http://schemas.microsoft.com/office/drawing/2014/main" id="{DA162BEC-E2FE-5C7E-4EA3-195ACFB804DF}"/>
                      </a:ext>
                    </a:extLst>
                  </p14:cNvPr>
                  <p14:cNvContentPartPr/>
                  <p14:nvPr/>
                </p14:nvContentPartPr>
                <p14:xfrm>
                  <a:off x="1655724" y="3621659"/>
                  <a:ext cx="36720" cy="92160"/>
                </p14:xfrm>
              </p:contentPart>
            </mc:Choice>
            <mc:Fallback>
              <p:pic>
                <p:nvPicPr>
                  <p:cNvPr id="1535" name="Pennanteckning 1534">
                    <a:extLst>
                      <a:ext uri="{FF2B5EF4-FFF2-40B4-BE49-F238E27FC236}">
                        <a16:creationId xmlns:a16="http://schemas.microsoft.com/office/drawing/2014/main" id="{DA162BEC-E2FE-5C7E-4EA3-195ACFB804DF}"/>
                      </a:ext>
                    </a:extLst>
                  </p:cNvPr>
                  <p:cNvPicPr/>
                  <p:nvPr/>
                </p:nvPicPr>
                <p:blipFill>
                  <a:blip r:embed="rId24"/>
                  <a:stretch>
                    <a:fillRect/>
                  </a:stretch>
                </p:blipFill>
                <p:spPr>
                  <a:xfrm>
                    <a:off x="1640604" y="3606539"/>
                    <a:ext cx="6732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547" name="Pennanteckning 1546">
                    <a:extLst>
                      <a:ext uri="{FF2B5EF4-FFF2-40B4-BE49-F238E27FC236}">
                        <a16:creationId xmlns:a16="http://schemas.microsoft.com/office/drawing/2014/main" id="{46663DB0-3CE6-06B7-35DE-E4C91D9643B6}"/>
                      </a:ext>
                    </a:extLst>
                  </p14:cNvPr>
                  <p14:cNvContentPartPr/>
                  <p14:nvPr/>
                </p14:nvContentPartPr>
                <p14:xfrm>
                  <a:off x="1757604" y="3613379"/>
                  <a:ext cx="11160" cy="52560"/>
                </p14:xfrm>
              </p:contentPart>
            </mc:Choice>
            <mc:Fallback>
              <p:pic>
                <p:nvPicPr>
                  <p:cNvPr id="1547" name="Pennanteckning 1546">
                    <a:extLst>
                      <a:ext uri="{FF2B5EF4-FFF2-40B4-BE49-F238E27FC236}">
                        <a16:creationId xmlns:a16="http://schemas.microsoft.com/office/drawing/2014/main" id="{46663DB0-3CE6-06B7-35DE-E4C91D9643B6}"/>
                      </a:ext>
                    </a:extLst>
                  </p:cNvPr>
                  <p:cNvPicPr/>
                  <p:nvPr/>
                </p:nvPicPr>
                <p:blipFill>
                  <a:blip r:embed="rId26"/>
                  <a:stretch>
                    <a:fillRect/>
                  </a:stretch>
                </p:blipFill>
                <p:spPr>
                  <a:xfrm>
                    <a:off x="1742484" y="3598259"/>
                    <a:ext cx="4176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554" name="Pennanteckning 1553">
                    <a:extLst>
                      <a:ext uri="{FF2B5EF4-FFF2-40B4-BE49-F238E27FC236}">
                        <a16:creationId xmlns:a16="http://schemas.microsoft.com/office/drawing/2014/main" id="{9989D273-0D1A-38C2-C673-7E0E5A7D4085}"/>
                      </a:ext>
                    </a:extLst>
                  </p14:cNvPr>
                  <p14:cNvContentPartPr/>
                  <p14:nvPr/>
                </p14:nvContentPartPr>
                <p14:xfrm>
                  <a:off x="1761924" y="3535619"/>
                  <a:ext cx="36000" cy="57600"/>
                </p14:xfrm>
              </p:contentPart>
            </mc:Choice>
            <mc:Fallback>
              <p:pic>
                <p:nvPicPr>
                  <p:cNvPr id="1554" name="Pennanteckning 1553">
                    <a:extLst>
                      <a:ext uri="{FF2B5EF4-FFF2-40B4-BE49-F238E27FC236}">
                        <a16:creationId xmlns:a16="http://schemas.microsoft.com/office/drawing/2014/main" id="{9989D273-0D1A-38C2-C673-7E0E5A7D4085}"/>
                      </a:ext>
                    </a:extLst>
                  </p:cNvPr>
                  <p:cNvPicPr/>
                  <p:nvPr/>
                </p:nvPicPr>
                <p:blipFill>
                  <a:blip r:embed="rId28"/>
                  <a:stretch>
                    <a:fillRect/>
                  </a:stretch>
                </p:blipFill>
                <p:spPr>
                  <a:xfrm>
                    <a:off x="1746444" y="3520499"/>
                    <a:ext cx="6624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555" name="Pennanteckning 1554">
                    <a:extLst>
                      <a:ext uri="{FF2B5EF4-FFF2-40B4-BE49-F238E27FC236}">
                        <a16:creationId xmlns:a16="http://schemas.microsoft.com/office/drawing/2014/main" id="{09BFC08D-4BD0-262B-00BF-B47F13C103FC}"/>
                      </a:ext>
                    </a:extLst>
                  </p14:cNvPr>
                  <p14:cNvContentPartPr/>
                  <p14:nvPr/>
                </p14:nvContentPartPr>
                <p14:xfrm>
                  <a:off x="1824564" y="3631379"/>
                  <a:ext cx="39960" cy="71640"/>
                </p14:xfrm>
              </p:contentPart>
            </mc:Choice>
            <mc:Fallback>
              <p:pic>
                <p:nvPicPr>
                  <p:cNvPr id="1555" name="Pennanteckning 1554">
                    <a:extLst>
                      <a:ext uri="{FF2B5EF4-FFF2-40B4-BE49-F238E27FC236}">
                        <a16:creationId xmlns:a16="http://schemas.microsoft.com/office/drawing/2014/main" id="{09BFC08D-4BD0-262B-00BF-B47F13C103FC}"/>
                      </a:ext>
                    </a:extLst>
                  </p:cNvPr>
                  <p:cNvPicPr/>
                  <p:nvPr/>
                </p:nvPicPr>
                <p:blipFill>
                  <a:blip r:embed="rId30"/>
                  <a:stretch>
                    <a:fillRect/>
                  </a:stretch>
                </p:blipFill>
                <p:spPr>
                  <a:xfrm>
                    <a:off x="1809444" y="3616259"/>
                    <a:ext cx="7056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556" name="Pennanteckning 1555">
                    <a:extLst>
                      <a:ext uri="{FF2B5EF4-FFF2-40B4-BE49-F238E27FC236}">
                        <a16:creationId xmlns:a16="http://schemas.microsoft.com/office/drawing/2014/main" id="{90F4F74A-E6EE-9EC1-2497-C22F639327AF}"/>
                      </a:ext>
                    </a:extLst>
                  </p14:cNvPr>
                  <p14:cNvContentPartPr/>
                  <p14:nvPr/>
                </p14:nvContentPartPr>
                <p14:xfrm>
                  <a:off x="1898364" y="3636419"/>
                  <a:ext cx="131040" cy="54000"/>
                </p14:xfrm>
              </p:contentPart>
            </mc:Choice>
            <mc:Fallback>
              <p:pic>
                <p:nvPicPr>
                  <p:cNvPr id="1556" name="Pennanteckning 1555">
                    <a:extLst>
                      <a:ext uri="{FF2B5EF4-FFF2-40B4-BE49-F238E27FC236}">
                        <a16:creationId xmlns:a16="http://schemas.microsoft.com/office/drawing/2014/main" id="{90F4F74A-E6EE-9EC1-2497-C22F639327AF}"/>
                      </a:ext>
                    </a:extLst>
                  </p:cNvPr>
                  <p:cNvPicPr/>
                  <p:nvPr/>
                </p:nvPicPr>
                <p:blipFill>
                  <a:blip r:embed="rId32"/>
                  <a:stretch>
                    <a:fillRect/>
                  </a:stretch>
                </p:blipFill>
                <p:spPr>
                  <a:xfrm>
                    <a:off x="1882884" y="3621299"/>
                    <a:ext cx="16164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557" name="Pennanteckning 1556">
                    <a:extLst>
                      <a:ext uri="{FF2B5EF4-FFF2-40B4-BE49-F238E27FC236}">
                        <a16:creationId xmlns:a16="http://schemas.microsoft.com/office/drawing/2014/main" id="{468429FA-0DA8-612F-5F53-6CC1E1D9A1B9}"/>
                      </a:ext>
                    </a:extLst>
                  </p14:cNvPr>
                  <p14:cNvContentPartPr/>
                  <p14:nvPr/>
                </p14:nvContentPartPr>
                <p14:xfrm>
                  <a:off x="2096004" y="3623099"/>
                  <a:ext cx="50040" cy="25920"/>
                </p14:xfrm>
              </p:contentPart>
            </mc:Choice>
            <mc:Fallback>
              <p:pic>
                <p:nvPicPr>
                  <p:cNvPr id="1557" name="Pennanteckning 1556">
                    <a:extLst>
                      <a:ext uri="{FF2B5EF4-FFF2-40B4-BE49-F238E27FC236}">
                        <a16:creationId xmlns:a16="http://schemas.microsoft.com/office/drawing/2014/main" id="{468429FA-0DA8-612F-5F53-6CC1E1D9A1B9}"/>
                      </a:ext>
                    </a:extLst>
                  </p:cNvPr>
                  <p:cNvPicPr/>
                  <p:nvPr/>
                </p:nvPicPr>
                <p:blipFill>
                  <a:blip r:embed="rId34"/>
                  <a:stretch>
                    <a:fillRect/>
                  </a:stretch>
                </p:blipFill>
                <p:spPr>
                  <a:xfrm>
                    <a:off x="2080524" y="3607979"/>
                    <a:ext cx="8028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558" name="Pennanteckning 1557">
                    <a:extLst>
                      <a:ext uri="{FF2B5EF4-FFF2-40B4-BE49-F238E27FC236}">
                        <a16:creationId xmlns:a16="http://schemas.microsoft.com/office/drawing/2014/main" id="{1BC81874-CF6C-6D06-AAAE-DD0B832D036D}"/>
                      </a:ext>
                    </a:extLst>
                  </p14:cNvPr>
                  <p14:cNvContentPartPr/>
                  <p14:nvPr/>
                </p14:nvContentPartPr>
                <p14:xfrm>
                  <a:off x="2226684" y="3519059"/>
                  <a:ext cx="10440" cy="206280"/>
                </p14:xfrm>
              </p:contentPart>
            </mc:Choice>
            <mc:Fallback>
              <p:pic>
                <p:nvPicPr>
                  <p:cNvPr id="1558" name="Pennanteckning 1557">
                    <a:extLst>
                      <a:ext uri="{FF2B5EF4-FFF2-40B4-BE49-F238E27FC236}">
                        <a16:creationId xmlns:a16="http://schemas.microsoft.com/office/drawing/2014/main" id="{1BC81874-CF6C-6D06-AAAE-DD0B832D036D}"/>
                      </a:ext>
                    </a:extLst>
                  </p:cNvPr>
                  <p:cNvPicPr/>
                  <p:nvPr/>
                </p:nvPicPr>
                <p:blipFill>
                  <a:blip r:embed="rId36"/>
                  <a:stretch>
                    <a:fillRect/>
                  </a:stretch>
                </p:blipFill>
                <p:spPr>
                  <a:xfrm>
                    <a:off x="2211204" y="3503939"/>
                    <a:ext cx="40680" cy="236880"/>
                  </a:xfrm>
                  <a:prstGeom prst="rect">
                    <a:avLst/>
                  </a:prstGeom>
                </p:spPr>
              </p:pic>
            </mc:Fallback>
          </mc:AlternateContent>
        </p:grpSp>
        <p:grpSp>
          <p:nvGrpSpPr>
            <p:cNvPr id="1615" name="Grupp 1614">
              <a:extLst>
                <a:ext uri="{FF2B5EF4-FFF2-40B4-BE49-F238E27FC236}">
                  <a16:creationId xmlns:a16="http://schemas.microsoft.com/office/drawing/2014/main" id="{B4BBA374-33F5-3980-B7EF-24D87F213236}"/>
                </a:ext>
              </a:extLst>
            </p:cNvPr>
            <p:cNvGrpSpPr/>
            <p:nvPr/>
          </p:nvGrpSpPr>
          <p:grpSpPr>
            <a:xfrm>
              <a:off x="2611884" y="3570179"/>
              <a:ext cx="532800" cy="155160"/>
              <a:chOff x="2611884" y="3570179"/>
              <a:chExt cx="532800" cy="155160"/>
            </a:xfrm>
          </p:grpSpPr>
          <mc:AlternateContent xmlns:mc="http://schemas.openxmlformats.org/markup-compatibility/2006">
            <mc:Choice xmlns:p14="http://schemas.microsoft.com/office/powerpoint/2010/main" Requires="p14">
              <p:contentPart p14:bwMode="auto" r:id="rId37">
                <p14:nvContentPartPr>
                  <p14:cNvPr id="1559" name="Pennanteckning 1558">
                    <a:extLst>
                      <a:ext uri="{FF2B5EF4-FFF2-40B4-BE49-F238E27FC236}">
                        <a16:creationId xmlns:a16="http://schemas.microsoft.com/office/drawing/2014/main" id="{92A02EF8-3E0C-43CF-B118-0F86E96ECEA9}"/>
                      </a:ext>
                    </a:extLst>
                  </p14:cNvPr>
                  <p14:cNvContentPartPr/>
                  <p14:nvPr/>
                </p14:nvContentPartPr>
                <p14:xfrm>
                  <a:off x="2611884" y="3570179"/>
                  <a:ext cx="87120" cy="113400"/>
                </p14:xfrm>
              </p:contentPart>
            </mc:Choice>
            <mc:Fallback>
              <p:pic>
                <p:nvPicPr>
                  <p:cNvPr id="1559" name="Pennanteckning 1558">
                    <a:extLst>
                      <a:ext uri="{FF2B5EF4-FFF2-40B4-BE49-F238E27FC236}">
                        <a16:creationId xmlns:a16="http://schemas.microsoft.com/office/drawing/2014/main" id="{92A02EF8-3E0C-43CF-B118-0F86E96ECEA9}"/>
                      </a:ext>
                    </a:extLst>
                  </p:cNvPr>
                  <p:cNvPicPr/>
                  <p:nvPr/>
                </p:nvPicPr>
                <p:blipFill>
                  <a:blip r:embed="rId38"/>
                  <a:stretch>
                    <a:fillRect/>
                  </a:stretch>
                </p:blipFill>
                <p:spPr>
                  <a:xfrm>
                    <a:off x="2596764" y="3555059"/>
                    <a:ext cx="11772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614" name="Pennanteckning 1613">
                    <a:extLst>
                      <a:ext uri="{FF2B5EF4-FFF2-40B4-BE49-F238E27FC236}">
                        <a16:creationId xmlns:a16="http://schemas.microsoft.com/office/drawing/2014/main" id="{FE6C43C7-43F3-90DB-2B52-906C11195538}"/>
                      </a:ext>
                    </a:extLst>
                  </p14:cNvPr>
                  <p14:cNvContentPartPr/>
                  <p14:nvPr/>
                </p14:nvContentPartPr>
                <p14:xfrm>
                  <a:off x="2764884" y="3587819"/>
                  <a:ext cx="379800" cy="137520"/>
                </p14:xfrm>
              </p:contentPart>
            </mc:Choice>
            <mc:Fallback>
              <p:pic>
                <p:nvPicPr>
                  <p:cNvPr id="1614" name="Pennanteckning 1613">
                    <a:extLst>
                      <a:ext uri="{FF2B5EF4-FFF2-40B4-BE49-F238E27FC236}">
                        <a16:creationId xmlns:a16="http://schemas.microsoft.com/office/drawing/2014/main" id="{FE6C43C7-43F3-90DB-2B52-906C11195538}"/>
                      </a:ext>
                    </a:extLst>
                  </p:cNvPr>
                  <p:cNvPicPr/>
                  <p:nvPr/>
                </p:nvPicPr>
                <p:blipFill>
                  <a:blip r:embed="rId40"/>
                  <a:stretch>
                    <a:fillRect/>
                  </a:stretch>
                </p:blipFill>
                <p:spPr>
                  <a:xfrm>
                    <a:off x="2749764" y="3572339"/>
                    <a:ext cx="410400" cy="168120"/>
                  </a:xfrm>
                  <a:prstGeom prst="rect">
                    <a:avLst/>
                  </a:prstGeom>
                </p:spPr>
              </p:pic>
            </mc:Fallback>
          </mc:AlternateContent>
        </p:grpSp>
        <p:grpSp>
          <p:nvGrpSpPr>
            <p:cNvPr id="1619" name="Grupp 1618">
              <a:extLst>
                <a:ext uri="{FF2B5EF4-FFF2-40B4-BE49-F238E27FC236}">
                  <a16:creationId xmlns:a16="http://schemas.microsoft.com/office/drawing/2014/main" id="{05B2BC90-EA23-FEB4-6B58-EC707D951647}"/>
                </a:ext>
              </a:extLst>
            </p:cNvPr>
            <p:cNvGrpSpPr/>
            <p:nvPr/>
          </p:nvGrpSpPr>
          <p:grpSpPr>
            <a:xfrm>
              <a:off x="3222804" y="2810219"/>
              <a:ext cx="265320" cy="166680"/>
              <a:chOff x="3222804" y="2810219"/>
              <a:chExt cx="265320" cy="166680"/>
            </a:xfrm>
          </p:grpSpPr>
          <mc:AlternateContent xmlns:mc="http://schemas.openxmlformats.org/markup-compatibility/2006">
            <mc:Choice xmlns:p14="http://schemas.microsoft.com/office/powerpoint/2010/main" Requires="p14">
              <p:contentPart p14:bwMode="auto" r:id="rId41">
                <p14:nvContentPartPr>
                  <p14:cNvPr id="1617" name="Pennanteckning 1616">
                    <a:extLst>
                      <a:ext uri="{FF2B5EF4-FFF2-40B4-BE49-F238E27FC236}">
                        <a16:creationId xmlns:a16="http://schemas.microsoft.com/office/drawing/2014/main" id="{5850A08B-AED7-A3FC-C87D-B4F5CFA70AAD}"/>
                      </a:ext>
                    </a:extLst>
                  </p14:cNvPr>
                  <p14:cNvContentPartPr/>
                  <p14:nvPr/>
                </p14:nvContentPartPr>
                <p14:xfrm>
                  <a:off x="3222804" y="2810219"/>
                  <a:ext cx="201240" cy="117000"/>
                </p14:xfrm>
              </p:contentPart>
            </mc:Choice>
            <mc:Fallback>
              <p:pic>
                <p:nvPicPr>
                  <p:cNvPr id="1617" name="Pennanteckning 1616">
                    <a:extLst>
                      <a:ext uri="{FF2B5EF4-FFF2-40B4-BE49-F238E27FC236}">
                        <a16:creationId xmlns:a16="http://schemas.microsoft.com/office/drawing/2014/main" id="{5850A08B-AED7-A3FC-C87D-B4F5CFA70AAD}"/>
                      </a:ext>
                    </a:extLst>
                  </p:cNvPr>
                  <p:cNvPicPr/>
                  <p:nvPr/>
                </p:nvPicPr>
                <p:blipFill>
                  <a:blip r:embed="rId42"/>
                  <a:stretch>
                    <a:fillRect/>
                  </a:stretch>
                </p:blipFill>
                <p:spPr>
                  <a:xfrm>
                    <a:off x="3207684" y="2795099"/>
                    <a:ext cx="23184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618" name="Pennanteckning 1617">
                    <a:extLst>
                      <a:ext uri="{FF2B5EF4-FFF2-40B4-BE49-F238E27FC236}">
                        <a16:creationId xmlns:a16="http://schemas.microsoft.com/office/drawing/2014/main" id="{95638DDC-3FF4-8173-2E85-45BE0B5E6AD6}"/>
                      </a:ext>
                    </a:extLst>
                  </p14:cNvPr>
                  <p14:cNvContentPartPr/>
                  <p14:nvPr/>
                </p14:nvContentPartPr>
                <p14:xfrm>
                  <a:off x="3476964" y="2920379"/>
                  <a:ext cx="11160" cy="56520"/>
                </p14:xfrm>
              </p:contentPart>
            </mc:Choice>
            <mc:Fallback>
              <p:pic>
                <p:nvPicPr>
                  <p:cNvPr id="1618" name="Pennanteckning 1617">
                    <a:extLst>
                      <a:ext uri="{FF2B5EF4-FFF2-40B4-BE49-F238E27FC236}">
                        <a16:creationId xmlns:a16="http://schemas.microsoft.com/office/drawing/2014/main" id="{95638DDC-3FF4-8173-2E85-45BE0B5E6AD6}"/>
                      </a:ext>
                    </a:extLst>
                  </p:cNvPr>
                  <p:cNvPicPr/>
                  <p:nvPr/>
                </p:nvPicPr>
                <p:blipFill>
                  <a:blip r:embed="rId44"/>
                  <a:stretch>
                    <a:fillRect/>
                  </a:stretch>
                </p:blipFill>
                <p:spPr>
                  <a:xfrm>
                    <a:off x="3461484" y="2904899"/>
                    <a:ext cx="41760" cy="87120"/>
                  </a:xfrm>
                  <a:prstGeom prst="rect">
                    <a:avLst/>
                  </a:prstGeom>
                </p:spPr>
              </p:pic>
            </mc:Fallback>
          </mc:AlternateContent>
        </p:grpSp>
        <p:grpSp>
          <p:nvGrpSpPr>
            <p:cNvPr id="1624" name="Grupp 1623">
              <a:extLst>
                <a:ext uri="{FF2B5EF4-FFF2-40B4-BE49-F238E27FC236}">
                  <a16:creationId xmlns:a16="http://schemas.microsoft.com/office/drawing/2014/main" id="{F60AC147-6109-7901-0C39-E69BF6E94A14}"/>
                </a:ext>
              </a:extLst>
            </p:cNvPr>
            <p:cNvGrpSpPr/>
            <p:nvPr/>
          </p:nvGrpSpPr>
          <p:grpSpPr>
            <a:xfrm>
              <a:off x="613884" y="1424219"/>
              <a:ext cx="658080" cy="189720"/>
              <a:chOff x="613884" y="1424219"/>
              <a:chExt cx="658080" cy="189720"/>
            </a:xfrm>
          </p:grpSpPr>
          <mc:AlternateContent xmlns:mc="http://schemas.openxmlformats.org/markup-compatibility/2006">
            <mc:Choice xmlns:p14="http://schemas.microsoft.com/office/powerpoint/2010/main" Requires="p14">
              <p:contentPart p14:bwMode="auto" r:id="rId45">
                <p14:nvContentPartPr>
                  <p14:cNvPr id="1620" name="Pennanteckning 1619">
                    <a:extLst>
                      <a:ext uri="{FF2B5EF4-FFF2-40B4-BE49-F238E27FC236}">
                        <a16:creationId xmlns:a16="http://schemas.microsoft.com/office/drawing/2014/main" id="{16A5C90C-2DFC-E51B-06A8-290127DA05BF}"/>
                      </a:ext>
                    </a:extLst>
                  </p14:cNvPr>
                  <p14:cNvContentPartPr/>
                  <p14:nvPr/>
                </p14:nvContentPartPr>
                <p14:xfrm>
                  <a:off x="613884" y="1496219"/>
                  <a:ext cx="130320" cy="117720"/>
                </p14:xfrm>
              </p:contentPart>
            </mc:Choice>
            <mc:Fallback>
              <p:pic>
                <p:nvPicPr>
                  <p:cNvPr id="1620" name="Pennanteckning 1619">
                    <a:extLst>
                      <a:ext uri="{FF2B5EF4-FFF2-40B4-BE49-F238E27FC236}">
                        <a16:creationId xmlns:a16="http://schemas.microsoft.com/office/drawing/2014/main" id="{16A5C90C-2DFC-E51B-06A8-290127DA05BF}"/>
                      </a:ext>
                    </a:extLst>
                  </p:cNvPr>
                  <p:cNvPicPr/>
                  <p:nvPr/>
                </p:nvPicPr>
                <p:blipFill>
                  <a:blip r:embed="rId46"/>
                  <a:stretch>
                    <a:fillRect/>
                  </a:stretch>
                </p:blipFill>
                <p:spPr>
                  <a:xfrm>
                    <a:off x="598764" y="1481099"/>
                    <a:ext cx="16056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621" name="Pennanteckning 1620">
                    <a:extLst>
                      <a:ext uri="{FF2B5EF4-FFF2-40B4-BE49-F238E27FC236}">
                        <a16:creationId xmlns:a16="http://schemas.microsoft.com/office/drawing/2014/main" id="{A9C87A36-87D5-D192-2F36-A5C135AE1A44}"/>
                      </a:ext>
                    </a:extLst>
                  </p14:cNvPr>
                  <p14:cNvContentPartPr/>
                  <p14:nvPr/>
                </p14:nvContentPartPr>
                <p14:xfrm>
                  <a:off x="778404" y="1478939"/>
                  <a:ext cx="114480" cy="92880"/>
                </p14:xfrm>
              </p:contentPart>
            </mc:Choice>
            <mc:Fallback>
              <p:pic>
                <p:nvPicPr>
                  <p:cNvPr id="1621" name="Pennanteckning 1620">
                    <a:extLst>
                      <a:ext uri="{FF2B5EF4-FFF2-40B4-BE49-F238E27FC236}">
                        <a16:creationId xmlns:a16="http://schemas.microsoft.com/office/drawing/2014/main" id="{A9C87A36-87D5-D192-2F36-A5C135AE1A44}"/>
                      </a:ext>
                    </a:extLst>
                  </p:cNvPr>
                  <p:cNvPicPr/>
                  <p:nvPr/>
                </p:nvPicPr>
                <p:blipFill>
                  <a:blip r:embed="rId48"/>
                  <a:stretch>
                    <a:fillRect/>
                  </a:stretch>
                </p:blipFill>
                <p:spPr>
                  <a:xfrm>
                    <a:off x="763284" y="1463819"/>
                    <a:ext cx="14508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622" name="Pennanteckning 1621">
                    <a:extLst>
                      <a:ext uri="{FF2B5EF4-FFF2-40B4-BE49-F238E27FC236}">
                        <a16:creationId xmlns:a16="http://schemas.microsoft.com/office/drawing/2014/main" id="{5F2FAC64-9C93-6120-9BE9-C91648E90625}"/>
                      </a:ext>
                    </a:extLst>
                  </p14:cNvPr>
                  <p14:cNvContentPartPr/>
                  <p14:nvPr/>
                </p14:nvContentPartPr>
                <p14:xfrm>
                  <a:off x="914844" y="1458059"/>
                  <a:ext cx="86400" cy="81360"/>
                </p14:xfrm>
              </p:contentPart>
            </mc:Choice>
            <mc:Fallback>
              <p:pic>
                <p:nvPicPr>
                  <p:cNvPr id="1622" name="Pennanteckning 1621">
                    <a:extLst>
                      <a:ext uri="{FF2B5EF4-FFF2-40B4-BE49-F238E27FC236}">
                        <a16:creationId xmlns:a16="http://schemas.microsoft.com/office/drawing/2014/main" id="{5F2FAC64-9C93-6120-9BE9-C91648E90625}"/>
                      </a:ext>
                    </a:extLst>
                  </p:cNvPr>
                  <p:cNvPicPr/>
                  <p:nvPr/>
                </p:nvPicPr>
                <p:blipFill>
                  <a:blip r:embed="rId50"/>
                  <a:stretch>
                    <a:fillRect/>
                  </a:stretch>
                </p:blipFill>
                <p:spPr>
                  <a:xfrm>
                    <a:off x="899724" y="1442939"/>
                    <a:ext cx="11700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623" name="Pennanteckning 1622">
                    <a:extLst>
                      <a:ext uri="{FF2B5EF4-FFF2-40B4-BE49-F238E27FC236}">
                        <a16:creationId xmlns:a16="http://schemas.microsoft.com/office/drawing/2014/main" id="{6DD19826-7406-39C6-EC0B-425048099C32}"/>
                      </a:ext>
                    </a:extLst>
                  </p14:cNvPr>
                  <p14:cNvContentPartPr/>
                  <p14:nvPr/>
                </p14:nvContentPartPr>
                <p14:xfrm>
                  <a:off x="1021764" y="1424219"/>
                  <a:ext cx="250200" cy="106920"/>
                </p14:xfrm>
              </p:contentPart>
            </mc:Choice>
            <mc:Fallback>
              <p:pic>
                <p:nvPicPr>
                  <p:cNvPr id="1623" name="Pennanteckning 1622">
                    <a:extLst>
                      <a:ext uri="{FF2B5EF4-FFF2-40B4-BE49-F238E27FC236}">
                        <a16:creationId xmlns:a16="http://schemas.microsoft.com/office/drawing/2014/main" id="{6DD19826-7406-39C6-EC0B-425048099C32}"/>
                      </a:ext>
                    </a:extLst>
                  </p:cNvPr>
                  <p:cNvPicPr/>
                  <p:nvPr/>
                </p:nvPicPr>
                <p:blipFill>
                  <a:blip r:embed="rId52"/>
                  <a:stretch>
                    <a:fillRect/>
                  </a:stretch>
                </p:blipFill>
                <p:spPr>
                  <a:xfrm>
                    <a:off x="1006284" y="1409099"/>
                    <a:ext cx="280440" cy="137520"/>
                  </a:xfrm>
                  <a:prstGeom prst="rect">
                    <a:avLst/>
                  </a:prstGeom>
                </p:spPr>
              </p:pic>
            </mc:Fallback>
          </mc:AlternateContent>
        </p:grpSp>
        <p:grpSp>
          <p:nvGrpSpPr>
            <p:cNvPr id="1654" name="Grupp 1653">
              <a:extLst>
                <a:ext uri="{FF2B5EF4-FFF2-40B4-BE49-F238E27FC236}">
                  <a16:creationId xmlns:a16="http://schemas.microsoft.com/office/drawing/2014/main" id="{448F8B43-2260-6C87-8069-020BF43DA1B5}"/>
                </a:ext>
              </a:extLst>
            </p:cNvPr>
            <p:cNvGrpSpPr/>
            <p:nvPr/>
          </p:nvGrpSpPr>
          <p:grpSpPr>
            <a:xfrm>
              <a:off x="1923204" y="1915619"/>
              <a:ext cx="870840" cy="966240"/>
              <a:chOff x="1923204" y="1915619"/>
              <a:chExt cx="870840" cy="966240"/>
            </a:xfrm>
          </p:grpSpPr>
          <mc:AlternateContent xmlns:mc="http://schemas.openxmlformats.org/markup-compatibility/2006">
            <mc:Choice xmlns:p14="http://schemas.microsoft.com/office/powerpoint/2010/main" Requires="p14">
              <p:contentPart p14:bwMode="auto" r:id="rId53">
                <p14:nvContentPartPr>
                  <p14:cNvPr id="1633" name="Pennanteckning 1632">
                    <a:extLst>
                      <a:ext uri="{FF2B5EF4-FFF2-40B4-BE49-F238E27FC236}">
                        <a16:creationId xmlns:a16="http://schemas.microsoft.com/office/drawing/2014/main" id="{C48A957B-C304-295D-6F6D-2CE40AA42255}"/>
                      </a:ext>
                    </a:extLst>
                  </p14:cNvPr>
                  <p14:cNvContentPartPr/>
                  <p14:nvPr/>
                </p14:nvContentPartPr>
                <p14:xfrm>
                  <a:off x="2740764" y="1915619"/>
                  <a:ext cx="53280" cy="61560"/>
                </p14:xfrm>
              </p:contentPart>
            </mc:Choice>
            <mc:Fallback>
              <p:pic>
                <p:nvPicPr>
                  <p:cNvPr id="1633" name="Pennanteckning 1632">
                    <a:extLst>
                      <a:ext uri="{FF2B5EF4-FFF2-40B4-BE49-F238E27FC236}">
                        <a16:creationId xmlns:a16="http://schemas.microsoft.com/office/drawing/2014/main" id="{C48A957B-C304-295D-6F6D-2CE40AA42255}"/>
                      </a:ext>
                    </a:extLst>
                  </p:cNvPr>
                  <p:cNvPicPr/>
                  <p:nvPr/>
                </p:nvPicPr>
                <p:blipFill>
                  <a:blip r:embed="rId54"/>
                  <a:stretch>
                    <a:fillRect/>
                  </a:stretch>
                </p:blipFill>
                <p:spPr>
                  <a:xfrm>
                    <a:off x="2725644" y="1900139"/>
                    <a:ext cx="8388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634" name="Pennanteckning 1633">
                    <a:extLst>
                      <a:ext uri="{FF2B5EF4-FFF2-40B4-BE49-F238E27FC236}">
                        <a16:creationId xmlns:a16="http://schemas.microsoft.com/office/drawing/2014/main" id="{3F113399-651C-86A6-6B0C-0C84A6AC7167}"/>
                      </a:ext>
                    </a:extLst>
                  </p14:cNvPr>
                  <p14:cNvContentPartPr/>
                  <p14:nvPr/>
                </p14:nvContentPartPr>
                <p14:xfrm>
                  <a:off x="2755884" y="1988339"/>
                  <a:ext cx="23400" cy="214560"/>
                </p14:xfrm>
              </p:contentPart>
            </mc:Choice>
            <mc:Fallback>
              <p:pic>
                <p:nvPicPr>
                  <p:cNvPr id="1634" name="Pennanteckning 1633">
                    <a:extLst>
                      <a:ext uri="{FF2B5EF4-FFF2-40B4-BE49-F238E27FC236}">
                        <a16:creationId xmlns:a16="http://schemas.microsoft.com/office/drawing/2014/main" id="{3F113399-651C-86A6-6B0C-0C84A6AC7167}"/>
                      </a:ext>
                    </a:extLst>
                  </p:cNvPr>
                  <p:cNvPicPr/>
                  <p:nvPr/>
                </p:nvPicPr>
                <p:blipFill>
                  <a:blip r:embed="rId56"/>
                  <a:stretch>
                    <a:fillRect/>
                  </a:stretch>
                </p:blipFill>
                <p:spPr>
                  <a:xfrm>
                    <a:off x="2740404" y="1973219"/>
                    <a:ext cx="5400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635" name="Pennanteckning 1634">
                    <a:extLst>
                      <a:ext uri="{FF2B5EF4-FFF2-40B4-BE49-F238E27FC236}">
                        <a16:creationId xmlns:a16="http://schemas.microsoft.com/office/drawing/2014/main" id="{48FFD70D-F7E6-5BF2-6EE4-E7666A726FC0}"/>
                      </a:ext>
                    </a:extLst>
                  </p14:cNvPr>
                  <p14:cNvContentPartPr/>
                  <p14:nvPr/>
                </p14:nvContentPartPr>
                <p14:xfrm>
                  <a:off x="2729964" y="2160419"/>
                  <a:ext cx="51480" cy="92880"/>
                </p14:xfrm>
              </p:contentPart>
            </mc:Choice>
            <mc:Fallback>
              <p:pic>
                <p:nvPicPr>
                  <p:cNvPr id="1635" name="Pennanteckning 1634">
                    <a:extLst>
                      <a:ext uri="{FF2B5EF4-FFF2-40B4-BE49-F238E27FC236}">
                        <a16:creationId xmlns:a16="http://schemas.microsoft.com/office/drawing/2014/main" id="{48FFD70D-F7E6-5BF2-6EE4-E7666A726FC0}"/>
                      </a:ext>
                    </a:extLst>
                  </p:cNvPr>
                  <p:cNvPicPr/>
                  <p:nvPr/>
                </p:nvPicPr>
                <p:blipFill>
                  <a:blip r:embed="rId58"/>
                  <a:stretch>
                    <a:fillRect/>
                  </a:stretch>
                </p:blipFill>
                <p:spPr>
                  <a:xfrm>
                    <a:off x="2714844" y="2144939"/>
                    <a:ext cx="8208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637" name="Pennanteckning 1636">
                    <a:extLst>
                      <a:ext uri="{FF2B5EF4-FFF2-40B4-BE49-F238E27FC236}">
                        <a16:creationId xmlns:a16="http://schemas.microsoft.com/office/drawing/2014/main" id="{AAD2B076-29D2-131B-A014-26D750F6E646}"/>
                      </a:ext>
                    </a:extLst>
                  </p14:cNvPr>
                  <p14:cNvContentPartPr/>
                  <p14:nvPr/>
                </p14:nvContentPartPr>
                <p14:xfrm>
                  <a:off x="2713404" y="2290019"/>
                  <a:ext cx="30960" cy="34920"/>
                </p14:xfrm>
              </p:contentPart>
            </mc:Choice>
            <mc:Fallback>
              <p:pic>
                <p:nvPicPr>
                  <p:cNvPr id="1637" name="Pennanteckning 1636">
                    <a:extLst>
                      <a:ext uri="{FF2B5EF4-FFF2-40B4-BE49-F238E27FC236}">
                        <a16:creationId xmlns:a16="http://schemas.microsoft.com/office/drawing/2014/main" id="{AAD2B076-29D2-131B-A014-26D750F6E646}"/>
                      </a:ext>
                    </a:extLst>
                  </p:cNvPr>
                  <p:cNvPicPr/>
                  <p:nvPr/>
                </p:nvPicPr>
                <p:blipFill>
                  <a:blip r:embed="rId60"/>
                  <a:stretch>
                    <a:fillRect/>
                  </a:stretch>
                </p:blipFill>
                <p:spPr>
                  <a:xfrm>
                    <a:off x="2698284" y="2274899"/>
                    <a:ext cx="6156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638" name="Pennanteckning 1637">
                    <a:extLst>
                      <a:ext uri="{FF2B5EF4-FFF2-40B4-BE49-F238E27FC236}">
                        <a16:creationId xmlns:a16="http://schemas.microsoft.com/office/drawing/2014/main" id="{1E2CBF27-A4D2-A057-4172-DB5591AC64BE}"/>
                      </a:ext>
                    </a:extLst>
                  </p14:cNvPr>
                  <p14:cNvContentPartPr/>
                  <p14:nvPr/>
                </p14:nvContentPartPr>
                <p14:xfrm>
                  <a:off x="2637444" y="2319179"/>
                  <a:ext cx="105480" cy="179280"/>
                </p14:xfrm>
              </p:contentPart>
            </mc:Choice>
            <mc:Fallback>
              <p:pic>
                <p:nvPicPr>
                  <p:cNvPr id="1638" name="Pennanteckning 1637">
                    <a:extLst>
                      <a:ext uri="{FF2B5EF4-FFF2-40B4-BE49-F238E27FC236}">
                        <a16:creationId xmlns:a16="http://schemas.microsoft.com/office/drawing/2014/main" id="{1E2CBF27-A4D2-A057-4172-DB5591AC64BE}"/>
                      </a:ext>
                    </a:extLst>
                  </p:cNvPr>
                  <p:cNvPicPr/>
                  <p:nvPr/>
                </p:nvPicPr>
                <p:blipFill>
                  <a:blip r:embed="rId62"/>
                  <a:stretch>
                    <a:fillRect/>
                  </a:stretch>
                </p:blipFill>
                <p:spPr>
                  <a:xfrm>
                    <a:off x="2622324" y="2304059"/>
                    <a:ext cx="13572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639" name="Pennanteckning 1638">
                    <a:extLst>
                      <a:ext uri="{FF2B5EF4-FFF2-40B4-BE49-F238E27FC236}">
                        <a16:creationId xmlns:a16="http://schemas.microsoft.com/office/drawing/2014/main" id="{E052111F-866C-7195-4A40-17722B632854}"/>
                      </a:ext>
                    </a:extLst>
                  </p14:cNvPr>
                  <p14:cNvContentPartPr/>
                  <p14:nvPr/>
                </p14:nvContentPartPr>
                <p14:xfrm>
                  <a:off x="2609364" y="2422499"/>
                  <a:ext cx="65520" cy="75600"/>
                </p14:xfrm>
              </p:contentPart>
            </mc:Choice>
            <mc:Fallback>
              <p:pic>
                <p:nvPicPr>
                  <p:cNvPr id="1639" name="Pennanteckning 1638">
                    <a:extLst>
                      <a:ext uri="{FF2B5EF4-FFF2-40B4-BE49-F238E27FC236}">
                        <a16:creationId xmlns:a16="http://schemas.microsoft.com/office/drawing/2014/main" id="{E052111F-866C-7195-4A40-17722B632854}"/>
                      </a:ext>
                    </a:extLst>
                  </p:cNvPr>
                  <p:cNvPicPr/>
                  <p:nvPr/>
                </p:nvPicPr>
                <p:blipFill>
                  <a:blip r:embed="rId64"/>
                  <a:stretch>
                    <a:fillRect/>
                  </a:stretch>
                </p:blipFill>
                <p:spPr>
                  <a:xfrm>
                    <a:off x="2594244" y="2407379"/>
                    <a:ext cx="9576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640" name="Pennanteckning 1639">
                    <a:extLst>
                      <a:ext uri="{FF2B5EF4-FFF2-40B4-BE49-F238E27FC236}">
                        <a16:creationId xmlns:a16="http://schemas.microsoft.com/office/drawing/2014/main" id="{9D328FE3-099E-786A-E1B1-00CC91CF934F}"/>
                      </a:ext>
                    </a:extLst>
                  </p14:cNvPr>
                  <p14:cNvContentPartPr/>
                  <p14:nvPr/>
                </p14:nvContentPartPr>
                <p14:xfrm>
                  <a:off x="2600364" y="2458859"/>
                  <a:ext cx="36000" cy="55080"/>
                </p14:xfrm>
              </p:contentPart>
            </mc:Choice>
            <mc:Fallback>
              <p:pic>
                <p:nvPicPr>
                  <p:cNvPr id="1640" name="Pennanteckning 1639">
                    <a:extLst>
                      <a:ext uri="{FF2B5EF4-FFF2-40B4-BE49-F238E27FC236}">
                        <a16:creationId xmlns:a16="http://schemas.microsoft.com/office/drawing/2014/main" id="{9D328FE3-099E-786A-E1B1-00CC91CF934F}"/>
                      </a:ext>
                    </a:extLst>
                  </p:cNvPr>
                  <p:cNvPicPr/>
                  <p:nvPr/>
                </p:nvPicPr>
                <p:blipFill>
                  <a:blip r:embed="rId66"/>
                  <a:stretch>
                    <a:fillRect/>
                  </a:stretch>
                </p:blipFill>
                <p:spPr>
                  <a:xfrm>
                    <a:off x="2584884" y="2443739"/>
                    <a:ext cx="6660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641" name="Pennanteckning 1640">
                    <a:extLst>
                      <a:ext uri="{FF2B5EF4-FFF2-40B4-BE49-F238E27FC236}">
                        <a16:creationId xmlns:a16="http://schemas.microsoft.com/office/drawing/2014/main" id="{44FA5FD9-5DA9-693F-993D-8D95F8603428}"/>
                      </a:ext>
                    </a:extLst>
                  </p14:cNvPr>
                  <p14:cNvContentPartPr/>
                  <p14:nvPr/>
                </p14:nvContentPartPr>
                <p14:xfrm>
                  <a:off x="2534124" y="2519339"/>
                  <a:ext cx="70560" cy="133560"/>
                </p14:xfrm>
              </p:contentPart>
            </mc:Choice>
            <mc:Fallback>
              <p:pic>
                <p:nvPicPr>
                  <p:cNvPr id="1641" name="Pennanteckning 1640">
                    <a:extLst>
                      <a:ext uri="{FF2B5EF4-FFF2-40B4-BE49-F238E27FC236}">
                        <a16:creationId xmlns:a16="http://schemas.microsoft.com/office/drawing/2014/main" id="{44FA5FD9-5DA9-693F-993D-8D95F8603428}"/>
                      </a:ext>
                    </a:extLst>
                  </p:cNvPr>
                  <p:cNvPicPr/>
                  <p:nvPr/>
                </p:nvPicPr>
                <p:blipFill>
                  <a:blip r:embed="rId68"/>
                  <a:stretch>
                    <a:fillRect/>
                  </a:stretch>
                </p:blipFill>
                <p:spPr>
                  <a:xfrm>
                    <a:off x="2519004" y="2503859"/>
                    <a:ext cx="10116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642" name="Pennanteckning 1641">
                    <a:extLst>
                      <a:ext uri="{FF2B5EF4-FFF2-40B4-BE49-F238E27FC236}">
                        <a16:creationId xmlns:a16="http://schemas.microsoft.com/office/drawing/2014/main" id="{3D1ABEA4-A2E2-F66C-3EB1-59E39AC9BA41}"/>
                      </a:ext>
                    </a:extLst>
                  </p14:cNvPr>
                  <p14:cNvContentPartPr/>
                  <p14:nvPr/>
                </p14:nvContentPartPr>
                <p14:xfrm>
                  <a:off x="2507484" y="2574779"/>
                  <a:ext cx="43560" cy="87120"/>
                </p14:xfrm>
              </p:contentPart>
            </mc:Choice>
            <mc:Fallback>
              <p:pic>
                <p:nvPicPr>
                  <p:cNvPr id="1642" name="Pennanteckning 1641">
                    <a:extLst>
                      <a:ext uri="{FF2B5EF4-FFF2-40B4-BE49-F238E27FC236}">
                        <a16:creationId xmlns:a16="http://schemas.microsoft.com/office/drawing/2014/main" id="{3D1ABEA4-A2E2-F66C-3EB1-59E39AC9BA41}"/>
                      </a:ext>
                    </a:extLst>
                  </p:cNvPr>
                  <p:cNvPicPr/>
                  <p:nvPr/>
                </p:nvPicPr>
                <p:blipFill>
                  <a:blip r:embed="rId70"/>
                  <a:stretch>
                    <a:fillRect/>
                  </a:stretch>
                </p:blipFill>
                <p:spPr>
                  <a:xfrm>
                    <a:off x="2492364" y="2559299"/>
                    <a:ext cx="7380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643" name="Pennanteckning 1642">
                    <a:extLst>
                      <a:ext uri="{FF2B5EF4-FFF2-40B4-BE49-F238E27FC236}">
                        <a16:creationId xmlns:a16="http://schemas.microsoft.com/office/drawing/2014/main" id="{3B4F5E46-D7C0-6DB4-0527-8568C7F20235}"/>
                      </a:ext>
                    </a:extLst>
                  </p14:cNvPr>
                  <p14:cNvContentPartPr/>
                  <p14:nvPr/>
                </p14:nvContentPartPr>
                <p14:xfrm>
                  <a:off x="2483724" y="2648219"/>
                  <a:ext cx="31680" cy="41760"/>
                </p14:xfrm>
              </p:contentPart>
            </mc:Choice>
            <mc:Fallback>
              <p:pic>
                <p:nvPicPr>
                  <p:cNvPr id="1643" name="Pennanteckning 1642">
                    <a:extLst>
                      <a:ext uri="{FF2B5EF4-FFF2-40B4-BE49-F238E27FC236}">
                        <a16:creationId xmlns:a16="http://schemas.microsoft.com/office/drawing/2014/main" id="{3B4F5E46-D7C0-6DB4-0527-8568C7F20235}"/>
                      </a:ext>
                    </a:extLst>
                  </p:cNvPr>
                  <p:cNvPicPr/>
                  <p:nvPr/>
                </p:nvPicPr>
                <p:blipFill>
                  <a:blip r:embed="rId72"/>
                  <a:stretch>
                    <a:fillRect/>
                  </a:stretch>
                </p:blipFill>
                <p:spPr>
                  <a:xfrm>
                    <a:off x="2468604" y="2633099"/>
                    <a:ext cx="6228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644" name="Pennanteckning 1643">
                    <a:extLst>
                      <a:ext uri="{FF2B5EF4-FFF2-40B4-BE49-F238E27FC236}">
                        <a16:creationId xmlns:a16="http://schemas.microsoft.com/office/drawing/2014/main" id="{47D1B4E5-1A7A-BDFC-A469-0F99646345CB}"/>
                      </a:ext>
                    </a:extLst>
                  </p14:cNvPr>
                  <p14:cNvContentPartPr/>
                  <p14:nvPr/>
                </p14:nvContentPartPr>
                <p14:xfrm>
                  <a:off x="2369604" y="2693579"/>
                  <a:ext cx="118800" cy="78120"/>
                </p14:xfrm>
              </p:contentPart>
            </mc:Choice>
            <mc:Fallback>
              <p:pic>
                <p:nvPicPr>
                  <p:cNvPr id="1644" name="Pennanteckning 1643">
                    <a:extLst>
                      <a:ext uri="{FF2B5EF4-FFF2-40B4-BE49-F238E27FC236}">
                        <a16:creationId xmlns:a16="http://schemas.microsoft.com/office/drawing/2014/main" id="{47D1B4E5-1A7A-BDFC-A469-0F99646345CB}"/>
                      </a:ext>
                    </a:extLst>
                  </p:cNvPr>
                  <p:cNvPicPr/>
                  <p:nvPr/>
                </p:nvPicPr>
                <p:blipFill>
                  <a:blip r:embed="rId74"/>
                  <a:stretch>
                    <a:fillRect/>
                  </a:stretch>
                </p:blipFill>
                <p:spPr>
                  <a:xfrm>
                    <a:off x="2354124" y="2678459"/>
                    <a:ext cx="14904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645" name="Pennanteckning 1644">
                    <a:extLst>
                      <a:ext uri="{FF2B5EF4-FFF2-40B4-BE49-F238E27FC236}">
                        <a16:creationId xmlns:a16="http://schemas.microsoft.com/office/drawing/2014/main" id="{8B5E1E67-C68B-E4F5-8998-B2CB25226083}"/>
                      </a:ext>
                    </a:extLst>
                  </p14:cNvPr>
                  <p14:cNvContentPartPr/>
                  <p14:nvPr/>
                </p14:nvContentPartPr>
                <p14:xfrm>
                  <a:off x="2347284" y="2715179"/>
                  <a:ext cx="60840" cy="85680"/>
                </p14:xfrm>
              </p:contentPart>
            </mc:Choice>
            <mc:Fallback>
              <p:pic>
                <p:nvPicPr>
                  <p:cNvPr id="1645" name="Pennanteckning 1644">
                    <a:extLst>
                      <a:ext uri="{FF2B5EF4-FFF2-40B4-BE49-F238E27FC236}">
                        <a16:creationId xmlns:a16="http://schemas.microsoft.com/office/drawing/2014/main" id="{8B5E1E67-C68B-E4F5-8998-B2CB25226083}"/>
                      </a:ext>
                    </a:extLst>
                  </p:cNvPr>
                  <p:cNvPicPr/>
                  <p:nvPr/>
                </p:nvPicPr>
                <p:blipFill>
                  <a:blip r:embed="rId76"/>
                  <a:stretch>
                    <a:fillRect/>
                  </a:stretch>
                </p:blipFill>
                <p:spPr>
                  <a:xfrm>
                    <a:off x="2332164" y="2700059"/>
                    <a:ext cx="9108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647" name="Pennanteckning 1646">
                    <a:extLst>
                      <a:ext uri="{FF2B5EF4-FFF2-40B4-BE49-F238E27FC236}">
                        <a16:creationId xmlns:a16="http://schemas.microsoft.com/office/drawing/2014/main" id="{384FFE6B-5268-B787-83DB-CFA6B33E9A0D}"/>
                      </a:ext>
                    </a:extLst>
                  </p14:cNvPr>
                  <p14:cNvContentPartPr/>
                  <p14:nvPr/>
                </p14:nvContentPartPr>
                <p14:xfrm>
                  <a:off x="2147124" y="2806259"/>
                  <a:ext cx="190440" cy="41760"/>
                </p14:xfrm>
              </p:contentPart>
            </mc:Choice>
            <mc:Fallback>
              <p:pic>
                <p:nvPicPr>
                  <p:cNvPr id="1647" name="Pennanteckning 1646">
                    <a:extLst>
                      <a:ext uri="{FF2B5EF4-FFF2-40B4-BE49-F238E27FC236}">
                        <a16:creationId xmlns:a16="http://schemas.microsoft.com/office/drawing/2014/main" id="{384FFE6B-5268-B787-83DB-CFA6B33E9A0D}"/>
                      </a:ext>
                    </a:extLst>
                  </p:cNvPr>
                  <p:cNvPicPr/>
                  <p:nvPr/>
                </p:nvPicPr>
                <p:blipFill>
                  <a:blip r:embed="rId78"/>
                  <a:stretch>
                    <a:fillRect/>
                  </a:stretch>
                </p:blipFill>
                <p:spPr>
                  <a:xfrm>
                    <a:off x="2132004" y="2790779"/>
                    <a:ext cx="22104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648" name="Pennanteckning 1647">
                    <a:extLst>
                      <a:ext uri="{FF2B5EF4-FFF2-40B4-BE49-F238E27FC236}">
                        <a16:creationId xmlns:a16="http://schemas.microsoft.com/office/drawing/2014/main" id="{63B40623-EAE9-9927-30C8-4467AE26EC27}"/>
                      </a:ext>
                    </a:extLst>
                  </p14:cNvPr>
                  <p14:cNvContentPartPr/>
                  <p14:nvPr/>
                </p14:nvContentPartPr>
                <p14:xfrm>
                  <a:off x="2143164" y="2796179"/>
                  <a:ext cx="53280" cy="75600"/>
                </p14:xfrm>
              </p:contentPart>
            </mc:Choice>
            <mc:Fallback>
              <p:pic>
                <p:nvPicPr>
                  <p:cNvPr id="1648" name="Pennanteckning 1647">
                    <a:extLst>
                      <a:ext uri="{FF2B5EF4-FFF2-40B4-BE49-F238E27FC236}">
                        <a16:creationId xmlns:a16="http://schemas.microsoft.com/office/drawing/2014/main" id="{63B40623-EAE9-9927-30C8-4467AE26EC27}"/>
                      </a:ext>
                    </a:extLst>
                  </p:cNvPr>
                  <p:cNvPicPr/>
                  <p:nvPr/>
                </p:nvPicPr>
                <p:blipFill>
                  <a:blip r:embed="rId80"/>
                  <a:stretch>
                    <a:fillRect/>
                  </a:stretch>
                </p:blipFill>
                <p:spPr>
                  <a:xfrm>
                    <a:off x="2127684" y="2781059"/>
                    <a:ext cx="8388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1650" name="Pennanteckning 1649">
                    <a:extLst>
                      <a:ext uri="{FF2B5EF4-FFF2-40B4-BE49-F238E27FC236}">
                        <a16:creationId xmlns:a16="http://schemas.microsoft.com/office/drawing/2014/main" id="{A486FB6A-E522-3DB0-D4F2-0B245068DB28}"/>
                      </a:ext>
                    </a:extLst>
                  </p14:cNvPr>
                  <p14:cNvContentPartPr/>
                  <p14:nvPr/>
                </p14:nvContentPartPr>
                <p14:xfrm>
                  <a:off x="1970004" y="2851619"/>
                  <a:ext cx="192240" cy="13680"/>
                </p14:xfrm>
              </p:contentPart>
            </mc:Choice>
            <mc:Fallback>
              <p:pic>
                <p:nvPicPr>
                  <p:cNvPr id="1650" name="Pennanteckning 1649">
                    <a:extLst>
                      <a:ext uri="{FF2B5EF4-FFF2-40B4-BE49-F238E27FC236}">
                        <a16:creationId xmlns:a16="http://schemas.microsoft.com/office/drawing/2014/main" id="{A486FB6A-E522-3DB0-D4F2-0B245068DB28}"/>
                      </a:ext>
                    </a:extLst>
                  </p:cNvPr>
                  <p:cNvPicPr/>
                  <p:nvPr/>
                </p:nvPicPr>
                <p:blipFill>
                  <a:blip r:embed="rId82"/>
                  <a:stretch>
                    <a:fillRect/>
                  </a:stretch>
                </p:blipFill>
                <p:spPr>
                  <a:xfrm>
                    <a:off x="1954884" y="2836499"/>
                    <a:ext cx="2228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1652" name="Pennanteckning 1651">
                    <a:extLst>
                      <a:ext uri="{FF2B5EF4-FFF2-40B4-BE49-F238E27FC236}">
                        <a16:creationId xmlns:a16="http://schemas.microsoft.com/office/drawing/2014/main" id="{3BDAC901-B654-9C19-CD84-973E557B70E9}"/>
                      </a:ext>
                    </a:extLst>
                  </p14:cNvPr>
                  <p14:cNvContentPartPr/>
                  <p14:nvPr/>
                </p14:nvContentPartPr>
                <p14:xfrm>
                  <a:off x="1966044" y="2820299"/>
                  <a:ext cx="57240" cy="61560"/>
                </p14:xfrm>
              </p:contentPart>
            </mc:Choice>
            <mc:Fallback>
              <p:pic>
                <p:nvPicPr>
                  <p:cNvPr id="1652" name="Pennanteckning 1651">
                    <a:extLst>
                      <a:ext uri="{FF2B5EF4-FFF2-40B4-BE49-F238E27FC236}">
                        <a16:creationId xmlns:a16="http://schemas.microsoft.com/office/drawing/2014/main" id="{3BDAC901-B654-9C19-CD84-973E557B70E9}"/>
                      </a:ext>
                    </a:extLst>
                  </p:cNvPr>
                  <p:cNvPicPr/>
                  <p:nvPr/>
                </p:nvPicPr>
                <p:blipFill>
                  <a:blip r:embed="rId84"/>
                  <a:stretch>
                    <a:fillRect/>
                  </a:stretch>
                </p:blipFill>
                <p:spPr>
                  <a:xfrm>
                    <a:off x="1950924" y="2805179"/>
                    <a:ext cx="8784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1653" name="Pennanteckning 1652">
                    <a:extLst>
                      <a:ext uri="{FF2B5EF4-FFF2-40B4-BE49-F238E27FC236}">
                        <a16:creationId xmlns:a16="http://schemas.microsoft.com/office/drawing/2014/main" id="{AE298ED9-02AF-DB8E-1DEF-4BCD06B8CA59}"/>
                      </a:ext>
                    </a:extLst>
                  </p14:cNvPr>
                  <p14:cNvContentPartPr/>
                  <p14:nvPr/>
                </p14:nvContentPartPr>
                <p14:xfrm>
                  <a:off x="1923204" y="2788979"/>
                  <a:ext cx="63720" cy="87120"/>
                </p14:xfrm>
              </p:contentPart>
            </mc:Choice>
            <mc:Fallback>
              <p:pic>
                <p:nvPicPr>
                  <p:cNvPr id="1653" name="Pennanteckning 1652">
                    <a:extLst>
                      <a:ext uri="{FF2B5EF4-FFF2-40B4-BE49-F238E27FC236}">
                        <a16:creationId xmlns:a16="http://schemas.microsoft.com/office/drawing/2014/main" id="{AE298ED9-02AF-DB8E-1DEF-4BCD06B8CA59}"/>
                      </a:ext>
                    </a:extLst>
                  </p:cNvPr>
                  <p:cNvPicPr/>
                  <p:nvPr/>
                </p:nvPicPr>
                <p:blipFill>
                  <a:blip r:embed="rId86"/>
                  <a:stretch>
                    <a:fillRect/>
                  </a:stretch>
                </p:blipFill>
                <p:spPr>
                  <a:xfrm>
                    <a:off x="1908084" y="2773499"/>
                    <a:ext cx="94320" cy="117720"/>
                  </a:xfrm>
                  <a:prstGeom prst="rect">
                    <a:avLst/>
                  </a:prstGeom>
                </p:spPr>
              </p:pic>
            </mc:Fallback>
          </mc:AlternateContent>
        </p:grpSp>
        <p:grpSp>
          <p:nvGrpSpPr>
            <p:cNvPr id="1657" name="Grupp 1656">
              <a:extLst>
                <a:ext uri="{FF2B5EF4-FFF2-40B4-BE49-F238E27FC236}">
                  <a16:creationId xmlns:a16="http://schemas.microsoft.com/office/drawing/2014/main" id="{48B923CF-63FB-F712-8368-4C716DF22777}"/>
                </a:ext>
              </a:extLst>
            </p:cNvPr>
            <p:cNvGrpSpPr/>
            <p:nvPr/>
          </p:nvGrpSpPr>
          <p:grpSpPr>
            <a:xfrm>
              <a:off x="1872444" y="2309099"/>
              <a:ext cx="83880" cy="339840"/>
              <a:chOff x="1872444" y="2309099"/>
              <a:chExt cx="83880" cy="339840"/>
            </a:xfrm>
          </p:grpSpPr>
          <mc:AlternateContent xmlns:mc="http://schemas.openxmlformats.org/markup-compatibility/2006">
            <mc:Choice xmlns:p14="http://schemas.microsoft.com/office/powerpoint/2010/main" Requires="p14">
              <p:contentPart p14:bwMode="auto" r:id="rId87">
                <p14:nvContentPartPr>
                  <p14:cNvPr id="1655" name="Pennanteckning 1654">
                    <a:extLst>
                      <a:ext uri="{FF2B5EF4-FFF2-40B4-BE49-F238E27FC236}">
                        <a16:creationId xmlns:a16="http://schemas.microsoft.com/office/drawing/2014/main" id="{279B5D20-DA6F-27CF-EE6E-2E959B98F258}"/>
                      </a:ext>
                    </a:extLst>
                  </p14:cNvPr>
                  <p14:cNvContentPartPr/>
                  <p14:nvPr/>
                </p14:nvContentPartPr>
                <p14:xfrm>
                  <a:off x="1889004" y="2309099"/>
                  <a:ext cx="23400" cy="273240"/>
                </p14:xfrm>
              </p:contentPart>
            </mc:Choice>
            <mc:Fallback>
              <p:pic>
                <p:nvPicPr>
                  <p:cNvPr id="1655" name="Pennanteckning 1654">
                    <a:extLst>
                      <a:ext uri="{FF2B5EF4-FFF2-40B4-BE49-F238E27FC236}">
                        <a16:creationId xmlns:a16="http://schemas.microsoft.com/office/drawing/2014/main" id="{279B5D20-DA6F-27CF-EE6E-2E959B98F258}"/>
                      </a:ext>
                    </a:extLst>
                  </p:cNvPr>
                  <p:cNvPicPr/>
                  <p:nvPr/>
                </p:nvPicPr>
                <p:blipFill>
                  <a:blip r:embed="rId88"/>
                  <a:stretch>
                    <a:fillRect/>
                  </a:stretch>
                </p:blipFill>
                <p:spPr>
                  <a:xfrm>
                    <a:off x="1873884" y="2293979"/>
                    <a:ext cx="5400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1656" name="Pennanteckning 1655">
                    <a:extLst>
                      <a:ext uri="{FF2B5EF4-FFF2-40B4-BE49-F238E27FC236}">
                        <a16:creationId xmlns:a16="http://schemas.microsoft.com/office/drawing/2014/main" id="{27CE7913-8F79-6955-9234-3687BFB0405A}"/>
                      </a:ext>
                    </a:extLst>
                  </p14:cNvPr>
                  <p14:cNvContentPartPr/>
                  <p14:nvPr/>
                </p14:nvContentPartPr>
                <p14:xfrm>
                  <a:off x="1872444" y="2536619"/>
                  <a:ext cx="83880" cy="112320"/>
                </p14:xfrm>
              </p:contentPart>
            </mc:Choice>
            <mc:Fallback>
              <p:pic>
                <p:nvPicPr>
                  <p:cNvPr id="1656" name="Pennanteckning 1655">
                    <a:extLst>
                      <a:ext uri="{FF2B5EF4-FFF2-40B4-BE49-F238E27FC236}">
                        <a16:creationId xmlns:a16="http://schemas.microsoft.com/office/drawing/2014/main" id="{27CE7913-8F79-6955-9234-3687BFB0405A}"/>
                      </a:ext>
                    </a:extLst>
                  </p:cNvPr>
                  <p:cNvPicPr/>
                  <p:nvPr/>
                </p:nvPicPr>
                <p:blipFill>
                  <a:blip r:embed="rId90"/>
                  <a:stretch>
                    <a:fillRect/>
                  </a:stretch>
                </p:blipFill>
                <p:spPr>
                  <a:xfrm>
                    <a:off x="1857324" y="2521499"/>
                    <a:ext cx="114480" cy="142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1">
              <p14:nvContentPartPr>
                <p14:cNvPr id="1658" name="Pennanteckning 1657">
                  <a:extLst>
                    <a:ext uri="{FF2B5EF4-FFF2-40B4-BE49-F238E27FC236}">
                      <a16:creationId xmlns:a16="http://schemas.microsoft.com/office/drawing/2014/main" id="{7555C0E0-9F4E-A8DF-52B4-A0DFE867219E}"/>
                    </a:ext>
                  </a:extLst>
                </p14:cNvPr>
                <p14:cNvContentPartPr/>
                <p14:nvPr/>
              </p14:nvContentPartPr>
              <p14:xfrm>
                <a:off x="1769124" y="2094179"/>
                <a:ext cx="111960" cy="105480"/>
              </p14:xfrm>
            </p:contentPart>
          </mc:Choice>
          <mc:Fallback>
            <p:pic>
              <p:nvPicPr>
                <p:cNvPr id="1658" name="Pennanteckning 1657">
                  <a:extLst>
                    <a:ext uri="{FF2B5EF4-FFF2-40B4-BE49-F238E27FC236}">
                      <a16:creationId xmlns:a16="http://schemas.microsoft.com/office/drawing/2014/main" id="{7555C0E0-9F4E-A8DF-52B4-A0DFE867219E}"/>
                    </a:ext>
                  </a:extLst>
                </p:cNvPr>
                <p:cNvPicPr/>
                <p:nvPr/>
              </p:nvPicPr>
              <p:blipFill>
                <a:blip r:embed="rId92"/>
                <a:stretch>
                  <a:fillRect/>
                </a:stretch>
              </p:blipFill>
              <p:spPr>
                <a:xfrm>
                  <a:off x="1754004" y="2079059"/>
                  <a:ext cx="1425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1659" name="Pennanteckning 1658">
                  <a:extLst>
                    <a:ext uri="{FF2B5EF4-FFF2-40B4-BE49-F238E27FC236}">
                      <a16:creationId xmlns:a16="http://schemas.microsoft.com/office/drawing/2014/main" id="{80141D9E-6FEC-68B8-789F-5C8FD4618D02}"/>
                    </a:ext>
                  </a:extLst>
                </p14:cNvPr>
                <p14:cNvContentPartPr/>
                <p14:nvPr/>
              </p14:nvContentPartPr>
              <p14:xfrm>
                <a:off x="1912404" y="2065379"/>
                <a:ext cx="21960" cy="34920"/>
              </p14:xfrm>
            </p:contentPart>
          </mc:Choice>
          <mc:Fallback>
            <p:pic>
              <p:nvPicPr>
                <p:cNvPr id="1659" name="Pennanteckning 1658">
                  <a:extLst>
                    <a:ext uri="{FF2B5EF4-FFF2-40B4-BE49-F238E27FC236}">
                      <a16:creationId xmlns:a16="http://schemas.microsoft.com/office/drawing/2014/main" id="{80141D9E-6FEC-68B8-789F-5C8FD4618D02}"/>
                    </a:ext>
                  </a:extLst>
                </p:cNvPr>
                <p:cNvPicPr/>
                <p:nvPr/>
              </p:nvPicPr>
              <p:blipFill>
                <a:blip r:embed="rId94"/>
                <a:stretch>
                  <a:fillRect/>
                </a:stretch>
              </p:blipFill>
              <p:spPr>
                <a:xfrm>
                  <a:off x="1896924" y="2049899"/>
                  <a:ext cx="5220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660" name="Pennanteckning 1659">
                  <a:extLst>
                    <a:ext uri="{FF2B5EF4-FFF2-40B4-BE49-F238E27FC236}">
                      <a16:creationId xmlns:a16="http://schemas.microsoft.com/office/drawing/2014/main" id="{01096DE3-438F-3CEB-C435-C8607C7D91F2}"/>
                    </a:ext>
                  </a:extLst>
                </p14:cNvPr>
                <p14:cNvContentPartPr/>
                <p14:nvPr/>
              </p14:nvContentPartPr>
              <p14:xfrm>
                <a:off x="1886484" y="1944419"/>
                <a:ext cx="5400" cy="6840"/>
              </p14:xfrm>
            </p:contentPart>
          </mc:Choice>
          <mc:Fallback>
            <p:pic>
              <p:nvPicPr>
                <p:cNvPr id="1660" name="Pennanteckning 1659">
                  <a:extLst>
                    <a:ext uri="{FF2B5EF4-FFF2-40B4-BE49-F238E27FC236}">
                      <a16:creationId xmlns:a16="http://schemas.microsoft.com/office/drawing/2014/main" id="{01096DE3-438F-3CEB-C435-C8607C7D91F2}"/>
                    </a:ext>
                  </a:extLst>
                </p:cNvPr>
                <p:cNvPicPr/>
                <p:nvPr/>
              </p:nvPicPr>
              <p:blipFill>
                <a:blip r:embed="rId96"/>
                <a:stretch>
                  <a:fillRect/>
                </a:stretch>
              </p:blipFill>
              <p:spPr>
                <a:xfrm>
                  <a:off x="1871364" y="1929299"/>
                  <a:ext cx="360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1661" name="Pennanteckning 1660">
                  <a:extLst>
                    <a:ext uri="{FF2B5EF4-FFF2-40B4-BE49-F238E27FC236}">
                      <a16:creationId xmlns:a16="http://schemas.microsoft.com/office/drawing/2014/main" id="{897A1CAF-74FB-3F42-19EB-3EAC45D3FFF3}"/>
                    </a:ext>
                  </a:extLst>
                </p14:cNvPr>
                <p14:cNvContentPartPr/>
                <p14:nvPr/>
              </p14:nvContentPartPr>
              <p14:xfrm>
                <a:off x="1990884" y="1983299"/>
                <a:ext cx="99720" cy="72360"/>
              </p14:xfrm>
            </p:contentPart>
          </mc:Choice>
          <mc:Fallback>
            <p:pic>
              <p:nvPicPr>
                <p:cNvPr id="1661" name="Pennanteckning 1660">
                  <a:extLst>
                    <a:ext uri="{FF2B5EF4-FFF2-40B4-BE49-F238E27FC236}">
                      <a16:creationId xmlns:a16="http://schemas.microsoft.com/office/drawing/2014/main" id="{897A1CAF-74FB-3F42-19EB-3EAC45D3FFF3}"/>
                    </a:ext>
                  </a:extLst>
                </p:cNvPr>
                <p:cNvPicPr/>
                <p:nvPr/>
              </p:nvPicPr>
              <p:blipFill>
                <a:blip r:embed="rId98"/>
                <a:stretch>
                  <a:fillRect/>
                </a:stretch>
              </p:blipFill>
              <p:spPr>
                <a:xfrm>
                  <a:off x="1975404" y="1968179"/>
                  <a:ext cx="12996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1662" name="Pennanteckning 1661">
                  <a:extLst>
                    <a:ext uri="{FF2B5EF4-FFF2-40B4-BE49-F238E27FC236}">
                      <a16:creationId xmlns:a16="http://schemas.microsoft.com/office/drawing/2014/main" id="{60CE0417-E85C-7986-A896-B82A4418AC24}"/>
                    </a:ext>
                  </a:extLst>
                </p14:cNvPr>
                <p14:cNvContentPartPr/>
                <p14:nvPr/>
              </p14:nvContentPartPr>
              <p14:xfrm>
                <a:off x="2128764" y="1941899"/>
                <a:ext cx="36000" cy="42480"/>
              </p14:xfrm>
            </p:contentPart>
          </mc:Choice>
          <mc:Fallback>
            <p:pic>
              <p:nvPicPr>
                <p:cNvPr id="1662" name="Pennanteckning 1661">
                  <a:extLst>
                    <a:ext uri="{FF2B5EF4-FFF2-40B4-BE49-F238E27FC236}">
                      <a16:creationId xmlns:a16="http://schemas.microsoft.com/office/drawing/2014/main" id="{60CE0417-E85C-7986-A896-B82A4418AC24}"/>
                    </a:ext>
                  </a:extLst>
                </p:cNvPr>
                <p:cNvPicPr/>
                <p:nvPr/>
              </p:nvPicPr>
              <p:blipFill>
                <a:blip r:embed="rId100"/>
                <a:stretch>
                  <a:fillRect/>
                </a:stretch>
              </p:blipFill>
              <p:spPr>
                <a:xfrm>
                  <a:off x="2113644" y="1926779"/>
                  <a:ext cx="6624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1663" name="Pennanteckning 1662">
                  <a:extLst>
                    <a:ext uri="{FF2B5EF4-FFF2-40B4-BE49-F238E27FC236}">
                      <a16:creationId xmlns:a16="http://schemas.microsoft.com/office/drawing/2014/main" id="{B0E86836-2355-A5F0-7520-37ED6B142713}"/>
                    </a:ext>
                  </a:extLst>
                </p14:cNvPr>
                <p14:cNvContentPartPr/>
                <p14:nvPr/>
              </p14:nvContentPartPr>
              <p14:xfrm>
                <a:off x="2070084" y="1816259"/>
                <a:ext cx="13680" cy="12600"/>
              </p14:xfrm>
            </p:contentPart>
          </mc:Choice>
          <mc:Fallback>
            <p:pic>
              <p:nvPicPr>
                <p:cNvPr id="1663" name="Pennanteckning 1662">
                  <a:extLst>
                    <a:ext uri="{FF2B5EF4-FFF2-40B4-BE49-F238E27FC236}">
                      <a16:creationId xmlns:a16="http://schemas.microsoft.com/office/drawing/2014/main" id="{B0E86836-2355-A5F0-7520-37ED6B142713}"/>
                    </a:ext>
                  </a:extLst>
                </p:cNvPr>
                <p:cNvPicPr/>
                <p:nvPr/>
              </p:nvPicPr>
              <p:blipFill>
                <a:blip r:embed="rId102"/>
                <a:stretch>
                  <a:fillRect/>
                </a:stretch>
              </p:blipFill>
              <p:spPr>
                <a:xfrm>
                  <a:off x="2054964" y="1801139"/>
                  <a:ext cx="4428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384" name="Pennanteckning 383">
                  <a:extLst>
                    <a:ext uri="{FF2B5EF4-FFF2-40B4-BE49-F238E27FC236}">
                      <a16:creationId xmlns:a16="http://schemas.microsoft.com/office/drawing/2014/main" id="{87049E31-47D5-8D5F-2E81-2CB4D916140C}"/>
                    </a:ext>
                  </a:extLst>
                </p14:cNvPr>
                <p14:cNvContentPartPr/>
                <p14:nvPr/>
              </p14:nvContentPartPr>
              <p14:xfrm>
                <a:off x="2204004" y="1838579"/>
                <a:ext cx="163080" cy="111960"/>
              </p14:xfrm>
            </p:contentPart>
          </mc:Choice>
          <mc:Fallback>
            <p:pic>
              <p:nvPicPr>
                <p:cNvPr id="384" name="Pennanteckning 383">
                  <a:extLst>
                    <a:ext uri="{FF2B5EF4-FFF2-40B4-BE49-F238E27FC236}">
                      <a16:creationId xmlns:a16="http://schemas.microsoft.com/office/drawing/2014/main" id="{87049E31-47D5-8D5F-2E81-2CB4D916140C}"/>
                    </a:ext>
                  </a:extLst>
                </p:cNvPr>
                <p:cNvPicPr/>
                <p:nvPr/>
              </p:nvPicPr>
              <p:blipFill>
                <a:blip r:embed="rId104"/>
                <a:stretch>
                  <a:fillRect/>
                </a:stretch>
              </p:blipFill>
              <p:spPr>
                <a:xfrm>
                  <a:off x="2188884" y="1823459"/>
                  <a:ext cx="19368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385" name="Pennanteckning 384">
                  <a:extLst>
                    <a:ext uri="{FF2B5EF4-FFF2-40B4-BE49-F238E27FC236}">
                      <a16:creationId xmlns:a16="http://schemas.microsoft.com/office/drawing/2014/main" id="{8116DCC8-3C6C-CDE1-8BA3-14D5C6BD1EEE}"/>
                    </a:ext>
                  </a:extLst>
                </p14:cNvPr>
                <p14:cNvContentPartPr/>
                <p14:nvPr/>
              </p14:nvContentPartPr>
              <p14:xfrm>
                <a:off x="2389404" y="1759379"/>
                <a:ext cx="117720" cy="82080"/>
              </p14:xfrm>
            </p:contentPart>
          </mc:Choice>
          <mc:Fallback>
            <p:pic>
              <p:nvPicPr>
                <p:cNvPr id="385" name="Pennanteckning 384">
                  <a:extLst>
                    <a:ext uri="{FF2B5EF4-FFF2-40B4-BE49-F238E27FC236}">
                      <a16:creationId xmlns:a16="http://schemas.microsoft.com/office/drawing/2014/main" id="{8116DCC8-3C6C-CDE1-8BA3-14D5C6BD1EEE}"/>
                    </a:ext>
                  </a:extLst>
                </p:cNvPr>
                <p:cNvPicPr/>
                <p:nvPr/>
              </p:nvPicPr>
              <p:blipFill>
                <a:blip r:embed="rId106"/>
                <a:stretch>
                  <a:fillRect/>
                </a:stretch>
              </p:blipFill>
              <p:spPr>
                <a:xfrm>
                  <a:off x="2374284" y="1743899"/>
                  <a:ext cx="148320" cy="112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7">
            <p14:nvContentPartPr>
              <p14:cNvPr id="413" name="Pennanteckning 412">
                <a:extLst>
                  <a:ext uri="{FF2B5EF4-FFF2-40B4-BE49-F238E27FC236}">
                    <a16:creationId xmlns:a16="http://schemas.microsoft.com/office/drawing/2014/main" id="{C9D1E71C-01E7-7613-847C-98ED67CABA5D}"/>
                  </a:ext>
                </a:extLst>
              </p14:cNvPr>
              <p14:cNvContentPartPr/>
              <p14:nvPr/>
            </p14:nvContentPartPr>
            <p14:xfrm>
              <a:off x="2071164" y="1836059"/>
              <a:ext cx="1853640" cy="2144520"/>
            </p14:xfrm>
          </p:contentPart>
        </mc:Choice>
        <mc:Fallback>
          <p:pic>
            <p:nvPicPr>
              <p:cNvPr id="413" name="Pennanteckning 412">
                <a:extLst>
                  <a:ext uri="{FF2B5EF4-FFF2-40B4-BE49-F238E27FC236}">
                    <a16:creationId xmlns:a16="http://schemas.microsoft.com/office/drawing/2014/main" id="{C9D1E71C-01E7-7613-847C-98ED67CABA5D}"/>
                  </a:ext>
                </a:extLst>
              </p:cNvPr>
              <p:cNvPicPr/>
              <p:nvPr/>
            </p:nvPicPr>
            <p:blipFill>
              <a:blip r:embed="rId108"/>
              <a:stretch>
                <a:fillRect/>
              </a:stretch>
            </p:blipFill>
            <p:spPr>
              <a:xfrm>
                <a:off x="2055684" y="1820939"/>
                <a:ext cx="1884240" cy="2175120"/>
              </a:xfrm>
              <a:prstGeom prst="rect">
                <a:avLst/>
              </a:prstGeom>
            </p:spPr>
          </p:pic>
        </mc:Fallback>
      </mc:AlternateContent>
      <p:grpSp>
        <p:nvGrpSpPr>
          <p:cNvPr id="2089" name="Grupp 2088">
            <a:extLst>
              <a:ext uri="{FF2B5EF4-FFF2-40B4-BE49-F238E27FC236}">
                <a16:creationId xmlns:a16="http://schemas.microsoft.com/office/drawing/2014/main" id="{3C957F97-40CF-414A-323C-E2B185DAF9A3}"/>
              </a:ext>
            </a:extLst>
          </p:cNvPr>
          <p:cNvGrpSpPr/>
          <p:nvPr/>
        </p:nvGrpSpPr>
        <p:grpSpPr>
          <a:xfrm>
            <a:off x="404724" y="1725179"/>
            <a:ext cx="2819520" cy="3853080"/>
            <a:chOff x="404724" y="1725179"/>
            <a:chExt cx="2819520" cy="3853080"/>
          </a:xfrm>
        </p:grpSpPr>
        <p:grpSp>
          <p:nvGrpSpPr>
            <p:cNvPr id="1665" name="Grupp 1664">
              <a:extLst>
                <a:ext uri="{FF2B5EF4-FFF2-40B4-BE49-F238E27FC236}">
                  <a16:creationId xmlns:a16="http://schemas.microsoft.com/office/drawing/2014/main" id="{C5A6A06D-EA16-CC00-0CC8-CA2BE43AAEBC}"/>
                </a:ext>
              </a:extLst>
            </p:cNvPr>
            <p:cNvGrpSpPr/>
            <p:nvPr/>
          </p:nvGrpSpPr>
          <p:grpSpPr>
            <a:xfrm>
              <a:off x="535404" y="1725179"/>
              <a:ext cx="1234080" cy="921600"/>
              <a:chOff x="535404" y="1725179"/>
              <a:chExt cx="1234080" cy="921600"/>
            </a:xfrm>
          </p:grpSpPr>
          <mc:AlternateContent xmlns:mc="http://schemas.openxmlformats.org/markup-compatibility/2006">
            <mc:Choice xmlns:p14="http://schemas.microsoft.com/office/powerpoint/2010/main" Requires="p14">
              <p:contentPart p14:bwMode="auto" r:id="rId109">
                <p14:nvContentPartPr>
                  <p14:cNvPr id="402" name="Pennanteckning 401">
                    <a:extLst>
                      <a:ext uri="{FF2B5EF4-FFF2-40B4-BE49-F238E27FC236}">
                        <a16:creationId xmlns:a16="http://schemas.microsoft.com/office/drawing/2014/main" id="{A5E65114-B173-F6BE-08DE-AB1FEB09133B}"/>
                      </a:ext>
                    </a:extLst>
                  </p14:cNvPr>
                  <p14:cNvContentPartPr/>
                  <p14:nvPr/>
                </p14:nvContentPartPr>
                <p14:xfrm>
                  <a:off x="588324" y="1725179"/>
                  <a:ext cx="194760" cy="340920"/>
                </p14:xfrm>
              </p:contentPart>
            </mc:Choice>
            <mc:Fallback>
              <p:pic>
                <p:nvPicPr>
                  <p:cNvPr id="402" name="Pennanteckning 401">
                    <a:extLst>
                      <a:ext uri="{FF2B5EF4-FFF2-40B4-BE49-F238E27FC236}">
                        <a16:creationId xmlns:a16="http://schemas.microsoft.com/office/drawing/2014/main" id="{A5E65114-B173-F6BE-08DE-AB1FEB09133B}"/>
                      </a:ext>
                    </a:extLst>
                  </p:cNvPr>
                  <p:cNvPicPr/>
                  <p:nvPr/>
                </p:nvPicPr>
                <p:blipFill>
                  <a:blip r:embed="rId110"/>
                  <a:stretch>
                    <a:fillRect/>
                  </a:stretch>
                </p:blipFill>
                <p:spPr>
                  <a:xfrm>
                    <a:off x="572844" y="1710059"/>
                    <a:ext cx="22536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403" name="Pennanteckning 402">
                    <a:extLst>
                      <a:ext uri="{FF2B5EF4-FFF2-40B4-BE49-F238E27FC236}">
                        <a16:creationId xmlns:a16="http://schemas.microsoft.com/office/drawing/2014/main" id="{713A75CC-2B23-20F5-9B93-D23BB879C3D3}"/>
                      </a:ext>
                    </a:extLst>
                  </p14:cNvPr>
                  <p14:cNvContentPartPr/>
                  <p14:nvPr/>
                </p14:nvContentPartPr>
                <p14:xfrm>
                  <a:off x="725484" y="1779179"/>
                  <a:ext cx="47520" cy="303840"/>
                </p14:xfrm>
              </p:contentPart>
            </mc:Choice>
            <mc:Fallback>
              <p:pic>
                <p:nvPicPr>
                  <p:cNvPr id="403" name="Pennanteckning 402">
                    <a:extLst>
                      <a:ext uri="{FF2B5EF4-FFF2-40B4-BE49-F238E27FC236}">
                        <a16:creationId xmlns:a16="http://schemas.microsoft.com/office/drawing/2014/main" id="{713A75CC-2B23-20F5-9B93-D23BB879C3D3}"/>
                      </a:ext>
                    </a:extLst>
                  </p:cNvPr>
                  <p:cNvPicPr/>
                  <p:nvPr/>
                </p:nvPicPr>
                <p:blipFill>
                  <a:blip r:embed="rId112"/>
                  <a:stretch>
                    <a:fillRect/>
                  </a:stretch>
                </p:blipFill>
                <p:spPr>
                  <a:xfrm>
                    <a:off x="710364" y="1763699"/>
                    <a:ext cx="7812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404" name="Pennanteckning 403">
                    <a:extLst>
                      <a:ext uri="{FF2B5EF4-FFF2-40B4-BE49-F238E27FC236}">
                        <a16:creationId xmlns:a16="http://schemas.microsoft.com/office/drawing/2014/main" id="{A453221F-4802-AC98-A247-A3210CB2DA16}"/>
                      </a:ext>
                    </a:extLst>
                  </p14:cNvPr>
                  <p14:cNvContentPartPr/>
                  <p14:nvPr/>
                </p14:nvContentPartPr>
                <p14:xfrm>
                  <a:off x="564204" y="1911299"/>
                  <a:ext cx="172440" cy="86400"/>
                </p14:xfrm>
              </p:contentPart>
            </mc:Choice>
            <mc:Fallback>
              <p:pic>
                <p:nvPicPr>
                  <p:cNvPr id="404" name="Pennanteckning 403">
                    <a:extLst>
                      <a:ext uri="{FF2B5EF4-FFF2-40B4-BE49-F238E27FC236}">
                        <a16:creationId xmlns:a16="http://schemas.microsoft.com/office/drawing/2014/main" id="{A453221F-4802-AC98-A247-A3210CB2DA16}"/>
                      </a:ext>
                    </a:extLst>
                  </p:cNvPr>
                  <p:cNvPicPr/>
                  <p:nvPr/>
                </p:nvPicPr>
                <p:blipFill>
                  <a:blip r:embed="rId114"/>
                  <a:stretch>
                    <a:fillRect/>
                  </a:stretch>
                </p:blipFill>
                <p:spPr>
                  <a:xfrm>
                    <a:off x="549084" y="1896179"/>
                    <a:ext cx="20304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405" name="Pennanteckning 404">
                    <a:extLst>
                      <a:ext uri="{FF2B5EF4-FFF2-40B4-BE49-F238E27FC236}">
                        <a16:creationId xmlns:a16="http://schemas.microsoft.com/office/drawing/2014/main" id="{2EE08ACD-1D61-97E2-8BB5-6DBC4CB3E49C}"/>
                      </a:ext>
                    </a:extLst>
                  </p14:cNvPr>
                  <p14:cNvContentPartPr/>
                  <p14:nvPr/>
                </p14:nvContentPartPr>
                <p14:xfrm>
                  <a:off x="848604" y="1906619"/>
                  <a:ext cx="127800" cy="84600"/>
                </p14:xfrm>
              </p:contentPart>
            </mc:Choice>
            <mc:Fallback>
              <p:pic>
                <p:nvPicPr>
                  <p:cNvPr id="405" name="Pennanteckning 404">
                    <a:extLst>
                      <a:ext uri="{FF2B5EF4-FFF2-40B4-BE49-F238E27FC236}">
                        <a16:creationId xmlns:a16="http://schemas.microsoft.com/office/drawing/2014/main" id="{2EE08ACD-1D61-97E2-8BB5-6DBC4CB3E49C}"/>
                      </a:ext>
                    </a:extLst>
                  </p:cNvPr>
                  <p:cNvPicPr/>
                  <p:nvPr/>
                </p:nvPicPr>
                <p:blipFill>
                  <a:blip r:embed="rId116"/>
                  <a:stretch>
                    <a:fillRect/>
                  </a:stretch>
                </p:blipFill>
                <p:spPr>
                  <a:xfrm>
                    <a:off x="833484" y="1891139"/>
                    <a:ext cx="15804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406" name="Pennanteckning 405">
                    <a:extLst>
                      <a:ext uri="{FF2B5EF4-FFF2-40B4-BE49-F238E27FC236}">
                        <a16:creationId xmlns:a16="http://schemas.microsoft.com/office/drawing/2014/main" id="{E74CB919-8947-1EE5-43E5-D2CC776CCF72}"/>
                      </a:ext>
                    </a:extLst>
                  </p14:cNvPr>
                  <p14:cNvContentPartPr/>
                  <p14:nvPr/>
                </p14:nvContentPartPr>
                <p14:xfrm>
                  <a:off x="1008444" y="1932179"/>
                  <a:ext cx="86400" cy="70560"/>
                </p14:xfrm>
              </p:contentPart>
            </mc:Choice>
            <mc:Fallback>
              <p:pic>
                <p:nvPicPr>
                  <p:cNvPr id="406" name="Pennanteckning 405">
                    <a:extLst>
                      <a:ext uri="{FF2B5EF4-FFF2-40B4-BE49-F238E27FC236}">
                        <a16:creationId xmlns:a16="http://schemas.microsoft.com/office/drawing/2014/main" id="{E74CB919-8947-1EE5-43E5-D2CC776CCF72}"/>
                      </a:ext>
                    </a:extLst>
                  </p:cNvPr>
                  <p:cNvPicPr/>
                  <p:nvPr/>
                </p:nvPicPr>
                <p:blipFill>
                  <a:blip r:embed="rId118"/>
                  <a:stretch>
                    <a:fillRect/>
                  </a:stretch>
                </p:blipFill>
                <p:spPr>
                  <a:xfrm>
                    <a:off x="992964" y="1916699"/>
                    <a:ext cx="11700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407" name="Pennanteckning 406">
                    <a:extLst>
                      <a:ext uri="{FF2B5EF4-FFF2-40B4-BE49-F238E27FC236}">
                        <a16:creationId xmlns:a16="http://schemas.microsoft.com/office/drawing/2014/main" id="{2DA9AA77-AD96-21DD-7F6E-9BBF2301ED6B}"/>
                      </a:ext>
                    </a:extLst>
                  </p14:cNvPr>
                  <p14:cNvContentPartPr/>
                  <p14:nvPr/>
                </p14:nvContentPartPr>
                <p14:xfrm>
                  <a:off x="1173684" y="1815539"/>
                  <a:ext cx="39240" cy="204480"/>
                </p14:xfrm>
              </p:contentPart>
            </mc:Choice>
            <mc:Fallback>
              <p:pic>
                <p:nvPicPr>
                  <p:cNvPr id="407" name="Pennanteckning 406">
                    <a:extLst>
                      <a:ext uri="{FF2B5EF4-FFF2-40B4-BE49-F238E27FC236}">
                        <a16:creationId xmlns:a16="http://schemas.microsoft.com/office/drawing/2014/main" id="{2DA9AA77-AD96-21DD-7F6E-9BBF2301ED6B}"/>
                      </a:ext>
                    </a:extLst>
                  </p:cNvPr>
                  <p:cNvPicPr/>
                  <p:nvPr/>
                </p:nvPicPr>
                <p:blipFill>
                  <a:blip r:embed="rId120"/>
                  <a:stretch>
                    <a:fillRect/>
                  </a:stretch>
                </p:blipFill>
                <p:spPr>
                  <a:xfrm>
                    <a:off x="1158564" y="1800419"/>
                    <a:ext cx="6984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408" name="Pennanteckning 407">
                    <a:extLst>
                      <a:ext uri="{FF2B5EF4-FFF2-40B4-BE49-F238E27FC236}">
                        <a16:creationId xmlns:a16="http://schemas.microsoft.com/office/drawing/2014/main" id="{46776DE6-F3A2-0A87-2822-90109B06BCF1}"/>
                      </a:ext>
                    </a:extLst>
                  </p14:cNvPr>
                  <p14:cNvContentPartPr/>
                  <p14:nvPr/>
                </p14:nvContentPartPr>
                <p14:xfrm>
                  <a:off x="1256484" y="1939379"/>
                  <a:ext cx="55080" cy="70200"/>
                </p14:xfrm>
              </p:contentPart>
            </mc:Choice>
            <mc:Fallback>
              <p:pic>
                <p:nvPicPr>
                  <p:cNvPr id="408" name="Pennanteckning 407">
                    <a:extLst>
                      <a:ext uri="{FF2B5EF4-FFF2-40B4-BE49-F238E27FC236}">
                        <a16:creationId xmlns:a16="http://schemas.microsoft.com/office/drawing/2014/main" id="{46776DE6-F3A2-0A87-2822-90109B06BCF1}"/>
                      </a:ext>
                    </a:extLst>
                  </p:cNvPr>
                  <p:cNvPicPr/>
                  <p:nvPr/>
                </p:nvPicPr>
                <p:blipFill>
                  <a:blip r:embed="rId122"/>
                  <a:stretch>
                    <a:fillRect/>
                  </a:stretch>
                </p:blipFill>
                <p:spPr>
                  <a:xfrm>
                    <a:off x="1241364" y="1924259"/>
                    <a:ext cx="8532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409" name="Pennanteckning 408">
                    <a:extLst>
                      <a:ext uri="{FF2B5EF4-FFF2-40B4-BE49-F238E27FC236}">
                        <a16:creationId xmlns:a16="http://schemas.microsoft.com/office/drawing/2014/main" id="{31E5BF5A-0A7F-6C4B-854C-CC9FCF03E1F1}"/>
                      </a:ext>
                    </a:extLst>
                  </p14:cNvPr>
                  <p14:cNvContentPartPr/>
                  <p14:nvPr/>
                </p14:nvContentPartPr>
                <p14:xfrm>
                  <a:off x="1393644" y="1922819"/>
                  <a:ext cx="88920" cy="316440"/>
                </p14:xfrm>
              </p:contentPart>
            </mc:Choice>
            <mc:Fallback>
              <p:pic>
                <p:nvPicPr>
                  <p:cNvPr id="409" name="Pennanteckning 408">
                    <a:extLst>
                      <a:ext uri="{FF2B5EF4-FFF2-40B4-BE49-F238E27FC236}">
                        <a16:creationId xmlns:a16="http://schemas.microsoft.com/office/drawing/2014/main" id="{31E5BF5A-0A7F-6C4B-854C-CC9FCF03E1F1}"/>
                      </a:ext>
                    </a:extLst>
                  </p:cNvPr>
                  <p:cNvPicPr/>
                  <p:nvPr/>
                </p:nvPicPr>
                <p:blipFill>
                  <a:blip r:embed="rId124"/>
                  <a:stretch>
                    <a:fillRect/>
                  </a:stretch>
                </p:blipFill>
                <p:spPr>
                  <a:xfrm>
                    <a:off x="1378524" y="1907699"/>
                    <a:ext cx="11952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410" name="Pennanteckning 409">
                    <a:extLst>
                      <a:ext uri="{FF2B5EF4-FFF2-40B4-BE49-F238E27FC236}">
                        <a16:creationId xmlns:a16="http://schemas.microsoft.com/office/drawing/2014/main" id="{70AFC68D-9342-70FF-BAAC-5CC47F874479}"/>
                      </a:ext>
                    </a:extLst>
                  </p14:cNvPr>
                  <p14:cNvContentPartPr/>
                  <p14:nvPr/>
                </p14:nvContentPartPr>
                <p14:xfrm>
                  <a:off x="1591284" y="1916339"/>
                  <a:ext cx="125280" cy="281520"/>
                </p14:xfrm>
              </p:contentPart>
            </mc:Choice>
            <mc:Fallback>
              <p:pic>
                <p:nvPicPr>
                  <p:cNvPr id="410" name="Pennanteckning 409">
                    <a:extLst>
                      <a:ext uri="{FF2B5EF4-FFF2-40B4-BE49-F238E27FC236}">
                        <a16:creationId xmlns:a16="http://schemas.microsoft.com/office/drawing/2014/main" id="{70AFC68D-9342-70FF-BAAC-5CC47F874479}"/>
                      </a:ext>
                    </a:extLst>
                  </p:cNvPr>
                  <p:cNvPicPr/>
                  <p:nvPr/>
                </p:nvPicPr>
                <p:blipFill>
                  <a:blip r:embed="rId126"/>
                  <a:stretch>
                    <a:fillRect/>
                  </a:stretch>
                </p:blipFill>
                <p:spPr>
                  <a:xfrm>
                    <a:off x="1576164" y="1901219"/>
                    <a:ext cx="15588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411" name="Pennanteckning 410">
                    <a:extLst>
                      <a:ext uri="{FF2B5EF4-FFF2-40B4-BE49-F238E27FC236}">
                        <a16:creationId xmlns:a16="http://schemas.microsoft.com/office/drawing/2014/main" id="{19649480-DE87-2429-A318-5ECC3A5FF529}"/>
                      </a:ext>
                    </a:extLst>
                  </p14:cNvPr>
                  <p14:cNvContentPartPr/>
                  <p14:nvPr/>
                </p14:nvContentPartPr>
                <p14:xfrm>
                  <a:off x="650964" y="2116499"/>
                  <a:ext cx="1118520" cy="117000"/>
                </p14:xfrm>
              </p:contentPart>
            </mc:Choice>
            <mc:Fallback>
              <p:pic>
                <p:nvPicPr>
                  <p:cNvPr id="411" name="Pennanteckning 410">
                    <a:extLst>
                      <a:ext uri="{FF2B5EF4-FFF2-40B4-BE49-F238E27FC236}">
                        <a16:creationId xmlns:a16="http://schemas.microsoft.com/office/drawing/2014/main" id="{19649480-DE87-2429-A318-5ECC3A5FF529}"/>
                      </a:ext>
                    </a:extLst>
                  </p:cNvPr>
                  <p:cNvPicPr/>
                  <p:nvPr/>
                </p:nvPicPr>
                <p:blipFill>
                  <a:blip r:embed="rId128"/>
                  <a:stretch>
                    <a:fillRect/>
                  </a:stretch>
                </p:blipFill>
                <p:spPr>
                  <a:xfrm>
                    <a:off x="635844" y="2101379"/>
                    <a:ext cx="114876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414" name="Pennanteckning 413">
                    <a:extLst>
                      <a:ext uri="{FF2B5EF4-FFF2-40B4-BE49-F238E27FC236}">
                        <a16:creationId xmlns:a16="http://schemas.microsoft.com/office/drawing/2014/main" id="{7F029538-FA73-2213-AC01-78A80D2CFED4}"/>
                      </a:ext>
                    </a:extLst>
                  </p14:cNvPr>
                  <p14:cNvContentPartPr/>
                  <p14:nvPr/>
                </p14:nvContentPartPr>
                <p14:xfrm>
                  <a:off x="535404" y="2421779"/>
                  <a:ext cx="106920" cy="162000"/>
                </p14:xfrm>
              </p:contentPart>
            </mc:Choice>
            <mc:Fallback>
              <p:pic>
                <p:nvPicPr>
                  <p:cNvPr id="414" name="Pennanteckning 413">
                    <a:extLst>
                      <a:ext uri="{FF2B5EF4-FFF2-40B4-BE49-F238E27FC236}">
                        <a16:creationId xmlns:a16="http://schemas.microsoft.com/office/drawing/2014/main" id="{7F029538-FA73-2213-AC01-78A80D2CFED4}"/>
                      </a:ext>
                    </a:extLst>
                  </p:cNvPr>
                  <p:cNvPicPr/>
                  <p:nvPr/>
                </p:nvPicPr>
                <p:blipFill>
                  <a:blip r:embed="rId130"/>
                  <a:stretch>
                    <a:fillRect/>
                  </a:stretch>
                </p:blipFill>
                <p:spPr>
                  <a:xfrm>
                    <a:off x="519924" y="2406299"/>
                    <a:ext cx="13752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415" name="Pennanteckning 414">
                    <a:extLst>
                      <a:ext uri="{FF2B5EF4-FFF2-40B4-BE49-F238E27FC236}">
                        <a16:creationId xmlns:a16="http://schemas.microsoft.com/office/drawing/2014/main" id="{6392BCC8-0F9A-76ED-2886-93DBAE234298}"/>
                      </a:ext>
                    </a:extLst>
                  </p14:cNvPr>
                  <p14:cNvContentPartPr/>
                  <p14:nvPr/>
                </p14:nvContentPartPr>
                <p14:xfrm>
                  <a:off x="775884" y="2384339"/>
                  <a:ext cx="132480" cy="172440"/>
                </p14:xfrm>
              </p:contentPart>
            </mc:Choice>
            <mc:Fallback>
              <p:pic>
                <p:nvPicPr>
                  <p:cNvPr id="415" name="Pennanteckning 414">
                    <a:extLst>
                      <a:ext uri="{FF2B5EF4-FFF2-40B4-BE49-F238E27FC236}">
                        <a16:creationId xmlns:a16="http://schemas.microsoft.com/office/drawing/2014/main" id="{6392BCC8-0F9A-76ED-2886-93DBAE234298}"/>
                      </a:ext>
                    </a:extLst>
                  </p:cNvPr>
                  <p:cNvPicPr/>
                  <p:nvPr/>
                </p:nvPicPr>
                <p:blipFill>
                  <a:blip r:embed="rId132"/>
                  <a:stretch>
                    <a:fillRect/>
                  </a:stretch>
                </p:blipFill>
                <p:spPr>
                  <a:xfrm>
                    <a:off x="760764" y="2369219"/>
                    <a:ext cx="16308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416" name="Pennanteckning 415">
                    <a:extLst>
                      <a:ext uri="{FF2B5EF4-FFF2-40B4-BE49-F238E27FC236}">
                        <a16:creationId xmlns:a16="http://schemas.microsoft.com/office/drawing/2014/main" id="{1CCEB928-61C8-640C-7F27-F239FAB68A2D}"/>
                      </a:ext>
                    </a:extLst>
                  </p14:cNvPr>
                  <p14:cNvContentPartPr/>
                  <p14:nvPr/>
                </p14:nvContentPartPr>
                <p14:xfrm>
                  <a:off x="968844" y="2490179"/>
                  <a:ext cx="36720" cy="59760"/>
                </p14:xfrm>
              </p:contentPart>
            </mc:Choice>
            <mc:Fallback>
              <p:pic>
                <p:nvPicPr>
                  <p:cNvPr id="416" name="Pennanteckning 415">
                    <a:extLst>
                      <a:ext uri="{FF2B5EF4-FFF2-40B4-BE49-F238E27FC236}">
                        <a16:creationId xmlns:a16="http://schemas.microsoft.com/office/drawing/2014/main" id="{1CCEB928-61C8-640C-7F27-F239FAB68A2D}"/>
                      </a:ext>
                    </a:extLst>
                  </p:cNvPr>
                  <p:cNvPicPr/>
                  <p:nvPr/>
                </p:nvPicPr>
                <p:blipFill>
                  <a:blip r:embed="rId134"/>
                  <a:stretch>
                    <a:fillRect/>
                  </a:stretch>
                </p:blipFill>
                <p:spPr>
                  <a:xfrm>
                    <a:off x="953364" y="2475059"/>
                    <a:ext cx="6732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417" name="Pennanteckning 416">
                    <a:extLst>
                      <a:ext uri="{FF2B5EF4-FFF2-40B4-BE49-F238E27FC236}">
                        <a16:creationId xmlns:a16="http://schemas.microsoft.com/office/drawing/2014/main" id="{FE458D2D-0432-5540-8580-A6DD94E2389F}"/>
                      </a:ext>
                    </a:extLst>
                  </p14:cNvPr>
                  <p14:cNvContentPartPr/>
                  <p14:nvPr/>
                </p14:nvContentPartPr>
                <p14:xfrm>
                  <a:off x="1044804" y="2516819"/>
                  <a:ext cx="59760" cy="73080"/>
                </p14:xfrm>
              </p:contentPart>
            </mc:Choice>
            <mc:Fallback>
              <p:pic>
                <p:nvPicPr>
                  <p:cNvPr id="417" name="Pennanteckning 416">
                    <a:extLst>
                      <a:ext uri="{FF2B5EF4-FFF2-40B4-BE49-F238E27FC236}">
                        <a16:creationId xmlns:a16="http://schemas.microsoft.com/office/drawing/2014/main" id="{FE458D2D-0432-5540-8580-A6DD94E2389F}"/>
                      </a:ext>
                    </a:extLst>
                  </p:cNvPr>
                  <p:cNvPicPr/>
                  <p:nvPr/>
                </p:nvPicPr>
                <p:blipFill>
                  <a:blip r:embed="rId136"/>
                  <a:stretch>
                    <a:fillRect/>
                  </a:stretch>
                </p:blipFill>
                <p:spPr>
                  <a:xfrm>
                    <a:off x="1029684" y="2501339"/>
                    <a:ext cx="9036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439" name="Pennanteckning 438">
                    <a:extLst>
                      <a:ext uri="{FF2B5EF4-FFF2-40B4-BE49-F238E27FC236}">
                        <a16:creationId xmlns:a16="http://schemas.microsoft.com/office/drawing/2014/main" id="{B96DC829-059C-2A04-B8E0-1D3F53A77A63}"/>
                      </a:ext>
                    </a:extLst>
                  </p14:cNvPr>
                  <p14:cNvContentPartPr/>
                  <p14:nvPr/>
                </p14:nvContentPartPr>
                <p14:xfrm>
                  <a:off x="1158924" y="2515739"/>
                  <a:ext cx="38520" cy="114480"/>
                </p14:xfrm>
              </p:contentPart>
            </mc:Choice>
            <mc:Fallback>
              <p:pic>
                <p:nvPicPr>
                  <p:cNvPr id="439" name="Pennanteckning 438">
                    <a:extLst>
                      <a:ext uri="{FF2B5EF4-FFF2-40B4-BE49-F238E27FC236}">
                        <a16:creationId xmlns:a16="http://schemas.microsoft.com/office/drawing/2014/main" id="{B96DC829-059C-2A04-B8E0-1D3F53A77A63}"/>
                      </a:ext>
                    </a:extLst>
                  </p:cNvPr>
                  <p:cNvPicPr/>
                  <p:nvPr/>
                </p:nvPicPr>
                <p:blipFill>
                  <a:blip r:embed="rId138"/>
                  <a:stretch>
                    <a:fillRect/>
                  </a:stretch>
                </p:blipFill>
                <p:spPr>
                  <a:xfrm>
                    <a:off x="1143444" y="2500619"/>
                    <a:ext cx="6876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664" name="Pennanteckning 1663">
                    <a:extLst>
                      <a:ext uri="{FF2B5EF4-FFF2-40B4-BE49-F238E27FC236}">
                        <a16:creationId xmlns:a16="http://schemas.microsoft.com/office/drawing/2014/main" id="{EC27C228-DBEF-BB26-9663-C6B04360B5E8}"/>
                      </a:ext>
                    </a:extLst>
                  </p14:cNvPr>
                  <p14:cNvContentPartPr/>
                  <p14:nvPr/>
                </p14:nvContentPartPr>
                <p14:xfrm>
                  <a:off x="1267284" y="2503499"/>
                  <a:ext cx="113760" cy="143280"/>
                </p14:xfrm>
              </p:contentPart>
            </mc:Choice>
            <mc:Fallback>
              <p:pic>
                <p:nvPicPr>
                  <p:cNvPr id="1664" name="Pennanteckning 1663">
                    <a:extLst>
                      <a:ext uri="{FF2B5EF4-FFF2-40B4-BE49-F238E27FC236}">
                        <a16:creationId xmlns:a16="http://schemas.microsoft.com/office/drawing/2014/main" id="{EC27C228-DBEF-BB26-9663-C6B04360B5E8}"/>
                      </a:ext>
                    </a:extLst>
                  </p:cNvPr>
                  <p:cNvPicPr/>
                  <p:nvPr/>
                </p:nvPicPr>
                <p:blipFill>
                  <a:blip r:embed="rId140"/>
                  <a:stretch>
                    <a:fillRect/>
                  </a:stretch>
                </p:blipFill>
                <p:spPr>
                  <a:xfrm>
                    <a:off x="1251804" y="2488379"/>
                    <a:ext cx="144000" cy="173880"/>
                  </a:xfrm>
                  <a:prstGeom prst="rect">
                    <a:avLst/>
                  </a:prstGeom>
                </p:spPr>
              </p:pic>
            </mc:Fallback>
          </mc:AlternateContent>
        </p:grpSp>
        <p:grpSp>
          <p:nvGrpSpPr>
            <p:cNvPr id="1675" name="Grupp 1674">
              <a:extLst>
                <a:ext uri="{FF2B5EF4-FFF2-40B4-BE49-F238E27FC236}">
                  <a16:creationId xmlns:a16="http://schemas.microsoft.com/office/drawing/2014/main" id="{4F6FC1BE-9733-3554-3910-7B2A0C2D3609}"/>
                </a:ext>
              </a:extLst>
            </p:cNvPr>
            <p:cNvGrpSpPr/>
            <p:nvPr/>
          </p:nvGrpSpPr>
          <p:grpSpPr>
            <a:xfrm>
              <a:off x="470964" y="2822819"/>
              <a:ext cx="1029240" cy="409680"/>
              <a:chOff x="470964" y="2822819"/>
              <a:chExt cx="1029240" cy="409680"/>
            </a:xfrm>
          </p:grpSpPr>
          <mc:AlternateContent xmlns:mc="http://schemas.openxmlformats.org/markup-compatibility/2006">
            <mc:Choice xmlns:p14="http://schemas.microsoft.com/office/powerpoint/2010/main" Requires="p14">
              <p:contentPart p14:bwMode="auto" r:id="rId141">
                <p14:nvContentPartPr>
                  <p14:cNvPr id="1666" name="Pennanteckning 1665">
                    <a:extLst>
                      <a:ext uri="{FF2B5EF4-FFF2-40B4-BE49-F238E27FC236}">
                        <a16:creationId xmlns:a16="http://schemas.microsoft.com/office/drawing/2014/main" id="{E39B61CA-4D32-5931-5411-7D4D98EFC5A9}"/>
                      </a:ext>
                    </a:extLst>
                  </p14:cNvPr>
                  <p14:cNvContentPartPr/>
                  <p14:nvPr/>
                </p14:nvContentPartPr>
                <p14:xfrm>
                  <a:off x="470964" y="2856659"/>
                  <a:ext cx="63360" cy="155880"/>
                </p14:xfrm>
              </p:contentPart>
            </mc:Choice>
            <mc:Fallback>
              <p:pic>
                <p:nvPicPr>
                  <p:cNvPr id="1666" name="Pennanteckning 1665">
                    <a:extLst>
                      <a:ext uri="{FF2B5EF4-FFF2-40B4-BE49-F238E27FC236}">
                        <a16:creationId xmlns:a16="http://schemas.microsoft.com/office/drawing/2014/main" id="{E39B61CA-4D32-5931-5411-7D4D98EFC5A9}"/>
                      </a:ext>
                    </a:extLst>
                  </p:cNvPr>
                  <p:cNvPicPr/>
                  <p:nvPr/>
                </p:nvPicPr>
                <p:blipFill>
                  <a:blip r:embed="rId142"/>
                  <a:stretch>
                    <a:fillRect/>
                  </a:stretch>
                </p:blipFill>
                <p:spPr>
                  <a:xfrm>
                    <a:off x="455484" y="2841539"/>
                    <a:ext cx="9360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667" name="Pennanteckning 1666">
                    <a:extLst>
                      <a:ext uri="{FF2B5EF4-FFF2-40B4-BE49-F238E27FC236}">
                        <a16:creationId xmlns:a16="http://schemas.microsoft.com/office/drawing/2014/main" id="{B3E6E570-A22B-734C-735B-9522240B3FD2}"/>
                      </a:ext>
                    </a:extLst>
                  </p14:cNvPr>
                  <p14:cNvContentPartPr/>
                  <p14:nvPr/>
                </p14:nvContentPartPr>
                <p14:xfrm>
                  <a:off x="599844" y="2822819"/>
                  <a:ext cx="6840" cy="169200"/>
                </p14:xfrm>
              </p:contentPart>
            </mc:Choice>
            <mc:Fallback>
              <p:pic>
                <p:nvPicPr>
                  <p:cNvPr id="1667" name="Pennanteckning 1666">
                    <a:extLst>
                      <a:ext uri="{FF2B5EF4-FFF2-40B4-BE49-F238E27FC236}">
                        <a16:creationId xmlns:a16="http://schemas.microsoft.com/office/drawing/2014/main" id="{B3E6E570-A22B-734C-735B-9522240B3FD2}"/>
                      </a:ext>
                    </a:extLst>
                  </p:cNvPr>
                  <p:cNvPicPr/>
                  <p:nvPr/>
                </p:nvPicPr>
                <p:blipFill>
                  <a:blip r:embed="rId144"/>
                  <a:stretch>
                    <a:fillRect/>
                  </a:stretch>
                </p:blipFill>
                <p:spPr>
                  <a:xfrm>
                    <a:off x="584724" y="2807339"/>
                    <a:ext cx="3744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668" name="Pennanteckning 1667">
                    <a:extLst>
                      <a:ext uri="{FF2B5EF4-FFF2-40B4-BE49-F238E27FC236}">
                        <a16:creationId xmlns:a16="http://schemas.microsoft.com/office/drawing/2014/main" id="{6B518A95-D70E-CC74-A396-A7CD4691F079}"/>
                      </a:ext>
                    </a:extLst>
                  </p14:cNvPr>
                  <p14:cNvContentPartPr/>
                  <p14:nvPr/>
                </p14:nvContentPartPr>
                <p14:xfrm>
                  <a:off x="586524" y="2935859"/>
                  <a:ext cx="68040" cy="9360"/>
                </p14:xfrm>
              </p:contentPart>
            </mc:Choice>
            <mc:Fallback>
              <p:pic>
                <p:nvPicPr>
                  <p:cNvPr id="1668" name="Pennanteckning 1667">
                    <a:extLst>
                      <a:ext uri="{FF2B5EF4-FFF2-40B4-BE49-F238E27FC236}">
                        <a16:creationId xmlns:a16="http://schemas.microsoft.com/office/drawing/2014/main" id="{6B518A95-D70E-CC74-A396-A7CD4691F079}"/>
                      </a:ext>
                    </a:extLst>
                  </p:cNvPr>
                  <p:cNvPicPr/>
                  <p:nvPr/>
                </p:nvPicPr>
                <p:blipFill>
                  <a:blip r:embed="rId146"/>
                  <a:stretch>
                    <a:fillRect/>
                  </a:stretch>
                </p:blipFill>
                <p:spPr>
                  <a:xfrm>
                    <a:off x="571404" y="2920739"/>
                    <a:ext cx="9864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669" name="Pennanteckning 1668">
                    <a:extLst>
                      <a:ext uri="{FF2B5EF4-FFF2-40B4-BE49-F238E27FC236}">
                        <a16:creationId xmlns:a16="http://schemas.microsoft.com/office/drawing/2014/main" id="{A798F786-A3EF-FAF8-FF45-BC1DFEC3C62A}"/>
                      </a:ext>
                    </a:extLst>
                  </p14:cNvPr>
                  <p14:cNvContentPartPr/>
                  <p14:nvPr/>
                </p14:nvContentPartPr>
                <p14:xfrm>
                  <a:off x="706404" y="2912819"/>
                  <a:ext cx="70560" cy="126720"/>
                </p14:xfrm>
              </p:contentPart>
            </mc:Choice>
            <mc:Fallback>
              <p:pic>
                <p:nvPicPr>
                  <p:cNvPr id="1669" name="Pennanteckning 1668">
                    <a:extLst>
                      <a:ext uri="{FF2B5EF4-FFF2-40B4-BE49-F238E27FC236}">
                        <a16:creationId xmlns:a16="http://schemas.microsoft.com/office/drawing/2014/main" id="{A798F786-A3EF-FAF8-FF45-BC1DFEC3C62A}"/>
                      </a:ext>
                    </a:extLst>
                  </p:cNvPr>
                  <p:cNvPicPr/>
                  <p:nvPr/>
                </p:nvPicPr>
                <p:blipFill>
                  <a:blip r:embed="rId148"/>
                  <a:stretch>
                    <a:fillRect/>
                  </a:stretch>
                </p:blipFill>
                <p:spPr>
                  <a:xfrm>
                    <a:off x="691284" y="2897699"/>
                    <a:ext cx="10116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670" name="Pennanteckning 1669">
                    <a:extLst>
                      <a:ext uri="{FF2B5EF4-FFF2-40B4-BE49-F238E27FC236}">
                        <a16:creationId xmlns:a16="http://schemas.microsoft.com/office/drawing/2014/main" id="{8F490422-BBF1-D374-6EF2-934AF3BEB880}"/>
                      </a:ext>
                    </a:extLst>
                  </p14:cNvPr>
                  <p14:cNvContentPartPr/>
                  <p14:nvPr/>
                </p14:nvContentPartPr>
                <p14:xfrm>
                  <a:off x="851124" y="2905619"/>
                  <a:ext cx="83880" cy="120600"/>
                </p14:xfrm>
              </p:contentPart>
            </mc:Choice>
            <mc:Fallback>
              <p:pic>
                <p:nvPicPr>
                  <p:cNvPr id="1670" name="Pennanteckning 1669">
                    <a:extLst>
                      <a:ext uri="{FF2B5EF4-FFF2-40B4-BE49-F238E27FC236}">
                        <a16:creationId xmlns:a16="http://schemas.microsoft.com/office/drawing/2014/main" id="{8F490422-BBF1-D374-6EF2-934AF3BEB880}"/>
                      </a:ext>
                    </a:extLst>
                  </p:cNvPr>
                  <p:cNvPicPr/>
                  <p:nvPr/>
                </p:nvPicPr>
                <p:blipFill>
                  <a:blip r:embed="rId150"/>
                  <a:stretch>
                    <a:fillRect/>
                  </a:stretch>
                </p:blipFill>
                <p:spPr>
                  <a:xfrm>
                    <a:off x="836004" y="2890499"/>
                    <a:ext cx="11448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671" name="Pennanteckning 1670">
                    <a:extLst>
                      <a:ext uri="{FF2B5EF4-FFF2-40B4-BE49-F238E27FC236}">
                        <a16:creationId xmlns:a16="http://schemas.microsoft.com/office/drawing/2014/main" id="{65B17055-437D-EF08-848D-2692F52828D6}"/>
                      </a:ext>
                    </a:extLst>
                  </p14:cNvPr>
                  <p14:cNvContentPartPr/>
                  <p14:nvPr/>
                </p14:nvContentPartPr>
                <p14:xfrm>
                  <a:off x="981804" y="2918579"/>
                  <a:ext cx="11880" cy="313920"/>
                </p14:xfrm>
              </p:contentPart>
            </mc:Choice>
            <mc:Fallback>
              <p:pic>
                <p:nvPicPr>
                  <p:cNvPr id="1671" name="Pennanteckning 1670">
                    <a:extLst>
                      <a:ext uri="{FF2B5EF4-FFF2-40B4-BE49-F238E27FC236}">
                        <a16:creationId xmlns:a16="http://schemas.microsoft.com/office/drawing/2014/main" id="{65B17055-437D-EF08-848D-2692F52828D6}"/>
                      </a:ext>
                    </a:extLst>
                  </p:cNvPr>
                  <p:cNvPicPr/>
                  <p:nvPr/>
                </p:nvPicPr>
                <p:blipFill>
                  <a:blip r:embed="rId152"/>
                  <a:stretch>
                    <a:fillRect/>
                  </a:stretch>
                </p:blipFill>
                <p:spPr>
                  <a:xfrm>
                    <a:off x="966684" y="2903459"/>
                    <a:ext cx="4248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672" name="Pennanteckning 1671">
                    <a:extLst>
                      <a:ext uri="{FF2B5EF4-FFF2-40B4-BE49-F238E27FC236}">
                        <a16:creationId xmlns:a16="http://schemas.microsoft.com/office/drawing/2014/main" id="{6EA61E08-DC64-E6FF-B355-F80965D6071A}"/>
                      </a:ext>
                    </a:extLst>
                  </p14:cNvPr>
                  <p14:cNvContentPartPr/>
                  <p14:nvPr/>
                </p14:nvContentPartPr>
                <p14:xfrm>
                  <a:off x="990804" y="2985539"/>
                  <a:ext cx="71640" cy="50760"/>
                </p14:xfrm>
              </p:contentPart>
            </mc:Choice>
            <mc:Fallback>
              <p:pic>
                <p:nvPicPr>
                  <p:cNvPr id="1672" name="Pennanteckning 1671">
                    <a:extLst>
                      <a:ext uri="{FF2B5EF4-FFF2-40B4-BE49-F238E27FC236}">
                        <a16:creationId xmlns:a16="http://schemas.microsoft.com/office/drawing/2014/main" id="{6EA61E08-DC64-E6FF-B355-F80965D6071A}"/>
                      </a:ext>
                    </a:extLst>
                  </p:cNvPr>
                  <p:cNvPicPr/>
                  <p:nvPr/>
                </p:nvPicPr>
                <p:blipFill>
                  <a:blip r:embed="rId154"/>
                  <a:stretch>
                    <a:fillRect/>
                  </a:stretch>
                </p:blipFill>
                <p:spPr>
                  <a:xfrm>
                    <a:off x="975684" y="2970419"/>
                    <a:ext cx="10188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673" name="Pennanteckning 1672">
                    <a:extLst>
                      <a:ext uri="{FF2B5EF4-FFF2-40B4-BE49-F238E27FC236}">
                        <a16:creationId xmlns:a16="http://schemas.microsoft.com/office/drawing/2014/main" id="{3FBDC5EC-F940-65C8-B344-CE05F2C038D3}"/>
                      </a:ext>
                    </a:extLst>
                  </p14:cNvPr>
                  <p14:cNvContentPartPr/>
                  <p14:nvPr/>
                </p14:nvContentPartPr>
                <p14:xfrm>
                  <a:off x="1086924" y="2855939"/>
                  <a:ext cx="342000" cy="228960"/>
                </p14:xfrm>
              </p:contentPart>
            </mc:Choice>
            <mc:Fallback>
              <p:pic>
                <p:nvPicPr>
                  <p:cNvPr id="1673" name="Pennanteckning 1672">
                    <a:extLst>
                      <a:ext uri="{FF2B5EF4-FFF2-40B4-BE49-F238E27FC236}">
                        <a16:creationId xmlns:a16="http://schemas.microsoft.com/office/drawing/2014/main" id="{3FBDC5EC-F940-65C8-B344-CE05F2C038D3}"/>
                      </a:ext>
                    </a:extLst>
                  </p:cNvPr>
                  <p:cNvPicPr/>
                  <p:nvPr/>
                </p:nvPicPr>
                <p:blipFill>
                  <a:blip r:embed="rId156"/>
                  <a:stretch>
                    <a:fillRect/>
                  </a:stretch>
                </p:blipFill>
                <p:spPr>
                  <a:xfrm>
                    <a:off x="1071804" y="2840459"/>
                    <a:ext cx="37224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674" name="Pennanteckning 1673">
                    <a:extLst>
                      <a:ext uri="{FF2B5EF4-FFF2-40B4-BE49-F238E27FC236}">
                        <a16:creationId xmlns:a16="http://schemas.microsoft.com/office/drawing/2014/main" id="{DEBCE13B-1BEB-5E69-B7B6-AFC44815C679}"/>
                      </a:ext>
                    </a:extLst>
                  </p14:cNvPr>
                  <p14:cNvContentPartPr/>
                  <p14:nvPr/>
                </p14:nvContentPartPr>
                <p14:xfrm>
                  <a:off x="1373124" y="2918579"/>
                  <a:ext cx="127080" cy="28440"/>
                </p14:xfrm>
              </p:contentPart>
            </mc:Choice>
            <mc:Fallback>
              <p:pic>
                <p:nvPicPr>
                  <p:cNvPr id="1674" name="Pennanteckning 1673">
                    <a:extLst>
                      <a:ext uri="{FF2B5EF4-FFF2-40B4-BE49-F238E27FC236}">
                        <a16:creationId xmlns:a16="http://schemas.microsoft.com/office/drawing/2014/main" id="{DEBCE13B-1BEB-5E69-B7B6-AFC44815C679}"/>
                      </a:ext>
                    </a:extLst>
                  </p:cNvPr>
                  <p:cNvPicPr/>
                  <p:nvPr/>
                </p:nvPicPr>
                <p:blipFill>
                  <a:blip r:embed="rId158"/>
                  <a:stretch>
                    <a:fillRect/>
                  </a:stretch>
                </p:blipFill>
                <p:spPr>
                  <a:xfrm>
                    <a:off x="1357644" y="2903459"/>
                    <a:ext cx="157320" cy="59040"/>
                  </a:xfrm>
                  <a:prstGeom prst="rect">
                    <a:avLst/>
                  </a:prstGeom>
                </p:spPr>
              </p:pic>
            </mc:Fallback>
          </mc:AlternateContent>
        </p:grpSp>
        <p:grpSp>
          <p:nvGrpSpPr>
            <p:cNvPr id="1689" name="Grupp 1688">
              <a:extLst>
                <a:ext uri="{FF2B5EF4-FFF2-40B4-BE49-F238E27FC236}">
                  <a16:creationId xmlns:a16="http://schemas.microsoft.com/office/drawing/2014/main" id="{41EB7875-AA14-DA8F-AA91-B0428CF0219B}"/>
                </a:ext>
              </a:extLst>
            </p:cNvPr>
            <p:cNvGrpSpPr/>
            <p:nvPr/>
          </p:nvGrpSpPr>
          <p:grpSpPr>
            <a:xfrm>
              <a:off x="1689924" y="2815979"/>
              <a:ext cx="415440" cy="391680"/>
              <a:chOff x="1689924" y="2815979"/>
              <a:chExt cx="415440" cy="391680"/>
            </a:xfrm>
          </p:grpSpPr>
          <mc:AlternateContent xmlns:mc="http://schemas.openxmlformats.org/markup-compatibility/2006">
            <mc:Choice xmlns:p14="http://schemas.microsoft.com/office/powerpoint/2010/main" Requires="p14">
              <p:contentPart p14:bwMode="auto" r:id="rId159">
                <p14:nvContentPartPr>
                  <p14:cNvPr id="1683" name="Pennanteckning 1682">
                    <a:extLst>
                      <a:ext uri="{FF2B5EF4-FFF2-40B4-BE49-F238E27FC236}">
                        <a16:creationId xmlns:a16="http://schemas.microsoft.com/office/drawing/2014/main" id="{BA23E5BC-81A2-C255-E12B-C51BA8039980}"/>
                      </a:ext>
                    </a:extLst>
                  </p14:cNvPr>
                  <p14:cNvContentPartPr/>
                  <p14:nvPr/>
                </p14:nvContentPartPr>
                <p14:xfrm>
                  <a:off x="1689924" y="2882939"/>
                  <a:ext cx="32760" cy="122760"/>
                </p14:xfrm>
              </p:contentPart>
            </mc:Choice>
            <mc:Fallback>
              <p:pic>
                <p:nvPicPr>
                  <p:cNvPr id="1683" name="Pennanteckning 1682">
                    <a:extLst>
                      <a:ext uri="{FF2B5EF4-FFF2-40B4-BE49-F238E27FC236}">
                        <a16:creationId xmlns:a16="http://schemas.microsoft.com/office/drawing/2014/main" id="{BA23E5BC-81A2-C255-E12B-C51BA8039980}"/>
                      </a:ext>
                    </a:extLst>
                  </p:cNvPr>
                  <p:cNvPicPr/>
                  <p:nvPr/>
                </p:nvPicPr>
                <p:blipFill>
                  <a:blip r:embed="rId160"/>
                  <a:stretch>
                    <a:fillRect/>
                  </a:stretch>
                </p:blipFill>
                <p:spPr>
                  <a:xfrm>
                    <a:off x="1674444" y="2867819"/>
                    <a:ext cx="6300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684" name="Pennanteckning 1683">
                    <a:extLst>
                      <a:ext uri="{FF2B5EF4-FFF2-40B4-BE49-F238E27FC236}">
                        <a16:creationId xmlns:a16="http://schemas.microsoft.com/office/drawing/2014/main" id="{B67AB4C9-F652-33C2-166D-48AE375CE035}"/>
                      </a:ext>
                    </a:extLst>
                  </p14:cNvPr>
                  <p14:cNvContentPartPr/>
                  <p14:nvPr/>
                </p14:nvContentPartPr>
                <p14:xfrm>
                  <a:off x="1805484" y="2815979"/>
                  <a:ext cx="11160" cy="159840"/>
                </p14:xfrm>
              </p:contentPart>
            </mc:Choice>
            <mc:Fallback>
              <p:pic>
                <p:nvPicPr>
                  <p:cNvPr id="1684" name="Pennanteckning 1683">
                    <a:extLst>
                      <a:ext uri="{FF2B5EF4-FFF2-40B4-BE49-F238E27FC236}">
                        <a16:creationId xmlns:a16="http://schemas.microsoft.com/office/drawing/2014/main" id="{B67AB4C9-F652-33C2-166D-48AE375CE035}"/>
                      </a:ext>
                    </a:extLst>
                  </p:cNvPr>
                  <p:cNvPicPr/>
                  <p:nvPr/>
                </p:nvPicPr>
                <p:blipFill>
                  <a:blip r:embed="rId162"/>
                  <a:stretch>
                    <a:fillRect/>
                  </a:stretch>
                </p:blipFill>
                <p:spPr>
                  <a:xfrm>
                    <a:off x="1790364" y="2800859"/>
                    <a:ext cx="4176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685" name="Pennanteckning 1684">
                    <a:extLst>
                      <a:ext uri="{FF2B5EF4-FFF2-40B4-BE49-F238E27FC236}">
                        <a16:creationId xmlns:a16="http://schemas.microsoft.com/office/drawing/2014/main" id="{D5F37E0E-945D-11EB-85BC-4FFBCB19AF7B}"/>
                      </a:ext>
                    </a:extLst>
                  </p14:cNvPr>
                  <p14:cNvContentPartPr/>
                  <p14:nvPr/>
                </p14:nvContentPartPr>
                <p14:xfrm>
                  <a:off x="1850124" y="2920379"/>
                  <a:ext cx="39960" cy="66600"/>
                </p14:xfrm>
              </p:contentPart>
            </mc:Choice>
            <mc:Fallback>
              <p:pic>
                <p:nvPicPr>
                  <p:cNvPr id="1685" name="Pennanteckning 1684">
                    <a:extLst>
                      <a:ext uri="{FF2B5EF4-FFF2-40B4-BE49-F238E27FC236}">
                        <a16:creationId xmlns:a16="http://schemas.microsoft.com/office/drawing/2014/main" id="{D5F37E0E-945D-11EB-85BC-4FFBCB19AF7B}"/>
                      </a:ext>
                    </a:extLst>
                  </p:cNvPr>
                  <p:cNvPicPr/>
                  <p:nvPr/>
                </p:nvPicPr>
                <p:blipFill>
                  <a:blip r:embed="rId164"/>
                  <a:stretch>
                    <a:fillRect/>
                  </a:stretch>
                </p:blipFill>
                <p:spPr>
                  <a:xfrm>
                    <a:off x="1835004" y="2904899"/>
                    <a:ext cx="7056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686" name="Pennanteckning 1685">
                    <a:extLst>
                      <a:ext uri="{FF2B5EF4-FFF2-40B4-BE49-F238E27FC236}">
                        <a16:creationId xmlns:a16="http://schemas.microsoft.com/office/drawing/2014/main" id="{E578A1B5-808B-7174-A58E-873F47B2D0C7}"/>
                      </a:ext>
                    </a:extLst>
                  </p14:cNvPr>
                  <p14:cNvContentPartPr/>
                  <p14:nvPr/>
                </p14:nvContentPartPr>
                <p14:xfrm>
                  <a:off x="1904844" y="2930099"/>
                  <a:ext cx="22680" cy="277560"/>
                </p14:xfrm>
              </p:contentPart>
            </mc:Choice>
            <mc:Fallback>
              <p:pic>
                <p:nvPicPr>
                  <p:cNvPr id="1686" name="Pennanteckning 1685">
                    <a:extLst>
                      <a:ext uri="{FF2B5EF4-FFF2-40B4-BE49-F238E27FC236}">
                        <a16:creationId xmlns:a16="http://schemas.microsoft.com/office/drawing/2014/main" id="{E578A1B5-808B-7174-A58E-873F47B2D0C7}"/>
                      </a:ext>
                    </a:extLst>
                  </p:cNvPr>
                  <p:cNvPicPr/>
                  <p:nvPr/>
                </p:nvPicPr>
                <p:blipFill>
                  <a:blip r:embed="rId166"/>
                  <a:stretch>
                    <a:fillRect/>
                  </a:stretch>
                </p:blipFill>
                <p:spPr>
                  <a:xfrm>
                    <a:off x="1889364" y="2914979"/>
                    <a:ext cx="5328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687" name="Pennanteckning 1686">
                    <a:extLst>
                      <a:ext uri="{FF2B5EF4-FFF2-40B4-BE49-F238E27FC236}">
                        <a16:creationId xmlns:a16="http://schemas.microsoft.com/office/drawing/2014/main" id="{25777821-20C5-3F38-0F89-18915FA2A12E}"/>
                      </a:ext>
                    </a:extLst>
                  </p14:cNvPr>
                  <p14:cNvContentPartPr/>
                  <p14:nvPr/>
                </p14:nvContentPartPr>
                <p14:xfrm>
                  <a:off x="1934724" y="2962499"/>
                  <a:ext cx="59040" cy="54000"/>
                </p14:xfrm>
              </p:contentPart>
            </mc:Choice>
            <mc:Fallback>
              <p:pic>
                <p:nvPicPr>
                  <p:cNvPr id="1687" name="Pennanteckning 1686">
                    <a:extLst>
                      <a:ext uri="{FF2B5EF4-FFF2-40B4-BE49-F238E27FC236}">
                        <a16:creationId xmlns:a16="http://schemas.microsoft.com/office/drawing/2014/main" id="{25777821-20C5-3F38-0F89-18915FA2A12E}"/>
                      </a:ext>
                    </a:extLst>
                  </p:cNvPr>
                  <p:cNvPicPr/>
                  <p:nvPr/>
                </p:nvPicPr>
                <p:blipFill>
                  <a:blip r:embed="rId168"/>
                  <a:stretch>
                    <a:fillRect/>
                  </a:stretch>
                </p:blipFill>
                <p:spPr>
                  <a:xfrm>
                    <a:off x="1919244" y="2947379"/>
                    <a:ext cx="8964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688" name="Pennanteckning 1687">
                    <a:extLst>
                      <a:ext uri="{FF2B5EF4-FFF2-40B4-BE49-F238E27FC236}">
                        <a16:creationId xmlns:a16="http://schemas.microsoft.com/office/drawing/2014/main" id="{2AEBA56E-9B3C-CBBB-8BDF-B42E781BDA77}"/>
                      </a:ext>
                    </a:extLst>
                  </p14:cNvPr>
                  <p14:cNvContentPartPr/>
                  <p14:nvPr/>
                </p14:nvContentPartPr>
                <p14:xfrm>
                  <a:off x="2017164" y="2937299"/>
                  <a:ext cx="88200" cy="146520"/>
                </p14:xfrm>
              </p:contentPart>
            </mc:Choice>
            <mc:Fallback>
              <p:pic>
                <p:nvPicPr>
                  <p:cNvPr id="1688" name="Pennanteckning 1687">
                    <a:extLst>
                      <a:ext uri="{FF2B5EF4-FFF2-40B4-BE49-F238E27FC236}">
                        <a16:creationId xmlns:a16="http://schemas.microsoft.com/office/drawing/2014/main" id="{2AEBA56E-9B3C-CBBB-8BDF-B42E781BDA77}"/>
                      </a:ext>
                    </a:extLst>
                  </p:cNvPr>
                  <p:cNvPicPr/>
                  <p:nvPr/>
                </p:nvPicPr>
                <p:blipFill>
                  <a:blip r:embed="rId170"/>
                  <a:stretch>
                    <a:fillRect/>
                  </a:stretch>
                </p:blipFill>
                <p:spPr>
                  <a:xfrm>
                    <a:off x="2002044" y="2921819"/>
                    <a:ext cx="118440" cy="177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1">
              <p14:nvContentPartPr>
                <p14:cNvPr id="1690" name="Pennanteckning 1689">
                  <a:extLst>
                    <a:ext uri="{FF2B5EF4-FFF2-40B4-BE49-F238E27FC236}">
                      <a16:creationId xmlns:a16="http://schemas.microsoft.com/office/drawing/2014/main" id="{7689B8FC-7A14-E30D-D970-713566956D94}"/>
                    </a:ext>
                  </a:extLst>
                </p14:cNvPr>
                <p14:cNvContentPartPr/>
                <p14:nvPr/>
              </p14:nvContentPartPr>
              <p14:xfrm>
                <a:off x="414444" y="3247979"/>
                <a:ext cx="152640" cy="211320"/>
              </p14:xfrm>
            </p:contentPart>
          </mc:Choice>
          <mc:Fallback>
            <p:pic>
              <p:nvPicPr>
                <p:cNvPr id="1690" name="Pennanteckning 1689">
                  <a:extLst>
                    <a:ext uri="{FF2B5EF4-FFF2-40B4-BE49-F238E27FC236}">
                      <a16:creationId xmlns:a16="http://schemas.microsoft.com/office/drawing/2014/main" id="{7689B8FC-7A14-E30D-D970-713566956D94}"/>
                    </a:ext>
                  </a:extLst>
                </p:cNvPr>
                <p:cNvPicPr/>
                <p:nvPr/>
              </p:nvPicPr>
              <p:blipFill>
                <a:blip r:embed="rId172"/>
                <a:stretch>
                  <a:fillRect/>
                </a:stretch>
              </p:blipFill>
              <p:spPr>
                <a:xfrm>
                  <a:off x="399324" y="3232499"/>
                  <a:ext cx="18288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691" name="Pennanteckning 1690">
                  <a:extLst>
                    <a:ext uri="{FF2B5EF4-FFF2-40B4-BE49-F238E27FC236}">
                      <a16:creationId xmlns:a16="http://schemas.microsoft.com/office/drawing/2014/main" id="{B5BE2782-70E2-53FF-3636-59FD39D65064}"/>
                    </a:ext>
                  </a:extLst>
                </p14:cNvPr>
                <p14:cNvContentPartPr/>
                <p14:nvPr/>
              </p14:nvContentPartPr>
              <p14:xfrm>
                <a:off x="777684" y="3256979"/>
                <a:ext cx="11160" cy="209520"/>
              </p14:xfrm>
            </p:contentPart>
          </mc:Choice>
          <mc:Fallback>
            <p:pic>
              <p:nvPicPr>
                <p:cNvPr id="1691" name="Pennanteckning 1690">
                  <a:extLst>
                    <a:ext uri="{FF2B5EF4-FFF2-40B4-BE49-F238E27FC236}">
                      <a16:creationId xmlns:a16="http://schemas.microsoft.com/office/drawing/2014/main" id="{B5BE2782-70E2-53FF-3636-59FD39D65064}"/>
                    </a:ext>
                  </a:extLst>
                </p:cNvPr>
                <p:cNvPicPr/>
                <p:nvPr/>
              </p:nvPicPr>
              <p:blipFill>
                <a:blip r:embed="rId174"/>
                <a:stretch>
                  <a:fillRect/>
                </a:stretch>
              </p:blipFill>
              <p:spPr>
                <a:xfrm>
                  <a:off x="762204" y="3241499"/>
                  <a:ext cx="4176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692" name="Pennanteckning 1691">
                  <a:extLst>
                    <a:ext uri="{FF2B5EF4-FFF2-40B4-BE49-F238E27FC236}">
                      <a16:creationId xmlns:a16="http://schemas.microsoft.com/office/drawing/2014/main" id="{F3ED27FC-AFC7-2C54-52C6-8A9ED42CEFB6}"/>
                    </a:ext>
                  </a:extLst>
                </p14:cNvPr>
                <p14:cNvContentPartPr/>
                <p14:nvPr/>
              </p14:nvContentPartPr>
              <p14:xfrm>
                <a:off x="756084" y="3343019"/>
                <a:ext cx="239400" cy="85680"/>
              </p14:xfrm>
            </p:contentPart>
          </mc:Choice>
          <mc:Fallback>
            <p:pic>
              <p:nvPicPr>
                <p:cNvPr id="1692" name="Pennanteckning 1691">
                  <a:extLst>
                    <a:ext uri="{FF2B5EF4-FFF2-40B4-BE49-F238E27FC236}">
                      <a16:creationId xmlns:a16="http://schemas.microsoft.com/office/drawing/2014/main" id="{F3ED27FC-AFC7-2C54-52C6-8A9ED42CEFB6}"/>
                    </a:ext>
                  </a:extLst>
                </p:cNvPr>
                <p:cNvPicPr/>
                <p:nvPr/>
              </p:nvPicPr>
              <p:blipFill>
                <a:blip r:embed="rId176"/>
                <a:stretch>
                  <a:fillRect/>
                </a:stretch>
              </p:blipFill>
              <p:spPr>
                <a:xfrm>
                  <a:off x="740964" y="3327539"/>
                  <a:ext cx="27000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693" name="Pennanteckning 1692">
                  <a:extLst>
                    <a:ext uri="{FF2B5EF4-FFF2-40B4-BE49-F238E27FC236}">
                      <a16:creationId xmlns:a16="http://schemas.microsoft.com/office/drawing/2014/main" id="{BE322A07-1F48-12EB-BC00-CE2F085B6F9D}"/>
                    </a:ext>
                  </a:extLst>
                </p14:cNvPr>
                <p14:cNvContentPartPr/>
                <p14:nvPr/>
              </p14:nvContentPartPr>
              <p14:xfrm>
                <a:off x="1029684" y="3287579"/>
                <a:ext cx="231840" cy="213120"/>
              </p14:xfrm>
            </p:contentPart>
          </mc:Choice>
          <mc:Fallback>
            <p:pic>
              <p:nvPicPr>
                <p:cNvPr id="1693" name="Pennanteckning 1692">
                  <a:extLst>
                    <a:ext uri="{FF2B5EF4-FFF2-40B4-BE49-F238E27FC236}">
                      <a16:creationId xmlns:a16="http://schemas.microsoft.com/office/drawing/2014/main" id="{BE322A07-1F48-12EB-BC00-CE2F085B6F9D}"/>
                    </a:ext>
                  </a:extLst>
                </p:cNvPr>
                <p:cNvPicPr/>
                <p:nvPr/>
              </p:nvPicPr>
              <p:blipFill>
                <a:blip r:embed="rId178"/>
                <a:stretch>
                  <a:fillRect/>
                </a:stretch>
              </p:blipFill>
              <p:spPr>
                <a:xfrm>
                  <a:off x="1014564" y="3272099"/>
                  <a:ext cx="26244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694" name="Pennanteckning 1693">
                  <a:extLst>
                    <a:ext uri="{FF2B5EF4-FFF2-40B4-BE49-F238E27FC236}">
                      <a16:creationId xmlns:a16="http://schemas.microsoft.com/office/drawing/2014/main" id="{E25C9696-05CD-BF1C-E1F7-CCC0424CEA97}"/>
                    </a:ext>
                  </a:extLst>
                </p14:cNvPr>
                <p14:cNvContentPartPr/>
                <p14:nvPr/>
              </p14:nvContentPartPr>
              <p14:xfrm>
                <a:off x="1466364" y="3386579"/>
                <a:ext cx="89640" cy="78120"/>
              </p14:xfrm>
            </p:contentPart>
          </mc:Choice>
          <mc:Fallback>
            <p:pic>
              <p:nvPicPr>
                <p:cNvPr id="1694" name="Pennanteckning 1693">
                  <a:extLst>
                    <a:ext uri="{FF2B5EF4-FFF2-40B4-BE49-F238E27FC236}">
                      <a16:creationId xmlns:a16="http://schemas.microsoft.com/office/drawing/2014/main" id="{E25C9696-05CD-BF1C-E1F7-CCC0424CEA97}"/>
                    </a:ext>
                  </a:extLst>
                </p:cNvPr>
                <p:cNvPicPr/>
                <p:nvPr/>
              </p:nvPicPr>
              <p:blipFill>
                <a:blip r:embed="rId180"/>
                <a:stretch>
                  <a:fillRect/>
                </a:stretch>
              </p:blipFill>
              <p:spPr>
                <a:xfrm>
                  <a:off x="1451244" y="3371459"/>
                  <a:ext cx="120240" cy="108720"/>
                </a:xfrm>
                <a:prstGeom prst="rect">
                  <a:avLst/>
                </a:prstGeom>
              </p:spPr>
            </p:pic>
          </mc:Fallback>
        </mc:AlternateContent>
        <p:grpSp>
          <p:nvGrpSpPr>
            <p:cNvPr id="1728" name="Grupp 1727">
              <a:extLst>
                <a:ext uri="{FF2B5EF4-FFF2-40B4-BE49-F238E27FC236}">
                  <a16:creationId xmlns:a16="http://schemas.microsoft.com/office/drawing/2014/main" id="{83BD505D-2EEF-50DF-FDEA-BD286BFB1346}"/>
                </a:ext>
              </a:extLst>
            </p:cNvPr>
            <p:cNvGrpSpPr/>
            <p:nvPr/>
          </p:nvGrpSpPr>
          <p:grpSpPr>
            <a:xfrm>
              <a:off x="404724" y="3724979"/>
              <a:ext cx="2614320" cy="664560"/>
              <a:chOff x="404724" y="3724979"/>
              <a:chExt cx="2614320" cy="664560"/>
            </a:xfrm>
          </p:grpSpPr>
          <mc:AlternateContent xmlns:mc="http://schemas.openxmlformats.org/markup-compatibility/2006">
            <mc:Choice xmlns:p14="http://schemas.microsoft.com/office/powerpoint/2010/main" Requires="p14">
              <p:contentPart p14:bwMode="auto" r:id="rId181">
                <p14:nvContentPartPr>
                  <p14:cNvPr id="1702" name="Pennanteckning 1701">
                    <a:extLst>
                      <a:ext uri="{FF2B5EF4-FFF2-40B4-BE49-F238E27FC236}">
                        <a16:creationId xmlns:a16="http://schemas.microsoft.com/office/drawing/2014/main" id="{EE3977B7-476C-71A2-2533-3CCDEC22FC76}"/>
                      </a:ext>
                    </a:extLst>
                  </p14:cNvPr>
                  <p14:cNvContentPartPr/>
                  <p14:nvPr/>
                </p14:nvContentPartPr>
                <p14:xfrm>
                  <a:off x="404724" y="3798419"/>
                  <a:ext cx="49320" cy="143280"/>
                </p14:xfrm>
              </p:contentPart>
            </mc:Choice>
            <mc:Fallback>
              <p:pic>
                <p:nvPicPr>
                  <p:cNvPr id="1702" name="Pennanteckning 1701">
                    <a:extLst>
                      <a:ext uri="{FF2B5EF4-FFF2-40B4-BE49-F238E27FC236}">
                        <a16:creationId xmlns:a16="http://schemas.microsoft.com/office/drawing/2014/main" id="{EE3977B7-476C-71A2-2533-3CCDEC22FC76}"/>
                      </a:ext>
                    </a:extLst>
                  </p:cNvPr>
                  <p:cNvPicPr/>
                  <p:nvPr/>
                </p:nvPicPr>
                <p:blipFill>
                  <a:blip r:embed="rId182"/>
                  <a:stretch>
                    <a:fillRect/>
                  </a:stretch>
                </p:blipFill>
                <p:spPr>
                  <a:xfrm>
                    <a:off x="389244" y="3783299"/>
                    <a:ext cx="7956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703" name="Pennanteckning 1702">
                    <a:extLst>
                      <a:ext uri="{FF2B5EF4-FFF2-40B4-BE49-F238E27FC236}">
                        <a16:creationId xmlns:a16="http://schemas.microsoft.com/office/drawing/2014/main" id="{56083767-B1A7-A58E-1F58-CDD0FDD4472D}"/>
                      </a:ext>
                    </a:extLst>
                  </p14:cNvPr>
                  <p14:cNvContentPartPr/>
                  <p14:nvPr/>
                </p14:nvContentPartPr>
                <p14:xfrm>
                  <a:off x="534324" y="3725339"/>
                  <a:ext cx="154080" cy="160560"/>
                </p14:xfrm>
              </p:contentPart>
            </mc:Choice>
            <mc:Fallback>
              <p:pic>
                <p:nvPicPr>
                  <p:cNvPr id="1703" name="Pennanteckning 1702">
                    <a:extLst>
                      <a:ext uri="{FF2B5EF4-FFF2-40B4-BE49-F238E27FC236}">
                        <a16:creationId xmlns:a16="http://schemas.microsoft.com/office/drawing/2014/main" id="{56083767-B1A7-A58E-1F58-CDD0FDD4472D}"/>
                      </a:ext>
                    </a:extLst>
                  </p:cNvPr>
                  <p:cNvPicPr/>
                  <p:nvPr/>
                </p:nvPicPr>
                <p:blipFill>
                  <a:blip r:embed="rId184"/>
                  <a:stretch>
                    <a:fillRect/>
                  </a:stretch>
                </p:blipFill>
                <p:spPr>
                  <a:xfrm>
                    <a:off x="519204" y="3709859"/>
                    <a:ext cx="18468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704" name="Pennanteckning 1703">
                    <a:extLst>
                      <a:ext uri="{FF2B5EF4-FFF2-40B4-BE49-F238E27FC236}">
                        <a16:creationId xmlns:a16="http://schemas.microsoft.com/office/drawing/2014/main" id="{EF953F2A-1850-53A0-E68E-38C908D05127}"/>
                      </a:ext>
                    </a:extLst>
                  </p14:cNvPr>
                  <p14:cNvContentPartPr/>
                  <p14:nvPr/>
                </p14:nvContentPartPr>
                <p14:xfrm>
                  <a:off x="733764" y="3824339"/>
                  <a:ext cx="246960" cy="74880"/>
                </p14:xfrm>
              </p:contentPart>
            </mc:Choice>
            <mc:Fallback>
              <p:pic>
                <p:nvPicPr>
                  <p:cNvPr id="1704" name="Pennanteckning 1703">
                    <a:extLst>
                      <a:ext uri="{FF2B5EF4-FFF2-40B4-BE49-F238E27FC236}">
                        <a16:creationId xmlns:a16="http://schemas.microsoft.com/office/drawing/2014/main" id="{EF953F2A-1850-53A0-E68E-38C908D05127}"/>
                      </a:ext>
                    </a:extLst>
                  </p:cNvPr>
                  <p:cNvPicPr/>
                  <p:nvPr/>
                </p:nvPicPr>
                <p:blipFill>
                  <a:blip r:embed="rId186"/>
                  <a:stretch>
                    <a:fillRect/>
                  </a:stretch>
                </p:blipFill>
                <p:spPr>
                  <a:xfrm>
                    <a:off x="718644" y="3808859"/>
                    <a:ext cx="27720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705" name="Pennanteckning 1704">
                    <a:extLst>
                      <a:ext uri="{FF2B5EF4-FFF2-40B4-BE49-F238E27FC236}">
                        <a16:creationId xmlns:a16="http://schemas.microsoft.com/office/drawing/2014/main" id="{EC0E0D31-C219-7515-9C83-8CC9BEA1E51D}"/>
                      </a:ext>
                    </a:extLst>
                  </p14:cNvPr>
                  <p14:cNvContentPartPr/>
                  <p14:nvPr/>
                </p14:nvContentPartPr>
                <p14:xfrm>
                  <a:off x="1041564" y="3746579"/>
                  <a:ext cx="7920" cy="176400"/>
                </p14:xfrm>
              </p:contentPart>
            </mc:Choice>
            <mc:Fallback>
              <p:pic>
                <p:nvPicPr>
                  <p:cNvPr id="1705" name="Pennanteckning 1704">
                    <a:extLst>
                      <a:ext uri="{FF2B5EF4-FFF2-40B4-BE49-F238E27FC236}">
                        <a16:creationId xmlns:a16="http://schemas.microsoft.com/office/drawing/2014/main" id="{EC0E0D31-C219-7515-9C83-8CC9BEA1E51D}"/>
                      </a:ext>
                    </a:extLst>
                  </p:cNvPr>
                  <p:cNvPicPr/>
                  <p:nvPr/>
                </p:nvPicPr>
                <p:blipFill>
                  <a:blip r:embed="rId188"/>
                  <a:stretch>
                    <a:fillRect/>
                  </a:stretch>
                </p:blipFill>
                <p:spPr>
                  <a:xfrm>
                    <a:off x="1026084" y="3731099"/>
                    <a:ext cx="3816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706" name="Pennanteckning 1705">
                    <a:extLst>
                      <a:ext uri="{FF2B5EF4-FFF2-40B4-BE49-F238E27FC236}">
                        <a16:creationId xmlns:a16="http://schemas.microsoft.com/office/drawing/2014/main" id="{E30A7B02-C96A-0D8B-1049-011687634159}"/>
                      </a:ext>
                    </a:extLst>
                  </p14:cNvPr>
                  <p14:cNvContentPartPr/>
                  <p14:nvPr/>
                </p14:nvContentPartPr>
                <p14:xfrm>
                  <a:off x="1023204" y="3817499"/>
                  <a:ext cx="73080" cy="11880"/>
                </p14:xfrm>
              </p:contentPart>
            </mc:Choice>
            <mc:Fallback>
              <p:pic>
                <p:nvPicPr>
                  <p:cNvPr id="1706" name="Pennanteckning 1705">
                    <a:extLst>
                      <a:ext uri="{FF2B5EF4-FFF2-40B4-BE49-F238E27FC236}">
                        <a16:creationId xmlns:a16="http://schemas.microsoft.com/office/drawing/2014/main" id="{E30A7B02-C96A-0D8B-1049-011687634159}"/>
                      </a:ext>
                    </a:extLst>
                  </p:cNvPr>
                  <p:cNvPicPr/>
                  <p:nvPr/>
                </p:nvPicPr>
                <p:blipFill>
                  <a:blip r:embed="rId190"/>
                  <a:stretch>
                    <a:fillRect/>
                  </a:stretch>
                </p:blipFill>
                <p:spPr>
                  <a:xfrm>
                    <a:off x="1008084" y="3802379"/>
                    <a:ext cx="10368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707" name="Pennanteckning 1706">
                    <a:extLst>
                      <a:ext uri="{FF2B5EF4-FFF2-40B4-BE49-F238E27FC236}">
                        <a16:creationId xmlns:a16="http://schemas.microsoft.com/office/drawing/2014/main" id="{9EFA3020-D1FF-AE39-4A28-66966FF7E90C}"/>
                      </a:ext>
                    </a:extLst>
                  </p14:cNvPr>
                  <p14:cNvContentPartPr/>
                  <p14:nvPr/>
                </p14:nvContentPartPr>
                <p14:xfrm>
                  <a:off x="1280244" y="3793739"/>
                  <a:ext cx="24480" cy="113760"/>
                </p14:xfrm>
              </p:contentPart>
            </mc:Choice>
            <mc:Fallback>
              <p:pic>
                <p:nvPicPr>
                  <p:cNvPr id="1707" name="Pennanteckning 1706">
                    <a:extLst>
                      <a:ext uri="{FF2B5EF4-FFF2-40B4-BE49-F238E27FC236}">
                        <a16:creationId xmlns:a16="http://schemas.microsoft.com/office/drawing/2014/main" id="{9EFA3020-D1FF-AE39-4A28-66966FF7E90C}"/>
                      </a:ext>
                    </a:extLst>
                  </p:cNvPr>
                  <p:cNvPicPr/>
                  <p:nvPr/>
                </p:nvPicPr>
                <p:blipFill>
                  <a:blip r:embed="rId192"/>
                  <a:stretch>
                    <a:fillRect/>
                  </a:stretch>
                </p:blipFill>
                <p:spPr>
                  <a:xfrm>
                    <a:off x="1265124" y="3778259"/>
                    <a:ext cx="547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708" name="Pennanteckning 1707">
                    <a:extLst>
                      <a:ext uri="{FF2B5EF4-FFF2-40B4-BE49-F238E27FC236}">
                        <a16:creationId xmlns:a16="http://schemas.microsoft.com/office/drawing/2014/main" id="{64237834-1A57-FDBA-0993-F3A509702BEC}"/>
                      </a:ext>
                    </a:extLst>
                  </p14:cNvPr>
                  <p14:cNvContentPartPr/>
                  <p14:nvPr/>
                </p14:nvContentPartPr>
                <p14:xfrm>
                  <a:off x="1414524" y="3724979"/>
                  <a:ext cx="12600" cy="164160"/>
                </p14:xfrm>
              </p:contentPart>
            </mc:Choice>
            <mc:Fallback>
              <p:pic>
                <p:nvPicPr>
                  <p:cNvPr id="1708" name="Pennanteckning 1707">
                    <a:extLst>
                      <a:ext uri="{FF2B5EF4-FFF2-40B4-BE49-F238E27FC236}">
                        <a16:creationId xmlns:a16="http://schemas.microsoft.com/office/drawing/2014/main" id="{64237834-1A57-FDBA-0993-F3A509702BEC}"/>
                      </a:ext>
                    </a:extLst>
                  </p:cNvPr>
                  <p:cNvPicPr/>
                  <p:nvPr/>
                </p:nvPicPr>
                <p:blipFill>
                  <a:blip r:embed="rId194"/>
                  <a:stretch>
                    <a:fillRect/>
                  </a:stretch>
                </p:blipFill>
                <p:spPr>
                  <a:xfrm>
                    <a:off x="1399044" y="3709859"/>
                    <a:ext cx="4320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709" name="Pennanteckning 1708">
                    <a:extLst>
                      <a:ext uri="{FF2B5EF4-FFF2-40B4-BE49-F238E27FC236}">
                        <a16:creationId xmlns:a16="http://schemas.microsoft.com/office/drawing/2014/main" id="{E78E0B1C-87E9-E388-CC74-9AA5601497DD}"/>
                      </a:ext>
                    </a:extLst>
                  </p14:cNvPr>
                  <p14:cNvContentPartPr/>
                  <p14:nvPr/>
                </p14:nvContentPartPr>
                <p14:xfrm>
                  <a:off x="1407684" y="3791939"/>
                  <a:ext cx="81360" cy="16920"/>
                </p14:xfrm>
              </p:contentPart>
            </mc:Choice>
            <mc:Fallback>
              <p:pic>
                <p:nvPicPr>
                  <p:cNvPr id="1709" name="Pennanteckning 1708">
                    <a:extLst>
                      <a:ext uri="{FF2B5EF4-FFF2-40B4-BE49-F238E27FC236}">
                        <a16:creationId xmlns:a16="http://schemas.microsoft.com/office/drawing/2014/main" id="{E78E0B1C-87E9-E388-CC74-9AA5601497DD}"/>
                      </a:ext>
                    </a:extLst>
                  </p:cNvPr>
                  <p:cNvPicPr/>
                  <p:nvPr/>
                </p:nvPicPr>
                <p:blipFill>
                  <a:blip r:embed="rId196"/>
                  <a:stretch>
                    <a:fillRect/>
                  </a:stretch>
                </p:blipFill>
                <p:spPr>
                  <a:xfrm>
                    <a:off x="1392564" y="3776819"/>
                    <a:ext cx="11196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710" name="Pennanteckning 1709">
                    <a:extLst>
                      <a:ext uri="{FF2B5EF4-FFF2-40B4-BE49-F238E27FC236}">
                        <a16:creationId xmlns:a16="http://schemas.microsoft.com/office/drawing/2014/main" id="{E77E46D2-FA28-EAB0-D19E-7CF30F0C6FBD}"/>
                      </a:ext>
                    </a:extLst>
                  </p14:cNvPr>
                  <p14:cNvContentPartPr/>
                  <p14:nvPr/>
                </p14:nvContentPartPr>
                <p14:xfrm>
                  <a:off x="1509564" y="3772139"/>
                  <a:ext cx="146880" cy="98640"/>
                </p14:xfrm>
              </p:contentPart>
            </mc:Choice>
            <mc:Fallback>
              <p:pic>
                <p:nvPicPr>
                  <p:cNvPr id="1710" name="Pennanteckning 1709">
                    <a:extLst>
                      <a:ext uri="{FF2B5EF4-FFF2-40B4-BE49-F238E27FC236}">
                        <a16:creationId xmlns:a16="http://schemas.microsoft.com/office/drawing/2014/main" id="{E77E46D2-FA28-EAB0-D19E-7CF30F0C6FBD}"/>
                      </a:ext>
                    </a:extLst>
                  </p:cNvPr>
                  <p:cNvPicPr/>
                  <p:nvPr/>
                </p:nvPicPr>
                <p:blipFill>
                  <a:blip r:embed="rId198"/>
                  <a:stretch>
                    <a:fillRect/>
                  </a:stretch>
                </p:blipFill>
                <p:spPr>
                  <a:xfrm>
                    <a:off x="1494444" y="3757019"/>
                    <a:ext cx="17712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711" name="Pennanteckning 1710">
                    <a:extLst>
                      <a:ext uri="{FF2B5EF4-FFF2-40B4-BE49-F238E27FC236}">
                        <a16:creationId xmlns:a16="http://schemas.microsoft.com/office/drawing/2014/main" id="{A41D0A34-1C77-EF99-D04E-435CA8AA2339}"/>
                      </a:ext>
                    </a:extLst>
                  </p14:cNvPr>
                  <p14:cNvContentPartPr/>
                  <p14:nvPr/>
                </p14:nvContentPartPr>
                <p14:xfrm>
                  <a:off x="1665804" y="3786179"/>
                  <a:ext cx="36000" cy="242640"/>
                </p14:xfrm>
              </p:contentPart>
            </mc:Choice>
            <mc:Fallback>
              <p:pic>
                <p:nvPicPr>
                  <p:cNvPr id="1711" name="Pennanteckning 1710">
                    <a:extLst>
                      <a:ext uri="{FF2B5EF4-FFF2-40B4-BE49-F238E27FC236}">
                        <a16:creationId xmlns:a16="http://schemas.microsoft.com/office/drawing/2014/main" id="{A41D0A34-1C77-EF99-D04E-435CA8AA2339}"/>
                      </a:ext>
                    </a:extLst>
                  </p:cNvPr>
                  <p:cNvPicPr/>
                  <p:nvPr/>
                </p:nvPicPr>
                <p:blipFill>
                  <a:blip r:embed="rId200"/>
                  <a:stretch>
                    <a:fillRect/>
                  </a:stretch>
                </p:blipFill>
                <p:spPr>
                  <a:xfrm>
                    <a:off x="1650684" y="3771059"/>
                    <a:ext cx="6660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712" name="Pennanteckning 1711">
                    <a:extLst>
                      <a:ext uri="{FF2B5EF4-FFF2-40B4-BE49-F238E27FC236}">
                        <a16:creationId xmlns:a16="http://schemas.microsoft.com/office/drawing/2014/main" id="{D5EC3AEC-620D-F65A-8630-0F724077E796}"/>
                      </a:ext>
                    </a:extLst>
                  </p14:cNvPr>
                  <p14:cNvContentPartPr/>
                  <p14:nvPr/>
                </p14:nvContentPartPr>
                <p14:xfrm>
                  <a:off x="1670844" y="3761339"/>
                  <a:ext cx="149040" cy="98640"/>
                </p14:xfrm>
              </p:contentPart>
            </mc:Choice>
            <mc:Fallback>
              <p:pic>
                <p:nvPicPr>
                  <p:cNvPr id="1712" name="Pennanteckning 1711">
                    <a:extLst>
                      <a:ext uri="{FF2B5EF4-FFF2-40B4-BE49-F238E27FC236}">
                        <a16:creationId xmlns:a16="http://schemas.microsoft.com/office/drawing/2014/main" id="{D5EC3AEC-620D-F65A-8630-0F724077E796}"/>
                      </a:ext>
                    </a:extLst>
                  </p:cNvPr>
                  <p:cNvPicPr/>
                  <p:nvPr/>
                </p:nvPicPr>
                <p:blipFill>
                  <a:blip r:embed="rId202"/>
                  <a:stretch>
                    <a:fillRect/>
                  </a:stretch>
                </p:blipFill>
                <p:spPr>
                  <a:xfrm>
                    <a:off x="1655364" y="3746219"/>
                    <a:ext cx="17964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713" name="Pennanteckning 1712">
                    <a:extLst>
                      <a:ext uri="{FF2B5EF4-FFF2-40B4-BE49-F238E27FC236}">
                        <a16:creationId xmlns:a16="http://schemas.microsoft.com/office/drawing/2014/main" id="{4CE55B1F-9326-AAAF-FC94-F84D0410D15C}"/>
                      </a:ext>
                    </a:extLst>
                  </p14:cNvPr>
                  <p14:cNvContentPartPr/>
                  <p14:nvPr/>
                </p14:nvContentPartPr>
                <p14:xfrm>
                  <a:off x="451884" y="4259939"/>
                  <a:ext cx="2880" cy="75600"/>
                </p14:xfrm>
              </p:contentPart>
            </mc:Choice>
            <mc:Fallback>
              <p:pic>
                <p:nvPicPr>
                  <p:cNvPr id="1713" name="Pennanteckning 1712">
                    <a:extLst>
                      <a:ext uri="{FF2B5EF4-FFF2-40B4-BE49-F238E27FC236}">
                        <a16:creationId xmlns:a16="http://schemas.microsoft.com/office/drawing/2014/main" id="{4CE55B1F-9326-AAAF-FC94-F84D0410D15C}"/>
                      </a:ext>
                    </a:extLst>
                  </p:cNvPr>
                  <p:cNvPicPr/>
                  <p:nvPr/>
                </p:nvPicPr>
                <p:blipFill>
                  <a:blip r:embed="rId204"/>
                  <a:stretch>
                    <a:fillRect/>
                  </a:stretch>
                </p:blipFill>
                <p:spPr>
                  <a:xfrm>
                    <a:off x="436404" y="4244819"/>
                    <a:ext cx="3348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714" name="Pennanteckning 1713">
                    <a:extLst>
                      <a:ext uri="{FF2B5EF4-FFF2-40B4-BE49-F238E27FC236}">
                        <a16:creationId xmlns:a16="http://schemas.microsoft.com/office/drawing/2014/main" id="{CAD6B877-1F90-8B24-220E-330A5BAAA826}"/>
                      </a:ext>
                    </a:extLst>
                  </p14:cNvPr>
                  <p14:cNvContentPartPr/>
                  <p14:nvPr/>
                </p14:nvContentPartPr>
                <p14:xfrm>
                  <a:off x="460164" y="4102619"/>
                  <a:ext cx="12600" cy="29520"/>
                </p14:xfrm>
              </p:contentPart>
            </mc:Choice>
            <mc:Fallback>
              <p:pic>
                <p:nvPicPr>
                  <p:cNvPr id="1714" name="Pennanteckning 1713">
                    <a:extLst>
                      <a:ext uri="{FF2B5EF4-FFF2-40B4-BE49-F238E27FC236}">
                        <a16:creationId xmlns:a16="http://schemas.microsoft.com/office/drawing/2014/main" id="{CAD6B877-1F90-8B24-220E-330A5BAAA826}"/>
                      </a:ext>
                    </a:extLst>
                  </p:cNvPr>
                  <p:cNvPicPr/>
                  <p:nvPr/>
                </p:nvPicPr>
                <p:blipFill>
                  <a:blip r:embed="rId206"/>
                  <a:stretch>
                    <a:fillRect/>
                  </a:stretch>
                </p:blipFill>
                <p:spPr>
                  <a:xfrm>
                    <a:off x="444684" y="4087499"/>
                    <a:ext cx="4320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715" name="Pennanteckning 1714">
                    <a:extLst>
                      <a:ext uri="{FF2B5EF4-FFF2-40B4-BE49-F238E27FC236}">
                        <a16:creationId xmlns:a16="http://schemas.microsoft.com/office/drawing/2014/main" id="{4A4BD165-E80D-8B0C-99FA-E6BFD56F1B95}"/>
                      </a:ext>
                    </a:extLst>
                  </p14:cNvPr>
                  <p14:cNvContentPartPr/>
                  <p14:nvPr/>
                </p14:nvContentPartPr>
                <p14:xfrm>
                  <a:off x="560244" y="4208819"/>
                  <a:ext cx="112680" cy="67320"/>
                </p14:xfrm>
              </p:contentPart>
            </mc:Choice>
            <mc:Fallback>
              <p:pic>
                <p:nvPicPr>
                  <p:cNvPr id="1715" name="Pennanteckning 1714">
                    <a:extLst>
                      <a:ext uri="{FF2B5EF4-FFF2-40B4-BE49-F238E27FC236}">
                        <a16:creationId xmlns:a16="http://schemas.microsoft.com/office/drawing/2014/main" id="{4A4BD165-E80D-8B0C-99FA-E6BFD56F1B95}"/>
                      </a:ext>
                    </a:extLst>
                  </p:cNvPr>
                  <p:cNvPicPr/>
                  <p:nvPr/>
                </p:nvPicPr>
                <p:blipFill>
                  <a:blip r:embed="rId208"/>
                  <a:stretch>
                    <a:fillRect/>
                  </a:stretch>
                </p:blipFill>
                <p:spPr>
                  <a:xfrm>
                    <a:off x="544764" y="4193339"/>
                    <a:ext cx="14328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716" name="Pennanteckning 1715">
                    <a:extLst>
                      <a:ext uri="{FF2B5EF4-FFF2-40B4-BE49-F238E27FC236}">
                        <a16:creationId xmlns:a16="http://schemas.microsoft.com/office/drawing/2014/main" id="{F913F3FE-97DA-4E46-01BF-E18EF4551B80}"/>
                      </a:ext>
                    </a:extLst>
                  </p14:cNvPr>
                  <p14:cNvContentPartPr/>
                  <p14:nvPr/>
                </p14:nvContentPartPr>
                <p14:xfrm>
                  <a:off x="944004" y="4092179"/>
                  <a:ext cx="11880" cy="222120"/>
                </p14:xfrm>
              </p:contentPart>
            </mc:Choice>
            <mc:Fallback>
              <p:pic>
                <p:nvPicPr>
                  <p:cNvPr id="1716" name="Pennanteckning 1715">
                    <a:extLst>
                      <a:ext uri="{FF2B5EF4-FFF2-40B4-BE49-F238E27FC236}">
                        <a16:creationId xmlns:a16="http://schemas.microsoft.com/office/drawing/2014/main" id="{F913F3FE-97DA-4E46-01BF-E18EF4551B80}"/>
                      </a:ext>
                    </a:extLst>
                  </p:cNvPr>
                  <p:cNvPicPr/>
                  <p:nvPr/>
                </p:nvPicPr>
                <p:blipFill>
                  <a:blip r:embed="rId210"/>
                  <a:stretch>
                    <a:fillRect/>
                  </a:stretch>
                </p:blipFill>
                <p:spPr>
                  <a:xfrm>
                    <a:off x="928524" y="4077059"/>
                    <a:ext cx="4248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717" name="Pennanteckning 1716">
                    <a:extLst>
                      <a:ext uri="{FF2B5EF4-FFF2-40B4-BE49-F238E27FC236}">
                        <a16:creationId xmlns:a16="http://schemas.microsoft.com/office/drawing/2014/main" id="{5FA0E7FC-83B9-5F1A-C207-C2DCF65E2D86}"/>
                      </a:ext>
                    </a:extLst>
                  </p14:cNvPr>
                  <p14:cNvContentPartPr/>
                  <p14:nvPr/>
                </p14:nvContentPartPr>
                <p14:xfrm>
                  <a:off x="917364" y="4161659"/>
                  <a:ext cx="84600" cy="69120"/>
                </p14:xfrm>
              </p:contentPart>
            </mc:Choice>
            <mc:Fallback>
              <p:pic>
                <p:nvPicPr>
                  <p:cNvPr id="1717" name="Pennanteckning 1716">
                    <a:extLst>
                      <a:ext uri="{FF2B5EF4-FFF2-40B4-BE49-F238E27FC236}">
                        <a16:creationId xmlns:a16="http://schemas.microsoft.com/office/drawing/2014/main" id="{5FA0E7FC-83B9-5F1A-C207-C2DCF65E2D86}"/>
                      </a:ext>
                    </a:extLst>
                  </p:cNvPr>
                  <p:cNvPicPr/>
                  <p:nvPr/>
                </p:nvPicPr>
                <p:blipFill>
                  <a:blip r:embed="rId212"/>
                  <a:stretch>
                    <a:fillRect/>
                  </a:stretch>
                </p:blipFill>
                <p:spPr>
                  <a:xfrm>
                    <a:off x="902244" y="4146539"/>
                    <a:ext cx="11520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718" name="Pennanteckning 1717">
                    <a:extLst>
                      <a:ext uri="{FF2B5EF4-FFF2-40B4-BE49-F238E27FC236}">
                        <a16:creationId xmlns:a16="http://schemas.microsoft.com/office/drawing/2014/main" id="{87287DCB-90FA-C74B-0C1D-AF119E874582}"/>
                      </a:ext>
                    </a:extLst>
                  </p14:cNvPr>
                  <p14:cNvContentPartPr/>
                  <p14:nvPr/>
                </p14:nvContentPartPr>
                <p14:xfrm>
                  <a:off x="1105284" y="4088219"/>
                  <a:ext cx="110520" cy="191160"/>
                </p14:xfrm>
              </p:contentPart>
            </mc:Choice>
            <mc:Fallback>
              <p:pic>
                <p:nvPicPr>
                  <p:cNvPr id="1718" name="Pennanteckning 1717">
                    <a:extLst>
                      <a:ext uri="{FF2B5EF4-FFF2-40B4-BE49-F238E27FC236}">
                        <a16:creationId xmlns:a16="http://schemas.microsoft.com/office/drawing/2014/main" id="{87287DCB-90FA-C74B-0C1D-AF119E874582}"/>
                      </a:ext>
                    </a:extLst>
                  </p:cNvPr>
                  <p:cNvPicPr/>
                  <p:nvPr/>
                </p:nvPicPr>
                <p:blipFill>
                  <a:blip r:embed="rId214"/>
                  <a:stretch>
                    <a:fillRect/>
                  </a:stretch>
                </p:blipFill>
                <p:spPr>
                  <a:xfrm>
                    <a:off x="1089804" y="4072739"/>
                    <a:ext cx="14076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719" name="Pennanteckning 1718">
                    <a:extLst>
                      <a:ext uri="{FF2B5EF4-FFF2-40B4-BE49-F238E27FC236}">
                        <a16:creationId xmlns:a16="http://schemas.microsoft.com/office/drawing/2014/main" id="{7A29C585-628B-09C6-4089-27102AEDAC76}"/>
                      </a:ext>
                    </a:extLst>
                  </p14:cNvPr>
                  <p14:cNvContentPartPr/>
                  <p14:nvPr/>
                </p14:nvContentPartPr>
                <p14:xfrm>
                  <a:off x="1262244" y="4109459"/>
                  <a:ext cx="189000" cy="218880"/>
                </p14:xfrm>
              </p:contentPart>
            </mc:Choice>
            <mc:Fallback>
              <p:pic>
                <p:nvPicPr>
                  <p:cNvPr id="1719" name="Pennanteckning 1718">
                    <a:extLst>
                      <a:ext uri="{FF2B5EF4-FFF2-40B4-BE49-F238E27FC236}">
                        <a16:creationId xmlns:a16="http://schemas.microsoft.com/office/drawing/2014/main" id="{7A29C585-628B-09C6-4089-27102AEDAC76}"/>
                      </a:ext>
                    </a:extLst>
                  </p:cNvPr>
                  <p:cNvPicPr/>
                  <p:nvPr/>
                </p:nvPicPr>
                <p:blipFill>
                  <a:blip r:embed="rId216"/>
                  <a:stretch>
                    <a:fillRect/>
                  </a:stretch>
                </p:blipFill>
                <p:spPr>
                  <a:xfrm>
                    <a:off x="1247124" y="4094339"/>
                    <a:ext cx="21960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720" name="Pennanteckning 1719">
                    <a:extLst>
                      <a:ext uri="{FF2B5EF4-FFF2-40B4-BE49-F238E27FC236}">
                        <a16:creationId xmlns:a16="http://schemas.microsoft.com/office/drawing/2014/main" id="{738726F1-1443-C897-F5F8-118F6706E49D}"/>
                      </a:ext>
                    </a:extLst>
                  </p14:cNvPr>
                  <p14:cNvContentPartPr/>
                  <p14:nvPr/>
                </p14:nvContentPartPr>
                <p14:xfrm>
                  <a:off x="1423524" y="4211339"/>
                  <a:ext cx="115200" cy="30240"/>
                </p14:xfrm>
              </p:contentPart>
            </mc:Choice>
            <mc:Fallback>
              <p:pic>
                <p:nvPicPr>
                  <p:cNvPr id="1720" name="Pennanteckning 1719">
                    <a:extLst>
                      <a:ext uri="{FF2B5EF4-FFF2-40B4-BE49-F238E27FC236}">
                        <a16:creationId xmlns:a16="http://schemas.microsoft.com/office/drawing/2014/main" id="{738726F1-1443-C897-F5F8-118F6706E49D}"/>
                      </a:ext>
                    </a:extLst>
                  </p:cNvPr>
                  <p:cNvPicPr/>
                  <p:nvPr/>
                </p:nvPicPr>
                <p:blipFill>
                  <a:blip r:embed="rId218"/>
                  <a:stretch>
                    <a:fillRect/>
                  </a:stretch>
                </p:blipFill>
                <p:spPr>
                  <a:xfrm>
                    <a:off x="1408404" y="4195859"/>
                    <a:ext cx="14580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721" name="Pennanteckning 1720">
                    <a:extLst>
                      <a:ext uri="{FF2B5EF4-FFF2-40B4-BE49-F238E27FC236}">
                        <a16:creationId xmlns:a16="http://schemas.microsoft.com/office/drawing/2014/main" id="{7AD4EB58-96A3-DA58-7B77-F2856B8A2893}"/>
                      </a:ext>
                    </a:extLst>
                  </p14:cNvPr>
                  <p14:cNvContentPartPr/>
                  <p14:nvPr/>
                </p14:nvContentPartPr>
                <p14:xfrm>
                  <a:off x="1691364" y="4144379"/>
                  <a:ext cx="177480" cy="214920"/>
                </p14:xfrm>
              </p:contentPart>
            </mc:Choice>
            <mc:Fallback>
              <p:pic>
                <p:nvPicPr>
                  <p:cNvPr id="1721" name="Pennanteckning 1720">
                    <a:extLst>
                      <a:ext uri="{FF2B5EF4-FFF2-40B4-BE49-F238E27FC236}">
                        <a16:creationId xmlns:a16="http://schemas.microsoft.com/office/drawing/2014/main" id="{7AD4EB58-96A3-DA58-7B77-F2856B8A2893}"/>
                      </a:ext>
                    </a:extLst>
                  </p:cNvPr>
                  <p:cNvPicPr/>
                  <p:nvPr/>
                </p:nvPicPr>
                <p:blipFill>
                  <a:blip r:embed="rId220"/>
                  <a:stretch>
                    <a:fillRect/>
                  </a:stretch>
                </p:blipFill>
                <p:spPr>
                  <a:xfrm>
                    <a:off x="1676244" y="4128899"/>
                    <a:ext cx="20772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722" name="Pennanteckning 1721">
                    <a:extLst>
                      <a:ext uri="{FF2B5EF4-FFF2-40B4-BE49-F238E27FC236}">
                        <a16:creationId xmlns:a16="http://schemas.microsoft.com/office/drawing/2014/main" id="{84DCB04F-81EA-04D3-F6DF-713F304A5D2E}"/>
                      </a:ext>
                    </a:extLst>
                  </p14:cNvPr>
                  <p14:cNvContentPartPr/>
                  <p14:nvPr/>
                </p14:nvContentPartPr>
                <p14:xfrm>
                  <a:off x="1927164" y="4290539"/>
                  <a:ext cx="16200" cy="83160"/>
                </p14:xfrm>
              </p:contentPart>
            </mc:Choice>
            <mc:Fallback>
              <p:pic>
                <p:nvPicPr>
                  <p:cNvPr id="1722" name="Pennanteckning 1721">
                    <a:extLst>
                      <a:ext uri="{FF2B5EF4-FFF2-40B4-BE49-F238E27FC236}">
                        <a16:creationId xmlns:a16="http://schemas.microsoft.com/office/drawing/2014/main" id="{84DCB04F-81EA-04D3-F6DF-713F304A5D2E}"/>
                      </a:ext>
                    </a:extLst>
                  </p:cNvPr>
                  <p:cNvPicPr/>
                  <p:nvPr/>
                </p:nvPicPr>
                <p:blipFill>
                  <a:blip r:embed="rId222"/>
                  <a:stretch>
                    <a:fillRect/>
                  </a:stretch>
                </p:blipFill>
                <p:spPr>
                  <a:xfrm>
                    <a:off x="1912044" y="4275419"/>
                    <a:ext cx="4644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723" name="Pennanteckning 1722">
                    <a:extLst>
                      <a:ext uri="{FF2B5EF4-FFF2-40B4-BE49-F238E27FC236}">
                        <a16:creationId xmlns:a16="http://schemas.microsoft.com/office/drawing/2014/main" id="{AD4B77E1-79D7-C809-C47F-02F51FFC9A84}"/>
                      </a:ext>
                    </a:extLst>
                  </p14:cNvPr>
                  <p14:cNvContentPartPr/>
                  <p14:nvPr/>
                </p14:nvContentPartPr>
                <p14:xfrm>
                  <a:off x="1986564" y="4192979"/>
                  <a:ext cx="333000" cy="171000"/>
                </p14:xfrm>
              </p:contentPart>
            </mc:Choice>
            <mc:Fallback>
              <p:pic>
                <p:nvPicPr>
                  <p:cNvPr id="1723" name="Pennanteckning 1722">
                    <a:extLst>
                      <a:ext uri="{FF2B5EF4-FFF2-40B4-BE49-F238E27FC236}">
                        <a16:creationId xmlns:a16="http://schemas.microsoft.com/office/drawing/2014/main" id="{AD4B77E1-79D7-C809-C47F-02F51FFC9A84}"/>
                      </a:ext>
                    </a:extLst>
                  </p:cNvPr>
                  <p:cNvPicPr/>
                  <p:nvPr/>
                </p:nvPicPr>
                <p:blipFill>
                  <a:blip r:embed="rId224"/>
                  <a:stretch>
                    <a:fillRect/>
                  </a:stretch>
                </p:blipFill>
                <p:spPr>
                  <a:xfrm>
                    <a:off x="1971444" y="4177859"/>
                    <a:ext cx="36324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724" name="Pennanteckning 1723">
                    <a:extLst>
                      <a:ext uri="{FF2B5EF4-FFF2-40B4-BE49-F238E27FC236}">
                        <a16:creationId xmlns:a16="http://schemas.microsoft.com/office/drawing/2014/main" id="{79239A3A-BC20-AD0B-D07F-86589467E7A8}"/>
                      </a:ext>
                    </a:extLst>
                  </p14:cNvPr>
                  <p14:cNvContentPartPr/>
                  <p14:nvPr/>
                </p14:nvContentPartPr>
                <p14:xfrm>
                  <a:off x="2349804" y="4132859"/>
                  <a:ext cx="190440" cy="256680"/>
                </p14:xfrm>
              </p:contentPart>
            </mc:Choice>
            <mc:Fallback>
              <p:pic>
                <p:nvPicPr>
                  <p:cNvPr id="1724" name="Pennanteckning 1723">
                    <a:extLst>
                      <a:ext uri="{FF2B5EF4-FFF2-40B4-BE49-F238E27FC236}">
                        <a16:creationId xmlns:a16="http://schemas.microsoft.com/office/drawing/2014/main" id="{79239A3A-BC20-AD0B-D07F-86589467E7A8}"/>
                      </a:ext>
                    </a:extLst>
                  </p:cNvPr>
                  <p:cNvPicPr/>
                  <p:nvPr/>
                </p:nvPicPr>
                <p:blipFill>
                  <a:blip r:embed="rId226"/>
                  <a:stretch>
                    <a:fillRect/>
                  </a:stretch>
                </p:blipFill>
                <p:spPr>
                  <a:xfrm>
                    <a:off x="2334324" y="4117379"/>
                    <a:ext cx="22104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725" name="Pennanteckning 1724">
                    <a:extLst>
                      <a:ext uri="{FF2B5EF4-FFF2-40B4-BE49-F238E27FC236}">
                        <a16:creationId xmlns:a16="http://schemas.microsoft.com/office/drawing/2014/main" id="{23FD9C1E-8AAC-B95F-F5F2-E81F9F1514FD}"/>
                      </a:ext>
                    </a:extLst>
                  </p14:cNvPr>
                  <p14:cNvContentPartPr/>
                  <p14:nvPr/>
                </p14:nvContentPartPr>
                <p14:xfrm>
                  <a:off x="2498484" y="4238339"/>
                  <a:ext cx="120960" cy="88920"/>
                </p14:xfrm>
              </p:contentPart>
            </mc:Choice>
            <mc:Fallback>
              <p:pic>
                <p:nvPicPr>
                  <p:cNvPr id="1725" name="Pennanteckning 1724">
                    <a:extLst>
                      <a:ext uri="{FF2B5EF4-FFF2-40B4-BE49-F238E27FC236}">
                        <a16:creationId xmlns:a16="http://schemas.microsoft.com/office/drawing/2014/main" id="{23FD9C1E-8AAC-B95F-F5F2-E81F9F1514FD}"/>
                      </a:ext>
                    </a:extLst>
                  </p:cNvPr>
                  <p:cNvPicPr/>
                  <p:nvPr/>
                </p:nvPicPr>
                <p:blipFill>
                  <a:blip r:embed="rId228"/>
                  <a:stretch>
                    <a:fillRect/>
                  </a:stretch>
                </p:blipFill>
                <p:spPr>
                  <a:xfrm>
                    <a:off x="2483364" y="4223219"/>
                    <a:ext cx="15156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726" name="Pennanteckning 1725">
                    <a:extLst>
                      <a:ext uri="{FF2B5EF4-FFF2-40B4-BE49-F238E27FC236}">
                        <a16:creationId xmlns:a16="http://schemas.microsoft.com/office/drawing/2014/main" id="{FCCC8140-47B3-37B4-2A11-529FA479C12A}"/>
                      </a:ext>
                    </a:extLst>
                  </p14:cNvPr>
                  <p14:cNvContentPartPr/>
                  <p14:nvPr/>
                </p14:nvContentPartPr>
                <p14:xfrm>
                  <a:off x="2680644" y="4171739"/>
                  <a:ext cx="25200" cy="25920"/>
                </p14:xfrm>
              </p:contentPart>
            </mc:Choice>
            <mc:Fallback>
              <p:pic>
                <p:nvPicPr>
                  <p:cNvPr id="1726" name="Pennanteckning 1725">
                    <a:extLst>
                      <a:ext uri="{FF2B5EF4-FFF2-40B4-BE49-F238E27FC236}">
                        <a16:creationId xmlns:a16="http://schemas.microsoft.com/office/drawing/2014/main" id="{FCCC8140-47B3-37B4-2A11-529FA479C12A}"/>
                      </a:ext>
                    </a:extLst>
                  </p:cNvPr>
                  <p:cNvPicPr/>
                  <p:nvPr/>
                </p:nvPicPr>
                <p:blipFill>
                  <a:blip r:embed="rId230"/>
                  <a:stretch>
                    <a:fillRect/>
                  </a:stretch>
                </p:blipFill>
                <p:spPr>
                  <a:xfrm>
                    <a:off x="2665164" y="4156259"/>
                    <a:ext cx="5580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727" name="Pennanteckning 1726">
                    <a:extLst>
                      <a:ext uri="{FF2B5EF4-FFF2-40B4-BE49-F238E27FC236}">
                        <a16:creationId xmlns:a16="http://schemas.microsoft.com/office/drawing/2014/main" id="{77A366F3-BB67-8451-713C-29CCCD375807}"/>
                      </a:ext>
                    </a:extLst>
                  </p14:cNvPr>
                  <p14:cNvContentPartPr/>
                  <p14:nvPr/>
                </p14:nvContentPartPr>
                <p14:xfrm>
                  <a:off x="2723484" y="4236179"/>
                  <a:ext cx="295560" cy="95400"/>
                </p14:xfrm>
              </p:contentPart>
            </mc:Choice>
            <mc:Fallback>
              <p:pic>
                <p:nvPicPr>
                  <p:cNvPr id="1727" name="Pennanteckning 1726">
                    <a:extLst>
                      <a:ext uri="{FF2B5EF4-FFF2-40B4-BE49-F238E27FC236}">
                        <a16:creationId xmlns:a16="http://schemas.microsoft.com/office/drawing/2014/main" id="{77A366F3-BB67-8451-713C-29CCCD375807}"/>
                      </a:ext>
                    </a:extLst>
                  </p:cNvPr>
                  <p:cNvPicPr/>
                  <p:nvPr/>
                </p:nvPicPr>
                <p:blipFill>
                  <a:blip r:embed="rId232"/>
                  <a:stretch>
                    <a:fillRect/>
                  </a:stretch>
                </p:blipFill>
                <p:spPr>
                  <a:xfrm>
                    <a:off x="2708364" y="4220699"/>
                    <a:ext cx="326160" cy="126000"/>
                  </a:xfrm>
                  <a:prstGeom prst="rect">
                    <a:avLst/>
                  </a:prstGeom>
                </p:spPr>
              </p:pic>
            </mc:Fallback>
          </mc:AlternateContent>
        </p:grpSp>
        <p:grpSp>
          <p:nvGrpSpPr>
            <p:cNvPr id="1748" name="Grupp 1747">
              <a:extLst>
                <a:ext uri="{FF2B5EF4-FFF2-40B4-BE49-F238E27FC236}">
                  <a16:creationId xmlns:a16="http://schemas.microsoft.com/office/drawing/2014/main" id="{92EA58DD-EFE1-1C5C-6B97-00F9EA2A115C}"/>
                </a:ext>
              </a:extLst>
            </p:cNvPr>
            <p:cNvGrpSpPr/>
            <p:nvPr/>
          </p:nvGrpSpPr>
          <p:grpSpPr>
            <a:xfrm>
              <a:off x="479244" y="4630379"/>
              <a:ext cx="1804680" cy="355320"/>
              <a:chOff x="479244" y="4630379"/>
              <a:chExt cx="1804680" cy="355320"/>
            </a:xfrm>
          </p:grpSpPr>
          <mc:AlternateContent xmlns:mc="http://schemas.openxmlformats.org/markup-compatibility/2006">
            <mc:Choice xmlns:p14="http://schemas.microsoft.com/office/powerpoint/2010/main" Requires="p14">
              <p:contentPart p14:bwMode="auto" r:id="rId233">
                <p14:nvContentPartPr>
                  <p14:cNvPr id="1729" name="Pennanteckning 1728">
                    <a:extLst>
                      <a:ext uri="{FF2B5EF4-FFF2-40B4-BE49-F238E27FC236}">
                        <a16:creationId xmlns:a16="http://schemas.microsoft.com/office/drawing/2014/main" id="{2A57E4FA-0188-045A-04D2-6DEFA2BBDF4D}"/>
                      </a:ext>
                    </a:extLst>
                  </p14:cNvPr>
                  <p14:cNvContentPartPr/>
                  <p14:nvPr/>
                </p14:nvContentPartPr>
                <p14:xfrm>
                  <a:off x="479244" y="4676819"/>
                  <a:ext cx="98640" cy="155160"/>
                </p14:xfrm>
              </p:contentPart>
            </mc:Choice>
            <mc:Fallback>
              <p:pic>
                <p:nvPicPr>
                  <p:cNvPr id="1729" name="Pennanteckning 1728">
                    <a:extLst>
                      <a:ext uri="{FF2B5EF4-FFF2-40B4-BE49-F238E27FC236}">
                        <a16:creationId xmlns:a16="http://schemas.microsoft.com/office/drawing/2014/main" id="{2A57E4FA-0188-045A-04D2-6DEFA2BBDF4D}"/>
                      </a:ext>
                    </a:extLst>
                  </p:cNvPr>
                  <p:cNvPicPr/>
                  <p:nvPr/>
                </p:nvPicPr>
                <p:blipFill>
                  <a:blip r:embed="rId234"/>
                  <a:stretch>
                    <a:fillRect/>
                  </a:stretch>
                </p:blipFill>
                <p:spPr>
                  <a:xfrm>
                    <a:off x="463764" y="4661699"/>
                    <a:ext cx="12924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730" name="Pennanteckning 1729">
                    <a:extLst>
                      <a:ext uri="{FF2B5EF4-FFF2-40B4-BE49-F238E27FC236}">
                        <a16:creationId xmlns:a16="http://schemas.microsoft.com/office/drawing/2014/main" id="{56736645-D4DC-6A8C-8B57-910292407FA0}"/>
                      </a:ext>
                    </a:extLst>
                  </p14:cNvPr>
                  <p14:cNvContentPartPr/>
                  <p14:nvPr/>
                </p14:nvContentPartPr>
                <p14:xfrm>
                  <a:off x="654564" y="4692659"/>
                  <a:ext cx="148320" cy="131040"/>
                </p14:xfrm>
              </p:contentPart>
            </mc:Choice>
            <mc:Fallback>
              <p:pic>
                <p:nvPicPr>
                  <p:cNvPr id="1730" name="Pennanteckning 1729">
                    <a:extLst>
                      <a:ext uri="{FF2B5EF4-FFF2-40B4-BE49-F238E27FC236}">
                        <a16:creationId xmlns:a16="http://schemas.microsoft.com/office/drawing/2014/main" id="{56736645-D4DC-6A8C-8B57-910292407FA0}"/>
                      </a:ext>
                    </a:extLst>
                  </p:cNvPr>
                  <p:cNvPicPr/>
                  <p:nvPr/>
                </p:nvPicPr>
                <p:blipFill>
                  <a:blip r:embed="rId236"/>
                  <a:stretch>
                    <a:fillRect/>
                  </a:stretch>
                </p:blipFill>
                <p:spPr>
                  <a:xfrm>
                    <a:off x="639084" y="4677179"/>
                    <a:ext cx="17892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731" name="Pennanteckning 1730">
                    <a:extLst>
                      <a:ext uri="{FF2B5EF4-FFF2-40B4-BE49-F238E27FC236}">
                        <a16:creationId xmlns:a16="http://schemas.microsoft.com/office/drawing/2014/main" id="{6887D8B8-DE50-C947-81EC-9B995090EA9B}"/>
                      </a:ext>
                    </a:extLst>
                  </p14:cNvPr>
                  <p14:cNvContentPartPr/>
                  <p14:nvPr/>
                </p14:nvContentPartPr>
                <p14:xfrm>
                  <a:off x="858684" y="4710659"/>
                  <a:ext cx="9360" cy="275040"/>
                </p14:xfrm>
              </p:contentPart>
            </mc:Choice>
            <mc:Fallback>
              <p:pic>
                <p:nvPicPr>
                  <p:cNvPr id="1731" name="Pennanteckning 1730">
                    <a:extLst>
                      <a:ext uri="{FF2B5EF4-FFF2-40B4-BE49-F238E27FC236}">
                        <a16:creationId xmlns:a16="http://schemas.microsoft.com/office/drawing/2014/main" id="{6887D8B8-DE50-C947-81EC-9B995090EA9B}"/>
                      </a:ext>
                    </a:extLst>
                  </p:cNvPr>
                  <p:cNvPicPr/>
                  <p:nvPr/>
                </p:nvPicPr>
                <p:blipFill>
                  <a:blip r:embed="rId238"/>
                  <a:stretch>
                    <a:fillRect/>
                  </a:stretch>
                </p:blipFill>
                <p:spPr>
                  <a:xfrm>
                    <a:off x="843564" y="4695539"/>
                    <a:ext cx="3996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732" name="Pennanteckning 1731">
                    <a:extLst>
                      <a:ext uri="{FF2B5EF4-FFF2-40B4-BE49-F238E27FC236}">
                        <a16:creationId xmlns:a16="http://schemas.microsoft.com/office/drawing/2014/main" id="{8B668F5E-BA59-F4C7-A5A9-CC8BB14E428D}"/>
                      </a:ext>
                    </a:extLst>
                  </p14:cNvPr>
                  <p14:cNvContentPartPr/>
                  <p14:nvPr/>
                </p14:nvContentPartPr>
                <p14:xfrm>
                  <a:off x="861204" y="4697339"/>
                  <a:ext cx="134280" cy="87120"/>
                </p14:xfrm>
              </p:contentPart>
            </mc:Choice>
            <mc:Fallback>
              <p:pic>
                <p:nvPicPr>
                  <p:cNvPr id="1732" name="Pennanteckning 1731">
                    <a:extLst>
                      <a:ext uri="{FF2B5EF4-FFF2-40B4-BE49-F238E27FC236}">
                        <a16:creationId xmlns:a16="http://schemas.microsoft.com/office/drawing/2014/main" id="{8B668F5E-BA59-F4C7-A5A9-CC8BB14E428D}"/>
                      </a:ext>
                    </a:extLst>
                  </p:cNvPr>
                  <p:cNvPicPr/>
                  <p:nvPr/>
                </p:nvPicPr>
                <p:blipFill>
                  <a:blip r:embed="rId240"/>
                  <a:stretch>
                    <a:fillRect/>
                  </a:stretch>
                </p:blipFill>
                <p:spPr>
                  <a:xfrm>
                    <a:off x="845724" y="4682219"/>
                    <a:ext cx="16488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733" name="Pennanteckning 1732">
                    <a:extLst>
                      <a:ext uri="{FF2B5EF4-FFF2-40B4-BE49-F238E27FC236}">
                        <a16:creationId xmlns:a16="http://schemas.microsoft.com/office/drawing/2014/main" id="{93376314-A511-DABD-B0F2-9E55832C8632}"/>
                      </a:ext>
                    </a:extLst>
                  </p14:cNvPr>
                  <p14:cNvContentPartPr/>
                  <p14:nvPr/>
                </p14:nvContentPartPr>
                <p14:xfrm>
                  <a:off x="1030764" y="4690139"/>
                  <a:ext cx="169200" cy="132120"/>
                </p14:xfrm>
              </p:contentPart>
            </mc:Choice>
            <mc:Fallback>
              <p:pic>
                <p:nvPicPr>
                  <p:cNvPr id="1733" name="Pennanteckning 1732">
                    <a:extLst>
                      <a:ext uri="{FF2B5EF4-FFF2-40B4-BE49-F238E27FC236}">
                        <a16:creationId xmlns:a16="http://schemas.microsoft.com/office/drawing/2014/main" id="{93376314-A511-DABD-B0F2-9E55832C8632}"/>
                      </a:ext>
                    </a:extLst>
                  </p:cNvPr>
                  <p:cNvPicPr/>
                  <p:nvPr/>
                </p:nvPicPr>
                <p:blipFill>
                  <a:blip r:embed="rId242"/>
                  <a:stretch>
                    <a:fillRect/>
                  </a:stretch>
                </p:blipFill>
                <p:spPr>
                  <a:xfrm>
                    <a:off x="1015284" y="4674659"/>
                    <a:ext cx="19944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734" name="Pennanteckning 1733">
                    <a:extLst>
                      <a:ext uri="{FF2B5EF4-FFF2-40B4-BE49-F238E27FC236}">
                        <a16:creationId xmlns:a16="http://schemas.microsoft.com/office/drawing/2014/main" id="{0F12FE8A-A943-C13C-2D6E-1D4D2CD3BED4}"/>
                      </a:ext>
                    </a:extLst>
                  </p14:cNvPr>
                  <p14:cNvContentPartPr/>
                  <p14:nvPr/>
                </p14:nvContentPartPr>
                <p14:xfrm>
                  <a:off x="1262964" y="4642259"/>
                  <a:ext cx="239400" cy="190440"/>
                </p14:xfrm>
              </p:contentPart>
            </mc:Choice>
            <mc:Fallback>
              <p:pic>
                <p:nvPicPr>
                  <p:cNvPr id="1734" name="Pennanteckning 1733">
                    <a:extLst>
                      <a:ext uri="{FF2B5EF4-FFF2-40B4-BE49-F238E27FC236}">
                        <a16:creationId xmlns:a16="http://schemas.microsoft.com/office/drawing/2014/main" id="{0F12FE8A-A943-C13C-2D6E-1D4D2CD3BED4}"/>
                      </a:ext>
                    </a:extLst>
                  </p:cNvPr>
                  <p:cNvPicPr/>
                  <p:nvPr/>
                </p:nvPicPr>
                <p:blipFill>
                  <a:blip r:embed="rId244"/>
                  <a:stretch>
                    <a:fillRect/>
                  </a:stretch>
                </p:blipFill>
                <p:spPr>
                  <a:xfrm>
                    <a:off x="1247844" y="4626779"/>
                    <a:ext cx="27000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735" name="Pennanteckning 1734">
                    <a:extLst>
                      <a:ext uri="{FF2B5EF4-FFF2-40B4-BE49-F238E27FC236}">
                        <a16:creationId xmlns:a16="http://schemas.microsoft.com/office/drawing/2014/main" id="{CD4B330C-3AAB-1AE3-C0D6-7CD66107B767}"/>
                      </a:ext>
                    </a:extLst>
                  </p14:cNvPr>
                  <p14:cNvContentPartPr/>
                  <p14:nvPr/>
                </p14:nvContentPartPr>
                <p14:xfrm>
                  <a:off x="1470684" y="4730459"/>
                  <a:ext cx="95400" cy="20160"/>
                </p14:xfrm>
              </p:contentPart>
            </mc:Choice>
            <mc:Fallback>
              <p:pic>
                <p:nvPicPr>
                  <p:cNvPr id="1735" name="Pennanteckning 1734">
                    <a:extLst>
                      <a:ext uri="{FF2B5EF4-FFF2-40B4-BE49-F238E27FC236}">
                        <a16:creationId xmlns:a16="http://schemas.microsoft.com/office/drawing/2014/main" id="{CD4B330C-3AAB-1AE3-C0D6-7CD66107B767}"/>
                      </a:ext>
                    </a:extLst>
                  </p:cNvPr>
                  <p:cNvPicPr/>
                  <p:nvPr/>
                </p:nvPicPr>
                <p:blipFill>
                  <a:blip r:embed="rId246"/>
                  <a:stretch>
                    <a:fillRect/>
                  </a:stretch>
                </p:blipFill>
                <p:spPr>
                  <a:xfrm>
                    <a:off x="1455564" y="4715339"/>
                    <a:ext cx="12600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736" name="Pennanteckning 1735">
                    <a:extLst>
                      <a:ext uri="{FF2B5EF4-FFF2-40B4-BE49-F238E27FC236}">
                        <a16:creationId xmlns:a16="http://schemas.microsoft.com/office/drawing/2014/main" id="{86D8311F-DEDB-80F9-194F-FCFBE2B3518B}"/>
                      </a:ext>
                    </a:extLst>
                  </p14:cNvPr>
                  <p14:cNvContentPartPr/>
                  <p14:nvPr/>
                </p14:nvContentPartPr>
                <p14:xfrm>
                  <a:off x="1778124" y="4630379"/>
                  <a:ext cx="68040" cy="230400"/>
                </p14:xfrm>
              </p:contentPart>
            </mc:Choice>
            <mc:Fallback>
              <p:pic>
                <p:nvPicPr>
                  <p:cNvPr id="1736" name="Pennanteckning 1735">
                    <a:extLst>
                      <a:ext uri="{FF2B5EF4-FFF2-40B4-BE49-F238E27FC236}">
                        <a16:creationId xmlns:a16="http://schemas.microsoft.com/office/drawing/2014/main" id="{86D8311F-DEDB-80F9-194F-FCFBE2B3518B}"/>
                      </a:ext>
                    </a:extLst>
                  </p:cNvPr>
                  <p:cNvPicPr/>
                  <p:nvPr/>
                </p:nvPicPr>
                <p:blipFill>
                  <a:blip r:embed="rId248"/>
                  <a:stretch>
                    <a:fillRect/>
                  </a:stretch>
                </p:blipFill>
                <p:spPr>
                  <a:xfrm>
                    <a:off x="1763004" y="4615259"/>
                    <a:ext cx="986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737" name="Pennanteckning 1736">
                    <a:extLst>
                      <a:ext uri="{FF2B5EF4-FFF2-40B4-BE49-F238E27FC236}">
                        <a16:creationId xmlns:a16="http://schemas.microsoft.com/office/drawing/2014/main" id="{0A476BF4-7A8F-FC9D-6A59-86C895632505}"/>
                      </a:ext>
                    </a:extLst>
                  </p14:cNvPr>
                  <p14:cNvContentPartPr/>
                  <p14:nvPr/>
                </p14:nvContentPartPr>
                <p14:xfrm>
                  <a:off x="1749684" y="4704179"/>
                  <a:ext cx="155520" cy="69840"/>
                </p14:xfrm>
              </p:contentPart>
            </mc:Choice>
            <mc:Fallback>
              <p:pic>
                <p:nvPicPr>
                  <p:cNvPr id="1737" name="Pennanteckning 1736">
                    <a:extLst>
                      <a:ext uri="{FF2B5EF4-FFF2-40B4-BE49-F238E27FC236}">
                        <a16:creationId xmlns:a16="http://schemas.microsoft.com/office/drawing/2014/main" id="{0A476BF4-7A8F-FC9D-6A59-86C895632505}"/>
                      </a:ext>
                    </a:extLst>
                  </p:cNvPr>
                  <p:cNvPicPr/>
                  <p:nvPr/>
                </p:nvPicPr>
                <p:blipFill>
                  <a:blip r:embed="rId250"/>
                  <a:stretch>
                    <a:fillRect/>
                  </a:stretch>
                </p:blipFill>
                <p:spPr>
                  <a:xfrm>
                    <a:off x="1734204" y="4688699"/>
                    <a:ext cx="18612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738" name="Pennanteckning 1737">
                    <a:extLst>
                      <a:ext uri="{FF2B5EF4-FFF2-40B4-BE49-F238E27FC236}">
                        <a16:creationId xmlns:a16="http://schemas.microsoft.com/office/drawing/2014/main" id="{C34A0283-E359-D70C-CF8C-6604B268C95A}"/>
                      </a:ext>
                    </a:extLst>
                  </p14:cNvPr>
                  <p14:cNvContentPartPr/>
                  <p14:nvPr/>
                </p14:nvContentPartPr>
                <p14:xfrm>
                  <a:off x="1952004" y="4645499"/>
                  <a:ext cx="146880" cy="173880"/>
                </p14:xfrm>
              </p:contentPart>
            </mc:Choice>
            <mc:Fallback>
              <p:pic>
                <p:nvPicPr>
                  <p:cNvPr id="1738" name="Pennanteckning 1737">
                    <a:extLst>
                      <a:ext uri="{FF2B5EF4-FFF2-40B4-BE49-F238E27FC236}">
                        <a16:creationId xmlns:a16="http://schemas.microsoft.com/office/drawing/2014/main" id="{C34A0283-E359-D70C-CF8C-6604B268C95A}"/>
                      </a:ext>
                    </a:extLst>
                  </p:cNvPr>
                  <p:cNvPicPr/>
                  <p:nvPr/>
                </p:nvPicPr>
                <p:blipFill>
                  <a:blip r:embed="rId252"/>
                  <a:stretch>
                    <a:fillRect/>
                  </a:stretch>
                </p:blipFill>
                <p:spPr>
                  <a:xfrm>
                    <a:off x="1936524" y="4630019"/>
                    <a:ext cx="17712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739" name="Pennanteckning 1738">
                    <a:extLst>
                      <a:ext uri="{FF2B5EF4-FFF2-40B4-BE49-F238E27FC236}">
                        <a16:creationId xmlns:a16="http://schemas.microsoft.com/office/drawing/2014/main" id="{C27AC1AA-C876-D835-3E7D-6618D999F6E4}"/>
                      </a:ext>
                    </a:extLst>
                  </p14:cNvPr>
                  <p14:cNvContentPartPr/>
                  <p14:nvPr/>
                </p14:nvContentPartPr>
                <p14:xfrm>
                  <a:off x="2157924" y="4748819"/>
                  <a:ext cx="6120" cy="48240"/>
                </p14:xfrm>
              </p:contentPart>
            </mc:Choice>
            <mc:Fallback>
              <p:pic>
                <p:nvPicPr>
                  <p:cNvPr id="1739" name="Pennanteckning 1738">
                    <a:extLst>
                      <a:ext uri="{FF2B5EF4-FFF2-40B4-BE49-F238E27FC236}">
                        <a16:creationId xmlns:a16="http://schemas.microsoft.com/office/drawing/2014/main" id="{C27AC1AA-C876-D835-3E7D-6618D999F6E4}"/>
                      </a:ext>
                    </a:extLst>
                  </p:cNvPr>
                  <p:cNvPicPr/>
                  <p:nvPr/>
                </p:nvPicPr>
                <p:blipFill>
                  <a:blip r:embed="rId254"/>
                  <a:stretch>
                    <a:fillRect/>
                  </a:stretch>
                </p:blipFill>
                <p:spPr>
                  <a:xfrm>
                    <a:off x="2142444" y="4733339"/>
                    <a:ext cx="3672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740" name="Pennanteckning 1739">
                    <a:extLst>
                      <a:ext uri="{FF2B5EF4-FFF2-40B4-BE49-F238E27FC236}">
                        <a16:creationId xmlns:a16="http://schemas.microsoft.com/office/drawing/2014/main" id="{21E0B43A-6FD6-8B94-5CC6-B49382640C3E}"/>
                      </a:ext>
                    </a:extLst>
                  </p14:cNvPr>
                  <p14:cNvContentPartPr/>
                  <p14:nvPr/>
                </p14:nvContentPartPr>
                <p14:xfrm>
                  <a:off x="2188524" y="4651979"/>
                  <a:ext cx="95400" cy="191520"/>
                </p14:xfrm>
              </p:contentPart>
            </mc:Choice>
            <mc:Fallback>
              <p:pic>
                <p:nvPicPr>
                  <p:cNvPr id="1740" name="Pennanteckning 1739">
                    <a:extLst>
                      <a:ext uri="{FF2B5EF4-FFF2-40B4-BE49-F238E27FC236}">
                        <a16:creationId xmlns:a16="http://schemas.microsoft.com/office/drawing/2014/main" id="{21E0B43A-6FD6-8B94-5CC6-B49382640C3E}"/>
                      </a:ext>
                    </a:extLst>
                  </p:cNvPr>
                  <p:cNvPicPr/>
                  <p:nvPr/>
                </p:nvPicPr>
                <p:blipFill>
                  <a:blip r:embed="rId256"/>
                  <a:stretch>
                    <a:fillRect/>
                  </a:stretch>
                </p:blipFill>
                <p:spPr>
                  <a:xfrm>
                    <a:off x="2173044" y="4636859"/>
                    <a:ext cx="126000" cy="221760"/>
                  </a:xfrm>
                  <a:prstGeom prst="rect">
                    <a:avLst/>
                  </a:prstGeom>
                </p:spPr>
              </p:pic>
            </mc:Fallback>
          </mc:AlternateContent>
        </p:grpSp>
        <p:grpSp>
          <p:nvGrpSpPr>
            <p:cNvPr id="1747" name="Grupp 1746">
              <a:extLst>
                <a:ext uri="{FF2B5EF4-FFF2-40B4-BE49-F238E27FC236}">
                  <a16:creationId xmlns:a16="http://schemas.microsoft.com/office/drawing/2014/main" id="{2233D338-DD47-D500-0AF0-68667D2EE49A}"/>
                </a:ext>
              </a:extLst>
            </p:cNvPr>
            <p:cNvGrpSpPr/>
            <p:nvPr/>
          </p:nvGrpSpPr>
          <p:grpSpPr>
            <a:xfrm>
              <a:off x="2538084" y="4654499"/>
              <a:ext cx="686160" cy="275040"/>
              <a:chOff x="2538084" y="4654499"/>
              <a:chExt cx="686160" cy="275040"/>
            </a:xfrm>
          </p:grpSpPr>
          <mc:AlternateContent xmlns:mc="http://schemas.openxmlformats.org/markup-compatibility/2006">
            <mc:Choice xmlns:p14="http://schemas.microsoft.com/office/powerpoint/2010/main" Requires="p14">
              <p:contentPart p14:bwMode="auto" r:id="rId257">
                <p14:nvContentPartPr>
                  <p14:cNvPr id="1741" name="Pennanteckning 1740">
                    <a:extLst>
                      <a:ext uri="{FF2B5EF4-FFF2-40B4-BE49-F238E27FC236}">
                        <a16:creationId xmlns:a16="http://schemas.microsoft.com/office/drawing/2014/main" id="{3D95CAEB-2E4F-5507-191F-4D8EE091672A}"/>
                      </a:ext>
                    </a:extLst>
                  </p14:cNvPr>
                  <p14:cNvContentPartPr/>
                  <p14:nvPr/>
                </p14:nvContentPartPr>
                <p14:xfrm>
                  <a:off x="2538084" y="4702379"/>
                  <a:ext cx="182160" cy="144360"/>
                </p14:xfrm>
              </p:contentPart>
            </mc:Choice>
            <mc:Fallback>
              <p:pic>
                <p:nvPicPr>
                  <p:cNvPr id="1741" name="Pennanteckning 1740">
                    <a:extLst>
                      <a:ext uri="{FF2B5EF4-FFF2-40B4-BE49-F238E27FC236}">
                        <a16:creationId xmlns:a16="http://schemas.microsoft.com/office/drawing/2014/main" id="{3D95CAEB-2E4F-5507-191F-4D8EE091672A}"/>
                      </a:ext>
                    </a:extLst>
                  </p:cNvPr>
                  <p:cNvPicPr/>
                  <p:nvPr/>
                </p:nvPicPr>
                <p:blipFill>
                  <a:blip r:embed="rId258"/>
                  <a:stretch>
                    <a:fillRect/>
                  </a:stretch>
                </p:blipFill>
                <p:spPr>
                  <a:xfrm>
                    <a:off x="2522964" y="4687259"/>
                    <a:ext cx="21276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742" name="Pennanteckning 1741">
                    <a:extLst>
                      <a:ext uri="{FF2B5EF4-FFF2-40B4-BE49-F238E27FC236}">
                        <a16:creationId xmlns:a16="http://schemas.microsoft.com/office/drawing/2014/main" id="{FA622C42-10D6-93CA-C0E5-5F1A8B1680D4}"/>
                      </a:ext>
                    </a:extLst>
                  </p14:cNvPr>
                  <p14:cNvContentPartPr/>
                  <p14:nvPr/>
                </p14:nvContentPartPr>
                <p14:xfrm>
                  <a:off x="2765604" y="4748819"/>
                  <a:ext cx="106920" cy="99360"/>
                </p14:xfrm>
              </p:contentPart>
            </mc:Choice>
            <mc:Fallback>
              <p:pic>
                <p:nvPicPr>
                  <p:cNvPr id="1742" name="Pennanteckning 1741">
                    <a:extLst>
                      <a:ext uri="{FF2B5EF4-FFF2-40B4-BE49-F238E27FC236}">
                        <a16:creationId xmlns:a16="http://schemas.microsoft.com/office/drawing/2014/main" id="{FA622C42-10D6-93CA-C0E5-5F1A8B1680D4}"/>
                      </a:ext>
                    </a:extLst>
                  </p:cNvPr>
                  <p:cNvPicPr/>
                  <p:nvPr/>
                </p:nvPicPr>
                <p:blipFill>
                  <a:blip r:embed="rId260"/>
                  <a:stretch>
                    <a:fillRect/>
                  </a:stretch>
                </p:blipFill>
                <p:spPr>
                  <a:xfrm>
                    <a:off x="2750484" y="4733339"/>
                    <a:ext cx="13752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743" name="Pennanteckning 1742">
                    <a:extLst>
                      <a:ext uri="{FF2B5EF4-FFF2-40B4-BE49-F238E27FC236}">
                        <a16:creationId xmlns:a16="http://schemas.microsoft.com/office/drawing/2014/main" id="{C6FD1054-FEA1-7A7E-DB51-019FEF9350A9}"/>
                      </a:ext>
                    </a:extLst>
                  </p14:cNvPr>
                  <p14:cNvContentPartPr/>
                  <p14:nvPr/>
                </p14:nvContentPartPr>
                <p14:xfrm>
                  <a:off x="2934444" y="4685819"/>
                  <a:ext cx="22680" cy="187200"/>
                </p14:xfrm>
              </p:contentPart>
            </mc:Choice>
            <mc:Fallback>
              <p:pic>
                <p:nvPicPr>
                  <p:cNvPr id="1743" name="Pennanteckning 1742">
                    <a:extLst>
                      <a:ext uri="{FF2B5EF4-FFF2-40B4-BE49-F238E27FC236}">
                        <a16:creationId xmlns:a16="http://schemas.microsoft.com/office/drawing/2014/main" id="{C6FD1054-FEA1-7A7E-DB51-019FEF9350A9}"/>
                      </a:ext>
                    </a:extLst>
                  </p:cNvPr>
                  <p:cNvPicPr/>
                  <p:nvPr/>
                </p:nvPicPr>
                <p:blipFill>
                  <a:blip r:embed="rId262"/>
                  <a:stretch>
                    <a:fillRect/>
                  </a:stretch>
                </p:blipFill>
                <p:spPr>
                  <a:xfrm>
                    <a:off x="2919324" y="4670699"/>
                    <a:ext cx="5328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744" name="Pennanteckning 1743">
                    <a:extLst>
                      <a:ext uri="{FF2B5EF4-FFF2-40B4-BE49-F238E27FC236}">
                        <a16:creationId xmlns:a16="http://schemas.microsoft.com/office/drawing/2014/main" id="{D4FBEF66-2276-D3BD-0176-1141EBA13348}"/>
                      </a:ext>
                    </a:extLst>
                  </p14:cNvPr>
                  <p14:cNvContentPartPr/>
                  <p14:nvPr/>
                </p14:nvContentPartPr>
                <p14:xfrm>
                  <a:off x="2942004" y="4738739"/>
                  <a:ext cx="150480" cy="104400"/>
                </p14:xfrm>
              </p:contentPart>
            </mc:Choice>
            <mc:Fallback>
              <p:pic>
                <p:nvPicPr>
                  <p:cNvPr id="1744" name="Pennanteckning 1743">
                    <a:extLst>
                      <a:ext uri="{FF2B5EF4-FFF2-40B4-BE49-F238E27FC236}">
                        <a16:creationId xmlns:a16="http://schemas.microsoft.com/office/drawing/2014/main" id="{D4FBEF66-2276-D3BD-0176-1141EBA13348}"/>
                      </a:ext>
                    </a:extLst>
                  </p:cNvPr>
                  <p:cNvPicPr/>
                  <p:nvPr/>
                </p:nvPicPr>
                <p:blipFill>
                  <a:blip r:embed="rId264"/>
                  <a:stretch>
                    <a:fillRect/>
                  </a:stretch>
                </p:blipFill>
                <p:spPr>
                  <a:xfrm>
                    <a:off x="2926524" y="4723619"/>
                    <a:ext cx="18108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745" name="Pennanteckning 1744">
                    <a:extLst>
                      <a:ext uri="{FF2B5EF4-FFF2-40B4-BE49-F238E27FC236}">
                        <a16:creationId xmlns:a16="http://schemas.microsoft.com/office/drawing/2014/main" id="{9B9CBAA3-CE36-C098-5A60-5E7DD9FF0BDA}"/>
                      </a:ext>
                    </a:extLst>
                  </p14:cNvPr>
                  <p14:cNvContentPartPr/>
                  <p14:nvPr/>
                </p14:nvContentPartPr>
                <p14:xfrm>
                  <a:off x="3119844" y="4654499"/>
                  <a:ext cx="14040" cy="24480"/>
                </p14:xfrm>
              </p:contentPart>
            </mc:Choice>
            <mc:Fallback>
              <p:pic>
                <p:nvPicPr>
                  <p:cNvPr id="1745" name="Pennanteckning 1744">
                    <a:extLst>
                      <a:ext uri="{FF2B5EF4-FFF2-40B4-BE49-F238E27FC236}">
                        <a16:creationId xmlns:a16="http://schemas.microsoft.com/office/drawing/2014/main" id="{9B9CBAA3-CE36-C098-5A60-5E7DD9FF0BDA}"/>
                      </a:ext>
                    </a:extLst>
                  </p:cNvPr>
                  <p:cNvPicPr/>
                  <p:nvPr/>
                </p:nvPicPr>
                <p:blipFill>
                  <a:blip r:embed="rId266"/>
                  <a:stretch>
                    <a:fillRect/>
                  </a:stretch>
                </p:blipFill>
                <p:spPr>
                  <a:xfrm>
                    <a:off x="3104724" y="4639379"/>
                    <a:ext cx="4464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746" name="Pennanteckning 1745">
                    <a:extLst>
                      <a:ext uri="{FF2B5EF4-FFF2-40B4-BE49-F238E27FC236}">
                        <a16:creationId xmlns:a16="http://schemas.microsoft.com/office/drawing/2014/main" id="{549B8C42-3BCC-3231-3894-E3826F3D9D66}"/>
                      </a:ext>
                    </a:extLst>
                  </p14:cNvPr>
                  <p14:cNvContentPartPr/>
                  <p14:nvPr/>
                </p14:nvContentPartPr>
                <p14:xfrm>
                  <a:off x="3205524" y="4656299"/>
                  <a:ext cx="18720" cy="273240"/>
                </p14:xfrm>
              </p:contentPart>
            </mc:Choice>
            <mc:Fallback>
              <p:pic>
                <p:nvPicPr>
                  <p:cNvPr id="1746" name="Pennanteckning 1745">
                    <a:extLst>
                      <a:ext uri="{FF2B5EF4-FFF2-40B4-BE49-F238E27FC236}">
                        <a16:creationId xmlns:a16="http://schemas.microsoft.com/office/drawing/2014/main" id="{549B8C42-3BCC-3231-3894-E3826F3D9D66}"/>
                      </a:ext>
                    </a:extLst>
                  </p:cNvPr>
                  <p:cNvPicPr/>
                  <p:nvPr/>
                </p:nvPicPr>
                <p:blipFill>
                  <a:blip r:embed="rId268"/>
                  <a:stretch>
                    <a:fillRect/>
                  </a:stretch>
                </p:blipFill>
                <p:spPr>
                  <a:xfrm>
                    <a:off x="3190404" y="4640819"/>
                    <a:ext cx="48960" cy="303840"/>
                  </a:xfrm>
                  <a:prstGeom prst="rect">
                    <a:avLst/>
                  </a:prstGeom>
                </p:spPr>
              </p:pic>
            </mc:Fallback>
          </mc:AlternateContent>
        </p:grpSp>
        <p:grpSp>
          <p:nvGrpSpPr>
            <p:cNvPr id="1763" name="Grupp 1762">
              <a:extLst>
                <a:ext uri="{FF2B5EF4-FFF2-40B4-BE49-F238E27FC236}">
                  <a16:creationId xmlns:a16="http://schemas.microsoft.com/office/drawing/2014/main" id="{8DFC56FD-DDD4-ACB2-5932-2B25F4092647}"/>
                </a:ext>
              </a:extLst>
            </p:cNvPr>
            <p:cNvGrpSpPr/>
            <p:nvPr/>
          </p:nvGrpSpPr>
          <p:grpSpPr>
            <a:xfrm>
              <a:off x="512004" y="5123219"/>
              <a:ext cx="1208880" cy="455040"/>
              <a:chOff x="512004" y="5123219"/>
              <a:chExt cx="1208880" cy="455040"/>
            </a:xfrm>
          </p:grpSpPr>
          <mc:AlternateContent xmlns:mc="http://schemas.openxmlformats.org/markup-compatibility/2006">
            <mc:Choice xmlns:p14="http://schemas.microsoft.com/office/powerpoint/2010/main" Requires="p14">
              <p:contentPart p14:bwMode="auto" r:id="rId269">
                <p14:nvContentPartPr>
                  <p14:cNvPr id="1749" name="Pennanteckning 1748">
                    <a:extLst>
                      <a:ext uri="{FF2B5EF4-FFF2-40B4-BE49-F238E27FC236}">
                        <a16:creationId xmlns:a16="http://schemas.microsoft.com/office/drawing/2014/main" id="{88CE38D4-CA61-9E90-D9E7-47232D1E154F}"/>
                      </a:ext>
                    </a:extLst>
                  </p14:cNvPr>
                  <p14:cNvContentPartPr/>
                  <p14:nvPr/>
                </p14:nvContentPartPr>
                <p14:xfrm>
                  <a:off x="512004" y="5155619"/>
                  <a:ext cx="86400" cy="117360"/>
                </p14:xfrm>
              </p:contentPart>
            </mc:Choice>
            <mc:Fallback>
              <p:pic>
                <p:nvPicPr>
                  <p:cNvPr id="1749" name="Pennanteckning 1748">
                    <a:extLst>
                      <a:ext uri="{FF2B5EF4-FFF2-40B4-BE49-F238E27FC236}">
                        <a16:creationId xmlns:a16="http://schemas.microsoft.com/office/drawing/2014/main" id="{88CE38D4-CA61-9E90-D9E7-47232D1E154F}"/>
                      </a:ext>
                    </a:extLst>
                  </p:cNvPr>
                  <p:cNvPicPr/>
                  <p:nvPr/>
                </p:nvPicPr>
                <p:blipFill>
                  <a:blip r:embed="rId270"/>
                  <a:stretch>
                    <a:fillRect/>
                  </a:stretch>
                </p:blipFill>
                <p:spPr>
                  <a:xfrm>
                    <a:off x="496884" y="5140499"/>
                    <a:ext cx="11700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750" name="Pennanteckning 1749">
                    <a:extLst>
                      <a:ext uri="{FF2B5EF4-FFF2-40B4-BE49-F238E27FC236}">
                        <a16:creationId xmlns:a16="http://schemas.microsoft.com/office/drawing/2014/main" id="{E5CB1E88-0808-B639-A6F5-EC714444B4D7}"/>
                      </a:ext>
                    </a:extLst>
                  </p14:cNvPr>
                  <p14:cNvContentPartPr/>
                  <p14:nvPr/>
                </p14:nvContentPartPr>
                <p14:xfrm>
                  <a:off x="680124" y="5182979"/>
                  <a:ext cx="166680" cy="126360"/>
                </p14:xfrm>
              </p:contentPart>
            </mc:Choice>
            <mc:Fallback>
              <p:pic>
                <p:nvPicPr>
                  <p:cNvPr id="1750" name="Pennanteckning 1749">
                    <a:extLst>
                      <a:ext uri="{FF2B5EF4-FFF2-40B4-BE49-F238E27FC236}">
                        <a16:creationId xmlns:a16="http://schemas.microsoft.com/office/drawing/2014/main" id="{E5CB1E88-0808-B639-A6F5-EC714444B4D7}"/>
                      </a:ext>
                    </a:extLst>
                  </p:cNvPr>
                  <p:cNvPicPr/>
                  <p:nvPr/>
                </p:nvPicPr>
                <p:blipFill>
                  <a:blip r:embed="rId272"/>
                  <a:stretch>
                    <a:fillRect/>
                  </a:stretch>
                </p:blipFill>
                <p:spPr>
                  <a:xfrm>
                    <a:off x="664644" y="5167859"/>
                    <a:ext cx="19692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751" name="Pennanteckning 1750">
                    <a:extLst>
                      <a:ext uri="{FF2B5EF4-FFF2-40B4-BE49-F238E27FC236}">
                        <a16:creationId xmlns:a16="http://schemas.microsoft.com/office/drawing/2014/main" id="{2D5A5912-EE23-80F7-2039-F39196BCAA33}"/>
                      </a:ext>
                    </a:extLst>
                  </p14:cNvPr>
                  <p14:cNvContentPartPr/>
                  <p14:nvPr/>
                </p14:nvContentPartPr>
                <p14:xfrm>
                  <a:off x="853644" y="5206019"/>
                  <a:ext cx="135000" cy="98640"/>
                </p14:xfrm>
              </p:contentPart>
            </mc:Choice>
            <mc:Fallback>
              <p:pic>
                <p:nvPicPr>
                  <p:cNvPr id="1751" name="Pennanteckning 1750">
                    <a:extLst>
                      <a:ext uri="{FF2B5EF4-FFF2-40B4-BE49-F238E27FC236}">
                        <a16:creationId xmlns:a16="http://schemas.microsoft.com/office/drawing/2014/main" id="{2D5A5912-EE23-80F7-2039-F39196BCAA33}"/>
                      </a:ext>
                    </a:extLst>
                  </p:cNvPr>
                  <p:cNvPicPr/>
                  <p:nvPr/>
                </p:nvPicPr>
                <p:blipFill>
                  <a:blip r:embed="rId274"/>
                  <a:stretch>
                    <a:fillRect/>
                  </a:stretch>
                </p:blipFill>
                <p:spPr>
                  <a:xfrm>
                    <a:off x="838524" y="5190899"/>
                    <a:ext cx="1656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752" name="Pennanteckning 1751">
                    <a:extLst>
                      <a:ext uri="{FF2B5EF4-FFF2-40B4-BE49-F238E27FC236}">
                        <a16:creationId xmlns:a16="http://schemas.microsoft.com/office/drawing/2014/main" id="{7EF48749-F6D5-B618-FEB2-4C641C8D9549}"/>
                      </a:ext>
                    </a:extLst>
                  </p14:cNvPr>
                  <p14:cNvContentPartPr/>
                  <p14:nvPr/>
                </p14:nvContentPartPr>
                <p14:xfrm>
                  <a:off x="1028964" y="5186939"/>
                  <a:ext cx="47520" cy="159120"/>
                </p14:xfrm>
              </p:contentPart>
            </mc:Choice>
            <mc:Fallback>
              <p:pic>
                <p:nvPicPr>
                  <p:cNvPr id="1752" name="Pennanteckning 1751">
                    <a:extLst>
                      <a:ext uri="{FF2B5EF4-FFF2-40B4-BE49-F238E27FC236}">
                        <a16:creationId xmlns:a16="http://schemas.microsoft.com/office/drawing/2014/main" id="{7EF48749-F6D5-B618-FEB2-4C641C8D9549}"/>
                      </a:ext>
                    </a:extLst>
                  </p:cNvPr>
                  <p:cNvPicPr/>
                  <p:nvPr/>
                </p:nvPicPr>
                <p:blipFill>
                  <a:blip r:embed="rId276"/>
                  <a:stretch>
                    <a:fillRect/>
                  </a:stretch>
                </p:blipFill>
                <p:spPr>
                  <a:xfrm>
                    <a:off x="1013844" y="5171819"/>
                    <a:ext cx="7812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753" name="Pennanteckning 1752">
                    <a:extLst>
                      <a:ext uri="{FF2B5EF4-FFF2-40B4-BE49-F238E27FC236}">
                        <a16:creationId xmlns:a16="http://schemas.microsoft.com/office/drawing/2014/main" id="{13591606-1E1A-C407-C391-301B6041028A}"/>
                      </a:ext>
                    </a:extLst>
                  </p14:cNvPr>
                  <p14:cNvContentPartPr/>
                  <p14:nvPr/>
                </p14:nvContentPartPr>
                <p14:xfrm>
                  <a:off x="1183764" y="5123219"/>
                  <a:ext cx="122040" cy="225360"/>
                </p14:xfrm>
              </p:contentPart>
            </mc:Choice>
            <mc:Fallback>
              <p:pic>
                <p:nvPicPr>
                  <p:cNvPr id="1753" name="Pennanteckning 1752">
                    <a:extLst>
                      <a:ext uri="{FF2B5EF4-FFF2-40B4-BE49-F238E27FC236}">
                        <a16:creationId xmlns:a16="http://schemas.microsoft.com/office/drawing/2014/main" id="{13591606-1E1A-C407-C391-301B6041028A}"/>
                      </a:ext>
                    </a:extLst>
                  </p:cNvPr>
                  <p:cNvPicPr/>
                  <p:nvPr/>
                </p:nvPicPr>
                <p:blipFill>
                  <a:blip r:embed="rId278"/>
                  <a:stretch>
                    <a:fillRect/>
                  </a:stretch>
                </p:blipFill>
                <p:spPr>
                  <a:xfrm>
                    <a:off x="1168284" y="5108099"/>
                    <a:ext cx="15228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754" name="Pennanteckning 1753">
                    <a:extLst>
                      <a:ext uri="{FF2B5EF4-FFF2-40B4-BE49-F238E27FC236}">
                        <a16:creationId xmlns:a16="http://schemas.microsoft.com/office/drawing/2014/main" id="{9CC6C105-9E90-0B83-E734-BABAFA2C26B6}"/>
                      </a:ext>
                    </a:extLst>
                  </p14:cNvPr>
                  <p14:cNvContentPartPr/>
                  <p14:nvPr/>
                </p14:nvContentPartPr>
                <p14:xfrm>
                  <a:off x="1390404" y="5253179"/>
                  <a:ext cx="12600" cy="71640"/>
                </p14:xfrm>
              </p:contentPart>
            </mc:Choice>
            <mc:Fallback>
              <p:pic>
                <p:nvPicPr>
                  <p:cNvPr id="1754" name="Pennanteckning 1753">
                    <a:extLst>
                      <a:ext uri="{FF2B5EF4-FFF2-40B4-BE49-F238E27FC236}">
                        <a16:creationId xmlns:a16="http://schemas.microsoft.com/office/drawing/2014/main" id="{9CC6C105-9E90-0B83-E734-BABAFA2C26B6}"/>
                      </a:ext>
                    </a:extLst>
                  </p:cNvPr>
                  <p:cNvPicPr/>
                  <p:nvPr/>
                </p:nvPicPr>
                <p:blipFill>
                  <a:blip r:embed="rId280"/>
                  <a:stretch>
                    <a:fillRect/>
                  </a:stretch>
                </p:blipFill>
                <p:spPr>
                  <a:xfrm>
                    <a:off x="1375284" y="5238059"/>
                    <a:ext cx="4320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755" name="Pennanteckning 1754">
                    <a:extLst>
                      <a:ext uri="{FF2B5EF4-FFF2-40B4-BE49-F238E27FC236}">
                        <a16:creationId xmlns:a16="http://schemas.microsoft.com/office/drawing/2014/main" id="{F47DCF11-00FF-4523-6C19-26ED41353528}"/>
                      </a:ext>
                    </a:extLst>
                  </p14:cNvPr>
                  <p14:cNvContentPartPr/>
                  <p14:nvPr/>
                </p14:nvContentPartPr>
                <p14:xfrm>
                  <a:off x="1398684" y="5167859"/>
                  <a:ext cx="322200" cy="410400"/>
                </p14:xfrm>
              </p:contentPart>
            </mc:Choice>
            <mc:Fallback>
              <p:pic>
                <p:nvPicPr>
                  <p:cNvPr id="1755" name="Pennanteckning 1754">
                    <a:extLst>
                      <a:ext uri="{FF2B5EF4-FFF2-40B4-BE49-F238E27FC236}">
                        <a16:creationId xmlns:a16="http://schemas.microsoft.com/office/drawing/2014/main" id="{F47DCF11-00FF-4523-6C19-26ED41353528}"/>
                      </a:ext>
                    </a:extLst>
                  </p:cNvPr>
                  <p:cNvPicPr/>
                  <p:nvPr/>
                </p:nvPicPr>
                <p:blipFill>
                  <a:blip r:embed="rId282"/>
                  <a:stretch>
                    <a:fillRect/>
                  </a:stretch>
                </p:blipFill>
                <p:spPr>
                  <a:xfrm>
                    <a:off x="1383564" y="5152739"/>
                    <a:ext cx="352440" cy="441000"/>
                  </a:xfrm>
                  <a:prstGeom prst="rect">
                    <a:avLst/>
                  </a:prstGeom>
                </p:spPr>
              </p:pic>
            </mc:Fallback>
          </mc:AlternateContent>
        </p:grpSp>
        <p:grpSp>
          <p:nvGrpSpPr>
            <p:cNvPr id="1762" name="Grupp 1761">
              <a:extLst>
                <a:ext uri="{FF2B5EF4-FFF2-40B4-BE49-F238E27FC236}">
                  <a16:creationId xmlns:a16="http://schemas.microsoft.com/office/drawing/2014/main" id="{8DD876D2-A4D1-D61E-053E-DFB387311234}"/>
                </a:ext>
              </a:extLst>
            </p:cNvPr>
            <p:cNvGrpSpPr/>
            <p:nvPr/>
          </p:nvGrpSpPr>
          <p:grpSpPr>
            <a:xfrm>
              <a:off x="1950924" y="5100539"/>
              <a:ext cx="1002960" cy="240480"/>
              <a:chOff x="1950924" y="5100539"/>
              <a:chExt cx="1002960" cy="240480"/>
            </a:xfrm>
          </p:grpSpPr>
          <mc:AlternateContent xmlns:mc="http://schemas.openxmlformats.org/markup-compatibility/2006">
            <mc:Choice xmlns:p14="http://schemas.microsoft.com/office/powerpoint/2010/main" Requires="p14">
              <p:contentPart p14:bwMode="auto" r:id="rId283">
                <p14:nvContentPartPr>
                  <p14:cNvPr id="1756" name="Pennanteckning 1755">
                    <a:extLst>
                      <a:ext uri="{FF2B5EF4-FFF2-40B4-BE49-F238E27FC236}">
                        <a16:creationId xmlns:a16="http://schemas.microsoft.com/office/drawing/2014/main" id="{4256417B-8335-81B4-0617-EA901A12E7D9}"/>
                      </a:ext>
                    </a:extLst>
                  </p14:cNvPr>
                  <p14:cNvContentPartPr/>
                  <p14:nvPr/>
                </p14:nvContentPartPr>
                <p14:xfrm>
                  <a:off x="1950924" y="5123219"/>
                  <a:ext cx="152640" cy="212040"/>
                </p14:xfrm>
              </p:contentPart>
            </mc:Choice>
            <mc:Fallback>
              <p:pic>
                <p:nvPicPr>
                  <p:cNvPr id="1756" name="Pennanteckning 1755">
                    <a:extLst>
                      <a:ext uri="{FF2B5EF4-FFF2-40B4-BE49-F238E27FC236}">
                        <a16:creationId xmlns:a16="http://schemas.microsoft.com/office/drawing/2014/main" id="{4256417B-8335-81B4-0617-EA901A12E7D9}"/>
                      </a:ext>
                    </a:extLst>
                  </p:cNvPr>
                  <p:cNvPicPr/>
                  <p:nvPr/>
                </p:nvPicPr>
                <p:blipFill>
                  <a:blip r:embed="rId284"/>
                  <a:stretch>
                    <a:fillRect/>
                  </a:stretch>
                </p:blipFill>
                <p:spPr>
                  <a:xfrm>
                    <a:off x="1935804" y="5108099"/>
                    <a:ext cx="18288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1757" name="Pennanteckning 1756">
                    <a:extLst>
                      <a:ext uri="{FF2B5EF4-FFF2-40B4-BE49-F238E27FC236}">
                        <a16:creationId xmlns:a16="http://schemas.microsoft.com/office/drawing/2014/main" id="{5B531F79-D91C-7B45-EB0E-83434C0034F9}"/>
                      </a:ext>
                    </a:extLst>
                  </p14:cNvPr>
                  <p14:cNvContentPartPr/>
                  <p14:nvPr/>
                </p14:nvContentPartPr>
                <p14:xfrm>
                  <a:off x="2186004" y="5194499"/>
                  <a:ext cx="67320" cy="94680"/>
                </p14:xfrm>
              </p:contentPart>
            </mc:Choice>
            <mc:Fallback>
              <p:pic>
                <p:nvPicPr>
                  <p:cNvPr id="1757" name="Pennanteckning 1756">
                    <a:extLst>
                      <a:ext uri="{FF2B5EF4-FFF2-40B4-BE49-F238E27FC236}">
                        <a16:creationId xmlns:a16="http://schemas.microsoft.com/office/drawing/2014/main" id="{5B531F79-D91C-7B45-EB0E-83434C0034F9}"/>
                      </a:ext>
                    </a:extLst>
                  </p:cNvPr>
                  <p:cNvPicPr/>
                  <p:nvPr/>
                </p:nvPicPr>
                <p:blipFill>
                  <a:blip r:embed="rId286"/>
                  <a:stretch>
                    <a:fillRect/>
                  </a:stretch>
                </p:blipFill>
                <p:spPr>
                  <a:xfrm>
                    <a:off x="2170884" y="5179379"/>
                    <a:ext cx="9792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758" name="Pennanteckning 1757">
                    <a:extLst>
                      <a:ext uri="{FF2B5EF4-FFF2-40B4-BE49-F238E27FC236}">
                        <a16:creationId xmlns:a16="http://schemas.microsoft.com/office/drawing/2014/main" id="{9899CCA1-9F47-68EA-C750-7505084A457F}"/>
                      </a:ext>
                    </a:extLst>
                  </p14:cNvPr>
                  <p14:cNvContentPartPr/>
                  <p14:nvPr/>
                </p14:nvContentPartPr>
                <p14:xfrm>
                  <a:off x="2353764" y="5100539"/>
                  <a:ext cx="120960" cy="240480"/>
                </p14:xfrm>
              </p:contentPart>
            </mc:Choice>
            <mc:Fallback>
              <p:pic>
                <p:nvPicPr>
                  <p:cNvPr id="1758" name="Pennanteckning 1757">
                    <a:extLst>
                      <a:ext uri="{FF2B5EF4-FFF2-40B4-BE49-F238E27FC236}">
                        <a16:creationId xmlns:a16="http://schemas.microsoft.com/office/drawing/2014/main" id="{9899CCA1-9F47-68EA-C750-7505084A457F}"/>
                      </a:ext>
                    </a:extLst>
                  </p:cNvPr>
                  <p:cNvPicPr/>
                  <p:nvPr/>
                </p:nvPicPr>
                <p:blipFill>
                  <a:blip r:embed="rId288"/>
                  <a:stretch>
                    <a:fillRect/>
                  </a:stretch>
                </p:blipFill>
                <p:spPr>
                  <a:xfrm>
                    <a:off x="2338644" y="5085419"/>
                    <a:ext cx="15156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759" name="Pennanteckning 1758">
                    <a:extLst>
                      <a:ext uri="{FF2B5EF4-FFF2-40B4-BE49-F238E27FC236}">
                        <a16:creationId xmlns:a16="http://schemas.microsoft.com/office/drawing/2014/main" id="{1F5AD755-039D-C607-F621-E968C58BF6AF}"/>
                      </a:ext>
                    </a:extLst>
                  </p14:cNvPr>
                  <p14:cNvContentPartPr/>
                  <p14:nvPr/>
                </p14:nvContentPartPr>
                <p14:xfrm>
                  <a:off x="2323164" y="5198819"/>
                  <a:ext cx="196200" cy="8640"/>
                </p14:xfrm>
              </p:contentPart>
            </mc:Choice>
            <mc:Fallback>
              <p:pic>
                <p:nvPicPr>
                  <p:cNvPr id="1759" name="Pennanteckning 1758">
                    <a:extLst>
                      <a:ext uri="{FF2B5EF4-FFF2-40B4-BE49-F238E27FC236}">
                        <a16:creationId xmlns:a16="http://schemas.microsoft.com/office/drawing/2014/main" id="{1F5AD755-039D-C607-F621-E968C58BF6AF}"/>
                      </a:ext>
                    </a:extLst>
                  </p:cNvPr>
                  <p:cNvPicPr/>
                  <p:nvPr/>
                </p:nvPicPr>
                <p:blipFill>
                  <a:blip r:embed="rId290"/>
                  <a:stretch>
                    <a:fillRect/>
                  </a:stretch>
                </p:blipFill>
                <p:spPr>
                  <a:xfrm>
                    <a:off x="2308044" y="5183339"/>
                    <a:ext cx="22680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1760" name="Pennanteckning 1759">
                    <a:extLst>
                      <a:ext uri="{FF2B5EF4-FFF2-40B4-BE49-F238E27FC236}">
                        <a16:creationId xmlns:a16="http://schemas.microsoft.com/office/drawing/2014/main" id="{A6B36738-DC56-EAE3-EE55-BB81925AAF75}"/>
                      </a:ext>
                    </a:extLst>
                  </p14:cNvPr>
                  <p14:cNvContentPartPr/>
                  <p14:nvPr/>
                </p14:nvContentPartPr>
                <p14:xfrm>
                  <a:off x="2562924" y="5189459"/>
                  <a:ext cx="55080" cy="96480"/>
                </p14:xfrm>
              </p:contentPart>
            </mc:Choice>
            <mc:Fallback>
              <p:pic>
                <p:nvPicPr>
                  <p:cNvPr id="1760" name="Pennanteckning 1759">
                    <a:extLst>
                      <a:ext uri="{FF2B5EF4-FFF2-40B4-BE49-F238E27FC236}">
                        <a16:creationId xmlns:a16="http://schemas.microsoft.com/office/drawing/2014/main" id="{A6B36738-DC56-EAE3-EE55-BB81925AAF75}"/>
                      </a:ext>
                    </a:extLst>
                  </p:cNvPr>
                  <p:cNvPicPr/>
                  <p:nvPr/>
                </p:nvPicPr>
                <p:blipFill>
                  <a:blip r:embed="rId292"/>
                  <a:stretch>
                    <a:fillRect/>
                  </a:stretch>
                </p:blipFill>
                <p:spPr>
                  <a:xfrm>
                    <a:off x="2547804" y="5174339"/>
                    <a:ext cx="8532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761" name="Pennanteckning 1760">
                    <a:extLst>
                      <a:ext uri="{FF2B5EF4-FFF2-40B4-BE49-F238E27FC236}">
                        <a16:creationId xmlns:a16="http://schemas.microsoft.com/office/drawing/2014/main" id="{1D4FC62B-2D3D-27F0-A68E-EE93C4E844CD}"/>
                      </a:ext>
                    </a:extLst>
                  </p14:cNvPr>
                  <p14:cNvContentPartPr/>
                  <p14:nvPr/>
                </p14:nvContentPartPr>
                <p14:xfrm>
                  <a:off x="2687124" y="5211059"/>
                  <a:ext cx="266760" cy="78840"/>
                </p14:xfrm>
              </p:contentPart>
            </mc:Choice>
            <mc:Fallback>
              <p:pic>
                <p:nvPicPr>
                  <p:cNvPr id="1761" name="Pennanteckning 1760">
                    <a:extLst>
                      <a:ext uri="{FF2B5EF4-FFF2-40B4-BE49-F238E27FC236}">
                        <a16:creationId xmlns:a16="http://schemas.microsoft.com/office/drawing/2014/main" id="{1D4FC62B-2D3D-27F0-A68E-EE93C4E844CD}"/>
                      </a:ext>
                    </a:extLst>
                  </p:cNvPr>
                  <p:cNvPicPr/>
                  <p:nvPr/>
                </p:nvPicPr>
                <p:blipFill>
                  <a:blip r:embed="rId294"/>
                  <a:stretch>
                    <a:fillRect/>
                  </a:stretch>
                </p:blipFill>
                <p:spPr>
                  <a:xfrm>
                    <a:off x="2672004" y="5195939"/>
                    <a:ext cx="297000" cy="109440"/>
                  </a:xfrm>
                  <a:prstGeom prst="rect">
                    <a:avLst/>
                  </a:prstGeom>
                </p:spPr>
              </p:pic>
            </mc:Fallback>
          </mc:AlternateContent>
        </p:grpSp>
      </p:grpSp>
      <p:grpSp>
        <p:nvGrpSpPr>
          <p:cNvPr id="1788" name="Grupp 1787">
            <a:extLst>
              <a:ext uri="{FF2B5EF4-FFF2-40B4-BE49-F238E27FC236}">
                <a16:creationId xmlns:a16="http://schemas.microsoft.com/office/drawing/2014/main" id="{A07FC6C0-333C-9C0C-874C-5013DBEC61CA}"/>
              </a:ext>
            </a:extLst>
          </p:cNvPr>
          <p:cNvGrpSpPr/>
          <p:nvPr/>
        </p:nvGrpSpPr>
        <p:grpSpPr>
          <a:xfrm>
            <a:off x="2500284" y="2247899"/>
            <a:ext cx="754560" cy="1707480"/>
            <a:chOff x="2500284" y="2247899"/>
            <a:chExt cx="754560" cy="1707480"/>
          </a:xfrm>
        </p:grpSpPr>
        <mc:AlternateContent xmlns:mc="http://schemas.openxmlformats.org/markup-compatibility/2006">
          <mc:Choice xmlns:p14="http://schemas.microsoft.com/office/powerpoint/2010/main" Requires="p14">
            <p:contentPart p14:bwMode="auto" r:id="rId295">
              <p14:nvContentPartPr>
                <p14:cNvPr id="1764" name="Pennanteckning 1763">
                  <a:extLst>
                    <a:ext uri="{FF2B5EF4-FFF2-40B4-BE49-F238E27FC236}">
                      <a16:creationId xmlns:a16="http://schemas.microsoft.com/office/drawing/2014/main" id="{166C3020-D8F6-90AD-E398-9023098A16B0}"/>
                    </a:ext>
                  </a:extLst>
                </p14:cNvPr>
                <p14:cNvContentPartPr/>
                <p14:nvPr/>
              </p14:nvContentPartPr>
              <p14:xfrm>
                <a:off x="2687844" y="2255459"/>
                <a:ext cx="128520" cy="108000"/>
              </p14:xfrm>
            </p:contentPart>
          </mc:Choice>
          <mc:Fallback>
            <p:pic>
              <p:nvPicPr>
                <p:cNvPr id="1764" name="Pennanteckning 1763">
                  <a:extLst>
                    <a:ext uri="{FF2B5EF4-FFF2-40B4-BE49-F238E27FC236}">
                      <a16:creationId xmlns:a16="http://schemas.microsoft.com/office/drawing/2014/main" id="{166C3020-D8F6-90AD-E398-9023098A16B0}"/>
                    </a:ext>
                  </a:extLst>
                </p:cNvPr>
                <p:cNvPicPr/>
                <p:nvPr/>
              </p:nvPicPr>
              <p:blipFill>
                <a:blip r:embed="rId296"/>
                <a:stretch>
                  <a:fillRect/>
                </a:stretch>
              </p:blipFill>
              <p:spPr>
                <a:xfrm>
                  <a:off x="2672724" y="2240339"/>
                  <a:ext cx="15912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1765" name="Pennanteckning 1764">
                  <a:extLst>
                    <a:ext uri="{FF2B5EF4-FFF2-40B4-BE49-F238E27FC236}">
                      <a16:creationId xmlns:a16="http://schemas.microsoft.com/office/drawing/2014/main" id="{6D876E99-9416-453E-B07F-C6EA64666150}"/>
                    </a:ext>
                  </a:extLst>
                </p14:cNvPr>
                <p14:cNvContentPartPr/>
                <p14:nvPr/>
              </p14:nvContentPartPr>
              <p14:xfrm>
                <a:off x="2698644" y="2247899"/>
                <a:ext cx="164160" cy="108000"/>
              </p14:xfrm>
            </p:contentPart>
          </mc:Choice>
          <mc:Fallback>
            <p:pic>
              <p:nvPicPr>
                <p:cNvPr id="1765" name="Pennanteckning 1764">
                  <a:extLst>
                    <a:ext uri="{FF2B5EF4-FFF2-40B4-BE49-F238E27FC236}">
                      <a16:creationId xmlns:a16="http://schemas.microsoft.com/office/drawing/2014/main" id="{6D876E99-9416-453E-B07F-C6EA64666150}"/>
                    </a:ext>
                  </a:extLst>
                </p:cNvPr>
                <p:cNvPicPr/>
                <p:nvPr/>
              </p:nvPicPr>
              <p:blipFill>
                <a:blip r:embed="rId298"/>
                <a:stretch>
                  <a:fillRect/>
                </a:stretch>
              </p:blipFill>
              <p:spPr>
                <a:xfrm>
                  <a:off x="2683524" y="2232779"/>
                  <a:ext cx="19476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1767" name="Pennanteckning 1766">
                  <a:extLst>
                    <a:ext uri="{FF2B5EF4-FFF2-40B4-BE49-F238E27FC236}">
                      <a16:creationId xmlns:a16="http://schemas.microsoft.com/office/drawing/2014/main" id="{D675784B-B4E3-3AF7-1956-1AEFE43B17ED}"/>
                    </a:ext>
                  </a:extLst>
                </p14:cNvPr>
                <p14:cNvContentPartPr/>
                <p14:nvPr/>
              </p14:nvContentPartPr>
              <p14:xfrm>
                <a:off x="2519364" y="2317379"/>
                <a:ext cx="244440" cy="414000"/>
              </p14:xfrm>
            </p:contentPart>
          </mc:Choice>
          <mc:Fallback>
            <p:pic>
              <p:nvPicPr>
                <p:cNvPr id="1767" name="Pennanteckning 1766">
                  <a:extLst>
                    <a:ext uri="{FF2B5EF4-FFF2-40B4-BE49-F238E27FC236}">
                      <a16:creationId xmlns:a16="http://schemas.microsoft.com/office/drawing/2014/main" id="{D675784B-B4E3-3AF7-1956-1AEFE43B17ED}"/>
                    </a:ext>
                  </a:extLst>
                </p:cNvPr>
                <p:cNvPicPr/>
                <p:nvPr/>
              </p:nvPicPr>
              <p:blipFill>
                <a:blip r:embed="rId300"/>
                <a:stretch>
                  <a:fillRect/>
                </a:stretch>
              </p:blipFill>
              <p:spPr>
                <a:xfrm>
                  <a:off x="2503884" y="2302259"/>
                  <a:ext cx="274680" cy="44424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1768" name="Pennanteckning 1767">
                  <a:extLst>
                    <a:ext uri="{FF2B5EF4-FFF2-40B4-BE49-F238E27FC236}">
                      <a16:creationId xmlns:a16="http://schemas.microsoft.com/office/drawing/2014/main" id="{CA52D520-3A71-39E1-85E7-00588015EF78}"/>
                    </a:ext>
                  </a:extLst>
                </p14:cNvPr>
                <p14:cNvContentPartPr/>
                <p14:nvPr/>
              </p14:nvContentPartPr>
              <p14:xfrm>
                <a:off x="2500284" y="2647499"/>
                <a:ext cx="71280" cy="117000"/>
              </p14:xfrm>
            </p:contentPart>
          </mc:Choice>
          <mc:Fallback>
            <p:pic>
              <p:nvPicPr>
                <p:cNvPr id="1768" name="Pennanteckning 1767">
                  <a:extLst>
                    <a:ext uri="{FF2B5EF4-FFF2-40B4-BE49-F238E27FC236}">
                      <a16:creationId xmlns:a16="http://schemas.microsoft.com/office/drawing/2014/main" id="{CA52D520-3A71-39E1-85E7-00588015EF78}"/>
                    </a:ext>
                  </a:extLst>
                </p:cNvPr>
                <p:cNvPicPr/>
                <p:nvPr/>
              </p:nvPicPr>
              <p:blipFill>
                <a:blip r:embed="rId302"/>
                <a:stretch>
                  <a:fillRect/>
                </a:stretch>
              </p:blipFill>
              <p:spPr>
                <a:xfrm>
                  <a:off x="2484804" y="2632019"/>
                  <a:ext cx="10152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1770" name="Pennanteckning 1769">
                  <a:extLst>
                    <a:ext uri="{FF2B5EF4-FFF2-40B4-BE49-F238E27FC236}">
                      <a16:creationId xmlns:a16="http://schemas.microsoft.com/office/drawing/2014/main" id="{588B803C-3A01-817A-E2D8-AB5F51199F35}"/>
                    </a:ext>
                  </a:extLst>
                </p14:cNvPr>
                <p14:cNvContentPartPr/>
                <p14:nvPr/>
              </p14:nvContentPartPr>
              <p14:xfrm>
                <a:off x="2571204" y="2754059"/>
                <a:ext cx="228600" cy="169200"/>
              </p14:xfrm>
            </p:contentPart>
          </mc:Choice>
          <mc:Fallback>
            <p:pic>
              <p:nvPicPr>
                <p:cNvPr id="1770" name="Pennanteckning 1769">
                  <a:extLst>
                    <a:ext uri="{FF2B5EF4-FFF2-40B4-BE49-F238E27FC236}">
                      <a16:creationId xmlns:a16="http://schemas.microsoft.com/office/drawing/2014/main" id="{588B803C-3A01-817A-E2D8-AB5F51199F35}"/>
                    </a:ext>
                  </a:extLst>
                </p:cNvPr>
                <p:cNvPicPr/>
                <p:nvPr/>
              </p:nvPicPr>
              <p:blipFill>
                <a:blip r:embed="rId304"/>
                <a:stretch>
                  <a:fillRect/>
                </a:stretch>
              </p:blipFill>
              <p:spPr>
                <a:xfrm>
                  <a:off x="2556084" y="2738939"/>
                  <a:ext cx="25920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1771" name="Pennanteckning 1770">
                  <a:extLst>
                    <a:ext uri="{FF2B5EF4-FFF2-40B4-BE49-F238E27FC236}">
                      <a16:creationId xmlns:a16="http://schemas.microsoft.com/office/drawing/2014/main" id="{2257823B-76D8-BDA8-2F31-59FAF80A9564}"/>
                    </a:ext>
                  </a:extLst>
                </p14:cNvPr>
                <p14:cNvContentPartPr/>
                <p14:nvPr/>
              </p14:nvContentPartPr>
              <p14:xfrm>
                <a:off x="2778204" y="2842619"/>
                <a:ext cx="49320" cy="172440"/>
              </p14:xfrm>
            </p:contentPart>
          </mc:Choice>
          <mc:Fallback>
            <p:pic>
              <p:nvPicPr>
                <p:cNvPr id="1771" name="Pennanteckning 1770">
                  <a:extLst>
                    <a:ext uri="{FF2B5EF4-FFF2-40B4-BE49-F238E27FC236}">
                      <a16:creationId xmlns:a16="http://schemas.microsoft.com/office/drawing/2014/main" id="{2257823B-76D8-BDA8-2F31-59FAF80A9564}"/>
                    </a:ext>
                  </a:extLst>
                </p:cNvPr>
                <p:cNvPicPr/>
                <p:nvPr/>
              </p:nvPicPr>
              <p:blipFill>
                <a:blip r:embed="rId306"/>
                <a:stretch>
                  <a:fillRect/>
                </a:stretch>
              </p:blipFill>
              <p:spPr>
                <a:xfrm>
                  <a:off x="2762724" y="2827499"/>
                  <a:ext cx="7956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1772" name="Pennanteckning 1771">
                  <a:extLst>
                    <a:ext uri="{FF2B5EF4-FFF2-40B4-BE49-F238E27FC236}">
                      <a16:creationId xmlns:a16="http://schemas.microsoft.com/office/drawing/2014/main" id="{2869781D-EB7B-8962-7F8E-094F5EFD5412}"/>
                    </a:ext>
                  </a:extLst>
                </p14:cNvPr>
                <p14:cNvContentPartPr/>
                <p14:nvPr/>
              </p14:nvContentPartPr>
              <p14:xfrm>
                <a:off x="2829324" y="2939459"/>
                <a:ext cx="394920" cy="58320"/>
              </p14:xfrm>
            </p:contentPart>
          </mc:Choice>
          <mc:Fallback>
            <p:pic>
              <p:nvPicPr>
                <p:cNvPr id="1772" name="Pennanteckning 1771">
                  <a:extLst>
                    <a:ext uri="{FF2B5EF4-FFF2-40B4-BE49-F238E27FC236}">
                      <a16:creationId xmlns:a16="http://schemas.microsoft.com/office/drawing/2014/main" id="{2869781D-EB7B-8962-7F8E-094F5EFD5412}"/>
                    </a:ext>
                  </a:extLst>
                </p:cNvPr>
                <p:cNvPicPr/>
                <p:nvPr/>
              </p:nvPicPr>
              <p:blipFill>
                <a:blip r:embed="rId308"/>
                <a:stretch>
                  <a:fillRect/>
                </a:stretch>
              </p:blipFill>
              <p:spPr>
                <a:xfrm>
                  <a:off x="2814204" y="2923979"/>
                  <a:ext cx="42516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1773" name="Pennanteckning 1772">
                  <a:extLst>
                    <a:ext uri="{FF2B5EF4-FFF2-40B4-BE49-F238E27FC236}">
                      <a16:creationId xmlns:a16="http://schemas.microsoft.com/office/drawing/2014/main" id="{A4F48380-4286-5CBD-01B7-246E90DA01C5}"/>
                    </a:ext>
                  </a:extLst>
                </p14:cNvPr>
                <p14:cNvContentPartPr/>
                <p14:nvPr/>
              </p14:nvContentPartPr>
              <p14:xfrm>
                <a:off x="3212364" y="2945219"/>
                <a:ext cx="42480" cy="127800"/>
              </p14:xfrm>
            </p:contentPart>
          </mc:Choice>
          <mc:Fallback>
            <p:pic>
              <p:nvPicPr>
                <p:cNvPr id="1773" name="Pennanteckning 1772">
                  <a:extLst>
                    <a:ext uri="{FF2B5EF4-FFF2-40B4-BE49-F238E27FC236}">
                      <a16:creationId xmlns:a16="http://schemas.microsoft.com/office/drawing/2014/main" id="{A4F48380-4286-5CBD-01B7-246E90DA01C5}"/>
                    </a:ext>
                  </a:extLst>
                </p:cNvPr>
                <p:cNvPicPr/>
                <p:nvPr/>
              </p:nvPicPr>
              <p:blipFill>
                <a:blip r:embed="rId310"/>
                <a:stretch>
                  <a:fillRect/>
                </a:stretch>
              </p:blipFill>
              <p:spPr>
                <a:xfrm>
                  <a:off x="3196884" y="2929739"/>
                  <a:ext cx="7308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1775" name="Pennanteckning 1774">
                  <a:extLst>
                    <a:ext uri="{FF2B5EF4-FFF2-40B4-BE49-F238E27FC236}">
                      <a16:creationId xmlns:a16="http://schemas.microsoft.com/office/drawing/2014/main" id="{C1B13166-D4A1-AD4F-0981-45BDADA667A3}"/>
                    </a:ext>
                  </a:extLst>
                </p14:cNvPr>
                <p14:cNvContentPartPr/>
                <p14:nvPr/>
              </p14:nvContentPartPr>
              <p14:xfrm>
                <a:off x="3123804" y="3040979"/>
                <a:ext cx="131040" cy="227880"/>
              </p14:xfrm>
            </p:contentPart>
          </mc:Choice>
          <mc:Fallback>
            <p:pic>
              <p:nvPicPr>
                <p:cNvPr id="1775" name="Pennanteckning 1774">
                  <a:extLst>
                    <a:ext uri="{FF2B5EF4-FFF2-40B4-BE49-F238E27FC236}">
                      <a16:creationId xmlns:a16="http://schemas.microsoft.com/office/drawing/2014/main" id="{C1B13166-D4A1-AD4F-0981-45BDADA667A3}"/>
                    </a:ext>
                  </a:extLst>
                </p:cNvPr>
                <p:cNvPicPr/>
                <p:nvPr/>
              </p:nvPicPr>
              <p:blipFill>
                <a:blip r:embed="rId312"/>
                <a:stretch>
                  <a:fillRect/>
                </a:stretch>
              </p:blipFill>
              <p:spPr>
                <a:xfrm>
                  <a:off x="3108684" y="3025859"/>
                  <a:ext cx="16164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1776" name="Pennanteckning 1775">
                  <a:extLst>
                    <a:ext uri="{FF2B5EF4-FFF2-40B4-BE49-F238E27FC236}">
                      <a16:creationId xmlns:a16="http://schemas.microsoft.com/office/drawing/2014/main" id="{B8B3E809-3655-C909-043D-796D69EA89CE}"/>
                    </a:ext>
                  </a:extLst>
                </p14:cNvPr>
                <p14:cNvContentPartPr/>
                <p14:nvPr/>
              </p14:nvContentPartPr>
              <p14:xfrm>
                <a:off x="3123804" y="3193979"/>
                <a:ext cx="59040" cy="101160"/>
              </p14:xfrm>
            </p:contentPart>
          </mc:Choice>
          <mc:Fallback>
            <p:pic>
              <p:nvPicPr>
                <p:cNvPr id="1776" name="Pennanteckning 1775">
                  <a:extLst>
                    <a:ext uri="{FF2B5EF4-FFF2-40B4-BE49-F238E27FC236}">
                      <a16:creationId xmlns:a16="http://schemas.microsoft.com/office/drawing/2014/main" id="{B8B3E809-3655-C909-043D-796D69EA89CE}"/>
                    </a:ext>
                  </a:extLst>
                </p:cNvPr>
                <p:cNvPicPr/>
                <p:nvPr/>
              </p:nvPicPr>
              <p:blipFill>
                <a:blip r:embed="rId314"/>
                <a:stretch>
                  <a:fillRect/>
                </a:stretch>
              </p:blipFill>
              <p:spPr>
                <a:xfrm>
                  <a:off x="3108684" y="3178859"/>
                  <a:ext cx="8964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1778" name="Pennanteckning 1777">
                  <a:extLst>
                    <a:ext uri="{FF2B5EF4-FFF2-40B4-BE49-F238E27FC236}">
                      <a16:creationId xmlns:a16="http://schemas.microsoft.com/office/drawing/2014/main" id="{1181E8EC-AF19-090F-4B83-D02E4345C6D4}"/>
                    </a:ext>
                  </a:extLst>
                </p14:cNvPr>
                <p14:cNvContentPartPr/>
                <p14:nvPr/>
              </p14:nvContentPartPr>
              <p14:xfrm>
                <a:off x="2945964" y="3335459"/>
                <a:ext cx="178200" cy="138600"/>
              </p14:xfrm>
            </p:contentPart>
          </mc:Choice>
          <mc:Fallback>
            <p:pic>
              <p:nvPicPr>
                <p:cNvPr id="1778" name="Pennanteckning 1777">
                  <a:extLst>
                    <a:ext uri="{FF2B5EF4-FFF2-40B4-BE49-F238E27FC236}">
                      <a16:creationId xmlns:a16="http://schemas.microsoft.com/office/drawing/2014/main" id="{1181E8EC-AF19-090F-4B83-D02E4345C6D4}"/>
                    </a:ext>
                  </a:extLst>
                </p:cNvPr>
                <p:cNvPicPr/>
                <p:nvPr/>
              </p:nvPicPr>
              <p:blipFill>
                <a:blip r:embed="rId316"/>
                <a:stretch>
                  <a:fillRect/>
                </a:stretch>
              </p:blipFill>
              <p:spPr>
                <a:xfrm>
                  <a:off x="2930844" y="3320339"/>
                  <a:ext cx="2088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1779" name="Pennanteckning 1778">
                  <a:extLst>
                    <a:ext uri="{FF2B5EF4-FFF2-40B4-BE49-F238E27FC236}">
                      <a16:creationId xmlns:a16="http://schemas.microsoft.com/office/drawing/2014/main" id="{952D293B-61EF-8DC6-9F2E-CDC846B54464}"/>
                    </a:ext>
                  </a:extLst>
                </p14:cNvPr>
                <p14:cNvContentPartPr/>
                <p14:nvPr/>
              </p14:nvContentPartPr>
              <p14:xfrm>
                <a:off x="2922924" y="3423299"/>
                <a:ext cx="65520" cy="100440"/>
              </p14:xfrm>
            </p:contentPart>
          </mc:Choice>
          <mc:Fallback>
            <p:pic>
              <p:nvPicPr>
                <p:cNvPr id="1779" name="Pennanteckning 1778">
                  <a:extLst>
                    <a:ext uri="{FF2B5EF4-FFF2-40B4-BE49-F238E27FC236}">
                      <a16:creationId xmlns:a16="http://schemas.microsoft.com/office/drawing/2014/main" id="{952D293B-61EF-8DC6-9F2E-CDC846B54464}"/>
                    </a:ext>
                  </a:extLst>
                </p:cNvPr>
                <p:cNvPicPr/>
                <p:nvPr/>
              </p:nvPicPr>
              <p:blipFill>
                <a:blip r:embed="rId318"/>
                <a:stretch>
                  <a:fillRect/>
                </a:stretch>
              </p:blipFill>
              <p:spPr>
                <a:xfrm>
                  <a:off x="2907444" y="3407819"/>
                  <a:ext cx="9612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1780" name="Pennanteckning 1779">
                  <a:extLst>
                    <a:ext uri="{FF2B5EF4-FFF2-40B4-BE49-F238E27FC236}">
                      <a16:creationId xmlns:a16="http://schemas.microsoft.com/office/drawing/2014/main" id="{731DF682-F6D5-A33D-5C37-32D6FE51D618}"/>
                    </a:ext>
                  </a:extLst>
                </p14:cNvPr>
                <p14:cNvContentPartPr/>
                <p14:nvPr/>
              </p14:nvContentPartPr>
              <p14:xfrm>
                <a:off x="2914644" y="3499979"/>
                <a:ext cx="19440" cy="232920"/>
              </p14:xfrm>
            </p:contentPart>
          </mc:Choice>
          <mc:Fallback>
            <p:pic>
              <p:nvPicPr>
                <p:cNvPr id="1780" name="Pennanteckning 1779">
                  <a:extLst>
                    <a:ext uri="{FF2B5EF4-FFF2-40B4-BE49-F238E27FC236}">
                      <a16:creationId xmlns:a16="http://schemas.microsoft.com/office/drawing/2014/main" id="{731DF682-F6D5-A33D-5C37-32D6FE51D618}"/>
                    </a:ext>
                  </a:extLst>
                </p:cNvPr>
                <p:cNvPicPr/>
                <p:nvPr/>
              </p:nvPicPr>
              <p:blipFill>
                <a:blip r:embed="rId320"/>
                <a:stretch>
                  <a:fillRect/>
                </a:stretch>
              </p:blipFill>
              <p:spPr>
                <a:xfrm>
                  <a:off x="2899164" y="3484859"/>
                  <a:ext cx="5004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1781" name="Pennanteckning 1780">
                  <a:extLst>
                    <a:ext uri="{FF2B5EF4-FFF2-40B4-BE49-F238E27FC236}">
                      <a16:creationId xmlns:a16="http://schemas.microsoft.com/office/drawing/2014/main" id="{20C9F601-B544-13BE-14DE-8F48DF08C420}"/>
                    </a:ext>
                  </a:extLst>
                </p14:cNvPr>
                <p14:cNvContentPartPr/>
                <p14:nvPr/>
              </p14:nvContentPartPr>
              <p14:xfrm>
                <a:off x="2868204" y="3691139"/>
                <a:ext cx="92160" cy="84240"/>
              </p14:xfrm>
            </p:contentPart>
          </mc:Choice>
          <mc:Fallback>
            <p:pic>
              <p:nvPicPr>
                <p:cNvPr id="1781" name="Pennanteckning 1780">
                  <a:extLst>
                    <a:ext uri="{FF2B5EF4-FFF2-40B4-BE49-F238E27FC236}">
                      <a16:creationId xmlns:a16="http://schemas.microsoft.com/office/drawing/2014/main" id="{20C9F601-B544-13BE-14DE-8F48DF08C420}"/>
                    </a:ext>
                  </a:extLst>
                </p:cNvPr>
                <p:cNvPicPr/>
                <p:nvPr/>
              </p:nvPicPr>
              <p:blipFill>
                <a:blip r:embed="rId322"/>
                <a:stretch>
                  <a:fillRect/>
                </a:stretch>
              </p:blipFill>
              <p:spPr>
                <a:xfrm>
                  <a:off x="2853084" y="3675659"/>
                  <a:ext cx="12276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1783" name="Pennanteckning 1782">
                  <a:extLst>
                    <a:ext uri="{FF2B5EF4-FFF2-40B4-BE49-F238E27FC236}">
                      <a16:creationId xmlns:a16="http://schemas.microsoft.com/office/drawing/2014/main" id="{5914F3AD-362D-3F6F-B9E8-26B9C4EFDED3}"/>
                    </a:ext>
                  </a:extLst>
                </p14:cNvPr>
                <p14:cNvContentPartPr/>
                <p14:nvPr/>
              </p14:nvContentPartPr>
              <p14:xfrm>
                <a:off x="2835804" y="3795179"/>
                <a:ext cx="96480" cy="103680"/>
              </p14:xfrm>
            </p:contentPart>
          </mc:Choice>
          <mc:Fallback>
            <p:pic>
              <p:nvPicPr>
                <p:cNvPr id="1783" name="Pennanteckning 1782">
                  <a:extLst>
                    <a:ext uri="{FF2B5EF4-FFF2-40B4-BE49-F238E27FC236}">
                      <a16:creationId xmlns:a16="http://schemas.microsoft.com/office/drawing/2014/main" id="{5914F3AD-362D-3F6F-B9E8-26B9C4EFDED3}"/>
                    </a:ext>
                  </a:extLst>
                </p:cNvPr>
                <p:cNvPicPr/>
                <p:nvPr/>
              </p:nvPicPr>
              <p:blipFill>
                <a:blip r:embed="rId324"/>
                <a:stretch>
                  <a:fillRect/>
                </a:stretch>
              </p:blipFill>
              <p:spPr>
                <a:xfrm>
                  <a:off x="2820684" y="3780059"/>
                  <a:ext cx="12672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1784" name="Pennanteckning 1783">
                  <a:extLst>
                    <a:ext uri="{FF2B5EF4-FFF2-40B4-BE49-F238E27FC236}">
                      <a16:creationId xmlns:a16="http://schemas.microsoft.com/office/drawing/2014/main" id="{E6A18676-89BB-AA4D-E0FE-30036857A48C}"/>
                    </a:ext>
                  </a:extLst>
                </p14:cNvPr>
                <p14:cNvContentPartPr/>
                <p14:nvPr/>
              </p14:nvContentPartPr>
              <p14:xfrm>
                <a:off x="2821044" y="3843419"/>
                <a:ext cx="60840" cy="69120"/>
              </p14:xfrm>
            </p:contentPart>
          </mc:Choice>
          <mc:Fallback>
            <p:pic>
              <p:nvPicPr>
                <p:cNvPr id="1784" name="Pennanteckning 1783">
                  <a:extLst>
                    <a:ext uri="{FF2B5EF4-FFF2-40B4-BE49-F238E27FC236}">
                      <a16:creationId xmlns:a16="http://schemas.microsoft.com/office/drawing/2014/main" id="{E6A18676-89BB-AA4D-E0FE-30036857A48C}"/>
                    </a:ext>
                  </a:extLst>
                </p:cNvPr>
                <p:cNvPicPr/>
                <p:nvPr/>
              </p:nvPicPr>
              <p:blipFill>
                <a:blip r:embed="rId326"/>
                <a:stretch>
                  <a:fillRect/>
                </a:stretch>
              </p:blipFill>
              <p:spPr>
                <a:xfrm>
                  <a:off x="2805924" y="3827939"/>
                  <a:ext cx="9108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1785" name="Pennanteckning 1784">
                  <a:extLst>
                    <a:ext uri="{FF2B5EF4-FFF2-40B4-BE49-F238E27FC236}">
                      <a16:creationId xmlns:a16="http://schemas.microsoft.com/office/drawing/2014/main" id="{7F2D73BC-41FB-1563-FFDA-6AB4F49C9AE8}"/>
                    </a:ext>
                  </a:extLst>
                </p14:cNvPr>
                <p14:cNvContentPartPr/>
                <p14:nvPr/>
              </p14:nvContentPartPr>
              <p14:xfrm>
                <a:off x="2777124" y="3906779"/>
                <a:ext cx="56520" cy="34920"/>
              </p14:xfrm>
            </p:contentPart>
          </mc:Choice>
          <mc:Fallback>
            <p:pic>
              <p:nvPicPr>
                <p:cNvPr id="1785" name="Pennanteckning 1784">
                  <a:extLst>
                    <a:ext uri="{FF2B5EF4-FFF2-40B4-BE49-F238E27FC236}">
                      <a16:creationId xmlns:a16="http://schemas.microsoft.com/office/drawing/2014/main" id="{7F2D73BC-41FB-1563-FFDA-6AB4F49C9AE8}"/>
                    </a:ext>
                  </a:extLst>
                </p:cNvPr>
                <p:cNvPicPr/>
                <p:nvPr/>
              </p:nvPicPr>
              <p:blipFill>
                <a:blip r:embed="rId328"/>
                <a:stretch>
                  <a:fillRect/>
                </a:stretch>
              </p:blipFill>
              <p:spPr>
                <a:xfrm>
                  <a:off x="2762004" y="3891659"/>
                  <a:ext cx="8712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1787" name="Pennanteckning 1786">
                  <a:extLst>
                    <a:ext uri="{FF2B5EF4-FFF2-40B4-BE49-F238E27FC236}">
                      <a16:creationId xmlns:a16="http://schemas.microsoft.com/office/drawing/2014/main" id="{2390E4ED-E46F-A2AC-4FF6-3073A54FFD94}"/>
                    </a:ext>
                  </a:extLst>
                </p14:cNvPr>
                <p14:cNvContentPartPr/>
                <p14:nvPr/>
              </p14:nvContentPartPr>
              <p14:xfrm>
                <a:off x="2740764" y="3913619"/>
                <a:ext cx="51480" cy="41760"/>
              </p14:xfrm>
            </p:contentPart>
          </mc:Choice>
          <mc:Fallback>
            <p:pic>
              <p:nvPicPr>
                <p:cNvPr id="1787" name="Pennanteckning 1786">
                  <a:extLst>
                    <a:ext uri="{FF2B5EF4-FFF2-40B4-BE49-F238E27FC236}">
                      <a16:creationId xmlns:a16="http://schemas.microsoft.com/office/drawing/2014/main" id="{2390E4ED-E46F-A2AC-4FF6-3073A54FFD94}"/>
                    </a:ext>
                  </a:extLst>
                </p:cNvPr>
                <p:cNvPicPr/>
                <p:nvPr/>
              </p:nvPicPr>
              <p:blipFill>
                <a:blip r:embed="rId330"/>
                <a:stretch>
                  <a:fillRect/>
                </a:stretch>
              </p:blipFill>
              <p:spPr>
                <a:xfrm>
                  <a:off x="2725644" y="3898139"/>
                  <a:ext cx="82080" cy="72360"/>
                </a:xfrm>
                <a:prstGeom prst="rect">
                  <a:avLst/>
                </a:prstGeom>
              </p:spPr>
            </p:pic>
          </mc:Fallback>
        </mc:AlternateContent>
      </p:grpSp>
      <p:grpSp>
        <p:nvGrpSpPr>
          <p:cNvPr id="2088" name="Grupp 2087">
            <a:extLst>
              <a:ext uri="{FF2B5EF4-FFF2-40B4-BE49-F238E27FC236}">
                <a16:creationId xmlns:a16="http://schemas.microsoft.com/office/drawing/2014/main" id="{861F2BFE-EFFC-8CE8-C45D-4C2BCA10A0FB}"/>
              </a:ext>
            </a:extLst>
          </p:cNvPr>
          <p:cNvGrpSpPr/>
          <p:nvPr/>
        </p:nvGrpSpPr>
        <p:grpSpPr>
          <a:xfrm>
            <a:off x="2956044" y="3999659"/>
            <a:ext cx="765360" cy="493200"/>
            <a:chOff x="2956044" y="3999659"/>
            <a:chExt cx="765360" cy="493200"/>
          </a:xfrm>
        </p:grpSpPr>
        <mc:AlternateContent xmlns:mc="http://schemas.openxmlformats.org/markup-compatibility/2006">
          <mc:Choice xmlns:p14="http://schemas.microsoft.com/office/powerpoint/2010/main" Requires="p14">
            <p:contentPart p14:bwMode="auto" r:id="rId331">
              <p14:nvContentPartPr>
                <p14:cNvPr id="1789" name="Pennanteckning 1788">
                  <a:extLst>
                    <a:ext uri="{FF2B5EF4-FFF2-40B4-BE49-F238E27FC236}">
                      <a16:creationId xmlns:a16="http://schemas.microsoft.com/office/drawing/2014/main" id="{569D9F0A-2EAB-DFC3-5062-E1396009E482}"/>
                    </a:ext>
                  </a:extLst>
                </p14:cNvPr>
                <p14:cNvContentPartPr/>
                <p14:nvPr/>
              </p14:nvContentPartPr>
              <p14:xfrm>
                <a:off x="2956044" y="3999659"/>
                <a:ext cx="577440" cy="239400"/>
              </p14:xfrm>
            </p:contentPart>
          </mc:Choice>
          <mc:Fallback>
            <p:pic>
              <p:nvPicPr>
                <p:cNvPr id="1789" name="Pennanteckning 1788">
                  <a:extLst>
                    <a:ext uri="{FF2B5EF4-FFF2-40B4-BE49-F238E27FC236}">
                      <a16:creationId xmlns:a16="http://schemas.microsoft.com/office/drawing/2014/main" id="{569D9F0A-2EAB-DFC3-5062-E1396009E482}"/>
                    </a:ext>
                  </a:extLst>
                </p:cNvPr>
                <p:cNvPicPr/>
                <p:nvPr/>
              </p:nvPicPr>
              <p:blipFill>
                <a:blip r:embed="rId332"/>
                <a:stretch>
                  <a:fillRect/>
                </a:stretch>
              </p:blipFill>
              <p:spPr>
                <a:xfrm>
                  <a:off x="2940564" y="3984179"/>
                  <a:ext cx="60804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1791" name="Pennanteckning 1790">
                  <a:extLst>
                    <a:ext uri="{FF2B5EF4-FFF2-40B4-BE49-F238E27FC236}">
                      <a16:creationId xmlns:a16="http://schemas.microsoft.com/office/drawing/2014/main" id="{7A8D3F2D-935E-F2F0-40FE-D7E1A5E37E9D}"/>
                    </a:ext>
                  </a:extLst>
                </p14:cNvPr>
                <p14:cNvContentPartPr/>
                <p14:nvPr/>
              </p14:nvContentPartPr>
              <p14:xfrm>
                <a:off x="3371124" y="4401419"/>
                <a:ext cx="168120" cy="91440"/>
              </p14:xfrm>
            </p:contentPart>
          </mc:Choice>
          <mc:Fallback>
            <p:pic>
              <p:nvPicPr>
                <p:cNvPr id="1791" name="Pennanteckning 1790">
                  <a:extLst>
                    <a:ext uri="{FF2B5EF4-FFF2-40B4-BE49-F238E27FC236}">
                      <a16:creationId xmlns:a16="http://schemas.microsoft.com/office/drawing/2014/main" id="{7A8D3F2D-935E-F2F0-40FE-D7E1A5E37E9D}"/>
                    </a:ext>
                  </a:extLst>
                </p:cNvPr>
                <p:cNvPicPr/>
                <p:nvPr/>
              </p:nvPicPr>
              <p:blipFill>
                <a:blip r:embed="rId334"/>
                <a:stretch>
                  <a:fillRect/>
                </a:stretch>
              </p:blipFill>
              <p:spPr>
                <a:xfrm>
                  <a:off x="3355644" y="4386299"/>
                  <a:ext cx="19872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1792" name="Pennanteckning 1791">
                  <a:extLst>
                    <a:ext uri="{FF2B5EF4-FFF2-40B4-BE49-F238E27FC236}">
                      <a16:creationId xmlns:a16="http://schemas.microsoft.com/office/drawing/2014/main" id="{DA2E30CA-F354-53DB-E0EE-6683C785ADA0}"/>
                    </a:ext>
                  </a:extLst>
                </p14:cNvPr>
                <p14:cNvContentPartPr/>
                <p14:nvPr/>
              </p14:nvContentPartPr>
              <p14:xfrm>
                <a:off x="3586044" y="4411499"/>
                <a:ext cx="9360" cy="42480"/>
              </p14:xfrm>
            </p:contentPart>
          </mc:Choice>
          <mc:Fallback>
            <p:pic>
              <p:nvPicPr>
                <p:cNvPr id="1792" name="Pennanteckning 1791">
                  <a:extLst>
                    <a:ext uri="{FF2B5EF4-FFF2-40B4-BE49-F238E27FC236}">
                      <a16:creationId xmlns:a16="http://schemas.microsoft.com/office/drawing/2014/main" id="{DA2E30CA-F354-53DB-E0EE-6683C785ADA0}"/>
                    </a:ext>
                  </a:extLst>
                </p:cNvPr>
                <p:cNvPicPr/>
                <p:nvPr/>
              </p:nvPicPr>
              <p:blipFill>
                <a:blip r:embed="rId336"/>
                <a:stretch>
                  <a:fillRect/>
                </a:stretch>
              </p:blipFill>
              <p:spPr>
                <a:xfrm>
                  <a:off x="3570924" y="4396019"/>
                  <a:ext cx="3996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1793" name="Pennanteckning 1792">
                  <a:extLst>
                    <a:ext uri="{FF2B5EF4-FFF2-40B4-BE49-F238E27FC236}">
                      <a16:creationId xmlns:a16="http://schemas.microsoft.com/office/drawing/2014/main" id="{4B448C41-E541-F2BA-B060-25FC4AC58638}"/>
                    </a:ext>
                  </a:extLst>
                </p14:cNvPr>
                <p14:cNvContentPartPr/>
                <p14:nvPr/>
              </p14:nvContentPartPr>
              <p14:xfrm>
                <a:off x="3596124" y="4334459"/>
                <a:ext cx="10440" cy="4680"/>
              </p14:xfrm>
            </p:contentPart>
          </mc:Choice>
          <mc:Fallback>
            <p:pic>
              <p:nvPicPr>
                <p:cNvPr id="1793" name="Pennanteckning 1792">
                  <a:extLst>
                    <a:ext uri="{FF2B5EF4-FFF2-40B4-BE49-F238E27FC236}">
                      <a16:creationId xmlns:a16="http://schemas.microsoft.com/office/drawing/2014/main" id="{4B448C41-E541-F2BA-B060-25FC4AC58638}"/>
                    </a:ext>
                  </a:extLst>
                </p:cNvPr>
                <p:cNvPicPr/>
                <p:nvPr/>
              </p:nvPicPr>
              <p:blipFill>
                <a:blip r:embed="rId338"/>
                <a:stretch>
                  <a:fillRect/>
                </a:stretch>
              </p:blipFill>
              <p:spPr>
                <a:xfrm>
                  <a:off x="3580644" y="4319339"/>
                  <a:ext cx="4068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1794" name="Pennanteckning 1793">
                  <a:extLst>
                    <a:ext uri="{FF2B5EF4-FFF2-40B4-BE49-F238E27FC236}">
                      <a16:creationId xmlns:a16="http://schemas.microsoft.com/office/drawing/2014/main" id="{D3096A59-C177-662F-1ED8-94C1C80EF322}"/>
                    </a:ext>
                  </a:extLst>
                </p14:cNvPr>
                <p14:cNvContentPartPr/>
                <p14:nvPr/>
              </p14:nvContentPartPr>
              <p14:xfrm>
                <a:off x="3596124" y="4334459"/>
                <a:ext cx="125280" cy="104400"/>
              </p14:xfrm>
            </p:contentPart>
          </mc:Choice>
          <mc:Fallback>
            <p:pic>
              <p:nvPicPr>
                <p:cNvPr id="1794" name="Pennanteckning 1793">
                  <a:extLst>
                    <a:ext uri="{FF2B5EF4-FFF2-40B4-BE49-F238E27FC236}">
                      <a16:creationId xmlns:a16="http://schemas.microsoft.com/office/drawing/2014/main" id="{D3096A59-C177-662F-1ED8-94C1C80EF322}"/>
                    </a:ext>
                  </a:extLst>
                </p:cNvPr>
                <p:cNvPicPr/>
                <p:nvPr/>
              </p:nvPicPr>
              <p:blipFill>
                <a:blip r:embed="rId340"/>
                <a:stretch>
                  <a:fillRect/>
                </a:stretch>
              </p:blipFill>
              <p:spPr>
                <a:xfrm>
                  <a:off x="3580644" y="4319339"/>
                  <a:ext cx="155880" cy="135000"/>
                </a:xfrm>
                <a:prstGeom prst="rect">
                  <a:avLst/>
                </a:prstGeom>
              </p:spPr>
            </p:pic>
          </mc:Fallback>
        </mc:AlternateContent>
      </p:grpSp>
      <p:grpSp>
        <p:nvGrpSpPr>
          <p:cNvPr id="2090" name="Grupp 2089">
            <a:extLst>
              <a:ext uri="{FF2B5EF4-FFF2-40B4-BE49-F238E27FC236}">
                <a16:creationId xmlns:a16="http://schemas.microsoft.com/office/drawing/2014/main" id="{1B8DDF57-7DD3-BBCD-828D-7AC2C5F0E063}"/>
              </a:ext>
            </a:extLst>
          </p:cNvPr>
          <p:cNvGrpSpPr/>
          <p:nvPr/>
        </p:nvGrpSpPr>
        <p:grpSpPr>
          <a:xfrm>
            <a:off x="4441044" y="4472699"/>
            <a:ext cx="3594600" cy="932400"/>
            <a:chOff x="4441044" y="4472699"/>
            <a:chExt cx="3594600" cy="932400"/>
          </a:xfrm>
        </p:grpSpPr>
        <p:grpSp>
          <p:nvGrpSpPr>
            <p:cNvPr id="1813" name="Grupp 1812">
              <a:extLst>
                <a:ext uri="{FF2B5EF4-FFF2-40B4-BE49-F238E27FC236}">
                  <a16:creationId xmlns:a16="http://schemas.microsoft.com/office/drawing/2014/main" id="{07DCBE0D-3407-2E57-4706-682447739FF9}"/>
                </a:ext>
              </a:extLst>
            </p:cNvPr>
            <p:cNvGrpSpPr/>
            <p:nvPr/>
          </p:nvGrpSpPr>
          <p:grpSpPr>
            <a:xfrm>
              <a:off x="4509804" y="4521299"/>
              <a:ext cx="1149840" cy="427320"/>
              <a:chOff x="4509804" y="4521299"/>
              <a:chExt cx="1149840" cy="427320"/>
            </a:xfrm>
          </p:grpSpPr>
          <mc:AlternateContent xmlns:mc="http://schemas.openxmlformats.org/markup-compatibility/2006">
            <mc:Choice xmlns:p14="http://schemas.microsoft.com/office/powerpoint/2010/main" Requires="p14">
              <p:contentPart p14:bwMode="auto" r:id="rId341">
                <p14:nvContentPartPr>
                  <p14:cNvPr id="1803" name="Pennanteckning 1802">
                    <a:extLst>
                      <a:ext uri="{FF2B5EF4-FFF2-40B4-BE49-F238E27FC236}">
                        <a16:creationId xmlns:a16="http://schemas.microsoft.com/office/drawing/2014/main" id="{F0F7651B-6DD4-61F9-EE03-74B61F866F23}"/>
                      </a:ext>
                    </a:extLst>
                  </p14:cNvPr>
                  <p14:cNvContentPartPr/>
                  <p14:nvPr/>
                </p14:nvContentPartPr>
                <p14:xfrm>
                  <a:off x="4509804" y="4521299"/>
                  <a:ext cx="117720" cy="230400"/>
                </p14:xfrm>
              </p:contentPart>
            </mc:Choice>
            <mc:Fallback>
              <p:pic>
                <p:nvPicPr>
                  <p:cNvPr id="1803" name="Pennanteckning 1802">
                    <a:extLst>
                      <a:ext uri="{FF2B5EF4-FFF2-40B4-BE49-F238E27FC236}">
                        <a16:creationId xmlns:a16="http://schemas.microsoft.com/office/drawing/2014/main" id="{F0F7651B-6DD4-61F9-EE03-74B61F866F23}"/>
                      </a:ext>
                    </a:extLst>
                  </p:cNvPr>
                  <p:cNvPicPr/>
                  <p:nvPr/>
                </p:nvPicPr>
                <p:blipFill>
                  <a:blip r:embed="rId342"/>
                  <a:stretch>
                    <a:fillRect/>
                  </a:stretch>
                </p:blipFill>
                <p:spPr>
                  <a:xfrm>
                    <a:off x="4494684" y="4506179"/>
                    <a:ext cx="14832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1804" name="Pennanteckning 1803">
                    <a:extLst>
                      <a:ext uri="{FF2B5EF4-FFF2-40B4-BE49-F238E27FC236}">
                        <a16:creationId xmlns:a16="http://schemas.microsoft.com/office/drawing/2014/main" id="{4D603D4C-7210-A0A1-74A6-BC2E8A5E7FDB}"/>
                      </a:ext>
                    </a:extLst>
                  </p14:cNvPr>
                  <p14:cNvContentPartPr/>
                  <p14:nvPr/>
                </p14:nvContentPartPr>
                <p14:xfrm>
                  <a:off x="4709244" y="4611659"/>
                  <a:ext cx="170640" cy="132840"/>
                </p14:xfrm>
              </p:contentPart>
            </mc:Choice>
            <mc:Fallback>
              <p:pic>
                <p:nvPicPr>
                  <p:cNvPr id="1804" name="Pennanteckning 1803">
                    <a:extLst>
                      <a:ext uri="{FF2B5EF4-FFF2-40B4-BE49-F238E27FC236}">
                        <a16:creationId xmlns:a16="http://schemas.microsoft.com/office/drawing/2014/main" id="{4D603D4C-7210-A0A1-74A6-BC2E8A5E7FDB}"/>
                      </a:ext>
                    </a:extLst>
                  </p:cNvPr>
                  <p:cNvPicPr/>
                  <p:nvPr/>
                </p:nvPicPr>
                <p:blipFill>
                  <a:blip r:embed="rId344"/>
                  <a:stretch>
                    <a:fillRect/>
                  </a:stretch>
                </p:blipFill>
                <p:spPr>
                  <a:xfrm>
                    <a:off x="4693764" y="4596179"/>
                    <a:ext cx="20124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1805" name="Pennanteckning 1804">
                    <a:extLst>
                      <a:ext uri="{FF2B5EF4-FFF2-40B4-BE49-F238E27FC236}">
                        <a16:creationId xmlns:a16="http://schemas.microsoft.com/office/drawing/2014/main" id="{1E1F76EB-C2CD-0FEB-F37B-A8AC42C99E3B}"/>
                      </a:ext>
                    </a:extLst>
                  </p14:cNvPr>
                  <p14:cNvContentPartPr/>
                  <p14:nvPr/>
                </p14:nvContentPartPr>
                <p14:xfrm>
                  <a:off x="4926684" y="4607339"/>
                  <a:ext cx="248400" cy="106920"/>
                </p14:xfrm>
              </p:contentPart>
            </mc:Choice>
            <mc:Fallback>
              <p:pic>
                <p:nvPicPr>
                  <p:cNvPr id="1805" name="Pennanteckning 1804">
                    <a:extLst>
                      <a:ext uri="{FF2B5EF4-FFF2-40B4-BE49-F238E27FC236}">
                        <a16:creationId xmlns:a16="http://schemas.microsoft.com/office/drawing/2014/main" id="{1E1F76EB-C2CD-0FEB-F37B-A8AC42C99E3B}"/>
                      </a:ext>
                    </a:extLst>
                  </p:cNvPr>
                  <p:cNvPicPr/>
                  <p:nvPr/>
                </p:nvPicPr>
                <p:blipFill>
                  <a:blip r:embed="rId346"/>
                  <a:stretch>
                    <a:fillRect/>
                  </a:stretch>
                </p:blipFill>
                <p:spPr>
                  <a:xfrm>
                    <a:off x="4911204" y="4592219"/>
                    <a:ext cx="27900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1806" name="Pennanteckning 1805">
                    <a:extLst>
                      <a:ext uri="{FF2B5EF4-FFF2-40B4-BE49-F238E27FC236}">
                        <a16:creationId xmlns:a16="http://schemas.microsoft.com/office/drawing/2014/main" id="{ACF4FE09-4EE2-52FB-5223-DEF4B3A263FE}"/>
                      </a:ext>
                    </a:extLst>
                  </p14:cNvPr>
                  <p14:cNvContentPartPr/>
                  <p14:nvPr/>
                </p14:nvContentPartPr>
                <p14:xfrm>
                  <a:off x="5200284" y="4621379"/>
                  <a:ext cx="117000" cy="55800"/>
                </p14:xfrm>
              </p:contentPart>
            </mc:Choice>
            <mc:Fallback>
              <p:pic>
                <p:nvPicPr>
                  <p:cNvPr id="1806" name="Pennanteckning 1805">
                    <a:extLst>
                      <a:ext uri="{FF2B5EF4-FFF2-40B4-BE49-F238E27FC236}">
                        <a16:creationId xmlns:a16="http://schemas.microsoft.com/office/drawing/2014/main" id="{ACF4FE09-4EE2-52FB-5223-DEF4B3A263FE}"/>
                      </a:ext>
                    </a:extLst>
                  </p:cNvPr>
                  <p:cNvPicPr/>
                  <p:nvPr/>
                </p:nvPicPr>
                <p:blipFill>
                  <a:blip r:embed="rId348"/>
                  <a:stretch>
                    <a:fillRect/>
                  </a:stretch>
                </p:blipFill>
                <p:spPr>
                  <a:xfrm>
                    <a:off x="5185164" y="4606259"/>
                    <a:ext cx="14760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1807" name="Pennanteckning 1806">
                    <a:extLst>
                      <a:ext uri="{FF2B5EF4-FFF2-40B4-BE49-F238E27FC236}">
                        <a16:creationId xmlns:a16="http://schemas.microsoft.com/office/drawing/2014/main" id="{86B4CD07-21DA-1A62-1E4A-B8A4235DE65D}"/>
                      </a:ext>
                    </a:extLst>
                  </p14:cNvPr>
                  <p14:cNvContentPartPr/>
                  <p14:nvPr/>
                </p14:nvContentPartPr>
                <p14:xfrm>
                  <a:off x="5346804" y="4616339"/>
                  <a:ext cx="20880" cy="59040"/>
                </p14:xfrm>
              </p:contentPart>
            </mc:Choice>
            <mc:Fallback>
              <p:pic>
                <p:nvPicPr>
                  <p:cNvPr id="1807" name="Pennanteckning 1806">
                    <a:extLst>
                      <a:ext uri="{FF2B5EF4-FFF2-40B4-BE49-F238E27FC236}">
                        <a16:creationId xmlns:a16="http://schemas.microsoft.com/office/drawing/2014/main" id="{86B4CD07-21DA-1A62-1E4A-B8A4235DE65D}"/>
                      </a:ext>
                    </a:extLst>
                  </p:cNvPr>
                  <p:cNvPicPr/>
                  <p:nvPr/>
                </p:nvPicPr>
                <p:blipFill>
                  <a:blip r:embed="rId350"/>
                  <a:stretch>
                    <a:fillRect/>
                  </a:stretch>
                </p:blipFill>
                <p:spPr>
                  <a:xfrm>
                    <a:off x="5331324" y="4601219"/>
                    <a:ext cx="5148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1808" name="Pennanteckning 1807">
                    <a:extLst>
                      <a:ext uri="{FF2B5EF4-FFF2-40B4-BE49-F238E27FC236}">
                        <a16:creationId xmlns:a16="http://schemas.microsoft.com/office/drawing/2014/main" id="{8176051D-CE0D-CF83-C9A1-B36787B6D08D}"/>
                      </a:ext>
                    </a:extLst>
                  </p14:cNvPr>
                  <p14:cNvContentPartPr/>
                  <p14:nvPr/>
                </p14:nvContentPartPr>
                <p14:xfrm>
                  <a:off x="5399724" y="4545419"/>
                  <a:ext cx="259920" cy="403200"/>
                </p14:xfrm>
              </p:contentPart>
            </mc:Choice>
            <mc:Fallback>
              <p:pic>
                <p:nvPicPr>
                  <p:cNvPr id="1808" name="Pennanteckning 1807">
                    <a:extLst>
                      <a:ext uri="{FF2B5EF4-FFF2-40B4-BE49-F238E27FC236}">
                        <a16:creationId xmlns:a16="http://schemas.microsoft.com/office/drawing/2014/main" id="{8176051D-CE0D-CF83-C9A1-B36787B6D08D}"/>
                      </a:ext>
                    </a:extLst>
                  </p:cNvPr>
                  <p:cNvPicPr/>
                  <p:nvPr/>
                </p:nvPicPr>
                <p:blipFill>
                  <a:blip r:embed="rId352"/>
                  <a:stretch>
                    <a:fillRect/>
                  </a:stretch>
                </p:blipFill>
                <p:spPr>
                  <a:xfrm>
                    <a:off x="5384244" y="4529939"/>
                    <a:ext cx="290520" cy="433800"/>
                  </a:xfrm>
                  <a:prstGeom prst="rect">
                    <a:avLst/>
                  </a:prstGeom>
                </p:spPr>
              </p:pic>
            </mc:Fallback>
          </mc:AlternateContent>
        </p:grpSp>
        <p:grpSp>
          <p:nvGrpSpPr>
            <p:cNvPr id="1812" name="Grupp 1811">
              <a:extLst>
                <a:ext uri="{FF2B5EF4-FFF2-40B4-BE49-F238E27FC236}">
                  <a16:creationId xmlns:a16="http://schemas.microsoft.com/office/drawing/2014/main" id="{69D0C36F-2FCA-B985-A72E-4B8DE7EA17C9}"/>
                </a:ext>
              </a:extLst>
            </p:cNvPr>
            <p:cNvGrpSpPr/>
            <p:nvPr/>
          </p:nvGrpSpPr>
          <p:grpSpPr>
            <a:xfrm>
              <a:off x="5927124" y="4472699"/>
              <a:ext cx="576720" cy="216720"/>
              <a:chOff x="5927124" y="4472699"/>
              <a:chExt cx="576720" cy="216720"/>
            </a:xfrm>
          </p:grpSpPr>
          <mc:AlternateContent xmlns:mc="http://schemas.openxmlformats.org/markup-compatibility/2006">
            <mc:Choice xmlns:p14="http://schemas.microsoft.com/office/powerpoint/2010/main" Requires="p14">
              <p:contentPart p14:bwMode="auto" r:id="rId353">
                <p14:nvContentPartPr>
                  <p14:cNvPr id="1809" name="Pennanteckning 1808">
                    <a:extLst>
                      <a:ext uri="{FF2B5EF4-FFF2-40B4-BE49-F238E27FC236}">
                        <a16:creationId xmlns:a16="http://schemas.microsoft.com/office/drawing/2014/main" id="{5E5BED41-9398-137B-E068-0578D47F9554}"/>
                      </a:ext>
                    </a:extLst>
                  </p14:cNvPr>
                  <p14:cNvContentPartPr/>
                  <p14:nvPr/>
                </p14:nvContentPartPr>
                <p14:xfrm>
                  <a:off x="5927124" y="4566659"/>
                  <a:ext cx="139320" cy="92880"/>
                </p14:xfrm>
              </p:contentPart>
            </mc:Choice>
            <mc:Fallback>
              <p:pic>
                <p:nvPicPr>
                  <p:cNvPr id="1809" name="Pennanteckning 1808">
                    <a:extLst>
                      <a:ext uri="{FF2B5EF4-FFF2-40B4-BE49-F238E27FC236}">
                        <a16:creationId xmlns:a16="http://schemas.microsoft.com/office/drawing/2014/main" id="{5E5BED41-9398-137B-E068-0578D47F9554}"/>
                      </a:ext>
                    </a:extLst>
                  </p:cNvPr>
                  <p:cNvPicPr/>
                  <p:nvPr/>
                </p:nvPicPr>
                <p:blipFill>
                  <a:blip r:embed="rId354"/>
                  <a:stretch>
                    <a:fillRect/>
                  </a:stretch>
                </p:blipFill>
                <p:spPr>
                  <a:xfrm>
                    <a:off x="5912004" y="4551539"/>
                    <a:ext cx="16992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1810" name="Pennanteckning 1809">
                    <a:extLst>
                      <a:ext uri="{FF2B5EF4-FFF2-40B4-BE49-F238E27FC236}">
                        <a16:creationId xmlns:a16="http://schemas.microsoft.com/office/drawing/2014/main" id="{97984AE9-32E5-960C-E405-62C84AA2234E}"/>
                      </a:ext>
                    </a:extLst>
                  </p14:cNvPr>
                  <p14:cNvContentPartPr/>
                  <p14:nvPr/>
                </p14:nvContentPartPr>
                <p14:xfrm>
                  <a:off x="6095244" y="4472699"/>
                  <a:ext cx="229320" cy="197640"/>
                </p14:xfrm>
              </p:contentPart>
            </mc:Choice>
            <mc:Fallback>
              <p:pic>
                <p:nvPicPr>
                  <p:cNvPr id="1810" name="Pennanteckning 1809">
                    <a:extLst>
                      <a:ext uri="{FF2B5EF4-FFF2-40B4-BE49-F238E27FC236}">
                        <a16:creationId xmlns:a16="http://schemas.microsoft.com/office/drawing/2014/main" id="{97984AE9-32E5-960C-E405-62C84AA2234E}"/>
                      </a:ext>
                    </a:extLst>
                  </p:cNvPr>
                  <p:cNvPicPr/>
                  <p:nvPr/>
                </p:nvPicPr>
                <p:blipFill>
                  <a:blip r:embed="rId356"/>
                  <a:stretch>
                    <a:fillRect/>
                  </a:stretch>
                </p:blipFill>
                <p:spPr>
                  <a:xfrm>
                    <a:off x="6079764" y="4457219"/>
                    <a:ext cx="25992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1811" name="Pennanteckning 1810">
                    <a:extLst>
                      <a:ext uri="{FF2B5EF4-FFF2-40B4-BE49-F238E27FC236}">
                        <a16:creationId xmlns:a16="http://schemas.microsoft.com/office/drawing/2014/main" id="{E45479FD-D2D1-AEBB-6C6C-1802A645047B}"/>
                      </a:ext>
                    </a:extLst>
                  </p14:cNvPr>
                  <p14:cNvContentPartPr/>
                  <p14:nvPr/>
                </p14:nvContentPartPr>
                <p14:xfrm>
                  <a:off x="6286044" y="4549379"/>
                  <a:ext cx="217800" cy="140040"/>
                </p14:xfrm>
              </p:contentPart>
            </mc:Choice>
            <mc:Fallback>
              <p:pic>
                <p:nvPicPr>
                  <p:cNvPr id="1811" name="Pennanteckning 1810">
                    <a:extLst>
                      <a:ext uri="{FF2B5EF4-FFF2-40B4-BE49-F238E27FC236}">
                        <a16:creationId xmlns:a16="http://schemas.microsoft.com/office/drawing/2014/main" id="{E45479FD-D2D1-AEBB-6C6C-1802A645047B}"/>
                      </a:ext>
                    </a:extLst>
                  </p:cNvPr>
                  <p:cNvPicPr/>
                  <p:nvPr/>
                </p:nvPicPr>
                <p:blipFill>
                  <a:blip r:embed="rId358"/>
                  <a:stretch>
                    <a:fillRect/>
                  </a:stretch>
                </p:blipFill>
                <p:spPr>
                  <a:xfrm>
                    <a:off x="6270924" y="4534259"/>
                    <a:ext cx="248400" cy="170640"/>
                  </a:xfrm>
                  <a:prstGeom prst="rect">
                    <a:avLst/>
                  </a:prstGeom>
                </p:spPr>
              </p:pic>
            </mc:Fallback>
          </mc:AlternateContent>
        </p:grpSp>
        <p:grpSp>
          <p:nvGrpSpPr>
            <p:cNvPr id="1820" name="Grupp 1819">
              <a:extLst>
                <a:ext uri="{FF2B5EF4-FFF2-40B4-BE49-F238E27FC236}">
                  <a16:creationId xmlns:a16="http://schemas.microsoft.com/office/drawing/2014/main" id="{DB6CA38A-DA7A-93EE-F8D6-9B23409C6A70}"/>
                </a:ext>
              </a:extLst>
            </p:cNvPr>
            <p:cNvGrpSpPr/>
            <p:nvPr/>
          </p:nvGrpSpPr>
          <p:grpSpPr>
            <a:xfrm>
              <a:off x="6892284" y="4488179"/>
              <a:ext cx="1143360" cy="208800"/>
              <a:chOff x="6892284" y="4488179"/>
              <a:chExt cx="1143360" cy="208800"/>
            </a:xfrm>
          </p:grpSpPr>
          <mc:AlternateContent xmlns:mc="http://schemas.openxmlformats.org/markup-compatibility/2006">
            <mc:Choice xmlns:p14="http://schemas.microsoft.com/office/powerpoint/2010/main" Requires="p14">
              <p:contentPart p14:bwMode="auto" r:id="rId359">
                <p14:nvContentPartPr>
                  <p14:cNvPr id="1814" name="Pennanteckning 1813">
                    <a:extLst>
                      <a:ext uri="{FF2B5EF4-FFF2-40B4-BE49-F238E27FC236}">
                        <a16:creationId xmlns:a16="http://schemas.microsoft.com/office/drawing/2014/main" id="{818A972F-A24A-1B0F-29C4-5D23DDBC14B1}"/>
                      </a:ext>
                    </a:extLst>
                  </p14:cNvPr>
                  <p14:cNvContentPartPr/>
                  <p14:nvPr/>
                </p14:nvContentPartPr>
                <p14:xfrm>
                  <a:off x="6892284" y="4488179"/>
                  <a:ext cx="159840" cy="197280"/>
                </p14:xfrm>
              </p:contentPart>
            </mc:Choice>
            <mc:Fallback>
              <p:pic>
                <p:nvPicPr>
                  <p:cNvPr id="1814" name="Pennanteckning 1813">
                    <a:extLst>
                      <a:ext uri="{FF2B5EF4-FFF2-40B4-BE49-F238E27FC236}">
                        <a16:creationId xmlns:a16="http://schemas.microsoft.com/office/drawing/2014/main" id="{818A972F-A24A-1B0F-29C4-5D23DDBC14B1}"/>
                      </a:ext>
                    </a:extLst>
                  </p:cNvPr>
                  <p:cNvPicPr/>
                  <p:nvPr/>
                </p:nvPicPr>
                <p:blipFill>
                  <a:blip r:embed="rId360"/>
                  <a:stretch>
                    <a:fillRect/>
                  </a:stretch>
                </p:blipFill>
                <p:spPr>
                  <a:xfrm>
                    <a:off x="6877164" y="4473059"/>
                    <a:ext cx="19044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1815" name="Pennanteckning 1814">
                    <a:extLst>
                      <a:ext uri="{FF2B5EF4-FFF2-40B4-BE49-F238E27FC236}">
                        <a16:creationId xmlns:a16="http://schemas.microsoft.com/office/drawing/2014/main" id="{5C51371E-BE8A-1462-3097-79660EEFEA20}"/>
                      </a:ext>
                    </a:extLst>
                  </p14:cNvPr>
                  <p14:cNvContentPartPr/>
                  <p14:nvPr/>
                </p14:nvContentPartPr>
                <p14:xfrm>
                  <a:off x="7086684" y="4566659"/>
                  <a:ext cx="159840" cy="130320"/>
                </p14:xfrm>
              </p:contentPart>
            </mc:Choice>
            <mc:Fallback>
              <p:pic>
                <p:nvPicPr>
                  <p:cNvPr id="1815" name="Pennanteckning 1814">
                    <a:extLst>
                      <a:ext uri="{FF2B5EF4-FFF2-40B4-BE49-F238E27FC236}">
                        <a16:creationId xmlns:a16="http://schemas.microsoft.com/office/drawing/2014/main" id="{5C51371E-BE8A-1462-3097-79660EEFEA20}"/>
                      </a:ext>
                    </a:extLst>
                  </p:cNvPr>
                  <p:cNvPicPr/>
                  <p:nvPr/>
                </p:nvPicPr>
                <p:blipFill>
                  <a:blip r:embed="rId362"/>
                  <a:stretch>
                    <a:fillRect/>
                  </a:stretch>
                </p:blipFill>
                <p:spPr>
                  <a:xfrm>
                    <a:off x="7071204" y="4551539"/>
                    <a:ext cx="19044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363">
                <p14:nvContentPartPr>
                  <p14:cNvPr id="1816" name="Pennanteckning 1815">
                    <a:extLst>
                      <a:ext uri="{FF2B5EF4-FFF2-40B4-BE49-F238E27FC236}">
                        <a16:creationId xmlns:a16="http://schemas.microsoft.com/office/drawing/2014/main" id="{3780886E-78FA-8C2A-E061-C765A00A1B49}"/>
                      </a:ext>
                    </a:extLst>
                  </p14:cNvPr>
                  <p14:cNvContentPartPr/>
                  <p14:nvPr/>
                </p14:nvContentPartPr>
                <p14:xfrm>
                  <a:off x="7264524" y="4489979"/>
                  <a:ext cx="31680" cy="205560"/>
                </p14:xfrm>
              </p:contentPart>
            </mc:Choice>
            <mc:Fallback>
              <p:pic>
                <p:nvPicPr>
                  <p:cNvPr id="1816" name="Pennanteckning 1815">
                    <a:extLst>
                      <a:ext uri="{FF2B5EF4-FFF2-40B4-BE49-F238E27FC236}">
                        <a16:creationId xmlns:a16="http://schemas.microsoft.com/office/drawing/2014/main" id="{3780886E-78FA-8C2A-E061-C765A00A1B49}"/>
                      </a:ext>
                    </a:extLst>
                  </p:cNvPr>
                  <p:cNvPicPr/>
                  <p:nvPr/>
                </p:nvPicPr>
                <p:blipFill>
                  <a:blip r:embed="rId364"/>
                  <a:stretch>
                    <a:fillRect/>
                  </a:stretch>
                </p:blipFill>
                <p:spPr>
                  <a:xfrm>
                    <a:off x="7249044" y="4474499"/>
                    <a:ext cx="6228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365">
                <p14:nvContentPartPr>
                  <p14:cNvPr id="1817" name="Pennanteckning 1816">
                    <a:extLst>
                      <a:ext uri="{FF2B5EF4-FFF2-40B4-BE49-F238E27FC236}">
                        <a16:creationId xmlns:a16="http://schemas.microsoft.com/office/drawing/2014/main" id="{470EC9AD-5690-8100-6EB7-58A1F29BC193}"/>
                      </a:ext>
                    </a:extLst>
                  </p14:cNvPr>
                  <p14:cNvContentPartPr/>
                  <p14:nvPr/>
                </p14:nvContentPartPr>
                <p14:xfrm>
                  <a:off x="7242204" y="4599059"/>
                  <a:ext cx="90360" cy="1800"/>
                </p14:xfrm>
              </p:contentPart>
            </mc:Choice>
            <mc:Fallback>
              <p:pic>
                <p:nvPicPr>
                  <p:cNvPr id="1817" name="Pennanteckning 1816">
                    <a:extLst>
                      <a:ext uri="{FF2B5EF4-FFF2-40B4-BE49-F238E27FC236}">
                        <a16:creationId xmlns:a16="http://schemas.microsoft.com/office/drawing/2014/main" id="{470EC9AD-5690-8100-6EB7-58A1F29BC193}"/>
                      </a:ext>
                    </a:extLst>
                  </p:cNvPr>
                  <p:cNvPicPr/>
                  <p:nvPr/>
                </p:nvPicPr>
                <p:blipFill>
                  <a:blip r:embed="rId366"/>
                  <a:stretch>
                    <a:fillRect/>
                  </a:stretch>
                </p:blipFill>
                <p:spPr>
                  <a:xfrm>
                    <a:off x="7226724" y="4583939"/>
                    <a:ext cx="12096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1818" name="Pennanteckning 1817">
                    <a:extLst>
                      <a:ext uri="{FF2B5EF4-FFF2-40B4-BE49-F238E27FC236}">
                        <a16:creationId xmlns:a16="http://schemas.microsoft.com/office/drawing/2014/main" id="{A4BFB336-6A5D-8855-5FD9-BCD78CE8F56F}"/>
                      </a:ext>
                    </a:extLst>
                  </p14:cNvPr>
                  <p14:cNvContentPartPr/>
                  <p14:nvPr/>
                </p14:nvContentPartPr>
                <p14:xfrm>
                  <a:off x="7383684" y="4556939"/>
                  <a:ext cx="201240" cy="118800"/>
                </p14:xfrm>
              </p:contentPart>
            </mc:Choice>
            <mc:Fallback>
              <p:pic>
                <p:nvPicPr>
                  <p:cNvPr id="1818" name="Pennanteckning 1817">
                    <a:extLst>
                      <a:ext uri="{FF2B5EF4-FFF2-40B4-BE49-F238E27FC236}">
                        <a16:creationId xmlns:a16="http://schemas.microsoft.com/office/drawing/2014/main" id="{A4BFB336-6A5D-8855-5FD9-BCD78CE8F56F}"/>
                      </a:ext>
                    </a:extLst>
                  </p:cNvPr>
                  <p:cNvPicPr/>
                  <p:nvPr/>
                </p:nvPicPr>
                <p:blipFill>
                  <a:blip r:embed="rId368"/>
                  <a:stretch>
                    <a:fillRect/>
                  </a:stretch>
                </p:blipFill>
                <p:spPr>
                  <a:xfrm>
                    <a:off x="7368204" y="4541819"/>
                    <a:ext cx="23184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1819" name="Pennanteckning 1818">
                    <a:extLst>
                      <a:ext uri="{FF2B5EF4-FFF2-40B4-BE49-F238E27FC236}">
                        <a16:creationId xmlns:a16="http://schemas.microsoft.com/office/drawing/2014/main" id="{CC1E5F38-F680-6CD2-6FD8-4AA7B8FCD3DF}"/>
                      </a:ext>
                    </a:extLst>
                  </p14:cNvPr>
                  <p14:cNvContentPartPr/>
                  <p14:nvPr/>
                </p14:nvContentPartPr>
                <p14:xfrm>
                  <a:off x="7596084" y="4523819"/>
                  <a:ext cx="439560" cy="111240"/>
                </p14:xfrm>
              </p:contentPart>
            </mc:Choice>
            <mc:Fallback>
              <p:pic>
                <p:nvPicPr>
                  <p:cNvPr id="1819" name="Pennanteckning 1818">
                    <a:extLst>
                      <a:ext uri="{FF2B5EF4-FFF2-40B4-BE49-F238E27FC236}">
                        <a16:creationId xmlns:a16="http://schemas.microsoft.com/office/drawing/2014/main" id="{CC1E5F38-F680-6CD2-6FD8-4AA7B8FCD3DF}"/>
                      </a:ext>
                    </a:extLst>
                  </p:cNvPr>
                  <p:cNvPicPr/>
                  <p:nvPr/>
                </p:nvPicPr>
                <p:blipFill>
                  <a:blip r:embed="rId370"/>
                  <a:stretch>
                    <a:fillRect/>
                  </a:stretch>
                </p:blipFill>
                <p:spPr>
                  <a:xfrm>
                    <a:off x="7580964" y="4508699"/>
                    <a:ext cx="470160" cy="141840"/>
                  </a:xfrm>
                  <a:prstGeom prst="rect">
                    <a:avLst/>
                  </a:prstGeom>
                </p:spPr>
              </p:pic>
            </mc:Fallback>
          </mc:AlternateContent>
        </p:grpSp>
        <p:grpSp>
          <p:nvGrpSpPr>
            <p:cNvPr id="1828" name="Grupp 1827">
              <a:extLst>
                <a:ext uri="{FF2B5EF4-FFF2-40B4-BE49-F238E27FC236}">
                  <a16:creationId xmlns:a16="http://schemas.microsoft.com/office/drawing/2014/main" id="{DDA525B6-8199-2801-2ACF-7332678D2A0B}"/>
                </a:ext>
              </a:extLst>
            </p:cNvPr>
            <p:cNvGrpSpPr/>
            <p:nvPr/>
          </p:nvGrpSpPr>
          <p:grpSpPr>
            <a:xfrm>
              <a:off x="4441044" y="5011619"/>
              <a:ext cx="1145880" cy="393480"/>
              <a:chOff x="4441044" y="5011619"/>
              <a:chExt cx="1145880" cy="393480"/>
            </a:xfrm>
          </p:grpSpPr>
          <mc:AlternateContent xmlns:mc="http://schemas.openxmlformats.org/markup-compatibility/2006">
            <mc:Choice xmlns:p14="http://schemas.microsoft.com/office/powerpoint/2010/main" Requires="p14">
              <p:contentPart p14:bwMode="auto" r:id="rId371">
                <p14:nvContentPartPr>
                  <p14:cNvPr id="1821" name="Pennanteckning 1820">
                    <a:extLst>
                      <a:ext uri="{FF2B5EF4-FFF2-40B4-BE49-F238E27FC236}">
                        <a16:creationId xmlns:a16="http://schemas.microsoft.com/office/drawing/2014/main" id="{0374F4BA-D2FB-BF9C-D0D0-1C2E266BC481}"/>
                      </a:ext>
                    </a:extLst>
                  </p14:cNvPr>
                  <p14:cNvContentPartPr/>
                  <p14:nvPr/>
                </p14:nvContentPartPr>
                <p14:xfrm>
                  <a:off x="4441044" y="5026739"/>
                  <a:ext cx="138600" cy="206280"/>
                </p14:xfrm>
              </p:contentPart>
            </mc:Choice>
            <mc:Fallback>
              <p:pic>
                <p:nvPicPr>
                  <p:cNvPr id="1821" name="Pennanteckning 1820">
                    <a:extLst>
                      <a:ext uri="{FF2B5EF4-FFF2-40B4-BE49-F238E27FC236}">
                        <a16:creationId xmlns:a16="http://schemas.microsoft.com/office/drawing/2014/main" id="{0374F4BA-D2FB-BF9C-D0D0-1C2E266BC481}"/>
                      </a:ext>
                    </a:extLst>
                  </p:cNvPr>
                  <p:cNvPicPr/>
                  <p:nvPr/>
                </p:nvPicPr>
                <p:blipFill>
                  <a:blip r:embed="rId372"/>
                  <a:stretch>
                    <a:fillRect/>
                  </a:stretch>
                </p:blipFill>
                <p:spPr>
                  <a:xfrm>
                    <a:off x="4425924" y="5011259"/>
                    <a:ext cx="16884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373">
                <p14:nvContentPartPr>
                  <p14:cNvPr id="1822" name="Pennanteckning 1821">
                    <a:extLst>
                      <a:ext uri="{FF2B5EF4-FFF2-40B4-BE49-F238E27FC236}">
                        <a16:creationId xmlns:a16="http://schemas.microsoft.com/office/drawing/2014/main" id="{B78B04B6-8BC0-B6EE-AA2E-B81D0E824682}"/>
                      </a:ext>
                    </a:extLst>
                  </p14:cNvPr>
                  <p14:cNvContentPartPr/>
                  <p14:nvPr/>
                </p14:nvContentPartPr>
                <p14:xfrm>
                  <a:off x="4631484" y="5146619"/>
                  <a:ext cx="64080" cy="73080"/>
                </p14:xfrm>
              </p:contentPart>
            </mc:Choice>
            <mc:Fallback>
              <p:pic>
                <p:nvPicPr>
                  <p:cNvPr id="1822" name="Pennanteckning 1821">
                    <a:extLst>
                      <a:ext uri="{FF2B5EF4-FFF2-40B4-BE49-F238E27FC236}">
                        <a16:creationId xmlns:a16="http://schemas.microsoft.com/office/drawing/2014/main" id="{B78B04B6-8BC0-B6EE-AA2E-B81D0E824682}"/>
                      </a:ext>
                    </a:extLst>
                  </p:cNvPr>
                  <p:cNvPicPr/>
                  <p:nvPr/>
                </p:nvPicPr>
                <p:blipFill>
                  <a:blip r:embed="rId374"/>
                  <a:stretch>
                    <a:fillRect/>
                  </a:stretch>
                </p:blipFill>
                <p:spPr>
                  <a:xfrm>
                    <a:off x="4616004" y="5131139"/>
                    <a:ext cx="9468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375">
                <p14:nvContentPartPr>
                  <p14:cNvPr id="1823" name="Pennanteckning 1822">
                    <a:extLst>
                      <a:ext uri="{FF2B5EF4-FFF2-40B4-BE49-F238E27FC236}">
                        <a16:creationId xmlns:a16="http://schemas.microsoft.com/office/drawing/2014/main" id="{6F82B831-A392-67E8-8692-1A36362CC524}"/>
                      </a:ext>
                    </a:extLst>
                  </p14:cNvPr>
                  <p14:cNvContentPartPr/>
                  <p14:nvPr/>
                </p14:nvContentPartPr>
                <p14:xfrm>
                  <a:off x="4760364" y="5130059"/>
                  <a:ext cx="181440" cy="82080"/>
                </p14:xfrm>
              </p:contentPart>
            </mc:Choice>
            <mc:Fallback>
              <p:pic>
                <p:nvPicPr>
                  <p:cNvPr id="1823" name="Pennanteckning 1822">
                    <a:extLst>
                      <a:ext uri="{FF2B5EF4-FFF2-40B4-BE49-F238E27FC236}">
                        <a16:creationId xmlns:a16="http://schemas.microsoft.com/office/drawing/2014/main" id="{6F82B831-A392-67E8-8692-1A36362CC524}"/>
                      </a:ext>
                    </a:extLst>
                  </p:cNvPr>
                  <p:cNvPicPr/>
                  <p:nvPr/>
                </p:nvPicPr>
                <p:blipFill>
                  <a:blip r:embed="rId376"/>
                  <a:stretch>
                    <a:fillRect/>
                  </a:stretch>
                </p:blipFill>
                <p:spPr>
                  <a:xfrm>
                    <a:off x="4745244" y="5114939"/>
                    <a:ext cx="21204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1824" name="Pennanteckning 1823">
                    <a:extLst>
                      <a:ext uri="{FF2B5EF4-FFF2-40B4-BE49-F238E27FC236}">
                        <a16:creationId xmlns:a16="http://schemas.microsoft.com/office/drawing/2014/main" id="{4AD2E0AA-1C09-8716-0D4E-1DA4843B99B3}"/>
                      </a:ext>
                    </a:extLst>
                  </p14:cNvPr>
                  <p14:cNvContentPartPr/>
                  <p14:nvPr/>
                </p14:nvContentPartPr>
                <p14:xfrm>
                  <a:off x="5162124" y="5011619"/>
                  <a:ext cx="49320" cy="181800"/>
                </p14:xfrm>
              </p:contentPart>
            </mc:Choice>
            <mc:Fallback>
              <p:pic>
                <p:nvPicPr>
                  <p:cNvPr id="1824" name="Pennanteckning 1823">
                    <a:extLst>
                      <a:ext uri="{FF2B5EF4-FFF2-40B4-BE49-F238E27FC236}">
                        <a16:creationId xmlns:a16="http://schemas.microsoft.com/office/drawing/2014/main" id="{4AD2E0AA-1C09-8716-0D4E-1DA4843B99B3}"/>
                      </a:ext>
                    </a:extLst>
                  </p:cNvPr>
                  <p:cNvPicPr/>
                  <p:nvPr/>
                </p:nvPicPr>
                <p:blipFill>
                  <a:blip r:embed="rId378"/>
                  <a:stretch>
                    <a:fillRect/>
                  </a:stretch>
                </p:blipFill>
                <p:spPr>
                  <a:xfrm>
                    <a:off x="5147004" y="4996499"/>
                    <a:ext cx="7956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379">
                <p14:nvContentPartPr>
                  <p14:cNvPr id="1825" name="Pennanteckning 1824">
                    <a:extLst>
                      <a:ext uri="{FF2B5EF4-FFF2-40B4-BE49-F238E27FC236}">
                        <a16:creationId xmlns:a16="http://schemas.microsoft.com/office/drawing/2014/main" id="{E220AFBE-0C8D-D744-89B3-8420F236B71D}"/>
                      </a:ext>
                    </a:extLst>
                  </p14:cNvPr>
                  <p14:cNvContentPartPr/>
                  <p14:nvPr/>
                </p14:nvContentPartPr>
                <p14:xfrm>
                  <a:off x="5253924" y="5113499"/>
                  <a:ext cx="59040" cy="72360"/>
                </p14:xfrm>
              </p:contentPart>
            </mc:Choice>
            <mc:Fallback>
              <p:pic>
                <p:nvPicPr>
                  <p:cNvPr id="1825" name="Pennanteckning 1824">
                    <a:extLst>
                      <a:ext uri="{FF2B5EF4-FFF2-40B4-BE49-F238E27FC236}">
                        <a16:creationId xmlns:a16="http://schemas.microsoft.com/office/drawing/2014/main" id="{E220AFBE-0C8D-D744-89B3-8420F236B71D}"/>
                      </a:ext>
                    </a:extLst>
                  </p:cNvPr>
                  <p:cNvPicPr/>
                  <p:nvPr/>
                </p:nvPicPr>
                <p:blipFill>
                  <a:blip r:embed="rId380"/>
                  <a:stretch>
                    <a:fillRect/>
                  </a:stretch>
                </p:blipFill>
                <p:spPr>
                  <a:xfrm>
                    <a:off x="5238804" y="5098379"/>
                    <a:ext cx="8964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381">
                <p14:nvContentPartPr>
                  <p14:cNvPr id="1826" name="Pennanteckning 1825">
                    <a:extLst>
                      <a:ext uri="{FF2B5EF4-FFF2-40B4-BE49-F238E27FC236}">
                        <a16:creationId xmlns:a16="http://schemas.microsoft.com/office/drawing/2014/main" id="{D8A1DF6E-40B8-0565-D1D7-828D74775E75}"/>
                      </a:ext>
                    </a:extLst>
                  </p14:cNvPr>
                  <p14:cNvContentPartPr/>
                  <p14:nvPr/>
                </p14:nvContentPartPr>
                <p14:xfrm>
                  <a:off x="5398644" y="5111699"/>
                  <a:ext cx="97920" cy="47520"/>
                </p14:xfrm>
              </p:contentPart>
            </mc:Choice>
            <mc:Fallback>
              <p:pic>
                <p:nvPicPr>
                  <p:cNvPr id="1826" name="Pennanteckning 1825">
                    <a:extLst>
                      <a:ext uri="{FF2B5EF4-FFF2-40B4-BE49-F238E27FC236}">
                        <a16:creationId xmlns:a16="http://schemas.microsoft.com/office/drawing/2014/main" id="{D8A1DF6E-40B8-0565-D1D7-828D74775E75}"/>
                      </a:ext>
                    </a:extLst>
                  </p:cNvPr>
                  <p:cNvPicPr/>
                  <p:nvPr/>
                </p:nvPicPr>
                <p:blipFill>
                  <a:blip r:embed="rId382"/>
                  <a:stretch>
                    <a:fillRect/>
                  </a:stretch>
                </p:blipFill>
                <p:spPr>
                  <a:xfrm>
                    <a:off x="5383524" y="5096579"/>
                    <a:ext cx="12852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383">
                <p14:nvContentPartPr>
                  <p14:cNvPr id="1827" name="Pennanteckning 1826">
                    <a:extLst>
                      <a:ext uri="{FF2B5EF4-FFF2-40B4-BE49-F238E27FC236}">
                        <a16:creationId xmlns:a16="http://schemas.microsoft.com/office/drawing/2014/main" id="{1DA11AAA-58F3-5AEB-AE40-D12B5BE6694D}"/>
                      </a:ext>
                    </a:extLst>
                  </p14:cNvPr>
                  <p14:cNvContentPartPr/>
                  <p14:nvPr/>
                </p14:nvContentPartPr>
                <p14:xfrm>
                  <a:off x="5492244" y="5118539"/>
                  <a:ext cx="94680" cy="286560"/>
                </p14:xfrm>
              </p:contentPart>
            </mc:Choice>
            <mc:Fallback>
              <p:pic>
                <p:nvPicPr>
                  <p:cNvPr id="1827" name="Pennanteckning 1826">
                    <a:extLst>
                      <a:ext uri="{FF2B5EF4-FFF2-40B4-BE49-F238E27FC236}">
                        <a16:creationId xmlns:a16="http://schemas.microsoft.com/office/drawing/2014/main" id="{1DA11AAA-58F3-5AEB-AE40-D12B5BE6694D}"/>
                      </a:ext>
                    </a:extLst>
                  </p:cNvPr>
                  <p:cNvPicPr/>
                  <p:nvPr/>
                </p:nvPicPr>
                <p:blipFill>
                  <a:blip r:embed="rId384"/>
                  <a:stretch>
                    <a:fillRect/>
                  </a:stretch>
                </p:blipFill>
                <p:spPr>
                  <a:xfrm>
                    <a:off x="5477124" y="5103059"/>
                    <a:ext cx="124920" cy="317160"/>
                  </a:xfrm>
                  <a:prstGeom prst="rect">
                    <a:avLst/>
                  </a:prstGeom>
                </p:spPr>
              </p:pic>
            </mc:Fallback>
          </mc:AlternateContent>
        </p:grpSp>
        <p:grpSp>
          <p:nvGrpSpPr>
            <p:cNvPr id="1840" name="Grupp 1839">
              <a:extLst>
                <a:ext uri="{FF2B5EF4-FFF2-40B4-BE49-F238E27FC236}">
                  <a16:creationId xmlns:a16="http://schemas.microsoft.com/office/drawing/2014/main" id="{44D36178-D75E-3EA9-7BD6-6A77A25F0F55}"/>
                </a:ext>
              </a:extLst>
            </p:cNvPr>
            <p:cNvGrpSpPr/>
            <p:nvPr/>
          </p:nvGrpSpPr>
          <p:grpSpPr>
            <a:xfrm>
              <a:off x="5828124" y="5000099"/>
              <a:ext cx="426960" cy="238320"/>
              <a:chOff x="5828124" y="5000099"/>
              <a:chExt cx="426960" cy="238320"/>
            </a:xfrm>
          </p:grpSpPr>
          <mc:AlternateContent xmlns:mc="http://schemas.openxmlformats.org/markup-compatibility/2006">
            <mc:Choice xmlns:p14="http://schemas.microsoft.com/office/powerpoint/2010/main" Requires="p14">
              <p:contentPart p14:bwMode="auto" r:id="rId385">
                <p14:nvContentPartPr>
                  <p14:cNvPr id="1829" name="Pennanteckning 1828">
                    <a:extLst>
                      <a:ext uri="{FF2B5EF4-FFF2-40B4-BE49-F238E27FC236}">
                        <a16:creationId xmlns:a16="http://schemas.microsoft.com/office/drawing/2014/main" id="{971D0DCE-33C4-7F3E-A60E-E145A40D9A66}"/>
                      </a:ext>
                    </a:extLst>
                  </p14:cNvPr>
                  <p14:cNvContentPartPr/>
                  <p14:nvPr/>
                </p14:nvContentPartPr>
                <p14:xfrm>
                  <a:off x="5844684" y="5017739"/>
                  <a:ext cx="48240" cy="220680"/>
                </p14:xfrm>
              </p:contentPart>
            </mc:Choice>
            <mc:Fallback>
              <p:pic>
                <p:nvPicPr>
                  <p:cNvPr id="1829" name="Pennanteckning 1828">
                    <a:extLst>
                      <a:ext uri="{FF2B5EF4-FFF2-40B4-BE49-F238E27FC236}">
                        <a16:creationId xmlns:a16="http://schemas.microsoft.com/office/drawing/2014/main" id="{971D0DCE-33C4-7F3E-A60E-E145A40D9A66}"/>
                      </a:ext>
                    </a:extLst>
                  </p:cNvPr>
                  <p:cNvPicPr/>
                  <p:nvPr/>
                </p:nvPicPr>
                <p:blipFill>
                  <a:blip r:embed="rId386"/>
                  <a:stretch>
                    <a:fillRect/>
                  </a:stretch>
                </p:blipFill>
                <p:spPr>
                  <a:xfrm>
                    <a:off x="5829204" y="5002259"/>
                    <a:ext cx="7884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387">
                <p14:nvContentPartPr>
                  <p14:cNvPr id="1830" name="Pennanteckning 1829">
                    <a:extLst>
                      <a:ext uri="{FF2B5EF4-FFF2-40B4-BE49-F238E27FC236}">
                        <a16:creationId xmlns:a16="http://schemas.microsoft.com/office/drawing/2014/main" id="{9D6043AA-2A7F-4D37-DF55-CBC380832781}"/>
                      </a:ext>
                    </a:extLst>
                  </p14:cNvPr>
                  <p14:cNvContentPartPr/>
                  <p14:nvPr/>
                </p14:nvContentPartPr>
                <p14:xfrm>
                  <a:off x="5828124" y="5063099"/>
                  <a:ext cx="136080" cy="76320"/>
                </p14:xfrm>
              </p:contentPart>
            </mc:Choice>
            <mc:Fallback>
              <p:pic>
                <p:nvPicPr>
                  <p:cNvPr id="1830" name="Pennanteckning 1829">
                    <a:extLst>
                      <a:ext uri="{FF2B5EF4-FFF2-40B4-BE49-F238E27FC236}">
                        <a16:creationId xmlns:a16="http://schemas.microsoft.com/office/drawing/2014/main" id="{9D6043AA-2A7F-4D37-DF55-CBC380832781}"/>
                      </a:ext>
                    </a:extLst>
                  </p:cNvPr>
                  <p:cNvPicPr/>
                  <p:nvPr/>
                </p:nvPicPr>
                <p:blipFill>
                  <a:blip r:embed="rId388"/>
                  <a:stretch>
                    <a:fillRect/>
                  </a:stretch>
                </p:blipFill>
                <p:spPr>
                  <a:xfrm>
                    <a:off x="5812644" y="5047619"/>
                    <a:ext cx="16668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389">
                <p14:nvContentPartPr>
                  <p14:cNvPr id="1831" name="Pennanteckning 1830">
                    <a:extLst>
                      <a:ext uri="{FF2B5EF4-FFF2-40B4-BE49-F238E27FC236}">
                        <a16:creationId xmlns:a16="http://schemas.microsoft.com/office/drawing/2014/main" id="{2AA16F6D-5361-9C76-AACA-45F97C0B6D66}"/>
                      </a:ext>
                    </a:extLst>
                  </p14:cNvPr>
                  <p14:cNvContentPartPr/>
                  <p14:nvPr/>
                </p14:nvContentPartPr>
                <p14:xfrm>
                  <a:off x="6018924" y="5000099"/>
                  <a:ext cx="236160" cy="175320"/>
                </p14:xfrm>
              </p:contentPart>
            </mc:Choice>
            <mc:Fallback>
              <p:pic>
                <p:nvPicPr>
                  <p:cNvPr id="1831" name="Pennanteckning 1830">
                    <a:extLst>
                      <a:ext uri="{FF2B5EF4-FFF2-40B4-BE49-F238E27FC236}">
                        <a16:creationId xmlns:a16="http://schemas.microsoft.com/office/drawing/2014/main" id="{2AA16F6D-5361-9C76-AACA-45F97C0B6D66}"/>
                      </a:ext>
                    </a:extLst>
                  </p:cNvPr>
                  <p:cNvPicPr/>
                  <p:nvPr/>
                </p:nvPicPr>
                <p:blipFill>
                  <a:blip r:embed="rId390"/>
                  <a:stretch>
                    <a:fillRect/>
                  </a:stretch>
                </p:blipFill>
                <p:spPr>
                  <a:xfrm>
                    <a:off x="6003804" y="4984979"/>
                    <a:ext cx="266760" cy="205920"/>
                  </a:xfrm>
                  <a:prstGeom prst="rect">
                    <a:avLst/>
                  </a:prstGeom>
                </p:spPr>
              </p:pic>
            </mc:Fallback>
          </mc:AlternateContent>
        </p:grpSp>
        <p:grpSp>
          <p:nvGrpSpPr>
            <p:cNvPr id="1839" name="Grupp 1838">
              <a:extLst>
                <a:ext uri="{FF2B5EF4-FFF2-40B4-BE49-F238E27FC236}">
                  <a16:creationId xmlns:a16="http://schemas.microsoft.com/office/drawing/2014/main" id="{5FB4D0CB-48F5-F34B-8DCB-033B0255B1C5}"/>
                </a:ext>
              </a:extLst>
            </p:cNvPr>
            <p:cNvGrpSpPr/>
            <p:nvPr/>
          </p:nvGrpSpPr>
          <p:grpSpPr>
            <a:xfrm>
              <a:off x="6520044" y="4969499"/>
              <a:ext cx="908280" cy="417240"/>
              <a:chOff x="6520044" y="4969499"/>
              <a:chExt cx="908280" cy="417240"/>
            </a:xfrm>
          </p:grpSpPr>
          <mc:AlternateContent xmlns:mc="http://schemas.openxmlformats.org/markup-compatibility/2006">
            <mc:Choice xmlns:p14="http://schemas.microsoft.com/office/powerpoint/2010/main" Requires="p14">
              <p:contentPart p14:bwMode="auto" r:id="rId391">
                <p14:nvContentPartPr>
                  <p14:cNvPr id="1832" name="Pennanteckning 1831">
                    <a:extLst>
                      <a:ext uri="{FF2B5EF4-FFF2-40B4-BE49-F238E27FC236}">
                        <a16:creationId xmlns:a16="http://schemas.microsoft.com/office/drawing/2014/main" id="{5D4AAEF0-3E2B-5A38-8504-76C84BA5B15C}"/>
                      </a:ext>
                    </a:extLst>
                  </p14:cNvPr>
                  <p14:cNvContentPartPr/>
                  <p14:nvPr/>
                </p14:nvContentPartPr>
                <p14:xfrm>
                  <a:off x="6520044" y="5042219"/>
                  <a:ext cx="41040" cy="155160"/>
                </p14:xfrm>
              </p:contentPart>
            </mc:Choice>
            <mc:Fallback>
              <p:pic>
                <p:nvPicPr>
                  <p:cNvPr id="1832" name="Pennanteckning 1831">
                    <a:extLst>
                      <a:ext uri="{FF2B5EF4-FFF2-40B4-BE49-F238E27FC236}">
                        <a16:creationId xmlns:a16="http://schemas.microsoft.com/office/drawing/2014/main" id="{5D4AAEF0-3E2B-5A38-8504-76C84BA5B15C}"/>
                      </a:ext>
                    </a:extLst>
                  </p:cNvPr>
                  <p:cNvPicPr/>
                  <p:nvPr/>
                </p:nvPicPr>
                <p:blipFill>
                  <a:blip r:embed="rId392"/>
                  <a:stretch>
                    <a:fillRect/>
                  </a:stretch>
                </p:blipFill>
                <p:spPr>
                  <a:xfrm>
                    <a:off x="6504924" y="5027099"/>
                    <a:ext cx="7128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393">
                <p14:nvContentPartPr>
                  <p14:cNvPr id="1833" name="Pennanteckning 1832">
                    <a:extLst>
                      <a:ext uri="{FF2B5EF4-FFF2-40B4-BE49-F238E27FC236}">
                        <a16:creationId xmlns:a16="http://schemas.microsoft.com/office/drawing/2014/main" id="{1ECB4272-C36E-1A8C-8B08-9CC17030F18D}"/>
                      </a:ext>
                    </a:extLst>
                  </p14:cNvPr>
                  <p14:cNvContentPartPr/>
                  <p14:nvPr/>
                </p14:nvContentPartPr>
                <p14:xfrm>
                  <a:off x="6664044" y="4992899"/>
                  <a:ext cx="17280" cy="202680"/>
                </p14:xfrm>
              </p:contentPart>
            </mc:Choice>
            <mc:Fallback>
              <p:pic>
                <p:nvPicPr>
                  <p:cNvPr id="1833" name="Pennanteckning 1832">
                    <a:extLst>
                      <a:ext uri="{FF2B5EF4-FFF2-40B4-BE49-F238E27FC236}">
                        <a16:creationId xmlns:a16="http://schemas.microsoft.com/office/drawing/2014/main" id="{1ECB4272-C36E-1A8C-8B08-9CC17030F18D}"/>
                      </a:ext>
                    </a:extLst>
                  </p:cNvPr>
                  <p:cNvPicPr/>
                  <p:nvPr/>
                </p:nvPicPr>
                <p:blipFill>
                  <a:blip r:embed="rId394"/>
                  <a:stretch>
                    <a:fillRect/>
                  </a:stretch>
                </p:blipFill>
                <p:spPr>
                  <a:xfrm>
                    <a:off x="6648924" y="4977419"/>
                    <a:ext cx="4752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395">
                <p14:nvContentPartPr>
                  <p14:cNvPr id="1834" name="Pennanteckning 1833">
                    <a:extLst>
                      <a:ext uri="{FF2B5EF4-FFF2-40B4-BE49-F238E27FC236}">
                        <a16:creationId xmlns:a16="http://schemas.microsoft.com/office/drawing/2014/main" id="{509A46AC-ED55-D69B-23F1-0F176E321DB0}"/>
                      </a:ext>
                    </a:extLst>
                  </p14:cNvPr>
                  <p14:cNvContentPartPr/>
                  <p14:nvPr/>
                </p14:nvContentPartPr>
                <p14:xfrm>
                  <a:off x="6649284" y="5093699"/>
                  <a:ext cx="155880" cy="110520"/>
                </p14:xfrm>
              </p:contentPart>
            </mc:Choice>
            <mc:Fallback>
              <p:pic>
                <p:nvPicPr>
                  <p:cNvPr id="1834" name="Pennanteckning 1833">
                    <a:extLst>
                      <a:ext uri="{FF2B5EF4-FFF2-40B4-BE49-F238E27FC236}">
                        <a16:creationId xmlns:a16="http://schemas.microsoft.com/office/drawing/2014/main" id="{509A46AC-ED55-D69B-23F1-0F176E321DB0}"/>
                      </a:ext>
                    </a:extLst>
                  </p:cNvPr>
                  <p:cNvPicPr/>
                  <p:nvPr/>
                </p:nvPicPr>
                <p:blipFill>
                  <a:blip r:embed="rId396"/>
                  <a:stretch>
                    <a:fillRect/>
                  </a:stretch>
                </p:blipFill>
                <p:spPr>
                  <a:xfrm>
                    <a:off x="6633804" y="5078219"/>
                    <a:ext cx="18648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397">
                <p14:nvContentPartPr>
                  <p14:cNvPr id="1835" name="Pennanteckning 1834">
                    <a:extLst>
                      <a:ext uri="{FF2B5EF4-FFF2-40B4-BE49-F238E27FC236}">
                        <a16:creationId xmlns:a16="http://schemas.microsoft.com/office/drawing/2014/main" id="{6E41C1F9-9E90-D45D-80C3-E6AAB005A9B5}"/>
                      </a:ext>
                    </a:extLst>
                  </p14:cNvPr>
                  <p14:cNvContentPartPr/>
                  <p14:nvPr/>
                </p14:nvContentPartPr>
                <p14:xfrm>
                  <a:off x="6878964" y="5139779"/>
                  <a:ext cx="6840" cy="246960"/>
                </p14:xfrm>
              </p:contentPart>
            </mc:Choice>
            <mc:Fallback>
              <p:pic>
                <p:nvPicPr>
                  <p:cNvPr id="1835" name="Pennanteckning 1834">
                    <a:extLst>
                      <a:ext uri="{FF2B5EF4-FFF2-40B4-BE49-F238E27FC236}">
                        <a16:creationId xmlns:a16="http://schemas.microsoft.com/office/drawing/2014/main" id="{6E41C1F9-9E90-D45D-80C3-E6AAB005A9B5}"/>
                      </a:ext>
                    </a:extLst>
                  </p:cNvPr>
                  <p:cNvPicPr/>
                  <p:nvPr/>
                </p:nvPicPr>
                <p:blipFill>
                  <a:blip r:embed="rId398"/>
                  <a:stretch>
                    <a:fillRect/>
                  </a:stretch>
                </p:blipFill>
                <p:spPr>
                  <a:xfrm>
                    <a:off x="6863844" y="5124659"/>
                    <a:ext cx="3744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399">
                <p14:nvContentPartPr>
                  <p14:cNvPr id="1836" name="Pennanteckning 1835">
                    <a:extLst>
                      <a:ext uri="{FF2B5EF4-FFF2-40B4-BE49-F238E27FC236}">
                        <a16:creationId xmlns:a16="http://schemas.microsoft.com/office/drawing/2014/main" id="{03A2434E-01EB-72BB-A06D-FBE1651329F4}"/>
                      </a:ext>
                    </a:extLst>
                  </p14:cNvPr>
                  <p14:cNvContentPartPr/>
                  <p14:nvPr/>
                </p14:nvContentPartPr>
                <p14:xfrm>
                  <a:off x="6878964" y="5112419"/>
                  <a:ext cx="117720" cy="97560"/>
                </p14:xfrm>
              </p:contentPart>
            </mc:Choice>
            <mc:Fallback>
              <p:pic>
                <p:nvPicPr>
                  <p:cNvPr id="1836" name="Pennanteckning 1835">
                    <a:extLst>
                      <a:ext uri="{FF2B5EF4-FFF2-40B4-BE49-F238E27FC236}">
                        <a16:creationId xmlns:a16="http://schemas.microsoft.com/office/drawing/2014/main" id="{03A2434E-01EB-72BB-A06D-FBE1651329F4}"/>
                      </a:ext>
                    </a:extLst>
                  </p:cNvPr>
                  <p:cNvPicPr/>
                  <p:nvPr/>
                </p:nvPicPr>
                <p:blipFill>
                  <a:blip r:embed="rId400"/>
                  <a:stretch>
                    <a:fillRect/>
                  </a:stretch>
                </p:blipFill>
                <p:spPr>
                  <a:xfrm>
                    <a:off x="6863844" y="5097299"/>
                    <a:ext cx="14832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401">
                <p14:nvContentPartPr>
                  <p14:cNvPr id="1837" name="Pennanteckning 1836">
                    <a:extLst>
                      <a:ext uri="{FF2B5EF4-FFF2-40B4-BE49-F238E27FC236}">
                        <a16:creationId xmlns:a16="http://schemas.microsoft.com/office/drawing/2014/main" id="{A91C7964-EE25-F777-E4A6-396A034C00BC}"/>
                      </a:ext>
                    </a:extLst>
                  </p14:cNvPr>
                  <p14:cNvContentPartPr/>
                  <p14:nvPr/>
                </p14:nvContentPartPr>
                <p14:xfrm>
                  <a:off x="7240404" y="5073899"/>
                  <a:ext cx="34200" cy="98640"/>
                </p14:xfrm>
              </p:contentPart>
            </mc:Choice>
            <mc:Fallback>
              <p:pic>
                <p:nvPicPr>
                  <p:cNvPr id="1837" name="Pennanteckning 1836">
                    <a:extLst>
                      <a:ext uri="{FF2B5EF4-FFF2-40B4-BE49-F238E27FC236}">
                        <a16:creationId xmlns:a16="http://schemas.microsoft.com/office/drawing/2014/main" id="{A91C7964-EE25-F777-E4A6-396A034C00BC}"/>
                      </a:ext>
                    </a:extLst>
                  </p:cNvPr>
                  <p:cNvPicPr/>
                  <p:nvPr/>
                </p:nvPicPr>
                <p:blipFill>
                  <a:blip r:embed="rId402"/>
                  <a:stretch>
                    <a:fillRect/>
                  </a:stretch>
                </p:blipFill>
                <p:spPr>
                  <a:xfrm>
                    <a:off x="7225284" y="5058419"/>
                    <a:ext cx="648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403">
                <p14:nvContentPartPr>
                  <p14:cNvPr id="1838" name="Pennanteckning 1837">
                    <a:extLst>
                      <a:ext uri="{FF2B5EF4-FFF2-40B4-BE49-F238E27FC236}">
                        <a16:creationId xmlns:a16="http://schemas.microsoft.com/office/drawing/2014/main" id="{CF31EE46-B0A9-902F-F09C-266ECC5AAE49}"/>
                      </a:ext>
                    </a:extLst>
                  </p14:cNvPr>
                  <p14:cNvContentPartPr/>
                  <p14:nvPr/>
                </p14:nvContentPartPr>
                <p14:xfrm>
                  <a:off x="7308084" y="4969499"/>
                  <a:ext cx="120240" cy="197280"/>
                </p14:xfrm>
              </p:contentPart>
            </mc:Choice>
            <mc:Fallback>
              <p:pic>
                <p:nvPicPr>
                  <p:cNvPr id="1838" name="Pennanteckning 1837">
                    <a:extLst>
                      <a:ext uri="{FF2B5EF4-FFF2-40B4-BE49-F238E27FC236}">
                        <a16:creationId xmlns:a16="http://schemas.microsoft.com/office/drawing/2014/main" id="{CF31EE46-B0A9-902F-F09C-266ECC5AAE49}"/>
                      </a:ext>
                    </a:extLst>
                  </p:cNvPr>
                  <p:cNvPicPr/>
                  <p:nvPr/>
                </p:nvPicPr>
                <p:blipFill>
                  <a:blip r:embed="rId404"/>
                  <a:stretch>
                    <a:fillRect/>
                  </a:stretch>
                </p:blipFill>
                <p:spPr>
                  <a:xfrm>
                    <a:off x="7292964" y="4954379"/>
                    <a:ext cx="150840" cy="227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5">
              <p14:nvContentPartPr>
                <p14:cNvPr id="1841" name="Pennanteckning 1840">
                  <a:extLst>
                    <a:ext uri="{FF2B5EF4-FFF2-40B4-BE49-F238E27FC236}">
                      <a16:creationId xmlns:a16="http://schemas.microsoft.com/office/drawing/2014/main" id="{4AAEB033-2BCE-B8B2-8B06-09BC2C490260}"/>
                    </a:ext>
                  </a:extLst>
                </p14:cNvPr>
                <p14:cNvContentPartPr/>
                <p14:nvPr/>
              </p14:nvContentPartPr>
              <p14:xfrm>
                <a:off x="4613124" y="4841339"/>
                <a:ext cx="1817280" cy="69840"/>
              </p14:xfrm>
            </p:contentPart>
          </mc:Choice>
          <mc:Fallback>
            <p:pic>
              <p:nvPicPr>
                <p:cNvPr id="1841" name="Pennanteckning 1840">
                  <a:extLst>
                    <a:ext uri="{FF2B5EF4-FFF2-40B4-BE49-F238E27FC236}">
                      <a16:creationId xmlns:a16="http://schemas.microsoft.com/office/drawing/2014/main" id="{4AAEB033-2BCE-B8B2-8B06-09BC2C490260}"/>
                    </a:ext>
                  </a:extLst>
                </p:cNvPr>
                <p:cNvPicPr/>
                <p:nvPr/>
              </p:nvPicPr>
              <p:blipFill>
                <a:blip r:embed="rId406"/>
                <a:stretch>
                  <a:fillRect/>
                </a:stretch>
              </p:blipFill>
              <p:spPr>
                <a:xfrm>
                  <a:off x="4598004" y="4826219"/>
                  <a:ext cx="1847880" cy="100440"/>
                </a:xfrm>
                <a:prstGeom prst="rect">
                  <a:avLst/>
                </a:prstGeom>
              </p:spPr>
            </p:pic>
          </mc:Fallback>
        </mc:AlternateContent>
      </p:grpSp>
      <p:grpSp>
        <p:nvGrpSpPr>
          <p:cNvPr id="2091" name="Grupp 2090">
            <a:extLst>
              <a:ext uri="{FF2B5EF4-FFF2-40B4-BE49-F238E27FC236}">
                <a16:creationId xmlns:a16="http://schemas.microsoft.com/office/drawing/2014/main" id="{1D8AA9E3-F858-06F7-FCEA-72A75DA410FF}"/>
              </a:ext>
            </a:extLst>
          </p:cNvPr>
          <p:cNvGrpSpPr/>
          <p:nvPr/>
        </p:nvGrpSpPr>
        <p:grpSpPr>
          <a:xfrm>
            <a:off x="8503284" y="1325579"/>
            <a:ext cx="2872440" cy="1965600"/>
            <a:chOff x="8503284" y="1325579"/>
            <a:chExt cx="2872440" cy="1965600"/>
          </a:xfrm>
        </p:grpSpPr>
        <p:grpSp>
          <p:nvGrpSpPr>
            <p:cNvPr id="1852" name="Grupp 1851">
              <a:extLst>
                <a:ext uri="{FF2B5EF4-FFF2-40B4-BE49-F238E27FC236}">
                  <a16:creationId xmlns:a16="http://schemas.microsoft.com/office/drawing/2014/main" id="{73F50D40-CF5A-50BA-6EBC-FB165ED2630A}"/>
                </a:ext>
              </a:extLst>
            </p:cNvPr>
            <p:cNvGrpSpPr/>
            <p:nvPr/>
          </p:nvGrpSpPr>
          <p:grpSpPr>
            <a:xfrm>
              <a:off x="8551164" y="1367339"/>
              <a:ext cx="1174680" cy="250200"/>
              <a:chOff x="8551164" y="1367339"/>
              <a:chExt cx="1174680" cy="250200"/>
            </a:xfrm>
          </p:grpSpPr>
          <mc:AlternateContent xmlns:mc="http://schemas.openxmlformats.org/markup-compatibility/2006">
            <mc:Choice xmlns:p14="http://schemas.microsoft.com/office/powerpoint/2010/main" Requires="p14">
              <p:contentPart p14:bwMode="auto" r:id="rId407">
                <p14:nvContentPartPr>
                  <p14:cNvPr id="1842" name="Pennanteckning 1841">
                    <a:extLst>
                      <a:ext uri="{FF2B5EF4-FFF2-40B4-BE49-F238E27FC236}">
                        <a16:creationId xmlns:a16="http://schemas.microsoft.com/office/drawing/2014/main" id="{C5D2A9B6-0E18-4131-1A5C-702F6EF7D80B}"/>
                      </a:ext>
                    </a:extLst>
                  </p14:cNvPr>
                  <p14:cNvContentPartPr/>
                  <p14:nvPr/>
                </p14:nvContentPartPr>
                <p14:xfrm>
                  <a:off x="8551164" y="1432139"/>
                  <a:ext cx="66600" cy="185400"/>
                </p14:xfrm>
              </p:contentPart>
            </mc:Choice>
            <mc:Fallback>
              <p:pic>
                <p:nvPicPr>
                  <p:cNvPr id="1842" name="Pennanteckning 1841">
                    <a:extLst>
                      <a:ext uri="{FF2B5EF4-FFF2-40B4-BE49-F238E27FC236}">
                        <a16:creationId xmlns:a16="http://schemas.microsoft.com/office/drawing/2014/main" id="{C5D2A9B6-0E18-4131-1A5C-702F6EF7D80B}"/>
                      </a:ext>
                    </a:extLst>
                  </p:cNvPr>
                  <p:cNvPicPr/>
                  <p:nvPr/>
                </p:nvPicPr>
                <p:blipFill>
                  <a:blip r:embed="rId408"/>
                  <a:stretch>
                    <a:fillRect/>
                  </a:stretch>
                </p:blipFill>
                <p:spPr>
                  <a:xfrm>
                    <a:off x="8536044" y="1417019"/>
                    <a:ext cx="9684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409">
                <p14:nvContentPartPr>
                  <p14:cNvPr id="1843" name="Pennanteckning 1842">
                    <a:extLst>
                      <a:ext uri="{FF2B5EF4-FFF2-40B4-BE49-F238E27FC236}">
                        <a16:creationId xmlns:a16="http://schemas.microsoft.com/office/drawing/2014/main" id="{D3B0BC7E-FF6B-498E-7919-BCDB3FBA5106}"/>
                      </a:ext>
                    </a:extLst>
                  </p14:cNvPr>
                  <p14:cNvContentPartPr/>
                  <p14:nvPr/>
                </p14:nvContentPartPr>
                <p14:xfrm>
                  <a:off x="8706684" y="1391099"/>
                  <a:ext cx="15120" cy="183960"/>
                </p14:xfrm>
              </p:contentPart>
            </mc:Choice>
            <mc:Fallback>
              <p:pic>
                <p:nvPicPr>
                  <p:cNvPr id="1843" name="Pennanteckning 1842">
                    <a:extLst>
                      <a:ext uri="{FF2B5EF4-FFF2-40B4-BE49-F238E27FC236}">
                        <a16:creationId xmlns:a16="http://schemas.microsoft.com/office/drawing/2014/main" id="{D3B0BC7E-FF6B-498E-7919-BCDB3FBA5106}"/>
                      </a:ext>
                    </a:extLst>
                  </p:cNvPr>
                  <p:cNvPicPr/>
                  <p:nvPr/>
                </p:nvPicPr>
                <p:blipFill>
                  <a:blip r:embed="rId410"/>
                  <a:stretch>
                    <a:fillRect/>
                  </a:stretch>
                </p:blipFill>
                <p:spPr>
                  <a:xfrm>
                    <a:off x="8691564" y="1375979"/>
                    <a:ext cx="4572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411">
                <p14:nvContentPartPr>
                  <p14:cNvPr id="1844" name="Pennanteckning 1843">
                    <a:extLst>
                      <a:ext uri="{FF2B5EF4-FFF2-40B4-BE49-F238E27FC236}">
                        <a16:creationId xmlns:a16="http://schemas.microsoft.com/office/drawing/2014/main" id="{F5F4D3D2-94FC-557B-D899-7F5E8CEE0B77}"/>
                      </a:ext>
                    </a:extLst>
                  </p14:cNvPr>
                  <p14:cNvContentPartPr/>
                  <p14:nvPr/>
                </p14:nvContentPartPr>
                <p14:xfrm>
                  <a:off x="8686164" y="1441859"/>
                  <a:ext cx="84600" cy="34920"/>
                </p14:xfrm>
              </p:contentPart>
            </mc:Choice>
            <mc:Fallback>
              <p:pic>
                <p:nvPicPr>
                  <p:cNvPr id="1844" name="Pennanteckning 1843">
                    <a:extLst>
                      <a:ext uri="{FF2B5EF4-FFF2-40B4-BE49-F238E27FC236}">
                        <a16:creationId xmlns:a16="http://schemas.microsoft.com/office/drawing/2014/main" id="{F5F4D3D2-94FC-557B-D899-7F5E8CEE0B77}"/>
                      </a:ext>
                    </a:extLst>
                  </p:cNvPr>
                  <p:cNvPicPr/>
                  <p:nvPr/>
                </p:nvPicPr>
                <p:blipFill>
                  <a:blip r:embed="rId412"/>
                  <a:stretch>
                    <a:fillRect/>
                  </a:stretch>
                </p:blipFill>
                <p:spPr>
                  <a:xfrm>
                    <a:off x="8670684" y="1426379"/>
                    <a:ext cx="11520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413">
                <p14:nvContentPartPr>
                  <p14:cNvPr id="1845" name="Pennanteckning 1844">
                    <a:extLst>
                      <a:ext uri="{FF2B5EF4-FFF2-40B4-BE49-F238E27FC236}">
                        <a16:creationId xmlns:a16="http://schemas.microsoft.com/office/drawing/2014/main" id="{FA0CF70B-12D2-A4B7-F9B7-42887791D775}"/>
                      </a:ext>
                    </a:extLst>
                  </p14:cNvPr>
                  <p14:cNvContentPartPr/>
                  <p14:nvPr/>
                </p14:nvContentPartPr>
                <p14:xfrm>
                  <a:off x="8818644" y="1415939"/>
                  <a:ext cx="56880" cy="76320"/>
                </p14:xfrm>
              </p:contentPart>
            </mc:Choice>
            <mc:Fallback>
              <p:pic>
                <p:nvPicPr>
                  <p:cNvPr id="1845" name="Pennanteckning 1844">
                    <a:extLst>
                      <a:ext uri="{FF2B5EF4-FFF2-40B4-BE49-F238E27FC236}">
                        <a16:creationId xmlns:a16="http://schemas.microsoft.com/office/drawing/2014/main" id="{FA0CF70B-12D2-A4B7-F9B7-42887791D775}"/>
                      </a:ext>
                    </a:extLst>
                  </p:cNvPr>
                  <p:cNvPicPr/>
                  <p:nvPr/>
                </p:nvPicPr>
                <p:blipFill>
                  <a:blip r:embed="rId414"/>
                  <a:stretch>
                    <a:fillRect/>
                  </a:stretch>
                </p:blipFill>
                <p:spPr>
                  <a:xfrm>
                    <a:off x="8803524" y="1400819"/>
                    <a:ext cx="8748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415">
                <p14:nvContentPartPr>
                  <p14:cNvPr id="1846" name="Pennanteckning 1845">
                    <a:extLst>
                      <a:ext uri="{FF2B5EF4-FFF2-40B4-BE49-F238E27FC236}">
                        <a16:creationId xmlns:a16="http://schemas.microsoft.com/office/drawing/2014/main" id="{F39A5E0E-E23E-4F79-68DB-C2E056571667}"/>
                      </a:ext>
                    </a:extLst>
                  </p14:cNvPr>
                  <p14:cNvContentPartPr/>
                  <p14:nvPr/>
                </p14:nvContentPartPr>
                <p14:xfrm>
                  <a:off x="8937444" y="1437539"/>
                  <a:ext cx="42480" cy="93600"/>
                </p14:xfrm>
              </p:contentPart>
            </mc:Choice>
            <mc:Fallback>
              <p:pic>
                <p:nvPicPr>
                  <p:cNvPr id="1846" name="Pennanteckning 1845">
                    <a:extLst>
                      <a:ext uri="{FF2B5EF4-FFF2-40B4-BE49-F238E27FC236}">
                        <a16:creationId xmlns:a16="http://schemas.microsoft.com/office/drawing/2014/main" id="{F39A5E0E-E23E-4F79-68DB-C2E056571667}"/>
                      </a:ext>
                    </a:extLst>
                  </p:cNvPr>
                  <p:cNvPicPr/>
                  <p:nvPr/>
                </p:nvPicPr>
                <p:blipFill>
                  <a:blip r:embed="rId416"/>
                  <a:stretch>
                    <a:fillRect/>
                  </a:stretch>
                </p:blipFill>
                <p:spPr>
                  <a:xfrm>
                    <a:off x="8922324" y="1422419"/>
                    <a:ext cx="7308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417">
                <p14:nvContentPartPr>
                  <p14:cNvPr id="1847" name="Pennanteckning 1846">
                    <a:extLst>
                      <a:ext uri="{FF2B5EF4-FFF2-40B4-BE49-F238E27FC236}">
                        <a16:creationId xmlns:a16="http://schemas.microsoft.com/office/drawing/2014/main" id="{CF9A2B1F-936B-8F65-3B76-6C11A731B0D1}"/>
                      </a:ext>
                    </a:extLst>
                  </p14:cNvPr>
                  <p14:cNvContentPartPr/>
                  <p14:nvPr/>
                </p14:nvContentPartPr>
                <p14:xfrm>
                  <a:off x="9096204" y="1367339"/>
                  <a:ext cx="117720" cy="167400"/>
                </p14:xfrm>
              </p:contentPart>
            </mc:Choice>
            <mc:Fallback>
              <p:pic>
                <p:nvPicPr>
                  <p:cNvPr id="1847" name="Pennanteckning 1846">
                    <a:extLst>
                      <a:ext uri="{FF2B5EF4-FFF2-40B4-BE49-F238E27FC236}">
                        <a16:creationId xmlns:a16="http://schemas.microsoft.com/office/drawing/2014/main" id="{CF9A2B1F-936B-8F65-3B76-6C11A731B0D1}"/>
                      </a:ext>
                    </a:extLst>
                  </p:cNvPr>
                  <p:cNvPicPr/>
                  <p:nvPr/>
                </p:nvPicPr>
                <p:blipFill>
                  <a:blip r:embed="rId418"/>
                  <a:stretch>
                    <a:fillRect/>
                  </a:stretch>
                </p:blipFill>
                <p:spPr>
                  <a:xfrm>
                    <a:off x="9081084" y="1351859"/>
                    <a:ext cx="14832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419">
                <p14:nvContentPartPr>
                  <p14:cNvPr id="1848" name="Pennanteckning 1847">
                    <a:extLst>
                      <a:ext uri="{FF2B5EF4-FFF2-40B4-BE49-F238E27FC236}">
                        <a16:creationId xmlns:a16="http://schemas.microsoft.com/office/drawing/2014/main" id="{819240B4-F5B7-868C-E84D-9AA35A30257E}"/>
                      </a:ext>
                    </a:extLst>
                  </p14:cNvPr>
                  <p14:cNvContentPartPr/>
                  <p14:nvPr/>
                </p14:nvContentPartPr>
                <p14:xfrm>
                  <a:off x="9240924" y="1381379"/>
                  <a:ext cx="224640" cy="183960"/>
                </p14:xfrm>
              </p:contentPart>
            </mc:Choice>
            <mc:Fallback>
              <p:pic>
                <p:nvPicPr>
                  <p:cNvPr id="1848" name="Pennanteckning 1847">
                    <a:extLst>
                      <a:ext uri="{FF2B5EF4-FFF2-40B4-BE49-F238E27FC236}">
                        <a16:creationId xmlns:a16="http://schemas.microsoft.com/office/drawing/2014/main" id="{819240B4-F5B7-868C-E84D-9AA35A30257E}"/>
                      </a:ext>
                    </a:extLst>
                  </p:cNvPr>
                  <p:cNvPicPr/>
                  <p:nvPr/>
                </p:nvPicPr>
                <p:blipFill>
                  <a:blip r:embed="rId420"/>
                  <a:stretch>
                    <a:fillRect/>
                  </a:stretch>
                </p:blipFill>
                <p:spPr>
                  <a:xfrm>
                    <a:off x="9225804" y="1365899"/>
                    <a:ext cx="25488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421">
                <p14:nvContentPartPr>
                  <p14:cNvPr id="1849" name="Pennanteckning 1848">
                    <a:extLst>
                      <a:ext uri="{FF2B5EF4-FFF2-40B4-BE49-F238E27FC236}">
                        <a16:creationId xmlns:a16="http://schemas.microsoft.com/office/drawing/2014/main" id="{A7D4EA18-363A-A3F4-52EA-0EAA796A85E6}"/>
                      </a:ext>
                    </a:extLst>
                  </p14:cNvPr>
                  <p14:cNvContentPartPr/>
                  <p14:nvPr/>
                </p14:nvContentPartPr>
                <p14:xfrm>
                  <a:off x="9466644" y="1464899"/>
                  <a:ext cx="96480" cy="47520"/>
                </p14:xfrm>
              </p:contentPart>
            </mc:Choice>
            <mc:Fallback>
              <p:pic>
                <p:nvPicPr>
                  <p:cNvPr id="1849" name="Pennanteckning 1848">
                    <a:extLst>
                      <a:ext uri="{FF2B5EF4-FFF2-40B4-BE49-F238E27FC236}">
                        <a16:creationId xmlns:a16="http://schemas.microsoft.com/office/drawing/2014/main" id="{A7D4EA18-363A-A3F4-52EA-0EAA796A85E6}"/>
                      </a:ext>
                    </a:extLst>
                  </p:cNvPr>
                  <p:cNvPicPr/>
                  <p:nvPr/>
                </p:nvPicPr>
                <p:blipFill>
                  <a:blip r:embed="rId422"/>
                  <a:stretch>
                    <a:fillRect/>
                  </a:stretch>
                </p:blipFill>
                <p:spPr>
                  <a:xfrm>
                    <a:off x="9451524" y="1449419"/>
                    <a:ext cx="12672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423">
                <p14:nvContentPartPr>
                  <p14:cNvPr id="1850" name="Pennanteckning 1849">
                    <a:extLst>
                      <a:ext uri="{FF2B5EF4-FFF2-40B4-BE49-F238E27FC236}">
                        <a16:creationId xmlns:a16="http://schemas.microsoft.com/office/drawing/2014/main" id="{68E2FE9B-70FD-1AB7-A8E4-766F42F4FCB3}"/>
                      </a:ext>
                    </a:extLst>
                  </p14:cNvPr>
                  <p14:cNvContentPartPr/>
                  <p14:nvPr/>
                </p14:nvContentPartPr>
                <p14:xfrm>
                  <a:off x="9587244" y="1369139"/>
                  <a:ext cx="6120" cy="10080"/>
                </p14:xfrm>
              </p:contentPart>
            </mc:Choice>
            <mc:Fallback>
              <p:pic>
                <p:nvPicPr>
                  <p:cNvPr id="1850" name="Pennanteckning 1849">
                    <a:extLst>
                      <a:ext uri="{FF2B5EF4-FFF2-40B4-BE49-F238E27FC236}">
                        <a16:creationId xmlns:a16="http://schemas.microsoft.com/office/drawing/2014/main" id="{68E2FE9B-70FD-1AB7-A8E4-766F42F4FCB3}"/>
                      </a:ext>
                    </a:extLst>
                  </p:cNvPr>
                  <p:cNvPicPr/>
                  <p:nvPr/>
                </p:nvPicPr>
                <p:blipFill>
                  <a:blip r:embed="rId424"/>
                  <a:stretch>
                    <a:fillRect/>
                  </a:stretch>
                </p:blipFill>
                <p:spPr>
                  <a:xfrm>
                    <a:off x="9572124" y="1354019"/>
                    <a:ext cx="3672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425">
                <p14:nvContentPartPr>
                  <p14:cNvPr id="1851" name="Pennanteckning 1850">
                    <a:extLst>
                      <a:ext uri="{FF2B5EF4-FFF2-40B4-BE49-F238E27FC236}">
                        <a16:creationId xmlns:a16="http://schemas.microsoft.com/office/drawing/2014/main" id="{7D958ED5-E3F0-4672-26CC-A38074251DD9}"/>
                      </a:ext>
                    </a:extLst>
                  </p14:cNvPr>
                  <p14:cNvContentPartPr/>
                  <p14:nvPr/>
                </p14:nvContentPartPr>
                <p14:xfrm>
                  <a:off x="9665004" y="1411979"/>
                  <a:ext cx="60840" cy="132480"/>
                </p14:xfrm>
              </p:contentPart>
            </mc:Choice>
            <mc:Fallback>
              <p:pic>
                <p:nvPicPr>
                  <p:cNvPr id="1851" name="Pennanteckning 1850">
                    <a:extLst>
                      <a:ext uri="{FF2B5EF4-FFF2-40B4-BE49-F238E27FC236}">
                        <a16:creationId xmlns:a16="http://schemas.microsoft.com/office/drawing/2014/main" id="{7D958ED5-E3F0-4672-26CC-A38074251DD9}"/>
                      </a:ext>
                    </a:extLst>
                  </p:cNvPr>
                  <p:cNvPicPr/>
                  <p:nvPr/>
                </p:nvPicPr>
                <p:blipFill>
                  <a:blip r:embed="rId426"/>
                  <a:stretch>
                    <a:fillRect/>
                  </a:stretch>
                </p:blipFill>
                <p:spPr>
                  <a:xfrm>
                    <a:off x="9649884" y="1396499"/>
                    <a:ext cx="91080" cy="163080"/>
                  </a:xfrm>
                  <a:prstGeom prst="rect">
                    <a:avLst/>
                  </a:prstGeom>
                </p:spPr>
              </p:pic>
            </mc:Fallback>
          </mc:AlternateContent>
        </p:grpSp>
        <p:grpSp>
          <p:nvGrpSpPr>
            <p:cNvPr id="1862" name="Grupp 1861">
              <a:extLst>
                <a:ext uri="{FF2B5EF4-FFF2-40B4-BE49-F238E27FC236}">
                  <a16:creationId xmlns:a16="http://schemas.microsoft.com/office/drawing/2014/main" id="{E20C8B68-3535-CC86-AD08-75CCBBA502EE}"/>
                </a:ext>
              </a:extLst>
            </p:cNvPr>
            <p:cNvGrpSpPr/>
            <p:nvPr/>
          </p:nvGrpSpPr>
          <p:grpSpPr>
            <a:xfrm>
              <a:off x="10054524" y="1325579"/>
              <a:ext cx="1209600" cy="387000"/>
              <a:chOff x="10054524" y="1325579"/>
              <a:chExt cx="1209600" cy="387000"/>
            </a:xfrm>
          </p:grpSpPr>
          <mc:AlternateContent xmlns:mc="http://schemas.openxmlformats.org/markup-compatibility/2006">
            <mc:Choice xmlns:p14="http://schemas.microsoft.com/office/powerpoint/2010/main" Requires="p14">
              <p:contentPart p14:bwMode="auto" r:id="rId427">
                <p14:nvContentPartPr>
                  <p14:cNvPr id="1853" name="Pennanteckning 1852">
                    <a:extLst>
                      <a:ext uri="{FF2B5EF4-FFF2-40B4-BE49-F238E27FC236}">
                        <a16:creationId xmlns:a16="http://schemas.microsoft.com/office/drawing/2014/main" id="{12A1477D-3B2D-688A-6F68-250E7A8BCE02}"/>
                      </a:ext>
                    </a:extLst>
                  </p14:cNvPr>
                  <p14:cNvContentPartPr/>
                  <p14:nvPr/>
                </p14:nvContentPartPr>
                <p14:xfrm>
                  <a:off x="10054524" y="1431059"/>
                  <a:ext cx="77400" cy="281520"/>
                </p14:xfrm>
              </p:contentPart>
            </mc:Choice>
            <mc:Fallback>
              <p:pic>
                <p:nvPicPr>
                  <p:cNvPr id="1853" name="Pennanteckning 1852">
                    <a:extLst>
                      <a:ext uri="{FF2B5EF4-FFF2-40B4-BE49-F238E27FC236}">
                        <a16:creationId xmlns:a16="http://schemas.microsoft.com/office/drawing/2014/main" id="{12A1477D-3B2D-688A-6F68-250E7A8BCE02}"/>
                      </a:ext>
                    </a:extLst>
                  </p:cNvPr>
                  <p:cNvPicPr/>
                  <p:nvPr/>
                </p:nvPicPr>
                <p:blipFill>
                  <a:blip r:embed="rId428"/>
                  <a:stretch>
                    <a:fillRect/>
                  </a:stretch>
                </p:blipFill>
                <p:spPr>
                  <a:xfrm>
                    <a:off x="10039404" y="1415579"/>
                    <a:ext cx="10764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429">
                <p14:nvContentPartPr>
                  <p14:cNvPr id="1854" name="Pennanteckning 1853">
                    <a:extLst>
                      <a:ext uri="{FF2B5EF4-FFF2-40B4-BE49-F238E27FC236}">
                        <a16:creationId xmlns:a16="http://schemas.microsoft.com/office/drawing/2014/main" id="{E0FB4C89-EFE9-A50A-C43D-B5C683A5A893}"/>
                      </a:ext>
                    </a:extLst>
                  </p14:cNvPr>
                  <p14:cNvContentPartPr/>
                  <p14:nvPr/>
                </p14:nvContentPartPr>
                <p14:xfrm>
                  <a:off x="10266204" y="1429979"/>
                  <a:ext cx="156600" cy="104400"/>
                </p14:xfrm>
              </p:contentPart>
            </mc:Choice>
            <mc:Fallback>
              <p:pic>
                <p:nvPicPr>
                  <p:cNvPr id="1854" name="Pennanteckning 1853">
                    <a:extLst>
                      <a:ext uri="{FF2B5EF4-FFF2-40B4-BE49-F238E27FC236}">
                        <a16:creationId xmlns:a16="http://schemas.microsoft.com/office/drawing/2014/main" id="{E0FB4C89-EFE9-A50A-C43D-B5C683A5A893}"/>
                      </a:ext>
                    </a:extLst>
                  </p:cNvPr>
                  <p:cNvPicPr/>
                  <p:nvPr/>
                </p:nvPicPr>
                <p:blipFill>
                  <a:blip r:embed="rId430"/>
                  <a:stretch>
                    <a:fillRect/>
                  </a:stretch>
                </p:blipFill>
                <p:spPr>
                  <a:xfrm>
                    <a:off x="10251084" y="1414859"/>
                    <a:ext cx="18720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431">
                <p14:nvContentPartPr>
                  <p14:cNvPr id="1855" name="Pennanteckning 1854">
                    <a:extLst>
                      <a:ext uri="{FF2B5EF4-FFF2-40B4-BE49-F238E27FC236}">
                        <a16:creationId xmlns:a16="http://schemas.microsoft.com/office/drawing/2014/main" id="{310E53B4-62C2-769F-61AE-7B6A3B5F99F4}"/>
                      </a:ext>
                    </a:extLst>
                  </p14:cNvPr>
                  <p14:cNvContentPartPr/>
                  <p14:nvPr/>
                </p14:nvContentPartPr>
                <p14:xfrm>
                  <a:off x="10474644" y="1424219"/>
                  <a:ext cx="120960" cy="78840"/>
                </p14:xfrm>
              </p:contentPart>
            </mc:Choice>
            <mc:Fallback>
              <p:pic>
                <p:nvPicPr>
                  <p:cNvPr id="1855" name="Pennanteckning 1854">
                    <a:extLst>
                      <a:ext uri="{FF2B5EF4-FFF2-40B4-BE49-F238E27FC236}">
                        <a16:creationId xmlns:a16="http://schemas.microsoft.com/office/drawing/2014/main" id="{310E53B4-62C2-769F-61AE-7B6A3B5F99F4}"/>
                      </a:ext>
                    </a:extLst>
                  </p:cNvPr>
                  <p:cNvPicPr/>
                  <p:nvPr/>
                </p:nvPicPr>
                <p:blipFill>
                  <a:blip r:embed="rId432"/>
                  <a:stretch>
                    <a:fillRect/>
                  </a:stretch>
                </p:blipFill>
                <p:spPr>
                  <a:xfrm>
                    <a:off x="10459524" y="1409099"/>
                    <a:ext cx="15156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433">
                <p14:nvContentPartPr>
                  <p14:cNvPr id="1856" name="Pennanteckning 1855">
                    <a:extLst>
                      <a:ext uri="{FF2B5EF4-FFF2-40B4-BE49-F238E27FC236}">
                        <a16:creationId xmlns:a16="http://schemas.microsoft.com/office/drawing/2014/main" id="{A5AB5743-3F5E-FF7D-AFBB-B63A72B2215E}"/>
                      </a:ext>
                    </a:extLst>
                  </p14:cNvPr>
                  <p14:cNvContentPartPr/>
                  <p14:nvPr/>
                </p14:nvContentPartPr>
                <p14:xfrm>
                  <a:off x="10602084" y="1325579"/>
                  <a:ext cx="147600" cy="205920"/>
                </p14:xfrm>
              </p:contentPart>
            </mc:Choice>
            <mc:Fallback>
              <p:pic>
                <p:nvPicPr>
                  <p:cNvPr id="1856" name="Pennanteckning 1855">
                    <a:extLst>
                      <a:ext uri="{FF2B5EF4-FFF2-40B4-BE49-F238E27FC236}">
                        <a16:creationId xmlns:a16="http://schemas.microsoft.com/office/drawing/2014/main" id="{A5AB5743-3F5E-FF7D-AFBB-B63A72B2215E}"/>
                      </a:ext>
                    </a:extLst>
                  </p:cNvPr>
                  <p:cNvPicPr/>
                  <p:nvPr/>
                </p:nvPicPr>
                <p:blipFill>
                  <a:blip r:embed="rId434"/>
                  <a:stretch>
                    <a:fillRect/>
                  </a:stretch>
                </p:blipFill>
                <p:spPr>
                  <a:xfrm>
                    <a:off x="10586964" y="1310099"/>
                    <a:ext cx="17820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435">
                <p14:nvContentPartPr>
                  <p14:cNvPr id="1857" name="Pennanteckning 1856">
                    <a:extLst>
                      <a:ext uri="{FF2B5EF4-FFF2-40B4-BE49-F238E27FC236}">
                        <a16:creationId xmlns:a16="http://schemas.microsoft.com/office/drawing/2014/main" id="{1B8F61A8-534A-50F6-830E-0B02C994C54C}"/>
                      </a:ext>
                    </a:extLst>
                  </p14:cNvPr>
                  <p14:cNvContentPartPr/>
                  <p14:nvPr/>
                </p14:nvContentPartPr>
                <p14:xfrm>
                  <a:off x="10801164" y="1469939"/>
                  <a:ext cx="14760" cy="32400"/>
                </p14:xfrm>
              </p:contentPart>
            </mc:Choice>
            <mc:Fallback>
              <p:pic>
                <p:nvPicPr>
                  <p:cNvPr id="1857" name="Pennanteckning 1856">
                    <a:extLst>
                      <a:ext uri="{FF2B5EF4-FFF2-40B4-BE49-F238E27FC236}">
                        <a16:creationId xmlns:a16="http://schemas.microsoft.com/office/drawing/2014/main" id="{1B8F61A8-534A-50F6-830E-0B02C994C54C}"/>
                      </a:ext>
                    </a:extLst>
                  </p:cNvPr>
                  <p:cNvPicPr/>
                  <p:nvPr/>
                </p:nvPicPr>
                <p:blipFill>
                  <a:blip r:embed="rId436"/>
                  <a:stretch>
                    <a:fillRect/>
                  </a:stretch>
                </p:blipFill>
                <p:spPr>
                  <a:xfrm>
                    <a:off x="10786044" y="1454459"/>
                    <a:ext cx="4500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437">
                <p14:nvContentPartPr>
                  <p14:cNvPr id="1858" name="Pennanteckning 1857">
                    <a:extLst>
                      <a:ext uri="{FF2B5EF4-FFF2-40B4-BE49-F238E27FC236}">
                        <a16:creationId xmlns:a16="http://schemas.microsoft.com/office/drawing/2014/main" id="{020D204E-822A-8D69-08F1-2EDAC1ACD5D9}"/>
                      </a:ext>
                    </a:extLst>
                  </p14:cNvPr>
                  <p14:cNvContentPartPr/>
                  <p14:nvPr/>
                </p14:nvContentPartPr>
                <p14:xfrm>
                  <a:off x="10842924" y="1364819"/>
                  <a:ext cx="5400" cy="25920"/>
                </p14:xfrm>
              </p:contentPart>
            </mc:Choice>
            <mc:Fallback>
              <p:pic>
                <p:nvPicPr>
                  <p:cNvPr id="1858" name="Pennanteckning 1857">
                    <a:extLst>
                      <a:ext uri="{FF2B5EF4-FFF2-40B4-BE49-F238E27FC236}">
                        <a16:creationId xmlns:a16="http://schemas.microsoft.com/office/drawing/2014/main" id="{020D204E-822A-8D69-08F1-2EDAC1ACD5D9}"/>
                      </a:ext>
                    </a:extLst>
                  </p:cNvPr>
                  <p:cNvPicPr/>
                  <p:nvPr/>
                </p:nvPicPr>
                <p:blipFill>
                  <a:blip r:embed="rId438"/>
                  <a:stretch>
                    <a:fillRect/>
                  </a:stretch>
                </p:blipFill>
                <p:spPr>
                  <a:xfrm>
                    <a:off x="10827444" y="1349699"/>
                    <a:ext cx="3600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439">
                <p14:nvContentPartPr>
                  <p14:cNvPr id="1859" name="Pennanteckning 1858">
                    <a:extLst>
                      <a:ext uri="{FF2B5EF4-FFF2-40B4-BE49-F238E27FC236}">
                        <a16:creationId xmlns:a16="http://schemas.microsoft.com/office/drawing/2014/main" id="{906625B9-3AA5-27DD-971E-721AC7C63BDC}"/>
                      </a:ext>
                    </a:extLst>
                  </p14:cNvPr>
                  <p14:cNvContentPartPr/>
                  <p14:nvPr/>
                </p14:nvContentPartPr>
                <p14:xfrm>
                  <a:off x="10871004" y="1400459"/>
                  <a:ext cx="322200" cy="131760"/>
                </p14:xfrm>
              </p:contentPart>
            </mc:Choice>
            <mc:Fallback>
              <p:pic>
                <p:nvPicPr>
                  <p:cNvPr id="1859" name="Pennanteckning 1858">
                    <a:extLst>
                      <a:ext uri="{FF2B5EF4-FFF2-40B4-BE49-F238E27FC236}">
                        <a16:creationId xmlns:a16="http://schemas.microsoft.com/office/drawing/2014/main" id="{906625B9-3AA5-27DD-971E-721AC7C63BDC}"/>
                      </a:ext>
                    </a:extLst>
                  </p:cNvPr>
                  <p:cNvPicPr/>
                  <p:nvPr/>
                </p:nvPicPr>
                <p:blipFill>
                  <a:blip r:embed="rId440"/>
                  <a:stretch>
                    <a:fillRect/>
                  </a:stretch>
                </p:blipFill>
                <p:spPr>
                  <a:xfrm>
                    <a:off x="10855524" y="1384979"/>
                    <a:ext cx="35244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441">
                <p14:nvContentPartPr>
                  <p14:cNvPr id="1860" name="Pennanteckning 1859">
                    <a:extLst>
                      <a:ext uri="{FF2B5EF4-FFF2-40B4-BE49-F238E27FC236}">
                        <a16:creationId xmlns:a16="http://schemas.microsoft.com/office/drawing/2014/main" id="{E084C3E3-8B25-EE6F-5B6D-E43597561D69}"/>
                      </a:ext>
                    </a:extLst>
                  </p14:cNvPr>
                  <p14:cNvContentPartPr/>
                  <p14:nvPr/>
                </p14:nvContentPartPr>
                <p14:xfrm>
                  <a:off x="11205084" y="1332419"/>
                  <a:ext cx="29160" cy="222840"/>
                </p14:xfrm>
              </p:contentPart>
            </mc:Choice>
            <mc:Fallback>
              <p:pic>
                <p:nvPicPr>
                  <p:cNvPr id="1860" name="Pennanteckning 1859">
                    <a:extLst>
                      <a:ext uri="{FF2B5EF4-FFF2-40B4-BE49-F238E27FC236}">
                        <a16:creationId xmlns:a16="http://schemas.microsoft.com/office/drawing/2014/main" id="{E084C3E3-8B25-EE6F-5B6D-E43597561D69}"/>
                      </a:ext>
                    </a:extLst>
                  </p:cNvPr>
                  <p:cNvPicPr/>
                  <p:nvPr/>
                </p:nvPicPr>
                <p:blipFill>
                  <a:blip r:embed="rId442"/>
                  <a:stretch>
                    <a:fillRect/>
                  </a:stretch>
                </p:blipFill>
                <p:spPr>
                  <a:xfrm>
                    <a:off x="11189604" y="1317299"/>
                    <a:ext cx="5976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443">
                <p14:nvContentPartPr>
                  <p14:cNvPr id="1861" name="Pennanteckning 1860">
                    <a:extLst>
                      <a:ext uri="{FF2B5EF4-FFF2-40B4-BE49-F238E27FC236}">
                        <a16:creationId xmlns:a16="http://schemas.microsoft.com/office/drawing/2014/main" id="{70226E77-3314-A06D-3547-151CD80F43C8}"/>
                      </a:ext>
                    </a:extLst>
                  </p14:cNvPr>
                  <p14:cNvContentPartPr/>
                  <p14:nvPr/>
                </p14:nvContentPartPr>
                <p14:xfrm>
                  <a:off x="11162964" y="1431779"/>
                  <a:ext cx="101160" cy="23400"/>
                </p14:xfrm>
              </p:contentPart>
            </mc:Choice>
            <mc:Fallback>
              <p:pic>
                <p:nvPicPr>
                  <p:cNvPr id="1861" name="Pennanteckning 1860">
                    <a:extLst>
                      <a:ext uri="{FF2B5EF4-FFF2-40B4-BE49-F238E27FC236}">
                        <a16:creationId xmlns:a16="http://schemas.microsoft.com/office/drawing/2014/main" id="{70226E77-3314-A06D-3547-151CD80F43C8}"/>
                      </a:ext>
                    </a:extLst>
                  </p:cNvPr>
                  <p:cNvPicPr/>
                  <p:nvPr/>
                </p:nvPicPr>
                <p:blipFill>
                  <a:blip r:embed="rId444"/>
                  <a:stretch>
                    <a:fillRect/>
                  </a:stretch>
                </p:blipFill>
                <p:spPr>
                  <a:xfrm>
                    <a:off x="11147484" y="1416659"/>
                    <a:ext cx="131760" cy="54000"/>
                  </a:xfrm>
                  <a:prstGeom prst="rect">
                    <a:avLst/>
                  </a:prstGeom>
                </p:spPr>
              </p:pic>
            </mc:Fallback>
          </mc:AlternateContent>
        </p:grpSp>
        <p:grpSp>
          <p:nvGrpSpPr>
            <p:cNvPr id="1888" name="Grupp 1887">
              <a:extLst>
                <a:ext uri="{FF2B5EF4-FFF2-40B4-BE49-F238E27FC236}">
                  <a16:creationId xmlns:a16="http://schemas.microsoft.com/office/drawing/2014/main" id="{6B244DB2-027F-BF04-4132-C656992BD77D}"/>
                </a:ext>
              </a:extLst>
            </p:cNvPr>
            <p:cNvGrpSpPr/>
            <p:nvPr/>
          </p:nvGrpSpPr>
          <p:grpSpPr>
            <a:xfrm>
              <a:off x="8619924" y="1814819"/>
              <a:ext cx="1173600" cy="235800"/>
              <a:chOff x="8619924" y="1814819"/>
              <a:chExt cx="1173600" cy="235800"/>
            </a:xfrm>
          </p:grpSpPr>
          <mc:AlternateContent xmlns:mc="http://schemas.openxmlformats.org/markup-compatibility/2006">
            <mc:Choice xmlns:p14="http://schemas.microsoft.com/office/powerpoint/2010/main" Requires="p14">
              <p:contentPart p14:bwMode="auto" r:id="rId445">
                <p14:nvContentPartPr>
                  <p14:cNvPr id="1863" name="Pennanteckning 1862">
                    <a:extLst>
                      <a:ext uri="{FF2B5EF4-FFF2-40B4-BE49-F238E27FC236}">
                        <a16:creationId xmlns:a16="http://schemas.microsoft.com/office/drawing/2014/main" id="{F05E6D45-31BA-CBEF-E99C-3DC8417BA7FD}"/>
                      </a:ext>
                    </a:extLst>
                  </p14:cNvPr>
                  <p14:cNvContentPartPr/>
                  <p14:nvPr/>
                </p14:nvContentPartPr>
                <p14:xfrm>
                  <a:off x="8619924" y="1814819"/>
                  <a:ext cx="119520" cy="163080"/>
                </p14:xfrm>
              </p:contentPart>
            </mc:Choice>
            <mc:Fallback>
              <p:pic>
                <p:nvPicPr>
                  <p:cNvPr id="1863" name="Pennanteckning 1862">
                    <a:extLst>
                      <a:ext uri="{FF2B5EF4-FFF2-40B4-BE49-F238E27FC236}">
                        <a16:creationId xmlns:a16="http://schemas.microsoft.com/office/drawing/2014/main" id="{F05E6D45-31BA-CBEF-E99C-3DC8417BA7FD}"/>
                      </a:ext>
                    </a:extLst>
                  </p:cNvPr>
                  <p:cNvPicPr/>
                  <p:nvPr/>
                </p:nvPicPr>
                <p:blipFill>
                  <a:blip r:embed="rId446"/>
                  <a:stretch>
                    <a:fillRect/>
                  </a:stretch>
                </p:blipFill>
                <p:spPr>
                  <a:xfrm>
                    <a:off x="8604444" y="1799339"/>
                    <a:ext cx="15012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447">
                <p14:nvContentPartPr>
                  <p14:cNvPr id="1864" name="Pennanteckning 1863">
                    <a:extLst>
                      <a:ext uri="{FF2B5EF4-FFF2-40B4-BE49-F238E27FC236}">
                        <a16:creationId xmlns:a16="http://schemas.microsoft.com/office/drawing/2014/main" id="{58ED0F2E-2E81-BBB0-03E4-97C05E571535}"/>
                      </a:ext>
                    </a:extLst>
                  </p14:cNvPr>
                  <p14:cNvContentPartPr/>
                  <p14:nvPr/>
                </p14:nvContentPartPr>
                <p14:xfrm>
                  <a:off x="8829804" y="1885019"/>
                  <a:ext cx="226800" cy="127080"/>
                </p14:xfrm>
              </p:contentPart>
            </mc:Choice>
            <mc:Fallback>
              <p:pic>
                <p:nvPicPr>
                  <p:cNvPr id="1864" name="Pennanteckning 1863">
                    <a:extLst>
                      <a:ext uri="{FF2B5EF4-FFF2-40B4-BE49-F238E27FC236}">
                        <a16:creationId xmlns:a16="http://schemas.microsoft.com/office/drawing/2014/main" id="{58ED0F2E-2E81-BBB0-03E4-97C05E571535}"/>
                      </a:ext>
                    </a:extLst>
                  </p:cNvPr>
                  <p:cNvPicPr/>
                  <p:nvPr/>
                </p:nvPicPr>
                <p:blipFill>
                  <a:blip r:embed="rId448"/>
                  <a:stretch>
                    <a:fillRect/>
                  </a:stretch>
                </p:blipFill>
                <p:spPr>
                  <a:xfrm>
                    <a:off x="8814684" y="1869539"/>
                    <a:ext cx="25740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449">
                <p14:nvContentPartPr>
                  <p14:cNvPr id="1865" name="Pennanteckning 1864">
                    <a:extLst>
                      <a:ext uri="{FF2B5EF4-FFF2-40B4-BE49-F238E27FC236}">
                        <a16:creationId xmlns:a16="http://schemas.microsoft.com/office/drawing/2014/main" id="{E4BEAFB3-067C-1DC8-823F-5694C51CF45E}"/>
                      </a:ext>
                    </a:extLst>
                  </p14:cNvPr>
                  <p14:cNvContentPartPr/>
                  <p14:nvPr/>
                </p14:nvContentPartPr>
                <p14:xfrm>
                  <a:off x="9140124" y="1909859"/>
                  <a:ext cx="57600" cy="133920"/>
                </p14:xfrm>
              </p:contentPart>
            </mc:Choice>
            <mc:Fallback>
              <p:pic>
                <p:nvPicPr>
                  <p:cNvPr id="1865" name="Pennanteckning 1864">
                    <a:extLst>
                      <a:ext uri="{FF2B5EF4-FFF2-40B4-BE49-F238E27FC236}">
                        <a16:creationId xmlns:a16="http://schemas.microsoft.com/office/drawing/2014/main" id="{E4BEAFB3-067C-1DC8-823F-5694C51CF45E}"/>
                      </a:ext>
                    </a:extLst>
                  </p:cNvPr>
                  <p:cNvPicPr/>
                  <p:nvPr/>
                </p:nvPicPr>
                <p:blipFill>
                  <a:blip r:embed="rId450"/>
                  <a:stretch>
                    <a:fillRect/>
                  </a:stretch>
                </p:blipFill>
                <p:spPr>
                  <a:xfrm>
                    <a:off x="9124644" y="1894379"/>
                    <a:ext cx="8784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451">
                <p14:nvContentPartPr>
                  <p14:cNvPr id="1866" name="Pennanteckning 1865">
                    <a:extLst>
                      <a:ext uri="{FF2B5EF4-FFF2-40B4-BE49-F238E27FC236}">
                        <a16:creationId xmlns:a16="http://schemas.microsoft.com/office/drawing/2014/main" id="{9C3DE838-66C8-DD6F-FF15-870E050EFA16}"/>
                      </a:ext>
                    </a:extLst>
                  </p14:cNvPr>
                  <p14:cNvContentPartPr/>
                  <p14:nvPr/>
                </p14:nvContentPartPr>
                <p14:xfrm>
                  <a:off x="9278004" y="1868459"/>
                  <a:ext cx="418680" cy="182160"/>
                </p14:xfrm>
              </p:contentPart>
            </mc:Choice>
            <mc:Fallback>
              <p:pic>
                <p:nvPicPr>
                  <p:cNvPr id="1866" name="Pennanteckning 1865">
                    <a:extLst>
                      <a:ext uri="{FF2B5EF4-FFF2-40B4-BE49-F238E27FC236}">
                        <a16:creationId xmlns:a16="http://schemas.microsoft.com/office/drawing/2014/main" id="{9C3DE838-66C8-DD6F-FF15-870E050EFA16}"/>
                      </a:ext>
                    </a:extLst>
                  </p:cNvPr>
                  <p:cNvPicPr/>
                  <p:nvPr/>
                </p:nvPicPr>
                <p:blipFill>
                  <a:blip r:embed="rId452"/>
                  <a:stretch>
                    <a:fillRect/>
                  </a:stretch>
                </p:blipFill>
                <p:spPr>
                  <a:xfrm>
                    <a:off x="9262884" y="1853339"/>
                    <a:ext cx="44928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453">
                <p14:nvContentPartPr>
                  <p14:cNvPr id="1867" name="Pennanteckning 1866">
                    <a:extLst>
                      <a:ext uri="{FF2B5EF4-FFF2-40B4-BE49-F238E27FC236}">
                        <a16:creationId xmlns:a16="http://schemas.microsoft.com/office/drawing/2014/main" id="{09D25A92-47DD-8125-456E-F22C6AD47D82}"/>
                      </a:ext>
                    </a:extLst>
                  </p14:cNvPr>
                  <p14:cNvContentPartPr/>
                  <p14:nvPr/>
                </p14:nvContentPartPr>
                <p14:xfrm>
                  <a:off x="9647724" y="1977539"/>
                  <a:ext cx="145800" cy="31680"/>
                </p14:xfrm>
              </p:contentPart>
            </mc:Choice>
            <mc:Fallback>
              <p:pic>
                <p:nvPicPr>
                  <p:cNvPr id="1867" name="Pennanteckning 1866">
                    <a:extLst>
                      <a:ext uri="{FF2B5EF4-FFF2-40B4-BE49-F238E27FC236}">
                        <a16:creationId xmlns:a16="http://schemas.microsoft.com/office/drawing/2014/main" id="{09D25A92-47DD-8125-456E-F22C6AD47D82}"/>
                      </a:ext>
                    </a:extLst>
                  </p:cNvPr>
                  <p:cNvPicPr/>
                  <p:nvPr/>
                </p:nvPicPr>
                <p:blipFill>
                  <a:blip r:embed="rId454"/>
                  <a:stretch>
                    <a:fillRect/>
                  </a:stretch>
                </p:blipFill>
                <p:spPr>
                  <a:xfrm>
                    <a:off x="9632604" y="1962419"/>
                    <a:ext cx="176400" cy="62280"/>
                  </a:xfrm>
                  <a:prstGeom prst="rect">
                    <a:avLst/>
                  </a:prstGeom>
                </p:spPr>
              </p:pic>
            </mc:Fallback>
          </mc:AlternateContent>
        </p:grpSp>
        <p:grpSp>
          <p:nvGrpSpPr>
            <p:cNvPr id="1887" name="Grupp 1886">
              <a:extLst>
                <a:ext uri="{FF2B5EF4-FFF2-40B4-BE49-F238E27FC236}">
                  <a16:creationId xmlns:a16="http://schemas.microsoft.com/office/drawing/2014/main" id="{8C791CF9-EFBA-C37A-1AB4-73DBC6286BAE}"/>
                </a:ext>
              </a:extLst>
            </p:cNvPr>
            <p:cNvGrpSpPr/>
            <p:nvPr/>
          </p:nvGrpSpPr>
          <p:grpSpPr>
            <a:xfrm>
              <a:off x="10097724" y="1866659"/>
              <a:ext cx="887760" cy="368280"/>
              <a:chOff x="10097724" y="1866659"/>
              <a:chExt cx="887760" cy="368280"/>
            </a:xfrm>
          </p:grpSpPr>
          <mc:AlternateContent xmlns:mc="http://schemas.openxmlformats.org/markup-compatibility/2006">
            <mc:Choice xmlns:p14="http://schemas.microsoft.com/office/powerpoint/2010/main" Requires="p14">
              <p:contentPart p14:bwMode="auto" r:id="rId455">
                <p14:nvContentPartPr>
                  <p14:cNvPr id="1868" name="Pennanteckning 1867">
                    <a:extLst>
                      <a:ext uri="{FF2B5EF4-FFF2-40B4-BE49-F238E27FC236}">
                        <a16:creationId xmlns:a16="http://schemas.microsoft.com/office/drawing/2014/main" id="{1B06C6AD-0F96-FA9E-DDD6-C78BE9A6F152}"/>
                      </a:ext>
                    </a:extLst>
                  </p14:cNvPr>
                  <p14:cNvContentPartPr/>
                  <p14:nvPr/>
                </p14:nvContentPartPr>
                <p14:xfrm>
                  <a:off x="10097724" y="1880699"/>
                  <a:ext cx="84600" cy="278280"/>
                </p14:xfrm>
              </p:contentPart>
            </mc:Choice>
            <mc:Fallback>
              <p:pic>
                <p:nvPicPr>
                  <p:cNvPr id="1868" name="Pennanteckning 1867">
                    <a:extLst>
                      <a:ext uri="{FF2B5EF4-FFF2-40B4-BE49-F238E27FC236}">
                        <a16:creationId xmlns:a16="http://schemas.microsoft.com/office/drawing/2014/main" id="{1B06C6AD-0F96-FA9E-DDD6-C78BE9A6F152}"/>
                      </a:ext>
                    </a:extLst>
                  </p:cNvPr>
                  <p:cNvPicPr/>
                  <p:nvPr/>
                </p:nvPicPr>
                <p:blipFill>
                  <a:blip r:embed="rId456"/>
                  <a:stretch>
                    <a:fillRect/>
                  </a:stretch>
                </p:blipFill>
                <p:spPr>
                  <a:xfrm>
                    <a:off x="10082604" y="1865579"/>
                    <a:ext cx="11520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457">
                <p14:nvContentPartPr>
                  <p14:cNvPr id="1869" name="Pennanteckning 1868">
                    <a:extLst>
                      <a:ext uri="{FF2B5EF4-FFF2-40B4-BE49-F238E27FC236}">
                        <a16:creationId xmlns:a16="http://schemas.microsoft.com/office/drawing/2014/main" id="{79C18007-38EC-A01E-BF68-B2132FD28379}"/>
                      </a:ext>
                    </a:extLst>
                  </p14:cNvPr>
                  <p14:cNvContentPartPr/>
                  <p14:nvPr/>
                </p14:nvContentPartPr>
                <p14:xfrm>
                  <a:off x="10310124" y="1961699"/>
                  <a:ext cx="55800" cy="172440"/>
                </p14:xfrm>
              </p:contentPart>
            </mc:Choice>
            <mc:Fallback>
              <p:pic>
                <p:nvPicPr>
                  <p:cNvPr id="1869" name="Pennanteckning 1868">
                    <a:extLst>
                      <a:ext uri="{FF2B5EF4-FFF2-40B4-BE49-F238E27FC236}">
                        <a16:creationId xmlns:a16="http://schemas.microsoft.com/office/drawing/2014/main" id="{79C18007-38EC-A01E-BF68-B2132FD28379}"/>
                      </a:ext>
                    </a:extLst>
                  </p:cNvPr>
                  <p:cNvPicPr/>
                  <p:nvPr/>
                </p:nvPicPr>
                <p:blipFill>
                  <a:blip r:embed="rId458"/>
                  <a:stretch>
                    <a:fillRect/>
                  </a:stretch>
                </p:blipFill>
                <p:spPr>
                  <a:xfrm>
                    <a:off x="10295004" y="1946579"/>
                    <a:ext cx="8640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459">
                <p14:nvContentPartPr>
                  <p14:cNvPr id="1870" name="Pennanteckning 1869">
                    <a:extLst>
                      <a:ext uri="{FF2B5EF4-FFF2-40B4-BE49-F238E27FC236}">
                        <a16:creationId xmlns:a16="http://schemas.microsoft.com/office/drawing/2014/main" id="{6E1127E1-59AF-33D3-C3D2-772B00D1E130}"/>
                      </a:ext>
                    </a:extLst>
                  </p14:cNvPr>
                  <p14:cNvContentPartPr/>
                  <p14:nvPr/>
                </p14:nvContentPartPr>
                <p14:xfrm>
                  <a:off x="10479684" y="1985819"/>
                  <a:ext cx="88200" cy="169920"/>
                </p14:xfrm>
              </p:contentPart>
            </mc:Choice>
            <mc:Fallback>
              <p:pic>
                <p:nvPicPr>
                  <p:cNvPr id="1870" name="Pennanteckning 1869">
                    <a:extLst>
                      <a:ext uri="{FF2B5EF4-FFF2-40B4-BE49-F238E27FC236}">
                        <a16:creationId xmlns:a16="http://schemas.microsoft.com/office/drawing/2014/main" id="{6E1127E1-59AF-33D3-C3D2-772B00D1E130}"/>
                      </a:ext>
                    </a:extLst>
                  </p:cNvPr>
                  <p:cNvPicPr/>
                  <p:nvPr/>
                </p:nvPicPr>
                <p:blipFill>
                  <a:blip r:embed="rId460"/>
                  <a:stretch>
                    <a:fillRect/>
                  </a:stretch>
                </p:blipFill>
                <p:spPr>
                  <a:xfrm>
                    <a:off x="10464564" y="1970699"/>
                    <a:ext cx="11844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461">
                <p14:nvContentPartPr>
                  <p14:cNvPr id="1871" name="Pennanteckning 1870">
                    <a:extLst>
                      <a:ext uri="{FF2B5EF4-FFF2-40B4-BE49-F238E27FC236}">
                        <a16:creationId xmlns:a16="http://schemas.microsoft.com/office/drawing/2014/main" id="{ED7292F1-0295-3D3A-BBE3-49A7B1D24D2B}"/>
                      </a:ext>
                    </a:extLst>
                  </p14:cNvPr>
                  <p14:cNvContentPartPr/>
                  <p14:nvPr/>
                </p14:nvContentPartPr>
                <p14:xfrm>
                  <a:off x="10540164" y="2052059"/>
                  <a:ext cx="111960" cy="41040"/>
                </p14:xfrm>
              </p:contentPart>
            </mc:Choice>
            <mc:Fallback>
              <p:pic>
                <p:nvPicPr>
                  <p:cNvPr id="1871" name="Pennanteckning 1870">
                    <a:extLst>
                      <a:ext uri="{FF2B5EF4-FFF2-40B4-BE49-F238E27FC236}">
                        <a16:creationId xmlns:a16="http://schemas.microsoft.com/office/drawing/2014/main" id="{ED7292F1-0295-3D3A-BBE3-49A7B1D24D2B}"/>
                      </a:ext>
                    </a:extLst>
                  </p:cNvPr>
                  <p:cNvPicPr/>
                  <p:nvPr/>
                </p:nvPicPr>
                <p:blipFill>
                  <a:blip r:embed="rId462"/>
                  <a:stretch>
                    <a:fillRect/>
                  </a:stretch>
                </p:blipFill>
                <p:spPr>
                  <a:xfrm>
                    <a:off x="10524684" y="2036579"/>
                    <a:ext cx="14256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463">
                <p14:nvContentPartPr>
                  <p14:cNvPr id="1872" name="Pennanteckning 1871">
                    <a:extLst>
                      <a:ext uri="{FF2B5EF4-FFF2-40B4-BE49-F238E27FC236}">
                        <a16:creationId xmlns:a16="http://schemas.microsoft.com/office/drawing/2014/main" id="{BC100EB6-05C8-D3FA-EC07-4075999CE84A}"/>
                      </a:ext>
                    </a:extLst>
                  </p14:cNvPr>
                  <p14:cNvContentPartPr/>
                  <p14:nvPr/>
                </p14:nvContentPartPr>
                <p14:xfrm>
                  <a:off x="10702164" y="1983299"/>
                  <a:ext cx="9360" cy="164880"/>
                </p14:xfrm>
              </p:contentPart>
            </mc:Choice>
            <mc:Fallback>
              <p:pic>
                <p:nvPicPr>
                  <p:cNvPr id="1872" name="Pennanteckning 1871">
                    <a:extLst>
                      <a:ext uri="{FF2B5EF4-FFF2-40B4-BE49-F238E27FC236}">
                        <a16:creationId xmlns:a16="http://schemas.microsoft.com/office/drawing/2014/main" id="{BC100EB6-05C8-D3FA-EC07-4075999CE84A}"/>
                      </a:ext>
                    </a:extLst>
                  </p:cNvPr>
                  <p:cNvPicPr/>
                  <p:nvPr/>
                </p:nvPicPr>
                <p:blipFill>
                  <a:blip r:embed="rId464"/>
                  <a:stretch>
                    <a:fillRect/>
                  </a:stretch>
                </p:blipFill>
                <p:spPr>
                  <a:xfrm>
                    <a:off x="10687044" y="1968179"/>
                    <a:ext cx="3996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465">
                <p14:nvContentPartPr>
                  <p14:cNvPr id="1873" name="Pennanteckning 1872">
                    <a:extLst>
                      <a:ext uri="{FF2B5EF4-FFF2-40B4-BE49-F238E27FC236}">
                        <a16:creationId xmlns:a16="http://schemas.microsoft.com/office/drawing/2014/main" id="{F8089A26-7C1C-E8F7-0452-47EC7535A197}"/>
                      </a:ext>
                    </a:extLst>
                  </p14:cNvPr>
                  <p14:cNvContentPartPr/>
                  <p14:nvPr/>
                </p14:nvContentPartPr>
                <p14:xfrm>
                  <a:off x="10713684" y="1957739"/>
                  <a:ext cx="90000" cy="177480"/>
                </p14:xfrm>
              </p:contentPart>
            </mc:Choice>
            <mc:Fallback>
              <p:pic>
                <p:nvPicPr>
                  <p:cNvPr id="1873" name="Pennanteckning 1872">
                    <a:extLst>
                      <a:ext uri="{FF2B5EF4-FFF2-40B4-BE49-F238E27FC236}">
                        <a16:creationId xmlns:a16="http://schemas.microsoft.com/office/drawing/2014/main" id="{F8089A26-7C1C-E8F7-0452-47EC7535A197}"/>
                      </a:ext>
                    </a:extLst>
                  </p:cNvPr>
                  <p:cNvPicPr/>
                  <p:nvPr/>
                </p:nvPicPr>
                <p:blipFill>
                  <a:blip r:embed="rId466"/>
                  <a:stretch>
                    <a:fillRect/>
                  </a:stretch>
                </p:blipFill>
                <p:spPr>
                  <a:xfrm>
                    <a:off x="10698564" y="1942619"/>
                    <a:ext cx="1206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467">
                <p14:nvContentPartPr>
                  <p14:cNvPr id="1874" name="Pennanteckning 1873">
                    <a:extLst>
                      <a:ext uri="{FF2B5EF4-FFF2-40B4-BE49-F238E27FC236}">
                        <a16:creationId xmlns:a16="http://schemas.microsoft.com/office/drawing/2014/main" id="{64D7A6E9-0D75-8214-7857-BD37FE220ECA}"/>
                      </a:ext>
                    </a:extLst>
                  </p14:cNvPr>
                  <p14:cNvContentPartPr/>
                  <p14:nvPr/>
                </p14:nvContentPartPr>
                <p14:xfrm>
                  <a:off x="10898364" y="1866659"/>
                  <a:ext cx="87120" cy="368280"/>
                </p14:xfrm>
              </p:contentPart>
            </mc:Choice>
            <mc:Fallback>
              <p:pic>
                <p:nvPicPr>
                  <p:cNvPr id="1874" name="Pennanteckning 1873">
                    <a:extLst>
                      <a:ext uri="{FF2B5EF4-FFF2-40B4-BE49-F238E27FC236}">
                        <a16:creationId xmlns:a16="http://schemas.microsoft.com/office/drawing/2014/main" id="{64D7A6E9-0D75-8214-7857-BD37FE220ECA}"/>
                      </a:ext>
                    </a:extLst>
                  </p:cNvPr>
                  <p:cNvPicPr/>
                  <p:nvPr/>
                </p:nvPicPr>
                <p:blipFill>
                  <a:blip r:embed="rId468"/>
                  <a:stretch>
                    <a:fillRect/>
                  </a:stretch>
                </p:blipFill>
                <p:spPr>
                  <a:xfrm>
                    <a:off x="10882884" y="1851539"/>
                    <a:ext cx="117360" cy="398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69">
              <p14:nvContentPartPr>
                <p14:cNvPr id="1875" name="Pennanteckning 1874">
                  <a:extLst>
                    <a:ext uri="{FF2B5EF4-FFF2-40B4-BE49-F238E27FC236}">
                      <a16:creationId xmlns:a16="http://schemas.microsoft.com/office/drawing/2014/main" id="{AE1F9E1D-A978-9CCC-61BF-339FC6D5D98B}"/>
                    </a:ext>
                  </a:extLst>
                </p14:cNvPr>
                <p14:cNvContentPartPr/>
                <p14:nvPr/>
              </p14:nvContentPartPr>
              <p14:xfrm>
                <a:off x="11203284" y="1890779"/>
                <a:ext cx="172440" cy="279720"/>
              </p14:xfrm>
            </p:contentPart>
          </mc:Choice>
          <mc:Fallback>
            <p:pic>
              <p:nvPicPr>
                <p:cNvPr id="1875" name="Pennanteckning 1874">
                  <a:extLst>
                    <a:ext uri="{FF2B5EF4-FFF2-40B4-BE49-F238E27FC236}">
                      <a16:creationId xmlns:a16="http://schemas.microsoft.com/office/drawing/2014/main" id="{AE1F9E1D-A978-9CCC-61BF-339FC6D5D98B}"/>
                    </a:ext>
                  </a:extLst>
                </p:cNvPr>
                <p:cNvPicPr/>
                <p:nvPr/>
              </p:nvPicPr>
              <p:blipFill>
                <a:blip r:embed="rId470"/>
                <a:stretch>
                  <a:fillRect/>
                </a:stretch>
              </p:blipFill>
              <p:spPr>
                <a:xfrm>
                  <a:off x="11188164" y="1875659"/>
                  <a:ext cx="202680" cy="310320"/>
                </a:xfrm>
                <a:prstGeom prst="rect">
                  <a:avLst/>
                </a:prstGeom>
              </p:spPr>
            </p:pic>
          </mc:Fallback>
        </mc:AlternateContent>
        <p:grpSp>
          <p:nvGrpSpPr>
            <p:cNvPr id="1886" name="Grupp 1885">
              <a:extLst>
                <a:ext uri="{FF2B5EF4-FFF2-40B4-BE49-F238E27FC236}">
                  <a16:creationId xmlns:a16="http://schemas.microsoft.com/office/drawing/2014/main" id="{B4BA7F84-1B32-1095-C65F-2D1040D300CF}"/>
                </a:ext>
              </a:extLst>
            </p:cNvPr>
            <p:cNvGrpSpPr/>
            <p:nvPr/>
          </p:nvGrpSpPr>
          <p:grpSpPr>
            <a:xfrm>
              <a:off x="8570244" y="2474699"/>
              <a:ext cx="1292040" cy="237600"/>
              <a:chOff x="8570244" y="2474699"/>
              <a:chExt cx="1292040" cy="237600"/>
            </a:xfrm>
          </p:grpSpPr>
          <mc:AlternateContent xmlns:mc="http://schemas.openxmlformats.org/markup-compatibility/2006">
            <mc:Choice xmlns:p14="http://schemas.microsoft.com/office/powerpoint/2010/main" Requires="p14">
              <p:contentPart p14:bwMode="auto" r:id="rId471">
                <p14:nvContentPartPr>
                  <p14:cNvPr id="1876" name="Pennanteckning 1875">
                    <a:extLst>
                      <a:ext uri="{FF2B5EF4-FFF2-40B4-BE49-F238E27FC236}">
                        <a16:creationId xmlns:a16="http://schemas.microsoft.com/office/drawing/2014/main" id="{48EFDFFD-D317-C01A-97A7-A7A506B43028}"/>
                      </a:ext>
                    </a:extLst>
                  </p14:cNvPr>
                  <p14:cNvContentPartPr/>
                  <p14:nvPr/>
                </p14:nvContentPartPr>
                <p14:xfrm>
                  <a:off x="8570244" y="2596019"/>
                  <a:ext cx="259200" cy="99720"/>
                </p14:xfrm>
              </p:contentPart>
            </mc:Choice>
            <mc:Fallback>
              <p:pic>
                <p:nvPicPr>
                  <p:cNvPr id="1876" name="Pennanteckning 1875">
                    <a:extLst>
                      <a:ext uri="{FF2B5EF4-FFF2-40B4-BE49-F238E27FC236}">
                        <a16:creationId xmlns:a16="http://schemas.microsoft.com/office/drawing/2014/main" id="{48EFDFFD-D317-C01A-97A7-A7A506B43028}"/>
                      </a:ext>
                    </a:extLst>
                  </p:cNvPr>
                  <p:cNvPicPr/>
                  <p:nvPr/>
                </p:nvPicPr>
                <p:blipFill>
                  <a:blip r:embed="rId472"/>
                  <a:stretch>
                    <a:fillRect/>
                  </a:stretch>
                </p:blipFill>
                <p:spPr>
                  <a:xfrm>
                    <a:off x="8555124" y="2580899"/>
                    <a:ext cx="2898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473">
                <p14:nvContentPartPr>
                  <p14:cNvPr id="1877" name="Pennanteckning 1876">
                    <a:extLst>
                      <a:ext uri="{FF2B5EF4-FFF2-40B4-BE49-F238E27FC236}">
                        <a16:creationId xmlns:a16="http://schemas.microsoft.com/office/drawing/2014/main" id="{B4840A7E-447C-DC9E-F4F6-1285B90B1CB9}"/>
                      </a:ext>
                    </a:extLst>
                  </p14:cNvPr>
                  <p14:cNvContentPartPr/>
                  <p14:nvPr/>
                </p14:nvContentPartPr>
                <p14:xfrm>
                  <a:off x="8870484" y="2611859"/>
                  <a:ext cx="10440" cy="23400"/>
                </p14:xfrm>
              </p:contentPart>
            </mc:Choice>
            <mc:Fallback>
              <p:pic>
                <p:nvPicPr>
                  <p:cNvPr id="1877" name="Pennanteckning 1876">
                    <a:extLst>
                      <a:ext uri="{FF2B5EF4-FFF2-40B4-BE49-F238E27FC236}">
                        <a16:creationId xmlns:a16="http://schemas.microsoft.com/office/drawing/2014/main" id="{B4840A7E-447C-DC9E-F4F6-1285B90B1CB9}"/>
                      </a:ext>
                    </a:extLst>
                  </p:cNvPr>
                  <p:cNvPicPr/>
                  <p:nvPr/>
                </p:nvPicPr>
                <p:blipFill>
                  <a:blip r:embed="rId474"/>
                  <a:stretch>
                    <a:fillRect/>
                  </a:stretch>
                </p:blipFill>
                <p:spPr>
                  <a:xfrm>
                    <a:off x="8855004" y="2596739"/>
                    <a:ext cx="4068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475">
                <p14:nvContentPartPr>
                  <p14:cNvPr id="1878" name="Pennanteckning 1877">
                    <a:extLst>
                      <a:ext uri="{FF2B5EF4-FFF2-40B4-BE49-F238E27FC236}">
                        <a16:creationId xmlns:a16="http://schemas.microsoft.com/office/drawing/2014/main" id="{05B60DB7-0CC4-48C9-A55B-A20951939505}"/>
                      </a:ext>
                    </a:extLst>
                  </p14:cNvPr>
                  <p14:cNvContentPartPr/>
                  <p14:nvPr/>
                </p14:nvContentPartPr>
                <p14:xfrm>
                  <a:off x="8900364" y="2533379"/>
                  <a:ext cx="146880" cy="106920"/>
                </p14:xfrm>
              </p:contentPart>
            </mc:Choice>
            <mc:Fallback>
              <p:pic>
                <p:nvPicPr>
                  <p:cNvPr id="1878" name="Pennanteckning 1877">
                    <a:extLst>
                      <a:ext uri="{FF2B5EF4-FFF2-40B4-BE49-F238E27FC236}">
                        <a16:creationId xmlns:a16="http://schemas.microsoft.com/office/drawing/2014/main" id="{05B60DB7-0CC4-48C9-A55B-A20951939505}"/>
                      </a:ext>
                    </a:extLst>
                  </p:cNvPr>
                  <p:cNvPicPr/>
                  <p:nvPr/>
                </p:nvPicPr>
                <p:blipFill>
                  <a:blip r:embed="rId476"/>
                  <a:stretch>
                    <a:fillRect/>
                  </a:stretch>
                </p:blipFill>
                <p:spPr>
                  <a:xfrm>
                    <a:off x="8884884" y="2517899"/>
                    <a:ext cx="17712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477">
                <p14:nvContentPartPr>
                  <p14:cNvPr id="1879" name="Pennanteckning 1878">
                    <a:extLst>
                      <a:ext uri="{FF2B5EF4-FFF2-40B4-BE49-F238E27FC236}">
                        <a16:creationId xmlns:a16="http://schemas.microsoft.com/office/drawing/2014/main" id="{BDA5A5D9-BE5B-A8C2-2D76-96CFDBE98BA5}"/>
                      </a:ext>
                    </a:extLst>
                  </p14:cNvPr>
                  <p14:cNvContentPartPr/>
                  <p14:nvPr/>
                </p14:nvContentPartPr>
                <p14:xfrm>
                  <a:off x="9085044" y="2573699"/>
                  <a:ext cx="9000" cy="36360"/>
                </p14:xfrm>
              </p:contentPart>
            </mc:Choice>
            <mc:Fallback>
              <p:pic>
                <p:nvPicPr>
                  <p:cNvPr id="1879" name="Pennanteckning 1878">
                    <a:extLst>
                      <a:ext uri="{FF2B5EF4-FFF2-40B4-BE49-F238E27FC236}">
                        <a16:creationId xmlns:a16="http://schemas.microsoft.com/office/drawing/2014/main" id="{BDA5A5D9-BE5B-A8C2-2D76-96CFDBE98BA5}"/>
                      </a:ext>
                    </a:extLst>
                  </p:cNvPr>
                  <p:cNvPicPr/>
                  <p:nvPr/>
                </p:nvPicPr>
                <p:blipFill>
                  <a:blip r:embed="rId478"/>
                  <a:stretch>
                    <a:fillRect/>
                  </a:stretch>
                </p:blipFill>
                <p:spPr>
                  <a:xfrm>
                    <a:off x="9069564" y="2558579"/>
                    <a:ext cx="3960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479">
                <p14:nvContentPartPr>
                  <p14:cNvPr id="1880" name="Pennanteckning 1879">
                    <a:extLst>
                      <a:ext uri="{FF2B5EF4-FFF2-40B4-BE49-F238E27FC236}">
                        <a16:creationId xmlns:a16="http://schemas.microsoft.com/office/drawing/2014/main" id="{DD63D1D6-2728-1B47-67FC-81F592EF380E}"/>
                      </a:ext>
                    </a:extLst>
                  </p14:cNvPr>
                  <p14:cNvContentPartPr/>
                  <p14:nvPr/>
                </p14:nvContentPartPr>
                <p14:xfrm>
                  <a:off x="9133284" y="2474699"/>
                  <a:ext cx="5400" cy="26640"/>
                </p14:xfrm>
              </p:contentPart>
            </mc:Choice>
            <mc:Fallback>
              <p:pic>
                <p:nvPicPr>
                  <p:cNvPr id="1880" name="Pennanteckning 1879">
                    <a:extLst>
                      <a:ext uri="{FF2B5EF4-FFF2-40B4-BE49-F238E27FC236}">
                        <a16:creationId xmlns:a16="http://schemas.microsoft.com/office/drawing/2014/main" id="{DD63D1D6-2728-1B47-67FC-81F592EF380E}"/>
                      </a:ext>
                    </a:extLst>
                  </p:cNvPr>
                  <p:cNvPicPr/>
                  <p:nvPr/>
                </p:nvPicPr>
                <p:blipFill>
                  <a:blip r:embed="rId480"/>
                  <a:stretch>
                    <a:fillRect/>
                  </a:stretch>
                </p:blipFill>
                <p:spPr>
                  <a:xfrm>
                    <a:off x="9118164" y="2459219"/>
                    <a:ext cx="3600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481">
                <p14:nvContentPartPr>
                  <p14:cNvPr id="1881" name="Pennanteckning 1880">
                    <a:extLst>
                      <a:ext uri="{FF2B5EF4-FFF2-40B4-BE49-F238E27FC236}">
                        <a16:creationId xmlns:a16="http://schemas.microsoft.com/office/drawing/2014/main" id="{11993521-46B4-34CB-58DD-962B4558A9AC}"/>
                      </a:ext>
                    </a:extLst>
                  </p14:cNvPr>
                  <p14:cNvContentPartPr/>
                  <p14:nvPr/>
                </p14:nvContentPartPr>
                <p14:xfrm>
                  <a:off x="9202044" y="2486939"/>
                  <a:ext cx="71640" cy="192960"/>
                </p14:xfrm>
              </p:contentPart>
            </mc:Choice>
            <mc:Fallback>
              <p:pic>
                <p:nvPicPr>
                  <p:cNvPr id="1881" name="Pennanteckning 1880">
                    <a:extLst>
                      <a:ext uri="{FF2B5EF4-FFF2-40B4-BE49-F238E27FC236}">
                        <a16:creationId xmlns:a16="http://schemas.microsoft.com/office/drawing/2014/main" id="{11993521-46B4-34CB-58DD-962B4558A9AC}"/>
                      </a:ext>
                    </a:extLst>
                  </p:cNvPr>
                  <p:cNvPicPr/>
                  <p:nvPr/>
                </p:nvPicPr>
                <p:blipFill>
                  <a:blip r:embed="rId482"/>
                  <a:stretch>
                    <a:fillRect/>
                  </a:stretch>
                </p:blipFill>
                <p:spPr>
                  <a:xfrm>
                    <a:off x="9186924" y="2471819"/>
                    <a:ext cx="10188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483">
                <p14:nvContentPartPr>
                  <p14:cNvPr id="1882" name="Pennanteckning 1881">
                    <a:extLst>
                      <a:ext uri="{FF2B5EF4-FFF2-40B4-BE49-F238E27FC236}">
                        <a16:creationId xmlns:a16="http://schemas.microsoft.com/office/drawing/2014/main" id="{3AA3F46D-D0A1-A98C-8486-EEBF9EBB6469}"/>
                      </a:ext>
                    </a:extLst>
                  </p14:cNvPr>
                  <p14:cNvContentPartPr/>
                  <p14:nvPr/>
                </p14:nvContentPartPr>
                <p14:xfrm>
                  <a:off x="9342804" y="2626619"/>
                  <a:ext cx="58320" cy="73800"/>
                </p14:xfrm>
              </p:contentPart>
            </mc:Choice>
            <mc:Fallback>
              <p:pic>
                <p:nvPicPr>
                  <p:cNvPr id="1882" name="Pennanteckning 1881">
                    <a:extLst>
                      <a:ext uri="{FF2B5EF4-FFF2-40B4-BE49-F238E27FC236}">
                        <a16:creationId xmlns:a16="http://schemas.microsoft.com/office/drawing/2014/main" id="{3AA3F46D-D0A1-A98C-8486-EEBF9EBB6469}"/>
                      </a:ext>
                    </a:extLst>
                  </p:cNvPr>
                  <p:cNvPicPr/>
                  <p:nvPr/>
                </p:nvPicPr>
                <p:blipFill>
                  <a:blip r:embed="rId484"/>
                  <a:stretch>
                    <a:fillRect/>
                  </a:stretch>
                </p:blipFill>
                <p:spPr>
                  <a:xfrm>
                    <a:off x="9327324" y="2611499"/>
                    <a:ext cx="8856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485">
                <p14:nvContentPartPr>
                  <p14:cNvPr id="1883" name="Pennanteckning 1882">
                    <a:extLst>
                      <a:ext uri="{FF2B5EF4-FFF2-40B4-BE49-F238E27FC236}">
                        <a16:creationId xmlns:a16="http://schemas.microsoft.com/office/drawing/2014/main" id="{D37EA0EB-36E7-B55D-07DE-580099473C76}"/>
                      </a:ext>
                    </a:extLst>
                  </p14:cNvPr>
                  <p14:cNvContentPartPr/>
                  <p14:nvPr/>
                </p14:nvContentPartPr>
                <p14:xfrm>
                  <a:off x="9485724" y="2520779"/>
                  <a:ext cx="68760" cy="191520"/>
                </p14:xfrm>
              </p:contentPart>
            </mc:Choice>
            <mc:Fallback>
              <p:pic>
                <p:nvPicPr>
                  <p:cNvPr id="1883" name="Pennanteckning 1882">
                    <a:extLst>
                      <a:ext uri="{FF2B5EF4-FFF2-40B4-BE49-F238E27FC236}">
                        <a16:creationId xmlns:a16="http://schemas.microsoft.com/office/drawing/2014/main" id="{D37EA0EB-36E7-B55D-07DE-580099473C76}"/>
                      </a:ext>
                    </a:extLst>
                  </p:cNvPr>
                  <p:cNvPicPr/>
                  <p:nvPr/>
                </p:nvPicPr>
                <p:blipFill>
                  <a:blip r:embed="rId486"/>
                  <a:stretch>
                    <a:fillRect/>
                  </a:stretch>
                </p:blipFill>
                <p:spPr>
                  <a:xfrm>
                    <a:off x="9470604" y="2505659"/>
                    <a:ext cx="9936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487">
                <p14:nvContentPartPr>
                  <p14:cNvPr id="1884" name="Pennanteckning 1883">
                    <a:extLst>
                      <a:ext uri="{FF2B5EF4-FFF2-40B4-BE49-F238E27FC236}">
                        <a16:creationId xmlns:a16="http://schemas.microsoft.com/office/drawing/2014/main" id="{59422317-F03E-A992-681E-B7D5B2EB5A9B}"/>
                      </a:ext>
                    </a:extLst>
                  </p14:cNvPr>
                  <p14:cNvContentPartPr/>
                  <p14:nvPr/>
                </p14:nvContentPartPr>
                <p14:xfrm>
                  <a:off x="9485004" y="2608619"/>
                  <a:ext cx="204480" cy="70560"/>
                </p14:xfrm>
              </p:contentPart>
            </mc:Choice>
            <mc:Fallback>
              <p:pic>
                <p:nvPicPr>
                  <p:cNvPr id="1884" name="Pennanteckning 1883">
                    <a:extLst>
                      <a:ext uri="{FF2B5EF4-FFF2-40B4-BE49-F238E27FC236}">
                        <a16:creationId xmlns:a16="http://schemas.microsoft.com/office/drawing/2014/main" id="{59422317-F03E-A992-681E-B7D5B2EB5A9B}"/>
                      </a:ext>
                    </a:extLst>
                  </p:cNvPr>
                  <p:cNvPicPr/>
                  <p:nvPr/>
                </p:nvPicPr>
                <p:blipFill>
                  <a:blip r:embed="rId488"/>
                  <a:stretch>
                    <a:fillRect/>
                  </a:stretch>
                </p:blipFill>
                <p:spPr>
                  <a:xfrm>
                    <a:off x="9469524" y="2593499"/>
                    <a:ext cx="23508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489">
                <p14:nvContentPartPr>
                  <p14:cNvPr id="1885" name="Pennanteckning 1884">
                    <a:extLst>
                      <a:ext uri="{FF2B5EF4-FFF2-40B4-BE49-F238E27FC236}">
                        <a16:creationId xmlns:a16="http://schemas.microsoft.com/office/drawing/2014/main" id="{2F2C655D-46FC-06B5-2DCB-E936DD13A90B}"/>
                      </a:ext>
                    </a:extLst>
                  </p14:cNvPr>
                  <p14:cNvContentPartPr/>
                  <p14:nvPr/>
                </p14:nvContentPartPr>
                <p14:xfrm>
                  <a:off x="9788484" y="2537339"/>
                  <a:ext cx="73800" cy="111240"/>
                </p14:xfrm>
              </p:contentPart>
            </mc:Choice>
            <mc:Fallback>
              <p:pic>
                <p:nvPicPr>
                  <p:cNvPr id="1885" name="Pennanteckning 1884">
                    <a:extLst>
                      <a:ext uri="{FF2B5EF4-FFF2-40B4-BE49-F238E27FC236}">
                        <a16:creationId xmlns:a16="http://schemas.microsoft.com/office/drawing/2014/main" id="{2F2C655D-46FC-06B5-2DCB-E936DD13A90B}"/>
                      </a:ext>
                    </a:extLst>
                  </p:cNvPr>
                  <p:cNvPicPr/>
                  <p:nvPr/>
                </p:nvPicPr>
                <p:blipFill>
                  <a:blip r:embed="rId490"/>
                  <a:stretch>
                    <a:fillRect/>
                  </a:stretch>
                </p:blipFill>
                <p:spPr>
                  <a:xfrm>
                    <a:off x="9773004" y="2522219"/>
                    <a:ext cx="104400" cy="141840"/>
                  </a:xfrm>
                  <a:prstGeom prst="rect">
                    <a:avLst/>
                  </a:prstGeom>
                </p:spPr>
              </p:pic>
            </mc:Fallback>
          </mc:AlternateContent>
        </p:grpSp>
        <p:grpSp>
          <p:nvGrpSpPr>
            <p:cNvPr id="1903" name="Grupp 1902">
              <a:extLst>
                <a:ext uri="{FF2B5EF4-FFF2-40B4-BE49-F238E27FC236}">
                  <a16:creationId xmlns:a16="http://schemas.microsoft.com/office/drawing/2014/main" id="{6136C62F-7BEC-29AA-003E-8C99DC466A54}"/>
                </a:ext>
              </a:extLst>
            </p:cNvPr>
            <p:cNvGrpSpPr/>
            <p:nvPr/>
          </p:nvGrpSpPr>
          <p:grpSpPr>
            <a:xfrm>
              <a:off x="10148124" y="2435819"/>
              <a:ext cx="499680" cy="255960"/>
              <a:chOff x="10148124" y="2435819"/>
              <a:chExt cx="499680" cy="255960"/>
            </a:xfrm>
          </p:grpSpPr>
          <mc:AlternateContent xmlns:mc="http://schemas.openxmlformats.org/markup-compatibility/2006">
            <mc:Choice xmlns:p14="http://schemas.microsoft.com/office/powerpoint/2010/main" Requires="p14">
              <p:contentPart p14:bwMode="auto" r:id="rId491">
                <p14:nvContentPartPr>
                  <p14:cNvPr id="1898" name="Pennanteckning 1897">
                    <a:extLst>
                      <a:ext uri="{FF2B5EF4-FFF2-40B4-BE49-F238E27FC236}">
                        <a16:creationId xmlns:a16="http://schemas.microsoft.com/office/drawing/2014/main" id="{EA37D0F8-D51A-C8A6-E62E-933CE85F3C79}"/>
                      </a:ext>
                    </a:extLst>
                  </p14:cNvPr>
                  <p14:cNvContentPartPr/>
                  <p14:nvPr/>
                </p14:nvContentPartPr>
                <p14:xfrm>
                  <a:off x="10148124" y="2435819"/>
                  <a:ext cx="101880" cy="255960"/>
                </p14:xfrm>
              </p:contentPart>
            </mc:Choice>
            <mc:Fallback>
              <p:pic>
                <p:nvPicPr>
                  <p:cNvPr id="1898" name="Pennanteckning 1897">
                    <a:extLst>
                      <a:ext uri="{FF2B5EF4-FFF2-40B4-BE49-F238E27FC236}">
                        <a16:creationId xmlns:a16="http://schemas.microsoft.com/office/drawing/2014/main" id="{EA37D0F8-D51A-C8A6-E62E-933CE85F3C79}"/>
                      </a:ext>
                    </a:extLst>
                  </p:cNvPr>
                  <p:cNvPicPr/>
                  <p:nvPr/>
                </p:nvPicPr>
                <p:blipFill>
                  <a:blip r:embed="rId492"/>
                  <a:stretch>
                    <a:fillRect/>
                  </a:stretch>
                </p:blipFill>
                <p:spPr>
                  <a:xfrm>
                    <a:off x="10133004" y="2420339"/>
                    <a:ext cx="13248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493">
                <p14:nvContentPartPr>
                  <p14:cNvPr id="1899" name="Pennanteckning 1898">
                    <a:extLst>
                      <a:ext uri="{FF2B5EF4-FFF2-40B4-BE49-F238E27FC236}">
                        <a16:creationId xmlns:a16="http://schemas.microsoft.com/office/drawing/2014/main" id="{79973FDF-0057-204D-6253-5A24BD3DD8B3}"/>
                      </a:ext>
                    </a:extLst>
                  </p14:cNvPr>
                  <p14:cNvContentPartPr/>
                  <p14:nvPr/>
                </p14:nvContentPartPr>
                <p14:xfrm>
                  <a:off x="10230924" y="2539859"/>
                  <a:ext cx="152640" cy="27720"/>
                </p14:xfrm>
              </p:contentPart>
            </mc:Choice>
            <mc:Fallback>
              <p:pic>
                <p:nvPicPr>
                  <p:cNvPr id="1899" name="Pennanteckning 1898">
                    <a:extLst>
                      <a:ext uri="{FF2B5EF4-FFF2-40B4-BE49-F238E27FC236}">
                        <a16:creationId xmlns:a16="http://schemas.microsoft.com/office/drawing/2014/main" id="{79973FDF-0057-204D-6253-5A24BD3DD8B3}"/>
                      </a:ext>
                    </a:extLst>
                  </p:cNvPr>
                  <p:cNvPicPr/>
                  <p:nvPr/>
                </p:nvPicPr>
                <p:blipFill>
                  <a:blip r:embed="rId494"/>
                  <a:stretch>
                    <a:fillRect/>
                  </a:stretch>
                </p:blipFill>
                <p:spPr>
                  <a:xfrm>
                    <a:off x="10215444" y="2524739"/>
                    <a:ext cx="18288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495">
                <p14:nvContentPartPr>
                  <p14:cNvPr id="1900" name="Pennanteckning 1899">
                    <a:extLst>
                      <a:ext uri="{FF2B5EF4-FFF2-40B4-BE49-F238E27FC236}">
                        <a16:creationId xmlns:a16="http://schemas.microsoft.com/office/drawing/2014/main" id="{A0C7E446-B8A4-1581-9F1B-AD3B7E78CC25}"/>
                      </a:ext>
                    </a:extLst>
                  </p14:cNvPr>
                  <p14:cNvContentPartPr/>
                  <p14:nvPr/>
                </p14:nvContentPartPr>
                <p14:xfrm>
                  <a:off x="10462404" y="2482979"/>
                  <a:ext cx="6840" cy="182160"/>
                </p14:xfrm>
              </p:contentPart>
            </mc:Choice>
            <mc:Fallback>
              <p:pic>
                <p:nvPicPr>
                  <p:cNvPr id="1900" name="Pennanteckning 1899">
                    <a:extLst>
                      <a:ext uri="{FF2B5EF4-FFF2-40B4-BE49-F238E27FC236}">
                        <a16:creationId xmlns:a16="http://schemas.microsoft.com/office/drawing/2014/main" id="{A0C7E446-B8A4-1581-9F1B-AD3B7E78CC25}"/>
                      </a:ext>
                    </a:extLst>
                  </p:cNvPr>
                  <p:cNvPicPr/>
                  <p:nvPr/>
                </p:nvPicPr>
                <p:blipFill>
                  <a:blip r:embed="rId496"/>
                  <a:stretch>
                    <a:fillRect/>
                  </a:stretch>
                </p:blipFill>
                <p:spPr>
                  <a:xfrm>
                    <a:off x="10446924" y="2467499"/>
                    <a:ext cx="3744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497">
                <p14:nvContentPartPr>
                  <p14:cNvPr id="1901" name="Pennanteckning 1900">
                    <a:extLst>
                      <a:ext uri="{FF2B5EF4-FFF2-40B4-BE49-F238E27FC236}">
                        <a16:creationId xmlns:a16="http://schemas.microsoft.com/office/drawing/2014/main" id="{EF4FE291-0E44-FAA9-130B-1BB4D71B56D0}"/>
                      </a:ext>
                    </a:extLst>
                  </p14:cNvPr>
                  <p14:cNvContentPartPr/>
                  <p14:nvPr/>
                </p14:nvContentPartPr>
                <p14:xfrm>
                  <a:off x="10477164" y="2457059"/>
                  <a:ext cx="170640" cy="187560"/>
                </p14:xfrm>
              </p:contentPart>
            </mc:Choice>
            <mc:Fallback>
              <p:pic>
                <p:nvPicPr>
                  <p:cNvPr id="1901" name="Pennanteckning 1900">
                    <a:extLst>
                      <a:ext uri="{FF2B5EF4-FFF2-40B4-BE49-F238E27FC236}">
                        <a16:creationId xmlns:a16="http://schemas.microsoft.com/office/drawing/2014/main" id="{EF4FE291-0E44-FAA9-130B-1BB4D71B56D0}"/>
                      </a:ext>
                    </a:extLst>
                  </p:cNvPr>
                  <p:cNvPicPr/>
                  <p:nvPr/>
                </p:nvPicPr>
                <p:blipFill>
                  <a:blip r:embed="rId498"/>
                  <a:stretch>
                    <a:fillRect/>
                  </a:stretch>
                </p:blipFill>
                <p:spPr>
                  <a:xfrm>
                    <a:off x="10462044" y="2441939"/>
                    <a:ext cx="201240" cy="217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99">
              <p14:nvContentPartPr>
                <p14:cNvPr id="1902" name="Pennanteckning 1901">
                  <a:extLst>
                    <a:ext uri="{FF2B5EF4-FFF2-40B4-BE49-F238E27FC236}">
                      <a16:creationId xmlns:a16="http://schemas.microsoft.com/office/drawing/2014/main" id="{11382451-7CB1-7C99-A0FE-12B05C9C5E5A}"/>
                    </a:ext>
                  </a:extLst>
                </p14:cNvPr>
                <p14:cNvContentPartPr/>
                <p14:nvPr/>
              </p14:nvContentPartPr>
              <p14:xfrm>
                <a:off x="10963524" y="2553899"/>
                <a:ext cx="409680" cy="141840"/>
              </p14:xfrm>
            </p:contentPart>
          </mc:Choice>
          <mc:Fallback>
            <p:pic>
              <p:nvPicPr>
                <p:cNvPr id="1902" name="Pennanteckning 1901">
                  <a:extLst>
                    <a:ext uri="{FF2B5EF4-FFF2-40B4-BE49-F238E27FC236}">
                      <a16:creationId xmlns:a16="http://schemas.microsoft.com/office/drawing/2014/main" id="{11382451-7CB1-7C99-A0FE-12B05C9C5E5A}"/>
                    </a:ext>
                  </a:extLst>
                </p:cNvPr>
                <p:cNvPicPr/>
                <p:nvPr/>
              </p:nvPicPr>
              <p:blipFill>
                <a:blip r:embed="rId500"/>
                <a:stretch>
                  <a:fillRect/>
                </a:stretch>
              </p:blipFill>
              <p:spPr>
                <a:xfrm>
                  <a:off x="10948404" y="2538779"/>
                  <a:ext cx="440280" cy="172440"/>
                </a:xfrm>
                <a:prstGeom prst="rect">
                  <a:avLst/>
                </a:prstGeom>
              </p:spPr>
            </p:pic>
          </mc:Fallback>
        </mc:AlternateContent>
        <p:grpSp>
          <p:nvGrpSpPr>
            <p:cNvPr id="1912" name="Grupp 1911">
              <a:extLst>
                <a:ext uri="{FF2B5EF4-FFF2-40B4-BE49-F238E27FC236}">
                  <a16:creationId xmlns:a16="http://schemas.microsoft.com/office/drawing/2014/main" id="{FD221BEC-E273-C4CE-C680-1A3EF424DC4D}"/>
                </a:ext>
              </a:extLst>
            </p:cNvPr>
            <p:cNvGrpSpPr/>
            <p:nvPr/>
          </p:nvGrpSpPr>
          <p:grpSpPr>
            <a:xfrm>
              <a:off x="8503284" y="2921819"/>
              <a:ext cx="1014120" cy="369360"/>
              <a:chOff x="8503284" y="2921819"/>
              <a:chExt cx="1014120" cy="369360"/>
            </a:xfrm>
          </p:grpSpPr>
          <mc:AlternateContent xmlns:mc="http://schemas.openxmlformats.org/markup-compatibility/2006">
            <mc:Choice xmlns:p14="http://schemas.microsoft.com/office/powerpoint/2010/main" Requires="p14">
              <p:contentPart p14:bwMode="auto" r:id="rId501">
                <p14:nvContentPartPr>
                  <p14:cNvPr id="1904" name="Pennanteckning 1903">
                    <a:extLst>
                      <a:ext uri="{FF2B5EF4-FFF2-40B4-BE49-F238E27FC236}">
                        <a16:creationId xmlns:a16="http://schemas.microsoft.com/office/drawing/2014/main" id="{0AE6AC01-42ED-F5B0-8D29-7F7CD9601F2B}"/>
                      </a:ext>
                    </a:extLst>
                  </p14:cNvPr>
                  <p14:cNvContentPartPr/>
                  <p14:nvPr/>
                </p14:nvContentPartPr>
                <p14:xfrm>
                  <a:off x="8525604" y="3059339"/>
                  <a:ext cx="29160" cy="231840"/>
                </p14:xfrm>
              </p:contentPart>
            </mc:Choice>
            <mc:Fallback>
              <p:pic>
                <p:nvPicPr>
                  <p:cNvPr id="1904" name="Pennanteckning 1903">
                    <a:extLst>
                      <a:ext uri="{FF2B5EF4-FFF2-40B4-BE49-F238E27FC236}">
                        <a16:creationId xmlns:a16="http://schemas.microsoft.com/office/drawing/2014/main" id="{0AE6AC01-42ED-F5B0-8D29-7F7CD9601F2B}"/>
                      </a:ext>
                    </a:extLst>
                  </p:cNvPr>
                  <p:cNvPicPr/>
                  <p:nvPr/>
                </p:nvPicPr>
                <p:blipFill>
                  <a:blip r:embed="rId502"/>
                  <a:stretch>
                    <a:fillRect/>
                  </a:stretch>
                </p:blipFill>
                <p:spPr>
                  <a:xfrm>
                    <a:off x="8510484" y="3043859"/>
                    <a:ext cx="5976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503">
                <p14:nvContentPartPr>
                  <p14:cNvPr id="1905" name="Pennanteckning 1904">
                    <a:extLst>
                      <a:ext uri="{FF2B5EF4-FFF2-40B4-BE49-F238E27FC236}">
                        <a16:creationId xmlns:a16="http://schemas.microsoft.com/office/drawing/2014/main" id="{577B2F5D-94D0-0810-2C27-C4175EEE5CCA}"/>
                      </a:ext>
                    </a:extLst>
                  </p14:cNvPr>
                  <p14:cNvContentPartPr/>
                  <p14:nvPr/>
                </p14:nvContentPartPr>
                <p14:xfrm>
                  <a:off x="8503284" y="2989139"/>
                  <a:ext cx="94680" cy="137520"/>
                </p14:xfrm>
              </p:contentPart>
            </mc:Choice>
            <mc:Fallback>
              <p:pic>
                <p:nvPicPr>
                  <p:cNvPr id="1905" name="Pennanteckning 1904">
                    <a:extLst>
                      <a:ext uri="{FF2B5EF4-FFF2-40B4-BE49-F238E27FC236}">
                        <a16:creationId xmlns:a16="http://schemas.microsoft.com/office/drawing/2014/main" id="{577B2F5D-94D0-0810-2C27-C4175EEE5CCA}"/>
                      </a:ext>
                    </a:extLst>
                  </p:cNvPr>
                  <p:cNvPicPr/>
                  <p:nvPr/>
                </p:nvPicPr>
                <p:blipFill>
                  <a:blip r:embed="rId504"/>
                  <a:stretch>
                    <a:fillRect/>
                  </a:stretch>
                </p:blipFill>
                <p:spPr>
                  <a:xfrm>
                    <a:off x="8488164" y="2973659"/>
                    <a:ext cx="12528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505">
                <p14:nvContentPartPr>
                  <p14:cNvPr id="1906" name="Pennanteckning 1905">
                    <a:extLst>
                      <a:ext uri="{FF2B5EF4-FFF2-40B4-BE49-F238E27FC236}">
                        <a16:creationId xmlns:a16="http://schemas.microsoft.com/office/drawing/2014/main" id="{5F547E46-AD7F-5C53-E10F-8572488CB8F7}"/>
                      </a:ext>
                    </a:extLst>
                  </p14:cNvPr>
                  <p14:cNvContentPartPr/>
                  <p14:nvPr/>
                </p14:nvContentPartPr>
                <p14:xfrm>
                  <a:off x="8711004" y="3048539"/>
                  <a:ext cx="30240" cy="84600"/>
                </p14:xfrm>
              </p:contentPart>
            </mc:Choice>
            <mc:Fallback>
              <p:pic>
                <p:nvPicPr>
                  <p:cNvPr id="1906" name="Pennanteckning 1905">
                    <a:extLst>
                      <a:ext uri="{FF2B5EF4-FFF2-40B4-BE49-F238E27FC236}">
                        <a16:creationId xmlns:a16="http://schemas.microsoft.com/office/drawing/2014/main" id="{5F547E46-AD7F-5C53-E10F-8572488CB8F7}"/>
                      </a:ext>
                    </a:extLst>
                  </p:cNvPr>
                  <p:cNvPicPr/>
                  <p:nvPr/>
                </p:nvPicPr>
                <p:blipFill>
                  <a:blip r:embed="rId506"/>
                  <a:stretch>
                    <a:fillRect/>
                  </a:stretch>
                </p:blipFill>
                <p:spPr>
                  <a:xfrm>
                    <a:off x="8695524" y="3033419"/>
                    <a:ext cx="6048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507">
                <p14:nvContentPartPr>
                  <p14:cNvPr id="1907" name="Pennanteckning 1906">
                    <a:extLst>
                      <a:ext uri="{FF2B5EF4-FFF2-40B4-BE49-F238E27FC236}">
                        <a16:creationId xmlns:a16="http://schemas.microsoft.com/office/drawing/2014/main" id="{1B8C147F-A655-B6F5-9646-E7757EF4F2C0}"/>
                      </a:ext>
                    </a:extLst>
                  </p14:cNvPr>
                  <p14:cNvContentPartPr/>
                  <p14:nvPr/>
                </p14:nvContentPartPr>
                <p14:xfrm>
                  <a:off x="8801724" y="3069059"/>
                  <a:ext cx="11880" cy="180000"/>
                </p14:xfrm>
              </p:contentPart>
            </mc:Choice>
            <mc:Fallback>
              <p:pic>
                <p:nvPicPr>
                  <p:cNvPr id="1907" name="Pennanteckning 1906">
                    <a:extLst>
                      <a:ext uri="{FF2B5EF4-FFF2-40B4-BE49-F238E27FC236}">
                        <a16:creationId xmlns:a16="http://schemas.microsoft.com/office/drawing/2014/main" id="{1B8C147F-A655-B6F5-9646-E7757EF4F2C0}"/>
                      </a:ext>
                    </a:extLst>
                  </p:cNvPr>
                  <p:cNvPicPr/>
                  <p:nvPr/>
                </p:nvPicPr>
                <p:blipFill>
                  <a:blip r:embed="rId508"/>
                  <a:stretch>
                    <a:fillRect/>
                  </a:stretch>
                </p:blipFill>
                <p:spPr>
                  <a:xfrm>
                    <a:off x="8786604" y="3053939"/>
                    <a:ext cx="4248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509">
                <p14:nvContentPartPr>
                  <p14:cNvPr id="1908" name="Pennanteckning 1907">
                    <a:extLst>
                      <a:ext uri="{FF2B5EF4-FFF2-40B4-BE49-F238E27FC236}">
                        <a16:creationId xmlns:a16="http://schemas.microsoft.com/office/drawing/2014/main" id="{715D04C3-29A5-9B8E-6F33-C6609F961BA0}"/>
                      </a:ext>
                    </a:extLst>
                  </p14:cNvPr>
                  <p14:cNvContentPartPr/>
                  <p14:nvPr/>
                </p14:nvContentPartPr>
                <p14:xfrm>
                  <a:off x="8810004" y="3037019"/>
                  <a:ext cx="92880" cy="93960"/>
                </p14:xfrm>
              </p:contentPart>
            </mc:Choice>
            <mc:Fallback>
              <p:pic>
                <p:nvPicPr>
                  <p:cNvPr id="1908" name="Pennanteckning 1907">
                    <a:extLst>
                      <a:ext uri="{FF2B5EF4-FFF2-40B4-BE49-F238E27FC236}">
                        <a16:creationId xmlns:a16="http://schemas.microsoft.com/office/drawing/2014/main" id="{715D04C3-29A5-9B8E-6F33-C6609F961BA0}"/>
                      </a:ext>
                    </a:extLst>
                  </p:cNvPr>
                  <p:cNvPicPr/>
                  <p:nvPr/>
                </p:nvPicPr>
                <p:blipFill>
                  <a:blip r:embed="rId510"/>
                  <a:stretch>
                    <a:fillRect/>
                  </a:stretch>
                </p:blipFill>
                <p:spPr>
                  <a:xfrm>
                    <a:off x="8794884" y="3021539"/>
                    <a:ext cx="12348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511">
                <p14:nvContentPartPr>
                  <p14:cNvPr id="1909" name="Pennanteckning 1908">
                    <a:extLst>
                      <a:ext uri="{FF2B5EF4-FFF2-40B4-BE49-F238E27FC236}">
                        <a16:creationId xmlns:a16="http://schemas.microsoft.com/office/drawing/2014/main" id="{00E4D169-40EB-2304-917C-86F8461BD5CF}"/>
                      </a:ext>
                    </a:extLst>
                  </p14:cNvPr>
                  <p14:cNvContentPartPr/>
                  <p14:nvPr/>
                </p14:nvContentPartPr>
                <p14:xfrm>
                  <a:off x="8972004" y="3051779"/>
                  <a:ext cx="156600" cy="80640"/>
                </p14:xfrm>
              </p:contentPart>
            </mc:Choice>
            <mc:Fallback>
              <p:pic>
                <p:nvPicPr>
                  <p:cNvPr id="1909" name="Pennanteckning 1908">
                    <a:extLst>
                      <a:ext uri="{FF2B5EF4-FFF2-40B4-BE49-F238E27FC236}">
                        <a16:creationId xmlns:a16="http://schemas.microsoft.com/office/drawing/2014/main" id="{00E4D169-40EB-2304-917C-86F8461BD5CF}"/>
                      </a:ext>
                    </a:extLst>
                  </p:cNvPr>
                  <p:cNvPicPr/>
                  <p:nvPr/>
                </p:nvPicPr>
                <p:blipFill>
                  <a:blip r:embed="rId512"/>
                  <a:stretch>
                    <a:fillRect/>
                  </a:stretch>
                </p:blipFill>
                <p:spPr>
                  <a:xfrm>
                    <a:off x="8956884" y="3036659"/>
                    <a:ext cx="18720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513">
                <p14:nvContentPartPr>
                  <p14:cNvPr id="1910" name="Pennanteckning 1909">
                    <a:extLst>
                      <a:ext uri="{FF2B5EF4-FFF2-40B4-BE49-F238E27FC236}">
                        <a16:creationId xmlns:a16="http://schemas.microsoft.com/office/drawing/2014/main" id="{9A24AD03-3ECA-C814-B808-183CB0961A26}"/>
                      </a:ext>
                    </a:extLst>
                  </p14:cNvPr>
                  <p14:cNvContentPartPr/>
                  <p14:nvPr/>
                </p14:nvContentPartPr>
                <p14:xfrm>
                  <a:off x="9157404" y="2921819"/>
                  <a:ext cx="51840" cy="198720"/>
                </p14:xfrm>
              </p:contentPart>
            </mc:Choice>
            <mc:Fallback>
              <p:pic>
                <p:nvPicPr>
                  <p:cNvPr id="1910" name="Pennanteckning 1909">
                    <a:extLst>
                      <a:ext uri="{FF2B5EF4-FFF2-40B4-BE49-F238E27FC236}">
                        <a16:creationId xmlns:a16="http://schemas.microsoft.com/office/drawing/2014/main" id="{9A24AD03-3ECA-C814-B808-183CB0961A26}"/>
                      </a:ext>
                    </a:extLst>
                  </p:cNvPr>
                  <p:cNvPicPr/>
                  <p:nvPr/>
                </p:nvPicPr>
                <p:blipFill>
                  <a:blip r:embed="rId514"/>
                  <a:stretch>
                    <a:fillRect/>
                  </a:stretch>
                </p:blipFill>
                <p:spPr>
                  <a:xfrm>
                    <a:off x="9142284" y="2906699"/>
                    <a:ext cx="8208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515">
                <p14:nvContentPartPr>
                  <p14:cNvPr id="1911" name="Pennanteckning 1910">
                    <a:extLst>
                      <a:ext uri="{FF2B5EF4-FFF2-40B4-BE49-F238E27FC236}">
                        <a16:creationId xmlns:a16="http://schemas.microsoft.com/office/drawing/2014/main" id="{8EA5EB62-BB35-F649-A2B2-34A8CD14658B}"/>
                      </a:ext>
                    </a:extLst>
                  </p14:cNvPr>
                  <p14:cNvContentPartPr/>
                  <p14:nvPr/>
                </p14:nvContentPartPr>
                <p14:xfrm>
                  <a:off x="9265404" y="3029459"/>
                  <a:ext cx="252000" cy="67320"/>
                </p14:xfrm>
              </p:contentPart>
            </mc:Choice>
            <mc:Fallback>
              <p:pic>
                <p:nvPicPr>
                  <p:cNvPr id="1911" name="Pennanteckning 1910">
                    <a:extLst>
                      <a:ext uri="{FF2B5EF4-FFF2-40B4-BE49-F238E27FC236}">
                        <a16:creationId xmlns:a16="http://schemas.microsoft.com/office/drawing/2014/main" id="{8EA5EB62-BB35-F649-A2B2-34A8CD14658B}"/>
                      </a:ext>
                    </a:extLst>
                  </p:cNvPr>
                  <p:cNvPicPr/>
                  <p:nvPr/>
                </p:nvPicPr>
                <p:blipFill>
                  <a:blip r:embed="rId516"/>
                  <a:stretch>
                    <a:fillRect/>
                  </a:stretch>
                </p:blipFill>
                <p:spPr>
                  <a:xfrm>
                    <a:off x="9250284" y="3014339"/>
                    <a:ext cx="282600" cy="97920"/>
                  </a:xfrm>
                  <a:prstGeom prst="rect">
                    <a:avLst/>
                  </a:prstGeom>
                </p:spPr>
              </p:pic>
            </mc:Fallback>
          </mc:AlternateContent>
        </p:grpSp>
        <p:grpSp>
          <p:nvGrpSpPr>
            <p:cNvPr id="1923" name="Grupp 1922">
              <a:extLst>
                <a:ext uri="{FF2B5EF4-FFF2-40B4-BE49-F238E27FC236}">
                  <a16:creationId xmlns:a16="http://schemas.microsoft.com/office/drawing/2014/main" id="{21229F7B-8C43-E2E2-D085-AA2BD3E8A8AE}"/>
                </a:ext>
              </a:extLst>
            </p:cNvPr>
            <p:cNvGrpSpPr/>
            <p:nvPr/>
          </p:nvGrpSpPr>
          <p:grpSpPr>
            <a:xfrm>
              <a:off x="9841404" y="2970779"/>
              <a:ext cx="1179360" cy="189720"/>
              <a:chOff x="9841404" y="2970779"/>
              <a:chExt cx="1179360" cy="189720"/>
            </a:xfrm>
          </p:grpSpPr>
          <mc:AlternateContent xmlns:mc="http://schemas.openxmlformats.org/markup-compatibility/2006">
            <mc:Choice xmlns:p14="http://schemas.microsoft.com/office/powerpoint/2010/main" Requires="p14">
              <p:contentPart p14:bwMode="auto" r:id="rId517">
                <p14:nvContentPartPr>
                  <p14:cNvPr id="1917" name="Pennanteckning 1916">
                    <a:extLst>
                      <a:ext uri="{FF2B5EF4-FFF2-40B4-BE49-F238E27FC236}">
                        <a16:creationId xmlns:a16="http://schemas.microsoft.com/office/drawing/2014/main" id="{5E3E20F3-2745-7870-954F-9C153D20403B}"/>
                      </a:ext>
                    </a:extLst>
                  </p14:cNvPr>
                  <p14:cNvContentPartPr/>
                  <p14:nvPr/>
                </p14:nvContentPartPr>
                <p14:xfrm>
                  <a:off x="9841404" y="3021899"/>
                  <a:ext cx="106920" cy="120960"/>
                </p14:xfrm>
              </p:contentPart>
            </mc:Choice>
            <mc:Fallback>
              <p:pic>
                <p:nvPicPr>
                  <p:cNvPr id="1917" name="Pennanteckning 1916">
                    <a:extLst>
                      <a:ext uri="{FF2B5EF4-FFF2-40B4-BE49-F238E27FC236}">
                        <a16:creationId xmlns:a16="http://schemas.microsoft.com/office/drawing/2014/main" id="{5E3E20F3-2745-7870-954F-9C153D20403B}"/>
                      </a:ext>
                    </a:extLst>
                  </p:cNvPr>
                  <p:cNvPicPr/>
                  <p:nvPr/>
                </p:nvPicPr>
                <p:blipFill>
                  <a:blip r:embed="rId518"/>
                  <a:stretch>
                    <a:fillRect/>
                  </a:stretch>
                </p:blipFill>
                <p:spPr>
                  <a:xfrm>
                    <a:off x="9825924" y="3006779"/>
                    <a:ext cx="13752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519">
                <p14:nvContentPartPr>
                  <p14:cNvPr id="1918" name="Pennanteckning 1917">
                    <a:extLst>
                      <a:ext uri="{FF2B5EF4-FFF2-40B4-BE49-F238E27FC236}">
                        <a16:creationId xmlns:a16="http://schemas.microsoft.com/office/drawing/2014/main" id="{0AF15B8B-E53E-AF6C-AED2-D18E804A0EC4}"/>
                      </a:ext>
                    </a:extLst>
                  </p14:cNvPr>
                  <p14:cNvContentPartPr/>
                  <p14:nvPr/>
                </p14:nvContentPartPr>
                <p14:xfrm>
                  <a:off x="9976764" y="3054299"/>
                  <a:ext cx="295560" cy="100440"/>
                </p14:xfrm>
              </p:contentPart>
            </mc:Choice>
            <mc:Fallback>
              <p:pic>
                <p:nvPicPr>
                  <p:cNvPr id="1918" name="Pennanteckning 1917">
                    <a:extLst>
                      <a:ext uri="{FF2B5EF4-FFF2-40B4-BE49-F238E27FC236}">
                        <a16:creationId xmlns:a16="http://schemas.microsoft.com/office/drawing/2014/main" id="{0AF15B8B-E53E-AF6C-AED2-D18E804A0EC4}"/>
                      </a:ext>
                    </a:extLst>
                  </p:cNvPr>
                  <p:cNvPicPr/>
                  <p:nvPr/>
                </p:nvPicPr>
                <p:blipFill>
                  <a:blip r:embed="rId520"/>
                  <a:stretch>
                    <a:fillRect/>
                  </a:stretch>
                </p:blipFill>
                <p:spPr>
                  <a:xfrm>
                    <a:off x="9961644" y="3039179"/>
                    <a:ext cx="32616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521">
                <p14:nvContentPartPr>
                  <p14:cNvPr id="1919" name="Pennanteckning 1918">
                    <a:extLst>
                      <a:ext uri="{FF2B5EF4-FFF2-40B4-BE49-F238E27FC236}">
                        <a16:creationId xmlns:a16="http://schemas.microsoft.com/office/drawing/2014/main" id="{29A6D36F-18FE-6FB8-4B7C-9B9F50B60B62}"/>
                      </a:ext>
                    </a:extLst>
                  </p14:cNvPr>
                  <p14:cNvContentPartPr/>
                  <p14:nvPr/>
                </p14:nvContentPartPr>
                <p14:xfrm>
                  <a:off x="10284564" y="2970779"/>
                  <a:ext cx="36000" cy="41760"/>
                </p14:xfrm>
              </p:contentPart>
            </mc:Choice>
            <mc:Fallback>
              <p:pic>
                <p:nvPicPr>
                  <p:cNvPr id="1919" name="Pennanteckning 1918">
                    <a:extLst>
                      <a:ext uri="{FF2B5EF4-FFF2-40B4-BE49-F238E27FC236}">
                        <a16:creationId xmlns:a16="http://schemas.microsoft.com/office/drawing/2014/main" id="{29A6D36F-18FE-6FB8-4B7C-9B9F50B60B62}"/>
                      </a:ext>
                    </a:extLst>
                  </p:cNvPr>
                  <p:cNvPicPr/>
                  <p:nvPr/>
                </p:nvPicPr>
                <p:blipFill>
                  <a:blip r:embed="rId522"/>
                  <a:stretch>
                    <a:fillRect/>
                  </a:stretch>
                </p:blipFill>
                <p:spPr>
                  <a:xfrm>
                    <a:off x="10269444" y="2955659"/>
                    <a:ext cx="6660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523">
                <p14:nvContentPartPr>
                  <p14:cNvPr id="1920" name="Pennanteckning 1919">
                    <a:extLst>
                      <a:ext uri="{FF2B5EF4-FFF2-40B4-BE49-F238E27FC236}">
                        <a16:creationId xmlns:a16="http://schemas.microsoft.com/office/drawing/2014/main" id="{282027C4-DCC5-F148-43F2-EDEB8444FB13}"/>
                      </a:ext>
                    </a:extLst>
                  </p14:cNvPr>
                  <p14:cNvContentPartPr/>
                  <p14:nvPr/>
                </p14:nvContentPartPr>
                <p14:xfrm>
                  <a:off x="10333164" y="2986619"/>
                  <a:ext cx="358560" cy="173880"/>
                </p14:xfrm>
              </p:contentPart>
            </mc:Choice>
            <mc:Fallback>
              <p:pic>
                <p:nvPicPr>
                  <p:cNvPr id="1920" name="Pennanteckning 1919">
                    <a:extLst>
                      <a:ext uri="{FF2B5EF4-FFF2-40B4-BE49-F238E27FC236}">
                        <a16:creationId xmlns:a16="http://schemas.microsoft.com/office/drawing/2014/main" id="{282027C4-DCC5-F148-43F2-EDEB8444FB13}"/>
                      </a:ext>
                    </a:extLst>
                  </p:cNvPr>
                  <p:cNvPicPr/>
                  <p:nvPr/>
                </p:nvPicPr>
                <p:blipFill>
                  <a:blip r:embed="rId524"/>
                  <a:stretch>
                    <a:fillRect/>
                  </a:stretch>
                </p:blipFill>
                <p:spPr>
                  <a:xfrm>
                    <a:off x="10318044" y="2971499"/>
                    <a:ext cx="38880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525">
                <p14:nvContentPartPr>
                  <p14:cNvPr id="1921" name="Pennanteckning 1920">
                    <a:extLst>
                      <a:ext uri="{FF2B5EF4-FFF2-40B4-BE49-F238E27FC236}">
                        <a16:creationId xmlns:a16="http://schemas.microsoft.com/office/drawing/2014/main" id="{6F308D6B-7DAC-13AE-EDCE-1EDBECBA98B7}"/>
                      </a:ext>
                    </a:extLst>
                  </p14:cNvPr>
                  <p14:cNvContentPartPr/>
                  <p14:nvPr/>
                </p14:nvContentPartPr>
                <p14:xfrm>
                  <a:off x="10678044" y="3016139"/>
                  <a:ext cx="210240" cy="128520"/>
                </p14:xfrm>
              </p:contentPart>
            </mc:Choice>
            <mc:Fallback>
              <p:pic>
                <p:nvPicPr>
                  <p:cNvPr id="1921" name="Pennanteckning 1920">
                    <a:extLst>
                      <a:ext uri="{FF2B5EF4-FFF2-40B4-BE49-F238E27FC236}">
                        <a16:creationId xmlns:a16="http://schemas.microsoft.com/office/drawing/2014/main" id="{6F308D6B-7DAC-13AE-EDCE-1EDBECBA98B7}"/>
                      </a:ext>
                    </a:extLst>
                  </p:cNvPr>
                  <p:cNvPicPr/>
                  <p:nvPr/>
                </p:nvPicPr>
                <p:blipFill>
                  <a:blip r:embed="rId526"/>
                  <a:stretch>
                    <a:fillRect/>
                  </a:stretch>
                </p:blipFill>
                <p:spPr>
                  <a:xfrm>
                    <a:off x="10662924" y="3001019"/>
                    <a:ext cx="24048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527">
                <p14:nvContentPartPr>
                  <p14:cNvPr id="1922" name="Pennanteckning 1921">
                    <a:extLst>
                      <a:ext uri="{FF2B5EF4-FFF2-40B4-BE49-F238E27FC236}">
                        <a16:creationId xmlns:a16="http://schemas.microsoft.com/office/drawing/2014/main" id="{D766C855-7467-9411-D35F-464BA1F77582}"/>
                      </a:ext>
                    </a:extLst>
                  </p14:cNvPr>
                  <p14:cNvContentPartPr/>
                  <p14:nvPr/>
                </p14:nvContentPartPr>
                <p14:xfrm>
                  <a:off x="11020404" y="3152579"/>
                  <a:ext cx="360" cy="360"/>
                </p14:xfrm>
              </p:contentPart>
            </mc:Choice>
            <mc:Fallback>
              <p:pic>
                <p:nvPicPr>
                  <p:cNvPr id="1922" name="Pennanteckning 1921">
                    <a:extLst>
                      <a:ext uri="{FF2B5EF4-FFF2-40B4-BE49-F238E27FC236}">
                        <a16:creationId xmlns:a16="http://schemas.microsoft.com/office/drawing/2014/main" id="{D766C855-7467-9411-D35F-464BA1F77582}"/>
                      </a:ext>
                    </a:extLst>
                  </p:cNvPr>
                  <p:cNvPicPr/>
                  <p:nvPr/>
                </p:nvPicPr>
                <p:blipFill>
                  <a:blip r:embed="rId528"/>
                  <a:stretch>
                    <a:fillRect/>
                  </a:stretch>
                </p:blipFill>
                <p:spPr>
                  <a:xfrm>
                    <a:off x="11005284" y="3137459"/>
                    <a:ext cx="30960" cy="30960"/>
                  </a:xfrm>
                  <a:prstGeom prst="rect">
                    <a:avLst/>
                  </a:prstGeom>
                </p:spPr>
              </p:pic>
            </mc:Fallback>
          </mc:AlternateContent>
        </p:grpSp>
      </p:grpSp>
      <mc:AlternateContent xmlns:mc="http://schemas.openxmlformats.org/markup-compatibility/2006">
        <mc:Choice xmlns:p14="http://schemas.microsoft.com/office/powerpoint/2010/main" Requires="p14">
          <p:contentPart p14:bwMode="auto" r:id="rId529">
            <p14:nvContentPartPr>
              <p14:cNvPr id="1924" name="Pennanteckning 1923">
                <a:extLst>
                  <a:ext uri="{FF2B5EF4-FFF2-40B4-BE49-F238E27FC236}">
                    <a16:creationId xmlns:a16="http://schemas.microsoft.com/office/drawing/2014/main" id="{05EF0E2A-9E8A-28E8-6059-279B2062ECE4}"/>
                  </a:ext>
                </a:extLst>
              </p14:cNvPr>
              <p14:cNvContentPartPr/>
              <p14:nvPr/>
            </p14:nvContentPartPr>
            <p14:xfrm>
              <a:off x="8301324" y="3550379"/>
              <a:ext cx="1125000" cy="21240"/>
            </p14:xfrm>
          </p:contentPart>
        </mc:Choice>
        <mc:Fallback>
          <p:pic>
            <p:nvPicPr>
              <p:cNvPr id="1924" name="Pennanteckning 1923">
                <a:extLst>
                  <a:ext uri="{FF2B5EF4-FFF2-40B4-BE49-F238E27FC236}">
                    <a16:creationId xmlns:a16="http://schemas.microsoft.com/office/drawing/2014/main" id="{05EF0E2A-9E8A-28E8-6059-279B2062ECE4}"/>
                  </a:ext>
                </a:extLst>
              </p:cNvPr>
              <p:cNvPicPr/>
              <p:nvPr/>
            </p:nvPicPr>
            <p:blipFill>
              <a:blip r:embed="rId530"/>
              <a:stretch>
                <a:fillRect/>
              </a:stretch>
            </p:blipFill>
            <p:spPr>
              <a:xfrm>
                <a:off x="8286204" y="3535259"/>
                <a:ext cx="1155600" cy="51480"/>
              </a:xfrm>
              <a:prstGeom prst="rect">
                <a:avLst/>
              </a:prstGeom>
            </p:spPr>
          </p:pic>
        </mc:Fallback>
      </mc:AlternateContent>
      <p:grpSp>
        <p:nvGrpSpPr>
          <p:cNvPr id="2094" name="Grupp 2093">
            <a:extLst>
              <a:ext uri="{FF2B5EF4-FFF2-40B4-BE49-F238E27FC236}">
                <a16:creationId xmlns:a16="http://schemas.microsoft.com/office/drawing/2014/main" id="{B6C3425F-6299-2BDC-3484-96F5DCF6AD8E}"/>
              </a:ext>
            </a:extLst>
          </p:cNvPr>
          <p:cNvGrpSpPr/>
          <p:nvPr/>
        </p:nvGrpSpPr>
        <p:grpSpPr>
          <a:xfrm>
            <a:off x="8365044" y="3697619"/>
            <a:ext cx="3687120" cy="2658600"/>
            <a:chOff x="8365044" y="3697619"/>
            <a:chExt cx="3687120" cy="2658600"/>
          </a:xfrm>
        </p:grpSpPr>
        <p:grpSp>
          <p:nvGrpSpPr>
            <p:cNvPr id="2066" name="Grupp 2065">
              <a:extLst>
                <a:ext uri="{FF2B5EF4-FFF2-40B4-BE49-F238E27FC236}">
                  <a16:creationId xmlns:a16="http://schemas.microsoft.com/office/drawing/2014/main" id="{CD7DEC51-8CCD-A44C-24A7-3CA2B20A0AFA}"/>
                </a:ext>
              </a:extLst>
            </p:cNvPr>
            <p:cNvGrpSpPr/>
            <p:nvPr/>
          </p:nvGrpSpPr>
          <p:grpSpPr>
            <a:xfrm>
              <a:off x="8440284" y="5964539"/>
              <a:ext cx="1361520" cy="391680"/>
              <a:chOff x="8440284" y="5964539"/>
              <a:chExt cx="1361520" cy="391680"/>
            </a:xfrm>
          </p:grpSpPr>
          <mc:AlternateContent xmlns:mc="http://schemas.openxmlformats.org/markup-compatibility/2006">
            <mc:Choice xmlns:p14="http://schemas.microsoft.com/office/powerpoint/2010/main" Requires="p14">
              <p:contentPart p14:bwMode="auto" r:id="rId531">
                <p14:nvContentPartPr>
                  <p14:cNvPr id="2054" name="Pennanteckning 2053">
                    <a:extLst>
                      <a:ext uri="{FF2B5EF4-FFF2-40B4-BE49-F238E27FC236}">
                        <a16:creationId xmlns:a16="http://schemas.microsoft.com/office/drawing/2014/main" id="{44688625-A19C-9464-88C9-77C574FA69A3}"/>
                      </a:ext>
                    </a:extLst>
                  </p14:cNvPr>
                  <p14:cNvContentPartPr/>
                  <p14:nvPr/>
                </p14:nvContentPartPr>
                <p14:xfrm>
                  <a:off x="8440284" y="6052019"/>
                  <a:ext cx="205560" cy="95400"/>
                </p14:xfrm>
              </p:contentPart>
            </mc:Choice>
            <mc:Fallback>
              <p:pic>
                <p:nvPicPr>
                  <p:cNvPr id="2054" name="Pennanteckning 2053">
                    <a:extLst>
                      <a:ext uri="{FF2B5EF4-FFF2-40B4-BE49-F238E27FC236}">
                        <a16:creationId xmlns:a16="http://schemas.microsoft.com/office/drawing/2014/main" id="{44688625-A19C-9464-88C9-77C574FA69A3}"/>
                      </a:ext>
                    </a:extLst>
                  </p:cNvPr>
                  <p:cNvPicPr/>
                  <p:nvPr/>
                </p:nvPicPr>
                <p:blipFill>
                  <a:blip r:embed="rId532"/>
                  <a:stretch>
                    <a:fillRect/>
                  </a:stretch>
                </p:blipFill>
                <p:spPr>
                  <a:xfrm>
                    <a:off x="8425164" y="6036899"/>
                    <a:ext cx="2358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533">
                <p14:nvContentPartPr>
                  <p14:cNvPr id="2055" name="Pennanteckning 2054">
                    <a:extLst>
                      <a:ext uri="{FF2B5EF4-FFF2-40B4-BE49-F238E27FC236}">
                        <a16:creationId xmlns:a16="http://schemas.microsoft.com/office/drawing/2014/main" id="{CF8223C1-DB82-AB85-8453-13D1D45AB137}"/>
                      </a:ext>
                    </a:extLst>
                  </p14:cNvPr>
                  <p14:cNvContentPartPr/>
                  <p14:nvPr/>
                </p14:nvContentPartPr>
                <p14:xfrm>
                  <a:off x="8696604" y="6062819"/>
                  <a:ext cx="234360" cy="139680"/>
                </p14:xfrm>
              </p:contentPart>
            </mc:Choice>
            <mc:Fallback>
              <p:pic>
                <p:nvPicPr>
                  <p:cNvPr id="2055" name="Pennanteckning 2054">
                    <a:extLst>
                      <a:ext uri="{FF2B5EF4-FFF2-40B4-BE49-F238E27FC236}">
                        <a16:creationId xmlns:a16="http://schemas.microsoft.com/office/drawing/2014/main" id="{CF8223C1-DB82-AB85-8453-13D1D45AB137}"/>
                      </a:ext>
                    </a:extLst>
                  </p:cNvPr>
                  <p:cNvPicPr/>
                  <p:nvPr/>
                </p:nvPicPr>
                <p:blipFill>
                  <a:blip r:embed="rId534"/>
                  <a:stretch>
                    <a:fillRect/>
                  </a:stretch>
                </p:blipFill>
                <p:spPr>
                  <a:xfrm>
                    <a:off x="8681484" y="6047699"/>
                    <a:ext cx="26496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535">
                <p14:nvContentPartPr>
                  <p14:cNvPr id="2056" name="Pennanteckning 2055">
                    <a:extLst>
                      <a:ext uri="{FF2B5EF4-FFF2-40B4-BE49-F238E27FC236}">
                        <a16:creationId xmlns:a16="http://schemas.microsoft.com/office/drawing/2014/main" id="{E1DDBC29-1E16-1A07-6AB6-B2014DE02200}"/>
                      </a:ext>
                    </a:extLst>
                  </p14:cNvPr>
                  <p14:cNvContentPartPr/>
                  <p14:nvPr/>
                </p14:nvContentPartPr>
                <p14:xfrm>
                  <a:off x="8911524" y="6021419"/>
                  <a:ext cx="64800" cy="69840"/>
                </p14:xfrm>
              </p:contentPart>
            </mc:Choice>
            <mc:Fallback>
              <p:pic>
                <p:nvPicPr>
                  <p:cNvPr id="2056" name="Pennanteckning 2055">
                    <a:extLst>
                      <a:ext uri="{FF2B5EF4-FFF2-40B4-BE49-F238E27FC236}">
                        <a16:creationId xmlns:a16="http://schemas.microsoft.com/office/drawing/2014/main" id="{E1DDBC29-1E16-1A07-6AB6-B2014DE02200}"/>
                      </a:ext>
                    </a:extLst>
                  </p:cNvPr>
                  <p:cNvPicPr/>
                  <p:nvPr/>
                </p:nvPicPr>
                <p:blipFill>
                  <a:blip r:embed="rId536"/>
                  <a:stretch>
                    <a:fillRect/>
                  </a:stretch>
                </p:blipFill>
                <p:spPr>
                  <a:xfrm>
                    <a:off x="8896404" y="6006299"/>
                    <a:ext cx="9540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537">
                <p14:nvContentPartPr>
                  <p14:cNvPr id="2057" name="Pennanteckning 2056">
                    <a:extLst>
                      <a:ext uri="{FF2B5EF4-FFF2-40B4-BE49-F238E27FC236}">
                        <a16:creationId xmlns:a16="http://schemas.microsoft.com/office/drawing/2014/main" id="{98BF7908-3C77-6A03-A718-22BECB52B41F}"/>
                      </a:ext>
                    </a:extLst>
                  </p14:cNvPr>
                  <p14:cNvContentPartPr/>
                  <p14:nvPr/>
                </p14:nvContentPartPr>
                <p14:xfrm>
                  <a:off x="9003684" y="6084419"/>
                  <a:ext cx="62280" cy="271800"/>
                </p14:xfrm>
              </p:contentPart>
            </mc:Choice>
            <mc:Fallback>
              <p:pic>
                <p:nvPicPr>
                  <p:cNvPr id="2057" name="Pennanteckning 2056">
                    <a:extLst>
                      <a:ext uri="{FF2B5EF4-FFF2-40B4-BE49-F238E27FC236}">
                        <a16:creationId xmlns:a16="http://schemas.microsoft.com/office/drawing/2014/main" id="{98BF7908-3C77-6A03-A718-22BECB52B41F}"/>
                      </a:ext>
                    </a:extLst>
                  </p:cNvPr>
                  <p:cNvPicPr/>
                  <p:nvPr/>
                </p:nvPicPr>
                <p:blipFill>
                  <a:blip r:embed="rId538"/>
                  <a:stretch>
                    <a:fillRect/>
                  </a:stretch>
                </p:blipFill>
                <p:spPr>
                  <a:xfrm>
                    <a:off x="8988204" y="6068939"/>
                    <a:ext cx="9288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539">
                <p14:nvContentPartPr>
                  <p14:cNvPr id="2058" name="Pennanteckning 2057">
                    <a:extLst>
                      <a:ext uri="{FF2B5EF4-FFF2-40B4-BE49-F238E27FC236}">
                        <a16:creationId xmlns:a16="http://schemas.microsoft.com/office/drawing/2014/main" id="{66DF38EE-51CE-A33F-4D5A-E549AFF945C4}"/>
                      </a:ext>
                    </a:extLst>
                  </p14:cNvPr>
                  <p14:cNvContentPartPr/>
                  <p14:nvPr/>
                </p14:nvContentPartPr>
                <p14:xfrm>
                  <a:off x="9126084" y="5971019"/>
                  <a:ext cx="368280" cy="241200"/>
                </p14:xfrm>
              </p:contentPart>
            </mc:Choice>
            <mc:Fallback>
              <p:pic>
                <p:nvPicPr>
                  <p:cNvPr id="2058" name="Pennanteckning 2057">
                    <a:extLst>
                      <a:ext uri="{FF2B5EF4-FFF2-40B4-BE49-F238E27FC236}">
                        <a16:creationId xmlns:a16="http://schemas.microsoft.com/office/drawing/2014/main" id="{66DF38EE-51CE-A33F-4D5A-E549AFF945C4}"/>
                      </a:ext>
                    </a:extLst>
                  </p:cNvPr>
                  <p:cNvPicPr/>
                  <p:nvPr/>
                </p:nvPicPr>
                <p:blipFill>
                  <a:blip r:embed="rId540"/>
                  <a:stretch>
                    <a:fillRect/>
                  </a:stretch>
                </p:blipFill>
                <p:spPr>
                  <a:xfrm>
                    <a:off x="9110604" y="5955539"/>
                    <a:ext cx="39888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541">
                <p14:nvContentPartPr>
                  <p14:cNvPr id="2059" name="Pennanteckning 2058">
                    <a:extLst>
                      <a:ext uri="{FF2B5EF4-FFF2-40B4-BE49-F238E27FC236}">
                        <a16:creationId xmlns:a16="http://schemas.microsoft.com/office/drawing/2014/main" id="{42A723E6-C1D2-4436-6F2A-9AFD8A5BCBFF}"/>
                      </a:ext>
                    </a:extLst>
                  </p14:cNvPr>
                  <p14:cNvContentPartPr/>
                  <p14:nvPr/>
                </p14:nvContentPartPr>
                <p14:xfrm>
                  <a:off x="9667524" y="5964539"/>
                  <a:ext cx="134280" cy="236880"/>
                </p14:xfrm>
              </p:contentPart>
            </mc:Choice>
            <mc:Fallback>
              <p:pic>
                <p:nvPicPr>
                  <p:cNvPr id="2059" name="Pennanteckning 2058">
                    <a:extLst>
                      <a:ext uri="{FF2B5EF4-FFF2-40B4-BE49-F238E27FC236}">
                        <a16:creationId xmlns:a16="http://schemas.microsoft.com/office/drawing/2014/main" id="{42A723E6-C1D2-4436-6F2A-9AFD8A5BCBFF}"/>
                      </a:ext>
                    </a:extLst>
                  </p:cNvPr>
                  <p:cNvPicPr/>
                  <p:nvPr/>
                </p:nvPicPr>
                <p:blipFill>
                  <a:blip r:embed="rId542"/>
                  <a:stretch>
                    <a:fillRect/>
                  </a:stretch>
                </p:blipFill>
                <p:spPr>
                  <a:xfrm>
                    <a:off x="9652404" y="5949059"/>
                    <a:ext cx="164880" cy="267480"/>
                  </a:xfrm>
                  <a:prstGeom prst="rect">
                    <a:avLst/>
                  </a:prstGeom>
                </p:spPr>
              </p:pic>
            </mc:Fallback>
          </mc:AlternateContent>
        </p:grpSp>
        <p:grpSp>
          <p:nvGrpSpPr>
            <p:cNvPr id="2092" name="Grupp 2091">
              <a:extLst>
                <a:ext uri="{FF2B5EF4-FFF2-40B4-BE49-F238E27FC236}">
                  <a16:creationId xmlns:a16="http://schemas.microsoft.com/office/drawing/2014/main" id="{B94F831D-6A80-44C1-FFF1-1F674E6F7569}"/>
                </a:ext>
              </a:extLst>
            </p:cNvPr>
            <p:cNvGrpSpPr/>
            <p:nvPr/>
          </p:nvGrpSpPr>
          <p:grpSpPr>
            <a:xfrm>
              <a:off x="8365044" y="3697619"/>
              <a:ext cx="3687120" cy="2489760"/>
              <a:chOff x="8365044" y="3697619"/>
              <a:chExt cx="3687120" cy="2489760"/>
            </a:xfrm>
          </p:grpSpPr>
          <p:grpSp>
            <p:nvGrpSpPr>
              <p:cNvPr id="1942" name="Grupp 1941">
                <a:extLst>
                  <a:ext uri="{FF2B5EF4-FFF2-40B4-BE49-F238E27FC236}">
                    <a16:creationId xmlns:a16="http://schemas.microsoft.com/office/drawing/2014/main" id="{2663BD11-25F2-3C8C-1132-D50715673843}"/>
                  </a:ext>
                </a:extLst>
              </p:cNvPr>
              <p:cNvGrpSpPr/>
              <p:nvPr/>
            </p:nvGrpSpPr>
            <p:grpSpPr>
              <a:xfrm>
                <a:off x="8565924" y="3767819"/>
                <a:ext cx="452160" cy="317160"/>
                <a:chOff x="8565924" y="3767819"/>
                <a:chExt cx="452160" cy="317160"/>
              </a:xfrm>
            </p:grpSpPr>
            <mc:AlternateContent xmlns:mc="http://schemas.openxmlformats.org/markup-compatibility/2006">
              <mc:Choice xmlns:p14="http://schemas.microsoft.com/office/powerpoint/2010/main" Requires="p14">
                <p:contentPart p14:bwMode="auto" r:id="rId543">
                  <p14:nvContentPartPr>
                    <p14:cNvPr id="1925" name="Pennanteckning 1924">
                      <a:extLst>
                        <a:ext uri="{FF2B5EF4-FFF2-40B4-BE49-F238E27FC236}">
                          <a16:creationId xmlns:a16="http://schemas.microsoft.com/office/drawing/2014/main" id="{257D66F7-E98D-1B5C-1AD1-AAAB490BCB5D}"/>
                        </a:ext>
                      </a:extLst>
                    </p14:cNvPr>
                    <p14:cNvContentPartPr/>
                    <p14:nvPr/>
                  </p14:nvContentPartPr>
                  <p14:xfrm>
                    <a:off x="8565924" y="3767819"/>
                    <a:ext cx="127080" cy="317160"/>
                  </p14:xfrm>
                </p:contentPart>
              </mc:Choice>
              <mc:Fallback>
                <p:pic>
                  <p:nvPicPr>
                    <p:cNvPr id="1925" name="Pennanteckning 1924">
                      <a:extLst>
                        <a:ext uri="{FF2B5EF4-FFF2-40B4-BE49-F238E27FC236}">
                          <a16:creationId xmlns:a16="http://schemas.microsoft.com/office/drawing/2014/main" id="{257D66F7-E98D-1B5C-1AD1-AAAB490BCB5D}"/>
                        </a:ext>
                      </a:extLst>
                    </p:cNvPr>
                    <p:cNvPicPr/>
                    <p:nvPr/>
                  </p:nvPicPr>
                  <p:blipFill>
                    <a:blip r:embed="rId544"/>
                    <a:stretch>
                      <a:fillRect/>
                    </a:stretch>
                  </p:blipFill>
                  <p:spPr>
                    <a:xfrm>
                      <a:off x="8550804" y="3752699"/>
                      <a:ext cx="15732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545">
                  <p14:nvContentPartPr>
                    <p14:cNvPr id="1926" name="Pennanteckning 1925">
                      <a:extLst>
                        <a:ext uri="{FF2B5EF4-FFF2-40B4-BE49-F238E27FC236}">
                          <a16:creationId xmlns:a16="http://schemas.microsoft.com/office/drawing/2014/main" id="{6D05B30A-2E9F-68A5-DAB3-27144101FA66}"/>
                        </a:ext>
                      </a:extLst>
                    </p14:cNvPr>
                    <p14:cNvContentPartPr/>
                    <p14:nvPr/>
                  </p14:nvContentPartPr>
                  <p14:xfrm>
                    <a:off x="8572764" y="3909299"/>
                    <a:ext cx="114480" cy="48240"/>
                  </p14:xfrm>
                </p:contentPart>
              </mc:Choice>
              <mc:Fallback>
                <p:pic>
                  <p:nvPicPr>
                    <p:cNvPr id="1926" name="Pennanteckning 1925">
                      <a:extLst>
                        <a:ext uri="{FF2B5EF4-FFF2-40B4-BE49-F238E27FC236}">
                          <a16:creationId xmlns:a16="http://schemas.microsoft.com/office/drawing/2014/main" id="{6D05B30A-2E9F-68A5-DAB3-27144101FA66}"/>
                        </a:ext>
                      </a:extLst>
                    </p:cNvPr>
                    <p:cNvPicPr/>
                    <p:nvPr/>
                  </p:nvPicPr>
                  <p:blipFill>
                    <a:blip r:embed="rId546"/>
                    <a:stretch>
                      <a:fillRect/>
                    </a:stretch>
                  </p:blipFill>
                  <p:spPr>
                    <a:xfrm>
                      <a:off x="8557284" y="3894179"/>
                      <a:ext cx="14508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547">
                  <p14:nvContentPartPr>
                    <p14:cNvPr id="1927" name="Pennanteckning 1926">
                      <a:extLst>
                        <a:ext uri="{FF2B5EF4-FFF2-40B4-BE49-F238E27FC236}">
                          <a16:creationId xmlns:a16="http://schemas.microsoft.com/office/drawing/2014/main" id="{FE0627AC-1DAF-751C-1803-72CD75280A34}"/>
                        </a:ext>
                      </a:extLst>
                    </p14:cNvPr>
                    <p14:cNvContentPartPr/>
                    <p14:nvPr/>
                  </p14:nvContentPartPr>
                  <p14:xfrm>
                    <a:off x="8756004" y="3884459"/>
                    <a:ext cx="262080" cy="78480"/>
                  </p14:xfrm>
                </p:contentPart>
              </mc:Choice>
              <mc:Fallback>
                <p:pic>
                  <p:nvPicPr>
                    <p:cNvPr id="1927" name="Pennanteckning 1926">
                      <a:extLst>
                        <a:ext uri="{FF2B5EF4-FFF2-40B4-BE49-F238E27FC236}">
                          <a16:creationId xmlns:a16="http://schemas.microsoft.com/office/drawing/2014/main" id="{FE0627AC-1DAF-751C-1803-72CD75280A34}"/>
                        </a:ext>
                      </a:extLst>
                    </p:cNvPr>
                    <p:cNvPicPr/>
                    <p:nvPr/>
                  </p:nvPicPr>
                  <p:blipFill>
                    <a:blip r:embed="rId548"/>
                    <a:stretch>
                      <a:fillRect/>
                    </a:stretch>
                  </p:blipFill>
                  <p:spPr>
                    <a:xfrm>
                      <a:off x="8740524" y="3869339"/>
                      <a:ext cx="292680" cy="109080"/>
                    </a:xfrm>
                    <a:prstGeom prst="rect">
                      <a:avLst/>
                    </a:prstGeom>
                  </p:spPr>
                </p:pic>
              </mc:Fallback>
            </mc:AlternateContent>
          </p:grpSp>
          <p:grpSp>
            <p:nvGrpSpPr>
              <p:cNvPr id="1941" name="Grupp 1940">
                <a:extLst>
                  <a:ext uri="{FF2B5EF4-FFF2-40B4-BE49-F238E27FC236}">
                    <a16:creationId xmlns:a16="http://schemas.microsoft.com/office/drawing/2014/main" id="{E122FA10-B639-8FA2-40FC-7EF8720C06A9}"/>
                  </a:ext>
                </a:extLst>
              </p:cNvPr>
              <p:cNvGrpSpPr/>
              <p:nvPr/>
            </p:nvGrpSpPr>
            <p:grpSpPr>
              <a:xfrm>
                <a:off x="9248484" y="3765659"/>
                <a:ext cx="912240" cy="210960"/>
                <a:chOff x="9248484" y="3765659"/>
                <a:chExt cx="912240" cy="210960"/>
              </a:xfrm>
            </p:grpSpPr>
            <mc:AlternateContent xmlns:mc="http://schemas.openxmlformats.org/markup-compatibility/2006">
              <mc:Choice xmlns:p14="http://schemas.microsoft.com/office/powerpoint/2010/main" Requires="p14">
                <p:contentPart p14:bwMode="auto" r:id="rId549">
                  <p14:nvContentPartPr>
                    <p14:cNvPr id="1928" name="Pennanteckning 1927">
                      <a:extLst>
                        <a:ext uri="{FF2B5EF4-FFF2-40B4-BE49-F238E27FC236}">
                          <a16:creationId xmlns:a16="http://schemas.microsoft.com/office/drawing/2014/main" id="{B953F138-A8D8-4C17-4F22-18C6AB28D5AC}"/>
                        </a:ext>
                      </a:extLst>
                    </p14:cNvPr>
                    <p14:cNvContentPartPr/>
                    <p14:nvPr/>
                  </p14:nvContentPartPr>
                  <p14:xfrm>
                    <a:off x="9248484" y="3839099"/>
                    <a:ext cx="109440" cy="106920"/>
                  </p14:xfrm>
                </p:contentPart>
              </mc:Choice>
              <mc:Fallback>
                <p:pic>
                  <p:nvPicPr>
                    <p:cNvPr id="1928" name="Pennanteckning 1927">
                      <a:extLst>
                        <a:ext uri="{FF2B5EF4-FFF2-40B4-BE49-F238E27FC236}">
                          <a16:creationId xmlns:a16="http://schemas.microsoft.com/office/drawing/2014/main" id="{B953F138-A8D8-4C17-4F22-18C6AB28D5AC}"/>
                        </a:ext>
                      </a:extLst>
                    </p:cNvPr>
                    <p:cNvPicPr/>
                    <p:nvPr/>
                  </p:nvPicPr>
                  <p:blipFill>
                    <a:blip r:embed="rId550"/>
                    <a:stretch>
                      <a:fillRect/>
                    </a:stretch>
                  </p:blipFill>
                  <p:spPr>
                    <a:xfrm>
                      <a:off x="9233004" y="3823979"/>
                      <a:ext cx="14004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551">
                  <p14:nvContentPartPr>
                    <p14:cNvPr id="1929" name="Pennanteckning 1928">
                      <a:extLst>
                        <a:ext uri="{FF2B5EF4-FFF2-40B4-BE49-F238E27FC236}">
                          <a16:creationId xmlns:a16="http://schemas.microsoft.com/office/drawing/2014/main" id="{903BA1D4-3054-238B-38DA-C0525F209B79}"/>
                        </a:ext>
                      </a:extLst>
                    </p14:cNvPr>
                    <p14:cNvContentPartPr/>
                    <p14:nvPr/>
                  </p14:nvContentPartPr>
                  <p14:xfrm>
                    <a:off x="9436044" y="3872939"/>
                    <a:ext cx="145800" cy="103680"/>
                  </p14:xfrm>
                </p:contentPart>
              </mc:Choice>
              <mc:Fallback>
                <p:pic>
                  <p:nvPicPr>
                    <p:cNvPr id="1929" name="Pennanteckning 1928">
                      <a:extLst>
                        <a:ext uri="{FF2B5EF4-FFF2-40B4-BE49-F238E27FC236}">
                          <a16:creationId xmlns:a16="http://schemas.microsoft.com/office/drawing/2014/main" id="{903BA1D4-3054-238B-38DA-C0525F209B79}"/>
                        </a:ext>
                      </a:extLst>
                    </p:cNvPr>
                    <p:cNvPicPr/>
                    <p:nvPr/>
                  </p:nvPicPr>
                  <p:blipFill>
                    <a:blip r:embed="rId552"/>
                    <a:stretch>
                      <a:fillRect/>
                    </a:stretch>
                  </p:blipFill>
                  <p:spPr>
                    <a:xfrm>
                      <a:off x="9420924" y="3857819"/>
                      <a:ext cx="17640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553">
                  <p14:nvContentPartPr>
                    <p14:cNvPr id="1930" name="Pennanteckning 1929">
                      <a:extLst>
                        <a:ext uri="{FF2B5EF4-FFF2-40B4-BE49-F238E27FC236}">
                          <a16:creationId xmlns:a16="http://schemas.microsoft.com/office/drawing/2014/main" id="{790FBDFB-4DE0-E593-D4AB-1EB804C72650}"/>
                        </a:ext>
                      </a:extLst>
                    </p14:cNvPr>
                    <p14:cNvContentPartPr/>
                    <p14:nvPr/>
                  </p14:nvContentPartPr>
                  <p14:xfrm>
                    <a:off x="9613164" y="3897059"/>
                    <a:ext cx="161640" cy="53280"/>
                  </p14:xfrm>
                </p:contentPart>
              </mc:Choice>
              <mc:Fallback>
                <p:pic>
                  <p:nvPicPr>
                    <p:cNvPr id="1930" name="Pennanteckning 1929">
                      <a:extLst>
                        <a:ext uri="{FF2B5EF4-FFF2-40B4-BE49-F238E27FC236}">
                          <a16:creationId xmlns:a16="http://schemas.microsoft.com/office/drawing/2014/main" id="{790FBDFB-4DE0-E593-D4AB-1EB804C72650}"/>
                        </a:ext>
                      </a:extLst>
                    </p:cNvPr>
                    <p:cNvPicPr/>
                    <p:nvPr/>
                  </p:nvPicPr>
                  <p:blipFill>
                    <a:blip r:embed="rId554"/>
                    <a:stretch>
                      <a:fillRect/>
                    </a:stretch>
                  </p:blipFill>
                  <p:spPr>
                    <a:xfrm>
                      <a:off x="9597684" y="3881579"/>
                      <a:ext cx="19224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555">
                  <p14:nvContentPartPr>
                    <p14:cNvPr id="1931" name="Pennanteckning 1930">
                      <a:extLst>
                        <a:ext uri="{FF2B5EF4-FFF2-40B4-BE49-F238E27FC236}">
                          <a16:creationId xmlns:a16="http://schemas.microsoft.com/office/drawing/2014/main" id="{D8EE318A-AE95-5E8D-E78A-73B16E13B49C}"/>
                        </a:ext>
                      </a:extLst>
                    </p14:cNvPr>
                    <p14:cNvContentPartPr/>
                    <p14:nvPr/>
                  </p14:nvContentPartPr>
                  <p14:xfrm>
                    <a:off x="9793164" y="3888779"/>
                    <a:ext cx="189000" cy="83880"/>
                  </p14:xfrm>
                </p:contentPart>
              </mc:Choice>
              <mc:Fallback>
                <p:pic>
                  <p:nvPicPr>
                    <p:cNvPr id="1931" name="Pennanteckning 1930">
                      <a:extLst>
                        <a:ext uri="{FF2B5EF4-FFF2-40B4-BE49-F238E27FC236}">
                          <a16:creationId xmlns:a16="http://schemas.microsoft.com/office/drawing/2014/main" id="{D8EE318A-AE95-5E8D-E78A-73B16E13B49C}"/>
                        </a:ext>
                      </a:extLst>
                    </p:cNvPr>
                    <p:cNvPicPr/>
                    <p:nvPr/>
                  </p:nvPicPr>
                  <p:blipFill>
                    <a:blip r:embed="rId556"/>
                    <a:stretch>
                      <a:fillRect/>
                    </a:stretch>
                  </p:blipFill>
                  <p:spPr>
                    <a:xfrm>
                      <a:off x="9778044" y="3873299"/>
                      <a:ext cx="21924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557">
                  <p14:nvContentPartPr>
                    <p14:cNvPr id="1932" name="Pennanteckning 1931">
                      <a:extLst>
                        <a:ext uri="{FF2B5EF4-FFF2-40B4-BE49-F238E27FC236}">
                          <a16:creationId xmlns:a16="http://schemas.microsoft.com/office/drawing/2014/main" id="{CF6BF231-33D0-EA9C-8355-894956739BEE}"/>
                        </a:ext>
                      </a:extLst>
                    </p14:cNvPr>
                    <p14:cNvContentPartPr/>
                    <p14:nvPr/>
                  </p14:nvContentPartPr>
                  <p14:xfrm>
                    <a:off x="10090164" y="3765659"/>
                    <a:ext cx="70560" cy="174960"/>
                  </p14:xfrm>
                </p:contentPart>
              </mc:Choice>
              <mc:Fallback>
                <p:pic>
                  <p:nvPicPr>
                    <p:cNvPr id="1932" name="Pennanteckning 1931">
                      <a:extLst>
                        <a:ext uri="{FF2B5EF4-FFF2-40B4-BE49-F238E27FC236}">
                          <a16:creationId xmlns:a16="http://schemas.microsoft.com/office/drawing/2014/main" id="{CF6BF231-33D0-EA9C-8355-894956739BEE}"/>
                        </a:ext>
                      </a:extLst>
                    </p:cNvPr>
                    <p:cNvPicPr/>
                    <p:nvPr/>
                  </p:nvPicPr>
                  <p:blipFill>
                    <a:blip r:embed="rId558"/>
                    <a:stretch>
                      <a:fillRect/>
                    </a:stretch>
                  </p:blipFill>
                  <p:spPr>
                    <a:xfrm>
                      <a:off x="10075044" y="3750179"/>
                      <a:ext cx="101160" cy="205200"/>
                    </a:xfrm>
                    <a:prstGeom prst="rect">
                      <a:avLst/>
                    </a:prstGeom>
                  </p:spPr>
                </p:pic>
              </mc:Fallback>
            </mc:AlternateContent>
          </p:grpSp>
          <p:grpSp>
            <p:nvGrpSpPr>
              <p:cNvPr id="1940" name="Grupp 1939">
                <a:extLst>
                  <a:ext uri="{FF2B5EF4-FFF2-40B4-BE49-F238E27FC236}">
                    <a16:creationId xmlns:a16="http://schemas.microsoft.com/office/drawing/2014/main" id="{BF45FF5D-9874-E8BB-FB04-514399B89775}"/>
                  </a:ext>
                </a:extLst>
              </p:cNvPr>
              <p:cNvGrpSpPr/>
              <p:nvPr/>
            </p:nvGrpSpPr>
            <p:grpSpPr>
              <a:xfrm>
                <a:off x="10386444" y="3697619"/>
                <a:ext cx="1217520" cy="270720"/>
                <a:chOff x="10386444" y="3697619"/>
                <a:chExt cx="1217520" cy="270720"/>
              </a:xfrm>
            </p:grpSpPr>
            <mc:AlternateContent xmlns:mc="http://schemas.openxmlformats.org/markup-compatibility/2006">
              <mc:Choice xmlns:p14="http://schemas.microsoft.com/office/powerpoint/2010/main" Requires="p14">
                <p:contentPart p14:bwMode="auto" r:id="rId559">
                  <p14:nvContentPartPr>
                    <p14:cNvPr id="1933" name="Pennanteckning 1932">
                      <a:extLst>
                        <a:ext uri="{FF2B5EF4-FFF2-40B4-BE49-F238E27FC236}">
                          <a16:creationId xmlns:a16="http://schemas.microsoft.com/office/drawing/2014/main" id="{F0BA26EC-3D3C-48A6-AC23-A033ADF4F166}"/>
                        </a:ext>
                      </a:extLst>
                    </p14:cNvPr>
                    <p14:cNvContentPartPr/>
                    <p14:nvPr/>
                  </p14:nvContentPartPr>
                  <p14:xfrm>
                    <a:off x="10386444" y="3836579"/>
                    <a:ext cx="97920" cy="98640"/>
                  </p14:xfrm>
                </p:contentPart>
              </mc:Choice>
              <mc:Fallback>
                <p:pic>
                  <p:nvPicPr>
                    <p:cNvPr id="1933" name="Pennanteckning 1932">
                      <a:extLst>
                        <a:ext uri="{FF2B5EF4-FFF2-40B4-BE49-F238E27FC236}">
                          <a16:creationId xmlns:a16="http://schemas.microsoft.com/office/drawing/2014/main" id="{F0BA26EC-3D3C-48A6-AC23-A033ADF4F166}"/>
                        </a:ext>
                      </a:extLst>
                    </p:cNvPr>
                    <p:cNvPicPr/>
                    <p:nvPr/>
                  </p:nvPicPr>
                  <p:blipFill>
                    <a:blip r:embed="rId560"/>
                    <a:stretch>
                      <a:fillRect/>
                    </a:stretch>
                  </p:blipFill>
                  <p:spPr>
                    <a:xfrm>
                      <a:off x="10370964" y="3821459"/>
                      <a:ext cx="12852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561">
                  <p14:nvContentPartPr>
                    <p14:cNvPr id="1934" name="Pennanteckning 1933">
                      <a:extLst>
                        <a:ext uri="{FF2B5EF4-FFF2-40B4-BE49-F238E27FC236}">
                          <a16:creationId xmlns:a16="http://schemas.microsoft.com/office/drawing/2014/main" id="{CF0DB26A-F4A0-80F4-65AA-A39D5159E27F}"/>
                        </a:ext>
                      </a:extLst>
                    </p14:cNvPr>
                    <p14:cNvContentPartPr/>
                    <p14:nvPr/>
                  </p14:nvContentPartPr>
                  <p14:xfrm>
                    <a:off x="10565724" y="3844859"/>
                    <a:ext cx="136080" cy="123480"/>
                  </p14:xfrm>
                </p:contentPart>
              </mc:Choice>
              <mc:Fallback>
                <p:pic>
                  <p:nvPicPr>
                    <p:cNvPr id="1934" name="Pennanteckning 1933">
                      <a:extLst>
                        <a:ext uri="{FF2B5EF4-FFF2-40B4-BE49-F238E27FC236}">
                          <a16:creationId xmlns:a16="http://schemas.microsoft.com/office/drawing/2014/main" id="{CF0DB26A-F4A0-80F4-65AA-A39D5159E27F}"/>
                        </a:ext>
                      </a:extLst>
                    </p:cNvPr>
                    <p:cNvPicPr/>
                    <p:nvPr/>
                  </p:nvPicPr>
                  <p:blipFill>
                    <a:blip r:embed="rId562"/>
                    <a:stretch>
                      <a:fillRect/>
                    </a:stretch>
                  </p:blipFill>
                  <p:spPr>
                    <a:xfrm>
                      <a:off x="10550604" y="3829739"/>
                      <a:ext cx="16668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563">
                  <p14:nvContentPartPr>
                    <p14:cNvPr id="1935" name="Pennanteckning 1934">
                      <a:extLst>
                        <a:ext uri="{FF2B5EF4-FFF2-40B4-BE49-F238E27FC236}">
                          <a16:creationId xmlns:a16="http://schemas.microsoft.com/office/drawing/2014/main" id="{38DAC1BE-17FA-1DD0-87CC-E6C19A09402F}"/>
                        </a:ext>
                      </a:extLst>
                    </p14:cNvPr>
                    <p14:cNvContentPartPr/>
                    <p14:nvPr/>
                  </p14:nvContentPartPr>
                  <p14:xfrm>
                    <a:off x="10760844" y="3749099"/>
                    <a:ext cx="30240" cy="189000"/>
                  </p14:xfrm>
                </p:contentPart>
              </mc:Choice>
              <mc:Fallback>
                <p:pic>
                  <p:nvPicPr>
                    <p:cNvPr id="1935" name="Pennanteckning 1934">
                      <a:extLst>
                        <a:ext uri="{FF2B5EF4-FFF2-40B4-BE49-F238E27FC236}">
                          <a16:creationId xmlns:a16="http://schemas.microsoft.com/office/drawing/2014/main" id="{38DAC1BE-17FA-1DD0-87CC-E6C19A09402F}"/>
                        </a:ext>
                      </a:extLst>
                    </p:cNvPr>
                    <p:cNvPicPr/>
                    <p:nvPr/>
                  </p:nvPicPr>
                  <p:blipFill>
                    <a:blip r:embed="rId564"/>
                    <a:stretch>
                      <a:fillRect/>
                    </a:stretch>
                  </p:blipFill>
                  <p:spPr>
                    <a:xfrm>
                      <a:off x="10745724" y="3733619"/>
                      <a:ext cx="6048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565">
                  <p14:nvContentPartPr>
                    <p14:cNvPr id="1936" name="Pennanteckning 1935">
                      <a:extLst>
                        <a:ext uri="{FF2B5EF4-FFF2-40B4-BE49-F238E27FC236}">
                          <a16:creationId xmlns:a16="http://schemas.microsoft.com/office/drawing/2014/main" id="{74ECE826-52C2-403D-4243-5F8EA86BA2B0}"/>
                        </a:ext>
                      </a:extLst>
                    </p14:cNvPr>
                    <p14:cNvContentPartPr/>
                    <p14:nvPr/>
                  </p14:nvContentPartPr>
                  <p14:xfrm>
                    <a:off x="10763364" y="3831539"/>
                    <a:ext cx="101160" cy="12600"/>
                  </p14:xfrm>
                </p:contentPart>
              </mc:Choice>
              <mc:Fallback>
                <p:pic>
                  <p:nvPicPr>
                    <p:cNvPr id="1936" name="Pennanteckning 1935">
                      <a:extLst>
                        <a:ext uri="{FF2B5EF4-FFF2-40B4-BE49-F238E27FC236}">
                          <a16:creationId xmlns:a16="http://schemas.microsoft.com/office/drawing/2014/main" id="{74ECE826-52C2-403D-4243-5F8EA86BA2B0}"/>
                        </a:ext>
                      </a:extLst>
                    </p:cNvPr>
                    <p:cNvPicPr/>
                    <p:nvPr/>
                  </p:nvPicPr>
                  <p:blipFill>
                    <a:blip r:embed="rId566"/>
                    <a:stretch>
                      <a:fillRect/>
                    </a:stretch>
                  </p:blipFill>
                  <p:spPr>
                    <a:xfrm>
                      <a:off x="10748244" y="3816419"/>
                      <a:ext cx="1317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567">
                  <p14:nvContentPartPr>
                    <p14:cNvPr id="1937" name="Pennanteckning 1936">
                      <a:extLst>
                        <a:ext uri="{FF2B5EF4-FFF2-40B4-BE49-F238E27FC236}">
                          <a16:creationId xmlns:a16="http://schemas.microsoft.com/office/drawing/2014/main" id="{017C9506-AEFE-F32A-135F-4D2698163232}"/>
                        </a:ext>
                      </a:extLst>
                    </p14:cNvPr>
                    <p14:cNvContentPartPr/>
                    <p14:nvPr/>
                  </p14:nvContentPartPr>
                  <p14:xfrm>
                    <a:off x="10894764" y="3830819"/>
                    <a:ext cx="216360" cy="60840"/>
                  </p14:xfrm>
                </p:contentPart>
              </mc:Choice>
              <mc:Fallback>
                <p:pic>
                  <p:nvPicPr>
                    <p:cNvPr id="1937" name="Pennanteckning 1936">
                      <a:extLst>
                        <a:ext uri="{FF2B5EF4-FFF2-40B4-BE49-F238E27FC236}">
                          <a16:creationId xmlns:a16="http://schemas.microsoft.com/office/drawing/2014/main" id="{017C9506-AEFE-F32A-135F-4D2698163232}"/>
                        </a:ext>
                      </a:extLst>
                    </p:cNvPr>
                    <p:cNvPicPr/>
                    <p:nvPr/>
                  </p:nvPicPr>
                  <p:blipFill>
                    <a:blip r:embed="rId568"/>
                    <a:stretch>
                      <a:fillRect/>
                    </a:stretch>
                  </p:blipFill>
                  <p:spPr>
                    <a:xfrm>
                      <a:off x="10879644" y="3815699"/>
                      <a:ext cx="24660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569">
                  <p14:nvContentPartPr>
                    <p14:cNvPr id="1938" name="Pennanteckning 1937">
                      <a:extLst>
                        <a:ext uri="{FF2B5EF4-FFF2-40B4-BE49-F238E27FC236}">
                          <a16:creationId xmlns:a16="http://schemas.microsoft.com/office/drawing/2014/main" id="{69D857E2-70C4-C1AB-306A-D80C8873B6A2}"/>
                        </a:ext>
                      </a:extLst>
                    </p14:cNvPr>
                    <p14:cNvContentPartPr/>
                    <p14:nvPr/>
                  </p14:nvContentPartPr>
                  <p14:xfrm>
                    <a:off x="11144604" y="3797699"/>
                    <a:ext cx="214560" cy="99720"/>
                  </p14:xfrm>
                </p:contentPart>
              </mc:Choice>
              <mc:Fallback>
                <p:pic>
                  <p:nvPicPr>
                    <p:cNvPr id="1938" name="Pennanteckning 1937">
                      <a:extLst>
                        <a:ext uri="{FF2B5EF4-FFF2-40B4-BE49-F238E27FC236}">
                          <a16:creationId xmlns:a16="http://schemas.microsoft.com/office/drawing/2014/main" id="{69D857E2-70C4-C1AB-306A-D80C8873B6A2}"/>
                        </a:ext>
                      </a:extLst>
                    </p:cNvPr>
                    <p:cNvPicPr/>
                    <p:nvPr/>
                  </p:nvPicPr>
                  <p:blipFill>
                    <a:blip r:embed="rId570"/>
                    <a:stretch>
                      <a:fillRect/>
                    </a:stretch>
                  </p:blipFill>
                  <p:spPr>
                    <a:xfrm>
                      <a:off x="11129484" y="3782579"/>
                      <a:ext cx="24516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571">
                  <p14:nvContentPartPr>
                    <p14:cNvPr id="1939" name="Pennanteckning 1938">
                      <a:extLst>
                        <a:ext uri="{FF2B5EF4-FFF2-40B4-BE49-F238E27FC236}">
                          <a16:creationId xmlns:a16="http://schemas.microsoft.com/office/drawing/2014/main" id="{BC7397E8-A991-882E-6D8B-53D31DBC71DB}"/>
                        </a:ext>
                      </a:extLst>
                    </p14:cNvPr>
                    <p14:cNvContentPartPr/>
                    <p14:nvPr/>
                  </p14:nvContentPartPr>
                  <p14:xfrm>
                    <a:off x="11409204" y="3697619"/>
                    <a:ext cx="194760" cy="219600"/>
                  </p14:xfrm>
                </p:contentPart>
              </mc:Choice>
              <mc:Fallback>
                <p:pic>
                  <p:nvPicPr>
                    <p:cNvPr id="1939" name="Pennanteckning 1938">
                      <a:extLst>
                        <a:ext uri="{FF2B5EF4-FFF2-40B4-BE49-F238E27FC236}">
                          <a16:creationId xmlns:a16="http://schemas.microsoft.com/office/drawing/2014/main" id="{BC7397E8-A991-882E-6D8B-53D31DBC71DB}"/>
                        </a:ext>
                      </a:extLst>
                    </p:cNvPr>
                    <p:cNvPicPr/>
                    <p:nvPr/>
                  </p:nvPicPr>
                  <p:blipFill>
                    <a:blip r:embed="rId572"/>
                    <a:stretch>
                      <a:fillRect/>
                    </a:stretch>
                  </p:blipFill>
                  <p:spPr>
                    <a:xfrm>
                      <a:off x="11394084" y="3682499"/>
                      <a:ext cx="225360" cy="250200"/>
                    </a:xfrm>
                    <a:prstGeom prst="rect">
                      <a:avLst/>
                    </a:prstGeom>
                  </p:spPr>
                </p:pic>
              </mc:Fallback>
            </mc:AlternateContent>
          </p:grpSp>
          <p:grpSp>
            <p:nvGrpSpPr>
              <p:cNvPr id="2053" name="Grupp 2052">
                <a:extLst>
                  <a:ext uri="{FF2B5EF4-FFF2-40B4-BE49-F238E27FC236}">
                    <a16:creationId xmlns:a16="http://schemas.microsoft.com/office/drawing/2014/main" id="{9F8F5FA2-93EF-C8E8-A124-A059EA78388F}"/>
                  </a:ext>
                </a:extLst>
              </p:cNvPr>
              <p:cNvGrpSpPr/>
              <p:nvPr/>
            </p:nvGrpSpPr>
            <p:grpSpPr>
              <a:xfrm>
                <a:off x="8365044" y="4145819"/>
                <a:ext cx="3687120" cy="1864800"/>
                <a:chOff x="8365044" y="4145819"/>
                <a:chExt cx="3687120" cy="1864800"/>
              </a:xfrm>
            </p:grpSpPr>
            <mc:AlternateContent xmlns:mc="http://schemas.openxmlformats.org/markup-compatibility/2006">
              <mc:Choice xmlns:p14="http://schemas.microsoft.com/office/powerpoint/2010/main" Requires="p14">
                <p:contentPart p14:bwMode="auto" r:id="rId573">
                  <p14:nvContentPartPr>
                    <p14:cNvPr id="1943" name="Pennanteckning 1942">
                      <a:extLst>
                        <a:ext uri="{FF2B5EF4-FFF2-40B4-BE49-F238E27FC236}">
                          <a16:creationId xmlns:a16="http://schemas.microsoft.com/office/drawing/2014/main" id="{AD944624-5E72-2E7A-033B-CC82BC3A6F82}"/>
                        </a:ext>
                      </a:extLst>
                    </p14:cNvPr>
                    <p14:cNvContentPartPr/>
                    <p14:nvPr/>
                  </p14:nvContentPartPr>
                  <p14:xfrm>
                    <a:off x="8442084" y="4242659"/>
                    <a:ext cx="181440" cy="109440"/>
                  </p14:xfrm>
                </p:contentPart>
              </mc:Choice>
              <mc:Fallback>
                <p:pic>
                  <p:nvPicPr>
                    <p:cNvPr id="1943" name="Pennanteckning 1942">
                      <a:extLst>
                        <a:ext uri="{FF2B5EF4-FFF2-40B4-BE49-F238E27FC236}">
                          <a16:creationId xmlns:a16="http://schemas.microsoft.com/office/drawing/2014/main" id="{AD944624-5E72-2E7A-033B-CC82BC3A6F82}"/>
                        </a:ext>
                      </a:extLst>
                    </p:cNvPr>
                    <p:cNvPicPr/>
                    <p:nvPr/>
                  </p:nvPicPr>
                  <p:blipFill>
                    <a:blip r:embed="rId574"/>
                    <a:stretch>
                      <a:fillRect/>
                    </a:stretch>
                  </p:blipFill>
                  <p:spPr>
                    <a:xfrm>
                      <a:off x="8426964" y="4227539"/>
                      <a:ext cx="21204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575">
                  <p14:nvContentPartPr>
                    <p14:cNvPr id="1944" name="Pennanteckning 1943">
                      <a:extLst>
                        <a:ext uri="{FF2B5EF4-FFF2-40B4-BE49-F238E27FC236}">
                          <a16:creationId xmlns:a16="http://schemas.microsoft.com/office/drawing/2014/main" id="{8EFED903-D8A5-D0C0-BBF3-885A0475BB97}"/>
                        </a:ext>
                      </a:extLst>
                    </p14:cNvPr>
                    <p14:cNvContentPartPr/>
                    <p14:nvPr/>
                  </p14:nvContentPartPr>
                  <p14:xfrm>
                    <a:off x="8668524" y="4272539"/>
                    <a:ext cx="115200" cy="114480"/>
                  </p14:xfrm>
                </p:contentPart>
              </mc:Choice>
              <mc:Fallback>
                <p:pic>
                  <p:nvPicPr>
                    <p:cNvPr id="1944" name="Pennanteckning 1943">
                      <a:extLst>
                        <a:ext uri="{FF2B5EF4-FFF2-40B4-BE49-F238E27FC236}">
                          <a16:creationId xmlns:a16="http://schemas.microsoft.com/office/drawing/2014/main" id="{8EFED903-D8A5-D0C0-BBF3-885A0475BB97}"/>
                        </a:ext>
                      </a:extLst>
                    </p:cNvPr>
                    <p:cNvPicPr/>
                    <p:nvPr/>
                  </p:nvPicPr>
                  <p:blipFill>
                    <a:blip r:embed="rId576"/>
                    <a:stretch>
                      <a:fillRect/>
                    </a:stretch>
                  </p:blipFill>
                  <p:spPr>
                    <a:xfrm>
                      <a:off x="8653404" y="4257059"/>
                      <a:ext cx="14580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577">
                  <p14:nvContentPartPr>
                    <p14:cNvPr id="1945" name="Pennanteckning 1944">
                      <a:extLst>
                        <a:ext uri="{FF2B5EF4-FFF2-40B4-BE49-F238E27FC236}">
                          <a16:creationId xmlns:a16="http://schemas.microsoft.com/office/drawing/2014/main" id="{82484E2C-976E-09D8-69EB-244E22A90CEA}"/>
                        </a:ext>
                      </a:extLst>
                    </p14:cNvPr>
                    <p14:cNvContentPartPr/>
                    <p14:nvPr/>
                  </p14:nvContentPartPr>
                  <p14:xfrm>
                    <a:off x="9000444" y="4201979"/>
                    <a:ext cx="131760" cy="183240"/>
                  </p14:xfrm>
                </p:contentPart>
              </mc:Choice>
              <mc:Fallback>
                <p:pic>
                  <p:nvPicPr>
                    <p:cNvPr id="1945" name="Pennanteckning 1944">
                      <a:extLst>
                        <a:ext uri="{FF2B5EF4-FFF2-40B4-BE49-F238E27FC236}">
                          <a16:creationId xmlns:a16="http://schemas.microsoft.com/office/drawing/2014/main" id="{82484E2C-976E-09D8-69EB-244E22A90CEA}"/>
                        </a:ext>
                      </a:extLst>
                    </p:cNvPr>
                    <p:cNvPicPr/>
                    <p:nvPr/>
                  </p:nvPicPr>
                  <p:blipFill>
                    <a:blip r:embed="rId578"/>
                    <a:stretch>
                      <a:fillRect/>
                    </a:stretch>
                  </p:blipFill>
                  <p:spPr>
                    <a:xfrm>
                      <a:off x="8984964" y="4186859"/>
                      <a:ext cx="16236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579">
                  <p14:nvContentPartPr>
                    <p14:cNvPr id="1946" name="Pennanteckning 1945">
                      <a:extLst>
                        <a:ext uri="{FF2B5EF4-FFF2-40B4-BE49-F238E27FC236}">
                          <a16:creationId xmlns:a16="http://schemas.microsoft.com/office/drawing/2014/main" id="{A01C90EE-0EBB-CB43-16C4-5D88EC260881}"/>
                        </a:ext>
                      </a:extLst>
                    </p14:cNvPr>
                    <p14:cNvContentPartPr/>
                    <p14:nvPr/>
                  </p14:nvContentPartPr>
                  <p14:xfrm>
                    <a:off x="9168924" y="4289819"/>
                    <a:ext cx="338760" cy="120960"/>
                  </p14:xfrm>
                </p:contentPart>
              </mc:Choice>
              <mc:Fallback>
                <p:pic>
                  <p:nvPicPr>
                    <p:cNvPr id="1946" name="Pennanteckning 1945">
                      <a:extLst>
                        <a:ext uri="{FF2B5EF4-FFF2-40B4-BE49-F238E27FC236}">
                          <a16:creationId xmlns:a16="http://schemas.microsoft.com/office/drawing/2014/main" id="{A01C90EE-0EBB-CB43-16C4-5D88EC260881}"/>
                        </a:ext>
                      </a:extLst>
                    </p:cNvPr>
                    <p:cNvPicPr/>
                    <p:nvPr/>
                  </p:nvPicPr>
                  <p:blipFill>
                    <a:blip r:embed="rId580"/>
                    <a:stretch>
                      <a:fillRect/>
                    </a:stretch>
                  </p:blipFill>
                  <p:spPr>
                    <a:xfrm>
                      <a:off x="9153804" y="4274699"/>
                      <a:ext cx="36900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581">
                  <p14:nvContentPartPr>
                    <p14:cNvPr id="1947" name="Pennanteckning 1946">
                      <a:extLst>
                        <a:ext uri="{FF2B5EF4-FFF2-40B4-BE49-F238E27FC236}">
                          <a16:creationId xmlns:a16="http://schemas.microsoft.com/office/drawing/2014/main" id="{B8034934-97DF-D057-0852-2D2B1EEF94CF}"/>
                        </a:ext>
                      </a:extLst>
                    </p14:cNvPr>
                    <p14:cNvContentPartPr/>
                    <p14:nvPr/>
                  </p14:nvContentPartPr>
                  <p14:xfrm>
                    <a:off x="9738804" y="4302059"/>
                    <a:ext cx="218880" cy="108720"/>
                  </p14:xfrm>
                </p:contentPart>
              </mc:Choice>
              <mc:Fallback>
                <p:pic>
                  <p:nvPicPr>
                    <p:cNvPr id="1947" name="Pennanteckning 1946">
                      <a:extLst>
                        <a:ext uri="{FF2B5EF4-FFF2-40B4-BE49-F238E27FC236}">
                          <a16:creationId xmlns:a16="http://schemas.microsoft.com/office/drawing/2014/main" id="{B8034934-97DF-D057-0852-2D2B1EEF94CF}"/>
                        </a:ext>
                      </a:extLst>
                    </p:cNvPr>
                    <p:cNvPicPr/>
                    <p:nvPr/>
                  </p:nvPicPr>
                  <p:blipFill>
                    <a:blip r:embed="rId582"/>
                    <a:stretch>
                      <a:fillRect/>
                    </a:stretch>
                  </p:blipFill>
                  <p:spPr>
                    <a:xfrm>
                      <a:off x="9723324" y="4286939"/>
                      <a:ext cx="24912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583">
                  <p14:nvContentPartPr>
                    <p14:cNvPr id="1948" name="Pennanteckning 1947">
                      <a:extLst>
                        <a:ext uri="{FF2B5EF4-FFF2-40B4-BE49-F238E27FC236}">
                          <a16:creationId xmlns:a16="http://schemas.microsoft.com/office/drawing/2014/main" id="{C1F4ED08-29AD-6AA5-1ACC-95D987BCD537}"/>
                        </a:ext>
                      </a:extLst>
                    </p14:cNvPr>
                    <p14:cNvContentPartPr/>
                    <p14:nvPr/>
                  </p14:nvContentPartPr>
                  <p14:xfrm>
                    <a:off x="9972084" y="4321859"/>
                    <a:ext cx="247680" cy="235080"/>
                  </p14:xfrm>
                </p:contentPart>
              </mc:Choice>
              <mc:Fallback>
                <p:pic>
                  <p:nvPicPr>
                    <p:cNvPr id="1948" name="Pennanteckning 1947">
                      <a:extLst>
                        <a:ext uri="{FF2B5EF4-FFF2-40B4-BE49-F238E27FC236}">
                          <a16:creationId xmlns:a16="http://schemas.microsoft.com/office/drawing/2014/main" id="{C1F4ED08-29AD-6AA5-1ACC-95D987BCD537}"/>
                        </a:ext>
                      </a:extLst>
                    </p:cNvPr>
                    <p:cNvPicPr/>
                    <p:nvPr/>
                  </p:nvPicPr>
                  <p:blipFill>
                    <a:blip r:embed="rId584"/>
                    <a:stretch>
                      <a:fillRect/>
                    </a:stretch>
                  </p:blipFill>
                  <p:spPr>
                    <a:xfrm>
                      <a:off x="9956604" y="4306739"/>
                      <a:ext cx="27828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585">
                  <p14:nvContentPartPr>
                    <p14:cNvPr id="1962" name="Pennanteckning 1961">
                      <a:extLst>
                        <a:ext uri="{FF2B5EF4-FFF2-40B4-BE49-F238E27FC236}">
                          <a16:creationId xmlns:a16="http://schemas.microsoft.com/office/drawing/2014/main" id="{25673B96-4DC0-24AC-9C1F-4DB2CC1E4A19}"/>
                        </a:ext>
                      </a:extLst>
                    </p14:cNvPr>
                    <p14:cNvContentPartPr/>
                    <p14:nvPr/>
                  </p14:nvContentPartPr>
                  <p14:xfrm>
                    <a:off x="10544124" y="4163099"/>
                    <a:ext cx="76320" cy="218880"/>
                  </p14:xfrm>
                </p:contentPart>
              </mc:Choice>
              <mc:Fallback>
                <p:pic>
                  <p:nvPicPr>
                    <p:cNvPr id="1962" name="Pennanteckning 1961">
                      <a:extLst>
                        <a:ext uri="{FF2B5EF4-FFF2-40B4-BE49-F238E27FC236}">
                          <a16:creationId xmlns:a16="http://schemas.microsoft.com/office/drawing/2014/main" id="{25673B96-4DC0-24AC-9C1F-4DB2CC1E4A19}"/>
                        </a:ext>
                      </a:extLst>
                    </p:cNvPr>
                    <p:cNvPicPr/>
                    <p:nvPr/>
                  </p:nvPicPr>
                  <p:blipFill>
                    <a:blip r:embed="rId586"/>
                    <a:stretch>
                      <a:fillRect/>
                    </a:stretch>
                  </p:blipFill>
                  <p:spPr>
                    <a:xfrm>
                      <a:off x="10529004" y="4147979"/>
                      <a:ext cx="10692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587">
                  <p14:nvContentPartPr>
                    <p14:cNvPr id="1963" name="Pennanteckning 1962">
                      <a:extLst>
                        <a:ext uri="{FF2B5EF4-FFF2-40B4-BE49-F238E27FC236}">
                          <a16:creationId xmlns:a16="http://schemas.microsoft.com/office/drawing/2014/main" id="{D55520B7-7C0E-0B39-47CD-C33A30A49609}"/>
                        </a:ext>
                      </a:extLst>
                    </p14:cNvPr>
                    <p14:cNvContentPartPr/>
                    <p14:nvPr/>
                  </p14:nvContentPartPr>
                  <p14:xfrm>
                    <a:off x="10652484" y="4293779"/>
                    <a:ext cx="118440" cy="85680"/>
                  </p14:xfrm>
                </p:contentPart>
              </mc:Choice>
              <mc:Fallback>
                <p:pic>
                  <p:nvPicPr>
                    <p:cNvPr id="1963" name="Pennanteckning 1962">
                      <a:extLst>
                        <a:ext uri="{FF2B5EF4-FFF2-40B4-BE49-F238E27FC236}">
                          <a16:creationId xmlns:a16="http://schemas.microsoft.com/office/drawing/2014/main" id="{D55520B7-7C0E-0B39-47CD-C33A30A49609}"/>
                        </a:ext>
                      </a:extLst>
                    </p:cNvPr>
                    <p:cNvPicPr/>
                    <p:nvPr/>
                  </p:nvPicPr>
                  <p:blipFill>
                    <a:blip r:embed="rId588"/>
                    <a:stretch>
                      <a:fillRect/>
                    </a:stretch>
                  </p:blipFill>
                  <p:spPr>
                    <a:xfrm>
                      <a:off x="10637364" y="4278659"/>
                      <a:ext cx="14904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89">
                  <p14:nvContentPartPr>
                    <p14:cNvPr id="1964" name="Pennanteckning 1963">
                      <a:extLst>
                        <a:ext uri="{FF2B5EF4-FFF2-40B4-BE49-F238E27FC236}">
                          <a16:creationId xmlns:a16="http://schemas.microsoft.com/office/drawing/2014/main" id="{2E4BE349-6F83-0C53-713E-67F364F209C6}"/>
                        </a:ext>
                      </a:extLst>
                    </p14:cNvPr>
                    <p14:cNvContentPartPr/>
                    <p14:nvPr/>
                  </p14:nvContentPartPr>
                  <p14:xfrm>
                    <a:off x="10797924" y="4327979"/>
                    <a:ext cx="89640" cy="290520"/>
                  </p14:xfrm>
                </p:contentPart>
              </mc:Choice>
              <mc:Fallback>
                <p:pic>
                  <p:nvPicPr>
                    <p:cNvPr id="1964" name="Pennanteckning 1963">
                      <a:extLst>
                        <a:ext uri="{FF2B5EF4-FFF2-40B4-BE49-F238E27FC236}">
                          <a16:creationId xmlns:a16="http://schemas.microsoft.com/office/drawing/2014/main" id="{2E4BE349-6F83-0C53-713E-67F364F209C6}"/>
                        </a:ext>
                      </a:extLst>
                    </p:cNvPr>
                    <p:cNvPicPr/>
                    <p:nvPr/>
                  </p:nvPicPr>
                  <p:blipFill>
                    <a:blip r:embed="rId590"/>
                    <a:stretch>
                      <a:fillRect/>
                    </a:stretch>
                  </p:blipFill>
                  <p:spPr>
                    <a:xfrm>
                      <a:off x="10782804" y="4312499"/>
                      <a:ext cx="12024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591">
                  <p14:nvContentPartPr>
                    <p14:cNvPr id="1965" name="Pennanteckning 1964">
                      <a:extLst>
                        <a:ext uri="{FF2B5EF4-FFF2-40B4-BE49-F238E27FC236}">
                          <a16:creationId xmlns:a16="http://schemas.microsoft.com/office/drawing/2014/main" id="{F02F6840-068F-0CF5-551A-3422D35DCAC8}"/>
                        </a:ext>
                      </a:extLst>
                    </p14:cNvPr>
                    <p14:cNvContentPartPr/>
                    <p14:nvPr/>
                  </p14:nvContentPartPr>
                  <p14:xfrm>
                    <a:off x="10962804" y="4343099"/>
                    <a:ext cx="278280" cy="140760"/>
                  </p14:xfrm>
                </p:contentPart>
              </mc:Choice>
              <mc:Fallback>
                <p:pic>
                  <p:nvPicPr>
                    <p:cNvPr id="1965" name="Pennanteckning 1964">
                      <a:extLst>
                        <a:ext uri="{FF2B5EF4-FFF2-40B4-BE49-F238E27FC236}">
                          <a16:creationId xmlns:a16="http://schemas.microsoft.com/office/drawing/2014/main" id="{F02F6840-068F-0CF5-551A-3422D35DCAC8}"/>
                        </a:ext>
                      </a:extLst>
                    </p:cNvPr>
                    <p:cNvPicPr/>
                    <p:nvPr/>
                  </p:nvPicPr>
                  <p:blipFill>
                    <a:blip r:embed="rId592"/>
                    <a:stretch>
                      <a:fillRect/>
                    </a:stretch>
                  </p:blipFill>
                  <p:spPr>
                    <a:xfrm>
                      <a:off x="10947324" y="4327979"/>
                      <a:ext cx="30888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593">
                  <p14:nvContentPartPr>
                    <p14:cNvPr id="1966" name="Pennanteckning 1965">
                      <a:extLst>
                        <a:ext uri="{FF2B5EF4-FFF2-40B4-BE49-F238E27FC236}">
                          <a16:creationId xmlns:a16="http://schemas.microsoft.com/office/drawing/2014/main" id="{46D22C48-091C-F45E-A78B-EB53A045EF7F}"/>
                        </a:ext>
                      </a:extLst>
                    </p14:cNvPr>
                    <p14:cNvContentPartPr/>
                    <p14:nvPr/>
                  </p14:nvContentPartPr>
                  <p14:xfrm>
                    <a:off x="11488764" y="4330139"/>
                    <a:ext cx="46800" cy="69840"/>
                  </p14:xfrm>
                </p:contentPart>
              </mc:Choice>
              <mc:Fallback>
                <p:pic>
                  <p:nvPicPr>
                    <p:cNvPr id="1966" name="Pennanteckning 1965">
                      <a:extLst>
                        <a:ext uri="{FF2B5EF4-FFF2-40B4-BE49-F238E27FC236}">
                          <a16:creationId xmlns:a16="http://schemas.microsoft.com/office/drawing/2014/main" id="{46D22C48-091C-F45E-A78B-EB53A045EF7F}"/>
                        </a:ext>
                      </a:extLst>
                    </p:cNvPr>
                    <p:cNvPicPr/>
                    <p:nvPr/>
                  </p:nvPicPr>
                  <p:blipFill>
                    <a:blip r:embed="rId594"/>
                    <a:stretch>
                      <a:fillRect/>
                    </a:stretch>
                  </p:blipFill>
                  <p:spPr>
                    <a:xfrm>
                      <a:off x="11473284" y="4315019"/>
                      <a:ext cx="7704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595">
                  <p14:nvContentPartPr>
                    <p14:cNvPr id="1967" name="Pennanteckning 1966">
                      <a:extLst>
                        <a:ext uri="{FF2B5EF4-FFF2-40B4-BE49-F238E27FC236}">
                          <a16:creationId xmlns:a16="http://schemas.microsoft.com/office/drawing/2014/main" id="{BB57FCD1-A9AE-CB1A-2FE8-424D919143C2}"/>
                        </a:ext>
                      </a:extLst>
                    </p14:cNvPr>
                    <p14:cNvContentPartPr/>
                    <p14:nvPr/>
                  </p14:nvContentPartPr>
                  <p14:xfrm>
                    <a:off x="11589564" y="4145819"/>
                    <a:ext cx="55800" cy="503280"/>
                  </p14:xfrm>
                </p:contentPart>
              </mc:Choice>
              <mc:Fallback>
                <p:pic>
                  <p:nvPicPr>
                    <p:cNvPr id="1967" name="Pennanteckning 1966">
                      <a:extLst>
                        <a:ext uri="{FF2B5EF4-FFF2-40B4-BE49-F238E27FC236}">
                          <a16:creationId xmlns:a16="http://schemas.microsoft.com/office/drawing/2014/main" id="{BB57FCD1-A9AE-CB1A-2FE8-424D919143C2}"/>
                        </a:ext>
                      </a:extLst>
                    </p:cNvPr>
                    <p:cNvPicPr/>
                    <p:nvPr/>
                  </p:nvPicPr>
                  <p:blipFill>
                    <a:blip r:embed="rId596"/>
                    <a:stretch>
                      <a:fillRect/>
                    </a:stretch>
                  </p:blipFill>
                  <p:spPr>
                    <a:xfrm>
                      <a:off x="11574444" y="4130699"/>
                      <a:ext cx="86400" cy="533880"/>
                    </a:xfrm>
                    <a:prstGeom prst="rect">
                      <a:avLst/>
                    </a:prstGeom>
                  </p:spPr>
                </p:pic>
              </mc:Fallback>
            </mc:AlternateContent>
            <mc:AlternateContent xmlns:mc="http://schemas.openxmlformats.org/markup-compatibility/2006">
              <mc:Choice xmlns:p14="http://schemas.microsoft.com/office/powerpoint/2010/main" Requires="p14">
                <p:contentPart p14:bwMode="auto" r:id="rId597">
                  <p14:nvContentPartPr>
                    <p14:cNvPr id="1968" name="Pennanteckning 1967">
                      <a:extLst>
                        <a:ext uri="{FF2B5EF4-FFF2-40B4-BE49-F238E27FC236}">
                          <a16:creationId xmlns:a16="http://schemas.microsoft.com/office/drawing/2014/main" id="{0CC07EB4-A60E-2609-966E-62DD8E830291}"/>
                        </a:ext>
                      </a:extLst>
                    </p14:cNvPr>
                    <p14:cNvContentPartPr/>
                    <p14:nvPr/>
                  </p14:nvContentPartPr>
                  <p14:xfrm>
                    <a:off x="11543124" y="4369019"/>
                    <a:ext cx="164880" cy="25920"/>
                  </p14:xfrm>
                </p:contentPart>
              </mc:Choice>
              <mc:Fallback>
                <p:pic>
                  <p:nvPicPr>
                    <p:cNvPr id="1968" name="Pennanteckning 1967">
                      <a:extLst>
                        <a:ext uri="{FF2B5EF4-FFF2-40B4-BE49-F238E27FC236}">
                          <a16:creationId xmlns:a16="http://schemas.microsoft.com/office/drawing/2014/main" id="{0CC07EB4-A60E-2609-966E-62DD8E830291}"/>
                        </a:ext>
                      </a:extLst>
                    </p:cNvPr>
                    <p:cNvPicPr/>
                    <p:nvPr/>
                  </p:nvPicPr>
                  <p:blipFill>
                    <a:blip r:embed="rId598"/>
                    <a:stretch>
                      <a:fillRect/>
                    </a:stretch>
                  </p:blipFill>
                  <p:spPr>
                    <a:xfrm>
                      <a:off x="11528004" y="4353899"/>
                      <a:ext cx="19548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599">
                  <p14:nvContentPartPr>
                    <p14:cNvPr id="1969" name="Pennanteckning 1968">
                      <a:extLst>
                        <a:ext uri="{FF2B5EF4-FFF2-40B4-BE49-F238E27FC236}">
                          <a16:creationId xmlns:a16="http://schemas.microsoft.com/office/drawing/2014/main" id="{EB7AEBD2-BFB8-A1C5-1954-E5732D558C67}"/>
                        </a:ext>
                      </a:extLst>
                    </p14:cNvPr>
                    <p14:cNvContentPartPr/>
                    <p14:nvPr/>
                  </p14:nvContentPartPr>
                  <p14:xfrm>
                    <a:off x="8365044" y="4629659"/>
                    <a:ext cx="166680" cy="154080"/>
                  </p14:xfrm>
                </p:contentPart>
              </mc:Choice>
              <mc:Fallback>
                <p:pic>
                  <p:nvPicPr>
                    <p:cNvPr id="1969" name="Pennanteckning 1968">
                      <a:extLst>
                        <a:ext uri="{FF2B5EF4-FFF2-40B4-BE49-F238E27FC236}">
                          <a16:creationId xmlns:a16="http://schemas.microsoft.com/office/drawing/2014/main" id="{EB7AEBD2-BFB8-A1C5-1954-E5732D558C67}"/>
                        </a:ext>
                      </a:extLst>
                    </p:cNvPr>
                    <p:cNvPicPr/>
                    <p:nvPr/>
                  </p:nvPicPr>
                  <p:blipFill>
                    <a:blip r:embed="rId600"/>
                    <a:stretch>
                      <a:fillRect/>
                    </a:stretch>
                  </p:blipFill>
                  <p:spPr>
                    <a:xfrm>
                      <a:off x="8349924" y="4614539"/>
                      <a:ext cx="19692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601">
                  <p14:nvContentPartPr>
                    <p14:cNvPr id="1970" name="Pennanteckning 1969">
                      <a:extLst>
                        <a:ext uri="{FF2B5EF4-FFF2-40B4-BE49-F238E27FC236}">
                          <a16:creationId xmlns:a16="http://schemas.microsoft.com/office/drawing/2014/main" id="{D232E3CA-4DEC-C854-8A81-8515EE3D548A}"/>
                        </a:ext>
                      </a:extLst>
                    </p14:cNvPr>
                    <p14:cNvContentPartPr/>
                    <p14:nvPr/>
                  </p14:nvContentPartPr>
                  <p14:xfrm>
                    <a:off x="8598324" y="4712459"/>
                    <a:ext cx="385560" cy="115920"/>
                  </p14:xfrm>
                </p:contentPart>
              </mc:Choice>
              <mc:Fallback>
                <p:pic>
                  <p:nvPicPr>
                    <p:cNvPr id="1970" name="Pennanteckning 1969">
                      <a:extLst>
                        <a:ext uri="{FF2B5EF4-FFF2-40B4-BE49-F238E27FC236}">
                          <a16:creationId xmlns:a16="http://schemas.microsoft.com/office/drawing/2014/main" id="{D232E3CA-4DEC-C854-8A81-8515EE3D548A}"/>
                        </a:ext>
                      </a:extLst>
                    </p:cNvPr>
                    <p:cNvPicPr/>
                    <p:nvPr/>
                  </p:nvPicPr>
                  <p:blipFill>
                    <a:blip r:embed="rId602"/>
                    <a:stretch>
                      <a:fillRect/>
                    </a:stretch>
                  </p:blipFill>
                  <p:spPr>
                    <a:xfrm>
                      <a:off x="8583204" y="4696979"/>
                      <a:ext cx="41616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603">
                  <p14:nvContentPartPr>
                    <p14:cNvPr id="1971" name="Pennanteckning 1970">
                      <a:extLst>
                        <a:ext uri="{FF2B5EF4-FFF2-40B4-BE49-F238E27FC236}">
                          <a16:creationId xmlns:a16="http://schemas.microsoft.com/office/drawing/2014/main" id="{3FF9D65F-F20C-ED1F-B5B4-6A4C9FD8F8D0}"/>
                        </a:ext>
                      </a:extLst>
                    </p14:cNvPr>
                    <p14:cNvContentPartPr/>
                    <p14:nvPr/>
                  </p14:nvContentPartPr>
                  <p14:xfrm>
                    <a:off x="9059844" y="4757099"/>
                    <a:ext cx="5400" cy="4320"/>
                  </p14:xfrm>
                </p:contentPart>
              </mc:Choice>
              <mc:Fallback>
                <p:pic>
                  <p:nvPicPr>
                    <p:cNvPr id="1971" name="Pennanteckning 1970">
                      <a:extLst>
                        <a:ext uri="{FF2B5EF4-FFF2-40B4-BE49-F238E27FC236}">
                          <a16:creationId xmlns:a16="http://schemas.microsoft.com/office/drawing/2014/main" id="{3FF9D65F-F20C-ED1F-B5B4-6A4C9FD8F8D0}"/>
                        </a:ext>
                      </a:extLst>
                    </p:cNvPr>
                    <p:cNvPicPr/>
                    <p:nvPr/>
                  </p:nvPicPr>
                  <p:blipFill>
                    <a:blip r:embed="rId604"/>
                    <a:stretch>
                      <a:fillRect/>
                    </a:stretch>
                  </p:blipFill>
                  <p:spPr>
                    <a:xfrm>
                      <a:off x="9044724" y="4741979"/>
                      <a:ext cx="3600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605">
                  <p14:nvContentPartPr>
                    <p14:cNvPr id="1972" name="Pennanteckning 1971">
                      <a:extLst>
                        <a:ext uri="{FF2B5EF4-FFF2-40B4-BE49-F238E27FC236}">
                          <a16:creationId xmlns:a16="http://schemas.microsoft.com/office/drawing/2014/main" id="{E951B136-D9C1-A3BB-A877-744A8FD03524}"/>
                        </a:ext>
                      </a:extLst>
                    </p14:cNvPr>
                    <p14:cNvContentPartPr/>
                    <p14:nvPr/>
                  </p14:nvContentPartPr>
                  <p14:xfrm>
                    <a:off x="8937444" y="4745579"/>
                    <a:ext cx="123480" cy="92160"/>
                  </p14:xfrm>
                </p:contentPart>
              </mc:Choice>
              <mc:Fallback>
                <p:pic>
                  <p:nvPicPr>
                    <p:cNvPr id="1972" name="Pennanteckning 1971">
                      <a:extLst>
                        <a:ext uri="{FF2B5EF4-FFF2-40B4-BE49-F238E27FC236}">
                          <a16:creationId xmlns:a16="http://schemas.microsoft.com/office/drawing/2014/main" id="{E951B136-D9C1-A3BB-A877-744A8FD03524}"/>
                        </a:ext>
                      </a:extLst>
                    </p:cNvPr>
                    <p:cNvPicPr/>
                    <p:nvPr/>
                  </p:nvPicPr>
                  <p:blipFill>
                    <a:blip r:embed="rId606"/>
                    <a:stretch>
                      <a:fillRect/>
                    </a:stretch>
                  </p:blipFill>
                  <p:spPr>
                    <a:xfrm>
                      <a:off x="8922324" y="4730099"/>
                      <a:ext cx="15408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607">
                  <p14:nvContentPartPr>
                    <p14:cNvPr id="1973" name="Pennanteckning 1972">
                      <a:extLst>
                        <a:ext uri="{FF2B5EF4-FFF2-40B4-BE49-F238E27FC236}">
                          <a16:creationId xmlns:a16="http://schemas.microsoft.com/office/drawing/2014/main" id="{17F82568-09C6-5211-2E2E-3E5994A73E3A}"/>
                        </a:ext>
                      </a:extLst>
                    </p14:cNvPr>
                    <p14:cNvContentPartPr/>
                    <p14:nvPr/>
                  </p14:nvContentPartPr>
                  <p14:xfrm>
                    <a:off x="9098004" y="4755299"/>
                    <a:ext cx="83880" cy="98280"/>
                  </p14:xfrm>
                </p:contentPart>
              </mc:Choice>
              <mc:Fallback>
                <p:pic>
                  <p:nvPicPr>
                    <p:cNvPr id="1973" name="Pennanteckning 1972">
                      <a:extLst>
                        <a:ext uri="{FF2B5EF4-FFF2-40B4-BE49-F238E27FC236}">
                          <a16:creationId xmlns:a16="http://schemas.microsoft.com/office/drawing/2014/main" id="{17F82568-09C6-5211-2E2E-3E5994A73E3A}"/>
                        </a:ext>
                      </a:extLst>
                    </p:cNvPr>
                    <p:cNvPicPr/>
                    <p:nvPr/>
                  </p:nvPicPr>
                  <p:blipFill>
                    <a:blip r:embed="rId608"/>
                    <a:stretch>
                      <a:fillRect/>
                    </a:stretch>
                  </p:blipFill>
                  <p:spPr>
                    <a:xfrm>
                      <a:off x="9082524" y="4740179"/>
                      <a:ext cx="11448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609">
                  <p14:nvContentPartPr>
                    <p14:cNvPr id="1974" name="Pennanteckning 1973">
                      <a:extLst>
                        <a:ext uri="{FF2B5EF4-FFF2-40B4-BE49-F238E27FC236}">
                          <a16:creationId xmlns:a16="http://schemas.microsoft.com/office/drawing/2014/main" id="{259AC59B-D956-8DDE-5D88-002091DFEF60}"/>
                        </a:ext>
                      </a:extLst>
                    </p14:cNvPr>
                    <p14:cNvContentPartPr/>
                    <p14:nvPr/>
                  </p14:nvContentPartPr>
                  <p14:xfrm>
                    <a:off x="9225084" y="4766819"/>
                    <a:ext cx="245160" cy="194760"/>
                  </p14:xfrm>
                </p:contentPart>
              </mc:Choice>
              <mc:Fallback>
                <p:pic>
                  <p:nvPicPr>
                    <p:cNvPr id="1974" name="Pennanteckning 1973">
                      <a:extLst>
                        <a:ext uri="{FF2B5EF4-FFF2-40B4-BE49-F238E27FC236}">
                          <a16:creationId xmlns:a16="http://schemas.microsoft.com/office/drawing/2014/main" id="{259AC59B-D956-8DDE-5D88-002091DFEF60}"/>
                        </a:ext>
                      </a:extLst>
                    </p:cNvPr>
                    <p:cNvPicPr/>
                    <p:nvPr/>
                  </p:nvPicPr>
                  <p:blipFill>
                    <a:blip r:embed="rId610"/>
                    <a:stretch>
                      <a:fillRect/>
                    </a:stretch>
                  </p:blipFill>
                  <p:spPr>
                    <a:xfrm>
                      <a:off x="9209964" y="4751699"/>
                      <a:ext cx="27576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611">
                  <p14:nvContentPartPr>
                    <p14:cNvPr id="2006" name="Pennanteckning 2005">
                      <a:extLst>
                        <a:ext uri="{FF2B5EF4-FFF2-40B4-BE49-F238E27FC236}">
                          <a16:creationId xmlns:a16="http://schemas.microsoft.com/office/drawing/2014/main" id="{9FAFF19C-17DD-ACD5-F040-363DBDDA0EF1}"/>
                        </a:ext>
                      </a:extLst>
                    </p14:cNvPr>
                    <p14:cNvContentPartPr/>
                    <p14:nvPr/>
                  </p14:nvContentPartPr>
                  <p14:xfrm>
                    <a:off x="8392404" y="5082899"/>
                    <a:ext cx="98640" cy="171360"/>
                  </p14:xfrm>
                </p:contentPart>
              </mc:Choice>
              <mc:Fallback>
                <p:pic>
                  <p:nvPicPr>
                    <p:cNvPr id="2006" name="Pennanteckning 2005">
                      <a:extLst>
                        <a:ext uri="{FF2B5EF4-FFF2-40B4-BE49-F238E27FC236}">
                          <a16:creationId xmlns:a16="http://schemas.microsoft.com/office/drawing/2014/main" id="{9FAFF19C-17DD-ACD5-F040-363DBDDA0EF1}"/>
                        </a:ext>
                      </a:extLst>
                    </p:cNvPr>
                    <p:cNvPicPr/>
                    <p:nvPr/>
                  </p:nvPicPr>
                  <p:blipFill>
                    <a:blip r:embed="rId612"/>
                    <a:stretch>
                      <a:fillRect/>
                    </a:stretch>
                  </p:blipFill>
                  <p:spPr>
                    <a:xfrm>
                      <a:off x="8377284" y="5067779"/>
                      <a:ext cx="12924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613">
                  <p14:nvContentPartPr>
                    <p14:cNvPr id="2007" name="Pennanteckning 2006">
                      <a:extLst>
                        <a:ext uri="{FF2B5EF4-FFF2-40B4-BE49-F238E27FC236}">
                          <a16:creationId xmlns:a16="http://schemas.microsoft.com/office/drawing/2014/main" id="{365641F3-3B62-5A19-49CE-CF8E1A3FED3D}"/>
                        </a:ext>
                      </a:extLst>
                    </p14:cNvPr>
                    <p14:cNvContentPartPr/>
                    <p14:nvPr/>
                  </p14:nvContentPartPr>
                  <p14:xfrm>
                    <a:off x="8580324" y="5179739"/>
                    <a:ext cx="173160" cy="83160"/>
                  </p14:xfrm>
                </p:contentPart>
              </mc:Choice>
              <mc:Fallback>
                <p:pic>
                  <p:nvPicPr>
                    <p:cNvPr id="2007" name="Pennanteckning 2006">
                      <a:extLst>
                        <a:ext uri="{FF2B5EF4-FFF2-40B4-BE49-F238E27FC236}">
                          <a16:creationId xmlns:a16="http://schemas.microsoft.com/office/drawing/2014/main" id="{365641F3-3B62-5A19-49CE-CF8E1A3FED3D}"/>
                        </a:ext>
                      </a:extLst>
                    </p:cNvPr>
                    <p:cNvPicPr/>
                    <p:nvPr/>
                  </p:nvPicPr>
                  <p:blipFill>
                    <a:blip r:embed="rId614"/>
                    <a:stretch>
                      <a:fillRect/>
                    </a:stretch>
                  </p:blipFill>
                  <p:spPr>
                    <a:xfrm>
                      <a:off x="8564844" y="5164259"/>
                      <a:ext cx="20376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615">
                  <p14:nvContentPartPr>
                    <p14:cNvPr id="2008" name="Pennanteckning 2007">
                      <a:extLst>
                        <a:ext uri="{FF2B5EF4-FFF2-40B4-BE49-F238E27FC236}">
                          <a16:creationId xmlns:a16="http://schemas.microsoft.com/office/drawing/2014/main" id="{0E9C191F-08DB-4D60-793F-FDE41D810566}"/>
                        </a:ext>
                      </a:extLst>
                    </p14:cNvPr>
                    <p14:cNvContentPartPr/>
                    <p14:nvPr/>
                  </p14:nvContentPartPr>
                  <p14:xfrm>
                    <a:off x="8754564" y="5164619"/>
                    <a:ext cx="96480" cy="104400"/>
                  </p14:xfrm>
                </p:contentPart>
              </mc:Choice>
              <mc:Fallback>
                <p:pic>
                  <p:nvPicPr>
                    <p:cNvPr id="2008" name="Pennanteckning 2007">
                      <a:extLst>
                        <a:ext uri="{FF2B5EF4-FFF2-40B4-BE49-F238E27FC236}">
                          <a16:creationId xmlns:a16="http://schemas.microsoft.com/office/drawing/2014/main" id="{0E9C191F-08DB-4D60-793F-FDE41D810566}"/>
                        </a:ext>
                      </a:extLst>
                    </p:cNvPr>
                    <p:cNvPicPr/>
                    <p:nvPr/>
                  </p:nvPicPr>
                  <p:blipFill>
                    <a:blip r:embed="rId616"/>
                    <a:stretch>
                      <a:fillRect/>
                    </a:stretch>
                  </p:blipFill>
                  <p:spPr>
                    <a:xfrm>
                      <a:off x="8739444" y="5149499"/>
                      <a:ext cx="12672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617">
                  <p14:nvContentPartPr>
                    <p14:cNvPr id="2009" name="Pennanteckning 2008">
                      <a:extLst>
                        <a:ext uri="{FF2B5EF4-FFF2-40B4-BE49-F238E27FC236}">
                          <a16:creationId xmlns:a16="http://schemas.microsoft.com/office/drawing/2014/main" id="{F1AF6F01-2716-1576-1AA5-7D7F820DAE5D}"/>
                        </a:ext>
                      </a:extLst>
                    </p14:cNvPr>
                    <p14:cNvContentPartPr/>
                    <p14:nvPr/>
                  </p14:nvContentPartPr>
                  <p14:xfrm>
                    <a:off x="8884524" y="5077859"/>
                    <a:ext cx="108000" cy="166680"/>
                  </p14:xfrm>
                </p:contentPart>
              </mc:Choice>
              <mc:Fallback>
                <p:pic>
                  <p:nvPicPr>
                    <p:cNvPr id="2009" name="Pennanteckning 2008">
                      <a:extLst>
                        <a:ext uri="{FF2B5EF4-FFF2-40B4-BE49-F238E27FC236}">
                          <a16:creationId xmlns:a16="http://schemas.microsoft.com/office/drawing/2014/main" id="{F1AF6F01-2716-1576-1AA5-7D7F820DAE5D}"/>
                        </a:ext>
                      </a:extLst>
                    </p:cNvPr>
                    <p:cNvPicPr/>
                    <p:nvPr/>
                  </p:nvPicPr>
                  <p:blipFill>
                    <a:blip r:embed="rId618"/>
                    <a:stretch>
                      <a:fillRect/>
                    </a:stretch>
                  </p:blipFill>
                  <p:spPr>
                    <a:xfrm>
                      <a:off x="8869404" y="5062739"/>
                      <a:ext cx="13824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619">
                  <p14:nvContentPartPr>
                    <p14:cNvPr id="2010" name="Pennanteckning 2009">
                      <a:extLst>
                        <a:ext uri="{FF2B5EF4-FFF2-40B4-BE49-F238E27FC236}">
                          <a16:creationId xmlns:a16="http://schemas.microsoft.com/office/drawing/2014/main" id="{5F04EA82-D1D2-0912-E872-7EF0ABF1211A}"/>
                        </a:ext>
                      </a:extLst>
                    </p14:cNvPr>
                    <p14:cNvContentPartPr/>
                    <p14:nvPr/>
                  </p14:nvContentPartPr>
                  <p14:xfrm>
                    <a:off x="9035724" y="5160659"/>
                    <a:ext cx="137520" cy="59760"/>
                  </p14:xfrm>
                </p:contentPart>
              </mc:Choice>
              <mc:Fallback>
                <p:pic>
                  <p:nvPicPr>
                    <p:cNvPr id="2010" name="Pennanteckning 2009">
                      <a:extLst>
                        <a:ext uri="{FF2B5EF4-FFF2-40B4-BE49-F238E27FC236}">
                          <a16:creationId xmlns:a16="http://schemas.microsoft.com/office/drawing/2014/main" id="{5F04EA82-D1D2-0912-E872-7EF0ABF1211A}"/>
                        </a:ext>
                      </a:extLst>
                    </p:cNvPr>
                    <p:cNvPicPr/>
                    <p:nvPr/>
                  </p:nvPicPr>
                  <p:blipFill>
                    <a:blip r:embed="rId620"/>
                    <a:stretch>
                      <a:fillRect/>
                    </a:stretch>
                  </p:blipFill>
                  <p:spPr>
                    <a:xfrm>
                      <a:off x="9020604" y="5145179"/>
                      <a:ext cx="16812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621">
                  <p14:nvContentPartPr>
                    <p14:cNvPr id="2011" name="Pennanteckning 2010">
                      <a:extLst>
                        <a:ext uri="{FF2B5EF4-FFF2-40B4-BE49-F238E27FC236}">
                          <a16:creationId xmlns:a16="http://schemas.microsoft.com/office/drawing/2014/main" id="{E44FAD00-6E66-6A0C-F5E1-143AA8A3E28C}"/>
                        </a:ext>
                      </a:extLst>
                    </p14:cNvPr>
                    <p14:cNvContentPartPr/>
                    <p14:nvPr/>
                  </p14:nvContentPartPr>
                  <p14:xfrm>
                    <a:off x="9210324" y="5051939"/>
                    <a:ext cx="478440" cy="236160"/>
                  </p14:xfrm>
                </p:contentPart>
              </mc:Choice>
              <mc:Fallback>
                <p:pic>
                  <p:nvPicPr>
                    <p:cNvPr id="2011" name="Pennanteckning 2010">
                      <a:extLst>
                        <a:ext uri="{FF2B5EF4-FFF2-40B4-BE49-F238E27FC236}">
                          <a16:creationId xmlns:a16="http://schemas.microsoft.com/office/drawing/2014/main" id="{E44FAD00-6E66-6A0C-F5E1-143AA8A3E28C}"/>
                        </a:ext>
                      </a:extLst>
                    </p:cNvPr>
                    <p:cNvPicPr/>
                    <p:nvPr/>
                  </p:nvPicPr>
                  <p:blipFill>
                    <a:blip r:embed="rId622"/>
                    <a:stretch>
                      <a:fillRect/>
                    </a:stretch>
                  </p:blipFill>
                  <p:spPr>
                    <a:xfrm>
                      <a:off x="9195204" y="5036819"/>
                      <a:ext cx="50904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623">
                  <p14:nvContentPartPr>
                    <p14:cNvPr id="1975" name="Pennanteckning 1974">
                      <a:extLst>
                        <a:ext uri="{FF2B5EF4-FFF2-40B4-BE49-F238E27FC236}">
                          <a16:creationId xmlns:a16="http://schemas.microsoft.com/office/drawing/2014/main" id="{AC811334-6108-12F8-5D68-DF98E1F2B872}"/>
                        </a:ext>
                      </a:extLst>
                    </p14:cNvPr>
                    <p14:cNvContentPartPr/>
                    <p14:nvPr/>
                  </p14:nvContentPartPr>
                  <p14:xfrm>
                    <a:off x="9702444" y="4825499"/>
                    <a:ext cx="226800" cy="26280"/>
                  </p14:xfrm>
                </p:contentPart>
              </mc:Choice>
              <mc:Fallback>
                <p:pic>
                  <p:nvPicPr>
                    <p:cNvPr id="1975" name="Pennanteckning 1974">
                      <a:extLst>
                        <a:ext uri="{FF2B5EF4-FFF2-40B4-BE49-F238E27FC236}">
                          <a16:creationId xmlns:a16="http://schemas.microsoft.com/office/drawing/2014/main" id="{AC811334-6108-12F8-5D68-DF98E1F2B872}"/>
                        </a:ext>
                      </a:extLst>
                    </p:cNvPr>
                    <p:cNvPicPr/>
                    <p:nvPr/>
                  </p:nvPicPr>
                  <p:blipFill>
                    <a:blip r:embed="rId624"/>
                    <a:stretch>
                      <a:fillRect/>
                    </a:stretch>
                  </p:blipFill>
                  <p:spPr>
                    <a:xfrm>
                      <a:off x="9686964" y="4810379"/>
                      <a:ext cx="25740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625">
                  <p14:nvContentPartPr>
                    <p14:cNvPr id="1976" name="Pennanteckning 1975">
                      <a:extLst>
                        <a:ext uri="{FF2B5EF4-FFF2-40B4-BE49-F238E27FC236}">
                          <a16:creationId xmlns:a16="http://schemas.microsoft.com/office/drawing/2014/main" id="{D6BBFD33-64A9-0939-A3E5-B15644D5171A}"/>
                        </a:ext>
                      </a:extLst>
                    </p14:cNvPr>
                    <p14:cNvContentPartPr/>
                    <p14:nvPr/>
                  </p14:nvContentPartPr>
                  <p14:xfrm>
                    <a:off x="9918084" y="4752059"/>
                    <a:ext cx="73080" cy="122760"/>
                  </p14:xfrm>
                </p:contentPart>
              </mc:Choice>
              <mc:Fallback>
                <p:pic>
                  <p:nvPicPr>
                    <p:cNvPr id="1976" name="Pennanteckning 1975">
                      <a:extLst>
                        <a:ext uri="{FF2B5EF4-FFF2-40B4-BE49-F238E27FC236}">
                          <a16:creationId xmlns:a16="http://schemas.microsoft.com/office/drawing/2014/main" id="{D6BBFD33-64A9-0939-A3E5-B15644D5171A}"/>
                        </a:ext>
                      </a:extLst>
                    </p:cNvPr>
                    <p:cNvPicPr/>
                    <p:nvPr/>
                  </p:nvPicPr>
                  <p:blipFill>
                    <a:blip r:embed="rId626"/>
                    <a:stretch>
                      <a:fillRect/>
                    </a:stretch>
                  </p:blipFill>
                  <p:spPr>
                    <a:xfrm>
                      <a:off x="9902964" y="4736939"/>
                      <a:ext cx="10368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627">
                  <p14:nvContentPartPr>
                    <p14:cNvPr id="1995" name="Pennanteckning 1994">
                      <a:extLst>
                        <a:ext uri="{FF2B5EF4-FFF2-40B4-BE49-F238E27FC236}">
                          <a16:creationId xmlns:a16="http://schemas.microsoft.com/office/drawing/2014/main" id="{A9E78DB6-C271-FCA1-F22F-A9541ADD3F02}"/>
                        </a:ext>
                      </a:extLst>
                    </p14:cNvPr>
                    <p14:cNvContentPartPr/>
                    <p14:nvPr/>
                  </p14:nvContentPartPr>
                  <p14:xfrm>
                    <a:off x="10266204" y="4774379"/>
                    <a:ext cx="57600" cy="231120"/>
                  </p14:xfrm>
                </p:contentPart>
              </mc:Choice>
              <mc:Fallback>
                <p:pic>
                  <p:nvPicPr>
                    <p:cNvPr id="1995" name="Pennanteckning 1994">
                      <a:extLst>
                        <a:ext uri="{FF2B5EF4-FFF2-40B4-BE49-F238E27FC236}">
                          <a16:creationId xmlns:a16="http://schemas.microsoft.com/office/drawing/2014/main" id="{A9E78DB6-C271-FCA1-F22F-A9541ADD3F02}"/>
                        </a:ext>
                      </a:extLst>
                    </p:cNvPr>
                    <p:cNvPicPr/>
                    <p:nvPr/>
                  </p:nvPicPr>
                  <p:blipFill>
                    <a:blip r:embed="rId628"/>
                    <a:stretch>
                      <a:fillRect/>
                    </a:stretch>
                  </p:blipFill>
                  <p:spPr>
                    <a:xfrm>
                      <a:off x="10251084" y="4759259"/>
                      <a:ext cx="8784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629">
                  <p14:nvContentPartPr>
                    <p14:cNvPr id="1996" name="Pennanteckning 1995">
                      <a:extLst>
                        <a:ext uri="{FF2B5EF4-FFF2-40B4-BE49-F238E27FC236}">
                          <a16:creationId xmlns:a16="http://schemas.microsoft.com/office/drawing/2014/main" id="{EC1E0EE3-4ADD-EFAC-DA44-BE90BBD509C6}"/>
                        </a:ext>
                      </a:extLst>
                    </p14:cNvPr>
                    <p14:cNvContentPartPr/>
                    <p14:nvPr/>
                  </p14:nvContentPartPr>
                  <p14:xfrm>
                    <a:off x="10267284" y="4744499"/>
                    <a:ext cx="137520" cy="92880"/>
                  </p14:xfrm>
                </p:contentPart>
              </mc:Choice>
              <mc:Fallback>
                <p:pic>
                  <p:nvPicPr>
                    <p:cNvPr id="1996" name="Pennanteckning 1995">
                      <a:extLst>
                        <a:ext uri="{FF2B5EF4-FFF2-40B4-BE49-F238E27FC236}">
                          <a16:creationId xmlns:a16="http://schemas.microsoft.com/office/drawing/2014/main" id="{EC1E0EE3-4ADD-EFAC-DA44-BE90BBD509C6}"/>
                        </a:ext>
                      </a:extLst>
                    </p:cNvPr>
                    <p:cNvPicPr/>
                    <p:nvPr/>
                  </p:nvPicPr>
                  <p:blipFill>
                    <a:blip r:embed="rId630"/>
                    <a:stretch>
                      <a:fillRect/>
                    </a:stretch>
                  </p:blipFill>
                  <p:spPr>
                    <a:xfrm>
                      <a:off x="10251804" y="4729379"/>
                      <a:ext cx="16812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631">
                  <p14:nvContentPartPr>
                    <p14:cNvPr id="1997" name="Pennanteckning 1996">
                      <a:extLst>
                        <a:ext uri="{FF2B5EF4-FFF2-40B4-BE49-F238E27FC236}">
                          <a16:creationId xmlns:a16="http://schemas.microsoft.com/office/drawing/2014/main" id="{8E5FD23B-93A7-D5E9-41C1-A2170EC8FC9E}"/>
                        </a:ext>
                      </a:extLst>
                    </p14:cNvPr>
                    <p14:cNvContentPartPr/>
                    <p14:nvPr/>
                  </p14:nvContentPartPr>
                  <p14:xfrm>
                    <a:off x="10468164" y="4780139"/>
                    <a:ext cx="212760" cy="90360"/>
                  </p14:xfrm>
                </p:contentPart>
              </mc:Choice>
              <mc:Fallback>
                <p:pic>
                  <p:nvPicPr>
                    <p:cNvPr id="1997" name="Pennanteckning 1996">
                      <a:extLst>
                        <a:ext uri="{FF2B5EF4-FFF2-40B4-BE49-F238E27FC236}">
                          <a16:creationId xmlns:a16="http://schemas.microsoft.com/office/drawing/2014/main" id="{8E5FD23B-93A7-D5E9-41C1-A2170EC8FC9E}"/>
                        </a:ext>
                      </a:extLst>
                    </p:cNvPr>
                    <p:cNvPicPr/>
                    <p:nvPr/>
                  </p:nvPicPr>
                  <p:blipFill>
                    <a:blip r:embed="rId632"/>
                    <a:stretch>
                      <a:fillRect/>
                    </a:stretch>
                  </p:blipFill>
                  <p:spPr>
                    <a:xfrm>
                      <a:off x="10453044" y="4765019"/>
                      <a:ext cx="24336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633">
                  <p14:nvContentPartPr>
                    <p14:cNvPr id="1998" name="Pennanteckning 1997">
                      <a:extLst>
                        <a:ext uri="{FF2B5EF4-FFF2-40B4-BE49-F238E27FC236}">
                          <a16:creationId xmlns:a16="http://schemas.microsoft.com/office/drawing/2014/main" id="{A5B18E27-CBC2-EDA0-5536-FB5DCD578A85}"/>
                        </a:ext>
                      </a:extLst>
                    </p14:cNvPr>
                    <p14:cNvContentPartPr/>
                    <p14:nvPr/>
                  </p14:nvContentPartPr>
                  <p14:xfrm>
                    <a:off x="10727724" y="4793459"/>
                    <a:ext cx="18720" cy="261720"/>
                  </p14:xfrm>
                </p:contentPart>
              </mc:Choice>
              <mc:Fallback>
                <p:pic>
                  <p:nvPicPr>
                    <p:cNvPr id="1998" name="Pennanteckning 1997">
                      <a:extLst>
                        <a:ext uri="{FF2B5EF4-FFF2-40B4-BE49-F238E27FC236}">
                          <a16:creationId xmlns:a16="http://schemas.microsoft.com/office/drawing/2014/main" id="{A5B18E27-CBC2-EDA0-5536-FB5DCD578A85}"/>
                        </a:ext>
                      </a:extLst>
                    </p:cNvPr>
                    <p:cNvPicPr/>
                    <p:nvPr/>
                  </p:nvPicPr>
                  <p:blipFill>
                    <a:blip r:embed="rId634"/>
                    <a:stretch>
                      <a:fillRect/>
                    </a:stretch>
                  </p:blipFill>
                  <p:spPr>
                    <a:xfrm>
                      <a:off x="10712604" y="4778339"/>
                      <a:ext cx="4896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635">
                  <p14:nvContentPartPr>
                    <p14:cNvPr id="1999" name="Pennanteckning 1998">
                      <a:extLst>
                        <a:ext uri="{FF2B5EF4-FFF2-40B4-BE49-F238E27FC236}">
                          <a16:creationId xmlns:a16="http://schemas.microsoft.com/office/drawing/2014/main" id="{918BF4CA-B01C-6149-26A6-DD1C541BB0BF}"/>
                        </a:ext>
                      </a:extLst>
                    </p14:cNvPr>
                    <p14:cNvContentPartPr/>
                    <p14:nvPr/>
                  </p14:nvContentPartPr>
                  <p14:xfrm>
                    <a:off x="10733484" y="4773299"/>
                    <a:ext cx="96480" cy="93240"/>
                  </p14:xfrm>
                </p:contentPart>
              </mc:Choice>
              <mc:Fallback>
                <p:pic>
                  <p:nvPicPr>
                    <p:cNvPr id="1999" name="Pennanteckning 1998">
                      <a:extLst>
                        <a:ext uri="{FF2B5EF4-FFF2-40B4-BE49-F238E27FC236}">
                          <a16:creationId xmlns:a16="http://schemas.microsoft.com/office/drawing/2014/main" id="{918BF4CA-B01C-6149-26A6-DD1C541BB0BF}"/>
                        </a:ext>
                      </a:extLst>
                    </p:cNvPr>
                    <p:cNvPicPr/>
                    <p:nvPr/>
                  </p:nvPicPr>
                  <p:blipFill>
                    <a:blip r:embed="rId636"/>
                    <a:stretch>
                      <a:fillRect/>
                    </a:stretch>
                  </p:blipFill>
                  <p:spPr>
                    <a:xfrm>
                      <a:off x="10718364" y="4758179"/>
                      <a:ext cx="12672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637">
                  <p14:nvContentPartPr>
                    <p14:cNvPr id="2000" name="Pennanteckning 1999">
                      <a:extLst>
                        <a:ext uri="{FF2B5EF4-FFF2-40B4-BE49-F238E27FC236}">
                          <a16:creationId xmlns:a16="http://schemas.microsoft.com/office/drawing/2014/main" id="{A49C3307-0E49-81D9-2C71-F961CC517A83}"/>
                        </a:ext>
                      </a:extLst>
                    </p14:cNvPr>
                    <p14:cNvContentPartPr/>
                    <p14:nvPr/>
                  </p14:nvContentPartPr>
                  <p14:xfrm>
                    <a:off x="10881444" y="4776179"/>
                    <a:ext cx="112680" cy="106200"/>
                  </p14:xfrm>
                </p:contentPart>
              </mc:Choice>
              <mc:Fallback>
                <p:pic>
                  <p:nvPicPr>
                    <p:cNvPr id="2000" name="Pennanteckning 1999">
                      <a:extLst>
                        <a:ext uri="{FF2B5EF4-FFF2-40B4-BE49-F238E27FC236}">
                          <a16:creationId xmlns:a16="http://schemas.microsoft.com/office/drawing/2014/main" id="{A49C3307-0E49-81D9-2C71-F961CC517A83}"/>
                        </a:ext>
                      </a:extLst>
                    </p:cNvPr>
                    <p:cNvPicPr/>
                    <p:nvPr/>
                  </p:nvPicPr>
                  <p:blipFill>
                    <a:blip r:embed="rId638"/>
                    <a:stretch>
                      <a:fillRect/>
                    </a:stretch>
                  </p:blipFill>
                  <p:spPr>
                    <a:xfrm>
                      <a:off x="10866324" y="4760699"/>
                      <a:ext cx="1432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639">
                  <p14:nvContentPartPr>
                    <p14:cNvPr id="2001" name="Pennanteckning 2000">
                      <a:extLst>
                        <a:ext uri="{FF2B5EF4-FFF2-40B4-BE49-F238E27FC236}">
                          <a16:creationId xmlns:a16="http://schemas.microsoft.com/office/drawing/2014/main" id="{58C5A71D-FB8E-A30A-E4EE-4CADCD9ABDBF}"/>
                        </a:ext>
                      </a:extLst>
                    </p14:cNvPr>
                    <p14:cNvContentPartPr/>
                    <p14:nvPr/>
                  </p14:nvContentPartPr>
                  <p14:xfrm>
                    <a:off x="11034804" y="4807499"/>
                    <a:ext cx="64800" cy="284760"/>
                  </p14:xfrm>
                </p:contentPart>
              </mc:Choice>
              <mc:Fallback>
                <p:pic>
                  <p:nvPicPr>
                    <p:cNvPr id="2001" name="Pennanteckning 2000">
                      <a:extLst>
                        <a:ext uri="{FF2B5EF4-FFF2-40B4-BE49-F238E27FC236}">
                          <a16:creationId xmlns:a16="http://schemas.microsoft.com/office/drawing/2014/main" id="{58C5A71D-FB8E-A30A-E4EE-4CADCD9ABDBF}"/>
                        </a:ext>
                      </a:extLst>
                    </p:cNvPr>
                    <p:cNvPicPr/>
                    <p:nvPr/>
                  </p:nvPicPr>
                  <p:blipFill>
                    <a:blip r:embed="rId640"/>
                    <a:stretch>
                      <a:fillRect/>
                    </a:stretch>
                  </p:blipFill>
                  <p:spPr>
                    <a:xfrm>
                      <a:off x="11019324" y="4792379"/>
                      <a:ext cx="9540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641">
                  <p14:nvContentPartPr>
                    <p14:cNvPr id="2002" name="Pennanteckning 2001">
                      <a:extLst>
                        <a:ext uri="{FF2B5EF4-FFF2-40B4-BE49-F238E27FC236}">
                          <a16:creationId xmlns:a16="http://schemas.microsoft.com/office/drawing/2014/main" id="{2BB5B122-66A8-C05B-C72D-76A50CDCF95F}"/>
                        </a:ext>
                      </a:extLst>
                    </p14:cNvPr>
                    <p14:cNvContentPartPr/>
                    <p14:nvPr/>
                  </p14:nvContentPartPr>
                  <p14:xfrm>
                    <a:off x="11180964" y="4857179"/>
                    <a:ext cx="100440" cy="40680"/>
                  </p14:xfrm>
                </p:contentPart>
              </mc:Choice>
              <mc:Fallback>
                <p:pic>
                  <p:nvPicPr>
                    <p:cNvPr id="2002" name="Pennanteckning 2001">
                      <a:extLst>
                        <a:ext uri="{FF2B5EF4-FFF2-40B4-BE49-F238E27FC236}">
                          <a16:creationId xmlns:a16="http://schemas.microsoft.com/office/drawing/2014/main" id="{2BB5B122-66A8-C05B-C72D-76A50CDCF95F}"/>
                        </a:ext>
                      </a:extLst>
                    </p:cNvPr>
                    <p:cNvPicPr/>
                    <p:nvPr/>
                  </p:nvPicPr>
                  <p:blipFill>
                    <a:blip r:embed="rId642"/>
                    <a:stretch>
                      <a:fillRect/>
                    </a:stretch>
                  </p:blipFill>
                  <p:spPr>
                    <a:xfrm>
                      <a:off x="11165844" y="4841699"/>
                      <a:ext cx="13104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643">
                  <p14:nvContentPartPr>
                    <p14:cNvPr id="2003" name="Pennanteckning 2002">
                      <a:extLst>
                        <a:ext uri="{FF2B5EF4-FFF2-40B4-BE49-F238E27FC236}">
                          <a16:creationId xmlns:a16="http://schemas.microsoft.com/office/drawing/2014/main" id="{89591979-D445-2313-17A1-9A1327431366}"/>
                        </a:ext>
                      </a:extLst>
                    </p14:cNvPr>
                    <p14:cNvContentPartPr/>
                    <p14:nvPr/>
                  </p14:nvContentPartPr>
                  <p14:xfrm>
                    <a:off x="11373564" y="4716419"/>
                    <a:ext cx="16920" cy="183240"/>
                  </p14:xfrm>
                </p:contentPart>
              </mc:Choice>
              <mc:Fallback>
                <p:pic>
                  <p:nvPicPr>
                    <p:cNvPr id="2003" name="Pennanteckning 2002">
                      <a:extLst>
                        <a:ext uri="{FF2B5EF4-FFF2-40B4-BE49-F238E27FC236}">
                          <a16:creationId xmlns:a16="http://schemas.microsoft.com/office/drawing/2014/main" id="{89591979-D445-2313-17A1-9A1327431366}"/>
                        </a:ext>
                      </a:extLst>
                    </p:cNvPr>
                    <p:cNvPicPr/>
                    <p:nvPr/>
                  </p:nvPicPr>
                  <p:blipFill>
                    <a:blip r:embed="rId644"/>
                    <a:stretch>
                      <a:fillRect/>
                    </a:stretch>
                  </p:blipFill>
                  <p:spPr>
                    <a:xfrm>
                      <a:off x="11358444" y="4701299"/>
                      <a:ext cx="4752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645">
                  <p14:nvContentPartPr>
                    <p14:cNvPr id="2004" name="Pennanteckning 2003">
                      <a:extLst>
                        <a:ext uri="{FF2B5EF4-FFF2-40B4-BE49-F238E27FC236}">
                          <a16:creationId xmlns:a16="http://schemas.microsoft.com/office/drawing/2014/main" id="{E5B6CC26-AD61-B3BF-A176-0C08545F8509}"/>
                        </a:ext>
                      </a:extLst>
                    </p14:cNvPr>
                    <p14:cNvContentPartPr/>
                    <p14:nvPr/>
                  </p14:nvContentPartPr>
                  <p14:xfrm>
                    <a:off x="11386884" y="4770419"/>
                    <a:ext cx="215280" cy="123480"/>
                  </p14:xfrm>
                </p:contentPart>
              </mc:Choice>
              <mc:Fallback>
                <p:pic>
                  <p:nvPicPr>
                    <p:cNvPr id="2004" name="Pennanteckning 2003">
                      <a:extLst>
                        <a:ext uri="{FF2B5EF4-FFF2-40B4-BE49-F238E27FC236}">
                          <a16:creationId xmlns:a16="http://schemas.microsoft.com/office/drawing/2014/main" id="{E5B6CC26-AD61-B3BF-A176-0C08545F8509}"/>
                        </a:ext>
                      </a:extLst>
                    </p:cNvPr>
                    <p:cNvPicPr/>
                    <p:nvPr/>
                  </p:nvPicPr>
                  <p:blipFill>
                    <a:blip r:embed="rId646"/>
                    <a:stretch>
                      <a:fillRect/>
                    </a:stretch>
                  </p:blipFill>
                  <p:spPr>
                    <a:xfrm>
                      <a:off x="11371764" y="4754939"/>
                      <a:ext cx="24588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647">
                  <p14:nvContentPartPr>
                    <p14:cNvPr id="2023" name="Pennanteckning 2022">
                      <a:extLst>
                        <a:ext uri="{FF2B5EF4-FFF2-40B4-BE49-F238E27FC236}">
                          <a16:creationId xmlns:a16="http://schemas.microsoft.com/office/drawing/2014/main" id="{03FC91FA-5CA4-FDEE-CC95-55314FB8EA13}"/>
                        </a:ext>
                      </a:extLst>
                    </p14:cNvPr>
                    <p14:cNvContentPartPr/>
                    <p14:nvPr/>
                  </p14:nvContentPartPr>
                  <p14:xfrm>
                    <a:off x="9930684" y="5087939"/>
                    <a:ext cx="124200" cy="261720"/>
                  </p14:xfrm>
                </p:contentPart>
              </mc:Choice>
              <mc:Fallback>
                <p:pic>
                  <p:nvPicPr>
                    <p:cNvPr id="2023" name="Pennanteckning 2022">
                      <a:extLst>
                        <a:ext uri="{FF2B5EF4-FFF2-40B4-BE49-F238E27FC236}">
                          <a16:creationId xmlns:a16="http://schemas.microsoft.com/office/drawing/2014/main" id="{03FC91FA-5CA4-FDEE-CC95-55314FB8EA13}"/>
                        </a:ext>
                      </a:extLst>
                    </p:cNvPr>
                    <p:cNvPicPr/>
                    <p:nvPr/>
                  </p:nvPicPr>
                  <p:blipFill>
                    <a:blip r:embed="rId648"/>
                    <a:stretch>
                      <a:fillRect/>
                    </a:stretch>
                  </p:blipFill>
                  <p:spPr>
                    <a:xfrm>
                      <a:off x="9915204" y="5072459"/>
                      <a:ext cx="15480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649">
                  <p14:nvContentPartPr>
                    <p14:cNvPr id="2024" name="Pennanteckning 2023">
                      <a:extLst>
                        <a:ext uri="{FF2B5EF4-FFF2-40B4-BE49-F238E27FC236}">
                          <a16:creationId xmlns:a16="http://schemas.microsoft.com/office/drawing/2014/main" id="{B18AFFF5-D68A-8BCD-55D7-AB3898614B3F}"/>
                        </a:ext>
                      </a:extLst>
                    </p14:cNvPr>
                    <p14:cNvContentPartPr/>
                    <p14:nvPr/>
                  </p14:nvContentPartPr>
                  <p14:xfrm>
                    <a:off x="10111764" y="5234099"/>
                    <a:ext cx="234360" cy="240120"/>
                  </p14:xfrm>
                </p:contentPart>
              </mc:Choice>
              <mc:Fallback>
                <p:pic>
                  <p:nvPicPr>
                    <p:cNvPr id="2024" name="Pennanteckning 2023">
                      <a:extLst>
                        <a:ext uri="{FF2B5EF4-FFF2-40B4-BE49-F238E27FC236}">
                          <a16:creationId xmlns:a16="http://schemas.microsoft.com/office/drawing/2014/main" id="{B18AFFF5-D68A-8BCD-55D7-AB3898614B3F}"/>
                        </a:ext>
                      </a:extLst>
                    </p:cNvPr>
                    <p:cNvPicPr/>
                    <p:nvPr/>
                  </p:nvPicPr>
                  <p:blipFill>
                    <a:blip r:embed="rId650"/>
                    <a:stretch>
                      <a:fillRect/>
                    </a:stretch>
                  </p:blipFill>
                  <p:spPr>
                    <a:xfrm>
                      <a:off x="10096644" y="5218979"/>
                      <a:ext cx="26496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651">
                  <p14:nvContentPartPr>
                    <p14:cNvPr id="2025" name="Pennanteckning 2024">
                      <a:extLst>
                        <a:ext uri="{FF2B5EF4-FFF2-40B4-BE49-F238E27FC236}">
                          <a16:creationId xmlns:a16="http://schemas.microsoft.com/office/drawing/2014/main" id="{4EAF96DE-1CF2-11A6-5321-DF4FE4809047}"/>
                        </a:ext>
                      </a:extLst>
                    </p14:cNvPr>
                    <p14:cNvContentPartPr/>
                    <p14:nvPr/>
                  </p14:nvContentPartPr>
                  <p14:xfrm>
                    <a:off x="10389684" y="5232659"/>
                    <a:ext cx="250920" cy="53280"/>
                  </p14:xfrm>
                </p:contentPart>
              </mc:Choice>
              <mc:Fallback>
                <p:pic>
                  <p:nvPicPr>
                    <p:cNvPr id="2025" name="Pennanteckning 2024">
                      <a:extLst>
                        <a:ext uri="{FF2B5EF4-FFF2-40B4-BE49-F238E27FC236}">
                          <a16:creationId xmlns:a16="http://schemas.microsoft.com/office/drawing/2014/main" id="{4EAF96DE-1CF2-11A6-5321-DF4FE4809047}"/>
                        </a:ext>
                      </a:extLst>
                    </p:cNvPr>
                    <p:cNvPicPr/>
                    <p:nvPr/>
                  </p:nvPicPr>
                  <p:blipFill>
                    <a:blip r:embed="rId652"/>
                    <a:stretch>
                      <a:fillRect/>
                    </a:stretch>
                  </p:blipFill>
                  <p:spPr>
                    <a:xfrm>
                      <a:off x="10374204" y="5217179"/>
                      <a:ext cx="28152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653">
                  <p14:nvContentPartPr>
                    <p14:cNvPr id="2026" name="Pennanteckning 2025">
                      <a:extLst>
                        <a:ext uri="{FF2B5EF4-FFF2-40B4-BE49-F238E27FC236}">
                          <a16:creationId xmlns:a16="http://schemas.microsoft.com/office/drawing/2014/main" id="{FA66A63F-05D7-B402-92F2-822318285DF4}"/>
                        </a:ext>
                      </a:extLst>
                    </p14:cNvPr>
                    <p14:cNvContentPartPr/>
                    <p14:nvPr/>
                  </p14:nvContentPartPr>
                  <p14:xfrm>
                    <a:off x="10844364" y="5175419"/>
                    <a:ext cx="240120" cy="308880"/>
                  </p14:xfrm>
                </p:contentPart>
              </mc:Choice>
              <mc:Fallback>
                <p:pic>
                  <p:nvPicPr>
                    <p:cNvPr id="2026" name="Pennanteckning 2025">
                      <a:extLst>
                        <a:ext uri="{FF2B5EF4-FFF2-40B4-BE49-F238E27FC236}">
                          <a16:creationId xmlns:a16="http://schemas.microsoft.com/office/drawing/2014/main" id="{FA66A63F-05D7-B402-92F2-822318285DF4}"/>
                        </a:ext>
                      </a:extLst>
                    </p:cNvPr>
                    <p:cNvPicPr/>
                    <p:nvPr/>
                  </p:nvPicPr>
                  <p:blipFill>
                    <a:blip r:embed="rId654"/>
                    <a:stretch>
                      <a:fillRect/>
                    </a:stretch>
                  </p:blipFill>
                  <p:spPr>
                    <a:xfrm>
                      <a:off x="10829244" y="5160299"/>
                      <a:ext cx="27072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655">
                  <p14:nvContentPartPr>
                    <p14:cNvPr id="2027" name="Pennanteckning 2026">
                      <a:extLst>
                        <a:ext uri="{FF2B5EF4-FFF2-40B4-BE49-F238E27FC236}">
                          <a16:creationId xmlns:a16="http://schemas.microsoft.com/office/drawing/2014/main" id="{C9755692-7971-18EF-1C6D-ECA75A8DC95C}"/>
                        </a:ext>
                      </a:extLst>
                    </p14:cNvPr>
                    <p14:cNvContentPartPr/>
                    <p14:nvPr/>
                  </p14:nvContentPartPr>
                  <p14:xfrm>
                    <a:off x="11382924" y="5144099"/>
                    <a:ext cx="45000" cy="173880"/>
                  </p14:xfrm>
                </p:contentPart>
              </mc:Choice>
              <mc:Fallback>
                <p:pic>
                  <p:nvPicPr>
                    <p:cNvPr id="2027" name="Pennanteckning 2026">
                      <a:extLst>
                        <a:ext uri="{FF2B5EF4-FFF2-40B4-BE49-F238E27FC236}">
                          <a16:creationId xmlns:a16="http://schemas.microsoft.com/office/drawing/2014/main" id="{C9755692-7971-18EF-1C6D-ECA75A8DC95C}"/>
                        </a:ext>
                      </a:extLst>
                    </p:cNvPr>
                    <p:cNvPicPr/>
                    <p:nvPr/>
                  </p:nvPicPr>
                  <p:blipFill>
                    <a:blip r:embed="rId656"/>
                    <a:stretch>
                      <a:fillRect/>
                    </a:stretch>
                  </p:blipFill>
                  <p:spPr>
                    <a:xfrm>
                      <a:off x="11367444" y="5128979"/>
                      <a:ext cx="7560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657">
                  <p14:nvContentPartPr>
                    <p14:cNvPr id="2028" name="Pennanteckning 2027">
                      <a:extLst>
                        <a:ext uri="{FF2B5EF4-FFF2-40B4-BE49-F238E27FC236}">
                          <a16:creationId xmlns:a16="http://schemas.microsoft.com/office/drawing/2014/main" id="{C0EEE24B-5C0B-3675-6247-F84293A3A755}"/>
                        </a:ext>
                      </a:extLst>
                    </p14:cNvPr>
                    <p14:cNvContentPartPr/>
                    <p14:nvPr/>
                  </p14:nvContentPartPr>
                  <p14:xfrm>
                    <a:off x="11483004" y="5269739"/>
                    <a:ext cx="214560" cy="245880"/>
                  </p14:xfrm>
                </p:contentPart>
              </mc:Choice>
              <mc:Fallback>
                <p:pic>
                  <p:nvPicPr>
                    <p:cNvPr id="2028" name="Pennanteckning 2027">
                      <a:extLst>
                        <a:ext uri="{FF2B5EF4-FFF2-40B4-BE49-F238E27FC236}">
                          <a16:creationId xmlns:a16="http://schemas.microsoft.com/office/drawing/2014/main" id="{C0EEE24B-5C0B-3675-6247-F84293A3A755}"/>
                        </a:ext>
                      </a:extLst>
                    </p:cNvPr>
                    <p:cNvPicPr/>
                    <p:nvPr/>
                  </p:nvPicPr>
                  <p:blipFill>
                    <a:blip r:embed="rId658"/>
                    <a:stretch>
                      <a:fillRect/>
                    </a:stretch>
                  </p:blipFill>
                  <p:spPr>
                    <a:xfrm>
                      <a:off x="11467524" y="5254619"/>
                      <a:ext cx="24516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659">
                  <p14:nvContentPartPr>
                    <p14:cNvPr id="2029" name="Pennanteckning 2028">
                      <a:extLst>
                        <a:ext uri="{FF2B5EF4-FFF2-40B4-BE49-F238E27FC236}">
                          <a16:creationId xmlns:a16="http://schemas.microsoft.com/office/drawing/2014/main" id="{14D94BC1-EFFF-D2F6-0575-6121683D1BE2}"/>
                        </a:ext>
                      </a:extLst>
                    </p14:cNvPr>
                    <p14:cNvContentPartPr/>
                    <p14:nvPr/>
                  </p14:nvContentPartPr>
                  <p14:xfrm>
                    <a:off x="11714484" y="5251379"/>
                    <a:ext cx="337680" cy="106200"/>
                  </p14:xfrm>
                </p:contentPart>
              </mc:Choice>
              <mc:Fallback>
                <p:pic>
                  <p:nvPicPr>
                    <p:cNvPr id="2029" name="Pennanteckning 2028">
                      <a:extLst>
                        <a:ext uri="{FF2B5EF4-FFF2-40B4-BE49-F238E27FC236}">
                          <a16:creationId xmlns:a16="http://schemas.microsoft.com/office/drawing/2014/main" id="{14D94BC1-EFFF-D2F6-0575-6121683D1BE2}"/>
                        </a:ext>
                      </a:extLst>
                    </p:cNvPr>
                    <p:cNvPicPr/>
                    <p:nvPr/>
                  </p:nvPicPr>
                  <p:blipFill>
                    <a:blip r:embed="rId660"/>
                    <a:stretch>
                      <a:fillRect/>
                    </a:stretch>
                  </p:blipFill>
                  <p:spPr>
                    <a:xfrm>
                      <a:off x="11699004" y="5236259"/>
                      <a:ext cx="3682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661">
                  <p14:nvContentPartPr>
                    <p14:cNvPr id="2032" name="Pennanteckning 2031">
                      <a:extLst>
                        <a:ext uri="{FF2B5EF4-FFF2-40B4-BE49-F238E27FC236}">
                          <a16:creationId xmlns:a16="http://schemas.microsoft.com/office/drawing/2014/main" id="{DC719AD2-7FF6-FAB9-6E80-1CCEBC7FADE3}"/>
                        </a:ext>
                      </a:extLst>
                    </p14:cNvPr>
                    <p14:cNvContentPartPr/>
                    <p14:nvPr/>
                  </p14:nvContentPartPr>
                  <p14:xfrm>
                    <a:off x="8435604" y="5492939"/>
                    <a:ext cx="190440" cy="279000"/>
                  </p14:xfrm>
                </p:contentPart>
              </mc:Choice>
              <mc:Fallback>
                <p:pic>
                  <p:nvPicPr>
                    <p:cNvPr id="2032" name="Pennanteckning 2031">
                      <a:extLst>
                        <a:ext uri="{FF2B5EF4-FFF2-40B4-BE49-F238E27FC236}">
                          <a16:creationId xmlns:a16="http://schemas.microsoft.com/office/drawing/2014/main" id="{DC719AD2-7FF6-FAB9-6E80-1CCEBC7FADE3}"/>
                        </a:ext>
                      </a:extLst>
                    </p:cNvPr>
                    <p:cNvPicPr/>
                    <p:nvPr/>
                  </p:nvPicPr>
                  <p:blipFill>
                    <a:blip r:embed="rId662"/>
                    <a:stretch>
                      <a:fillRect/>
                    </a:stretch>
                  </p:blipFill>
                  <p:spPr>
                    <a:xfrm>
                      <a:off x="8420124" y="5477819"/>
                      <a:ext cx="22104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663">
                  <p14:nvContentPartPr>
                    <p14:cNvPr id="2033" name="Pennanteckning 2032">
                      <a:extLst>
                        <a:ext uri="{FF2B5EF4-FFF2-40B4-BE49-F238E27FC236}">
                          <a16:creationId xmlns:a16="http://schemas.microsoft.com/office/drawing/2014/main" id="{F4FF5C8E-C166-B5E6-A5A9-E2BC8CED7124}"/>
                        </a:ext>
                      </a:extLst>
                    </p14:cNvPr>
                    <p14:cNvContentPartPr/>
                    <p14:nvPr/>
                  </p14:nvContentPartPr>
                  <p14:xfrm>
                    <a:off x="8778684" y="5622899"/>
                    <a:ext cx="72360" cy="120240"/>
                  </p14:xfrm>
                </p:contentPart>
              </mc:Choice>
              <mc:Fallback>
                <p:pic>
                  <p:nvPicPr>
                    <p:cNvPr id="2033" name="Pennanteckning 2032">
                      <a:extLst>
                        <a:ext uri="{FF2B5EF4-FFF2-40B4-BE49-F238E27FC236}">
                          <a16:creationId xmlns:a16="http://schemas.microsoft.com/office/drawing/2014/main" id="{F4FF5C8E-C166-B5E6-A5A9-E2BC8CED7124}"/>
                        </a:ext>
                      </a:extLst>
                    </p:cNvPr>
                    <p:cNvPicPr/>
                    <p:nvPr/>
                  </p:nvPicPr>
                  <p:blipFill>
                    <a:blip r:embed="rId664"/>
                    <a:stretch>
                      <a:fillRect/>
                    </a:stretch>
                  </p:blipFill>
                  <p:spPr>
                    <a:xfrm>
                      <a:off x="8763204" y="5607779"/>
                      <a:ext cx="10296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665">
                  <p14:nvContentPartPr>
                    <p14:cNvPr id="2034" name="Pennanteckning 2033">
                      <a:extLst>
                        <a:ext uri="{FF2B5EF4-FFF2-40B4-BE49-F238E27FC236}">
                          <a16:creationId xmlns:a16="http://schemas.microsoft.com/office/drawing/2014/main" id="{6D146EF6-7B2A-C4CB-E999-F5FE8501C92E}"/>
                        </a:ext>
                      </a:extLst>
                    </p14:cNvPr>
                    <p14:cNvContentPartPr/>
                    <p14:nvPr/>
                  </p14:nvContentPartPr>
                  <p14:xfrm>
                    <a:off x="8948244" y="5631179"/>
                    <a:ext cx="47520" cy="70560"/>
                  </p14:xfrm>
                </p:contentPart>
              </mc:Choice>
              <mc:Fallback>
                <p:pic>
                  <p:nvPicPr>
                    <p:cNvPr id="2034" name="Pennanteckning 2033">
                      <a:extLst>
                        <a:ext uri="{FF2B5EF4-FFF2-40B4-BE49-F238E27FC236}">
                          <a16:creationId xmlns:a16="http://schemas.microsoft.com/office/drawing/2014/main" id="{6D146EF6-7B2A-C4CB-E999-F5FE8501C92E}"/>
                        </a:ext>
                      </a:extLst>
                    </p:cNvPr>
                    <p:cNvPicPr/>
                    <p:nvPr/>
                  </p:nvPicPr>
                  <p:blipFill>
                    <a:blip r:embed="rId666"/>
                    <a:stretch>
                      <a:fillRect/>
                    </a:stretch>
                  </p:blipFill>
                  <p:spPr>
                    <a:xfrm>
                      <a:off x="8932764" y="5616059"/>
                      <a:ext cx="7812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667">
                  <p14:nvContentPartPr>
                    <p14:cNvPr id="2035" name="Pennanteckning 2034">
                      <a:extLst>
                        <a:ext uri="{FF2B5EF4-FFF2-40B4-BE49-F238E27FC236}">
                          <a16:creationId xmlns:a16="http://schemas.microsoft.com/office/drawing/2014/main" id="{53B1A1E8-3F4B-BCEB-A132-112AA6A90940}"/>
                        </a:ext>
                      </a:extLst>
                    </p14:cNvPr>
                    <p14:cNvContentPartPr/>
                    <p14:nvPr/>
                  </p14:nvContentPartPr>
                  <p14:xfrm>
                    <a:off x="9070644" y="5647019"/>
                    <a:ext cx="169920" cy="70560"/>
                  </p14:xfrm>
                </p:contentPart>
              </mc:Choice>
              <mc:Fallback>
                <p:pic>
                  <p:nvPicPr>
                    <p:cNvPr id="2035" name="Pennanteckning 2034">
                      <a:extLst>
                        <a:ext uri="{FF2B5EF4-FFF2-40B4-BE49-F238E27FC236}">
                          <a16:creationId xmlns:a16="http://schemas.microsoft.com/office/drawing/2014/main" id="{53B1A1E8-3F4B-BCEB-A132-112AA6A90940}"/>
                        </a:ext>
                      </a:extLst>
                    </p:cNvPr>
                    <p:cNvPicPr/>
                    <p:nvPr/>
                  </p:nvPicPr>
                  <p:blipFill>
                    <a:blip r:embed="rId668"/>
                    <a:stretch>
                      <a:fillRect/>
                    </a:stretch>
                  </p:blipFill>
                  <p:spPr>
                    <a:xfrm>
                      <a:off x="9055164" y="5631539"/>
                      <a:ext cx="20052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669">
                  <p14:nvContentPartPr>
                    <p14:cNvPr id="2036" name="Pennanteckning 2035">
                      <a:extLst>
                        <a:ext uri="{FF2B5EF4-FFF2-40B4-BE49-F238E27FC236}">
                          <a16:creationId xmlns:a16="http://schemas.microsoft.com/office/drawing/2014/main" id="{3317FA58-9FE2-6BA1-446F-DEDA81BB1C5A}"/>
                        </a:ext>
                      </a:extLst>
                    </p14:cNvPr>
                    <p14:cNvContentPartPr/>
                    <p14:nvPr/>
                  </p14:nvContentPartPr>
                  <p14:xfrm>
                    <a:off x="9246684" y="5612819"/>
                    <a:ext cx="120240" cy="260640"/>
                  </p14:xfrm>
                </p:contentPart>
              </mc:Choice>
              <mc:Fallback>
                <p:pic>
                  <p:nvPicPr>
                    <p:cNvPr id="2036" name="Pennanteckning 2035">
                      <a:extLst>
                        <a:ext uri="{FF2B5EF4-FFF2-40B4-BE49-F238E27FC236}">
                          <a16:creationId xmlns:a16="http://schemas.microsoft.com/office/drawing/2014/main" id="{3317FA58-9FE2-6BA1-446F-DEDA81BB1C5A}"/>
                        </a:ext>
                      </a:extLst>
                    </p:cNvPr>
                    <p:cNvPicPr/>
                    <p:nvPr/>
                  </p:nvPicPr>
                  <p:blipFill>
                    <a:blip r:embed="rId670"/>
                    <a:stretch>
                      <a:fillRect/>
                    </a:stretch>
                  </p:blipFill>
                  <p:spPr>
                    <a:xfrm>
                      <a:off x="9231564" y="5597699"/>
                      <a:ext cx="15084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671">
                  <p14:nvContentPartPr>
                    <p14:cNvPr id="2037" name="Pennanteckning 2036">
                      <a:extLst>
                        <a:ext uri="{FF2B5EF4-FFF2-40B4-BE49-F238E27FC236}">
                          <a16:creationId xmlns:a16="http://schemas.microsoft.com/office/drawing/2014/main" id="{72C621B5-9C18-519A-CA20-363401EC1DF7}"/>
                        </a:ext>
                      </a:extLst>
                    </p14:cNvPr>
                    <p14:cNvContentPartPr/>
                    <p14:nvPr/>
                  </p14:nvContentPartPr>
                  <p14:xfrm>
                    <a:off x="9409764" y="5565299"/>
                    <a:ext cx="206280" cy="166320"/>
                  </p14:xfrm>
                </p:contentPart>
              </mc:Choice>
              <mc:Fallback>
                <p:pic>
                  <p:nvPicPr>
                    <p:cNvPr id="2037" name="Pennanteckning 2036">
                      <a:extLst>
                        <a:ext uri="{FF2B5EF4-FFF2-40B4-BE49-F238E27FC236}">
                          <a16:creationId xmlns:a16="http://schemas.microsoft.com/office/drawing/2014/main" id="{72C621B5-9C18-519A-CA20-363401EC1DF7}"/>
                        </a:ext>
                      </a:extLst>
                    </p:cNvPr>
                    <p:cNvPicPr/>
                    <p:nvPr/>
                  </p:nvPicPr>
                  <p:blipFill>
                    <a:blip r:embed="rId672"/>
                    <a:stretch>
                      <a:fillRect/>
                    </a:stretch>
                  </p:blipFill>
                  <p:spPr>
                    <a:xfrm>
                      <a:off x="9394284" y="5550179"/>
                      <a:ext cx="23688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673">
                  <p14:nvContentPartPr>
                    <p14:cNvPr id="2038" name="Pennanteckning 2037">
                      <a:extLst>
                        <a:ext uri="{FF2B5EF4-FFF2-40B4-BE49-F238E27FC236}">
                          <a16:creationId xmlns:a16="http://schemas.microsoft.com/office/drawing/2014/main" id="{E3E77C6D-C518-1576-BEF7-7B65EFD491A4}"/>
                        </a:ext>
                      </a:extLst>
                    </p14:cNvPr>
                    <p14:cNvContentPartPr/>
                    <p14:nvPr/>
                  </p14:nvContentPartPr>
                  <p14:xfrm>
                    <a:off x="9612084" y="5605619"/>
                    <a:ext cx="211320" cy="145800"/>
                  </p14:xfrm>
                </p:contentPart>
              </mc:Choice>
              <mc:Fallback>
                <p:pic>
                  <p:nvPicPr>
                    <p:cNvPr id="2038" name="Pennanteckning 2037">
                      <a:extLst>
                        <a:ext uri="{FF2B5EF4-FFF2-40B4-BE49-F238E27FC236}">
                          <a16:creationId xmlns:a16="http://schemas.microsoft.com/office/drawing/2014/main" id="{E3E77C6D-C518-1576-BEF7-7B65EFD491A4}"/>
                        </a:ext>
                      </a:extLst>
                    </p:cNvPr>
                    <p:cNvPicPr/>
                    <p:nvPr/>
                  </p:nvPicPr>
                  <p:blipFill>
                    <a:blip r:embed="rId674"/>
                    <a:stretch>
                      <a:fillRect/>
                    </a:stretch>
                  </p:blipFill>
                  <p:spPr>
                    <a:xfrm>
                      <a:off x="9596964" y="5590139"/>
                      <a:ext cx="24156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675">
                  <p14:nvContentPartPr>
                    <p14:cNvPr id="2040" name="Pennanteckning 2039">
                      <a:extLst>
                        <a:ext uri="{FF2B5EF4-FFF2-40B4-BE49-F238E27FC236}">
                          <a16:creationId xmlns:a16="http://schemas.microsoft.com/office/drawing/2014/main" id="{52ACB86E-B251-6A68-1AE4-6F6FA0551E26}"/>
                        </a:ext>
                      </a:extLst>
                    </p14:cNvPr>
                    <p14:cNvContentPartPr/>
                    <p14:nvPr/>
                  </p14:nvContentPartPr>
                  <p14:xfrm>
                    <a:off x="10109244" y="5578259"/>
                    <a:ext cx="83160" cy="181440"/>
                  </p14:xfrm>
                </p:contentPart>
              </mc:Choice>
              <mc:Fallback>
                <p:pic>
                  <p:nvPicPr>
                    <p:cNvPr id="2040" name="Pennanteckning 2039">
                      <a:extLst>
                        <a:ext uri="{FF2B5EF4-FFF2-40B4-BE49-F238E27FC236}">
                          <a16:creationId xmlns:a16="http://schemas.microsoft.com/office/drawing/2014/main" id="{52ACB86E-B251-6A68-1AE4-6F6FA0551E26}"/>
                        </a:ext>
                      </a:extLst>
                    </p:cNvPr>
                    <p:cNvPicPr/>
                    <p:nvPr/>
                  </p:nvPicPr>
                  <p:blipFill>
                    <a:blip r:embed="rId676"/>
                    <a:stretch>
                      <a:fillRect/>
                    </a:stretch>
                  </p:blipFill>
                  <p:spPr>
                    <a:xfrm>
                      <a:off x="10094124" y="5563139"/>
                      <a:ext cx="11340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677">
                  <p14:nvContentPartPr>
                    <p14:cNvPr id="2041" name="Pennanteckning 2040">
                      <a:extLst>
                        <a:ext uri="{FF2B5EF4-FFF2-40B4-BE49-F238E27FC236}">
                          <a16:creationId xmlns:a16="http://schemas.microsoft.com/office/drawing/2014/main" id="{3D8AFA96-977F-2002-202E-BBEF04B6FFA2}"/>
                        </a:ext>
                      </a:extLst>
                    </p14:cNvPr>
                    <p14:cNvContentPartPr/>
                    <p14:nvPr/>
                  </p14:nvContentPartPr>
                  <p14:xfrm>
                    <a:off x="10178004" y="5656739"/>
                    <a:ext cx="80640" cy="6840"/>
                  </p14:xfrm>
                </p:contentPart>
              </mc:Choice>
              <mc:Fallback>
                <p:pic>
                  <p:nvPicPr>
                    <p:cNvPr id="2041" name="Pennanteckning 2040">
                      <a:extLst>
                        <a:ext uri="{FF2B5EF4-FFF2-40B4-BE49-F238E27FC236}">
                          <a16:creationId xmlns:a16="http://schemas.microsoft.com/office/drawing/2014/main" id="{3D8AFA96-977F-2002-202E-BBEF04B6FFA2}"/>
                        </a:ext>
                      </a:extLst>
                    </p:cNvPr>
                    <p:cNvPicPr/>
                    <p:nvPr/>
                  </p:nvPicPr>
                  <p:blipFill>
                    <a:blip r:embed="rId678"/>
                    <a:stretch>
                      <a:fillRect/>
                    </a:stretch>
                  </p:blipFill>
                  <p:spPr>
                    <a:xfrm>
                      <a:off x="10162524" y="5641619"/>
                      <a:ext cx="11088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679">
                  <p14:nvContentPartPr>
                    <p14:cNvPr id="2042" name="Pennanteckning 2041">
                      <a:extLst>
                        <a:ext uri="{FF2B5EF4-FFF2-40B4-BE49-F238E27FC236}">
                          <a16:creationId xmlns:a16="http://schemas.microsoft.com/office/drawing/2014/main" id="{8A3C7561-3641-A003-05C4-0196A244C348}"/>
                        </a:ext>
                      </a:extLst>
                    </p14:cNvPr>
                    <p14:cNvContentPartPr/>
                    <p14:nvPr/>
                  </p14:nvContentPartPr>
                  <p14:xfrm>
                    <a:off x="10345764" y="5589779"/>
                    <a:ext cx="23400" cy="158400"/>
                  </p14:xfrm>
                </p:contentPart>
              </mc:Choice>
              <mc:Fallback>
                <p:pic>
                  <p:nvPicPr>
                    <p:cNvPr id="2042" name="Pennanteckning 2041">
                      <a:extLst>
                        <a:ext uri="{FF2B5EF4-FFF2-40B4-BE49-F238E27FC236}">
                          <a16:creationId xmlns:a16="http://schemas.microsoft.com/office/drawing/2014/main" id="{8A3C7561-3641-A003-05C4-0196A244C348}"/>
                        </a:ext>
                      </a:extLst>
                    </p:cNvPr>
                    <p:cNvPicPr/>
                    <p:nvPr/>
                  </p:nvPicPr>
                  <p:blipFill>
                    <a:blip r:embed="rId680"/>
                    <a:stretch>
                      <a:fillRect/>
                    </a:stretch>
                  </p:blipFill>
                  <p:spPr>
                    <a:xfrm>
                      <a:off x="10330644" y="5574659"/>
                      <a:ext cx="5400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681">
                  <p14:nvContentPartPr>
                    <p14:cNvPr id="2043" name="Pennanteckning 2042">
                      <a:extLst>
                        <a:ext uri="{FF2B5EF4-FFF2-40B4-BE49-F238E27FC236}">
                          <a16:creationId xmlns:a16="http://schemas.microsoft.com/office/drawing/2014/main" id="{AF96F660-B3E7-FB50-E6B0-33776A2293EC}"/>
                        </a:ext>
                      </a:extLst>
                    </p14:cNvPr>
                    <p14:cNvContentPartPr/>
                    <p14:nvPr/>
                  </p14:nvContentPartPr>
                  <p14:xfrm>
                    <a:off x="10353324" y="5611739"/>
                    <a:ext cx="104760" cy="160200"/>
                  </p14:xfrm>
                </p:contentPart>
              </mc:Choice>
              <mc:Fallback>
                <p:pic>
                  <p:nvPicPr>
                    <p:cNvPr id="2043" name="Pennanteckning 2042">
                      <a:extLst>
                        <a:ext uri="{FF2B5EF4-FFF2-40B4-BE49-F238E27FC236}">
                          <a16:creationId xmlns:a16="http://schemas.microsoft.com/office/drawing/2014/main" id="{AF96F660-B3E7-FB50-E6B0-33776A2293EC}"/>
                        </a:ext>
                      </a:extLst>
                    </p:cNvPr>
                    <p:cNvPicPr/>
                    <p:nvPr/>
                  </p:nvPicPr>
                  <p:blipFill>
                    <a:blip r:embed="rId682"/>
                    <a:stretch>
                      <a:fillRect/>
                    </a:stretch>
                  </p:blipFill>
                  <p:spPr>
                    <a:xfrm>
                      <a:off x="10337844" y="5596619"/>
                      <a:ext cx="13536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683">
                  <p14:nvContentPartPr>
                    <p14:cNvPr id="2045" name="Pennanteckning 2044">
                      <a:extLst>
                        <a:ext uri="{FF2B5EF4-FFF2-40B4-BE49-F238E27FC236}">
                          <a16:creationId xmlns:a16="http://schemas.microsoft.com/office/drawing/2014/main" id="{D06BB1DB-EDCE-B4D1-A116-522E7C45BC63}"/>
                        </a:ext>
                      </a:extLst>
                    </p14:cNvPr>
                    <p14:cNvContentPartPr/>
                    <p14:nvPr/>
                  </p14:nvContentPartPr>
                  <p14:xfrm>
                    <a:off x="10773444" y="5553779"/>
                    <a:ext cx="33480" cy="254880"/>
                  </p14:xfrm>
                </p:contentPart>
              </mc:Choice>
              <mc:Fallback>
                <p:pic>
                  <p:nvPicPr>
                    <p:cNvPr id="2045" name="Pennanteckning 2044">
                      <a:extLst>
                        <a:ext uri="{FF2B5EF4-FFF2-40B4-BE49-F238E27FC236}">
                          <a16:creationId xmlns:a16="http://schemas.microsoft.com/office/drawing/2014/main" id="{D06BB1DB-EDCE-B4D1-A116-522E7C45BC63}"/>
                        </a:ext>
                      </a:extLst>
                    </p:cNvPr>
                    <p:cNvPicPr/>
                    <p:nvPr/>
                  </p:nvPicPr>
                  <p:blipFill>
                    <a:blip r:embed="rId684"/>
                    <a:stretch>
                      <a:fillRect/>
                    </a:stretch>
                  </p:blipFill>
                  <p:spPr>
                    <a:xfrm>
                      <a:off x="10757964" y="5538299"/>
                      <a:ext cx="6408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685">
                  <p14:nvContentPartPr>
                    <p14:cNvPr id="2046" name="Pennanteckning 2045">
                      <a:extLst>
                        <a:ext uri="{FF2B5EF4-FFF2-40B4-BE49-F238E27FC236}">
                          <a16:creationId xmlns:a16="http://schemas.microsoft.com/office/drawing/2014/main" id="{4E9DE1DE-7B84-54BD-D5A0-5D9FBC0E13C2}"/>
                        </a:ext>
                      </a:extLst>
                    </p14:cNvPr>
                    <p14:cNvContentPartPr/>
                    <p14:nvPr/>
                  </p14:nvContentPartPr>
                  <p14:xfrm>
                    <a:off x="10752564" y="5648459"/>
                    <a:ext cx="142560" cy="56520"/>
                  </p14:xfrm>
                </p:contentPart>
              </mc:Choice>
              <mc:Fallback>
                <p:pic>
                  <p:nvPicPr>
                    <p:cNvPr id="2046" name="Pennanteckning 2045">
                      <a:extLst>
                        <a:ext uri="{FF2B5EF4-FFF2-40B4-BE49-F238E27FC236}">
                          <a16:creationId xmlns:a16="http://schemas.microsoft.com/office/drawing/2014/main" id="{4E9DE1DE-7B84-54BD-D5A0-5D9FBC0E13C2}"/>
                        </a:ext>
                      </a:extLst>
                    </p:cNvPr>
                    <p:cNvPicPr/>
                    <p:nvPr/>
                  </p:nvPicPr>
                  <p:blipFill>
                    <a:blip r:embed="rId686"/>
                    <a:stretch>
                      <a:fillRect/>
                    </a:stretch>
                  </p:blipFill>
                  <p:spPr>
                    <a:xfrm>
                      <a:off x="10737444" y="5633339"/>
                      <a:ext cx="17316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687">
                  <p14:nvContentPartPr>
                    <p14:cNvPr id="2047" name="Pennanteckning 2046">
                      <a:extLst>
                        <a:ext uri="{FF2B5EF4-FFF2-40B4-BE49-F238E27FC236}">
                          <a16:creationId xmlns:a16="http://schemas.microsoft.com/office/drawing/2014/main" id="{2F93E6FB-7A73-1C78-435B-D45A356FB198}"/>
                        </a:ext>
                      </a:extLst>
                    </p14:cNvPr>
                    <p14:cNvContentPartPr/>
                    <p14:nvPr/>
                  </p14:nvContentPartPr>
                  <p14:xfrm>
                    <a:off x="10916004" y="5657459"/>
                    <a:ext cx="45360" cy="95760"/>
                  </p14:xfrm>
                </p:contentPart>
              </mc:Choice>
              <mc:Fallback>
                <p:pic>
                  <p:nvPicPr>
                    <p:cNvPr id="2047" name="Pennanteckning 2046">
                      <a:extLst>
                        <a:ext uri="{FF2B5EF4-FFF2-40B4-BE49-F238E27FC236}">
                          <a16:creationId xmlns:a16="http://schemas.microsoft.com/office/drawing/2014/main" id="{2F93E6FB-7A73-1C78-435B-D45A356FB198}"/>
                        </a:ext>
                      </a:extLst>
                    </p:cNvPr>
                    <p:cNvPicPr/>
                    <p:nvPr/>
                  </p:nvPicPr>
                  <p:blipFill>
                    <a:blip r:embed="rId688"/>
                    <a:stretch>
                      <a:fillRect/>
                    </a:stretch>
                  </p:blipFill>
                  <p:spPr>
                    <a:xfrm>
                      <a:off x="10900884" y="5642339"/>
                      <a:ext cx="7596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689">
                  <p14:nvContentPartPr>
                    <p14:cNvPr id="2048" name="Pennanteckning 2047">
                      <a:extLst>
                        <a:ext uri="{FF2B5EF4-FFF2-40B4-BE49-F238E27FC236}">
                          <a16:creationId xmlns:a16="http://schemas.microsoft.com/office/drawing/2014/main" id="{F0F34201-4E13-7A5C-76F3-166259B0A442}"/>
                        </a:ext>
                      </a:extLst>
                    </p14:cNvPr>
                    <p14:cNvContentPartPr/>
                    <p14:nvPr/>
                  </p14:nvContentPartPr>
                  <p14:xfrm>
                    <a:off x="11124084" y="5674019"/>
                    <a:ext cx="143640" cy="336600"/>
                  </p14:xfrm>
                </p:contentPart>
              </mc:Choice>
              <mc:Fallback>
                <p:pic>
                  <p:nvPicPr>
                    <p:cNvPr id="2048" name="Pennanteckning 2047">
                      <a:extLst>
                        <a:ext uri="{FF2B5EF4-FFF2-40B4-BE49-F238E27FC236}">
                          <a16:creationId xmlns:a16="http://schemas.microsoft.com/office/drawing/2014/main" id="{F0F34201-4E13-7A5C-76F3-166259B0A442}"/>
                        </a:ext>
                      </a:extLst>
                    </p:cNvPr>
                    <p:cNvPicPr/>
                    <p:nvPr/>
                  </p:nvPicPr>
                  <p:blipFill>
                    <a:blip r:embed="rId690"/>
                    <a:stretch>
                      <a:fillRect/>
                    </a:stretch>
                  </p:blipFill>
                  <p:spPr>
                    <a:xfrm>
                      <a:off x="11108604" y="5658899"/>
                      <a:ext cx="17388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691">
                  <p14:nvContentPartPr>
                    <p14:cNvPr id="2049" name="Pennanteckning 2048">
                      <a:extLst>
                        <a:ext uri="{FF2B5EF4-FFF2-40B4-BE49-F238E27FC236}">
                          <a16:creationId xmlns:a16="http://schemas.microsoft.com/office/drawing/2014/main" id="{FF214C17-06F6-8123-D05D-A4B6ED756C7D}"/>
                        </a:ext>
                      </a:extLst>
                    </p14:cNvPr>
                    <p14:cNvContentPartPr/>
                    <p14:nvPr/>
                  </p14:nvContentPartPr>
                  <p14:xfrm>
                    <a:off x="11249724" y="5666819"/>
                    <a:ext cx="67320" cy="85680"/>
                  </p14:xfrm>
                </p:contentPart>
              </mc:Choice>
              <mc:Fallback>
                <p:pic>
                  <p:nvPicPr>
                    <p:cNvPr id="2049" name="Pennanteckning 2048">
                      <a:extLst>
                        <a:ext uri="{FF2B5EF4-FFF2-40B4-BE49-F238E27FC236}">
                          <a16:creationId xmlns:a16="http://schemas.microsoft.com/office/drawing/2014/main" id="{FF214C17-06F6-8123-D05D-A4B6ED756C7D}"/>
                        </a:ext>
                      </a:extLst>
                    </p:cNvPr>
                    <p:cNvPicPr/>
                    <p:nvPr/>
                  </p:nvPicPr>
                  <p:blipFill>
                    <a:blip r:embed="rId692"/>
                    <a:stretch>
                      <a:fillRect/>
                    </a:stretch>
                  </p:blipFill>
                  <p:spPr>
                    <a:xfrm>
                      <a:off x="11234244" y="5651339"/>
                      <a:ext cx="9792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693">
                  <p14:nvContentPartPr>
                    <p14:cNvPr id="2050" name="Pennanteckning 2049">
                      <a:extLst>
                        <a:ext uri="{FF2B5EF4-FFF2-40B4-BE49-F238E27FC236}">
                          <a16:creationId xmlns:a16="http://schemas.microsoft.com/office/drawing/2014/main" id="{6D422DA0-9A63-198F-9F03-AB36B562C179}"/>
                        </a:ext>
                      </a:extLst>
                    </p14:cNvPr>
                    <p14:cNvContentPartPr/>
                    <p14:nvPr/>
                  </p14:nvContentPartPr>
                  <p14:xfrm>
                    <a:off x="11392644" y="5566739"/>
                    <a:ext cx="95400" cy="221040"/>
                  </p14:xfrm>
                </p:contentPart>
              </mc:Choice>
              <mc:Fallback>
                <p:pic>
                  <p:nvPicPr>
                    <p:cNvPr id="2050" name="Pennanteckning 2049">
                      <a:extLst>
                        <a:ext uri="{FF2B5EF4-FFF2-40B4-BE49-F238E27FC236}">
                          <a16:creationId xmlns:a16="http://schemas.microsoft.com/office/drawing/2014/main" id="{6D422DA0-9A63-198F-9F03-AB36B562C179}"/>
                        </a:ext>
                      </a:extLst>
                    </p:cNvPr>
                    <p:cNvPicPr/>
                    <p:nvPr/>
                  </p:nvPicPr>
                  <p:blipFill>
                    <a:blip r:embed="rId694"/>
                    <a:stretch>
                      <a:fillRect/>
                    </a:stretch>
                  </p:blipFill>
                  <p:spPr>
                    <a:xfrm>
                      <a:off x="11377524" y="5551259"/>
                      <a:ext cx="12600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695">
                  <p14:nvContentPartPr>
                    <p14:cNvPr id="2051" name="Pennanteckning 2050">
                      <a:extLst>
                        <a:ext uri="{FF2B5EF4-FFF2-40B4-BE49-F238E27FC236}">
                          <a16:creationId xmlns:a16="http://schemas.microsoft.com/office/drawing/2014/main" id="{5AEAB601-F195-2628-30C9-56D5D22E6DF9}"/>
                        </a:ext>
                      </a:extLst>
                    </p14:cNvPr>
                    <p14:cNvContentPartPr/>
                    <p14:nvPr/>
                  </p14:nvContentPartPr>
                  <p14:xfrm>
                    <a:off x="11544204" y="5559179"/>
                    <a:ext cx="186480" cy="203760"/>
                  </p14:xfrm>
                </p:contentPart>
              </mc:Choice>
              <mc:Fallback>
                <p:pic>
                  <p:nvPicPr>
                    <p:cNvPr id="2051" name="Pennanteckning 2050">
                      <a:extLst>
                        <a:ext uri="{FF2B5EF4-FFF2-40B4-BE49-F238E27FC236}">
                          <a16:creationId xmlns:a16="http://schemas.microsoft.com/office/drawing/2014/main" id="{5AEAB601-F195-2628-30C9-56D5D22E6DF9}"/>
                        </a:ext>
                      </a:extLst>
                    </p:cNvPr>
                    <p:cNvPicPr/>
                    <p:nvPr/>
                  </p:nvPicPr>
                  <p:blipFill>
                    <a:blip r:embed="rId696"/>
                    <a:stretch>
                      <a:fillRect/>
                    </a:stretch>
                  </p:blipFill>
                  <p:spPr>
                    <a:xfrm>
                      <a:off x="11528724" y="5544059"/>
                      <a:ext cx="21708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697">
                  <p14:nvContentPartPr>
                    <p14:cNvPr id="2052" name="Pennanteckning 2051">
                      <a:extLst>
                        <a:ext uri="{FF2B5EF4-FFF2-40B4-BE49-F238E27FC236}">
                          <a16:creationId xmlns:a16="http://schemas.microsoft.com/office/drawing/2014/main" id="{6DC9BC6B-6855-883B-54CA-E822D860CA5E}"/>
                        </a:ext>
                      </a:extLst>
                    </p14:cNvPr>
                    <p14:cNvContentPartPr/>
                    <p14:nvPr/>
                  </p14:nvContentPartPr>
                  <p14:xfrm>
                    <a:off x="11699364" y="5606339"/>
                    <a:ext cx="189000" cy="201240"/>
                  </p14:xfrm>
                </p:contentPart>
              </mc:Choice>
              <mc:Fallback>
                <p:pic>
                  <p:nvPicPr>
                    <p:cNvPr id="2052" name="Pennanteckning 2051">
                      <a:extLst>
                        <a:ext uri="{FF2B5EF4-FFF2-40B4-BE49-F238E27FC236}">
                          <a16:creationId xmlns:a16="http://schemas.microsoft.com/office/drawing/2014/main" id="{6DC9BC6B-6855-883B-54CA-E822D860CA5E}"/>
                        </a:ext>
                      </a:extLst>
                    </p:cNvPr>
                    <p:cNvPicPr/>
                    <p:nvPr/>
                  </p:nvPicPr>
                  <p:blipFill>
                    <a:blip r:embed="rId698"/>
                    <a:stretch>
                      <a:fillRect/>
                    </a:stretch>
                  </p:blipFill>
                  <p:spPr>
                    <a:xfrm>
                      <a:off x="11684244" y="5591219"/>
                      <a:ext cx="219240" cy="231840"/>
                    </a:xfrm>
                    <a:prstGeom prst="rect">
                      <a:avLst/>
                    </a:prstGeom>
                  </p:spPr>
                </p:pic>
              </mc:Fallback>
            </mc:AlternateContent>
          </p:grpSp>
          <p:grpSp>
            <p:nvGrpSpPr>
              <p:cNvPr id="2065" name="Grupp 2064">
                <a:extLst>
                  <a:ext uri="{FF2B5EF4-FFF2-40B4-BE49-F238E27FC236}">
                    <a16:creationId xmlns:a16="http://schemas.microsoft.com/office/drawing/2014/main" id="{7858239A-1C8E-381D-C902-820DEB157564}"/>
                  </a:ext>
                </a:extLst>
              </p:cNvPr>
              <p:cNvGrpSpPr/>
              <p:nvPr/>
            </p:nvGrpSpPr>
            <p:grpSpPr>
              <a:xfrm>
                <a:off x="10014204" y="5927099"/>
                <a:ext cx="849600" cy="260280"/>
                <a:chOff x="10014204" y="5927099"/>
                <a:chExt cx="849600" cy="260280"/>
              </a:xfrm>
            </p:grpSpPr>
            <mc:AlternateContent xmlns:mc="http://schemas.openxmlformats.org/markup-compatibility/2006">
              <mc:Choice xmlns:p14="http://schemas.microsoft.com/office/powerpoint/2010/main" Requires="p14">
                <p:contentPart p14:bwMode="auto" r:id="rId699">
                  <p14:nvContentPartPr>
                    <p14:cNvPr id="2060" name="Pennanteckning 2059">
                      <a:extLst>
                        <a:ext uri="{FF2B5EF4-FFF2-40B4-BE49-F238E27FC236}">
                          <a16:creationId xmlns:a16="http://schemas.microsoft.com/office/drawing/2014/main" id="{F6576FFE-FB33-D308-2A2E-0D859BDFDDA4}"/>
                        </a:ext>
                      </a:extLst>
                    </p14:cNvPr>
                    <p14:cNvContentPartPr/>
                    <p14:nvPr/>
                  </p14:nvContentPartPr>
                  <p14:xfrm>
                    <a:off x="10014204" y="5927099"/>
                    <a:ext cx="69840" cy="183960"/>
                  </p14:xfrm>
                </p:contentPart>
              </mc:Choice>
              <mc:Fallback>
                <p:pic>
                  <p:nvPicPr>
                    <p:cNvPr id="2060" name="Pennanteckning 2059">
                      <a:extLst>
                        <a:ext uri="{FF2B5EF4-FFF2-40B4-BE49-F238E27FC236}">
                          <a16:creationId xmlns:a16="http://schemas.microsoft.com/office/drawing/2014/main" id="{F6576FFE-FB33-D308-2A2E-0D859BDFDDA4}"/>
                        </a:ext>
                      </a:extLst>
                    </p:cNvPr>
                    <p:cNvPicPr/>
                    <p:nvPr/>
                  </p:nvPicPr>
                  <p:blipFill>
                    <a:blip r:embed="rId700"/>
                    <a:stretch>
                      <a:fillRect/>
                    </a:stretch>
                  </p:blipFill>
                  <p:spPr>
                    <a:xfrm>
                      <a:off x="9999084" y="5911979"/>
                      <a:ext cx="10044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701">
                  <p14:nvContentPartPr>
                    <p14:cNvPr id="2061" name="Pennanteckning 2060">
                      <a:extLst>
                        <a:ext uri="{FF2B5EF4-FFF2-40B4-BE49-F238E27FC236}">
                          <a16:creationId xmlns:a16="http://schemas.microsoft.com/office/drawing/2014/main" id="{512CD117-013B-E5A3-5399-8A3B494E106F}"/>
                        </a:ext>
                      </a:extLst>
                    </p14:cNvPr>
                    <p14:cNvContentPartPr/>
                    <p14:nvPr/>
                  </p14:nvContentPartPr>
                  <p14:xfrm>
                    <a:off x="10150644" y="6044459"/>
                    <a:ext cx="3960" cy="69120"/>
                  </p14:xfrm>
                </p:contentPart>
              </mc:Choice>
              <mc:Fallback>
                <p:pic>
                  <p:nvPicPr>
                    <p:cNvPr id="2061" name="Pennanteckning 2060">
                      <a:extLst>
                        <a:ext uri="{FF2B5EF4-FFF2-40B4-BE49-F238E27FC236}">
                          <a16:creationId xmlns:a16="http://schemas.microsoft.com/office/drawing/2014/main" id="{512CD117-013B-E5A3-5399-8A3B494E106F}"/>
                        </a:ext>
                      </a:extLst>
                    </p:cNvPr>
                    <p:cNvPicPr/>
                    <p:nvPr/>
                  </p:nvPicPr>
                  <p:blipFill>
                    <a:blip r:embed="rId702"/>
                    <a:stretch>
                      <a:fillRect/>
                    </a:stretch>
                  </p:blipFill>
                  <p:spPr>
                    <a:xfrm>
                      <a:off x="10135164" y="6029339"/>
                      <a:ext cx="3456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703">
                  <p14:nvContentPartPr>
                    <p14:cNvPr id="2062" name="Pennanteckning 2061">
                      <a:extLst>
                        <a:ext uri="{FF2B5EF4-FFF2-40B4-BE49-F238E27FC236}">
                          <a16:creationId xmlns:a16="http://schemas.microsoft.com/office/drawing/2014/main" id="{8BFD6A39-3AC7-C87F-280D-BBD9EAB2E128}"/>
                        </a:ext>
                      </a:extLst>
                    </p14:cNvPr>
                    <p14:cNvContentPartPr/>
                    <p14:nvPr/>
                  </p14:nvContentPartPr>
                  <p14:xfrm>
                    <a:off x="10183764" y="5962739"/>
                    <a:ext cx="73800" cy="80640"/>
                  </p14:xfrm>
                </p:contentPart>
              </mc:Choice>
              <mc:Fallback>
                <p:pic>
                  <p:nvPicPr>
                    <p:cNvPr id="2062" name="Pennanteckning 2061">
                      <a:extLst>
                        <a:ext uri="{FF2B5EF4-FFF2-40B4-BE49-F238E27FC236}">
                          <a16:creationId xmlns:a16="http://schemas.microsoft.com/office/drawing/2014/main" id="{8BFD6A39-3AC7-C87F-280D-BBD9EAB2E128}"/>
                        </a:ext>
                      </a:extLst>
                    </p:cNvPr>
                    <p:cNvPicPr/>
                    <p:nvPr/>
                  </p:nvPicPr>
                  <p:blipFill>
                    <a:blip r:embed="rId704"/>
                    <a:stretch>
                      <a:fillRect/>
                    </a:stretch>
                  </p:blipFill>
                  <p:spPr>
                    <a:xfrm>
                      <a:off x="10168284" y="5947619"/>
                      <a:ext cx="10440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705">
                  <p14:nvContentPartPr>
                    <p14:cNvPr id="2063" name="Pennanteckning 2062">
                      <a:extLst>
                        <a:ext uri="{FF2B5EF4-FFF2-40B4-BE49-F238E27FC236}">
                          <a16:creationId xmlns:a16="http://schemas.microsoft.com/office/drawing/2014/main" id="{EBECA395-A849-E0BC-9755-E6D61F4D2DD7}"/>
                        </a:ext>
                      </a:extLst>
                    </p14:cNvPr>
                    <p14:cNvContentPartPr/>
                    <p14:nvPr/>
                  </p14:nvContentPartPr>
                  <p14:xfrm>
                    <a:off x="10227684" y="6027179"/>
                    <a:ext cx="500760" cy="160200"/>
                  </p14:xfrm>
                </p:contentPart>
              </mc:Choice>
              <mc:Fallback>
                <p:pic>
                  <p:nvPicPr>
                    <p:cNvPr id="2063" name="Pennanteckning 2062">
                      <a:extLst>
                        <a:ext uri="{FF2B5EF4-FFF2-40B4-BE49-F238E27FC236}">
                          <a16:creationId xmlns:a16="http://schemas.microsoft.com/office/drawing/2014/main" id="{EBECA395-A849-E0BC-9755-E6D61F4D2DD7}"/>
                        </a:ext>
                      </a:extLst>
                    </p:cNvPr>
                    <p:cNvPicPr/>
                    <p:nvPr/>
                  </p:nvPicPr>
                  <p:blipFill>
                    <a:blip r:embed="rId706"/>
                    <a:stretch>
                      <a:fillRect/>
                    </a:stretch>
                  </p:blipFill>
                  <p:spPr>
                    <a:xfrm>
                      <a:off x="10212204" y="6012059"/>
                      <a:ext cx="53100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707">
                  <p14:nvContentPartPr>
                    <p14:cNvPr id="2064" name="Pennanteckning 2063">
                      <a:extLst>
                        <a:ext uri="{FF2B5EF4-FFF2-40B4-BE49-F238E27FC236}">
                          <a16:creationId xmlns:a16="http://schemas.microsoft.com/office/drawing/2014/main" id="{2275BCC5-387B-0655-2DF5-AC8B6CFD75B7}"/>
                        </a:ext>
                      </a:extLst>
                    </p14:cNvPr>
                    <p14:cNvContentPartPr/>
                    <p14:nvPr/>
                  </p14:nvContentPartPr>
                  <p14:xfrm>
                    <a:off x="10857684" y="6113219"/>
                    <a:ext cx="6120" cy="4320"/>
                  </p14:xfrm>
                </p:contentPart>
              </mc:Choice>
              <mc:Fallback>
                <p:pic>
                  <p:nvPicPr>
                    <p:cNvPr id="2064" name="Pennanteckning 2063">
                      <a:extLst>
                        <a:ext uri="{FF2B5EF4-FFF2-40B4-BE49-F238E27FC236}">
                          <a16:creationId xmlns:a16="http://schemas.microsoft.com/office/drawing/2014/main" id="{2275BCC5-387B-0655-2DF5-AC8B6CFD75B7}"/>
                        </a:ext>
                      </a:extLst>
                    </p:cNvPr>
                    <p:cNvPicPr/>
                    <p:nvPr/>
                  </p:nvPicPr>
                  <p:blipFill>
                    <a:blip r:embed="rId708"/>
                    <a:stretch>
                      <a:fillRect/>
                    </a:stretch>
                  </p:blipFill>
                  <p:spPr>
                    <a:xfrm>
                      <a:off x="10842564" y="6098099"/>
                      <a:ext cx="36720" cy="34920"/>
                    </a:xfrm>
                    <a:prstGeom prst="rect">
                      <a:avLst/>
                    </a:prstGeom>
                  </p:spPr>
                </p:pic>
              </mc:Fallback>
            </mc:AlternateContent>
          </p:grpSp>
        </p:grpSp>
      </p:grpSp>
      <p:grpSp>
        <p:nvGrpSpPr>
          <p:cNvPr id="2093" name="Grupp 2092">
            <a:extLst>
              <a:ext uri="{FF2B5EF4-FFF2-40B4-BE49-F238E27FC236}">
                <a16:creationId xmlns:a16="http://schemas.microsoft.com/office/drawing/2014/main" id="{9B695162-2370-8AA8-0DC6-C73D58B7329D}"/>
              </a:ext>
            </a:extLst>
          </p:cNvPr>
          <p:cNvGrpSpPr/>
          <p:nvPr/>
        </p:nvGrpSpPr>
        <p:grpSpPr>
          <a:xfrm>
            <a:off x="8728284" y="6210779"/>
            <a:ext cx="3063240" cy="618840"/>
            <a:chOff x="8728284" y="6210779"/>
            <a:chExt cx="3063240" cy="618840"/>
          </a:xfrm>
        </p:grpSpPr>
        <p:grpSp>
          <p:nvGrpSpPr>
            <p:cNvPr id="2086" name="Grupp 2085">
              <a:extLst>
                <a:ext uri="{FF2B5EF4-FFF2-40B4-BE49-F238E27FC236}">
                  <a16:creationId xmlns:a16="http://schemas.microsoft.com/office/drawing/2014/main" id="{D7BD3687-4C01-D21E-73F5-C9BFA9A5E345}"/>
                </a:ext>
              </a:extLst>
            </p:cNvPr>
            <p:cNvGrpSpPr/>
            <p:nvPr/>
          </p:nvGrpSpPr>
          <p:grpSpPr>
            <a:xfrm>
              <a:off x="8728284" y="6419939"/>
              <a:ext cx="334440" cy="219600"/>
              <a:chOff x="8728284" y="6419939"/>
              <a:chExt cx="334440" cy="219600"/>
            </a:xfrm>
          </p:grpSpPr>
          <mc:AlternateContent xmlns:mc="http://schemas.openxmlformats.org/markup-compatibility/2006">
            <mc:Choice xmlns:p14="http://schemas.microsoft.com/office/powerpoint/2010/main" Requires="p14">
              <p:contentPart p14:bwMode="auto" r:id="rId709">
                <p14:nvContentPartPr>
                  <p14:cNvPr id="2067" name="Pennanteckning 2066">
                    <a:extLst>
                      <a:ext uri="{FF2B5EF4-FFF2-40B4-BE49-F238E27FC236}">
                        <a16:creationId xmlns:a16="http://schemas.microsoft.com/office/drawing/2014/main" id="{30736331-D92A-2F23-5458-C6B56F210794}"/>
                      </a:ext>
                    </a:extLst>
                  </p14:cNvPr>
                  <p14:cNvContentPartPr/>
                  <p14:nvPr/>
                </p14:nvContentPartPr>
                <p14:xfrm>
                  <a:off x="8728284" y="6500219"/>
                  <a:ext cx="142560" cy="6120"/>
                </p14:xfrm>
              </p:contentPart>
            </mc:Choice>
            <mc:Fallback>
              <p:pic>
                <p:nvPicPr>
                  <p:cNvPr id="2067" name="Pennanteckning 2066">
                    <a:extLst>
                      <a:ext uri="{FF2B5EF4-FFF2-40B4-BE49-F238E27FC236}">
                        <a16:creationId xmlns:a16="http://schemas.microsoft.com/office/drawing/2014/main" id="{30736331-D92A-2F23-5458-C6B56F210794}"/>
                      </a:ext>
                    </a:extLst>
                  </p:cNvPr>
                  <p:cNvPicPr/>
                  <p:nvPr/>
                </p:nvPicPr>
                <p:blipFill>
                  <a:blip r:embed="rId710"/>
                  <a:stretch>
                    <a:fillRect/>
                  </a:stretch>
                </p:blipFill>
                <p:spPr>
                  <a:xfrm>
                    <a:off x="8712804" y="6485099"/>
                    <a:ext cx="17316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711">
                <p14:nvContentPartPr>
                  <p14:cNvPr id="2068" name="Pennanteckning 2067">
                    <a:extLst>
                      <a:ext uri="{FF2B5EF4-FFF2-40B4-BE49-F238E27FC236}">
                        <a16:creationId xmlns:a16="http://schemas.microsoft.com/office/drawing/2014/main" id="{3435240C-6CF8-6F00-551C-C93E726A1B6D}"/>
                      </a:ext>
                    </a:extLst>
                  </p14:cNvPr>
                  <p14:cNvContentPartPr/>
                  <p14:nvPr/>
                </p14:nvContentPartPr>
                <p14:xfrm>
                  <a:off x="8782644" y="6532619"/>
                  <a:ext cx="100440" cy="25200"/>
                </p14:xfrm>
              </p:contentPart>
            </mc:Choice>
            <mc:Fallback>
              <p:pic>
                <p:nvPicPr>
                  <p:cNvPr id="2068" name="Pennanteckning 2067">
                    <a:extLst>
                      <a:ext uri="{FF2B5EF4-FFF2-40B4-BE49-F238E27FC236}">
                        <a16:creationId xmlns:a16="http://schemas.microsoft.com/office/drawing/2014/main" id="{3435240C-6CF8-6F00-551C-C93E726A1B6D}"/>
                      </a:ext>
                    </a:extLst>
                  </p:cNvPr>
                  <p:cNvPicPr/>
                  <p:nvPr/>
                </p:nvPicPr>
                <p:blipFill>
                  <a:blip r:embed="rId712"/>
                  <a:stretch>
                    <a:fillRect/>
                  </a:stretch>
                </p:blipFill>
                <p:spPr>
                  <a:xfrm>
                    <a:off x="8767524" y="6517499"/>
                    <a:ext cx="13104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713">
                <p14:nvContentPartPr>
                  <p14:cNvPr id="2069" name="Pennanteckning 2068">
                    <a:extLst>
                      <a:ext uri="{FF2B5EF4-FFF2-40B4-BE49-F238E27FC236}">
                        <a16:creationId xmlns:a16="http://schemas.microsoft.com/office/drawing/2014/main" id="{6AC9EC3A-1694-1CDA-AB21-97A8FE1A6707}"/>
                      </a:ext>
                    </a:extLst>
                  </p14:cNvPr>
                  <p14:cNvContentPartPr/>
                  <p14:nvPr/>
                </p14:nvContentPartPr>
                <p14:xfrm>
                  <a:off x="8950764" y="6419939"/>
                  <a:ext cx="111960" cy="219600"/>
                </p14:xfrm>
              </p:contentPart>
            </mc:Choice>
            <mc:Fallback>
              <p:pic>
                <p:nvPicPr>
                  <p:cNvPr id="2069" name="Pennanteckning 2068">
                    <a:extLst>
                      <a:ext uri="{FF2B5EF4-FFF2-40B4-BE49-F238E27FC236}">
                        <a16:creationId xmlns:a16="http://schemas.microsoft.com/office/drawing/2014/main" id="{6AC9EC3A-1694-1CDA-AB21-97A8FE1A6707}"/>
                      </a:ext>
                    </a:extLst>
                  </p:cNvPr>
                  <p:cNvPicPr/>
                  <p:nvPr/>
                </p:nvPicPr>
                <p:blipFill>
                  <a:blip r:embed="rId714"/>
                  <a:stretch>
                    <a:fillRect/>
                  </a:stretch>
                </p:blipFill>
                <p:spPr>
                  <a:xfrm>
                    <a:off x="8935284" y="6404819"/>
                    <a:ext cx="142560" cy="249840"/>
                  </a:xfrm>
                  <a:prstGeom prst="rect">
                    <a:avLst/>
                  </a:prstGeom>
                </p:spPr>
              </p:pic>
            </mc:Fallback>
          </mc:AlternateContent>
        </p:grpSp>
        <p:grpSp>
          <p:nvGrpSpPr>
            <p:cNvPr id="2085" name="Grupp 2084">
              <a:extLst>
                <a:ext uri="{FF2B5EF4-FFF2-40B4-BE49-F238E27FC236}">
                  <a16:creationId xmlns:a16="http://schemas.microsoft.com/office/drawing/2014/main" id="{ED2AE501-0B53-7331-126E-47B56D32B1E4}"/>
                </a:ext>
              </a:extLst>
            </p:cNvPr>
            <p:cNvGrpSpPr/>
            <p:nvPr/>
          </p:nvGrpSpPr>
          <p:grpSpPr>
            <a:xfrm>
              <a:off x="9322644" y="6349019"/>
              <a:ext cx="2263320" cy="480600"/>
              <a:chOff x="9322644" y="6349019"/>
              <a:chExt cx="2263320" cy="480600"/>
            </a:xfrm>
          </p:grpSpPr>
          <mc:AlternateContent xmlns:mc="http://schemas.openxmlformats.org/markup-compatibility/2006">
            <mc:Choice xmlns:p14="http://schemas.microsoft.com/office/powerpoint/2010/main" Requires="p14">
              <p:contentPart p14:bwMode="auto" r:id="rId715">
                <p14:nvContentPartPr>
                  <p14:cNvPr id="2070" name="Pennanteckning 2069">
                    <a:extLst>
                      <a:ext uri="{FF2B5EF4-FFF2-40B4-BE49-F238E27FC236}">
                        <a16:creationId xmlns:a16="http://schemas.microsoft.com/office/drawing/2014/main" id="{EDE9D00D-5DE1-2DF8-CCCF-EEBA1F1FD205}"/>
                      </a:ext>
                    </a:extLst>
                  </p14:cNvPr>
                  <p14:cNvContentPartPr/>
                  <p14:nvPr/>
                </p14:nvContentPartPr>
                <p14:xfrm>
                  <a:off x="9322644" y="6427499"/>
                  <a:ext cx="85680" cy="197280"/>
                </p14:xfrm>
              </p:contentPart>
            </mc:Choice>
            <mc:Fallback>
              <p:pic>
                <p:nvPicPr>
                  <p:cNvPr id="2070" name="Pennanteckning 2069">
                    <a:extLst>
                      <a:ext uri="{FF2B5EF4-FFF2-40B4-BE49-F238E27FC236}">
                        <a16:creationId xmlns:a16="http://schemas.microsoft.com/office/drawing/2014/main" id="{EDE9D00D-5DE1-2DF8-CCCF-EEBA1F1FD205}"/>
                      </a:ext>
                    </a:extLst>
                  </p:cNvPr>
                  <p:cNvPicPr/>
                  <p:nvPr/>
                </p:nvPicPr>
                <p:blipFill>
                  <a:blip r:embed="rId716"/>
                  <a:stretch>
                    <a:fillRect/>
                  </a:stretch>
                </p:blipFill>
                <p:spPr>
                  <a:xfrm>
                    <a:off x="9307524" y="6412379"/>
                    <a:ext cx="11592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717">
                <p14:nvContentPartPr>
                  <p14:cNvPr id="2071" name="Pennanteckning 2070">
                    <a:extLst>
                      <a:ext uri="{FF2B5EF4-FFF2-40B4-BE49-F238E27FC236}">
                        <a16:creationId xmlns:a16="http://schemas.microsoft.com/office/drawing/2014/main" id="{37F380E2-8414-724F-93CE-7E1EA8FD4039}"/>
                      </a:ext>
                    </a:extLst>
                  </p14:cNvPr>
                  <p14:cNvContentPartPr/>
                  <p14:nvPr/>
                </p14:nvContentPartPr>
                <p14:xfrm>
                  <a:off x="9513804" y="6500219"/>
                  <a:ext cx="132840" cy="93960"/>
                </p14:xfrm>
              </p:contentPart>
            </mc:Choice>
            <mc:Fallback>
              <p:pic>
                <p:nvPicPr>
                  <p:cNvPr id="2071" name="Pennanteckning 2070">
                    <a:extLst>
                      <a:ext uri="{FF2B5EF4-FFF2-40B4-BE49-F238E27FC236}">
                        <a16:creationId xmlns:a16="http://schemas.microsoft.com/office/drawing/2014/main" id="{37F380E2-8414-724F-93CE-7E1EA8FD4039}"/>
                      </a:ext>
                    </a:extLst>
                  </p:cNvPr>
                  <p:cNvPicPr/>
                  <p:nvPr/>
                </p:nvPicPr>
                <p:blipFill>
                  <a:blip r:embed="rId718"/>
                  <a:stretch>
                    <a:fillRect/>
                  </a:stretch>
                </p:blipFill>
                <p:spPr>
                  <a:xfrm>
                    <a:off x="9498684" y="6485099"/>
                    <a:ext cx="16308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719">
                <p14:nvContentPartPr>
                  <p14:cNvPr id="2072" name="Pennanteckning 2071">
                    <a:extLst>
                      <a:ext uri="{FF2B5EF4-FFF2-40B4-BE49-F238E27FC236}">
                        <a16:creationId xmlns:a16="http://schemas.microsoft.com/office/drawing/2014/main" id="{3322F98E-C72D-93EA-9820-827A523E541B}"/>
                      </a:ext>
                    </a:extLst>
                  </p14:cNvPr>
                  <p14:cNvContentPartPr/>
                  <p14:nvPr/>
                </p14:nvContentPartPr>
                <p14:xfrm>
                  <a:off x="9675084" y="6458099"/>
                  <a:ext cx="64800" cy="129240"/>
                </p14:xfrm>
              </p:contentPart>
            </mc:Choice>
            <mc:Fallback>
              <p:pic>
                <p:nvPicPr>
                  <p:cNvPr id="2072" name="Pennanteckning 2071">
                    <a:extLst>
                      <a:ext uri="{FF2B5EF4-FFF2-40B4-BE49-F238E27FC236}">
                        <a16:creationId xmlns:a16="http://schemas.microsoft.com/office/drawing/2014/main" id="{3322F98E-C72D-93EA-9820-827A523E541B}"/>
                      </a:ext>
                    </a:extLst>
                  </p:cNvPr>
                  <p:cNvPicPr/>
                  <p:nvPr/>
                </p:nvPicPr>
                <p:blipFill>
                  <a:blip r:embed="rId720"/>
                  <a:stretch>
                    <a:fillRect/>
                  </a:stretch>
                </p:blipFill>
                <p:spPr>
                  <a:xfrm>
                    <a:off x="9659964" y="6442979"/>
                    <a:ext cx="9540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721">
                <p14:nvContentPartPr>
                  <p14:cNvPr id="2073" name="Pennanteckning 2072">
                    <a:extLst>
                      <a:ext uri="{FF2B5EF4-FFF2-40B4-BE49-F238E27FC236}">
                        <a16:creationId xmlns:a16="http://schemas.microsoft.com/office/drawing/2014/main" id="{6F9705A7-014F-76F5-A9AB-D001893A015A}"/>
                      </a:ext>
                    </a:extLst>
                  </p14:cNvPr>
                  <p14:cNvContentPartPr/>
                  <p14:nvPr/>
                </p14:nvContentPartPr>
                <p14:xfrm>
                  <a:off x="9816564" y="6382859"/>
                  <a:ext cx="109440" cy="205560"/>
                </p14:xfrm>
              </p:contentPart>
            </mc:Choice>
            <mc:Fallback>
              <p:pic>
                <p:nvPicPr>
                  <p:cNvPr id="2073" name="Pennanteckning 2072">
                    <a:extLst>
                      <a:ext uri="{FF2B5EF4-FFF2-40B4-BE49-F238E27FC236}">
                        <a16:creationId xmlns:a16="http://schemas.microsoft.com/office/drawing/2014/main" id="{6F9705A7-014F-76F5-A9AB-D001893A015A}"/>
                      </a:ext>
                    </a:extLst>
                  </p:cNvPr>
                  <p:cNvPicPr/>
                  <p:nvPr/>
                </p:nvPicPr>
                <p:blipFill>
                  <a:blip r:embed="rId722"/>
                  <a:stretch>
                    <a:fillRect/>
                  </a:stretch>
                </p:blipFill>
                <p:spPr>
                  <a:xfrm>
                    <a:off x="9801084" y="6367739"/>
                    <a:ext cx="14004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723">
                <p14:nvContentPartPr>
                  <p14:cNvPr id="2074" name="Pennanteckning 2073">
                    <a:extLst>
                      <a:ext uri="{FF2B5EF4-FFF2-40B4-BE49-F238E27FC236}">
                        <a16:creationId xmlns:a16="http://schemas.microsoft.com/office/drawing/2014/main" id="{F90BCE72-F1C1-1529-8290-2AF87E770BC5}"/>
                      </a:ext>
                    </a:extLst>
                  </p14:cNvPr>
                  <p14:cNvContentPartPr/>
                  <p14:nvPr/>
                </p14:nvContentPartPr>
                <p14:xfrm>
                  <a:off x="9935724" y="6487259"/>
                  <a:ext cx="66600" cy="225360"/>
                </p14:xfrm>
              </p:contentPart>
            </mc:Choice>
            <mc:Fallback>
              <p:pic>
                <p:nvPicPr>
                  <p:cNvPr id="2074" name="Pennanteckning 2073">
                    <a:extLst>
                      <a:ext uri="{FF2B5EF4-FFF2-40B4-BE49-F238E27FC236}">
                        <a16:creationId xmlns:a16="http://schemas.microsoft.com/office/drawing/2014/main" id="{F90BCE72-F1C1-1529-8290-2AF87E770BC5}"/>
                      </a:ext>
                    </a:extLst>
                  </p:cNvPr>
                  <p:cNvPicPr/>
                  <p:nvPr/>
                </p:nvPicPr>
                <p:blipFill>
                  <a:blip r:embed="rId724"/>
                  <a:stretch>
                    <a:fillRect/>
                  </a:stretch>
                </p:blipFill>
                <p:spPr>
                  <a:xfrm>
                    <a:off x="9920244" y="6471779"/>
                    <a:ext cx="9684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725">
                <p14:nvContentPartPr>
                  <p14:cNvPr id="2075" name="Pennanteckning 2074">
                    <a:extLst>
                      <a:ext uri="{FF2B5EF4-FFF2-40B4-BE49-F238E27FC236}">
                        <a16:creationId xmlns:a16="http://schemas.microsoft.com/office/drawing/2014/main" id="{BFEC8FCB-D5DA-4C10-F9B4-C12499219D6C}"/>
                      </a:ext>
                    </a:extLst>
                  </p14:cNvPr>
                  <p14:cNvContentPartPr/>
                  <p14:nvPr/>
                </p14:nvContentPartPr>
                <p14:xfrm>
                  <a:off x="9965244" y="6463139"/>
                  <a:ext cx="106920" cy="122040"/>
                </p14:xfrm>
              </p:contentPart>
            </mc:Choice>
            <mc:Fallback>
              <p:pic>
                <p:nvPicPr>
                  <p:cNvPr id="2075" name="Pennanteckning 2074">
                    <a:extLst>
                      <a:ext uri="{FF2B5EF4-FFF2-40B4-BE49-F238E27FC236}">
                        <a16:creationId xmlns:a16="http://schemas.microsoft.com/office/drawing/2014/main" id="{BFEC8FCB-D5DA-4C10-F9B4-C12499219D6C}"/>
                      </a:ext>
                    </a:extLst>
                  </p:cNvPr>
                  <p:cNvPicPr/>
                  <p:nvPr/>
                </p:nvPicPr>
                <p:blipFill>
                  <a:blip r:embed="rId726"/>
                  <a:stretch>
                    <a:fillRect/>
                  </a:stretch>
                </p:blipFill>
                <p:spPr>
                  <a:xfrm>
                    <a:off x="9950124" y="6447659"/>
                    <a:ext cx="13752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727">
                <p14:nvContentPartPr>
                  <p14:cNvPr id="2076" name="Pennanteckning 2075">
                    <a:extLst>
                      <a:ext uri="{FF2B5EF4-FFF2-40B4-BE49-F238E27FC236}">
                        <a16:creationId xmlns:a16="http://schemas.microsoft.com/office/drawing/2014/main" id="{68FF2E75-914E-D283-3C7E-EE0BC978819F}"/>
                      </a:ext>
                    </a:extLst>
                  </p14:cNvPr>
                  <p14:cNvContentPartPr/>
                  <p14:nvPr/>
                </p14:nvContentPartPr>
                <p14:xfrm>
                  <a:off x="10120764" y="6457379"/>
                  <a:ext cx="217800" cy="78840"/>
                </p14:xfrm>
              </p:contentPart>
            </mc:Choice>
            <mc:Fallback>
              <p:pic>
                <p:nvPicPr>
                  <p:cNvPr id="2076" name="Pennanteckning 2075">
                    <a:extLst>
                      <a:ext uri="{FF2B5EF4-FFF2-40B4-BE49-F238E27FC236}">
                        <a16:creationId xmlns:a16="http://schemas.microsoft.com/office/drawing/2014/main" id="{68FF2E75-914E-D283-3C7E-EE0BC978819F}"/>
                      </a:ext>
                    </a:extLst>
                  </p:cNvPr>
                  <p:cNvPicPr/>
                  <p:nvPr/>
                </p:nvPicPr>
                <p:blipFill>
                  <a:blip r:embed="rId728"/>
                  <a:stretch>
                    <a:fillRect/>
                  </a:stretch>
                </p:blipFill>
                <p:spPr>
                  <a:xfrm>
                    <a:off x="10105644" y="6441899"/>
                    <a:ext cx="24840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729">
                <p14:nvContentPartPr>
                  <p14:cNvPr id="2077" name="Pennanteckning 2076">
                    <a:extLst>
                      <a:ext uri="{FF2B5EF4-FFF2-40B4-BE49-F238E27FC236}">
                        <a16:creationId xmlns:a16="http://schemas.microsoft.com/office/drawing/2014/main" id="{97532C1C-EEDC-6A39-641A-50E5CBECE998}"/>
                      </a:ext>
                    </a:extLst>
                  </p14:cNvPr>
                  <p14:cNvContentPartPr/>
                  <p14:nvPr/>
                </p14:nvContentPartPr>
                <p14:xfrm>
                  <a:off x="10351524" y="6444059"/>
                  <a:ext cx="86400" cy="258120"/>
                </p14:xfrm>
              </p:contentPart>
            </mc:Choice>
            <mc:Fallback>
              <p:pic>
                <p:nvPicPr>
                  <p:cNvPr id="2077" name="Pennanteckning 2076">
                    <a:extLst>
                      <a:ext uri="{FF2B5EF4-FFF2-40B4-BE49-F238E27FC236}">
                        <a16:creationId xmlns:a16="http://schemas.microsoft.com/office/drawing/2014/main" id="{97532C1C-EEDC-6A39-641A-50E5CBECE998}"/>
                      </a:ext>
                    </a:extLst>
                  </p:cNvPr>
                  <p:cNvPicPr/>
                  <p:nvPr/>
                </p:nvPicPr>
                <p:blipFill>
                  <a:blip r:embed="rId730"/>
                  <a:stretch>
                    <a:fillRect/>
                  </a:stretch>
                </p:blipFill>
                <p:spPr>
                  <a:xfrm>
                    <a:off x="10336404" y="6428939"/>
                    <a:ext cx="11700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731">
                <p14:nvContentPartPr>
                  <p14:cNvPr id="2078" name="Pennanteckning 2077">
                    <a:extLst>
                      <a:ext uri="{FF2B5EF4-FFF2-40B4-BE49-F238E27FC236}">
                        <a16:creationId xmlns:a16="http://schemas.microsoft.com/office/drawing/2014/main" id="{2F728373-0F6E-59BA-B90D-1F2AD84B53A1}"/>
                      </a:ext>
                    </a:extLst>
                  </p14:cNvPr>
                  <p14:cNvContentPartPr/>
                  <p14:nvPr/>
                </p14:nvContentPartPr>
                <p14:xfrm>
                  <a:off x="10394724" y="6473579"/>
                  <a:ext cx="87120" cy="86400"/>
                </p14:xfrm>
              </p:contentPart>
            </mc:Choice>
            <mc:Fallback>
              <p:pic>
                <p:nvPicPr>
                  <p:cNvPr id="2078" name="Pennanteckning 2077">
                    <a:extLst>
                      <a:ext uri="{FF2B5EF4-FFF2-40B4-BE49-F238E27FC236}">
                        <a16:creationId xmlns:a16="http://schemas.microsoft.com/office/drawing/2014/main" id="{2F728373-0F6E-59BA-B90D-1F2AD84B53A1}"/>
                      </a:ext>
                    </a:extLst>
                  </p:cNvPr>
                  <p:cNvPicPr/>
                  <p:nvPr/>
                </p:nvPicPr>
                <p:blipFill>
                  <a:blip r:embed="rId732"/>
                  <a:stretch>
                    <a:fillRect/>
                  </a:stretch>
                </p:blipFill>
                <p:spPr>
                  <a:xfrm>
                    <a:off x="10379244" y="6458459"/>
                    <a:ext cx="11772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733">
                <p14:nvContentPartPr>
                  <p14:cNvPr id="2079" name="Pennanteckning 2078">
                    <a:extLst>
                      <a:ext uri="{FF2B5EF4-FFF2-40B4-BE49-F238E27FC236}">
                        <a16:creationId xmlns:a16="http://schemas.microsoft.com/office/drawing/2014/main" id="{474BF98D-1A57-F34D-2418-16C66525D5B0}"/>
                      </a:ext>
                    </a:extLst>
                  </p14:cNvPr>
                  <p14:cNvContentPartPr/>
                  <p14:nvPr/>
                </p14:nvContentPartPr>
                <p14:xfrm>
                  <a:off x="10552404" y="6475379"/>
                  <a:ext cx="132480" cy="77400"/>
                </p14:xfrm>
              </p:contentPart>
            </mc:Choice>
            <mc:Fallback>
              <p:pic>
                <p:nvPicPr>
                  <p:cNvPr id="2079" name="Pennanteckning 2078">
                    <a:extLst>
                      <a:ext uri="{FF2B5EF4-FFF2-40B4-BE49-F238E27FC236}">
                        <a16:creationId xmlns:a16="http://schemas.microsoft.com/office/drawing/2014/main" id="{474BF98D-1A57-F34D-2418-16C66525D5B0}"/>
                      </a:ext>
                    </a:extLst>
                  </p:cNvPr>
                  <p:cNvPicPr/>
                  <p:nvPr/>
                </p:nvPicPr>
                <p:blipFill>
                  <a:blip r:embed="rId734"/>
                  <a:stretch>
                    <a:fillRect/>
                  </a:stretch>
                </p:blipFill>
                <p:spPr>
                  <a:xfrm>
                    <a:off x="10537284" y="6460259"/>
                    <a:ext cx="16308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735">
                <p14:nvContentPartPr>
                  <p14:cNvPr id="2080" name="Pennanteckning 2079">
                    <a:extLst>
                      <a:ext uri="{FF2B5EF4-FFF2-40B4-BE49-F238E27FC236}">
                        <a16:creationId xmlns:a16="http://schemas.microsoft.com/office/drawing/2014/main" id="{A71FDA07-ECD7-EDA6-1316-60967023895E}"/>
                      </a:ext>
                    </a:extLst>
                  </p14:cNvPr>
                  <p14:cNvContentPartPr/>
                  <p14:nvPr/>
                </p14:nvContentPartPr>
                <p14:xfrm>
                  <a:off x="10688844" y="6491219"/>
                  <a:ext cx="111240" cy="338400"/>
                </p14:xfrm>
              </p:contentPart>
            </mc:Choice>
            <mc:Fallback>
              <p:pic>
                <p:nvPicPr>
                  <p:cNvPr id="2080" name="Pennanteckning 2079">
                    <a:extLst>
                      <a:ext uri="{FF2B5EF4-FFF2-40B4-BE49-F238E27FC236}">
                        <a16:creationId xmlns:a16="http://schemas.microsoft.com/office/drawing/2014/main" id="{A71FDA07-ECD7-EDA6-1316-60967023895E}"/>
                      </a:ext>
                    </a:extLst>
                  </p:cNvPr>
                  <p:cNvPicPr/>
                  <p:nvPr/>
                </p:nvPicPr>
                <p:blipFill>
                  <a:blip r:embed="rId736"/>
                  <a:stretch>
                    <a:fillRect/>
                  </a:stretch>
                </p:blipFill>
                <p:spPr>
                  <a:xfrm>
                    <a:off x="10673724" y="6476099"/>
                    <a:ext cx="141840" cy="368640"/>
                  </a:xfrm>
                  <a:prstGeom prst="rect">
                    <a:avLst/>
                  </a:prstGeom>
                </p:spPr>
              </p:pic>
            </mc:Fallback>
          </mc:AlternateContent>
          <mc:AlternateContent xmlns:mc="http://schemas.openxmlformats.org/markup-compatibility/2006">
            <mc:Choice xmlns:p14="http://schemas.microsoft.com/office/powerpoint/2010/main" Requires="p14">
              <p:contentPart p14:bwMode="auto" r:id="rId737">
                <p14:nvContentPartPr>
                  <p14:cNvPr id="2081" name="Pennanteckning 2080">
                    <a:extLst>
                      <a:ext uri="{FF2B5EF4-FFF2-40B4-BE49-F238E27FC236}">
                        <a16:creationId xmlns:a16="http://schemas.microsoft.com/office/drawing/2014/main" id="{46AA79B3-9099-9B21-D1B7-8B308B03EA8B}"/>
                      </a:ext>
                    </a:extLst>
                  </p14:cNvPr>
                  <p14:cNvContentPartPr/>
                  <p14:nvPr/>
                </p14:nvContentPartPr>
                <p14:xfrm>
                  <a:off x="10866684" y="6349019"/>
                  <a:ext cx="245880" cy="263520"/>
                </p14:xfrm>
              </p:contentPart>
            </mc:Choice>
            <mc:Fallback>
              <p:pic>
                <p:nvPicPr>
                  <p:cNvPr id="2081" name="Pennanteckning 2080">
                    <a:extLst>
                      <a:ext uri="{FF2B5EF4-FFF2-40B4-BE49-F238E27FC236}">
                        <a16:creationId xmlns:a16="http://schemas.microsoft.com/office/drawing/2014/main" id="{46AA79B3-9099-9B21-D1B7-8B308B03EA8B}"/>
                      </a:ext>
                    </a:extLst>
                  </p:cNvPr>
                  <p:cNvPicPr/>
                  <p:nvPr/>
                </p:nvPicPr>
                <p:blipFill>
                  <a:blip r:embed="rId738"/>
                  <a:stretch>
                    <a:fillRect/>
                  </a:stretch>
                </p:blipFill>
                <p:spPr>
                  <a:xfrm>
                    <a:off x="10851564" y="6333539"/>
                    <a:ext cx="27648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739">
                <p14:nvContentPartPr>
                  <p14:cNvPr id="2082" name="Pennanteckning 2081">
                    <a:extLst>
                      <a:ext uri="{FF2B5EF4-FFF2-40B4-BE49-F238E27FC236}">
                        <a16:creationId xmlns:a16="http://schemas.microsoft.com/office/drawing/2014/main" id="{76BCD1E2-68BD-E40F-88F9-1C3EA3F114B9}"/>
                      </a:ext>
                    </a:extLst>
                  </p14:cNvPr>
                  <p14:cNvContentPartPr/>
                  <p14:nvPr/>
                </p14:nvContentPartPr>
                <p14:xfrm>
                  <a:off x="11061084" y="6441539"/>
                  <a:ext cx="135000" cy="100800"/>
                </p14:xfrm>
              </p:contentPart>
            </mc:Choice>
            <mc:Fallback>
              <p:pic>
                <p:nvPicPr>
                  <p:cNvPr id="2082" name="Pennanteckning 2081">
                    <a:extLst>
                      <a:ext uri="{FF2B5EF4-FFF2-40B4-BE49-F238E27FC236}">
                        <a16:creationId xmlns:a16="http://schemas.microsoft.com/office/drawing/2014/main" id="{76BCD1E2-68BD-E40F-88F9-1C3EA3F114B9}"/>
                      </a:ext>
                    </a:extLst>
                  </p:cNvPr>
                  <p:cNvPicPr/>
                  <p:nvPr/>
                </p:nvPicPr>
                <p:blipFill>
                  <a:blip r:embed="rId740"/>
                  <a:stretch>
                    <a:fillRect/>
                  </a:stretch>
                </p:blipFill>
                <p:spPr>
                  <a:xfrm>
                    <a:off x="11045964" y="6426419"/>
                    <a:ext cx="16560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741">
                <p14:nvContentPartPr>
                  <p14:cNvPr id="2083" name="Pennanteckning 2082">
                    <a:extLst>
                      <a:ext uri="{FF2B5EF4-FFF2-40B4-BE49-F238E27FC236}">
                        <a16:creationId xmlns:a16="http://schemas.microsoft.com/office/drawing/2014/main" id="{DB137A3D-A140-0B55-CBB6-7FAD37892C6A}"/>
                      </a:ext>
                    </a:extLst>
                  </p14:cNvPr>
                  <p14:cNvContentPartPr/>
                  <p14:nvPr/>
                </p14:nvContentPartPr>
                <p14:xfrm>
                  <a:off x="11231364" y="6369179"/>
                  <a:ext cx="30240" cy="14040"/>
                </p14:xfrm>
              </p:contentPart>
            </mc:Choice>
            <mc:Fallback>
              <p:pic>
                <p:nvPicPr>
                  <p:cNvPr id="2083" name="Pennanteckning 2082">
                    <a:extLst>
                      <a:ext uri="{FF2B5EF4-FFF2-40B4-BE49-F238E27FC236}">
                        <a16:creationId xmlns:a16="http://schemas.microsoft.com/office/drawing/2014/main" id="{DB137A3D-A140-0B55-CBB6-7FAD37892C6A}"/>
                      </a:ext>
                    </a:extLst>
                  </p:cNvPr>
                  <p:cNvPicPr/>
                  <p:nvPr/>
                </p:nvPicPr>
                <p:blipFill>
                  <a:blip r:embed="rId742"/>
                  <a:stretch>
                    <a:fillRect/>
                  </a:stretch>
                </p:blipFill>
                <p:spPr>
                  <a:xfrm>
                    <a:off x="11216244" y="6353699"/>
                    <a:ext cx="6048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743">
                <p14:nvContentPartPr>
                  <p14:cNvPr id="2084" name="Pennanteckning 2083">
                    <a:extLst>
                      <a:ext uri="{FF2B5EF4-FFF2-40B4-BE49-F238E27FC236}">
                        <a16:creationId xmlns:a16="http://schemas.microsoft.com/office/drawing/2014/main" id="{A84E993E-39F2-48D4-F2A1-A7CB250F2503}"/>
                      </a:ext>
                    </a:extLst>
                  </p14:cNvPr>
                  <p14:cNvContentPartPr/>
                  <p14:nvPr/>
                </p14:nvContentPartPr>
                <p14:xfrm>
                  <a:off x="11299404" y="6401219"/>
                  <a:ext cx="286560" cy="113760"/>
                </p14:xfrm>
              </p:contentPart>
            </mc:Choice>
            <mc:Fallback>
              <p:pic>
                <p:nvPicPr>
                  <p:cNvPr id="2084" name="Pennanteckning 2083">
                    <a:extLst>
                      <a:ext uri="{FF2B5EF4-FFF2-40B4-BE49-F238E27FC236}">
                        <a16:creationId xmlns:a16="http://schemas.microsoft.com/office/drawing/2014/main" id="{A84E993E-39F2-48D4-F2A1-A7CB250F2503}"/>
                      </a:ext>
                    </a:extLst>
                  </p:cNvPr>
                  <p:cNvPicPr/>
                  <p:nvPr/>
                </p:nvPicPr>
                <p:blipFill>
                  <a:blip r:embed="rId744"/>
                  <a:stretch>
                    <a:fillRect/>
                  </a:stretch>
                </p:blipFill>
                <p:spPr>
                  <a:xfrm>
                    <a:off x="11283924" y="6385739"/>
                    <a:ext cx="317160" cy="144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45">
              <p14:nvContentPartPr>
                <p14:cNvPr id="2087" name="Pennanteckning 2086">
                  <a:extLst>
                    <a:ext uri="{FF2B5EF4-FFF2-40B4-BE49-F238E27FC236}">
                      <a16:creationId xmlns:a16="http://schemas.microsoft.com/office/drawing/2014/main" id="{B2972DE7-E9B4-33BA-DF49-B2282E2D7F5D}"/>
                    </a:ext>
                  </a:extLst>
                </p14:cNvPr>
                <p14:cNvContentPartPr/>
                <p14:nvPr/>
              </p14:nvContentPartPr>
              <p14:xfrm>
                <a:off x="9122484" y="6210779"/>
                <a:ext cx="2669040" cy="568440"/>
              </p14:xfrm>
            </p:contentPart>
          </mc:Choice>
          <mc:Fallback>
            <p:pic>
              <p:nvPicPr>
                <p:cNvPr id="2087" name="Pennanteckning 2086">
                  <a:extLst>
                    <a:ext uri="{FF2B5EF4-FFF2-40B4-BE49-F238E27FC236}">
                      <a16:creationId xmlns:a16="http://schemas.microsoft.com/office/drawing/2014/main" id="{B2972DE7-E9B4-33BA-DF49-B2282E2D7F5D}"/>
                    </a:ext>
                  </a:extLst>
                </p:cNvPr>
                <p:cNvPicPr/>
                <p:nvPr/>
              </p:nvPicPr>
              <p:blipFill>
                <a:blip r:embed="rId746"/>
                <a:stretch>
                  <a:fillRect/>
                </a:stretch>
              </p:blipFill>
              <p:spPr>
                <a:xfrm>
                  <a:off x="9107364" y="6195659"/>
                  <a:ext cx="2699640" cy="599040"/>
                </a:xfrm>
                <a:prstGeom prst="rect">
                  <a:avLst/>
                </a:prstGeom>
              </p:spPr>
            </p:pic>
          </mc:Fallback>
        </mc:AlternateContent>
      </p:grpSp>
    </p:spTree>
    <p:extLst>
      <p:ext uri="{BB962C8B-B14F-4D97-AF65-F5344CB8AC3E}">
        <p14:creationId xmlns:p14="http://schemas.microsoft.com/office/powerpoint/2010/main" val="62483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9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9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6076</TotalTime>
  <Words>45</Words>
  <Application>Microsoft Macintosh PowerPoint</Application>
  <PresentationFormat>Bredbild</PresentationFormat>
  <Paragraphs>11</Paragraphs>
  <Slides>5</Slides>
  <Notes>5</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5</vt:i4>
      </vt:variant>
    </vt:vector>
  </HeadingPairs>
  <TitlesOfParts>
    <vt:vector size="11" baseType="lpstr">
      <vt:lpstr>Arial</vt:lpstr>
      <vt:lpstr>Avenir Heavy</vt:lpstr>
      <vt:lpstr>Avenir Light</vt:lpstr>
      <vt:lpstr>Calibri</vt:lpstr>
      <vt:lpstr>Calibri Light</vt:lpstr>
      <vt:lpstr>Office-tema</vt:lpstr>
      <vt:lpstr>PowerPoint-presentation</vt:lpstr>
      <vt:lpstr>PowerPoint-presentation</vt:lpstr>
      <vt:lpstr>PowerPoint-presentation</vt:lpstr>
      <vt:lpstr>PowerPoint-presentation</vt:lpstr>
      <vt:lpstr>PowerPoint-presentation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Kokchun Giang</dc:creator>
  <cp:lastModifiedBy>Kokchun Giang</cp:lastModifiedBy>
  <cp:revision>394</cp:revision>
  <dcterms:created xsi:type="dcterms:W3CDTF">2023-02-18T16:14:37Z</dcterms:created>
  <dcterms:modified xsi:type="dcterms:W3CDTF">2024-01-27T12:51:48Z</dcterms:modified>
</cp:coreProperties>
</file>